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1"/>
  </p:notesMasterIdLst>
  <p:sldIdLst>
    <p:sldId id="304" r:id="rId5"/>
    <p:sldId id="305" r:id="rId6"/>
    <p:sldId id="306" r:id="rId7"/>
    <p:sldId id="307" r:id="rId8"/>
    <p:sldId id="308" r:id="rId9"/>
    <p:sldId id="301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2E12"/>
    <a:srgbClr val="7422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40"/>
    <p:restoredTop sz="94694"/>
  </p:normalViewPr>
  <p:slideViewPr>
    <p:cSldViewPr snapToGrid="0" snapToObjects="1" showGuides="1">
      <p:cViewPr varScale="1">
        <p:scale>
          <a:sx n="89" d="100"/>
          <a:sy n="89" d="100"/>
        </p:scale>
        <p:origin x="49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0A8233-30F9-DA4E-89B6-F40356A5C79A}" type="datetimeFigureOut">
              <a:rPr lang="en-US" smtClean="0"/>
              <a:t>8/12/2021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190DB3-7645-DA43-B3EA-CDA10BE86B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0507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_Title Page_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xmlns="" id="{12F1A092-37D0-D842-B66A-ACBCB385415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82663" y="3429000"/>
            <a:ext cx="7325710" cy="951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 b="1" i="0">
                <a:solidFill>
                  <a:schemeClr val="bg2"/>
                </a:solidFill>
                <a:latin typeface="Nunito SemiBold" pitchFamily="2" charset="77"/>
              </a:defRPr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GB" dirty="0"/>
              <a:t>Subhead goes here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xmlns="" id="{3A56933A-7AB9-5147-ADEF-CDA699895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63" y="1814279"/>
            <a:ext cx="7325710" cy="1408386"/>
          </a:xfrm>
        </p:spPr>
        <p:txBody>
          <a:bodyPr lIns="90000" numCol="1" anchor="t">
            <a:normAutofit/>
          </a:bodyPr>
          <a:lstStyle>
            <a:lvl1pPr algn="l">
              <a:lnSpc>
                <a:spcPct val="100000"/>
              </a:lnSpc>
              <a:defRPr sz="440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xmlns="" id="{9B5BFE71-4D0C-5641-B95D-F9152AFA2158}"/>
              </a:ext>
            </a:extLst>
          </p:cNvPr>
          <p:cNvSpPr/>
          <p:nvPr userDrawn="1"/>
        </p:nvSpPr>
        <p:spPr>
          <a:xfrm>
            <a:off x="10652089" y="5670407"/>
            <a:ext cx="1131924" cy="826814"/>
          </a:xfrm>
          <a:custGeom>
            <a:avLst/>
            <a:gdLst>
              <a:gd name="connsiteX0" fmla="*/ 1997998 w 4389120"/>
              <a:gd name="connsiteY0" fmla="*/ 2608251 h 3206031"/>
              <a:gd name="connsiteX1" fmla="*/ 1975542 w 4389120"/>
              <a:gd name="connsiteY1" fmla="*/ 2609495 h 3206031"/>
              <a:gd name="connsiteX2" fmla="*/ 1954330 w 4389120"/>
              <a:gd name="connsiteY2" fmla="*/ 2611999 h 3206031"/>
              <a:gd name="connsiteX3" fmla="*/ 1934362 w 4389120"/>
              <a:gd name="connsiteY3" fmla="*/ 2616991 h 3206031"/>
              <a:gd name="connsiteX4" fmla="*/ 1915638 w 4389120"/>
              <a:gd name="connsiteY4" fmla="*/ 2624471 h 3206031"/>
              <a:gd name="connsiteX5" fmla="*/ 1898174 w 4389120"/>
              <a:gd name="connsiteY5" fmla="*/ 2633211 h 3206031"/>
              <a:gd name="connsiteX6" fmla="*/ 1883198 w 4389120"/>
              <a:gd name="connsiteY6" fmla="*/ 2643195 h 3206031"/>
              <a:gd name="connsiteX7" fmla="*/ 1868222 w 4389120"/>
              <a:gd name="connsiteY7" fmla="*/ 2655683 h 3206031"/>
              <a:gd name="connsiteX8" fmla="*/ 1854490 w 4389120"/>
              <a:gd name="connsiteY8" fmla="*/ 2669399 h 3206031"/>
              <a:gd name="connsiteX9" fmla="*/ 1843262 w 4389120"/>
              <a:gd name="connsiteY9" fmla="*/ 2683131 h 3206031"/>
              <a:gd name="connsiteX10" fmla="*/ 1833278 w 4389120"/>
              <a:gd name="connsiteY10" fmla="*/ 2699351 h 3206031"/>
              <a:gd name="connsiteX11" fmla="*/ 1824538 w 4389120"/>
              <a:gd name="connsiteY11" fmla="*/ 2715587 h 3206031"/>
              <a:gd name="connsiteX12" fmla="*/ 1817042 w 4389120"/>
              <a:gd name="connsiteY12" fmla="*/ 2734295 h 3206031"/>
              <a:gd name="connsiteX13" fmla="*/ 1810806 w 4389120"/>
              <a:gd name="connsiteY13" fmla="*/ 2753019 h 3206031"/>
              <a:gd name="connsiteX14" fmla="*/ 1807058 w 4389120"/>
              <a:gd name="connsiteY14" fmla="*/ 2771743 h 3206031"/>
              <a:gd name="connsiteX15" fmla="*/ 1804570 w 4389120"/>
              <a:gd name="connsiteY15" fmla="*/ 2791711 h 3206031"/>
              <a:gd name="connsiteX16" fmla="*/ 1803326 w 4389120"/>
              <a:gd name="connsiteY16" fmla="*/ 2812923 h 3206031"/>
              <a:gd name="connsiteX17" fmla="*/ 1803326 w 4389120"/>
              <a:gd name="connsiteY17" fmla="*/ 2815411 h 3206031"/>
              <a:gd name="connsiteX18" fmla="*/ 1804570 w 4389120"/>
              <a:gd name="connsiteY18" fmla="*/ 2835379 h 3206031"/>
              <a:gd name="connsiteX19" fmla="*/ 1807058 w 4389120"/>
              <a:gd name="connsiteY19" fmla="*/ 2855347 h 3206031"/>
              <a:gd name="connsiteX20" fmla="*/ 1812050 w 4389120"/>
              <a:gd name="connsiteY20" fmla="*/ 2875315 h 3206031"/>
              <a:gd name="connsiteX21" fmla="*/ 1817042 w 4389120"/>
              <a:gd name="connsiteY21" fmla="*/ 2894039 h 3206031"/>
              <a:gd name="connsiteX22" fmla="*/ 1825782 w 4389120"/>
              <a:gd name="connsiteY22" fmla="*/ 2912763 h 3206031"/>
              <a:gd name="connsiteX23" fmla="*/ 1834522 w 4389120"/>
              <a:gd name="connsiteY23" fmla="*/ 2928983 h 3206031"/>
              <a:gd name="connsiteX24" fmla="*/ 1845750 w 4389120"/>
              <a:gd name="connsiteY24" fmla="*/ 2945203 h 3206031"/>
              <a:gd name="connsiteX25" fmla="*/ 1858238 w 4389120"/>
              <a:gd name="connsiteY25" fmla="*/ 2960179 h 3206031"/>
              <a:gd name="connsiteX26" fmla="*/ 1871954 w 4389120"/>
              <a:gd name="connsiteY26" fmla="*/ 2973911 h 3206031"/>
              <a:gd name="connsiteX27" fmla="*/ 1886930 w 4389120"/>
              <a:gd name="connsiteY27" fmla="*/ 2986383 h 3206031"/>
              <a:gd name="connsiteX28" fmla="*/ 1903166 w 4389120"/>
              <a:gd name="connsiteY28" fmla="*/ 2996367 h 3206031"/>
              <a:gd name="connsiteX29" fmla="*/ 1920630 w 4389120"/>
              <a:gd name="connsiteY29" fmla="*/ 3005107 h 3206031"/>
              <a:gd name="connsiteX30" fmla="*/ 1939354 w 4389120"/>
              <a:gd name="connsiteY30" fmla="*/ 3012603 h 3206031"/>
              <a:gd name="connsiteX31" fmla="*/ 1958062 w 4389120"/>
              <a:gd name="connsiteY31" fmla="*/ 3017595 h 3206031"/>
              <a:gd name="connsiteX32" fmla="*/ 1979290 w 4389120"/>
              <a:gd name="connsiteY32" fmla="*/ 3021327 h 3206031"/>
              <a:gd name="connsiteX33" fmla="*/ 2000502 w 4389120"/>
              <a:gd name="connsiteY33" fmla="*/ 3022587 h 3206031"/>
              <a:gd name="connsiteX34" fmla="*/ 2022958 w 4389120"/>
              <a:gd name="connsiteY34" fmla="*/ 3021327 h 3206031"/>
              <a:gd name="connsiteX35" fmla="*/ 2044186 w 4389120"/>
              <a:gd name="connsiteY35" fmla="*/ 3017595 h 3206031"/>
              <a:gd name="connsiteX36" fmla="*/ 2064154 w 4389120"/>
              <a:gd name="connsiteY36" fmla="*/ 3012603 h 3206031"/>
              <a:gd name="connsiteX37" fmla="*/ 2082862 w 4389120"/>
              <a:gd name="connsiteY37" fmla="*/ 3006351 h 3206031"/>
              <a:gd name="connsiteX38" fmla="*/ 2099098 w 4389120"/>
              <a:gd name="connsiteY38" fmla="*/ 2997627 h 3206031"/>
              <a:gd name="connsiteX39" fmla="*/ 2115318 w 4389120"/>
              <a:gd name="connsiteY39" fmla="*/ 2986383 h 3206031"/>
              <a:gd name="connsiteX40" fmla="*/ 2130294 w 4389120"/>
              <a:gd name="connsiteY40" fmla="*/ 2975155 h 3206031"/>
              <a:gd name="connsiteX41" fmla="*/ 2144011 w 4389120"/>
              <a:gd name="connsiteY41" fmla="*/ 2961423 h 3206031"/>
              <a:gd name="connsiteX42" fmla="*/ 2155254 w 4389120"/>
              <a:gd name="connsiteY42" fmla="*/ 2946447 h 3206031"/>
              <a:gd name="connsiteX43" fmla="*/ 2165238 w 4389120"/>
              <a:gd name="connsiteY43" fmla="*/ 2931471 h 3206031"/>
              <a:gd name="connsiteX44" fmla="*/ 2173963 w 4389120"/>
              <a:gd name="connsiteY44" fmla="*/ 2914007 h 3206031"/>
              <a:gd name="connsiteX45" fmla="*/ 2181458 w 4389120"/>
              <a:gd name="connsiteY45" fmla="*/ 2896543 h 3206031"/>
              <a:gd name="connsiteX46" fmla="*/ 2187694 w 4389120"/>
              <a:gd name="connsiteY46" fmla="*/ 2877819 h 3206031"/>
              <a:gd name="connsiteX47" fmla="*/ 2191442 w 4389120"/>
              <a:gd name="connsiteY47" fmla="*/ 2859095 h 3206031"/>
              <a:gd name="connsiteX48" fmla="*/ 2193931 w 4389120"/>
              <a:gd name="connsiteY48" fmla="*/ 2839127 h 3206031"/>
              <a:gd name="connsiteX49" fmla="*/ 2195190 w 4389120"/>
              <a:gd name="connsiteY49" fmla="*/ 2817915 h 3206031"/>
              <a:gd name="connsiteX50" fmla="*/ 2195190 w 4389120"/>
              <a:gd name="connsiteY50" fmla="*/ 2815411 h 3206031"/>
              <a:gd name="connsiteX51" fmla="*/ 2193931 w 4389120"/>
              <a:gd name="connsiteY51" fmla="*/ 2794199 h 3206031"/>
              <a:gd name="connsiteX52" fmla="*/ 2191442 w 4389120"/>
              <a:gd name="connsiteY52" fmla="*/ 2774231 h 3206031"/>
              <a:gd name="connsiteX53" fmla="*/ 2186450 w 4389120"/>
              <a:gd name="connsiteY53" fmla="*/ 2755507 h 3206031"/>
              <a:gd name="connsiteX54" fmla="*/ 2180214 w 4389120"/>
              <a:gd name="connsiteY54" fmla="*/ 2736799 h 3206031"/>
              <a:gd name="connsiteX55" fmla="*/ 2172718 w 4389120"/>
              <a:gd name="connsiteY55" fmla="*/ 2718075 h 3206031"/>
              <a:gd name="connsiteX56" fmla="*/ 2163979 w 4389120"/>
              <a:gd name="connsiteY56" fmla="*/ 2700611 h 3206031"/>
              <a:gd name="connsiteX57" fmla="*/ 2152750 w 4389120"/>
              <a:gd name="connsiteY57" fmla="*/ 2685635 h 3206031"/>
              <a:gd name="connsiteX58" fmla="*/ 2140278 w 4389120"/>
              <a:gd name="connsiteY58" fmla="*/ 2670659 h 3206031"/>
              <a:gd name="connsiteX59" fmla="*/ 2126546 w 4389120"/>
              <a:gd name="connsiteY59" fmla="*/ 2656927 h 3206031"/>
              <a:gd name="connsiteX60" fmla="*/ 2111570 w 4389120"/>
              <a:gd name="connsiteY60" fmla="*/ 2644439 h 3206031"/>
              <a:gd name="connsiteX61" fmla="*/ 2095350 w 4389120"/>
              <a:gd name="connsiteY61" fmla="*/ 2634455 h 3206031"/>
              <a:gd name="connsiteX62" fmla="*/ 2077870 w 4389120"/>
              <a:gd name="connsiteY62" fmla="*/ 2624471 h 3206031"/>
              <a:gd name="connsiteX63" fmla="*/ 2059162 w 4389120"/>
              <a:gd name="connsiteY63" fmla="*/ 2618235 h 3206031"/>
              <a:gd name="connsiteX64" fmla="*/ 2040438 w 4389120"/>
              <a:gd name="connsiteY64" fmla="*/ 2611999 h 3206031"/>
              <a:gd name="connsiteX65" fmla="*/ 2019226 w 4389120"/>
              <a:gd name="connsiteY65" fmla="*/ 2609495 h 3206031"/>
              <a:gd name="connsiteX66" fmla="*/ 2487215 w 4389120"/>
              <a:gd name="connsiteY66" fmla="*/ 2438538 h 3206031"/>
              <a:gd name="connsiteX67" fmla="*/ 2700611 w 4389120"/>
              <a:gd name="connsiteY67" fmla="*/ 2438538 h 3206031"/>
              <a:gd name="connsiteX68" fmla="*/ 2700611 w 4389120"/>
              <a:gd name="connsiteY68" fmla="*/ 2857851 h 3206031"/>
              <a:gd name="connsiteX69" fmla="*/ 2700611 w 4389120"/>
              <a:gd name="connsiteY69" fmla="*/ 2875315 h 3206031"/>
              <a:gd name="connsiteX70" fmla="*/ 2703115 w 4389120"/>
              <a:gd name="connsiteY70" fmla="*/ 2892795 h 3206031"/>
              <a:gd name="connsiteX71" fmla="*/ 2705603 w 4389120"/>
              <a:gd name="connsiteY71" fmla="*/ 2909015 h 3206031"/>
              <a:gd name="connsiteX72" fmla="*/ 2709351 w 4389120"/>
              <a:gd name="connsiteY72" fmla="*/ 2923991 h 3206031"/>
              <a:gd name="connsiteX73" fmla="*/ 2714343 w 4389120"/>
              <a:gd name="connsiteY73" fmla="*/ 2937723 h 3206031"/>
              <a:gd name="connsiteX74" fmla="*/ 2719335 w 4389120"/>
              <a:gd name="connsiteY74" fmla="*/ 2950195 h 3206031"/>
              <a:gd name="connsiteX75" fmla="*/ 2726815 w 4389120"/>
              <a:gd name="connsiteY75" fmla="*/ 2961424 h 3206031"/>
              <a:gd name="connsiteX76" fmla="*/ 2734311 w 4389120"/>
              <a:gd name="connsiteY76" fmla="*/ 2971408 h 3206031"/>
              <a:gd name="connsiteX77" fmla="*/ 2743051 w 4389120"/>
              <a:gd name="connsiteY77" fmla="*/ 2980147 h 3206031"/>
              <a:gd name="connsiteX78" fmla="*/ 2753035 w 4389120"/>
              <a:gd name="connsiteY78" fmla="*/ 2987643 h 3206031"/>
              <a:gd name="connsiteX79" fmla="*/ 2763019 w 4389120"/>
              <a:gd name="connsiteY79" fmla="*/ 2995123 h 3206031"/>
              <a:gd name="connsiteX80" fmla="*/ 2774247 w 4389120"/>
              <a:gd name="connsiteY80" fmla="*/ 3000115 h 3206031"/>
              <a:gd name="connsiteX81" fmla="*/ 2786719 w 4389120"/>
              <a:gd name="connsiteY81" fmla="*/ 3003863 h 3206031"/>
              <a:gd name="connsiteX82" fmla="*/ 2800451 w 4389120"/>
              <a:gd name="connsiteY82" fmla="*/ 3007611 h 3206031"/>
              <a:gd name="connsiteX83" fmla="*/ 2814183 w 4389120"/>
              <a:gd name="connsiteY83" fmla="*/ 3008855 h 3206031"/>
              <a:gd name="connsiteX84" fmla="*/ 2829159 w 4389120"/>
              <a:gd name="connsiteY84" fmla="*/ 3010099 h 3206031"/>
              <a:gd name="connsiteX85" fmla="*/ 2844135 w 4389120"/>
              <a:gd name="connsiteY85" fmla="*/ 3008855 h 3206031"/>
              <a:gd name="connsiteX86" fmla="*/ 2857851 w 4389120"/>
              <a:gd name="connsiteY86" fmla="*/ 3007611 h 3206031"/>
              <a:gd name="connsiteX87" fmla="*/ 2871583 w 4389120"/>
              <a:gd name="connsiteY87" fmla="*/ 3003863 h 3206031"/>
              <a:gd name="connsiteX88" fmla="*/ 2884071 w 4389120"/>
              <a:gd name="connsiteY88" fmla="*/ 3000115 h 3206031"/>
              <a:gd name="connsiteX89" fmla="*/ 2895299 w 4389120"/>
              <a:gd name="connsiteY89" fmla="*/ 2995123 h 3206031"/>
              <a:gd name="connsiteX90" fmla="*/ 2906527 w 4389120"/>
              <a:gd name="connsiteY90" fmla="*/ 2987643 h 3206031"/>
              <a:gd name="connsiteX91" fmla="*/ 2916511 w 4389120"/>
              <a:gd name="connsiteY91" fmla="*/ 2980147 h 3206031"/>
              <a:gd name="connsiteX92" fmla="*/ 2926495 w 4389120"/>
              <a:gd name="connsiteY92" fmla="*/ 2971408 h 3206031"/>
              <a:gd name="connsiteX93" fmla="*/ 2933991 w 4389120"/>
              <a:gd name="connsiteY93" fmla="*/ 2961424 h 3206031"/>
              <a:gd name="connsiteX94" fmla="*/ 2941471 w 4389120"/>
              <a:gd name="connsiteY94" fmla="*/ 2950195 h 3206031"/>
              <a:gd name="connsiteX95" fmla="*/ 2947708 w 4389120"/>
              <a:gd name="connsiteY95" fmla="*/ 2937723 h 3206031"/>
              <a:gd name="connsiteX96" fmla="*/ 2952700 w 4389120"/>
              <a:gd name="connsiteY96" fmla="*/ 2923991 h 3206031"/>
              <a:gd name="connsiteX97" fmla="*/ 2956447 w 4389120"/>
              <a:gd name="connsiteY97" fmla="*/ 2909015 h 3206031"/>
              <a:gd name="connsiteX98" fmla="*/ 2960195 w 4389120"/>
              <a:gd name="connsiteY98" fmla="*/ 2892795 h 3206031"/>
              <a:gd name="connsiteX99" fmla="*/ 2961439 w 4389120"/>
              <a:gd name="connsiteY99" fmla="*/ 2875315 h 3206031"/>
              <a:gd name="connsiteX100" fmla="*/ 2961439 w 4389120"/>
              <a:gd name="connsiteY100" fmla="*/ 2857851 h 3206031"/>
              <a:gd name="connsiteX101" fmla="*/ 2961439 w 4389120"/>
              <a:gd name="connsiteY101" fmla="*/ 2438538 h 3206031"/>
              <a:gd name="connsiteX102" fmla="*/ 3174836 w 4389120"/>
              <a:gd name="connsiteY102" fmla="*/ 2438538 h 3206031"/>
              <a:gd name="connsiteX103" fmla="*/ 3174836 w 4389120"/>
              <a:gd name="connsiteY103" fmla="*/ 3188567 h 3206031"/>
              <a:gd name="connsiteX104" fmla="*/ 2961439 w 4389120"/>
              <a:gd name="connsiteY104" fmla="*/ 3188567 h 3206031"/>
              <a:gd name="connsiteX105" fmla="*/ 2961439 w 4389120"/>
              <a:gd name="connsiteY105" fmla="*/ 3082476 h 3206031"/>
              <a:gd name="connsiteX106" fmla="*/ 2942716 w 4389120"/>
              <a:gd name="connsiteY106" fmla="*/ 3106192 h 3206031"/>
              <a:gd name="connsiteX107" fmla="*/ 2922747 w 4389120"/>
              <a:gd name="connsiteY107" fmla="*/ 3127404 h 3206031"/>
              <a:gd name="connsiteX108" fmla="*/ 2911519 w 4389120"/>
              <a:gd name="connsiteY108" fmla="*/ 3138647 h 3206031"/>
              <a:gd name="connsiteX109" fmla="*/ 2899047 w 4389120"/>
              <a:gd name="connsiteY109" fmla="*/ 3148631 h 3206031"/>
              <a:gd name="connsiteX110" fmla="*/ 2886559 w 4389120"/>
              <a:gd name="connsiteY110" fmla="*/ 3157356 h 3206031"/>
              <a:gd name="connsiteX111" fmla="*/ 2874087 w 4389120"/>
              <a:gd name="connsiteY111" fmla="*/ 3166096 h 3206031"/>
              <a:gd name="connsiteX112" fmla="*/ 2860355 w 4389120"/>
              <a:gd name="connsiteY112" fmla="*/ 3173591 h 3206031"/>
              <a:gd name="connsiteX113" fmla="*/ 2846623 w 4389120"/>
              <a:gd name="connsiteY113" fmla="*/ 3181072 h 3206031"/>
              <a:gd name="connsiteX114" fmla="*/ 2831647 w 4389120"/>
              <a:gd name="connsiteY114" fmla="*/ 3187308 h 3206031"/>
              <a:gd name="connsiteX115" fmla="*/ 2815427 w 4389120"/>
              <a:gd name="connsiteY115" fmla="*/ 3192300 h 3206031"/>
              <a:gd name="connsiteX116" fmla="*/ 2797963 w 4389120"/>
              <a:gd name="connsiteY116" fmla="*/ 3197292 h 3206031"/>
              <a:gd name="connsiteX117" fmla="*/ 2780483 w 4389120"/>
              <a:gd name="connsiteY117" fmla="*/ 3199795 h 3206031"/>
              <a:gd name="connsiteX118" fmla="*/ 2761759 w 4389120"/>
              <a:gd name="connsiteY118" fmla="*/ 3202284 h 3206031"/>
              <a:gd name="connsiteX119" fmla="*/ 2741791 w 4389120"/>
              <a:gd name="connsiteY119" fmla="*/ 3202284 h 3206031"/>
              <a:gd name="connsiteX120" fmla="*/ 2713099 w 4389120"/>
              <a:gd name="connsiteY120" fmla="*/ 3201040 h 3206031"/>
              <a:gd name="connsiteX121" fmla="*/ 2685635 w 4389120"/>
              <a:gd name="connsiteY121" fmla="*/ 3197292 h 3206031"/>
              <a:gd name="connsiteX122" fmla="*/ 2659431 w 4389120"/>
              <a:gd name="connsiteY122" fmla="*/ 3192300 h 3206031"/>
              <a:gd name="connsiteX123" fmla="*/ 2634471 w 4389120"/>
              <a:gd name="connsiteY123" fmla="*/ 3183575 h 3206031"/>
              <a:gd name="connsiteX124" fmla="*/ 2612015 w 4389120"/>
              <a:gd name="connsiteY124" fmla="*/ 3172332 h 3206031"/>
              <a:gd name="connsiteX125" fmla="*/ 2590787 w 4389120"/>
              <a:gd name="connsiteY125" fmla="*/ 3159859 h 3206031"/>
              <a:gd name="connsiteX126" fmla="*/ 2572079 w 4389120"/>
              <a:gd name="connsiteY126" fmla="*/ 3144883 h 3206031"/>
              <a:gd name="connsiteX127" fmla="*/ 2554599 w 4389120"/>
              <a:gd name="connsiteY127" fmla="*/ 3128663 h 3206031"/>
              <a:gd name="connsiteX128" fmla="*/ 2539623 w 4389120"/>
              <a:gd name="connsiteY128" fmla="*/ 3108695 h 3206031"/>
              <a:gd name="connsiteX129" fmla="*/ 2525891 w 4389120"/>
              <a:gd name="connsiteY129" fmla="*/ 3087468 h 3206031"/>
              <a:gd name="connsiteX130" fmla="*/ 2514663 w 4389120"/>
              <a:gd name="connsiteY130" fmla="*/ 3065011 h 3206031"/>
              <a:gd name="connsiteX131" fmla="*/ 2504679 w 4389120"/>
              <a:gd name="connsiteY131" fmla="*/ 3040051 h 3206031"/>
              <a:gd name="connsiteX132" fmla="*/ 2497199 w 4389120"/>
              <a:gd name="connsiteY132" fmla="*/ 3013847 h 3206031"/>
              <a:gd name="connsiteX133" fmla="*/ 2492207 w 4389120"/>
              <a:gd name="connsiteY133" fmla="*/ 2985139 h 3206031"/>
              <a:gd name="connsiteX134" fmla="*/ 2488459 w 4389120"/>
              <a:gd name="connsiteY134" fmla="*/ 2956432 h 3206031"/>
              <a:gd name="connsiteX135" fmla="*/ 2487215 w 4389120"/>
              <a:gd name="connsiteY135" fmla="*/ 2923991 h 3206031"/>
              <a:gd name="connsiteX136" fmla="*/ 4092104 w 4389120"/>
              <a:gd name="connsiteY136" fmla="*/ 2427294 h 3206031"/>
              <a:gd name="connsiteX137" fmla="*/ 4128292 w 4389120"/>
              <a:gd name="connsiteY137" fmla="*/ 2429798 h 3206031"/>
              <a:gd name="connsiteX138" fmla="*/ 4165740 w 4389120"/>
              <a:gd name="connsiteY138" fmla="*/ 2433546 h 3206031"/>
              <a:gd name="connsiteX139" fmla="*/ 4201928 w 4389120"/>
              <a:gd name="connsiteY139" fmla="*/ 2441026 h 3206031"/>
              <a:gd name="connsiteX140" fmla="*/ 4238116 w 4389120"/>
              <a:gd name="connsiteY140" fmla="*/ 2451010 h 3206031"/>
              <a:gd name="connsiteX141" fmla="*/ 4273060 w 4389120"/>
              <a:gd name="connsiteY141" fmla="*/ 2463482 h 3206031"/>
              <a:gd name="connsiteX142" fmla="*/ 4308004 w 4389120"/>
              <a:gd name="connsiteY142" fmla="*/ 2478458 h 3206031"/>
              <a:gd name="connsiteX143" fmla="*/ 4341704 w 4389120"/>
              <a:gd name="connsiteY143" fmla="*/ 2494694 h 3206031"/>
              <a:gd name="connsiteX144" fmla="*/ 4372900 w 4389120"/>
              <a:gd name="connsiteY144" fmla="*/ 2514662 h 3206031"/>
              <a:gd name="connsiteX145" fmla="*/ 4291784 w 4389120"/>
              <a:gd name="connsiteY145" fmla="*/ 2661918 h 3206031"/>
              <a:gd name="connsiteX146" fmla="*/ 4263076 w 4389120"/>
              <a:gd name="connsiteY146" fmla="*/ 2645698 h 3206031"/>
              <a:gd name="connsiteX147" fmla="*/ 4235613 w 4389120"/>
              <a:gd name="connsiteY147" fmla="*/ 2631966 h 3206031"/>
              <a:gd name="connsiteX148" fmla="*/ 4209408 w 4389120"/>
              <a:gd name="connsiteY148" fmla="*/ 2620738 h 3206031"/>
              <a:gd name="connsiteX149" fmla="*/ 4183204 w 4389120"/>
              <a:gd name="connsiteY149" fmla="*/ 2610754 h 3206031"/>
              <a:gd name="connsiteX150" fmla="*/ 4157000 w 4389120"/>
              <a:gd name="connsiteY150" fmla="*/ 2602014 h 3206031"/>
              <a:gd name="connsiteX151" fmla="*/ 4133284 w 4389120"/>
              <a:gd name="connsiteY151" fmla="*/ 2595778 h 3206031"/>
              <a:gd name="connsiteX152" fmla="*/ 4109568 w 4389120"/>
              <a:gd name="connsiteY152" fmla="*/ 2593274 h 3206031"/>
              <a:gd name="connsiteX153" fmla="*/ 4088356 w 4389120"/>
              <a:gd name="connsiteY153" fmla="*/ 2592030 h 3206031"/>
              <a:gd name="connsiteX154" fmla="*/ 4070892 w 4389120"/>
              <a:gd name="connsiteY154" fmla="*/ 2592030 h 3206031"/>
              <a:gd name="connsiteX155" fmla="*/ 4054656 w 4389120"/>
              <a:gd name="connsiteY155" fmla="*/ 2595778 h 3206031"/>
              <a:gd name="connsiteX156" fmla="*/ 4040940 w 4389120"/>
              <a:gd name="connsiteY156" fmla="*/ 2599526 h 3206031"/>
              <a:gd name="connsiteX157" fmla="*/ 4029712 w 4389120"/>
              <a:gd name="connsiteY157" fmla="*/ 2605762 h 3206031"/>
              <a:gd name="connsiteX158" fmla="*/ 4020972 w 4389120"/>
              <a:gd name="connsiteY158" fmla="*/ 2614486 h 3206031"/>
              <a:gd name="connsiteX159" fmla="*/ 4014736 w 4389120"/>
              <a:gd name="connsiteY159" fmla="*/ 2623226 h 3206031"/>
              <a:gd name="connsiteX160" fmla="*/ 4010988 w 4389120"/>
              <a:gd name="connsiteY160" fmla="*/ 2631966 h 3206031"/>
              <a:gd name="connsiteX161" fmla="*/ 4009744 w 4389120"/>
              <a:gd name="connsiteY161" fmla="*/ 2643194 h 3206031"/>
              <a:gd name="connsiteX162" fmla="*/ 4009744 w 4389120"/>
              <a:gd name="connsiteY162" fmla="*/ 2645698 h 3206031"/>
              <a:gd name="connsiteX163" fmla="*/ 4010988 w 4389120"/>
              <a:gd name="connsiteY163" fmla="*/ 2653178 h 3206031"/>
              <a:gd name="connsiteX164" fmla="*/ 4013476 w 4389120"/>
              <a:gd name="connsiteY164" fmla="*/ 2660674 h 3206031"/>
              <a:gd name="connsiteX165" fmla="*/ 4017224 w 4389120"/>
              <a:gd name="connsiteY165" fmla="*/ 2666910 h 3206031"/>
              <a:gd name="connsiteX166" fmla="*/ 4022216 w 4389120"/>
              <a:gd name="connsiteY166" fmla="*/ 2673146 h 3206031"/>
              <a:gd name="connsiteX167" fmla="*/ 4029712 w 4389120"/>
              <a:gd name="connsiteY167" fmla="*/ 2679382 h 3206031"/>
              <a:gd name="connsiteX168" fmla="*/ 4037192 w 4389120"/>
              <a:gd name="connsiteY168" fmla="*/ 2685634 h 3206031"/>
              <a:gd name="connsiteX169" fmla="*/ 4055916 w 4389120"/>
              <a:gd name="connsiteY169" fmla="*/ 2695618 h 3206031"/>
              <a:gd name="connsiteX170" fmla="*/ 4078372 w 4389120"/>
              <a:gd name="connsiteY170" fmla="*/ 2705602 h 3206031"/>
              <a:gd name="connsiteX171" fmla="*/ 4104576 w 4389120"/>
              <a:gd name="connsiteY171" fmla="*/ 2715586 h 3206031"/>
              <a:gd name="connsiteX172" fmla="*/ 4163236 w 4389120"/>
              <a:gd name="connsiteY172" fmla="*/ 2735554 h 3206031"/>
              <a:gd name="connsiteX173" fmla="*/ 4201928 w 4389120"/>
              <a:gd name="connsiteY173" fmla="*/ 2749270 h 3206031"/>
              <a:gd name="connsiteX174" fmla="*/ 4223140 w 4389120"/>
              <a:gd name="connsiteY174" fmla="*/ 2756766 h 3206031"/>
              <a:gd name="connsiteX175" fmla="*/ 4241864 w 4389120"/>
              <a:gd name="connsiteY175" fmla="*/ 2765491 h 3206031"/>
              <a:gd name="connsiteX176" fmla="*/ 4261832 w 4389120"/>
              <a:gd name="connsiteY176" fmla="*/ 2775475 h 3206031"/>
              <a:gd name="connsiteX177" fmla="*/ 4280540 w 4389120"/>
              <a:gd name="connsiteY177" fmla="*/ 2785459 h 3206031"/>
              <a:gd name="connsiteX178" fmla="*/ 4298020 w 4389120"/>
              <a:gd name="connsiteY178" fmla="*/ 2796702 h 3206031"/>
              <a:gd name="connsiteX179" fmla="*/ 4315484 w 4389120"/>
              <a:gd name="connsiteY179" fmla="*/ 2807930 h 3206031"/>
              <a:gd name="connsiteX180" fmla="*/ 4330460 w 4389120"/>
              <a:gd name="connsiteY180" fmla="*/ 2821662 h 3206031"/>
              <a:gd name="connsiteX181" fmla="*/ 4345436 w 4389120"/>
              <a:gd name="connsiteY181" fmla="*/ 2836638 h 3206031"/>
              <a:gd name="connsiteX182" fmla="*/ 4357924 w 4389120"/>
              <a:gd name="connsiteY182" fmla="*/ 2852858 h 3206031"/>
              <a:gd name="connsiteX183" fmla="*/ 4369152 w 4389120"/>
              <a:gd name="connsiteY183" fmla="*/ 2870323 h 3206031"/>
              <a:gd name="connsiteX184" fmla="*/ 4377892 w 4389120"/>
              <a:gd name="connsiteY184" fmla="*/ 2889046 h 3206031"/>
              <a:gd name="connsiteX185" fmla="*/ 4384128 w 4389120"/>
              <a:gd name="connsiteY185" fmla="*/ 2910259 h 3206031"/>
              <a:gd name="connsiteX186" fmla="*/ 4387876 w 4389120"/>
              <a:gd name="connsiteY186" fmla="*/ 2932730 h 3206031"/>
              <a:gd name="connsiteX187" fmla="*/ 4389120 w 4389120"/>
              <a:gd name="connsiteY187" fmla="*/ 2957690 h 3206031"/>
              <a:gd name="connsiteX188" fmla="*/ 4389120 w 4389120"/>
              <a:gd name="connsiteY188" fmla="*/ 2960179 h 3206031"/>
              <a:gd name="connsiteX189" fmla="*/ 4387876 w 4389120"/>
              <a:gd name="connsiteY189" fmla="*/ 2991375 h 3206031"/>
              <a:gd name="connsiteX190" fmla="*/ 4386632 w 4389120"/>
              <a:gd name="connsiteY190" fmla="*/ 3005107 h 3206031"/>
              <a:gd name="connsiteX191" fmla="*/ 4384128 w 4389120"/>
              <a:gd name="connsiteY191" fmla="*/ 3018838 h 3206031"/>
              <a:gd name="connsiteX192" fmla="*/ 4380380 w 4389120"/>
              <a:gd name="connsiteY192" fmla="*/ 3032570 h 3206031"/>
              <a:gd name="connsiteX193" fmla="*/ 4376648 w 4389120"/>
              <a:gd name="connsiteY193" fmla="*/ 3045043 h 3206031"/>
              <a:gd name="connsiteX194" fmla="*/ 4372900 w 4389120"/>
              <a:gd name="connsiteY194" fmla="*/ 3057530 h 3206031"/>
              <a:gd name="connsiteX195" fmla="*/ 4367908 w 4389120"/>
              <a:gd name="connsiteY195" fmla="*/ 3068758 h 3206031"/>
              <a:gd name="connsiteX196" fmla="*/ 4361672 w 4389120"/>
              <a:gd name="connsiteY196" fmla="*/ 3079987 h 3206031"/>
              <a:gd name="connsiteX197" fmla="*/ 4355420 w 4389120"/>
              <a:gd name="connsiteY197" fmla="*/ 3091215 h 3206031"/>
              <a:gd name="connsiteX198" fmla="*/ 4341704 w 4389120"/>
              <a:gd name="connsiteY198" fmla="*/ 3109938 h 3206031"/>
              <a:gd name="connsiteX199" fmla="*/ 4325468 w 4389120"/>
              <a:gd name="connsiteY199" fmla="*/ 3128662 h 3206031"/>
              <a:gd name="connsiteX200" fmla="*/ 4306760 w 4389120"/>
              <a:gd name="connsiteY200" fmla="*/ 3143638 h 3206031"/>
              <a:gd name="connsiteX201" fmla="*/ 4286792 w 4389120"/>
              <a:gd name="connsiteY201" fmla="*/ 3158614 h 3206031"/>
              <a:gd name="connsiteX202" fmla="*/ 4264320 w 4389120"/>
              <a:gd name="connsiteY202" fmla="*/ 3169842 h 3206031"/>
              <a:gd name="connsiteX203" fmla="*/ 4240605 w 4389120"/>
              <a:gd name="connsiteY203" fmla="*/ 3179826 h 3206031"/>
              <a:gd name="connsiteX204" fmla="*/ 4215660 w 4389120"/>
              <a:gd name="connsiteY204" fmla="*/ 3188566 h 3206031"/>
              <a:gd name="connsiteX205" fmla="*/ 4189440 w 4389120"/>
              <a:gd name="connsiteY205" fmla="*/ 3194802 h 3206031"/>
              <a:gd name="connsiteX206" fmla="*/ 4161992 w 4389120"/>
              <a:gd name="connsiteY206" fmla="*/ 3199794 h 3206031"/>
              <a:gd name="connsiteX207" fmla="*/ 4132040 w 4389120"/>
              <a:gd name="connsiteY207" fmla="*/ 3202283 h 3206031"/>
              <a:gd name="connsiteX208" fmla="*/ 4102088 w 4389120"/>
              <a:gd name="connsiteY208" fmla="*/ 3202283 h 3206031"/>
              <a:gd name="connsiteX209" fmla="*/ 4082120 w 4389120"/>
              <a:gd name="connsiteY209" fmla="*/ 3202283 h 3206031"/>
              <a:gd name="connsiteX210" fmla="*/ 4062152 w 4389120"/>
              <a:gd name="connsiteY210" fmla="*/ 3201039 h 3206031"/>
              <a:gd name="connsiteX211" fmla="*/ 4042184 w 4389120"/>
              <a:gd name="connsiteY211" fmla="*/ 3198550 h 3206031"/>
              <a:gd name="connsiteX212" fmla="*/ 4022216 w 4389120"/>
              <a:gd name="connsiteY212" fmla="*/ 3196047 h 3206031"/>
              <a:gd name="connsiteX213" fmla="*/ 4001004 w 4389120"/>
              <a:gd name="connsiteY213" fmla="*/ 3192299 h 3206031"/>
              <a:gd name="connsiteX214" fmla="*/ 3981036 w 4389120"/>
              <a:gd name="connsiteY214" fmla="*/ 3187307 h 3206031"/>
              <a:gd name="connsiteX215" fmla="*/ 3959824 w 4389120"/>
              <a:gd name="connsiteY215" fmla="*/ 3182315 h 3206031"/>
              <a:gd name="connsiteX216" fmla="*/ 3939856 w 4389120"/>
              <a:gd name="connsiteY216" fmla="*/ 3176079 h 3206031"/>
              <a:gd name="connsiteX217" fmla="*/ 3918628 w 4389120"/>
              <a:gd name="connsiteY217" fmla="*/ 3168598 h 3206031"/>
              <a:gd name="connsiteX218" fmla="*/ 3898660 w 4389120"/>
              <a:gd name="connsiteY218" fmla="*/ 3159858 h 3206031"/>
              <a:gd name="connsiteX219" fmla="*/ 3878692 w 4389120"/>
              <a:gd name="connsiteY219" fmla="*/ 3149874 h 3206031"/>
              <a:gd name="connsiteX220" fmla="*/ 3858740 w 4389120"/>
              <a:gd name="connsiteY220" fmla="*/ 3139890 h 3206031"/>
              <a:gd name="connsiteX221" fmla="*/ 3838772 w 4389120"/>
              <a:gd name="connsiteY221" fmla="*/ 3128662 h 3206031"/>
              <a:gd name="connsiteX222" fmla="*/ 3818804 w 4389120"/>
              <a:gd name="connsiteY222" fmla="*/ 3117419 h 3206031"/>
              <a:gd name="connsiteX223" fmla="*/ 3800080 w 4389120"/>
              <a:gd name="connsiteY223" fmla="*/ 3103702 h 3206031"/>
              <a:gd name="connsiteX224" fmla="*/ 3781356 w 4389120"/>
              <a:gd name="connsiteY224" fmla="*/ 3089970 h 3206031"/>
              <a:gd name="connsiteX225" fmla="*/ 3871212 w 4389120"/>
              <a:gd name="connsiteY225" fmla="*/ 2948950 h 3206031"/>
              <a:gd name="connsiteX226" fmla="*/ 3902408 w 4389120"/>
              <a:gd name="connsiteY226" fmla="*/ 2970163 h 3206031"/>
              <a:gd name="connsiteX227" fmla="*/ 3933604 w 4389120"/>
              <a:gd name="connsiteY227" fmla="*/ 2988886 h 3206031"/>
              <a:gd name="connsiteX228" fmla="*/ 3963556 w 4389120"/>
              <a:gd name="connsiteY228" fmla="*/ 3003862 h 3206031"/>
              <a:gd name="connsiteX229" fmla="*/ 3993508 w 4389120"/>
              <a:gd name="connsiteY229" fmla="*/ 3016335 h 3206031"/>
              <a:gd name="connsiteX230" fmla="*/ 4023460 w 4389120"/>
              <a:gd name="connsiteY230" fmla="*/ 3026319 h 3206031"/>
              <a:gd name="connsiteX231" fmla="*/ 4053412 w 4389120"/>
              <a:gd name="connsiteY231" fmla="*/ 3033814 h 3206031"/>
              <a:gd name="connsiteX232" fmla="*/ 4080876 w 4389120"/>
              <a:gd name="connsiteY232" fmla="*/ 3037562 h 3206031"/>
              <a:gd name="connsiteX233" fmla="*/ 4108324 w 4389120"/>
              <a:gd name="connsiteY233" fmla="*/ 3038806 h 3206031"/>
              <a:gd name="connsiteX234" fmla="*/ 4129536 w 4389120"/>
              <a:gd name="connsiteY234" fmla="*/ 3037562 h 3206031"/>
              <a:gd name="connsiteX235" fmla="*/ 4148260 w 4389120"/>
              <a:gd name="connsiteY235" fmla="*/ 3035059 h 3206031"/>
              <a:gd name="connsiteX236" fmla="*/ 4163236 w 4389120"/>
              <a:gd name="connsiteY236" fmla="*/ 3030067 h 3206031"/>
              <a:gd name="connsiteX237" fmla="*/ 4175724 w 4389120"/>
              <a:gd name="connsiteY237" fmla="*/ 3023830 h 3206031"/>
              <a:gd name="connsiteX238" fmla="*/ 4180716 w 4389120"/>
              <a:gd name="connsiteY238" fmla="*/ 3020083 h 3206031"/>
              <a:gd name="connsiteX239" fmla="*/ 4185708 w 4389120"/>
              <a:gd name="connsiteY239" fmla="*/ 3015091 h 3206031"/>
              <a:gd name="connsiteX240" fmla="*/ 4189440 w 4389120"/>
              <a:gd name="connsiteY240" fmla="*/ 3011343 h 3206031"/>
              <a:gd name="connsiteX241" fmla="*/ 4191944 w 4389120"/>
              <a:gd name="connsiteY241" fmla="*/ 3006351 h 3206031"/>
              <a:gd name="connsiteX242" fmla="*/ 4194432 w 4389120"/>
              <a:gd name="connsiteY242" fmla="*/ 3001359 h 3206031"/>
              <a:gd name="connsiteX243" fmla="*/ 4196936 w 4389120"/>
              <a:gd name="connsiteY243" fmla="*/ 2995123 h 3206031"/>
              <a:gd name="connsiteX244" fmla="*/ 4198180 w 4389120"/>
              <a:gd name="connsiteY244" fmla="*/ 2982650 h 3206031"/>
              <a:gd name="connsiteX245" fmla="*/ 4198180 w 4389120"/>
              <a:gd name="connsiteY245" fmla="*/ 2980147 h 3206031"/>
              <a:gd name="connsiteX246" fmla="*/ 4196936 w 4389120"/>
              <a:gd name="connsiteY246" fmla="*/ 2972666 h 3206031"/>
              <a:gd name="connsiteX247" fmla="*/ 4194432 w 4389120"/>
              <a:gd name="connsiteY247" fmla="*/ 2963926 h 3206031"/>
              <a:gd name="connsiteX248" fmla="*/ 4190700 w 4389120"/>
              <a:gd name="connsiteY248" fmla="*/ 2957690 h 3206031"/>
              <a:gd name="connsiteX249" fmla="*/ 4184448 w 4389120"/>
              <a:gd name="connsiteY249" fmla="*/ 2951439 h 3206031"/>
              <a:gd name="connsiteX250" fmla="*/ 4178212 w 4389120"/>
              <a:gd name="connsiteY250" fmla="*/ 2945203 h 3206031"/>
              <a:gd name="connsiteX251" fmla="*/ 4170732 w 4389120"/>
              <a:gd name="connsiteY251" fmla="*/ 2938966 h 3206031"/>
              <a:gd name="connsiteX252" fmla="*/ 4160748 w 4389120"/>
              <a:gd name="connsiteY252" fmla="*/ 2933974 h 3206031"/>
              <a:gd name="connsiteX253" fmla="*/ 4150764 w 4389120"/>
              <a:gd name="connsiteY253" fmla="*/ 2928982 h 3206031"/>
              <a:gd name="connsiteX254" fmla="*/ 4128292 w 4389120"/>
              <a:gd name="connsiteY254" fmla="*/ 2920243 h 3206031"/>
              <a:gd name="connsiteX255" fmla="*/ 4100844 w 4389120"/>
              <a:gd name="connsiteY255" fmla="*/ 2911503 h 3206031"/>
              <a:gd name="connsiteX256" fmla="*/ 4042184 w 4389120"/>
              <a:gd name="connsiteY256" fmla="*/ 2894038 h 3206031"/>
              <a:gd name="connsiteX257" fmla="*/ 4002248 w 4389120"/>
              <a:gd name="connsiteY257" fmla="*/ 2881566 h 3206031"/>
              <a:gd name="connsiteX258" fmla="*/ 3982280 w 4389120"/>
              <a:gd name="connsiteY258" fmla="*/ 2874070 h 3206031"/>
              <a:gd name="connsiteX259" fmla="*/ 3963556 w 4389120"/>
              <a:gd name="connsiteY259" fmla="*/ 2865331 h 3206031"/>
              <a:gd name="connsiteX260" fmla="*/ 3943588 w 4389120"/>
              <a:gd name="connsiteY260" fmla="*/ 2856606 h 3206031"/>
              <a:gd name="connsiteX261" fmla="*/ 3924880 w 4389120"/>
              <a:gd name="connsiteY261" fmla="*/ 2846622 h 3206031"/>
              <a:gd name="connsiteX262" fmla="*/ 3907400 w 4389120"/>
              <a:gd name="connsiteY262" fmla="*/ 2836638 h 3206031"/>
              <a:gd name="connsiteX263" fmla="*/ 3891180 w 4389120"/>
              <a:gd name="connsiteY263" fmla="*/ 2824150 h 3206031"/>
              <a:gd name="connsiteX264" fmla="*/ 3876204 w 4389120"/>
              <a:gd name="connsiteY264" fmla="*/ 2810419 h 3206031"/>
              <a:gd name="connsiteX265" fmla="*/ 3861228 w 4389120"/>
              <a:gd name="connsiteY265" fmla="*/ 2795443 h 3206031"/>
              <a:gd name="connsiteX266" fmla="*/ 3848756 w 4389120"/>
              <a:gd name="connsiteY266" fmla="*/ 2779222 h 3206031"/>
              <a:gd name="connsiteX267" fmla="*/ 3838772 w 4389120"/>
              <a:gd name="connsiteY267" fmla="*/ 2760499 h 3206031"/>
              <a:gd name="connsiteX268" fmla="*/ 3830032 w 4389120"/>
              <a:gd name="connsiteY268" fmla="*/ 2740546 h 3206031"/>
              <a:gd name="connsiteX269" fmla="*/ 3823796 w 4389120"/>
              <a:gd name="connsiteY269" fmla="*/ 2718074 h 3206031"/>
              <a:gd name="connsiteX270" fmla="*/ 3820048 w 4389120"/>
              <a:gd name="connsiteY270" fmla="*/ 2694358 h 3206031"/>
              <a:gd name="connsiteX271" fmla="*/ 3818804 w 4389120"/>
              <a:gd name="connsiteY271" fmla="*/ 2668154 h 3206031"/>
              <a:gd name="connsiteX272" fmla="*/ 3818804 w 4389120"/>
              <a:gd name="connsiteY272" fmla="*/ 2665666 h 3206031"/>
              <a:gd name="connsiteX273" fmla="*/ 3820048 w 4389120"/>
              <a:gd name="connsiteY273" fmla="*/ 2638202 h 3206031"/>
              <a:gd name="connsiteX274" fmla="*/ 3823796 w 4389120"/>
              <a:gd name="connsiteY274" fmla="*/ 2611998 h 3206031"/>
              <a:gd name="connsiteX275" fmla="*/ 3831276 w 4389120"/>
              <a:gd name="connsiteY275" fmla="*/ 2587038 h 3206031"/>
              <a:gd name="connsiteX276" fmla="*/ 3840016 w 4389120"/>
              <a:gd name="connsiteY276" fmla="*/ 2564582 h 3206031"/>
              <a:gd name="connsiteX277" fmla="*/ 3851244 w 4389120"/>
              <a:gd name="connsiteY277" fmla="*/ 2543354 h 3206031"/>
              <a:gd name="connsiteX278" fmla="*/ 3864976 w 4389120"/>
              <a:gd name="connsiteY278" fmla="*/ 2523386 h 3206031"/>
              <a:gd name="connsiteX279" fmla="*/ 3881196 w 4389120"/>
              <a:gd name="connsiteY279" fmla="*/ 2505922 h 3206031"/>
              <a:gd name="connsiteX280" fmla="*/ 3898660 w 4389120"/>
              <a:gd name="connsiteY280" fmla="*/ 2489702 h 3206031"/>
              <a:gd name="connsiteX281" fmla="*/ 3918628 w 4389120"/>
              <a:gd name="connsiteY281" fmla="*/ 2474726 h 3206031"/>
              <a:gd name="connsiteX282" fmla="*/ 3939856 w 4389120"/>
              <a:gd name="connsiteY282" fmla="*/ 2462238 h 3206031"/>
              <a:gd name="connsiteX283" fmla="*/ 3962312 w 4389120"/>
              <a:gd name="connsiteY283" fmla="*/ 2452254 h 3206031"/>
              <a:gd name="connsiteX284" fmla="*/ 3986028 w 4389120"/>
              <a:gd name="connsiteY284" fmla="*/ 2443530 h 3206031"/>
              <a:gd name="connsiteX285" fmla="*/ 4010988 w 4389120"/>
              <a:gd name="connsiteY285" fmla="*/ 2436034 h 3206031"/>
              <a:gd name="connsiteX286" fmla="*/ 4037192 w 4389120"/>
              <a:gd name="connsiteY286" fmla="*/ 2432286 h 3206031"/>
              <a:gd name="connsiteX287" fmla="*/ 4064640 w 4389120"/>
              <a:gd name="connsiteY287" fmla="*/ 2428554 h 3206031"/>
              <a:gd name="connsiteX288" fmla="*/ 2000502 w 4389120"/>
              <a:gd name="connsiteY288" fmla="*/ 2424806 h 3206031"/>
              <a:gd name="connsiteX289" fmla="*/ 2021714 w 4389120"/>
              <a:gd name="connsiteY289" fmla="*/ 2426051 h 3206031"/>
              <a:gd name="connsiteX290" fmla="*/ 2042926 w 4389120"/>
              <a:gd name="connsiteY290" fmla="*/ 2427295 h 3206031"/>
              <a:gd name="connsiteX291" fmla="*/ 2064154 w 4389120"/>
              <a:gd name="connsiteY291" fmla="*/ 2429798 h 3206031"/>
              <a:gd name="connsiteX292" fmla="*/ 2084122 w 4389120"/>
              <a:gd name="connsiteY292" fmla="*/ 2432287 h 3206031"/>
              <a:gd name="connsiteX293" fmla="*/ 2104090 w 4389120"/>
              <a:gd name="connsiteY293" fmla="*/ 2437279 h 3206031"/>
              <a:gd name="connsiteX294" fmla="*/ 2124043 w 4389120"/>
              <a:gd name="connsiteY294" fmla="*/ 2442271 h 3206031"/>
              <a:gd name="connsiteX295" fmla="*/ 2142766 w 4389120"/>
              <a:gd name="connsiteY295" fmla="*/ 2448507 h 3206031"/>
              <a:gd name="connsiteX296" fmla="*/ 2161490 w 4389120"/>
              <a:gd name="connsiteY296" fmla="*/ 2454758 h 3206031"/>
              <a:gd name="connsiteX297" fmla="*/ 2180214 w 4389120"/>
              <a:gd name="connsiteY297" fmla="*/ 2463483 h 3206031"/>
              <a:gd name="connsiteX298" fmla="*/ 2197678 w 4389120"/>
              <a:gd name="connsiteY298" fmla="*/ 2470979 h 3206031"/>
              <a:gd name="connsiteX299" fmla="*/ 2213899 w 4389120"/>
              <a:gd name="connsiteY299" fmla="*/ 2480963 h 3206031"/>
              <a:gd name="connsiteX300" fmla="*/ 2230134 w 4389120"/>
              <a:gd name="connsiteY300" fmla="*/ 2490947 h 3206031"/>
              <a:gd name="connsiteX301" fmla="*/ 2246354 w 4389120"/>
              <a:gd name="connsiteY301" fmla="*/ 2500931 h 3206031"/>
              <a:gd name="connsiteX302" fmla="*/ 2261330 w 4389120"/>
              <a:gd name="connsiteY302" fmla="*/ 2513403 h 3206031"/>
              <a:gd name="connsiteX303" fmla="*/ 2276306 w 4389120"/>
              <a:gd name="connsiteY303" fmla="*/ 2524646 h 3206031"/>
              <a:gd name="connsiteX304" fmla="*/ 2290023 w 4389120"/>
              <a:gd name="connsiteY304" fmla="*/ 2538363 h 3206031"/>
              <a:gd name="connsiteX305" fmla="*/ 2302510 w 4389120"/>
              <a:gd name="connsiteY305" fmla="*/ 2550851 h 3206031"/>
              <a:gd name="connsiteX306" fmla="*/ 2314983 w 4389120"/>
              <a:gd name="connsiteY306" fmla="*/ 2565827 h 3206031"/>
              <a:gd name="connsiteX307" fmla="*/ 2327471 w 4389120"/>
              <a:gd name="connsiteY307" fmla="*/ 2579558 h 3206031"/>
              <a:gd name="connsiteX308" fmla="*/ 2338699 w 4389120"/>
              <a:gd name="connsiteY308" fmla="*/ 2595779 h 3206031"/>
              <a:gd name="connsiteX309" fmla="*/ 2348683 w 4389120"/>
              <a:gd name="connsiteY309" fmla="*/ 2610755 h 3206031"/>
              <a:gd name="connsiteX310" fmla="*/ 2357423 w 4389120"/>
              <a:gd name="connsiteY310" fmla="*/ 2626975 h 3206031"/>
              <a:gd name="connsiteX311" fmla="*/ 2366162 w 4389120"/>
              <a:gd name="connsiteY311" fmla="*/ 2644439 h 3206031"/>
              <a:gd name="connsiteX312" fmla="*/ 2374887 w 4389120"/>
              <a:gd name="connsiteY312" fmla="*/ 2660675 h 3206031"/>
              <a:gd name="connsiteX313" fmla="*/ 2381138 w 4389120"/>
              <a:gd name="connsiteY313" fmla="*/ 2678139 h 3206031"/>
              <a:gd name="connsiteX314" fmla="*/ 2387375 w 4389120"/>
              <a:gd name="connsiteY314" fmla="*/ 2696863 h 3206031"/>
              <a:gd name="connsiteX315" fmla="*/ 2392367 w 4389120"/>
              <a:gd name="connsiteY315" fmla="*/ 2715587 h 3206031"/>
              <a:gd name="connsiteX316" fmla="*/ 2397359 w 4389120"/>
              <a:gd name="connsiteY316" fmla="*/ 2734295 h 3206031"/>
              <a:gd name="connsiteX317" fmla="*/ 2399847 w 4389120"/>
              <a:gd name="connsiteY317" fmla="*/ 2753019 h 3206031"/>
              <a:gd name="connsiteX318" fmla="*/ 2402351 w 4389120"/>
              <a:gd name="connsiteY318" fmla="*/ 2772987 h 3206031"/>
              <a:gd name="connsiteX319" fmla="*/ 2404839 w 4389120"/>
              <a:gd name="connsiteY319" fmla="*/ 2792955 h 3206031"/>
              <a:gd name="connsiteX320" fmla="*/ 2404839 w 4389120"/>
              <a:gd name="connsiteY320" fmla="*/ 2812923 h 3206031"/>
              <a:gd name="connsiteX321" fmla="*/ 2404839 w 4389120"/>
              <a:gd name="connsiteY321" fmla="*/ 2815411 h 3206031"/>
              <a:gd name="connsiteX322" fmla="*/ 2404839 w 4389120"/>
              <a:gd name="connsiteY322" fmla="*/ 2835379 h 3206031"/>
              <a:gd name="connsiteX323" fmla="*/ 2402351 w 4389120"/>
              <a:gd name="connsiteY323" fmla="*/ 2855347 h 3206031"/>
              <a:gd name="connsiteX324" fmla="*/ 2399847 w 4389120"/>
              <a:gd name="connsiteY324" fmla="*/ 2874071 h 3206031"/>
              <a:gd name="connsiteX325" fmla="*/ 2397359 w 4389120"/>
              <a:gd name="connsiteY325" fmla="*/ 2894039 h 3206031"/>
              <a:gd name="connsiteX326" fmla="*/ 2392367 w 4389120"/>
              <a:gd name="connsiteY326" fmla="*/ 2912763 h 3206031"/>
              <a:gd name="connsiteX327" fmla="*/ 2387375 w 4389120"/>
              <a:gd name="connsiteY327" fmla="*/ 2931471 h 3206031"/>
              <a:gd name="connsiteX328" fmla="*/ 2381138 w 4389120"/>
              <a:gd name="connsiteY328" fmla="*/ 2948951 h 3206031"/>
              <a:gd name="connsiteX329" fmla="*/ 2373643 w 4389120"/>
              <a:gd name="connsiteY329" fmla="*/ 2967675 h 3206031"/>
              <a:gd name="connsiteX330" fmla="*/ 2366162 w 4389120"/>
              <a:gd name="connsiteY330" fmla="*/ 2983895 h 3206031"/>
              <a:gd name="connsiteX331" fmla="*/ 2357423 w 4389120"/>
              <a:gd name="connsiteY331" fmla="*/ 3001359 h 3206031"/>
              <a:gd name="connsiteX332" fmla="*/ 2347439 w 4389120"/>
              <a:gd name="connsiteY332" fmla="*/ 3017595 h 3206031"/>
              <a:gd name="connsiteX333" fmla="*/ 2337455 w 4389120"/>
              <a:gd name="connsiteY333" fmla="*/ 3033815 h 3206031"/>
              <a:gd name="connsiteX334" fmla="*/ 2326226 w 4389120"/>
              <a:gd name="connsiteY334" fmla="*/ 3048791 h 3206031"/>
              <a:gd name="connsiteX335" fmla="*/ 2314983 w 4389120"/>
              <a:gd name="connsiteY335" fmla="*/ 3063767 h 3206031"/>
              <a:gd name="connsiteX336" fmla="*/ 2302510 w 4389120"/>
              <a:gd name="connsiteY336" fmla="*/ 3077483 h 3206031"/>
              <a:gd name="connsiteX337" fmla="*/ 2288779 w 4389120"/>
              <a:gd name="connsiteY337" fmla="*/ 3091215 h 3206031"/>
              <a:gd name="connsiteX338" fmla="*/ 2275062 w 4389120"/>
              <a:gd name="connsiteY338" fmla="*/ 3103703 h 3206031"/>
              <a:gd name="connsiteX339" fmla="*/ 2260086 w 4389120"/>
              <a:gd name="connsiteY339" fmla="*/ 3116175 h 3206031"/>
              <a:gd name="connsiteX340" fmla="*/ 2245110 w 4389120"/>
              <a:gd name="connsiteY340" fmla="*/ 3127403 h 3206031"/>
              <a:gd name="connsiteX341" fmla="*/ 2228875 w 4389120"/>
              <a:gd name="connsiteY341" fmla="*/ 3138647 h 3206031"/>
              <a:gd name="connsiteX342" fmla="*/ 2212654 w 4389120"/>
              <a:gd name="connsiteY342" fmla="*/ 3148631 h 3206031"/>
              <a:gd name="connsiteX343" fmla="*/ 2195190 w 4389120"/>
              <a:gd name="connsiteY343" fmla="*/ 3158615 h 3206031"/>
              <a:gd name="connsiteX344" fmla="*/ 2177710 w 4389120"/>
              <a:gd name="connsiteY344" fmla="*/ 3167339 h 3206031"/>
              <a:gd name="connsiteX345" fmla="*/ 2160246 w 4389120"/>
              <a:gd name="connsiteY345" fmla="*/ 3174835 h 3206031"/>
              <a:gd name="connsiteX346" fmla="*/ 2141522 w 4389120"/>
              <a:gd name="connsiteY346" fmla="*/ 3182315 h 3206031"/>
              <a:gd name="connsiteX347" fmla="*/ 2121554 w 4389120"/>
              <a:gd name="connsiteY347" fmla="*/ 3188567 h 3206031"/>
              <a:gd name="connsiteX348" fmla="*/ 2102830 w 4389120"/>
              <a:gd name="connsiteY348" fmla="*/ 3193559 h 3206031"/>
              <a:gd name="connsiteX349" fmla="*/ 2082862 w 4389120"/>
              <a:gd name="connsiteY349" fmla="*/ 3197291 h 3206031"/>
              <a:gd name="connsiteX350" fmla="*/ 2061650 w 4389120"/>
              <a:gd name="connsiteY350" fmla="*/ 3201039 h 3206031"/>
              <a:gd name="connsiteX351" fmla="*/ 2040438 w 4389120"/>
              <a:gd name="connsiteY351" fmla="*/ 3203543 h 3206031"/>
              <a:gd name="connsiteX352" fmla="*/ 2019226 w 4389120"/>
              <a:gd name="connsiteY352" fmla="*/ 3204787 h 3206031"/>
              <a:gd name="connsiteX353" fmla="*/ 1997998 w 4389120"/>
              <a:gd name="connsiteY353" fmla="*/ 3206031 h 3206031"/>
              <a:gd name="connsiteX354" fmla="*/ 1976786 w 4389120"/>
              <a:gd name="connsiteY354" fmla="*/ 3204787 h 3206031"/>
              <a:gd name="connsiteX355" fmla="*/ 1955574 w 4389120"/>
              <a:gd name="connsiteY355" fmla="*/ 3203543 h 3206031"/>
              <a:gd name="connsiteX356" fmla="*/ 1934362 w 4389120"/>
              <a:gd name="connsiteY356" fmla="*/ 3201039 h 3206031"/>
              <a:gd name="connsiteX357" fmla="*/ 1913150 w 4389120"/>
              <a:gd name="connsiteY357" fmla="*/ 3197291 h 3206031"/>
              <a:gd name="connsiteX358" fmla="*/ 1893182 w 4389120"/>
              <a:gd name="connsiteY358" fmla="*/ 3193559 h 3206031"/>
              <a:gd name="connsiteX359" fmla="*/ 1874458 w 4389120"/>
              <a:gd name="connsiteY359" fmla="*/ 3188567 h 3206031"/>
              <a:gd name="connsiteX360" fmla="*/ 1855734 w 4389120"/>
              <a:gd name="connsiteY360" fmla="*/ 3182315 h 3206031"/>
              <a:gd name="connsiteX361" fmla="*/ 1837010 w 4389120"/>
              <a:gd name="connsiteY361" fmla="*/ 3174835 h 3206031"/>
              <a:gd name="connsiteX362" fmla="*/ 1818302 w 4389120"/>
              <a:gd name="connsiteY362" fmla="*/ 3167339 h 3206031"/>
              <a:gd name="connsiteX363" fmla="*/ 1800822 w 4389120"/>
              <a:gd name="connsiteY363" fmla="*/ 3158615 h 3206031"/>
              <a:gd name="connsiteX364" fmla="*/ 1784602 w 4389120"/>
              <a:gd name="connsiteY364" fmla="*/ 3149875 h 3206031"/>
              <a:gd name="connsiteX365" fmla="*/ 1768382 w 4389120"/>
              <a:gd name="connsiteY365" fmla="*/ 3139891 h 3206031"/>
              <a:gd name="connsiteX366" fmla="*/ 1752161 w 4389120"/>
              <a:gd name="connsiteY366" fmla="*/ 3128663 h 3206031"/>
              <a:gd name="connsiteX367" fmla="*/ 1737185 w 4389120"/>
              <a:gd name="connsiteY367" fmla="*/ 3117419 h 3206031"/>
              <a:gd name="connsiteX368" fmla="*/ 1722209 w 4389120"/>
              <a:gd name="connsiteY368" fmla="*/ 3104947 h 3206031"/>
              <a:gd name="connsiteX369" fmla="*/ 1708478 w 4389120"/>
              <a:gd name="connsiteY369" fmla="*/ 3092459 h 3206031"/>
              <a:gd name="connsiteX370" fmla="*/ 1695990 w 4389120"/>
              <a:gd name="connsiteY370" fmla="*/ 3078743 h 3206031"/>
              <a:gd name="connsiteX371" fmla="*/ 1683518 w 4389120"/>
              <a:gd name="connsiteY371" fmla="*/ 3065011 h 3206031"/>
              <a:gd name="connsiteX372" fmla="*/ 1671030 w 4389120"/>
              <a:gd name="connsiteY372" fmla="*/ 3050035 h 3206031"/>
              <a:gd name="connsiteX373" fmla="*/ 1659802 w 4389120"/>
              <a:gd name="connsiteY373" fmla="*/ 3035059 h 3206031"/>
              <a:gd name="connsiteX374" fmla="*/ 1649818 w 4389120"/>
              <a:gd name="connsiteY374" fmla="*/ 3020083 h 3206031"/>
              <a:gd name="connsiteX375" fmla="*/ 1641078 w 4389120"/>
              <a:gd name="connsiteY375" fmla="*/ 3003863 h 3206031"/>
              <a:gd name="connsiteX376" fmla="*/ 1632353 w 4389120"/>
              <a:gd name="connsiteY376" fmla="*/ 2986383 h 3206031"/>
              <a:gd name="connsiteX377" fmla="*/ 1623613 w 4389120"/>
              <a:gd name="connsiteY377" fmla="*/ 2968919 h 3206031"/>
              <a:gd name="connsiteX378" fmla="*/ 1617377 w 4389120"/>
              <a:gd name="connsiteY378" fmla="*/ 2951439 h 3206031"/>
              <a:gd name="connsiteX379" fmla="*/ 1611126 w 4389120"/>
              <a:gd name="connsiteY379" fmla="*/ 2933975 h 3206031"/>
              <a:gd name="connsiteX380" fmla="*/ 1606134 w 4389120"/>
              <a:gd name="connsiteY380" fmla="*/ 2915251 h 3206031"/>
              <a:gd name="connsiteX381" fmla="*/ 1601142 w 4389120"/>
              <a:gd name="connsiteY381" fmla="*/ 2896543 h 3206031"/>
              <a:gd name="connsiteX382" fmla="*/ 1597409 w 4389120"/>
              <a:gd name="connsiteY382" fmla="*/ 2877819 h 3206031"/>
              <a:gd name="connsiteX383" fmla="*/ 1594906 w 4389120"/>
              <a:gd name="connsiteY383" fmla="*/ 2857851 h 3206031"/>
              <a:gd name="connsiteX384" fmla="*/ 1593661 w 4389120"/>
              <a:gd name="connsiteY384" fmla="*/ 2837883 h 3206031"/>
              <a:gd name="connsiteX385" fmla="*/ 1593661 w 4389120"/>
              <a:gd name="connsiteY385" fmla="*/ 2817915 h 3206031"/>
              <a:gd name="connsiteX386" fmla="*/ 1593661 w 4389120"/>
              <a:gd name="connsiteY386" fmla="*/ 2815411 h 3206031"/>
              <a:gd name="connsiteX387" fmla="*/ 1593661 w 4389120"/>
              <a:gd name="connsiteY387" fmla="*/ 2795443 h 3206031"/>
              <a:gd name="connsiteX388" fmla="*/ 1594906 w 4389120"/>
              <a:gd name="connsiteY388" fmla="*/ 2775475 h 3206031"/>
              <a:gd name="connsiteX389" fmla="*/ 1597409 w 4389120"/>
              <a:gd name="connsiteY389" fmla="*/ 2755507 h 3206031"/>
              <a:gd name="connsiteX390" fmla="*/ 1601142 w 4389120"/>
              <a:gd name="connsiteY390" fmla="*/ 2736799 h 3206031"/>
              <a:gd name="connsiteX391" fmla="*/ 1606134 w 4389120"/>
              <a:gd name="connsiteY391" fmla="*/ 2718075 h 3206031"/>
              <a:gd name="connsiteX392" fmla="*/ 1611126 w 4389120"/>
              <a:gd name="connsiteY392" fmla="*/ 2699351 h 3206031"/>
              <a:gd name="connsiteX393" fmla="*/ 1617377 w 4389120"/>
              <a:gd name="connsiteY393" fmla="*/ 2680643 h 3206031"/>
              <a:gd name="connsiteX394" fmla="*/ 1624858 w 4389120"/>
              <a:gd name="connsiteY394" fmla="*/ 2663163 h 3206031"/>
              <a:gd name="connsiteX395" fmla="*/ 1632353 w 4389120"/>
              <a:gd name="connsiteY395" fmla="*/ 2645699 h 3206031"/>
              <a:gd name="connsiteX396" fmla="*/ 1641078 w 4389120"/>
              <a:gd name="connsiteY396" fmla="*/ 2629463 h 3206031"/>
              <a:gd name="connsiteX397" fmla="*/ 1649818 w 4389120"/>
              <a:gd name="connsiteY397" fmla="*/ 2613243 h 3206031"/>
              <a:gd name="connsiteX398" fmla="*/ 1661046 w 4389120"/>
              <a:gd name="connsiteY398" fmla="*/ 2597023 h 3206031"/>
              <a:gd name="connsiteX399" fmla="*/ 1672289 w 4389120"/>
              <a:gd name="connsiteY399" fmla="*/ 2582047 h 3206031"/>
              <a:gd name="connsiteX400" fmla="*/ 1683518 w 4389120"/>
              <a:gd name="connsiteY400" fmla="*/ 2567071 h 3206031"/>
              <a:gd name="connsiteX401" fmla="*/ 1695990 w 4389120"/>
              <a:gd name="connsiteY401" fmla="*/ 2553339 h 3206031"/>
              <a:gd name="connsiteX402" fmla="*/ 1709722 w 4389120"/>
              <a:gd name="connsiteY402" fmla="*/ 2539622 h 3206031"/>
              <a:gd name="connsiteX403" fmla="*/ 1723454 w 4389120"/>
              <a:gd name="connsiteY403" fmla="*/ 2525891 h 3206031"/>
              <a:gd name="connsiteX404" fmla="*/ 1738430 w 4389120"/>
              <a:gd name="connsiteY404" fmla="*/ 2514662 h 3206031"/>
              <a:gd name="connsiteX405" fmla="*/ 1753406 w 4389120"/>
              <a:gd name="connsiteY405" fmla="*/ 2502175 h 3206031"/>
              <a:gd name="connsiteX406" fmla="*/ 1769626 w 4389120"/>
              <a:gd name="connsiteY406" fmla="*/ 2492191 h 3206031"/>
              <a:gd name="connsiteX407" fmla="*/ 1785846 w 4389120"/>
              <a:gd name="connsiteY407" fmla="*/ 2480963 h 3206031"/>
              <a:gd name="connsiteX408" fmla="*/ 1802066 w 4389120"/>
              <a:gd name="connsiteY408" fmla="*/ 2472223 h 3206031"/>
              <a:gd name="connsiteX409" fmla="*/ 1820790 w 4389120"/>
              <a:gd name="connsiteY409" fmla="*/ 2463483 h 3206031"/>
              <a:gd name="connsiteX410" fmla="*/ 1838270 w 4389120"/>
              <a:gd name="connsiteY410" fmla="*/ 2456003 h 3206031"/>
              <a:gd name="connsiteX411" fmla="*/ 1856978 w 4389120"/>
              <a:gd name="connsiteY411" fmla="*/ 2448507 h 3206031"/>
              <a:gd name="connsiteX412" fmla="*/ 1875702 w 4389120"/>
              <a:gd name="connsiteY412" fmla="*/ 2442271 h 3206031"/>
              <a:gd name="connsiteX413" fmla="*/ 1895670 w 4389120"/>
              <a:gd name="connsiteY413" fmla="*/ 2437279 h 3206031"/>
              <a:gd name="connsiteX414" fmla="*/ 1915638 w 4389120"/>
              <a:gd name="connsiteY414" fmla="*/ 2432287 h 3206031"/>
              <a:gd name="connsiteX415" fmla="*/ 1936850 w 4389120"/>
              <a:gd name="connsiteY415" fmla="*/ 2429798 h 3206031"/>
              <a:gd name="connsiteX416" fmla="*/ 1958062 w 4389120"/>
              <a:gd name="connsiteY416" fmla="*/ 2427295 h 3206031"/>
              <a:gd name="connsiteX417" fmla="*/ 1979290 w 4389120"/>
              <a:gd name="connsiteY417" fmla="*/ 2426051 h 3206031"/>
              <a:gd name="connsiteX418" fmla="*/ 1247969 w 4389120"/>
              <a:gd name="connsiteY418" fmla="*/ 2424806 h 3206031"/>
              <a:gd name="connsiteX419" fmla="*/ 1274173 w 4389120"/>
              <a:gd name="connsiteY419" fmla="*/ 2426051 h 3206031"/>
              <a:gd name="connsiteX420" fmla="*/ 1299133 w 4389120"/>
              <a:gd name="connsiteY420" fmla="*/ 2427295 h 3206031"/>
              <a:gd name="connsiteX421" fmla="*/ 1322849 w 4389120"/>
              <a:gd name="connsiteY421" fmla="*/ 2429798 h 3206031"/>
              <a:gd name="connsiteX422" fmla="*/ 1345321 w 4389120"/>
              <a:gd name="connsiteY422" fmla="*/ 2433546 h 3206031"/>
              <a:gd name="connsiteX423" fmla="*/ 1366533 w 4389120"/>
              <a:gd name="connsiteY423" fmla="*/ 2438538 h 3206031"/>
              <a:gd name="connsiteX424" fmla="*/ 1386501 w 4389120"/>
              <a:gd name="connsiteY424" fmla="*/ 2443530 h 3206031"/>
              <a:gd name="connsiteX425" fmla="*/ 1406469 w 4389120"/>
              <a:gd name="connsiteY425" fmla="*/ 2451011 h 3206031"/>
              <a:gd name="connsiteX426" fmla="*/ 1425177 w 4389120"/>
              <a:gd name="connsiteY426" fmla="*/ 2458491 h 3206031"/>
              <a:gd name="connsiteX427" fmla="*/ 1442657 w 4389120"/>
              <a:gd name="connsiteY427" fmla="*/ 2467231 h 3206031"/>
              <a:gd name="connsiteX428" fmla="*/ 1458877 w 4389120"/>
              <a:gd name="connsiteY428" fmla="*/ 2477215 h 3206031"/>
              <a:gd name="connsiteX429" fmla="*/ 1475097 w 4389120"/>
              <a:gd name="connsiteY429" fmla="*/ 2487199 h 3206031"/>
              <a:gd name="connsiteX430" fmla="*/ 1491333 w 4389120"/>
              <a:gd name="connsiteY430" fmla="*/ 2498427 h 3206031"/>
              <a:gd name="connsiteX431" fmla="*/ 1506309 w 4389120"/>
              <a:gd name="connsiteY431" fmla="*/ 2509670 h 3206031"/>
              <a:gd name="connsiteX432" fmla="*/ 1520025 w 4389120"/>
              <a:gd name="connsiteY432" fmla="*/ 2523387 h 3206031"/>
              <a:gd name="connsiteX433" fmla="*/ 1533757 w 4389120"/>
              <a:gd name="connsiteY433" fmla="*/ 2537119 h 3206031"/>
              <a:gd name="connsiteX434" fmla="*/ 1547489 w 4389120"/>
              <a:gd name="connsiteY434" fmla="*/ 2550851 h 3206031"/>
              <a:gd name="connsiteX435" fmla="*/ 1417697 w 4389120"/>
              <a:gd name="connsiteY435" fmla="*/ 2690627 h 3206031"/>
              <a:gd name="connsiteX436" fmla="*/ 1400233 w 4389120"/>
              <a:gd name="connsiteY436" fmla="*/ 2673147 h 3206031"/>
              <a:gd name="connsiteX437" fmla="*/ 1381509 w 4389120"/>
              <a:gd name="connsiteY437" fmla="*/ 2656927 h 3206031"/>
              <a:gd name="connsiteX438" fmla="*/ 1362785 w 4389120"/>
              <a:gd name="connsiteY438" fmla="*/ 2641951 h 3206031"/>
              <a:gd name="connsiteX439" fmla="*/ 1342817 w 4389120"/>
              <a:gd name="connsiteY439" fmla="*/ 2630723 h 3206031"/>
              <a:gd name="connsiteX440" fmla="*/ 1321605 w 4389120"/>
              <a:gd name="connsiteY440" fmla="*/ 2620739 h 3206031"/>
              <a:gd name="connsiteX441" fmla="*/ 1310377 w 4389120"/>
              <a:gd name="connsiteY441" fmla="*/ 2616991 h 3206031"/>
              <a:gd name="connsiteX442" fmla="*/ 1299133 w 4389120"/>
              <a:gd name="connsiteY442" fmla="*/ 2614487 h 3206031"/>
              <a:gd name="connsiteX443" fmla="*/ 1286661 w 4389120"/>
              <a:gd name="connsiteY443" fmla="*/ 2611999 h 3206031"/>
              <a:gd name="connsiteX444" fmla="*/ 1274173 w 4389120"/>
              <a:gd name="connsiteY444" fmla="*/ 2609495 h 3206031"/>
              <a:gd name="connsiteX445" fmla="*/ 1260457 w 4389120"/>
              <a:gd name="connsiteY445" fmla="*/ 2608251 h 3206031"/>
              <a:gd name="connsiteX446" fmla="*/ 1246725 w 4389120"/>
              <a:gd name="connsiteY446" fmla="*/ 2608251 h 3206031"/>
              <a:gd name="connsiteX447" fmla="*/ 1226757 w 4389120"/>
              <a:gd name="connsiteY447" fmla="*/ 2609495 h 3206031"/>
              <a:gd name="connsiteX448" fmla="*/ 1208033 w 4389120"/>
              <a:gd name="connsiteY448" fmla="*/ 2611999 h 3206031"/>
              <a:gd name="connsiteX449" fmla="*/ 1190569 w 4389120"/>
              <a:gd name="connsiteY449" fmla="*/ 2616991 h 3206031"/>
              <a:gd name="connsiteX450" fmla="*/ 1173089 w 4389120"/>
              <a:gd name="connsiteY450" fmla="*/ 2624471 h 3206031"/>
              <a:gd name="connsiteX451" fmla="*/ 1158113 w 4389120"/>
              <a:gd name="connsiteY451" fmla="*/ 2633211 h 3206031"/>
              <a:gd name="connsiteX452" fmla="*/ 1143137 w 4389120"/>
              <a:gd name="connsiteY452" fmla="*/ 2643195 h 3206031"/>
              <a:gd name="connsiteX453" fmla="*/ 1128161 w 4389120"/>
              <a:gd name="connsiteY453" fmla="*/ 2655683 h 3206031"/>
              <a:gd name="connsiteX454" fmla="*/ 1115689 w 4389120"/>
              <a:gd name="connsiteY454" fmla="*/ 2669399 h 3206031"/>
              <a:gd name="connsiteX455" fmla="*/ 1104461 w 4389120"/>
              <a:gd name="connsiteY455" fmla="*/ 2683131 h 3206031"/>
              <a:gd name="connsiteX456" fmla="*/ 1094477 w 4389120"/>
              <a:gd name="connsiteY456" fmla="*/ 2699351 h 3206031"/>
              <a:gd name="connsiteX457" fmla="*/ 1085737 w 4389120"/>
              <a:gd name="connsiteY457" fmla="*/ 2715587 h 3206031"/>
              <a:gd name="connsiteX458" fmla="*/ 1078241 w 4389120"/>
              <a:gd name="connsiteY458" fmla="*/ 2734295 h 3206031"/>
              <a:gd name="connsiteX459" fmla="*/ 1073249 w 4389120"/>
              <a:gd name="connsiteY459" fmla="*/ 2753019 h 3206031"/>
              <a:gd name="connsiteX460" fmla="*/ 1068257 w 4389120"/>
              <a:gd name="connsiteY460" fmla="*/ 2771743 h 3206031"/>
              <a:gd name="connsiteX461" fmla="*/ 1065769 w 4389120"/>
              <a:gd name="connsiteY461" fmla="*/ 2791711 h 3206031"/>
              <a:gd name="connsiteX462" fmla="*/ 1064525 w 4389120"/>
              <a:gd name="connsiteY462" fmla="*/ 2812923 h 3206031"/>
              <a:gd name="connsiteX463" fmla="*/ 1064525 w 4389120"/>
              <a:gd name="connsiteY463" fmla="*/ 2815411 h 3206031"/>
              <a:gd name="connsiteX464" fmla="*/ 1065769 w 4389120"/>
              <a:gd name="connsiteY464" fmla="*/ 2836639 h 3206031"/>
              <a:gd name="connsiteX465" fmla="*/ 1068257 w 4389120"/>
              <a:gd name="connsiteY465" fmla="*/ 2856607 h 3206031"/>
              <a:gd name="connsiteX466" fmla="*/ 1073249 w 4389120"/>
              <a:gd name="connsiteY466" fmla="*/ 2876575 h 3206031"/>
              <a:gd name="connsiteX467" fmla="*/ 1078241 w 4389120"/>
              <a:gd name="connsiteY467" fmla="*/ 2896543 h 3206031"/>
              <a:gd name="connsiteX468" fmla="*/ 1085737 w 4389120"/>
              <a:gd name="connsiteY468" fmla="*/ 2914007 h 3206031"/>
              <a:gd name="connsiteX469" fmla="*/ 1094477 w 4389120"/>
              <a:gd name="connsiteY469" fmla="*/ 2931471 h 3206031"/>
              <a:gd name="connsiteX470" fmla="*/ 1104461 w 4389120"/>
              <a:gd name="connsiteY470" fmla="*/ 2947707 h 3206031"/>
              <a:gd name="connsiteX471" fmla="*/ 1116933 w 4389120"/>
              <a:gd name="connsiteY471" fmla="*/ 2961423 h 3206031"/>
              <a:gd name="connsiteX472" fmla="*/ 1129421 w 4389120"/>
              <a:gd name="connsiteY472" fmla="*/ 2975155 h 3206031"/>
              <a:gd name="connsiteX473" fmla="*/ 1144397 w 4389120"/>
              <a:gd name="connsiteY473" fmla="*/ 2987643 h 3206031"/>
              <a:gd name="connsiteX474" fmla="*/ 1159373 w 4389120"/>
              <a:gd name="connsiteY474" fmla="*/ 2997627 h 3206031"/>
              <a:gd name="connsiteX475" fmla="*/ 1176837 w 4389120"/>
              <a:gd name="connsiteY475" fmla="*/ 3006351 h 3206031"/>
              <a:gd name="connsiteX476" fmla="*/ 1194317 w 4389120"/>
              <a:gd name="connsiteY476" fmla="*/ 3012603 h 3206031"/>
              <a:gd name="connsiteX477" fmla="*/ 1214285 w 4389120"/>
              <a:gd name="connsiteY477" fmla="*/ 3017595 h 3206031"/>
              <a:gd name="connsiteX478" fmla="*/ 1234237 w 4389120"/>
              <a:gd name="connsiteY478" fmla="*/ 3021327 h 3206031"/>
              <a:gd name="connsiteX479" fmla="*/ 1255465 w 4389120"/>
              <a:gd name="connsiteY479" fmla="*/ 3022587 h 3206031"/>
              <a:gd name="connsiteX480" fmla="*/ 1281669 w 4389120"/>
              <a:gd name="connsiteY480" fmla="*/ 3021327 h 3206031"/>
              <a:gd name="connsiteX481" fmla="*/ 1305385 w 4389120"/>
              <a:gd name="connsiteY481" fmla="*/ 3016335 h 3206031"/>
              <a:gd name="connsiteX482" fmla="*/ 1327841 w 4389120"/>
              <a:gd name="connsiteY482" fmla="*/ 3010099 h 3206031"/>
              <a:gd name="connsiteX483" fmla="*/ 1349053 w 4389120"/>
              <a:gd name="connsiteY483" fmla="*/ 3001359 h 3206031"/>
              <a:gd name="connsiteX484" fmla="*/ 1369021 w 4389120"/>
              <a:gd name="connsiteY484" fmla="*/ 2988887 h 3206031"/>
              <a:gd name="connsiteX485" fmla="*/ 1388989 w 4389120"/>
              <a:gd name="connsiteY485" fmla="*/ 2975155 h 3206031"/>
              <a:gd name="connsiteX486" fmla="*/ 1407713 w 4389120"/>
              <a:gd name="connsiteY486" fmla="*/ 2960179 h 3206031"/>
              <a:gd name="connsiteX487" fmla="*/ 1427681 w 4389120"/>
              <a:gd name="connsiteY487" fmla="*/ 2942715 h 3206031"/>
              <a:gd name="connsiteX488" fmla="*/ 1551237 w 4389120"/>
              <a:gd name="connsiteY488" fmla="*/ 3068759 h 3206031"/>
              <a:gd name="connsiteX489" fmla="*/ 1523773 w 4389120"/>
              <a:gd name="connsiteY489" fmla="*/ 3097451 h 3206031"/>
              <a:gd name="connsiteX490" fmla="*/ 1508797 w 4389120"/>
              <a:gd name="connsiteY490" fmla="*/ 3111183 h 3206031"/>
              <a:gd name="connsiteX491" fmla="*/ 1493821 w 4389120"/>
              <a:gd name="connsiteY491" fmla="*/ 3123671 h 3206031"/>
              <a:gd name="connsiteX492" fmla="*/ 1478845 w 4389120"/>
              <a:gd name="connsiteY492" fmla="*/ 3136143 h 3206031"/>
              <a:gd name="connsiteX493" fmla="*/ 1462625 w 4389120"/>
              <a:gd name="connsiteY493" fmla="*/ 3147371 h 3206031"/>
              <a:gd name="connsiteX494" fmla="*/ 1445145 w 4389120"/>
              <a:gd name="connsiteY494" fmla="*/ 3157355 h 3206031"/>
              <a:gd name="connsiteX495" fmla="*/ 1427681 w 4389120"/>
              <a:gd name="connsiteY495" fmla="*/ 3167339 h 3206031"/>
              <a:gd name="connsiteX496" fmla="*/ 1408957 w 4389120"/>
              <a:gd name="connsiteY496" fmla="*/ 3176079 h 3206031"/>
              <a:gd name="connsiteX497" fmla="*/ 1388989 w 4389120"/>
              <a:gd name="connsiteY497" fmla="*/ 3183575 h 3206031"/>
              <a:gd name="connsiteX498" fmla="*/ 1367777 w 4389120"/>
              <a:gd name="connsiteY498" fmla="*/ 3189811 h 3206031"/>
              <a:gd name="connsiteX499" fmla="*/ 1346565 w 4389120"/>
              <a:gd name="connsiteY499" fmla="*/ 3194803 h 3206031"/>
              <a:gd name="connsiteX500" fmla="*/ 1322849 w 4389120"/>
              <a:gd name="connsiteY500" fmla="*/ 3199795 h 3206031"/>
              <a:gd name="connsiteX501" fmla="*/ 1299133 w 4389120"/>
              <a:gd name="connsiteY501" fmla="*/ 3203543 h 3206031"/>
              <a:gd name="connsiteX502" fmla="*/ 1272929 w 4389120"/>
              <a:gd name="connsiteY502" fmla="*/ 3204787 h 3206031"/>
              <a:gd name="connsiteX503" fmla="*/ 1245481 w 4389120"/>
              <a:gd name="connsiteY503" fmla="*/ 3206031 h 3206031"/>
              <a:gd name="connsiteX504" fmla="*/ 1224269 w 4389120"/>
              <a:gd name="connsiteY504" fmla="*/ 3204787 h 3206031"/>
              <a:gd name="connsiteX505" fmla="*/ 1204301 w 4389120"/>
              <a:gd name="connsiteY505" fmla="*/ 3203543 h 3206031"/>
              <a:gd name="connsiteX506" fmla="*/ 1184333 w 4389120"/>
              <a:gd name="connsiteY506" fmla="*/ 3201039 h 3206031"/>
              <a:gd name="connsiteX507" fmla="*/ 1164365 w 4389120"/>
              <a:gd name="connsiteY507" fmla="*/ 3197291 h 3206031"/>
              <a:gd name="connsiteX508" fmla="*/ 1144397 w 4389120"/>
              <a:gd name="connsiteY508" fmla="*/ 3193559 h 3206031"/>
              <a:gd name="connsiteX509" fmla="*/ 1125673 w 4389120"/>
              <a:gd name="connsiteY509" fmla="*/ 3188567 h 3206031"/>
              <a:gd name="connsiteX510" fmla="*/ 1106949 w 4389120"/>
              <a:gd name="connsiteY510" fmla="*/ 3182315 h 3206031"/>
              <a:gd name="connsiteX511" fmla="*/ 1089485 w 4389120"/>
              <a:gd name="connsiteY511" fmla="*/ 3174835 h 3206031"/>
              <a:gd name="connsiteX512" fmla="*/ 1072005 w 4389120"/>
              <a:gd name="connsiteY512" fmla="*/ 3167339 h 3206031"/>
              <a:gd name="connsiteX513" fmla="*/ 1055785 w 4389120"/>
              <a:gd name="connsiteY513" fmla="*/ 3158615 h 3206031"/>
              <a:gd name="connsiteX514" fmla="*/ 1038321 w 4389120"/>
              <a:gd name="connsiteY514" fmla="*/ 3149875 h 3206031"/>
              <a:gd name="connsiteX515" fmla="*/ 1023345 w 4389120"/>
              <a:gd name="connsiteY515" fmla="*/ 3139891 h 3206031"/>
              <a:gd name="connsiteX516" fmla="*/ 1008369 w 4389120"/>
              <a:gd name="connsiteY516" fmla="*/ 3128663 h 3206031"/>
              <a:gd name="connsiteX517" fmla="*/ 993393 w 4389120"/>
              <a:gd name="connsiteY517" fmla="*/ 3117419 h 3206031"/>
              <a:gd name="connsiteX518" fmla="*/ 979661 w 4389120"/>
              <a:gd name="connsiteY518" fmla="*/ 3104947 h 3206031"/>
              <a:gd name="connsiteX519" fmla="*/ 965929 w 4389120"/>
              <a:gd name="connsiteY519" fmla="*/ 3092459 h 3206031"/>
              <a:gd name="connsiteX520" fmla="*/ 953457 w 4389120"/>
              <a:gd name="connsiteY520" fmla="*/ 3078743 h 3206031"/>
              <a:gd name="connsiteX521" fmla="*/ 940969 w 4389120"/>
              <a:gd name="connsiteY521" fmla="*/ 3065011 h 3206031"/>
              <a:gd name="connsiteX522" fmla="*/ 929741 w 4389120"/>
              <a:gd name="connsiteY522" fmla="*/ 3050035 h 3206031"/>
              <a:gd name="connsiteX523" fmla="*/ 919757 w 4389120"/>
              <a:gd name="connsiteY523" fmla="*/ 3035059 h 3206031"/>
              <a:gd name="connsiteX524" fmla="*/ 909773 w 4389120"/>
              <a:gd name="connsiteY524" fmla="*/ 3018839 h 3206031"/>
              <a:gd name="connsiteX525" fmla="*/ 899789 w 4389120"/>
              <a:gd name="connsiteY525" fmla="*/ 3002619 h 3206031"/>
              <a:gd name="connsiteX526" fmla="*/ 892293 w 4389120"/>
              <a:gd name="connsiteY526" fmla="*/ 2986383 h 3206031"/>
              <a:gd name="connsiteX527" fmla="*/ 884813 w 4389120"/>
              <a:gd name="connsiteY527" fmla="*/ 2968919 h 3206031"/>
              <a:gd name="connsiteX528" fmla="*/ 877333 w 4389120"/>
              <a:gd name="connsiteY528" fmla="*/ 2951439 h 3206031"/>
              <a:gd name="connsiteX529" fmla="*/ 872341 w 4389120"/>
              <a:gd name="connsiteY529" fmla="*/ 2932731 h 3206031"/>
              <a:gd name="connsiteX530" fmla="*/ 867349 w 4389120"/>
              <a:gd name="connsiteY530" fmla="*/ 2915251 h 3206031"/>
              <a:gd name="connsiteX531" fmla="*/ 862357 w 4389120"/>
              <a:gd name="connsiteY531" fmla="*/ 2896543 h 3206031"/>
              <a:gd name="connsiteX532" fmla="*/ 859853 w 4389120"/>
              <a:gd name="connsiteY532" fmla="*/ 2876575 h 3206031"/>
              <a:gd name="connsiteX533" fmla="*/ 857365 w 4389120"/>
              <a:gd name="connsiteY533" fmla="*/ 2857851 h 3206031"/>
              <a:gd name="connsiteX534" fmla="*/ 856105 w 4389120"/>
              <a:gd name="connsiteY534" fmla="*/ 2837883 h 3206031"/>
              <a:gd name="connsiteX535" fmla="*/ 854861 w 4389120"/>
              <a:gd name="connsiteY535" fmla="*/ 2817915 h 3206031"/>
              <a:gd name="connsiteX536" fmla="*/ 854861 w 4389120"/>
              <a:gd name="connsiteY536" fmla="*/ 2815411 h 3206031"/>
              <a:gd name="connsiteX537" fmla="*/ 856105 w 4389120"/>
              <a:gd name="connsiteY537" fmla="*/ 2795443 h 3206031"/>
              <a:gd name="connsiteX538" fmla="*/ 857365 w 4389120"/>
              <a:gd name="connsiteY538" fmla="*/ 2775475 h 3206031"/>
              <a:gd name="connsiteX539" fmla="*/ 859853 w 4389120"/>
              <a:gd name="connsiteY539" fmla="*/ 2756767 h 3206031"/>
              <a:gd name="connsiteX540" fmla="*/ 862357 w 4389120"/>
              <a:gd name="connsiteY540" fmla="*/ 2736799 h 3206031"/>
              <a:gd name="connsiteX541" fmla="*/ 867349 w 4389120"/>
              <a:gd name="connsiteY541" fmla="*/ 2718075 h 3206031"/>
              <a:gd name="connsiteX542" fmla="*/ 872341 w 4389120"/>
              <a:gd name="connsiteY542" fmla="*/ 2699351 h 3206031"/>
              <a:gd name="connsiteX543" fmla="*/ 877333 w 4389120"/>
              <a:gd name="connsiteY543" fmla="*/ 2681887 h 3206031"/>
              <a:gd name="connsiteX544" fmla="*/ 884813 w 4389120"/>
              <a:gd name="connsiteY544" fmla="*/ 2664407 h 3206031"/>
              <a:gd name="connsiteX545" fmla="*/ 892293 w 4389120"/>
              <a:gd name="connsiteY545" fmla="*/ 2646943 h 3206031"/>
              <a:gd name="connsiteX546" fmla="*/ 899789 w 4389120"/>
              <a:gd name="connsiteY546" fmla="*/ 2629463 h 3206031"/>
              <a:gd name="connsiteX547" fmla="*/ 909773 w 4389120"/>
              <a:gd name="connsiteY547" fmla="*/ 2613243 h 3206031"/>
              <a:gd name="connsiteX548" fmla="*/ 918513 w 4389120"/>
              <a:gd name="connsiteY548" fmla="*/ 2598267 h 3206031"/>
              <a:gd name="connsiteX549" fmla="*/ 929741 w 4389120"/>
              <a:gd name="connsiteY549" fmla="*/ 2582047 h 3206031"/>
              <a:gd name="connsiteX550" fmla="*/ 940969 w 4389120"/>
              <a:gd name="connsiteY550" fmla="*/ 2567071 h 3206031"/>
              <a:gd name="connsiteX551" fmla="*/ 953457 w 4389120"/>
              <a:gd name="connsiteY551" fmla="*/ 2553339 h 3206031"/>
              <a:gd name="connsiteX552" fmla="*/ 965929 w 4389120"/>
              <a:gd name="connsiteY552" fmla="*/ 2539622 h 3206031"/>
              <a:gd name="connsiteX553" fmla="*/ 979661 w 4389120"/>
              <a:gd name="connsiteY553" fmla="*/ 2527135 h 3206031"/>
              <a:gd name="connsiteX554" fmla="*/ 993393 w 4389120"/>
              <a:gd name="connsiteY554" fmla="*/ 2514662 h 3206031"/>
              <a:gd name="connsiteX555" fmla="*/ 1008369 w 4389120"/>
              <a:gd name="connsiteY555" fmla="*/ 2503419 h 3206031"/>
              <a:gd name="connsiteX556" fmla="*/ 1023345 w 4389120"/>
              <a:gd name="connsiteY556" fmla="*/ 2492191 h 3206031"/>
              <a:gd name="connsiteX557" fmla="*/ 1039565 w 4389120"/>
              <a:gd name="connsiteY557" fmla="*/ 2482207 h 3206031"/>
              <a:gd name="connsiteX558" fmla="*/ 1055785 w 4389120"/>
              <a:gd name="connsiteY558" fmla="*/ 2472223 h 3206031"/>
              <a:gd name="connsiteX559" fmla="*/ 1072005 w 4389120"/>
              <a:gd name="connsiteY559" fmla="*/ 2463483 h 3206031"/>
              <a:gd name="connsiteX560" fmla="*/ 1089485 w 4389120"/>
              <a:gd name="connsiteY560" fmla="*/ 2456003 h 3206031"/>
              <a:gd name="connsiteX561" fmla="*/ 1108193 w 4389120"/>
              <a:gd name="connsiteY561" fmla="*/ 2448507 h 3206031"/>
              <a:gd name="connsiteX562" fmla="*/ 1126917 w 4389120"/>
              <a:gd name="connsiteY562" fmla="*/ 2442271 h 3206031"/>
              <a:gd name="connsiteX563" fmla="*/ 1145641 w 4389120"/>
              <a:gd name="connsiteY563" fmla="*/ 2437279 h 3206031"/>
              <a:gd name="connsiteX564" fmla="*/ 1165609 w 4389120"/>
              <a:gd name="connsiteY564" fmla="*/ 2433546 h 3206031"/>
              <a:gd name="connsiteX565" fmla="*/ 1185577 w 4389120"/>
              <a:gd name="connsiteY565" fmla="*/ 2429798 h 3206031"/>
              <a:gd name="connsiteX566" fmla="*/ 1205545 w 4389120"/>
              <a:gd name="connsiteY566" fmla="*/ 2427295 h 3206031"/>
              <a:gd name="connsiteX567" fmla="*/ 1226757 w 4389120"/>
              <a:gd name="connsiteY567" fmla="*/ 2426051 h 3206031"/>
              <a:gd name="connsiteX568" fmla="*/ 3298391 w 4389120"/>
              <a:gd name="connsiteY568" fmla="*/ 2247597 h 3206031"/>
              <a:gd name="connsiteX569" fmla="*/ 3510544 w 4389120"/>
              <a:gd name="connsiteY569" fmla="*/ 2247597 h 3206031"/>
              <a:gd name="connsiteX570" fmla="*/ 3510544 w 4389120"/>
              <a:gd name="connsiteY570" fmla="*/ 2438538 h 3206031"/>
              <a:gd name="connsiteX571" fmla="*/ 3686508 w 4389120"/>
              <a:gd name="connsiteY571" fmla="*/ 2438538 h 3206031"/>
              <a:gd name="connsiteX572" fmla="*/ 3686508 w 4389120"/>
              <a:gd name="connsiteY572" fmla="*/ 2620738 h 3206031"/>
              <a:gd name="connsiteX573" fmla="*/ 3510544 w 4389120"/>
              <a:gd name="connsiteY573" fmla="*/ 2620738 h 3206031"/>
              <a:gd name="connsiteX574" fmla="*/ 3510544 w 4389120"/>
              <a:gd name="connsiteY574" fmla="*/ 2941455 h 3206031"/>
              <a:gd name="connsiteX575" fmla="*/ 3511803 w 4389120"/>
              <a:gd name="connsiteY575" fmla="*/ 2958934 h 3206031"/>
              <a:gd name="connsiteX576" fmla="*/ 3514291 w 4389120"/>
              <a:gd name="connsiteY576" fmla="*/ 2972666 h 3206031"/>
              <a:gd name="connsiteX577" fmla="*/ 3520528 w 4389120"/>
              <a:gd name="connsiteY577" fmla="*/ 2985139 h 3206031"/>
              <a:gd name="connsiteX578" fmla="*/ 3523031 w 4389120"/>
              <a:gd name="connsiteY578" fmla="*/ 2991375 h 3206031"/>
              <a:gd name="connsiteX579" fmla="*/ 3526764 w 4389120"/>
              <a:gd name="connsiteY579" fmla="*/ 2996367 h 3206031"/>
              <a:gd name="connsiteX580" fmla="*/ 3531756 w 4389120"/>
              <a:gd name="connsiteY580" fmla="*/ 3000115 h 3206031"/>
              <a:gd name="connsiteX581" fmla="*/ 3536748 w 4389120"/>
              <a:gd name="connsiteY581" fmla="*/ 3003862 h 3206031"/>
              <a:gd name="connsiteX582" fmla="*/ 3542999 w 4389120"/>
              <a:gd name="connsiteY582" fmla="*/ 3006351 h 3206031"/>
              <a:gd name="connsiteX583" fmla="*/ 3549236 w 4389120"/>
              <a:gd name="connsiteY583" fmla="*/ 3008854 h 3206031"/>
              <a:gd name="connsiteX584" fmla="*/ 3562967 w 4389120"/>
              <a:gd name="connsiteY584" fmla="*/ 3012602 h 3206031"/>
              <a:gd name="connsiteX585" fmla="*/ 3579188 w 4389120"/>
              <a:gd name="connsiteY585" fmla="*/ 3013846 h 3206031"/>
              <a:gd name="connsiteX586" fmla="*/ 3594164 w 4389120"/>
              <a:gd name="connsiteY586" fmla="*/ 3013846 h 3206031"/>
              <a:gd name="connsiteX587" fmla="*/ 3607895 w 4389120"/>
              <a:gd name="connsiteY587" fmla="*/ 3012602 h 3206031"/>
              <a:gd name="connsiteX588" fmla="*/ 3621612 w 4389120"/>
              <a:gd name="connsiteY588" fmla="*/ 3010099 h 3206031"/>
              <a:gd name="connsiteX589" fmla="*/ 3635344 w 4389120"/>
              <a:gd name="connsiteY589" fmla="*/ 3006351 h 3206031"/>
              <a:gd name="connsiteX590" fmla="*/ 3647831 w 4389120"/>
              <a:gd name="connsiteY590" fmla="*/ 3002618 h 3206031"/>
              <a:gd name="connsiteX591" fmla="*/ 3660304 w 4389120"/>
              <a:gd name="connsiteY591" fmla="*/ 2998870 h 3206031"/>
              <a:gd name="connsiteX592" fmla="*/ 3672791 w 4389120"/>
              <a:gd name="connsiteY592" fmla="*/ 2993878 h 3206031"/>
              <a:gd name="connsiteX593" fmla="*/ 3684020 w 4389120"/>
              <a:gd name="connsiteY593" fmla="*/ 2987642 h 3206031"/>
              <a:gd name="connsiteX594" fmla="*/ 3684020 w 4389120"/>
              <a:gd name="connsiteY594" fmla="*/ 3158614 h 3206031"/>
              <a:gd name="connsiteX595" fmla="*/ 3666540 w 4389120"/>
              <a:gd name="connsiteY595" fmla="*/ 3167339 h 3206031"/>
              <a:gd name="connsiteX596" fmla="*/ 3649076 w 4389120"/>
              <a:gd name="connsiteY596" fmla="*/ 3176079 h 3206031"/>
              <a:gd name="connsiteX597" fmla="*/ 3630352 w 4389120"/>
              <a:gd name="connsiteY597" fmla="*/ 3183574 h 3206031"/>
              <a:gd name="connsiteX598" fmla="*/ 3610384 w 4389120"/>
              <a:gd name="connsiteY598" fmla="*/ 3189811 h 3206031"/>
              <a:gd name="connsiteX599" fmla="*/ 3589172 w 4389120"/>
              <a:gd name="connsiteY599" fmla="*/ 3194803 h 3206031"/>
              <a:gd name="connsiteX600" fmla="*/ 3566700 w 4389120"/>
              <a:gd name="connsiteY600" fmla="*/ 3198550 h 3206031"/>
              <a:gd name="connsiteX601" fmla="*/ 3541740 w 4389120"/>
              <a:gd name="connsiteY601" fmla="*/ 3201039 h 3206031"/>
              <a:gd name="connsiteX602" fmla="*/ 3516780 w 4389120"/>
              <a:gd name="connsiteY602" fmla="*/ 3201039 h 3206031"/>
              <a:gd name="connsiteX603" fmla="*/ 3493079 w 4389120"/>
              <a:gd name="connsiteY603" fmla="*/ 3201039 h 3206031"/>
              <a:gd name="connsiteX604" fmla="*/ 3469363 w 4389120"/>
              <a:gd name="connsiteY604" fmla="*/ 3198550 h 3206031"/>
              <a:gd name="connsiteX605" fmla="*/ 3448151 w 4389120"/>
              <a:gd name="connsiteY605" fmla="*/ 3196047 h 3206031"/>
              <a:gd name="connsiteX606" fmla="*/ 3426939 w 4389120"/>
              <a:gd name="connsiteY606" fmla="*/ 3191055 h 3206031"/>
              <a:gd name="connsiteX607" fmla="*/ 3408215 w 4389120"/>
              <a:gd name="connsiteY607" fmla="*/ 3183574 h 3206031"/>
              <a:gd name="connsiteX608" fmla="*/ 3390736 w 4389120"/>
              <a:gd name="connsiteY608" fmla="*/ 3176079 h 3206031"/>
              <a:gd name="connsiteX609" fmla="*/ 3373271 w 4389120"/>
              <a:gd name="connsiteY609" fmla="*/ 3166095 h 3206031"/>
              <a:gd name="connsiteX610" fmla="*/ 3358295 w 4389120"/>
              <a:gd name="connsiteY610" fmla="*/ 3153622 h 3206031"/>
              <a:gd name="connsiteX611" fmla="*/ 3344563 w 4389120"/>
              <a:gd name="connsiteY611" fmla="*/ 3139891 h 3206031"/>
              <a:gd name="connsiteX612" fmla="*/ 3333335 w 4389120"/>
              <a:gd name="connsiteY612" fmla="*/ 3123670 h 3206031"/>
              <a:gd name="connsiteX613" fmla="*/ 3322107 w 4389120"/>
              <a:gd name="connsiteY613" fmla="*/ 3104947 h 3206031"/>
              <a:gd name="connsiteX614" fmla="*/ 3314611 w 4389120"/>
              <a:gd name="connsiteY614" fmla="*/ 3084979 h 3206031"/>
              <a:gd name="connsiteX615" fmla="*/ 3307131 w 4389120"/>
              <a:gd name="connsiteY615" fmla="*/ 3061263 h 3206031"/>
              <a:gd name="connsiteX616" fmla="*/ 3302139 w 4389120"/>
              <a:gd name="connsiteY616" fmla="*/ 3035059 h 3206031"/>
              <a:gd name="connsiteX617" fmla="*/ 3299635 w 4389120"/>
              <a:gd name="connsiteY617" fmla="*/ 3007610 h 3206031"/>
              <a:gd name="connsiteX618" fmla="*/ 3298391 w 4389120"/>
              <a:gd name="connsiteY618" fmla="*/ 2976399 h 3206031"/>
              <a:gd name="connsiteX619" fmla="*/ 381880 w 4389120"/>
              <a:gd name="connsiteY619" fmla="*/ 2195174 h 3206031"/>
              <a:gd name="connsiteX620" fmla="*/ 408084 w 4389120"/>
              <a:gd name="connsiteY620" fmla="*/ 2196418 h 3206031"/>
              <a:gd name="connsiteX621" fmla="*/ 434288 w 4389120"/>
              <a:gd name="connsiteY621" fmla="*/ 2197678 h 3206031"/>
              <a:gd name="connsiteX622" fmla="*/ 459248 w 4389120"/>
              <a:gd name="connsiteY622" fmla="*/ 2200166 h 3206031"/>
              <a:gd name="connsiteX623" fmla="*/ 484208 w 4389120"/>
              <a:gd name="connsiteY623" fmla="*/ 2203914 h 3206031"/>
              <a:gd name="connsiteX624" fmla="*/ 509168 w 4389120"/>
              <a:gd name="connsiteY624" fmla="*/ 2208906 h 3206031"/>
              <a:gd name="connsiteX625" fmla="*/ 532884 w 4389120"/>
              <a:gd name="connsiteY625" fmla="*/ 2213898 h 3206031"/>
              <a:gd name="connsiteX626" fmla="*/ 556600 w 4389120"/>
              <a:gd name="connsiteY626" fmla="*/ 2220134 h 3206031"/>
              <a:gd name="connsiteX627" fmla="*/ 580301 w 4389120"/>
              <a:gd name="connsiteY627" fmla="*/ 2227630 h 3206031"/>
              <a:gd name="connsiteX628" fmla="*/ 602772 w 4389120"/>
              <a:gd name="connsiteY628" fmla="*/ 2236354 h 3206031"/>
              <a:gd name="connsiteX629" fmla="*/ 623984 w 4389120"/>
              <a:gd name="connsiteY629" fmla="*/ 2245094 h 3206031"/>
              <a:gd name="connsiteX630" fmla="*/ 646456 w 4389120"/>
              <a:gd name="connsiteY630" fmla="*/ 2256322 h 3206031"/>
              <a:gd name="connsiteX631" fmla="*/ 666424 w 4389120"/>
              <a:gd name="connsiteY631" fmla="*/ 2267566 h 3206031"/>
              <a:gd name="connsiteX632" fmla="*/ 687636 w 4389120"/>
              <a:gd name="connsiteY632" fmla="*/ 2278794 h 3206031"/>
              <a:gd name="connsiteX633" fmla="*/ 707604 w 4389120"/>
              <a:gd name="connsiteY633" fmla="*/ 2291266 h 3206031"/>
              <a:gd name="connsiteX634" fmla="*/ 726313 w 4389120"/>
              <a:gd name="connsiteY634" fmla="*/ 2304998 h 3206031"/>
              <a:gd name="connsiteX635" fmla="*/ 745036 w 4389120"/>
              <a:gd name="connsiteY635" fmla="*/ 2319974 h 3206031"/>
              <a:gd name="connsiteX636" fmla="*/ 633968 w 4389120"/>
              <a:gd name="connsiteY636" fmla="*/ 2482206 h 3206031"/>
              <a:gd name="connsiteX637" fmla="*/ 601528 w 4389120"/>
              <a:gd name="connsiteY637" fmla="*/ 2460994 h 3206031"/>
              <a:gd name="connsiteX638" fmla="*/ 569072 w 4389120"/>
              <a:gd name="connsiteY638" fmla="*/ 2442270 h 3206031"/>
              <a:gd name="connsiteX639" fmla="*/ 536632 w 4389120"/>
              <a:gd name="connsiteY639" fmla="*/ 2424806 h 3206031"/>
              <a:gd name="connsiteX640" fmla="*/ 504176 w 4389120"/>
              <a:gd name="connsiteY640" fmla="*/ 2411074 h 3206031"/>
              <a:gd name="connsiteX641" fmla="*/ 472980 w 4389120"/>
              <a:gd name="connsiteY641" fmla="*/ 2401090 h 3206031"/>
              <a:gd name="connsiteX642" fmla="*/ 441784 w 4389120"/>
              <a:gd name="connsiteY642" fmla="*/ 2392350 h 3206031"/>
              <a:gd name="connsiteX643" fmla="*/ 425564 w 4389120"/>
              <a:gd name="connsiteY643" fmla="*/ 2389862 h 3206031"/>
              <a:gd name="connsiteX644" fmla="*/ 410588 w 4389120"/>
              <a:gd name="connsiteY644" fmla="*/ 2387358 h 3206031"/>
              <a:gd name="connsiteX645" fmla="*/ 394352 w 4389120"/>
              <a:gd name="connsiteY645" fmla="*/ 2386114 h 3206031"/>
              <a:gd name="connsiteX646" fmla="*/ 379376 w 4389120"/>
              <a:gd name="connsiteY646" fmla="*/ 2386114 h 3206031"/>
              <a:gd name="connsiteX647" fmla="*/ 364400 w 4389120"/>
              <a:gd name="connsiteY647" fmla="*/ 2386114 h 3206031"/>
              <a:gd name="connsiteX648" fmla="*/ 349440 w 4389120"/>
              <a:gd name="connsiteY648" fmla="*/ 2387358 h 3206031"/>
              <a:gd name="connsiteX649" fmla="*/ 336952 w 4389120"/>
              <a:gd name="connsiteY649" fmla="*/ 2389862 h 3206031"/>
              <a:gd name="connsiteX650" fmla="*/ 324480 w 4389120"/>
              <a:gd name="connsiteY650" fmla="*/ 2392350 h 3206031"/>
              <a:gd name="connsiteX651" fmla="*/ 313236 w 4389120"/>
              <a:gd name="connsiteY651" fmla="*/ 2396098 h 3206031"/>
              <a:gd name="connsiteX652" fmla="*/ 303252 w 4389120"/>
              <a:gd name="connsiteY652" fmla="*/ 2399846 h 3206031"/>
              <a:gd name="connsiteX653" fmla="*/ 293268 w 4389120"/>
              <a:gd name="connsiteY653" fmla="*/ 2404838 h 3206031"/>
              <a:gd name="connsiteX654" fmla="*/ 284544 w 4389120"/>
              <a:gd name="connsiteY654" fmla="*/ 2411074 h 3206031"/>
              <a:gd name="connsiteX655" fmla="*/ 277048 w 4389120"/>
              <a:gd name="connsiteY655" fmla="*/ 2416066 h 3206031"/>
              <a:gd name="connsiteX656" fmla="*/ 270812 w 4389120"/>
              <a:gd name="connsiteY656" fmla="*/ 2423562 h 3206031"/>
              <a:gd name="connsiteX657" fmla="*/ 265820 w 4389120"/>
              <a:gd name="connsiteY657" fmla="*/ 2429798 h 3206031"/>
              <a:gd name="connsiteX658" fmla="*/ 260828 w 4389120"/>
              <a:gd name="connsiteY658" fmla="*/ 2437278 h 3206031"/>
              <a:gd name="connsiteX659" fmla="*/ 257080 w 4389120"/>
              <a:gd name="connsiteY659" fmla="*/ 2446018 h 3206031"/>
              <a:gd name="connsiteX660" fmla="*/ 254592 w 4389120"/>
              <a:gd name="connsiteY660" fmla="*/ 2453498 h 3206031"/>
              <a:gd name="connsiteX661" fmla="*/ 253332 w 4389120"/>
              <a:gd name="connsiteY661" fmla="*/ 2462238 h 3206031"/>
              <a:gd name="connsiteX662" fmla="*/ 253332 w 4389120"/>
              <a:gd name="connsiteY662" fmla="*/ 2470978 h 3206031"/>
              <a:gd name="connsiteX663" fmla="*/ 253332 w 4389120"/>
              <a:gd name="connsiteY663" fmla="*/ 2473466 h 3206031"/>
              <a:gd name="connsiteX664" fmla="*/ 253332 w 4389120"/>
              <a:gd name="connsiteY664" fmla="*/ 2485954 h 3206031"/>
              <a:gd name="connsiteX665" fmla="*/ 254592 w 4389120"/>
              <a:gd name="connsiteY665" fmla="*/ 2495938 h 3206031"/>
              <a:gd name="connsiteX666" fmla="*/ 258324 w 4389120"/>
              <a:gd name="connsiteY666" fmla="*/ 2505922 h 3206031"/>
              <a:gd name="connsiteX667" fmla="*/ 262072 w 4389120"/>
              <a:gd name="connsiteY667" fmla="*/ 2514662 h 3206031"/>
              <a:gd name="connsiteX668" fmla="*/ 268308 w 4389120"/>
              <a:gd name="connsiteY668" fmla="*/ 2523386 h 3206031"/>
              <a:gd name="connsiteX669" fmla="*/ 275804 w 4389120"/>
              <a:gd name="connsiteY669" fmla="*/ 2532126 h 3206031"/>
              <a:gd name="connsiteX670" fmla="*/ 284544 w 4389120"/>
              <a:gd name="connsiteY670" fmla="*/ 2539622 h 3206031"/>
              <a:gd name="connsiteX671" fmla="*/ 295772 w 4389120"/>
              <a:gd name="connsiteY671" fmla="*/ 2545858 h 3206031"/>
              <a:gd name="connsiteX672" fmla="*/ 308244 w 4389120"/>
              <a:gd name="connsiteY672" fmla="*/ 2553338 h 3206031"/>
              <a:gd name="connsiteX673" fmla="*/ 323220 w 4389120"/>
              <a:gd name="connsiteY673" fmla="*/ 2559590 h 3206031"/>
              <a:gd name="connsiteX674" fmla="*/ 340700 w 4389120"/>
              <a:gd name="connsiteY674" fmla="*/ 2567070 h 3206031"/>
              <a:gd name="connsiteX675" fmla="*/ 359408 w 4389120"/>
              <a:gd name="connsiteY675" fmla="*/ 2573306 h 3206031"/>
              <a:gd name="connsiteX676" fmla="*/ 406840 w 4389120"/>
              <a:gd name="connsiteY676" fmla="*/ 2587038 h 3206031"/>
              <a:gd name="connsiteX677" fmla="*/ 464240 w 4389120"/>
              <a:gd name="connsiteY677" fmla="*/ 2602014 h 3206031"/>
              <a:gd name="connsiteX678" fmla="*/ 500444 w 4389120"/>
              <a:gd name="connsiteY678" fmla="*/ 2611998 h 3206031"/>
              <a:gd name="connsiteX679" fmla="*/ 534128 w 4389120"/>
              <a:gd name="connsiteY679" fmla="*/ 2623226 h 3206031"/>
              <a:gd name="connsiteX680" fmla="*/ 566584 w 4389120"/>
              <a:gd name="connsiteY680" fmla="*/ 2634455 h 3206031"/>
              <a:gd name="connsiteX681" fmla="*/ 596536 w 4389120"/>
              <a:gd name="connsiteY681" fmla="*/ 2646942 h 3206031"/>
              <a:gd name="connsiteX682" fmla="*/ 623984 w 4389120"/>
              <a:gd name="connsiteY682" fmla="*/ 2659415 h 3206031"/>
              <a:gd name="connsiteX683" fmla="*/ 650189 w 4389120"/>
              <a:gd name="connsiteY683" fmla="*/ 2673146 h 3206031"/>
              <a:gd name="connsiteX684" fmla="*/ 672660 w 4389120"/>
              <a:gd name="connsiteY684" fmla="*/ 2688122 h 3206031"/>
              <a:gd name="connsiteX685" fmla="*/ 693872 w 4389120"/>
              <a:gd name="connsiteY685" fmla="*/ 2704343 h 3206031"/>
              <a:gd name="connsiteX686" fmla="*/ 712596 w 4389120"/>
              <a:gd name="connsiteY686" fmla="*/ 2723066 h 3206031"/>
              <a:gd name="connsiteX687" fmla="*/ 728816 w 4389120"/>
              <a:gd name="connsiteY687" fmla="*/ 2741790 h 3206031"/>
              <a:gd name="connsiteX688" fmla="*/ 742548 w 4389120"/>
              <a:gd name="connsiteY688" fmla="*/ 2763002 h 3206031"/>
              <a:gd name="connsiteX689" fmla="*/ 748784 w 4389120"/>
              <a:gd name="connsiteY689" fmla="*/ 2774231 h 3206031"/>
              <a:gd name="connsiteX690" fmla="*/ 753776 w 4389120"/>
              <a:gd name="connsiteY690" fmla="*/ 2785459 h 3206031"/>
              <a:gd name="connsiteX691" fmla="*/ 758768 w 4389120"/>
              <a:gd name="connsiteY691" fmla="*/ 2797946 h 3206031"/>
              <a:gd name="connsiteX692" fmla="*/ 763760 w 4389120"/>
              <a:gd name="connsiteY692" fmla="*/ 2810419 h 3206031"/>
              <a:gd name="connsiteX693" fmla="*/ 769996 w 4389120"/>
              <a:gd name="connsiteY693" fmla="*/ 2836638 h 3206031"/>
              <a:gd name="connsiteX694" fmla="*/ 773744 w 4389120"/>
              <a:gd name="connsiteY694" fmla="*/ 2865331 h 3206031"/>
              <a:gd name="connsiteX695" fmla="*/ 774988 w 4389120"/>
              <a:gd name="connsiteY695" fmla="*/ 2896542 h 3206031"/>
              <a:gd name="connsiteX696" fmla="*/ 774988 w 4389120"/>
              <a:gd name="connsiteY696" fmla="*/ 2899030 h 3206031"/>
              <a:gd name="connsiteX697" fmla="*/ 774988 w 4389120"/>
              <a:gd name="connsiteY697" fmla="*/ 2917754 h 3206031"/>
              <a:gd name="connsiteX698" fmla="*/ 772500 w 4389120"/>
              <a:gd name="connsiteY698" fmla="*/ 2935219 h 3206031"/>
              <a:gd name="connsiteX699" fmla="*/ 771241 w 4389120"/>
              <a:gd name="connsiteY699" fmla="*/ 2951439 h 3206031"/>
              <a:gd name="connsiteX700" fmla="*/ 767508 w 4389120"/>
              <a:gd name="connsiteY700" fmla="*/ 2967674 h 3206031"/>
              <a:gd name="connsiteX701" fmla="*/ 763760 w 4389120"/>
              <a:gd name="connsiteY701" fmla="*/ 2983894 h 3206031"/>
              <a:gd name="connsiteX702" fmla="*/ 760012 w 4389120"/>
              <a:gd name="connsiteY702" fmla="*/ 2998870 h 3206031"/>
              <a:gd name="connsiteX703" fmla="*/ 755020 w 4389120"/>
              <a:gd name="connsiteY703" fmla="*/ 3013846 h 3206031"/>
              <a:gd name="connsiteX704" fmla="*/ 748784 w 4389120"/>
              <a:gd name="connsiteY704" fmla="*/ 3028822 h 3206031"/>
              <a:gd name="connsiteX705" fmla="*/ 741289 w 4389120"/>
              <a:gd name="connsiteY705" fmla="*/ 3042554 h 3206031"/>
              <a:gd name="connsiteX706" fmla="*/ 733808 w 4389120"/>
              <a:gd name="connsiteY706" fmla="*/ 3056271 h 3206031"/>
              <a:gd name="connsiteX707" fmla="*/ 726313 w 4389120"/>
              <a:gd name="connsiteY707" fmla="*/ 3068758 h 3206031"/>
              <a:gd name="connsiteX708" fmla="*/ 716329 w 4389120"/>
              <a:gd name="connsiteY708" fmla="*/ 3081231 h 3206031"/>
              <a:gd name="connsiteX709" fmla="*/ 707604 w 4389120"/>
              <a:gd name="connsiteY709" fmla="*/ 3092459 h 3206031"/>
              <a:gd name="connsiteX710" fmla="*/ 696376 w 4389120"/>
              <a:gd name="connsiteY710" fmla="*/ 3103702 h 3206031"/>
              <a:gd name="connsiteX711" fmla="*/ 686392 w 4389120"/>
              <a:gd name="connsiteY711" fmla="*/ 3113686 h 3206031"/>
              <a:gd name="connsiteX712" fmla="*/ 673904 w 4389120"/>
              <a:gd name="connsiteY712" fmla="*/ 3123670 h 3206031"/>
              <a:gd name="connsiteX713" fmla="*/ 662676 w 4389120"/>
              <a:gd name="connsiteY713" fmla="*/ 3133654 h 3206031"/>
              <a:gd name="connsiteX714" fmla="*/ 648944 w 4389120"/>
              <a:gd name="connsiteY714" fmla="*/ 3142379 h 3206031"/>
              <a:gd name="connsiteX715" fmla="*/ 636472 w 4389120"/>
              <a:gd name="connsiteY715" fmla="*/ 3149875 h 3206031"/>
              <a:gd name="connsiteX716" fmla="*/ 621496 w 4389120"/>
              <a:gd name="connsiteY716" fmla="*/ 3157355 h 3206031"/>
              <a:gd name="connsiteX717" fmla="*/ 607764 w 4389120"/>
              <a:gd name="connsiteY717" fmla="*/ 3164850 h 3206031"/>
              <a:gd name="connsiteX718" fmla="*/ 592788 w 4389120"/>
              <a:gd name="connsiteY718" fmla="*/ 3171087 h 3206031"/>
              <a:gd name="connsiteX719" fmla="*/ 560333 w 4389120"/>
              <a:gd name="connsiteY719" fmla="*/ 3182315 h 3206031"/>
              <a:gd name="connsiteX720" fmla="*/ 526648 w 4389120"/>
              <a:gd name="connsiteY720" fmla="*/ 3191055 h 3206031"/>
              <a:gd name="connsiteX721" fmla="*/ 491704 w 4389120"/>
              <a:gd name="connsiteY721" fmla="*/ 3197291 h 3206031"/>
              <a:gd name="connsiteX722" fmla="*/ 454256 w 4389120"/>
              <a:gd name="connsiteY722" fmla="*/ 3201039 h 3206031"/>
              <a:gd name="connsiteX723" fmla="*/ 415580 w 4389120"/>
              <a:gd name="connsiteY723" fmla="*/ 3202283 h 3206031"/>
              <a:gd name="connsiteX724" fmla="*/ 388116 w 4389120"/>
              <a:gd name="connsiteY724" fmla="*/ 3202283 h 3206031"/>
              <a:gd name="connsiteX725" fmla="*/ 359408 w 4389120"/>
              <a:gd name="connsiteY725" fmla="*/ 3199794 h 3206031"/>
              <a:gd name="connsiteX726" fmla="*/ 331960 w 4389120"/>
              <a:gd name="connsiteY726" fmla="*/ 3197291 h 3206031"/>
              <a:gd name="connsiteX727" fmla="*/ 304512 w 4389120"/>
              <a:gd name="connsiteY727" fmla="*/ 3193558 h 3206031"/>
              <a:gd name="connsiteX728" fmla="*/ 277048 w 4389120"/>
              <a:gd name="connsiteY728" fmla="*/ 3187307 h 3206031"/>
              <a:gd name="connsiteX729" fmla="*/ 249600 w 4389120"/>
              <a:gd name="connsiteY729" fmla="*/ 3181071 h 3206031"/>
              <a:gd name="connsiteX730" fmla="*/ 222136 w 4389120"/>
              <a:gd name="connsiteY730" fmla="*/ 3172331 h 3206031"/>
              <a:gd name="connsiteX731" fmla="*/ 195932 w 4389120"/>
              <a:gd name="connsiteY731" fmla="*/ 3163606 h 3206031"/>
              <a:gd name="connsiteX732" fmla="*/ 169728 w 4389120"/>
              <a:gd name="connsiteY732" fmla="*/ 3153622 h 3206031"/>
              <a:gd name="connsiteX733" fmla="*/ 143524 w 4389120"/>
              <a:gd name="connsiteY733" fmla="*/ 3141135 h 3206031"/>
              <a:gd name="connsiteX734" fmla="*/ 118564 w 4389120"/>
              <a:gd name="connsiteY734" fmla="*/ 3128662 h 3206031"/>
              <a:gd name="connsiteX735" fmla="*/ 93604 w 4389120"/>
              <a:gd name="connsiteY735" fmla="*/ 3114931 h 3206031"/>
              <a:gd name="connsiteX736" fmla="*/ 68644 w 4389120"/>
              <a:gd name="connsiteY736" fmla="*/ 3099955 h 3206031"/>
              <a:gd name="connsiteX737" fmla="*/ 44928 w 4389120"/>
              <a:gd name="connsiteY737" fmla="*/ 3082475 h 3206031"/>
              <a:gd name="connsiteX738" fmla="*/ 22456 w 4389120"/>
              <a:gd name="connsiteY738" fmla="*/ 3065011 h 3206031"/>
              <a:gd name="connsiteX739" fmla="*/ 0 w 4389120"/>
              <a:gd name="connsiteY739" fmla="*/ 3046287 h 3206031"/>
              <a:gd name="connsiteX740" fmla="*/ 127288 w 4389120"/>
              <a:gd name="connsiteY740" fmla="*/ 2894038 h 3206031"/>
              <a:gd name="connsiteX741" fmla="*/ 160988 w 4389120"/>
              <a:gd name="connsiteY741" fmla="*/ 2918998 h 3206031"/>
              <a:gd name="connsiteX742" fmla="*/ 194688 w 4389120"/>
              <a:gd name="connsiteY742" fmla="*/ 2942714 h 3206031"/>
              <a:gd name="connsiteX743" fmla="*/ 210908 w 4389120"/>
              <a:gd name="connsiteY743" fmla="*/ 2953942 h 3206031"/>
              <a:gd name="connsiteX744" fmla="*/ 228372 w 4389120"/>
              <a:gd name="connsiteY744" fmla="*/ 2962682 h 3206031"/>
              <a:gd name="connsiteX745" fmla="*/ 247096 w 4389120"/>
              <a:gd name="connsiteY745" fmla="*/ 2972666 h 3206031"/>
              <a:gd name="connsiteX746" fmla="*/ 264576 w 4389120"/>
              <a:gd name="connsiteY746" fmla="*/ 2980147 h 3206031"/>
              <a:gd name="connsiteX747" fmla="*/ 282040 w 4389120"/>
              <a:gd name="connsiteY747" fmla="*/ 2987642 h 3206031"/>
              <a:gd name="connsiteX748" fmla="*/ 300764 w 4389120"/>
              <a:gd name="connsiteY748" fmla="*/ 2993878 h 3206031"/>
              <a:gd name="connsiteX749" fmla="*/ 319488 w 4389120"/>
              <a:gd name="connsiteY749" fmla="*/ 3000115 h 3206031"/>
              <a:gd name="connsiteX750" fmla="*/ 339456 w 4389120"/>
              <a:gd name="connsiteY750" fmla="*/ 3003862 h 3206031"/>
              <a:gd name="connsiteX751" fmla="*/ 358164 w 4389120"/>
              <a:gd name="connsiteY751" fmla="*/ 3007610 h 3206031"/>
              <a:gd name="connsiteX752" fmla="*/ 378132 w 4389120"/>
              <a:gd name="connsiteY752" fmla="*/ 3010099 h 3206031"/>
              <a:gd name="connsiteX753" fmla="*/ 399344 w 4389120"/>
              <a:gd name="connsiteY753" fmla="*/ 3012602 h 3206031"/>
              <a:gd name="connsiteX754" fmla="*/ 419312 w 4389120"/>
              <a:gd name="connsiteY754" fmla="*/ 3012602 h 3206031"/>
              <a:gd name="connsiteX755" fmla="*/ 435548 w 4389120"/>
              <a:gd name="connsiteY755" fmla="*/ 3012602 h 3206031"/>
              <a:gd name="connsiteX756" fmla="*/ 450524 w 4389120"/>
              <a:gd name="connsiteY756" fmla="*/ 3011343 h 3206031"/>
              <a:gd name="connsiteX757" fmla="*/ 465500 w 4389120"/>
              <a:gd name="connsiteY757" fmla="*/ 3008854 h 3206031"/>
              <a:gd name="connsiteX758" fmla="*/ 479216 w 4389120"/>
              <a:gd name="connsiteY758" fmla="*/ 3006351 h 3206031"/>
              <a:gd name="connsiteX759" fmla="*/ 491704 w 4389120"/>
              <a:gd name="connsiteY759" fmla="*/ 3002618 h 3206031"/>
              <a:gd name="connsiteX760" fmla="*/ 502932 w 4389120"/>
              <a:gd name="connsiteY760" fmla="*/ 2998870 h 3206031"/>
              <a:gd name="connsiteX761" fmla="*/ 514160 w 4389120"/>
              <a:gd name="connsiteY761" fmla="*/ 2993878 h 3206031"/>
              <a:gd name="connsiteX762" fmla="*/ 522900 w 4389120"/>
              <a:gd name="connsiteY762" fmla="*/ 2987642 h 3206031"/>
              <a:gd name="connsiteX763" fmla="*/ 531640 w 4389120"/>
              <a:gd name="connsiteY763" fmla="*/ 2981391 h 3206031"/>
              <a:gd name="connsiteX764" fmla="*/ 539120 w 4389120"/>
              <a:gd name="connsiteY764" fmla="*/ 2975155 h 3206031"/>
              <a:gd name="connsiteX765" fmla="*/ 545357 w 4389120"/>
              <a:gd name="connsiteY765" fmla="*/ 2966415 h 3206031"/>
              <a:gd name="connsiteX766" fmla="*/ 551608 w 4389120"/>
              <a:gd name="connsiteY766" fmla="*/ 2958934 h 3206031"/>
              <a:gd name="connsiteX767" fmla="*/ 555341 w 4389120"/>
              <a:gd name="connsiteY767" fmla="*/ 2950195 h 3206031"/>
              <a:gd name="connsiteX768" fmla="*/ 557844 w 4389120"/>
              <a:gd name="connsiteY768" fmla="*/ 2940211 h 3206031"/>
              <a:gd name="connsiteX769" fmla="*/ 560333 w 4389120"/>
              <a:gd name="connsiteY769" fmla="*/ 2930227 h 3206031"/>
              <a:gd name="connsiteX770" fmla="*/ 560333 w 4389120"/>
              <a:gd name="connsiteY770" fmla="*/ 2920243 h 3206031"/>
              <a:gd name="connsiteX771" fmla="*/ 560333 w 4389120"/>
              <a:gd name="connsiteY771" fmla="*/ 2917754 h 3206031"/>
              <a:gd name="connsiteX772" fmla="*/ 560333 w 4389120"/>
              <a:gd name="connsiteY772" fmla="*/ 2907770 h 3206031"/>
              <a:gd name="connsiteX773" fmla="*/ 559088 w 4389120"/>
              <a:gd name="connsiteY773" fmla="*/ 2897786 h 3206031"/>
              <a:gd name="connsiteX774" fmla="*/ 556600 w 4389120"/>
              <a:gd name="connsiteY774" fmla="*/ 2889046 h 3206031"/>
              <a:gd name="connsiteX775" fmla="*/ 552852 w 4389120"/>
              <a:gd name="connsiteY775" fmla="*/ 2880307 h 3206031"/>
              <a:gd name="connsiteX776" fmla="*/ 547860 w 4389120"/>
              <a:gd name="connsiteY776" fmla="*/ 2872826 h 3206031"/>
              <a:gd name="connsiteX777" fmla="*/ 541624 w 4389120"/>
              <a:gd name="connsiteY777" fmla="*/ 2865331 h 3206031"/>
              <a:gd name="connsiteX778" fmla="*/ 532884 w 4389120"/>
              <a:gd name="connsiteY778" fmla="*/ 2857850 h 3206031"/>
              <a:gd name="connsiteX779" fmla="*/ 524144 w 4389120"/>
              <a:gd name="connsiteY779" fmla="*/ 2850355 h 3206031"/>
              <a:gd name="connsiteX780" fmla="*/ 511672 w 4389120"/>
              <a:gd name="connsiteY780" fmla="*/ 2842874 h 3206031"/>
              <a:gd name="connsiteX781" fmla="*/ 497940 w 4389120"/>
              <a:gd name="connsiteY781" fmla="*/ 2836638 h 3206031"/>
              <a:gd name="connsiteX782" fmla="*/ 481720 w 4389120"/>
              <a:gd name="connsiteY782" fmla="*/ 2829142 h 3206031"/>
              <a:gd name="connsiteX783" fmla="*/ 462996 w 4389120"/>
              <a:gd name="connsiteY783" fmla="*/ 2822906 h 3206031"/>
              <a:gd name="connsiteX784" fmla="*/ 419312 w 4389120"/>
              <a:gd name="connsiteY784" fmla="*/ 2807930 h 3206031"/>
              <a:gd name="connsiteX785" fmla="*/ 363156 w 4389120"/>
              <a:gd name="connsiteY785" fmla="*/ 2792954 h 3206031"/>
              <a:gd name="connsiteX786" fmla="*/ 326968 w 4389120"/>
              <a:gd name="connsiteY786" fmla="*/ 2782970 h 3206031"/>
              <a:gd name="connsiteX787" fmla="*/ 293268 w 4389120"/>
              <a:gd name="connsiteY787" fmla="*/ 2772986 h 3206031"/>
              <a:gd name="connsiteX788" fmla="*/ 260828 w 4389120"/>
              <a:gd name="connsiteY788" fmla="*/ 2763002 h 3206031"/>
              <a:gd name="connsiteX789" fmla="*/ 229632 w 4389120"/>
              <a:gd name="connsiteY789" fmla="*/ 2751774 h 3206031"/>
              <a:gd name="connsiteX790" fmla="*/ 200924 w 4389120"/>
              <a:gd name="connsiteY790" fmla="*/ 2740546 h 3206031"/>
              <a:gd name="connsiteX791" fmla="*/ 174720 w 4389120"/>
              <a:gd name="connsiteY791" fmla="*/ 2726814 h 3206031"/>
              <a:gd name="connsiteX792" fmla="*/ 149760 w 4389120"/>
              <a:gd name="connsiteY792" fmla="*/ 2713082 h 3206031"/>
              <a:gd name="connsiteX793" fmla="*/ 127288 w 4389120"/>
              <a:gd name="connsiteY793" fmla="*/ 2696862 h 3206031"/>
              <a:gd name="connsiteX794" fmla="*/ 107320 w 4389120"/>
              <a:gd name="connsiteY794" fmla="*/ 2679383 h 3206031"/>
              <a:gd name="connsiteX795" fmla="*/ 98596 w 4389120"/>
              <a:gd name="connsiteY795" fmla="*/ 2670658 h 3206031"/>
              <a:gd name="connsiteX796" fmla="*/ 89856 w 4389120"/>
              <a:gd name="connsiteY796" fmla="*/ 2660674 h 3206031"/>
              <a:gd name="connsiteX797" fmla="*/ 82360 w 4389120"/>
              <a:gd name="connsiteY797" fmla="*/ 2649431 h 3206031"/>
              <a:gd name="connsiteX798" fmla="*/ 74880 w 4389120"/>
              <a:gd name="connsiteY798" fmla="*/ 2639447 h 3206031"/>
              <a:gd name="connsiteX799" fmla="*/ 67384 w 4389120"/>
              <a:gd name="connsiteY799" fmla="*/ 2626974 h 3206031"/>
              <a:gd name="connsiteX800" fmla="*/ 62392 w 4389120"/>
              <a:gd name="connsiteY800" fmla="*/ 2615746 h 3206031"/>
              <a:gd name="connsiteX801" fmla="*/ 56156 w 4389120"/>
              <a:gd name="connsiteY801" fmla="*/ 2602014 h 3206031"/>
              <a:gd name="connsiteX802" fmla="*/ 52408 w 4389120"/>
              <a:gd name="connsiteY802" fmla="*/ 2589542 h 3206031"/>
              <a:gd name="connsiteX803" fmla="*/ 48676 w 4389120"/>
              <a:gd name="connsiteY803" fmla="*/ 2574566 h 3206031"/>
              <a:gd name="connsiteX804" fmla="*/ 44928 w 4389120"/>
              <a:gd name="connsiteY804" fmla="*/ 2559590 h 3206031"/>
              <a:gd name="connsiteX805" fmla="*/ 42424 w 4389120"/>
              <a:gd name="connsiteY805" fmla="*/ 2544614 h 3206031"/>
              <a:gd name="connsiteX806" fmla="*/ 39936 w 4389120"/>
              <a:gd name="connsiteY806" fmla="*/ 2528378 h 3206031"/>
              <a:gd name="connsiteX807" fmla="*/ 39936 w 4389120"/>
              <a:gd name="connsiteY807" fmla="*/ 2510914 h 3206031"/>
              <a:gd name="connsiteX808" fmla="*/ 38692 w 4389120"/>
              <a:gd name="connsiteY808" fmla="*/ 2493434 h 3206031"/>
              <a:gd name="connsiteX809" fmla="*/ 38692 w 4389120"/>
              <a:gd name="connsiteY809" fmla="*/ 2490946 h 3206031"/>
              <a:gd name="connsiteX810" fmla="*/ 39936 w 4389120"/>
              <a:gd name="connsiteY810" fmla="*/ 2474726 h 3206031"/>
              <a:gd name="connsiteX811" fmla="*/ 41180 w 4389120"/>
              <a:gd name="connsiteY811" fmla="*/ 2458490 h 3206031"/>
              <a:gd name="connsiteX812" fmla="*/ 42424 w 4389120"/>
              <a:gd name="connsiteY812" fmla="*/ 2442270 h 3206031"/>
              <a:gd name="connsiteX813" fmla="*/ 46172 w 4389120"/>
              <a:gd name="connsiteY813" fmla="*/ 2427294 h 3206031"/>
              <a:gd name="connsiteX814" fmla="*/ 48676 w 4389120"/>
              <a:gd name="connsiteY814" fmla="*/ 2412318 h 3206031"/>
              <a:gd name="connsiteX815" fmla="*/ 53668 w 4389120"/>
              <a:gd name="connsiteY815" fmla="*/ 2397342 h 3206031"/>
              <a:gd name="connsiteX816" fmla="*/ 58660 w 4389120"/>
              <a:gd name="connsiteY816" fmla="*/ 2383626 h 3206031"/>
              <a:gd name="connsiteX817" fmla="*/ 64896 w 4389120"/>
              <a:gd name="connsiteY817" fmla="*/ 2369894 h 3206031"/>
              <a:gd name="connsiteX818" fmla="*/ 71132 w 4389120"/>
              <a:gd name="connsiteY818" fmla="*/ 2356162 h 3206031"/>
              <a:gd name="connsiteX819" fmla="*/ 78628 w 4389120"/>
              <a:gd name="connsiteY819" fmla="*/ 2343690 h 3206031"/>
              <a:gd name="connsiteX820" fmla="*/ 86108 w 4389120"/>
              <a:gd name="connsiteY820" fmla="*/ 2331202 h 3206031"/>
              <a:gd name="connsiteX821" fmla="*/ 94848 w 4389120"/>
              <a:gd name="connsiteY821" fmla="*/ 2318730 h 3206031"/>
              <a:gd name="connsiteX822" fmla="*/ 103588 w 4389120"/>
              <a:gd name="connsiteY822" fmla="*/ 2307486 h 3206031"/>
              <a:gd name="connsiteX823" fmla="*/ 113572 w 4389120"/>
              <a:gd name="connsiteY823" fmla="*/ 2296258 h 3206031"/>
              <a:gd name="connsiteX824" fmla="*/ 124800 w 4389120"/>
              <a:gd name="connsiteY824" fmla="*/ 2286274 h 3206031"/>
              <a:gd name="connsiteX825" fmla="*/ 134784 w 4389120"/>
              <a:gd name="connsiteY825" fmla="*/ 2276290 h 3206031"/>
              <a:gd name="connsiteX826" fmla="*/ 147256 w 4389120"/>
              <a:gd name="connsiteY826" fmla="*/ 2267566 h 3206031"/>
              <a:gd name="connsiteX827" fmla="*/ 159744 w 4389120"/>
              <a:gd name="connsiteY827" fmla="*/ 2258826 h 3206031"/>
              <a:gd name="connsiteX828" fmla="*/ 172216 w 4389120"/>
              <a:gd name="connsiteY828" fmla="*/ 2250086 h 3206031"/>
              <a:gd name="connsiteX829" fmla="*/ 185948 w 4389120"/>
              <a:gd name="connsiteY829" fmla="*/ 2242606 h 3206031"/>
              <a:gd name="connsiteX830" fmla="*/ 213396 w 4389120"/>
              <a:gd name="connsiteY830" fmla="*/ 2227630 h 3206031"/>
              <a:gd name="connsiteX831" fmla="*/ 243348 w 4389120"/>
              <a:gd name="connsiteY831" fmla="*/ 2216386 h 3206031"/>
              <a:gd name="connsiteX832" fmla="*/ 275804 w 4389120"/>
              <a:gd name="connsiteY832" fmla="*/ 2207662 h 3206031"/>
              <a:gd name="connsiteX833" fmla="*/ 309504 w 4389120"/>
              <a:gd name="connsiteY833" fmla="*/ 2201410 h 3206031"/>
              <a:gd name="connsiteX834" fmla="*/ 344448 w 4389120"/>
              <a:gd name="connsiteY834" fmla="*/ 2196418 h 3206031"/>
              <a:gd name="connsiteX835" fmla="*/ 1997998 w 4389120"/>
              <a:gd name="connsiteY835" fmla="*/ 1462625 h 3206031"/>
              <a:gd name="connsiteX836" fmla="*/ 2109082 w 4389120"/>
              <a:gd name="connsiteY836" fmla="*/ 1462625 h 3206031"/>
              <a:gd name="connsiteX837" fmla="*/ 2105334 w 4389120"/>
              <a:gd name="connsiteY837" fmla="*/ 1483838 h 3206031"/>
              <a:gd name="connsiteX838" fmla="*/ 2100342 w 4389120"/>
              <a:gd name="connsiteY838" fmla="*/ 1508798 h 3206031"/>
              <a:gd name="connsiteX839" fmla="*/ 2092846 w 4389120"/>
              <a:gd name="connsiteY839" fmla="*/ 1536246 h 3206031"/>
              <a:gd name="connsiteX840" fmla="*/ 2082862 w 4389120"/>
              <a:gd name="connsiteY840" fmla="*/ 1564954 h 3206031"/>
              <a:gd name="connsiteX841" fmla="*/ 2071634 w 4389120"/>
              <a:gd name="connsiteY841" fmla="*/ 1596150 h 3206031"/>
              <a:gd name="connsiteX842" fmla="*/ 2056658 w 4389120"/>
              <a:gd name="connsiteY842" fmla="*/ 1629850 h 3206031"/>
              <a:gd name="connsiteX843" fmla="*/ 2039194 w 4389120"/>
              <a:gd name="connsiteY843" fmla="*/ 1663550 h 3206031"/>
              <a:gd name="connsiteX844" fmla="*/ 2017966 w 4389120"/>
              <a:gd name="connsiteY844" fmla="*/ 1698478 h 3206031"/>
              <a:gd name="connsiteX845" fmla="*/ 2032942 w 4389120"/>
              <a:gd name="connsiteY845" fmla="*/ 1720950 h 3206031"/>
              <a:gd name="connsiteX846" fmla="*/ 2051666 w 4389120"/>
              <a:gd name="connsiteY846" fmla="*/ 1744666 h 3206031"/>
              <a:gd name="connsiteX847" fmla="*/ 2071634 w 4389120"/>
              <a:gd name="connsiteY847" fmla="*/ 1767122 h 3206031"/>
              <a:gd name="connsiteX848" fmla="*/ 2094106 w 4389120"/>
              <a:gd name="connsiteY848" fmla="*/ 1788334 h 3206031"/>
              <a:gd name="connsiteX849" fmla="*/ 2117806 w 4389120"/>
              <a:gd name="connsiteY849" fmla="*/ 1809562 h 3206031"/>
              <a:gd name="connsiteX850" fmla="*/ 2141522 w 4389120"/>
              <a:gd name="connsiteY850" fmla="*/ 1828270 h 3206031"/>
              <a:gd name="connsiteX851" fmla="*/ 2167726 w 4389120"/>
              <a:gd name="connsiteY851" fmla="*/ 1844490 h 3206031"/>
              <a:gd name="connsiteX852" fmla="*/ 2193930 w 4389120"/>
              <a:gd name="connsiteY852" fmla="*/ 1860726 h 3206031"/>
              <a:gd name="connsiteX853" fmla="*/ 2195190 w 4389120"/>
              <a:gd name="connsiteY853" fmla="*/ 1859466 h 3206031"/>
              <a:gd name="connsiteX854" fmla="*/ 2195190 w 4389120"/>
              <a:gd name="connsiteY854" fmla="*/ 1860726 h 3206031"/>
              <a:gd name="connsiteX855" fmla="*/ 2221394 w 4389120"/>
              <a:gd name="connsiteY855" fmla="*/ 1844490 h 3206031"/>
              <a:gd name="connsiteX856" fmla="*/ 2247598 w 4389120"/>
              <a:gd name="connsiteY856" fmla="*/ 1828270 h 3206031"/>
              <a:gd name="connsiteX857" fmla="*/ 2272558 w 4389120"/>
              <a:gd name="connsiteY857" fmla="*/ 1809562 h 3206031"/>
              <a:gd name="connsiteX858" fmla="*/ 2295015 w 4389120"/>
              <a:gd name="connsiteY858" fmla="*/ 1788334 h 3206031"/>
              <a:gd name="connsiteX859" fmla="*/ 2317486 w 4389120"/>
              <a:gd name="connsiteY859" fmla="*/ 1767122 h 3206031"/>
              <a:gd name="connsiteX860" fmla="*/ 2337454 w 4389120"/>
              <a:gd name="connsiteY860" fmla="*/ 1744666 h 3206031"/>
              <a:gd name="connsiteX861" fmla="*/ 2356178 w 4389120"/>
              <a:gd name="connsiteY861" fmla="*/ 1720950 h 3206031"/>
              <a:gd name="connsiteX862" fmla="*/ 2371154 w 4389120"/>
              <a:gd name="connsiteY862" fmla="*/ 1698478 h 3206031"/>
              <a:gd name="connsiteX863" fmla="*/ 2349927 w 4389120"/>
              <a:gd name="connsiteY863" fmla="*/ 1663550 h 3206031"/>
              <a:gd name="connsiteX864" fmla="*/ 2332462 w 4389120"/>
              <a:gd name="connsiteY864" fmla="*/ 1629850 h 3206031"/>
              <a:gd name="connsiteX865" fmla="*/ 2318730 w 4389120"/>
              <a:gd name="connsiteY865" fmla="*/ 1596150 h 3206031"/>
              <a:gd name="connsiteX866" fmla="*/ 2306258 w 4389120"/>
              <a:gd name="connsiteY866" fmla="*/ 1564954 h 3206031"/>
              <a:gd name="connsiteX867" fmla="*/ 2296274 w 4389120"/>
              <a:gd name="connsiteY867" fmla="*/ 1536246 h 3206031"/>
              <a:gd name="connsiteX868" fmla="*/ 2288778 w 4389120"/>
              <a:gd name="connsiteY868" fmla="*/ 1508798 h 3206031"/>
              <a:gd name="connsiteX869" fmla="*/ 2283786 w 4389120"/>
              <a:gd name="connsiteY869" fmla="*/ 1483838 h 3206031"/>
              <a:gd name="connsiteX870" fmla="*/ 2280054 w 4389120"/>
              <a:gd name="connsiteY870" fmla="*/ 1462625 h 3206031"/>
              <a:gd name="connsiteX871" fmla="*/ 2391122 w 4389120"/>
              <a:gd name="connsiteY871" fmla="*/ 1462625 h 3206031"/>
              <a:gd name="connsiteX872" fmla="*/ 2397358 w 4389120"/>
              <a:gd name="connsiteY872" fmla="*/ 1488830 h 3206031"/>
              <a:gd name="connsiteX873" fmla="*/ 2404838 w 4389120"/>
              <a:gd name="connsiteY873" fmla="*/ 1513790 h 3206031"/>
              <a:gd name="connsiteX874" fmla="*/ 2414822 w 4389120"/>
              <a:gd name="connsiteY874" fmla="*/ 1539994 h 3206031"/>
              <a:gd name="connsiteX875" fmla="*/ 2424806 w 4389120"/>
              <a:gd name="connsiteY875" fmla="*/ 1566198 h 3206031"/>
              <a:gd name="connsiteX876" fmla="*/ 2436050 w 4389120"/>
              <a:gd name="connsiteY876" fmla="*/ 1591158 h 3206031"/>
              <a:gd name="connsiteX877" fmla="*/ 2449766 w 4389120"/>
              <a:gd name="connsiteY877" fmla="*/ 1614874 h 3206031"/>
              <a:gd name="connsiteX878" fmla="*/ 2464742 w 4389120"/>
              <a:gd name="connsiteY878" fmla="*/ 1638590 h 3206031"/>
              <a:gd name="connsiteX879" fmla="*/ 2479718 w 4389120"/>
              <a:gd name="connsiteY879" fmla="*/ 1662290 h 3206031"/>
              <a:gd name="connsiteX880" fmla="*/ 2498442 w 4389120"/>
              <a:gd name="connsiteY880" fmla="*/ 1688494 h 3206031"/>
              <a:gd name="connsiteX881" fmla="*/ 2484710 w 4389120"/>
              <a:gd name="connsiteY881" fmla="*/ 1717202 h 3206031"/>
              <a:gd name="connsiteX882" fmla="*/ 2475971 w 4389120"/>
              <a:gd name="connsiteY882" fmla="*/ 1735926 h 3206031"/>
              <a:gd name="connsiteX883" fmla="*/ 2464742 w 4389120"/>
              <a:gd name="connsiteY883" fmla="*/ 1755894 h 3206031"/>
              <a:gd name="connsiteX884" fmla="*/ 2452270 w 4389120"/>
              <a:gd name="connsiteY884" fmla="*/ 1774618 h 3206031"/>
              <a:gd name="connsiteX885" fmla="*/ 2439782 w 4389120"/>
              <a:gd name="connsiteY885" fmla="*/ 1793326 h 3206031"/>
              <a:gd name="connsiteX886" fmla="*/ 2424806 w 4389120"/>
              <a:gd name="connsiteY886" fmla="*/ 1810806 h 3206031"/>
              <a:gd name="connsiteX887" fmla="*/ 2409830 w 4389120"/>
              <a:gd name="connsiteY887" fmla="*/ 1829530 h 3206031"/>
              <a:gd name="connsiteX888" fmla="*/ 2393610 w 4389120"/>
              <a:gd name="connsiteY888" fmla="*/ 1846994 h 3206031"/>
              <a:gd name="connsiteX889" fmla="*/ 2376146 w 4389120"/>
              <a:gd name="connsiteY889" fmla="*/ 1863214 h 3206031"/>
              <a:gd name="connsiteX890" fmla="*/ 2358666 w 4389120"/>
              <a:gd name="connsiteY890" fmla="*/ 1880694 h 3206031"/>
              <a:gd name="connsiteX891" fmla="*/ 2339943 w 4389120"/>
              <a:gd name="connsiteY891" fmla="*/ 1895670 h 3206031"/>
              <a:gd name="connsiteX892" fmla="*/ 2319975 w 4389120"/>
              <a:gd name="connsiteY892" fmla="*/ 1910646 h 3206031"/>
              <a:gd name="connsiteX893" fmla="*/ 2300007 w 4389120"/>
              <a:gd name="connsiteY893" fmla="*/ 1924362 h 3206031"/>
              <a:gd name="connsiteX894" fmla="*/ 2280054 w 4389120"/>
              <a:gd name="connsiteY894" fmla="*/ 1938094 h 3206031"/>
              <a:gd name="connsiteX895" fmla="*/ 2258826 w 4389120"/>
              <a:gd name="connsiteY895" fmla="*/ 1950582 h 3206031"/>
              <a:gd name="connsiteX896" fmla="*/ 2237614 w 4389120"/>
              <a:gd name="connsiteY896" fmla="*/ 1961810 h 3206031"/>
              <a:gd name="connsiteX897" fmla="*/ 2216402 w 4389120"/>
              <a:gd name="connsiteY897" fmla="*/ 1971794 h 3206031"/>
              <a:gd name="connsiteX898" fmla="*/ 2195190 w 4389120"/>
              <a:gd name="connsiteY898" fmla="*/ 1981778 h 3206031"/>
              <a:gd name="connsiteX899" fmla="*/ 2195190 w 4389120"/>
              <a:gd name="connsiteY899" fmla="*/ 1980534 h 3206031"/>
              <a:gd name="connsiteX900" fmla="*/ 2193930 w 4389120"/>
              <a:gd name="connsiteY900" fmla="*/ 1981778 h 3206031"/>
              <a:gd name="connsiteX901" fmla="*/ 2172718 w 4389120"/>
              <a:gd name="connsiteY901" fmla="*/ 1971794 h 3206031"/>
              <a:gd name="connsiteX902" fmla="*/ 2151506 w 4389120"/>
              <a:gd name="connsiteY902" fmla="*/ 1961810 h 3206031"/>
              <a:gd name="connsiteX903" fmla="*/ 2130294 w 4389120"/>
              <a:gd name="connsiteY903" fmla="*/ 1950582 h 3206031"/>
              <a:gd name="connsiteX904" fmla="*/ 2109082 w 4389120"/>
              <a:gd name="connsiteY904" fmla="*/ 1938094 h 3206031"/>
              <a:gd name="connsiteX905" fmla="*/ 2089114 w 4389120"/>
              <a:gd name="connsiteY905" fmla="*/ 1924362 h 3206031"/>
              <a:gd name="connsiteX906" fmla="*/ 2069146 w 4389120"/>
              <a:gd name="connsiteY906" fmla="*/ 1910646 h 3206031"/>
              <a:gd name="connsiteX907" fmla="*/ 2049178 w 4389120"/>
              <a:gd name="connsiteY907" fmla="*/ 1895670 h 3206031"/>
              <a:gd name="connsiteX908" fmla="*/ 2030454 w 4389120"/>
              <a:gd name="connsiteY908" fmla="*/ 1880694 h 3206031"/>
              <a:gd name="connsiteX909" fmla="*/ 2012974 w 4389120"/>
              <a:gd name="connsiteY909" fmla="*/ 1863214 h 3206031"/>
              <a:gd name="connsiteX910" fmla="*/ 1995510 w 4389120"/>
              <a:gd name="connsiteY910" fmla="*/ 1846994 h 3206031"/>
              <a:gd name="connsiteX911" fmla="*/ 1979290 w 4389120"/>
              <a:gd name="connsiteY911" fmla="*/ 1829530 h 3206031"/>
              <a:gd name="connsiteX912" fmla="*/ 1964314 w 4389120"/>
              <a:gd name="connsiteY912" fmla="*/ 1810806 h 3206031"/>
              <a:gd name="connsiteX913" fmla="*/ 1949338 w 4389120"/>
              <a:gd name="connsiteY913" fmla="*/ 1793326 h 3206031"/>
              <a:gd name="connsiteX914" fmla="*/ 1936850 w 4389120"/>
              <a:gd name="connsiteY914" fmla="*/ 1774618 h 3206031"/>
              <a:gd name="connsiteX915" fmla="*/ 1924378 w 4389120"/>
              <a:gd name="connsiteY915" fmla="*/ 1755894 h 3206031"/>
              <a:gd name="connsiteX916" fmla="*/ 1913150 w 4389120"/>
              <a:gd name="connsiteY916" fmla="*/ 1735926 h 3206031"/>
              <a:gd name="connsiteX917" fmla="*/ 1904410 w 4389120"/>
              <a:gd name="connsiteY917" fmla="*/ 1717202 h 3206031"/>
              <a:gd name="connsiteX918" fmla="*/ 1890678 w 4389120"/>
              <a:gd name="connsiteY918" fmla="*/ 1688494 h 3206031"/>
              <a:gd name="connsiteX919" fmla="*/ 1909402 w 4389120"/>
              <a:gd name="connsiteY919" fmla="*/ 1662290 h 3206031"/>
              <a:gd name="connsiteX920" fmla="*/ 1924378 w 4389120"/>
              <a:gd name="connsiteY920" fmla="*/ 1638590 h 3206031"/>
              <a:gd name="connsiteX921" fmla="*/ 1939354 w 4389120"/>
              <a:gd name="connsiteY921" fmla="*/ 1614874 h 3206031"/>
              <a:gd name="connsiteX922" fmla="*/ 1953071 w 4389120"/>
              <a:gd name="connsiteY922" fmla="*/ 1591158 h 3206031"/>
              <a:gd name="connsiteX923" fmla="*/ 1964314 w 4389120"/>
              <a:gd name="connsiteY923" fmla="*/ 1566198 h 3206031"/>
              <a:gd name="connsiteX924" fmla="*/ 1975542 w 4389120"/>
              <a:gd name="connsiteY924" fmla="*/ 1539994 h 3206031"/>
              <a:gd name="connsiteX925" fmla="*/ 1984282 w 4389120"/>
              <a:gd name="connsiteY925" fmla="*/ 1513790 h 3206031"/>
              <a:gd name="connsiteX926" fmla="*/ 1991762 w 4389120"/>
              <a:gd name="connsiteY926" fmla="*/ 1488830 h 3206031"/>
              <a:gd name="connsiteX927" fmla="*/ 1566213 w 4389120"/>
              <a:gd name="connsiteY927" fmla="*/ 1260441 h 3206031"/>
              <a:gd name="connsiteX928" fmla="*/ 2822907 w 4389120"/>
              <a:gd name="connsiteY928" fmla="*/ 1260441 h 3206031"/>
              <a:gd name="connsiteX929" fmla="*/ 2822907 w 4389120"/>
              <a:gd name="connsiteY929" fmla="*/ 1365273 h 3206031"/>
              <a:gd name="connsiteX930" fmla="*/ 1566213 w 4389120"/>
              <a:gd name="connsiteY930" fmla="*/ 1365273 h 3206031"/>
              <a:gd name="connsiteX931" fmla="*/ 2926495 w 4389120"/>
              <a:gd name="connsiteY931" fmla="*/ 623984 h 3206031"/>
              <a:gd name="connsiteX932" fmla="*/ 2950211 w 4389120"/>
              <a:gd name="connsiteY932" fmla="*/ 623984 h 3206031"/>
              <a:gd name="connsiteX933" fmla="*/ 2951455 w 4389120"/>
              <a:gd name="connsiteY933" fmla="*/ 623984 h 3206031"/>
              <a:gd name="connsiteX934" fmla="*/ 2970179 w 4389120"/>
              <a:gd name="connsiteY934" fmla="*/ 623984 h 3206031"/>
              <a:gd name="connsiteX935" fmla="*/ 2987643 w 4389120"/>
              <a:gd name="connsiteY935" fmla="*/ 625228 h 3206031"/>
              <a:gd name="connsiteX936" fmla="*/ 3006367 w 4389120"/>
              <a:gd name="connsiteY936" fmla="*/ 627732 h 3206031"/>
              <a:gd name="connsiteX937" fmla="*/ 3023832 w 4389120"/>
              <a:gd name="connsiteY937" fmla="*/ 631465 h 3206031"/>
              <a:gd name="connsiteX938" fmla="*/ 3041311 w 4389120"/>
              <a:gd name="connsiteY938" fmla="*/ 636457 h 3206031"/>
              <a:gd name="connsiteX939" fmla="*/ 3058776 w 4389120"/>
              <a:gd name="connsiteY939" fmla="*/ 641449 h 3206031"/>
              <a:gd name="connsiteX940" fmla="*/ 3075011 w 4389120"/>
              <a:gd name="connsiteY940" fmla="*/ 647700 h 3206031"/>
              <a:gd name="connsiteX941" fmla="*/ 3091231 w 4389120"/>
              <a:gd name="connsiteY941" fmla="*/ 655180 h 3206031"/>
              <a:gd name="connsiteX942" fmla="*/ 3107451 w 4389120"/>
              <a:gd name="connsiteY942" fmla="*/ 663920 h 3206031"/>
              <a:gd name="connsiteX943" fmla="*/ 3123672 w 4389120"/>
              <a:gd name="connsiteY943" fmla="*/ 672660 h 3206031"/>
              <a:gd name="connsiteX944" fmla="*/ 3138648 w 4389120"/>
              <a:gd name="connsiteY944" fmla="*/ 682644 h 3206031"/>
              <a:gd name="connsiteX945" fmla="*/ 3152379 w 4389120"/>
              <a:gd name="connsiteY945" fmla="*/ 693872 h 3206031"/>
              <a:gd name="connsiteX946" fmla="*/ 3167355 w 4389120"/>
              <a:gd name="connsiteY946" fmla="*/ 705100 h 3206031"/>
              <a:gd name="connsiteX947" fmla="*/ 3179828 w 4389120"/>
              <a:gd name="connsiteY947" fmla="*/ 717588 h 3206031"/>
              <a:gd name="connsiteX948" fmla="*/ 3193560 w 4389120"/>
              <a:gd name="connsiteY948" fmla="*/ 731305 h 3206031"/>
              <a:gd name="connsiteX949" fmla="*/ 3204788 w 4389120"/>
              <a:gd name="connsiteY949" fmla="*/ 745036 h 3206031"/>
              <a:gd name="connsiteX950" fmla="*/ 3217275 w 4389120"/>
              <a:gd name="connsiteY950" fmla="*/ 761257 h 3206031"/>
              <a:gd name="connsiteX951" fmla="*/ 3227259 w 4389120"/>
              <a:gd name="connsiteY951" fmla="*/ 777477 h 3206031"/>
              <a:gd name="connsiteX952" fmla="*/ 3237243 w 4389120"/>
              <a:gd name="connsiteY952" fmla="*/ 793712 h 3206031"/>
              <a:gd name="connsiteX953" fmla="*/ 3247227 w 4389120"/>
              <a:gd name="connsiteY953" fmla="*/ 811176 h 3206031"/>
              <a:gd name="connsiteX954" fmla="*/ 3254708 w 4389120"/>
              <a:gd name="connsiteY954" fmla="*/ 827397 h 3206031"/>
              <a:gd name="connsiteX955" fmla="*/ 3260959 w 4389120"/>
              <a:gd name="connsiteY955" fmla="*/ 846120 h 3206031"/>
              <a:gd name="connsiteX956" fmla="*/ 3267195 w 4389120"/>
              <a:gd name="connsiteY956" fmla="*/ 863600 h 3206031"/>
              <a:gd name="connsiteX957" fmla="*/ 3272187 w 4389120"/>
              <a:gd name="connsiteY957" fmla="*/ 882309 h 3206031"/>
              <a:gd name="connsiteX958" fmla="*/ 3275935 w 4389120"/>
              <a:gd name="connsiteY958" fmla="*/ 901032 h 3206031"/>
              <a:gd name="connsiteX959" fmla="*/ 3278424 w 4389120"/>
              <a:gd name="connsiteY959" fmla="*/ 919756 h 3206031"/>
              <a:gd name="connsiteX960" fmla="*/ 3280927 w 4389120"/>
              <a:gd name="connsiteY960" fmla="*/ 938465 h 3206031"/>
              <a:gd name="connsiteX961" fmla="*/ 3280927 w 4389120"/>
              <a:gd name="connsiteY961" fmla="*/ 957189 h 3206031"/>
              <a:gd name="connsiteX962" fmla="*/ 3280927 w 4389120"/>
              <a:gd name="connsiteY962" fmla="*/ 977157 h 3206031"/>
              <a:gd name="connsiteX963" fmla="*/ 3279668 w 4389120"/>
              <a:gd name="connsiteY963" fmla="*/ 995880 h 3206031"/>
              <a:gd name="connsiteX964" fmla="*/ 3277179 w 4389120"/>
              <a:gd name="connsiteY964" fmla="*/ 1015848 h 3206031"/>
              <a:gd name="connsiteX965" fmla="*/ 3273432 w 4389120"/>
              <a:gd name="connsiteY965" fmla="*/ 1034572 h 3206031"/>
              <a:gd name="connsiteX966" fmla="*/ 3166111 w 4389120"/>
              <a:gd name="connsiteY966" fmla="*/ 1010856 h 3206031"/>
              <a:gd name="connsiteX967" fmla="*/ 3168600 w 4389120"/>
              <a:gd name="connsiteY967" fmla="*/ 998369 h 3206031"/>
              <a:gd name="connsiteX968" fmla="*/ 3169844 w 4389120"/>
              <a:gd name="connsiteY968" fmla="*/ 984652 h 3206031"/>
              <a:gd name="connsiteX969" fmla="*/ 3171103 w 4389120"/>
              <a:gd name="connsiteY969" fmla="*/ 959692 h 3206031"/>
              <a:gd name="connsiteX970" fmla="*/ 3169844 w 4389120"/>
              <a:gd name="connsiteY970" fmla="*/ 933473 h 3206031"/>
              <a:gd name="connsiteX971" fmla="*/ 3164867 w 4389120"/>
              <a:gd name="connsiteY971" fmla="*/ 907269 h 3206031"/>
              <a:gd name="connsiteX972" fmla="*/ 3157371 w 4389120"/>
              <a:gd name="connsiteY972" fmla="*/ 882309 h 3206031"/>
              <a:gd name="connsiteX973" fmla="*/ 3147387 w 4389120"/>
              <a:gd name="connsiteY973" fmla="*/ 858608 h 3206031"/>
              <a:gd name="connsiteX974" fmla="*/ 3134915 w 4389120"/>
              <a:gd name="connsiteY974" fmla="*/ 836137 h 3206031"/>
              <a:gd name="connsiteX975" fmla="*/ 3127419 w 4389120"/>
              <a:gd name="connsiteY975" fmla="*/ 824908 h 3206031"/>
              <a:gd name="connsiteX976" fmla="*/ 3119939 w 4389120"/>
              <a:gd name="connsiteY976" fmla="*/ 814924 h 3206031"/>
              <a:gd name="connsiteX977" fmla="*/ 3102459 w 4389120"/>
              <a:gd name="connsiteY977" fmla="*/ 796201 h 3206031"/>
              <a:gd name="connsiteX978" fmla="*/ 3084995 w 4389120"/>
              <a:gd name="connsiteY978" fmla="*/ 779980 h 3206031"/>
              <a:gd name="connsiteX979" fmla="*/ 3065027 w 4389120"/>
              <a:gd name="connsiteY979" fmla="*/ 766249 h 3206031"/>
              <a:gd name="connsiteX980" fmla="*/ 3043800 w 4389120"/>
              <a:gd name="connsiteY980" fmla="*/ 753776 h 3206031"/>
              <a:gd name="connsiteX981" fmla="*/ 3022587 w 4389120"/>
              <a:gd name="connsiteY981" fmla="*/ 745036 h 3206031"/>
              <a:gd name="connsiteX982" fmla="*/ 3000131 w 4389120"/>
              <a:gd name="connsiteY982" fmla="*/ 738800 h 3206031"/>
              <a:gd name="connsiteX983" fmla="*/ 2975171 w 4389120"/>
              <a:gd name="connsiteY983" fmla="*/ 735052 h 3206031"/>
              <a:gd name="connsiteX984" fmla="*/ 2951455 w 4389120"/>
              <a:gd name="connsiteY984" fmla="*/ 733808 h 3206031"/>
              <a:gd name="connsiteX985" fmla="*/ 2950211 w 4389120"/>
              <a:gd name="connsiteY985" fmla="*/ 733808 h 3206031"/>
              <a:gd name="connsiteX986" fmla="*/ 2928999 w 4389120"/>
              <a:gd name="connsiteY986" fmla="*/ 735052 h 3206031"/>
              <a:gd name="connsiteX987" fmla="*/ 2909031 w 4389120"/>
              <a:gd name="connsiteY987" fmla="*/ 737556 h 3206031"/>
              <a:gd name="connsiteX988" fmla="*/ 2889063 w 4389120"/>
              <a:gd name="connsiteY988" fmla="*/ 741289 h 3206031"/>
              <a:gd name="connsiteX989" fmla="*/ 2871583 w 4389120"/>
              <a:gd name="connsiteY989" fmla="*/ 747540 h 3206031"/>
              <a:gd name="connsiteX990" fmla="*/ 2852859 w 4389120"/>
              <a:gd name="connsiteY990" fmla="*/ 755020 h 3206031"/>
              <a:gd name="connsiteX991" fmla="*/ 2835395 w 4389120"/>
              <a:gd name="connsiteY991" fmla="*/ 765004 h 3206031"/>
              <a:gd name="connsiteX992" fmla="*/ 2819175 w 4389120"/>
              <a:gd name="connsiteY992" fmla="*/ 774988 h 3206031"/>
              <a:gd name="connsiteX993" fmla="*/ 2804199 w 4389120"/>
              <a:gd name="connsiteY993" fmla="*/ 784972 h 3206031"/>
              <a:gd name="connsiteX994" fmla="*/ 2789223 w 4389120"/>
              <a:gd name="connsiteY994" fmla="*/ 797445 h 3206031"/>
              <a:gd name="connsiteX995" fmla="*/ 2775491 w 4389120"/>
              <a:gd name="connsiteY995" fmla="*/ 809932 h 3206031"/>
              <a:gd name="connsiteX996" fmla="*/ 2763019 w 4389120"/>
              <a:gd name="connsiteY996" fmla="*/ 822405 h 3206031"/>
              <a:gd name="connsiteX997" fmla="*/ 2750531 w 4389120"/>
              <a:gd name="connsiteY997" fmla="*/ 836137 h 3206031"/>
              <a:gd name="connsiteX998" fmla="*/ 2728075 w 4389120"/>
              <a:gd name="connsiteY998" fmla="*/ 863600 h 3206031"/>
              <a:gd name="connsiteX999" fmla="*/ 2709351 w 4389120"/>
              <a:gd name="connsiteY999" fmla="*/ 891048 h 3206031"/>
              <a:gd name="connsiteX1000" fmla="*/ 2686879 w 4389120"/>
              <a:gd name="connsiteY1000" fmla="*/ 927237 h 3206031"/>
              <a:gd name="connsiteX1001" fmla="*/ 2669415 w 4389120"/>
              <a:gd name="connsiteY1001" fmla="*/ 963425 h 3206031"/>
              <a:gd name="connsiteX1002" fmla="*/ 2653195 w 4389120"/>
              <a:gd name="connsiteY1002" fmla="*/ 999628 h 3206031"/>
              <a:gd name="connsiteX1003" fmla="*/ 2639463 w 4389120"/>
              <a:gd name="connsiteY1003" fmla="*/ 1034572 h 3206031"/>
              <a:gd name="connsiteX1004" fmla="*/ 2628235 w 4389120"/>
              <a:gd name="connsiteY1004" fmla="*/ 1069516 h 3206031"/>
              <a:gd name="connsiteX1005" fmla="*/ 2619495 w 4389120"/>
              <a:gd name="connsiteY1005" fmla="*/ 1103201 h 3206031"/>
              <a:gd name="connsiteX1006" fmla="*/ 2613259 w 4389120"/>
              <a:gd name="connsiteY1006" fmla="*/ 1134397 h 3206031"/>
              <a:gd name="connsiteX1007" fmla="*/ 2608267 w 4389120"/>
              <a:gd name="connsiteY1007" fmla="*/ 1163105 h 3206031"/>
              <a:gd name="connsiteX1008" fmla="*/ 2497199 w 4389120"/>
              <a:gd name="connsiteY1008" fmla="*/ 1163105 h 3206031"/>
              <a:gd name="connsiteX1009" fmla="*/ 2502191 w 4389120"/>
              <a:gd name="connsiteY1009" fmla="*/ 1128161 h 3206031"/>
              <a:gd name="connsiteX1010" fmla="*/ 2509671 w 4389120"/>
              <a:gd name="connsiteY1010" fmla="*/ 1089469 h 3206031"/>
              <a:gd name="connsiteX1011" fmla="*/ 2519655 w 4389120"/>
              <a:gd name="connsiteY1011" fmla="*/ 1049548 h 3206031"/>
              <a:gd name="connsiteX1012" fmla="*/ 2532143 w 4389120"/>
              <a:gd name="connsiteY1012" fmla="*/ 1007109 h 3206031"/>
              <a:gd name="connsiteX1013" fmla="*/ 2548363 w 4389120"/>
              <a:gd name="connsiteY1013" fmla="*/ 963425 h 3206031"/>
              <a:gd name="connsiteX1014" fmla="*/ 2568331 w 4389120"/>
              <a:gd name="connsiteY1014" fmla="*/ 918497 h 3206031"/>
              <a:gd name="connsiteX1015" fmla="*/ 2578315 w 4389120"/>
              <a:gd name="connsiteY1015" fmla="*/ 897285 h 3206031"/>
              <a:gd name="connsiteX1016" fmla="*/ 2590787 w 4389120"/>
              <a:gd name="connsiteY1016" fmla="*/ 874828 h 3206031"/>
              <a:gd name="connsiteX1017" fmla="*/ 2603275 w 4389120"/>
              <a:gd name="connsiteY1017" fmla="*/ 852357 h 3206031"/>
              <a:gd name="connsiteX1018" fmla="*/ 2617007 w 4389120"/>
              <a:gd name="connsiteY1018" fmla="*/ 831144 h 3206031"/>
              <a:gd name="connsiteX1019" fmla="*/ 2633227 w 4389120"/>
              <a:gd name="connsiteY1019" fmla="*/ 806184 h 3206031"/>
              <a:gd name="connsiteX1020" fmla="*/ 2650691 w 4389120"/>
              <a:gd name="connsiteY1020" fmla="*/ 783728 h 3206031"/>
              <a:gd name="connsiteX1021" fmla="*/ 2669415 w 4389120"/>
              <a:gd name="connsiteY1021" fmla="*/ 761257 h 3206031"/>
              <a:gd name="connsiteX1022" fmla="*/ 2688139 w 4389120"/>
              <a:gd name="connsiteY1022" fmla="*/ 741289 h 3206031"/>
              <a:gd name="connsiteX1023" fmla="*/ 2706847 w 4389120"/>
              <a:gd name="connsiteY1023" fmla="*/ 722580 h 3206031"/>
              <a:gd name="connsiteX1024" fmla="*/ 2726815 w 4389120"/>
              <a:gd name="connsiteY1024" fmla="*/ 706345 h 3206031"/>
              <a:gd name="connsiteX1025" fmla="*/ 2746783 w 4389120"/>
              <a:gd name="connsiteY1025" fmla="*/ 690124 h 3206031"/>
              <a:gd name="connsiteX1026" fmla="*/ 2768011 w 4389120"/>
              <a:gd name="connsiteY1026" fmla="*/ 676393 h 3206031"/>
              <a:gd name="connsiteX1027" fmla="*/ 2789223 w 4389120"/>
              <a:gd name="connsiteY1027" fmla="*/ 663920 h 3206031"/>
              <a:gd name="connsiteX1028" fmla="*/ 2811679 w 4389120"/>
              <a:gd name="connsiteY1028" fmla="*/ 653936 h 3206031"/>
              <a:gd name="connsiteX1029" fmla="*/ 2832891 w 4389120"/>
              <a:gd name="connsiteY1029" fmla="*/ 643952 h 3206031"/>
              <a:gd name="connsiteX1030" fmla="*/ 2855363 w 4389120"/>
              <a:gd name="connsiteY1030" fmla="*/ 636457 h 3206031"/>
              <a:gd name="connsiteX1031" fmla="*/ 2879079 w 4389120"/>
              <a:gd name="connsiteY1031" fmla="*/ 631465 h 3206031"/>
              <a:gd name="connsiteX1032" fmla="*/ 2902779 w 4389120"/>
              <a:gd name="connsiteY1032" fmla="*/ 626473 h 3206031"/>
              <a:gd name="connsiteX1033" fmla="*/ 1418941 w 4389120"/>
              <a:gd name="connsiteY1033" fmla="*/ 623984 h 3206031"/>
              <a:gd name="connsiteX1034" fmla="*/ 1437665 w 4389120"/>
              <a:gd name="connsiteY1034" fmla="*/ 623984 h 3206031"/>
              <a:gd name="connsiteX1035" fmla="*/ 1438909 w 4389120"/>
              <a:gd name="connsiteY1035" fmla="*/ 623984 h 3206031"/>
              <a:gd name="connsiteX1036" fmla="*/ 1462625 w 4389120"/>
              <a:gd name="connsiteY1036" fmla="*/ 623984 h 3206031"/>
              <a:gd name="connsiteX1037" fmla="*/ 1486341 w 4389120"/>
              <a:gd name="connsiteY1037" fmla="*/ 626473 h 3206031"/>
              <a:gd name="connsiteX1038" fmla="*/ 1510041 w 4389120"/>
              <a:gd name="connsiteY1038" fmla="*/ 631465 h 3206031"/>
              <a:gd name="connsiteX1039" fmla="*/ 1533757 w 4389120"/>
              <a:gd name="connsiteY1039" fmla="*/ 636457 h 3206031"/>
              <a:gd name="connsiteX1040" fmla="*/ 1556229 w 4389120"/>
              <a:gd name="connsiteY1040" fmla="*/ 643952 h 3206031"/>
              <a:gd name="connsiteX1041" fmla="*/ 1577441 w 4389120"/>
              <a:gd name="connsiteY1041" fmla="*/ 653936 h 3206031"/>
              <a:gd name="connsiteX1042" fmla="*/ 1599897 w 4389120"/>
              <a:gd name="connsiteY1042" fmla="*/ 663920 h 3206031"/>
              <a:gd name="connsiteX1043" fmla="*/ 1621110 w 4389120"/>
              <a:gd name="connsiteY1043" fmla="*/ 676393 h 3206031"/>
              <a:gd name="connsiteX1044" fmla="*/ 1642337 w 4389120"/>
              <a:gd name="connsiteY1044" fmla="*/ 690124 h 3206031"/>
              <a:gd name="connsiteX1045" fmla="*/ 1662305 w 4389120"/>
              <a:gd name="connsiteY1045" fmla="*/ 706345 h 3206031"/>
              <a:gd name="connsiteX1046" fmla="*/ 1682273 w 4389120"/>
              <a:gd name="connsiteY1046" fmla="*/ 722580 h 3206031"/>
              <a:gd name="connsiteX1047" fmla="*/ 1700982 w 4389120"/>
              <a:gd name="connsiteY1047" fmla="*/ 741289 h 3206031"/>
              <a:gd name="connsiteX1048" fmla="*/ 1719705 w 4389120"/>
              <a:gd name="connsiteY1048" fmla="*/ 761257 h 3206031"/>
              <a:gd name="connsiteX1049" fmla="*/ 1738429 w 4389120"/>
              <a:gd name="connsiteY1049" fmla="*/ 783728 h 3206031"/>
              <a:gd name="connsiteX1050" fmla="*/ 1755894 w 4389120"/>
              <a:gd name="connsiteY1050" fmla="*/ 806184 h 3206031"/>
              <a:gd name="connsiteX1051" fmla="*/ 1772114 w 4389120"/>
              <a:gd name="connsiteY1051" fmla="*/ 831144 h 3206031"/>
              <a:gd name="connsiteX1052" fmla="*/ 1785846 w 4389120"/>
              <a:gd name="connsiteY1052" fmla="*/ 852357 h 3206031"/>
              <a:gd name="connsiteX1053" fmla="*/ 1798333 w 4389120"/>
              <a:gd name="connsiteY1053" fmla="*/ 874828 h 3206031"/>
              <a:gd name="connsiteX1054" fmla="*/ 1810806 w 4389120"/>
              <a:gd name="connsiteY1054" fmla="*/ 897285 h 3206031"/>
              <a:gd name="connsiteX1055" fmla="*/ 1820790 w 4389120"/>
              <a:gd name="connsiteY1055" fmla="*/ 918497 h 3206031"/>
              <a:gd name="connsiteX1056" fmla="*/ 1840758 w 4389120"/>
              <a:gd name="connsiteY1056" fmla="*/ 963425 h 3206031"/>
              <a:gd name="connsiteX1057" fmla="*/ 1856978 w 4389120"/>
              <a:gd name="connsiteY1057" fmla="*/ 1007109 h 3206031"/>
              <a:gd name="connsiteX1058" fmla="*/ 1869466 w 4389120"/>
              <a:gd name="connsiteY1058" fmla="*/ 1049548 h 3206031"/>
              <a:gd name="connsiteX1059" fmla="*/ 1879450 w 4389120"/>
              <a:gd name="connsiteY1059" fmla="*/ 1089469 h 3206031"/>
              <a:gd name="connsiteX1060" fmla="*/ 1886930 w 4389120"/>
              <a:gd name="connsiteY1060" fmla="*/ 1128161 h 3206031"/>
              <a:gd name="connsiteX1061" fmla="*/ 1891922 w 4389120"/>
              <a:gd name="connsiteY1061" fmla="*/ 1163105 h 3206031"/>
              <a:gd name="connsiteX1062" fmla="*/ 1780854 w 4389120"/>
              <a:gd name="connsiteY1062" fmla="*/ 1163105 h 3206031"/>
              <a:gd name="connsiteX1063" fmla="*/ 1777106 w 4389120"/>
              <a:gd name="connsiteY1063" fmla="*/ 1134397 h 3206031"/>
              <a:gd name="connsiteX1064" fmla="*/ 1769625 w 4389120"/>
              <a:gd name="connsiteY1064" fmla="*/ 1103201 h 3206031"/>
              <a:gd name="connsiteX1065" fmla="*/ 1760886 w 4389120"/>
              <a:gd name="connsiteY1065" fmla="*/ 1069516 h 3206031"/>
              <a:gd name="connsiteX1066" fmla="*/ 1749657 w 4389120"/>
              <a:gd name="connsiteY1066" fmla="*/ 1034572 h 3206031"/>
              <a:gd name="connsiteX1067" fmla="*/ 1735926 w 4389120"/>
              <a:gd name="connsiteY1067" fmla="*/ 999628 h 3206031"/>
              <a:gd name="connsiteX1068" fmla="*/ 1720950 w 4389120"/>
              <a:gd name="connsiteY1068" fmla="*/ 963425 h 3206031"/>
              <a:gd name="connsiteX1069" fmla="*/ 1702241 w 4389120"/>
              <a:gd name="connsiteY1069" fmla="*/ 927237 h 3206031"/>
              <a:gd name="connsiteX1070" fmla="*/ 1679769 w 4389120"/>
              <a:gd name="connsiteY1070" fmla="*/ 891048 h 3206031"/>
              <a:gd name="connsiteX1071" fmla="*/ 1661046 w 4389120"/>
              <a:gd name="connsiteY1071" fmla="*/ 863600 h 3206031"/>
              <a:gd name="connsiteX1072" fmla="*/ 1638589 w 4389120"/>
              <a:gd name="connsiteY1072" fmla="*/ 836137 h 3206031"/>
              <a:gd name="connsiteX1073" fmla="*/ 1626102 w 4389120"/>
              <a:gd name="connsiteY1073" fmla="*/ 822405 h 3206031"/>
              <a:gd name="connsiteX1074" fmla="*/ 1613629 w 4389120"/>
              <a:gd name="connsiteY1074" fmla="*/ 809932 h 3206031"/>
              <a:gd name="connsiteX1075" fmla="*/ 1599897 w 4389120"/>
              <a:gd name="connsiteY1075" fmla="*/ 797445 h 3206031"/>
              <a:gd name="connsiteX1076" fmla="*/ 1584921 w 4389120"/>
              <a:gd name="connsiteY1076" fmla="*/ 784972 h 3206031"/>
              <a:gd name="connsiteX1077" fmla="*/ 1569945 w 4389120"/>
              <a:gd name="connsiteY1077" fmla="*/ 774988 h 3206031"/>
              <a:gd name="connsiteX1078" fmla="*/ 1553725 w 4389120"/>
              <a:gd name="connsiteY1078" fmla="*/ 765004 h 3206031"/>
              <a:gd name="connsiteX1079" fmla="*/ 1536261 w 4389120"/>
              <a:gd name="connsiteY1079" fmla="*/ 755020 h 3206031"/>
              <a:gd name="connsiteX1080" fmla="*/ 1518781 w 4389120"/>
              <a:gd name="connsiteY1080" fmla="*/ 747540 h 3206031"/>
              <a:gd name="connsiteX1081" fmla="*/ 1500057 w 4389120"/>
              <a:gd name="connsiteY1081" fmla="*/ 741289 h 3206031"/>
              <a:gd name="connsiteX1082" fmla="*/ 1480089 w 4389120"/>
              <a:gd name="connsiteY1082" fmla="*/ 737556 h 3206031"/>
              <a:gd name="connsiteX1083" fmla="*/ 1460121 w 4389120"/>
              <a:gd name="connsiteY1083" fmla="*/ 735052 h 3206031"/>
              <a:gd name="connsiteX1084" fmla="*/ 1438909 w 4389120"/>
              <a:gd name="connsiteY1084" fmla="*/ 733808 h 3206031"/>
              <a:gd name="connsiteX1085" fmla="*/ 1437665 w 4389120"/>
              <a:gd name="connsiteY1085" fmla="*/ 733808 h 3206031"/>
              <a:gd name="connsiteX1086" fmla="*/ 1413949 w 4389120"/>
              <a:gd name="connsiteY1086" fmla="*/ 735052 h 3206031"/>
              <a:gd name="connsiteX1087" fmla="*/ 1390249 w 4389120"/>
              <a:gd name="connsiteY1087" fmla="*/ 738800 h 3206031"/>
              <a:gd name="connsiteX1088" fmla="*/ 1366533 w 4389120"/>
              <a:gd name="connsiteY1088" fmla="*/ 745036 h 3206031"/>
              <a:gd name="connsiteX1089" fmla="*/ 1345321 w 4389120"/>
              <a:gd name="connsiteY1089" fmla="*/ 753776 h 3206031"/>
              <a:gd name="connsiteX1090" fmla="*/ 1324093 w 4389120"/>
              <a:gd name="connsiteY1090" fmla="*/ 766249 h 3206031"/>
              <a:gd name="connsiteX1091" fmla="*/ 1304125 w 4389120"/>
              <a:gd name="connsiteY1091" fmla="*/ 779980 h 3206031"/>
              <a:gd name="connsiteX1092" fmla="*/ 1286661 w 4389120"/>
              <a:gd name="connsiteY1092" fmla="*/ 796201 h 3206031"/>
              <a:gd name="connsiteX1093" fmla="*/ 1269181 w 4389120"/>
              <a:gd name="connsiteY1093" fmla="*/ 814924 h 3206031"/>
              <a:gd name="connsiteX1094" fmla="*/ 1261701 w 4389120"/>
              <a:gd name="connsiteY1094" fmla="*/ 824908 h 3206031"/>
              <a:gd name="connsiteX1095" fmla="*/ 1254205 w 4389120"/>
              <a:gd name="connsiteY1095" fmla="*/ 836137 h 3206031"/>
              <a:gd name="connsiteX1096" fmla="*/ 1241733 w 4389120"/>
              <a:gd name="connsiteY1096" fmla="*/ 858608 h 3206031"/>
              <a:gd name="connsiteX1097" fmla="*/ 1231749 w 4389120"/>
              <a:gd name="connsiteY1097" fmla="*/ 882309 h 3206031"/>
              <a:gd name="connsiteX1098" fmla="*/ 1224268 w 4389120"/>
              <a:gd name="connsiteY1098" fmla="*/ 907269 h 3206031"/>
              <a:gd name="connsiteX1099" fmla="*/ 1219276 w 4389120"/>
              <a:gd name="connsiteY1099" fmla="*/ 933473 h 3206031"/>
              <a:gd name="connsiteX1100" fmla="*/ 1218017 w 4389120"/>
              <a:gd name="connsiteY1100" fmla="*/ 959692 h 3206031"/>
              <a:gd name="connsiteX1101" fmla="*/ 1219276 w 4389120"/>
              <a:gd name="connsiteY1101" fmla="*/ 984652 h 3206031"/>
              <a:gd name="connsiteX1102" fmla="*/ 1220521 w 4389120"/>
              <a:gd name="connsiteY1102" fmla="*/ 998369 h 3206031"/>
              <a:gd name="connsiteX1103" fmla="*/ 1223009 w 4389120"/>
              <a:gd name="connsiteY1103" fmla="*/ 1010856 h 3206031"/>
              <a:gd name="connsiteX1104" fmla="*/ 1115689 w 4389120"/>
              <a:gd name="connsiteY1104" fmla="*/ 1034572 h 3206031"/>
              <a:gd name="connsiteX1105" fmla="*/ 1111941 w 4389120"/>
              <a:gd name="connsiteY1105" fmla="*/ 1015848 h 3206031"/>
              <a:gd name="connsiteX1106" fmla="*/ 1109452 w 4389120"/>
              <a:gd name="connsiteY1106" fmla="*/ 995880 h 3206031"/>
              <a:gd name="connsiteX1107" fmla="*/ 1108193 w 4389120"/>
              <a:gd name="connsiteY1107" fmla="*/ 977157 h 3206031"/>
              <a:gd name="connsiteX1108" fmla="*/ 1108193 w 4389120"/>
              <a:gd name="connsiteY1108" fmla="*/ 957189 h 3206031"/>
              <a:gd name="connsiteX1109" fmla="*/ 1108193 w 4389120"/>
              <a:gd name="connsiteY1109" fmla="*/ 938465 h 3206031"/>
              <a:gd name="connsiteX1110" fmla="*/ 1110697 w 4389120"/>
              <a:gd name="connsiteY1110" fmla="*/ 919756 h 3206031"/>
              <a:gd name="connsiteX1111" fmla="*/ 1113185 w 4389120"/>
              <a:gd name="connsiteY1111" fmla="*/ 901032 h 3206031"/>
              <a:gd name="connsiteX1112" fmla="*/ 1116933 w 4389120"/>
              <a:gd name="connsiteY1112" fmla="*/ 882309 h 3206031"/>
              <a:gd name="connsiteX1113" fmla="*/ 1121925 w 4389120"/>
              <a:gd name="connsiteY1113" fmla="*/ 863600 h 3206031"/>
              <a:gd name="connsiteX1114" fmla="*/ 1128161 w 4389120"/>
              <a:gd name="connsiteY1114" fmla="*/ 846120 h 3206031"/>
              <a:gd name="connsiteX1115" fmla="*/ 1134412 w 4389120"/>
              <a:gd name="connsiteY1115" fmla="*/ 827397 h 3206031"/>
              <a:gd name="connsiteX1116" fmla="*/ 1141893 w 4389120"/>
              <a:gd name="connsiteY1116" fmla="*/ 811176 h 3206031"/>
              <a:gd name="connsiteX1117" fmla="*/ 1151877 w 4389120"/>
              <a:gd name="connsiteY1117" fmla="*/ 793712 h 3206031"/>
              <a:gd name="connsiteX1118" fmla="*/ 1161861 w 4389120"/>
              <a:gd name="connsiteY1118" fmla="*/ 777477 h 3206031"/>
              <a:gd name="connsiteX1119" fmla="*/ 1171845 w 4389120"/>
              <a:gd name="connsiteY1119" fmla="*/ 761257 h 3206031"/>
              <a:gd name="connsiteX1120" fmla="*/ 1184332 w 4389120"/>
              <a:gd name="connsiteY1120" fmla="*/ 745036 h 3206031"/>
              <a:gd name="connsiteX1121" fmla="*/ 1195561 w 4389120"/>
              <a:gd name="connsiteY1121" fmla="*/ 731305 h 3206031"/>
              <a:gd name="connsiteX1122" fmla="*/ 1209292 w 4389120"/>
              <a:gd name="connsiteY1122" fmla="*/ 717588 h 3206031"/>
              <a:gd name="connsiteX1123" fmla="*/ 1221765 w 4389120"/>
              <a:gd name="connsiteY1123" fmla="*/ 705100 h 3206031"/>
              <a:gd name="connsiteX1124" fmla="*/ 1236741 w 4389120"/>
              <a:gd name="connsiteY1124" fmla="*/ 693872 h 3206031"/>
              <a:gd name="connsiteX1125" fmla="*/ 1250473 w 4389120"/>
              <a:gd name="connsiteY1125" fmla="*/ 682644 h 3206031"/>
              <a:gd name="connsiteX1126" fmla="*/ 1265449 w 4389120"/>
              <a:gd name="connsiteY1126" fmla="*/ 672660 h 3206031"/>
              <a:gd name="connsiteX1127" fmla="*/ 1281669 w 4389120"/>
              <a:gd name="connsiteY1127" fmla="*/ 663920 h 3206031"/>
              <a:gd name="connsiteX1128" fmla="*/ 1297889 w 4389120"/>
              <a:gd name="connsiteY1128" fmla="*/ 655180 h 3206031"/>
              <a:gd name="connsiteX1129" fmla="*/ 1314109 w 4389120"/>
              <a:gd name="connsiteY1129" fmla="*/ 647700 h 3206031"/>
              <a:gd name="connsiteX1130" fmla="*/ 1330345 w 4389120"/>
              <a:gd name="connsiteY1130" fmla="*/ 641449 h 3206031"/>
              <a:gd name="connsiteX1131" fmla="*/ 1347809 w 4389120"/>
              <a:gd name="connsiteY1131" fmla="*/ 636457 h 3206031"/>
              <a:gd name="connsiteX1132" fmla="*/ 1365289 w 4389120"/>
              <a:gd name="connsiteY1132" fmla="*/ 631465 h 3206031"/>
              <a:gd name="connsiteX1133" fmla="*/ 1382753 w 4389120"/>
              <a:gd name="connsiteY1133" fmla="*/ 627732 h 3206031"/>
              <a:gd name="connsiteX1134" fmla="*/ 1401477 w 4389120"/>
              <a:gd name="connsiteY1134" fmla="*/ 625228 h 3206031"/>
              <a:gd name="connsiteX1135" fmla="*/ 2195190 w 4389120"/>
              <a:gd name="connsiteY1135" fmla="*/ 0 h 3206031"/>
              <a:gd name="connsiteX1136" fmla="*/ 2235126 w 4389120"/>
              <a:gd name="connsiteY1136" fmla="*/ 43684 h 3206031"/>
              <a:gd name="connsiteX1137" fmla="*/ 2252590 w 4389120"/>
              <a:gd name="connsiteY1137" fmla="*/ 62392 h 3206031"/>
              <a:gd name="connsiteX1138" fmla="*/ 2273803 w 4389120"/>
              <a:gd name="connsiteY1138" fmla="*/ 81116 h 3206031"/>
              <a:gd name="connsiteX1139" fmla="*/ 2314983 w 4389120"/>
              <a:gd name="connsiteY1139" fmla="*/ 117304 h 3206031"/>
              <a:gd name="connsiteX1140" fmla="*/ 2351186 w 4389120"/>
              <a:gd name="connsiteY1140" fmla="*/ 147256 h 3206031"/>
              <a:gd name="connsiteX1141" fmla="*/ 2373643 w 4389120"/>
              <a:gd name="connsiteY1141" fmla="*/ 163477 h 3206031"/>
              <a:gd name="connsiteX1142" fmla="*/ 2397358 w 4389120"/>
              <a:gd name="connsiteY1142" fmla="*/ 182200 h 3206031"/>
              <a:gd name="connsiteX1143" fmla="*/ 2418571 w 4389120"/>
              <a:gd name="connsiteY1143" fmla="*/ 202168 h 3206031"/>
              <a:gd name="connsiteX1144" fmla="*/ 2439783 w 4389120"/>
              <a:gd name="connsiteY1144" fmla="*/ 222136 h 3206031"/>
              <a:gd name="connsiteX1145" fmla="*/ 2459751 w 4389120"/>
              <a:gd name="connsiteY1145" fmla="*/ 243349 h 3206031"/>
              <a:gd name="connsiteX1146" fmla="*/ 2477230 w 4389120"/>
              <a:gd name="connsiteY1146" fmla="*/ 265820 h 3206031"/>
              <a:gd name="connsiteX1147" fmla="*/ 2494695 w 4389120"/>
              <a:gd name="connsiteY1147" fmla="*/ 288276 h 3206031"/>
              <a:gd name="connsiteX1148" fmla="*/ 2509671 w 4389120"/>
              <a:gd name="connsiteY1148" fmla="*/ 311992 h 3206031"/>
              <a:gd name="connsiteX1149" fmla="*/ 2524647 w 4389120"/>
              <a:gd name="connsiteY1149" fmla="*/ 335708 h 3206031"/>
              <a:gd name="connsiteX1150" fmla="*/ 2537135 w 4389120"/>
              <a:gd name="connsiteY1150" fmla="*/ 360668 h 3206031"/>
              <a:gd name="connsiteX1151" fmla="*/ 2548363 w 4389120"/>
              <a:gd name="connsiteY1151" fmla="*/ 385628 h 3206031"/>
              <a:gd name="connsiteX1152" fmla="*/ 2557103 w 4389120"/>
              <a:gd name="connsiteY1152" fmla="*/ 410588 h 3206031"/>
              <a:gd name="connsiteX1153" fmla="*/ 2564583 w 4389120"/>
              <a:gd name="connsiteY1153" fmla="*/ 436792 h 3206031"/>
              <a:gd name="connsiteX1154" fmla="*/ 2570819 w 4389120"/>
              <a:gd name="connsiteY1154" fmla="*/ 461752 h 3206031"/>
              <a:gd name="connsiteX1155" fmla="*/ 2575811 w 4389120"/>
              <a:gd name="connsiteY1155" fmla="*/ 487957 h 3206031"/>
              <a:gd name="connsiteX1156" fmla="*/ 2578315 w 4389120"/>
              <a:gd name="connsiteY1156" fmla="*/ 514161 h 3206031"/>
              <a:gd name="connsiteX1157" fmla="*/ 2579559 w 4389120"/>
              <a:gd name="connsiteY1157" fmla="*/ 541624 h 3206031"/>
              <a:gd name="connsiteX1158" fmla="*/ 2579559 w 4389120"/>
              <a:gd name="connsiteY1158" fmla="*/ 562837 h 3206031"/>
              <a:gd name="connsiteX1159" fmla="*/ 2579559 w 4389120"/>
              <a:gd name="connsiteY1159" fmla="*/ 562837 h 3206031"/>
              <a:gd name="connsiteX1160" fmla="*/ 2578315 w 4389120"/>
              <a:gd name="connsiteY1160" fmla="*/ 584049 h 3206031"/>
              <a:gd name="connsiteX1161" fmla="*/ 2575811 w 4389120"/>
              <a:gd name="connsiteY1161" fmla="*/ 605261 h 3206031"/>
              <a:gd name="connsiteX1162" fmla="*/ 2572079 w 4389120"/>
              <a:gd name="connsiteY1162" fmla="*/ 626473 h 3206031"/>
              <a:gd name="connsiteX1163" fmla="*/ 2568331 w 4389120"/>
              <a:gd name="connsiteY1163" fmla="*/ 647701 h 3206031"/>
              <a:gd name="connsiteX1164" fmla="*/ 2563339 w 4389120"/>
              <a:gd name="connsiteY1164" fmla="*/ 667669 h 3206031"/>
              <a:gd name="connsiteX1165" fmla="*/ 2550851 w 4389120"/>
              <a:gd name="connsiteY1165" fmla="*/ 708849 h 3206031"/>
              <a:gd name="connsiteX1166" fmla="*/ 2537135 w 4389120"/>
              <a:gd name="connsiteY1166" fmla="*/ 748785 h 3206031"/>
              <a:gd name="connsiteX1167" fmla="*/ 2520899 w 4389120"/>
              <a:gd name="connsiteY1167" fmla="*/ 789965 h 3206031"/>
              <a:gd name="connsiteX1168" fmla="*/ 2503435 w 4389120"/>
              <a:gd name="connsiteY1168" fmla="*/ 829901 h 3206031"/>
              <a:gd name="connsiteX1169" fmla="*/ 2484711 w 4389120"/>
              <a:gd name="connsiteY1169" fmla="*/ 871081 h 3206031"/>
              <a:gd name="connsiteX1170" fmla="*/ 2453515 w 4389120"/>
              <a:gd name="connsiteY1170" fmla="*/ 940969 h 3206031"/>
              <a:gd name="connsiteX1171" fmla="*/ 2438539 w 4389120"/>
              <a:gd name="connsiteY1171" fmla="*/ 975913 h 3206031"/>
              <a:gd name="connsiteX1172" fmla="*/ 2424807 w 4389120"/>
              <a:gd name="connsiteY1172" fmla="*/ 1012101 h 3206031"/>
              <a:gd name="connsiteX1173" fmla="*/ 2412334 w 4389120"/>
              <a:gd name="connsiteY1173" fmla="*/ 1048290 h 3206031"/>
              <a:gd name="connsiteX1174" fmla="*/ 2402350 w 4389120"/>
              <a:gd name="connsiteY1174" fmla="*/ 1085737 h 3206031"/>
              <a:gd name="connsiteX1175" fmla="*/ 2393611 w 4389120"/>
              <a:gd name="connsiteY1175" fmla="*/ 1124414 h 3206031"/>
              <a:gd name="connsiteX1176" fmla="*/ 2387374 w 4389120"/>
              <a:gd name="connsiteY1176" fmla="*/ 1163106 h 3206031"/>
              <a:gd name="connsiteX1177" fmla="*/ 2276306 w 4389120"/>
              <a:gd name="connsiteY1177" fmla="*/ 1163106 h 3206031"/>
              <a:gd name="connsiteX1178" fmla="*/ 2278795 w 4389120"/>
              <a:gd name="connsiteY1178" fmla="*/ 1139390 h 3206031"/>
              <a:gd name="connsiteX1179" fmla="*/ 2282542 w 4389120"/>
              <a:gd name="connsiteY1179" fmla="*/ 1115689 h 3206031"/>
              <a:gd name="connsiteX1180" fmla="*/ 2292526 w 4389120"/>
              <a:gd name="connsiteY1180" fmla="*/ 1070761 h 3206031"/>
              <a:gd name="connsiteX1181" fmla="*/ 2304999 w 4389120"/>
              <a:gd name="connsiteY1181" fmla="*/ 1025833 h 3206031"/>
              <a:gd name="connsiteX1182" fmla="*/ 2318731 w 4389120"/>
              <a:gd name="connsiteY1182" fmla="*/ 983393 h 3206031"/>
              <a:gd name="connsiteX1183" fmla="*/ 2333707 w 4389120"/>
              <a:gd name="connsiteY1183" fmla="*/ 942213 h 3206031"/>
              <a:gd name="connsiteX1184" fmla="*/ 2351186 w 4389120"/>
              <a:gd name="connsiteY1184" fmla="*/ 902277 h 3206031"/>
              <a:gd name="connsiteX1185" fmla="*/ 2384871 w 4389120"/>
              <a:gd name="connsiteY1185" fmla="*/ 826153 h 3206031"/>
              <a:gd name="connsiteX1186" fmla="*/ 2416082 w 4389120"/>
              <a:gd name="connsiteY1186" fmla="*/ 752533 h 3206031"/>
              <a:gd name="connsiteX1187" fmla="*/ 2431058 w 4389120"/>
              <a:gd name="connsiteY1187" fmla="*/ 717589 h 3206031"/>
              <a:gd name="connsiteX1188" fmla="*/ 2443531 w 4389120"/>
              <a:gd name="connsiteY1188" fmla="*/ 681385 h 3206031"/>
              <a:gd name="connsiteX1189" fmla="*/ 2454759 w 4389120"/>
              <a:gd name="connsiteY1189" fmla="*/ 646441 h 3206031"/>
              <a:gd name="connsiteX1190" fmla="*/ 2463499 w 4389120"/>
              <a:gd name="connsiteY1190" fmla="*/ 611512 h 3206031"/>
              <a:gd name="connsiteX1191" fmla="*/ 2465987 w 4389120"/>
              <a:gd name="connsiteY1191" fmla="*/ 594033 h 3206031"/>
              <a:gd name="connsiteX1192" fmla="*/ 2468491 w 4389120"/>
              <a:gd name="connsiteY1192" fmla="*/ 576568 h 3206031"/>
              <a:gd name="connsiteX1193" fmla="*/ 2469735 w 4389120"/>
              <a:gd name="connsiteY1193" fmla="*/ 559089 h 3206031"/>
              <a:gd name="connsiteX1194" fmla="*/ 2469735 w 4389120"/>
              <a:gd name="connsiteY1194" fmla="*/ 541624 h 3206031"/>
              <a:gd name="connsiteX1195" fmla="*/ 2468491 w 4389120"/>
              <a:gd name="connsiteY1195" fmla="*/ 521656 h 3206031"/>
              <a:gd name="connsiteX1196" fmla="*/ 2467246 w 4389120"/>
              <a:gd name="connsiteY1196" fmla="*/ 501688 h 3206031"/>
              <a:gd name="connsiteX1197" fmla="*/ 2463499 w 4389120"/>
              <a:gd name="connsiteY1197" fmla="*/ 481720 h 3206031"/>
              <a:gd name="connsiteX1198" fmla="*/ 2458507 w 4389120"/>
              <a:gd name="connsiteY1198" fmla="*/ 461752 h 3206031"/>
              <a:gd name="connsiteX1199" fmla="*/ 2452270 w 4389120"/>
              <a:gd name="connsiteY1199" fmla="*/ 443029 h 3206031"/>
              <a:gd name="connsiteX1200" fmla="*/ 2444775 w 4389120"/>
              <a:gd name="connsiteY1200" fmla="*/ 423061 h 3206031"/>
              <a:gd name="connsiteX1201" fmla="*/ 2436050 w 4389120"/>
              <a:gd name="connsiteY1201" fmla="*/ 404337 h 3206031"/>
              <a:gd name="connsiteX1202" fmla="*/ 2426066 w 4389120"/>
              <a:gd name="connsiteY1202" fmla="*/ 385628 h 3206031"/>
              <a:gd name="connsiteX1203" fmla="*/ 2414823 w 4389120"/>
              <a:gd name="connsiteY1203" fmla="*/ 366904 h 3206031"/>
              <a:gd name="connsiteX1204" fmla="*/ 2402350 w 4389120"/>
              <a:gd name="connsiteY1204" fmla="*/ 348181 h 3206031"/>
              <a:gd name="connsiteX1205" fmla="*/ 2389863 w 4389120"/>
              <a:gd name="connsiteY1205" fmla="*/ 330716 h 3206031"/>
              <a:gd name="connsiteX1206" fmla="*/ 2374887 w 4389120"/>
              <a:gd name="connsiteY1206" fmla="*/ 314481 h 3206031"/>
              <a:gd name="connsiteX1207" fmla="*/ 2359911 w 4389120"/>
              <a:gd name="connsiteY1207" fmla="*/ 297016 h 3206031"/>
              <a:gd name="connsiteX1208" fmla="*/ 2343691 w 4389120"/>
              <a:gd name="connsiteY1208" fmla="*/ 282040 h 3206031"/>
              <a:gd name="connsiteX1209" fmla="*/ 2326226 w 4389120"/>
              <a:gd name="connsiteY1209" fmla="*/ 265820 h 3206031"/>
              <a:gd name="connsiteX1210" fmla="*/ 2307502 w 4389120"/>
              <a:gd name="connsiteY1210" fmla="*/ 252088 h 3206031"/>
              <a:gd name="connsiteX1211" fmla="*/ 2261330 w 4389120"/>
              <a:gd name="connsiteY1211" fmla="*/ 215900 h 3206031"/>
              <a:gd name="connsiteX1212" fmla="*/ 2228874 w 4389120"/>
              <a:gd name="connsiteY1212" fmla="*/ 188437 h 3206031"/>
              <a:gd name="connsiteX1213" fmla="*/ 2195190 w 4389120"/>
              <a:gd name="connsiteY1213" fmla="*/ 158485 h 3206031"/>
              <a:gd name="connsiteX1214" fmla="*/ 2160246 w 4389120"/>
              <a:gd name="connsiteY1214" fmla="*/ 188437 h 3206031"/>
              <a:gd name="connsiteX1215" fmla="*/ 2127790 w 4389120"/>
              <a:gd name="connsiteY1215" fmla="*/ 215900 h 3206031"/>
              <a:gd name="connsiteX1216" fmla="*/ 2081618 w 4389120"/>
              <a:gd name="connsiteY1216" fmla="*/ 252088 h 3206031"/>
              <a:gd name="connsiteX1217" fmla="*/ 2062894 w 4389120"/>
              <a:gd name="connsiteY1217" fmla="*/ 265820 h 3206031"/>
              <a:gd name="connsiteX1218" fmla="*/ 2045430 w 4389120"/>
              <a:gd name="connsiteY1218" fmla="*/ 282040 h 3206031"/>
              <a:gd name="connsiteX1219" fmla="*/ 2029210 w 4389120"/>
              <a:gd name="connsiteY1219" fmla="*/ 297016 h 3206031"/>
              <a:gd name="connsiteX1220" fmla="*/ 2014234 w 4389120"/>
              <a:gd name="connsiteY1220" fmla="*/ 314481 h 3206031"/>
              <a:gd name="connsiteX1221" fmla="*/ 1999258 w 4389120"/>
              <a:gd name="connsiteY1221" fmla="*/ 330716 h 3206031"/>
              <a:gd name="connsiteX1222" fmla="*/ 1986770 w 4389120"/>
              <a:gd name="connsiteY1222" fmla="*/ 348181 h 3206031"/>
              <a:gd name="connsiteX1223" fmla="*/ 1974298 w 4389120"/>
              <a:gd name="connsiteY1223" fmla="*/ 366904 h 3206031"/>
              <a:gd name="connsiteX1224" fmla="*/ 1963054 w 4389120"/>
              <a:gd name="connsiteY1224" fmla="*/ 385628 h 3206031"/>
              <a:gd name="connsiteX1225" fmla="*/ 1953070 w 4389120"/>
              <a:gd name="connsiteY1225" fmla="*/ 404337 h 3206031"/>
              <a:gd name="connsiteX1226" fmla="*/ 1944346 w 4389120"/>
              <a:gd name="connsiteY1226" fmla="*/ 423061 h 3206031"/>
              <a:gd name="connsiteX1227" fmla="*/ 1936850 w 4389120"/>
              <a:gd name="connsiteY1227" fmla="*/ 443029 h 3206031"/>
              <a:gd name="connsiteX1228" fmla="*/ 1930614 w 4389120"/>
              <a:gd name="connsiteY1228" fmla="*/ 461752 h 3206031"/>
              <a:gd name="connsiteX1229" fmla="*/ 1925622 w 4389120"/>
              <a:gd name="connsiteY1229" fmla="*/ 481720 h 3206031"/>
              <a:gd name="connsiteX1230" fmla="*/ 1921874 w 4389120"/>
              <a:gd name="connsiteY1230" fmla="*/ 501688 h 3206031"/>
              <a:gd name="connsiteX1231" fmla="*/ 1920630 w 4389120"/>
              <a:gd name="connsiteY1231" fmla="*/ 521656 h 3206031"/>
              <a:gd name="connsiteX1232" fmla="*/ 1919386 w 4389120"/>
              <a:gd name="connsiteY1232" fmla="*/ 541624 h 3206031"/>
              <a:gd name="connsiteX1233" fmla="*/ 1919386 w 4389120"/>
              <a:gd name="connsiteY1233" fmla="*/ 559089 h 3206031"/>
              <a:gd name="connsiteX1234" fmla="*/ 1920630 w 4389120"/>
              <a:gd name="connsiteY1234" fmla="*/ 576568 h 3206031"/>
              <a:gd name="connsiteX1235" fmla="*/ 1923134 w 4389120"/>
              <a:gd name="connsiteY1235" fmla="*/ 594033 h 3206031"/>
              <a:gd name="connsiteX1236" fmla="*/ 1925622 w 4389120"/>
              <a:gd name="connsiteY1236" fmla="*/ 611512 h 3206031"/>
              <a:gd name="connsiteX1237" fmla="*/ 1934362 w 4389120"/>
              <a:gd name="connsiteY1237" fmla="*/ 646441 h 3206031"/>
              <a:gd name="connsiteX1238" fmla="*/ 1945590 w 4389120"/>
              <a:gd name="connsiteY1238" fmla="*/ 681385 h 3206031"/>
              <a:gd name="connsiteX1239" fmla="*/ 1958062 w 4389120"/>
              <a:gd name="connsiteY1239" fmla="*/ 717589 h 3206031"/>
              <a:gd name="connsiteX1240" fmla="*/ 1973038 w 4389120"/>
              <a:gd name="connsiteY1240" fmla="*/ 752533 h 3206031"/>
              <a:gd name="connsiteX1241" fmla="*/ 2004250 w 4389120"/>
              <a:gd name="connsiteY1241" fmla="*/ 826153 h 3206031"/>
              <a:gd name="connsiteX1242" fmla="*/ 2037934 w 4389120"/>
              <a:gd name="connsiteY1242" fmla="*/ 902277 h 3206031"/>
              <a:gd name="connsiteX1243" fmla="*/ 2055414 w 4389120"/>
              <a:gd name="connsiteY1243" fmla="*/ 942213 h 3206031"/>
              <a:gd name="connsiteX1244" fmla="*/ 2070390 w 4389120"/>
              <a:gd name="connsiteY1244" fmla="*/ 983393 h 3206031"/>
              <a:gd name="connsiteX1245" fmla="*/ 2084122 w 4389120"/>
              <a:gd name="connsiteY1245" fmla="*/ 1025833 h 3206031"/>
              <a:gd name="connsiteX1246" fmla="*/ 2096594 w 4389120"/>
              <a:gd name="connsiteY1246" fmla="*/ 1070761 h 3206031"/>
              <a:gd name="connsiteX1247" fmla="*/ 2106578 w 4389120"/>
              <a:gd name="connsiteY1247" fmla="*/ 1115689 h 3206031"/>
              <a:gd name="connsiteX1248" fmla="*/ 2110326 w 4389120"/>
              <a:gd name="connsiteY1248" fmla="*/ 1139390 h 3206031"/>
              <a:gd name="connsiteX1249" fmla="*/ 2112814 w 4389120"/>
              <a:gd name="connsiteY1249" fmla="*/ 1163106 h 3206031"/>
              <a:gd name="connsiteX1250" fmla="*/ 2001746 w 4389120"/>
              <a:gd name="connsiteY1250" fmla="*/ 1163106 h 3206031"/>
              <a:gd name="connsiteX1251" fmla="*/ 1995510 w 4389120"/>
              <a:gd name="connsiteY1251" fmla="*/ 1124414 h 3206031"/>
              <a:gd name="connsiteX1252" fmla="*/ 1986770 w 4389120"/>
              <a:gd name="connsiteY1252" fmla="*/ 1085737 h 3206031"/>
              <a:gd name="connsiteX1253" fmla="*/ 1976786 w 4389120"/>
              <a:gd name="connsiteY1253" fmla="*/ 1048290 h 3206031"/>
              <a:gd name="connsiteX1254" fmla="*/ 1964314 w 4389120"/>
              <a:gd name="connsiteY1254" fmla="*/ 1012101 h 3206031"/>
              <a:gd name="connsiteX1255" fmla="*/ 1950582 w 4389120"/>
              <a:gd name="connsiteY1255" fmla="*/ 975913 h 3206031"/>
              <a:gd name="connsiteX1256" fmla="*/ 1935606 w 4389120"/>
              <a:gd name="connsiteY1256" fmla="*/ 940969 h 3206031"/>
              <a:gd name="connsiteX1257" fmla="*/ 1904410 w 4389120"/>
              <a:gd name="connsiteY1257" fmla="*/ 871081 h 3206031"/>
              <a:gd name="connsiteX1258" fmla="*/ 1885686 w 4389120"/>
              <a:gd name="connsiteY1258" fmla="*/ 829901 h 3206031"/>
              <a:gd name="connsiteX1259" fmla="*/ 1868221 w 4389120"/>
              <a:gd name="connsiteY1259" fmla="*/ 789965 h 3206031"/>
              <a:gd name="connsiteX1260" fmla="*/ 1851986 w 4389120"/>
              <a:gd name="connsiteY1260" fmla="*/ 748785 h 3206031"/>
              <a:gd name="connsiteX1261" fmla="*/ 1838269 w 4389120"/>
              <a:gd name="connsiteY1261" fmla="*/ 708849 h 3206031"/>
              <a:gd name="connsiteX1262" fmla="*/ 1825782 w 4389120"/>
              <a:gd name="connsiteY1262" fmla="*/ 667669 h 3206031"/>
              <a:gd name="connsiteX1263" fmla="*/ 1820790 w 4389120"/>
              <a:gd name="connsiteY1263" fmla="*/ 647701 h 3206031"/>
              <a:gd name="connsiteX1264" fmla="*/ 1817042 w 4389120"/>
              <a:gd name="connsiteY1264" fmla="*/ 626473 h 3206031"/>
              <a:gd name="connsiteX1265" fmla="*/ 1813309 w 4389120"/>
              <a:gd name="connsiteY1265" fmla="*/ 605261 h 3206031"/>
              <a:gd name="connsiteX1266" fmla="*/ 1810806 w 4389120"/>
              <a:gd name="connsiteY1266" fmla="*/ 584049 h 3206031"/>
              <a:gd name="connsiteX1267" fmla="*/ 1809561 w 4389120"/>
              <a:gd name="connsiteY1267" fmla="*/ 562837 h 3206031"/>
              <a:gd name="connsiteX1268" fmla="*/ 1809561 w 4389120"/>
              <a:gd name="connsiteY1268" fmla="*/ 562837 h 3206031"/>
              <a:gd name="connsiteX1269" fmla="*/ 1809561 w 4389120"/>
              <a:gd name="connsiteY1269" fmla="*/ 541624 h 3206031"/>
              <a:gd name="connsiteX1270" fmla="*/ 1810806 w 4389120"/>
              <a:gd name="connsiteY1270" fmla="*/ 514161 h 3206031"/>
              <a:gd name="connsiteX1271" fmla="*/ 1813309 w 4389120"/>
              <a:gd name="connsiteY1271" fmla="*/ 487957 h 3206031"/>
              <a:gd name="connsiteX1272" fmla="*/ 1818301 w 4389120"/>
              <a:gd name="connsiteY1272" fmla="*/ 461752 h 3206031"/>
              <a:gd name="connsiteX1273" fmla="*/ 1824537 w 4389120"/>
              <a:gd name="connsiteY1273" fmla="*/ 436792 h 3206031"/>
              <a:gd name="connsiteX1274" fmla="*/ 1832018 w 4389120"/>
              <a:gd name="connsiteY1274" fmla="*/ 410588 h 3206031"/>
              <a:gd name="connsiteX1275" fmla="*/ 1842002 w 4389120"/>
              <a:gd name="connsiteY1275" fmla="*/ 385628 h 3206031"/>
              <a:gd name="connsiteX1276" fmla="*/ 1851986 w 4389120"/>
              <a:gd name="connsiteY1276" fmla="*/ 360668 h 3206031"/>
              <a:gd name="connsiteX1277" fmla="*/ 1864474 w 4389120"/>
              <a:gd name="connsiteY1277" fmla="*/ 335708 h 3206031"/>
              <a:gd name="connsiteX1278" fmla="*/ 1879450 w 4389120"/>
              <a:gd name="connsiteY1278" fmla="*/ 311992 h 3206031"/>
              <a:gd name="connsiteX1279" fmla="*/ 1894426 w 4389120"/>
              <a:gd name="connsiteY1279" fmla="*/ 288276 h 3206031"/>
              <a:gd name="connsiteX1280" fmla="*/ 1911890 w 4389120"/>
              <a:gd name="connsiteY1280" fmla="*/ 265820 h 3206031"/>
              <a:gd name="connsiteX1281" fmla="*/ 1929370 w 4389120"/>
              <a:gd name="connsiteY1281" fmla="*/ 243349 h 3206031"/>
              <a:gd name="connsiteX1282" fmla="*/ 1949338 w 4389120"/>
              <a:gd name="connsiteY1282" fmla="*/ 222136 h 3206031"/>
              <a:gd name="connsiteX1283" fmla="*/ 1970550 w 4389120"/>
              <a:gd name="connsiteY1283" fmla="*/ 202168 h 3206031"/>
              <a:gd name="connsiteX1284" fmla="*/ 1991762 w 4389120"/>
              <a:gd name="connsiteY1284" fmla="*/ 182200 h 3206031"/>
              <a:gd name="connsiteX1285" fmla="*/ 2015478 w 4389120"/>
              <a:gd name="connsiteY1285" fmla="*/ 163477 h 3206031"/>
              <a:gd name="connsiteX1286" fmla="*/ 2037934 w 4389120"/>
              <a:gd name="connsiteY1286" fmla="*/ 147256 h 3206031"/>
              <a:gd name="connsiteX1287" fmla="*/ 2074138 w 4389120"/>
              <a:gd name="connsiteY1287" fmla="*/ 117304 h 3206031"/>
              <a:gd name="connsiteX1288" fmla="*/ 2115318 w 4389120"/>
              <a:gd name="connsiteY1288" fmla="*/ 81116 h 3206031"/>
              <a:gd name="connsiteX1289" fmla="*/ 2136530 w 4389120"/>
              <a:gd name="connsiteY1289" fmla="*/ 62392 h 3206031"/>
              <a:gd name="connsiteX1290" fmla="*/ 2153994 w 4389120"/>
              <a:gd name="connsiteY1290" fmla="*/ 43684 h 3206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</a:cxnLst>
            <a:rect l="l" t="t" r="r" b="b"/>
            <a:pathLst>
              <a:path w="4389120" h="3206031">
                <a:moveTo>
                  <a:pt x="1997998" y="2608251"/>
                </a:moveTo>
                <a:lnTo>
                  <a:pt x="1975542" y="2609495"/>
                </a:lnTo>
                <a:lnTo>
                  <a:pt x="1954330" y="2611999"/>
                </a:lnTo>
                <a:lnTo>
                  <a:pt x="1934362" y="2616991"/>
                </a:lnTo>
                <a:lnTo>
                  <a:pt x="1915638" y="2624471"/>
                </a:lnTo>
                <a:lnTo>
                  <a:pt x="1898174" y="2633211"/>
                </a:lnTo>
                <a:lnTo>
                  <a:pt x="1883198" y="2643195"/>
                </a:lnTo>
                <a:lnTo>
                  <a:pt x="1868222" y="2655683"/>
                </a:lnTo>
                <a:lnTo>
                  <a:pt x="1854490" y="2669399"/>
                </a:lnTo>
                <a:lnTo>
                  <a:pt x="1843262" y="2683131"/>
                </a:lnTo>
                <a:lnTo>
                  <a:pt x="1833278" y="2699351"/>
                </a:lnTo>
                <a:lnTo>
                  <a:pt x="1824538" y="2715587"/>
                </a:lnTo>
                <a:lnTo>
                  <a:pt x="1817042" y="2734295"/>
                </a:lnTo>
                <a:lnTo>
                  <a:pt x="1810806" y="2753019"/>
                </a:lnTo>
                <a:lnTo>
                  <a:pt x="1807058" y="2771743"/>
                </a:lnTo>
                <a:lnTo>
                  <a:pt x="1804570" y="2791711"/>
                </a:lnTo>
                <a:lnTo>
                  <a:pt x="1803326" y="2812923"/>
                </a:lnTo>
                <a:lnTo>
                  <a:pt x="1803326" y="2815411"/>
                </a:lnTo>
                <a:lnTo>
                  <a:pt x="1804570" y="2835379"/>
                </a:lnTo>
                <a:lnTo>
                  <a:pt x="1807058" y="2855347"/>
                </a:lnTo>
                <a:lnTo>
                  <a:pt x="1812050" y="2875315"/>
                </a:lnTo>
                <a:lnTo>
                  <a:pt x="1817042" y="2894039"/>
                </a:lnTo>
                <a:lnTo>
                  <a:pt x="1825782" y="2912763"/>
                </a:lnTo>
                <a:lnTo>
                  <a:pt x="1834522" y="2928983"/>
                </a:lnTo>
                <a:lnTo>
                  <a:pt x="1845750" y="2945203"/>
                </a:lnTo>
                <a:lnTo>
                  <a:pt x="1858238" y="2960179"/>
                </a:lnTo>
                <a:lnTo>
                  <a:pt x="1871954" y="2973911"/>
                </a:lnTo>
                <a:lnTo>
                  <a:pt x="1886930" y="2986383"/>
                </a:lnTo>
                <a:lnTo>
                  <a:pt x="1903166" y="2996367"/>
                </a:lnTo>
                <a:lnTo>
                  <a:pt x="1920630" y="3005107"/>
                </a:lnTo>
                <a:lnTo>
                  <a:pt x="1939354" y="3012603"/>
                </a:lnTo>
                <a:lnTo>
                  <a:pt x="1958062" y="3017595"/>
                </a:lnTo>
                <a:lnTo>
                  <a:pt x="1979290" y="3021327"/>
                </a:lnTo>
                <a:lnTo>
                  <a:pt x="2000502" y="3022587"/>
                </a:lnTo>
                <a:lnTo>
                  <a:pt x="2022958" y="3021327"/>
                </a:lnTo>
                <a:lnTo>
                  <a:pt x="2044186" y="3017595"/>
                </a:lnTo>
                <a:lnTo>
                  <a:pt x="2064154" y="3012603"/>
                </a:lnTo>
                <a:lnTo>
                  <a:pt x="2082862" y="3006351"/>
                </a:lnTo>
                <a:lnTo>
                  <a:pt x="2099098" y="2997627"/>
                </a:lnTo>
                <a:lnTo>
                  <a:pt x="2115318" y="2986383"/>
                </a:lnTo>
                <a:lnTo>
                  <a:pt x="2130294" y="2975155"/>
                </a:lnTo>
                <a:lnTo>
                  <a:pt x="2144011" y="2961423"/>
                </a:lnTo>
                <a:lnTo>
                  <a:pt x="2155254" y="2946447"/>
                </a:lnTo>
                <a:lnTo>
                  <a:pt x="2165238" y="2931471"/>
                </a:lnTo>
                <a:lnTo>
                  <a:pt x="2173963" y="2914007"/>
                </a:lnTo>
                <a:lnTo>
                  <a:pt x="2181458" y="2896543"/>
                </a:lnTo>
                <a:lnTo>
                  <a:pt x="2187694" y="2877819"/>
                </a:lnTo>
                <a:lnTo>
                  <a:pt x="2191442" y="2859095"/>
                </a:lnTo>
                <a:lnTo>
                  <a:pt x="2193931" y="2839127"/>
                </a:lnTo>
                <a:lnTo>
                  <a:pt x="2195190" y="2817915"/>
                </a:lnTo>
                <a:lnTo>
                  <a:pt x="2195190" y="2815411"/>
                </a:lnTo>
                <a:lnTo>
                  <a:pt x="2193931" y="2794199"/>
                </a:lnTo>
                <a:lnTo>
                  <a:pt x="2191442" y="2774231"/>
                </a:lnTo>
                <a:lnTo>
                  <a:pt x="2186450" y="2755507"/>
                </a:lnTo>
                <a:lnTo>
                  <a:pt x="2180214" y="2736799"/>
                </a:lnTo>
                <a:lnTo>
                  <a:pt x="2172718" y="2718075"/>
                </a:lnTo>
                <a:lnTo>
                  <a:pt x="2163979" y="2700611"/>
                </a:lnTo>
                <a:lnTo>
                  <a:pt x="2152750" y="2685635"/>
                </a:lnTo>
                <a:lnTo>
                  <a:pt x="2140278" y="2670659"/>
                </a:lnTo>
                <a:lnTo>
                  <a:pt x="2126546" y="2656927"/>
                </a:lnTo>
                <a:lnTo>
                  <a:pt x="2111570" y="2644439"/>
                </a:lnTo>
                <a:lnTo>
                  <a:pt x="2095350" y="2634455"/>
                </a:lnTo>
                <a:lnTo>
                  <a:pt x="2077870" y="2624471"/>
                </a:lnTo>
                <a:lnTo>
                  <a:pt x="2059162" y="2618235"/>
                </a:lnTo>
                <a:lnTo>
                  <a:pt x="2040438" y="2611999"/>
                </a:lnTo>
                <a:lnTo>
                  <a:pt x="2019226" y="2609495"/>
                </a:lnTo>
                <a:close/>
                <a:moveTo>
                  <a:pt x="2487215" y="2438538"/>
                </a:moveTo>
                <a:lnTo>
                  <a:pt x="2700611" y="2438538"/>
                </a:lnTo>
                <a:lnTo>
                  <a:pt x="2700611" y="2857851"/>
                </a:lnTo>
                <a:lnTo>
                  <a:pt x="2700611" y="2875315"/>
                </a:lnTo>
                <a:lnTo>
                  <a:pt x="2703115" y="2892795"/>
                </a:lnTo>
                <a:lnTo>
                  <a:pt x="2705603" y="2909015"/>
                </a:lnTo>
                <a:lnTo>
                  <a:pt x="2709351" y="2923991"/>
                </a:lnTo>
                <a:lnTo>
                  <a:pt x="2714343" y="2937723"/>
                </a:lnTo>
                <a:lnTo>
                  <a:pt x="2719335" y="2950195"/>
                </a:lnTo>
                <a:lnTo>
                  <a:pt x="2726815" y="2961424"/>
                </a:lnTo>
                <a:lnTo>
                  <a:pt x="2734311" y="2971408"/>
                </a:lnTo>
                <a:lnTo>
                  <a:pt x="2743051" y="2980147"/>
                </a:lnTo>
                <a:lnTo>
                  <a:pt x="2753035" y="2987643"/>
                </a:lnTo>
                <a:lnTo>
                  <a:pt x="2763019" y="2995123"/>
                </a:lnTo>
                <a:lnTo>
                  <a:pt x="2774247" y="3000115"/>
                </a:lnTo>
                <a:lnTo>
                  <a:pt x="2786719" y="3003863"/>
                </a:lnTo>
                <a:lnTo>
                  <a:pt x="2800451" y="3007611"/>
                </a:lnTo>
                <a:lnTo>
                  <a:pt x="2814183" y="3008855"/>
                </a:lnTo>
                <a:lnTo>
                  <a:pt x="2829159" y="3010099"/>
                </a:lnTo>
                <a:lnTo>
                  <a:pt x="2844135" y="3008855"/>
                </a:lnTo>
                <a:lnTo>
                  <a:pt x="2857851" y="3007611"/>
                </a:lnTo>
                <a:lnTo>
                  <a:pt x="2871583" y="3003863"/>
                </a:lnTo>
                <a:lnTo>
                  <a:pt x="2884071" y="3000115"/>
                </a:lnTo>
                <a:lnTo>
                  <a:pt x="2895299" y="2995123"/>
                </a:lnTo>
                <a:lnTo>
                  <a:pt x="2906527" y="2987643"/>
                </a:lnTo>
                <a:lnTo>
                  <a:pt x="2916511" y="2980147"/>
                </a:lnTo>
                <a:lnTo>
                  <a:pt x="2926495" y="2971408"/>
                </a:lnTo>
                <a:lnTo>
                  <a:pt x="2933991" y="2961424"/>
                </a:lnTo>
                <a:lnTo>
                  <a:pt x="2941471" y="2950195"/>
                </a:lnTo>
                <a:lnTo>
                  <a:pt x="2947708" y="2937723"/>
                </a:lnTo>
                <a:lnTo>
                  <a:pt x="2952700" y="2923991"/>
                </a:lnTo>
                <a:lnTo>
                  <a:pt x="2956447" y="2909015"/>
                </a:lnTo>
                <a:lnTo>
                  <a:pt x="2960195" y="2892795"/>
                </a:lnTo>
                <a:lnTo>
                  <a:pt x="2961439" y="2875315"/>
                </a:lnTo>
                <a:lnTo>
                  <a:pt x="2961439" y="2857851"/>
                </a:lnTo>
                <a:lnTo>
                  <a:pt x="2961439" y="2438538"/>
                </a:lnTo>
                <a:lnTo>
                  <a:pt x="3174836" y="2438538"/>
                </a:lnTo>
                <a:lnTo>
                  <a:pt x="3174836" y="3188567"/>
                </a:lnTo>
                <a:lnTo>
                  <a:pt x="2961439" y="3188567"/>
                </a:lnTo>
                <a:lnTo>
                  <a:pt x="2961439" y="3082476"/>
                </a:lnTo>
                <a:lnTo>
                  <a:pt x="2942716" y="3106192"/>
                </a:lnTo>
                <a:lnTo>
                  <a:pt x="2922747" y="3127404"/>
                </a:lnTo>
                <a:lnTo>
                  <a:pt x="2911519" y="3138647"/>
                </a:lnTo>
                <a:lnTo>
                  <a:pt x="2899047" y="3148631"/>
                </a:lnTo>
                <a:lnTo>
                  <a:pt x="2886559" y="3157356"/>
                </a:lnTo>
                <a:lnTo>
                  <a:pt x="2874087" y="3166096"/>
                </a:lnTo>
                <a:lnTo>
                  <a:pt x="2860355" y="3173591"/>
                </a:lnTo>
                <a:lnTo>
                  <a:pt x="2846623" y="3181072"/>
                </a:lnTo>
                <a:lnTo>
                  <a:pt x="2831647" y="3187308"/>
                </a:lnTo>
                <a:lnTo>
                  <a:pt x="2815427" y="3192300"/>
                </a:lnTo>
                <a:lnTo>
                  <a:pt x="2797963" y="3197292"/>
                </a:lnTo>
                <a:lnTo>
                  <a:pt x="2780483" y="3199795"/>
                </a:lnTo>
                <a:lnTo>
                  <a:pt x="2761759" y="3202284"/>
                </a:lnTo>
                <a:lnTo>
                  <a:pt x="2741791" y="3202284"/>
                </a:lnTo>
                <a:lnTo>
                  <a:pt x="2713099" y="3201040"/>
                </a:lnTo>
                <a:lnTo>
                  <a:pt x="2685635" y="3197292"/>
                </a:lnTo>
                <a:lnTo>
                  <a:pt x="2659431" y="3192300"/>
                </a:lnTo>
                <a:lnTo>
                  <a:pt x="2634471" y="3183575"/>
                </a:lnTo>
                <a:lnTo>
                  <a:pt x="2612015" y="3172332"/>
                </a:lnTo>
                <a:lnTo>
                  <a:pt x="2590787" y="3159859"/>
                </a:lnTo>
                <a:lnTo>
                  <a:pt x="2572079" y="3144883"/>
                </a:lnTo>
                <a:lnTo>
                  <a:pt x="2554599" y="3128663"/>
                </a:lnTo>
                <a:lnTo>
                  <a:pt x="2539623" y="3108695"/>
                </a:lnTo>
                <a:lnTo>
                  <a:pt x="2525891" y="3087468"/>
                </a:lnTo>
                <a:lnTo>
                  <a:pt x="2514663" y="3065011"/>
                </a:lnTo>
                <a:lnTo>
                  <a:pt x="2504679" y="3040051"/>
                </a:lnTo>
                <a:lnTo>
                  <a:pt x="2497199" y="3013847"/>
                </a:lnTo>
                <a:lnTo>
                  <a:pt x="2492207" y="2985139"/>
                </a:lnTo>
                <a:lnTo>
                  <a:pt x="2488459" y="2956432"/>
                </a:lnTo>
                <a:lnTo>
                  <a:pt x="2487215" y="2923991"/>
                </a:lnTo>
                <a:close/>
                <a:moveTo>
                  <a:pt x="4092104" y="2427294"/>
                </a:moveTo>
                <a:lnTo>
                  <a:pt x="4128292" y="2429798"/>
                </a:lnTo>
                <a:lnTo>
                  <a:pt x="4165740" y="2433546"/>
                </a:lnTo>
                <a:lnTo>
                  <a:pt x="4201928" y="2441026"/>
                </a:lnTo>
                <a:lnTo>
                  <a:pt x="4238116" y="2451010"/>
                </a:lnTo>
                <a:lnTo>
                  <a:pt x="4273060" y="2463482"/>
                </a:lnTo>
                <a:lnTo>
                  <a:pt x="4308004" y="2478458"/>
                </a:lnTo>
                <a:lnTo>
                  <a:pt x="4341704" y="2494694"/>
                </a:lnTo>
                <a:lnTo>
                  <a:pt x="4372900" y="2514662"/>
                </a:lnTo>
                <a:lnTo>
                  <a:pt x="4291784" y="2661918"/>
                </a:lnTo>
                <a:lnTo>
                  <a:pt x="4263076" y="2645698"/>
                </a:lnTo>
                <a:lnTo>
                  <a:pt x="4235613" y="2631966"/>
                </a:lnTo>
                <a:lnTo>
                  <a:pt x="4209408" y="2620738"/>
                </a:lnTo>
                <a:lnTo>
                  <a:pt x="4183204" y="2610754"/>
                </a:lnTo>
                <a:lnTo>
                  <a:pt x="4157000" y="2602014"/>
                </a:lnTo>
                <a:lnTo>
                  <a:pt x="4133284" y="2595778"/>
                </a:lnTo>
                <a:lnTo>
                  <a:pt x="4109568" y="2593274"/>
                </a:lnTo>
                <a:lnTo>
                  <a:pt x="4088356" y="2592030"/>
                </a:lnTo>
                <a:lnTo>
                  <a:pt x="4070892" y="2592030"/>
                </a:lnTo>
                <a:lnTo>
                  <a:pt x="4054656" y="2595778"/>
                </a:lnTo>
                <a:lnTo>
                  <a:pt x="4040940" y="2599526"/>
                </a:lnTo>
                <a:lnTo>
                  <a:pt x="4029712" y="2605762"/>
                </a:lnTo>
                <a:lnTo>
                  <a:pt x="4020972" y="2614486"/>
                </a:lnTo>
                <a:lnTo>
                  <a:pt x="4014736" y="2623226"/>
                </a:lnTo>
                <a:lnTo>
                  <a:pt x="4010988" y="2631966"/>
                </a:lnTo>
                <a:lnTo>
                  <a:pt x="4009744" y="2643194"/>
                </a:lnTo>
                <a:lnTo>
                  <a:pt x="4009744" y="2645698"/>
                </a:lnTo>
                <a:lnTo>
                  <a:pt x="4010988" y="2653178"/>
                </a:lnTo>
                <a:lnTo>
                  <a:pt x="4013476" y="2660674"/>
                </a:lnTo>
                <a:lnTo>
                  <a:pt x="4017224" y="2666910"/>
                </a:lnTo>
                <a:lnTo>
                  <a:pt x="4022216" y="2673146"/>
                </a:lnTo>
                <a:lnTo>
                  <a:pt x="4029712" y="2679382"/>
                </a:lnTo>
                <a:lnTo>
                  <a:pt x="4037192" y="2685634"/>
                </a:lnTo>
                <a:lnTo>
                  <a:pt x="4055916" y="2695618"/>
                </a:lnTo>
                <a:lnTo>
                  <a:pt x="4078372" y="2705602"/>
                </a:lnTo>
                <a:lnTo>
                  <a:pt x="4104576" y="2715586"/>
                </a:lnTo>
                <a:lnTo>
                  <a:pt x="4163236" y="2735554"/>
                </a:lnTo>
                <a:lnTo>
                  <a:pt x="4201928" y="2749270"/>
                </a:lnTo>
                <a:lnTo>
                  <a:pt x="4223140" y="2756766"/>
                </a:lnTo>
                <a:lnTo>
                  <a:pt x="4241864" y="2765491"/>
                </a:lnTo>
                <a:lnTo>
                  <a:pt x="4261832" y="2775475"/>
                </a:lnTo>
                <a:lnTo>
                  <a:pt x="4280540" y="2785459"/>
                </a:lnTo>
                <a:lnTo>
                  <a:pt x="4298020" y="2796702"/>
                </a:lnTo>
                <a:lnTo>
                  <a:pt x="4315484" y="2807930"/>
                </a:lnTo>
                <a:lnTo>
                  <a:pt x="4330460" y="2821662"/>
                </a:lnTo>
                <a:lnTo>
                  <a:pt x="4345436" y="2836638"/>
                </a:lnTo>
                <a:lnTo>
                  <a:pt x="4357924" y="2852858"/>
                </a:lnTo>
                <a:lnTo>
                  <a:pt x="4369152" y="2870323"/>
                </a:lnTo>
                <a:lnTo>
                  <a:pt x="4377892" y="2889046"/>
                </a:lnTo>
                <a:lnTo>
                  <a:pt x="4384128" y="2910259"/>
                </a:lnTo>
                <a:lnTo>
                  <a:pt x="4387876" y="2932730"/>
                </a:lnTo>
                <a:lnTo>
                  <a:pt x="4389120" y="2957690"/>
                </a:lnTo>
                <a:lnTo>
                  <a:pt x="4389120" y="2960179"/>
                </a:lnTo>
                <a:lnTo>
                  <a:pt x="4387876" y="2991375"/>
                </a:lnTo>
                <a:lnTo>
                  <a:pt x="4386632" y="3005107"/>
                </a:lnTo>
                <a:lnTo>
                  <a:pt x="4384128" y="3018838"/>
                </a:lnTo>
                <a:lnTo>
                  <a:pt x="4380380" y="3032570"/>
                </a:lnTo>
                <a:lnTo>
                  <a:pt x="4376648" y="3045043"/>
                </a:lnTo>
                <a:lnTo>
                  <a:pt x="4372900" y="3057530"/>
                </a:lnTo>
                <a:lnTo>
                  <a:pt x="4367908" y="3068758"/>
                </a:lnTo>
                <a:lnTo>
                  <a:pt x="4361672" y="3079987"/>
                </a:lnTo>
                <a:lnTo>
                  <a:pt x="4355420" y="3091215"/>
                </a:lnTo>
                <a:lnTo>
                  <a:pt x="4341704" y="3109938"/>
                </a:lnTo>
                <a:lnTo>
                  <a:pt x="4325468" y="3128662"/>
                </a:lnTo>
                <a:lnTo>
                  <a:pt x="4306760" y="3143638"/>
                </a:lnTo>
                <a:lnTo>
                  <a:pt x="4286792" y="3158614"/>
                </a:lnTo>
                <a:lnTo>
                  <a:pt x="4264320" y="3169842"/>
                </a:lnTo>
                <a:lnTo>
                  <a:pt x="4240605" y="3179826"/>
                </a:lnTo>
                <a:lnTo>
                  <a:pt x="4215660" y="3188566"/>
                </a:lnTo>
                <a:lnTo>
                  <a:pt x="4189440" y="3194802"/>
                </a:lnTo>
                <a:lnTo>
                  <a:pt x="4161992" y="3199794"/>
                </a:lnTo>
                <a:lnTo>
                  <a:pt x="4132040" y="3202283"/>
                </a:lnTo>
                <a:lnTo>
                  <a:pt x="4102088" y="3202283"/>
                </a:lnTo>
                <a:lnTo>
                  <a:pt x="4082120" y="3202283"/>
                </a:lnTo>
                <a:lnTo>
                  <a:pt x="4062152" y="3201039"/>
                </a:lnTo>
                <a:lnTo>
                  <a:pt x="4042184" y="3198550"/>
                </a:lnTo>
                <a:lnTo>
                  <a:pt x="4022216" y="3196047"/>
                </a:lnTo>
                <a:lnTo>
                  <a:pt x="4001004" y="3192299"/>
                </a:lnTo>
                <a:lnTo>
                  <a:pt x="3981036" y="3187307"/>
                </a:lnTo>
                <a:lnTo>
                  <a:pt x="3959824" y="3182315"/>
                </a:lnTo>
                <a:lnTo>
                  <a:pt x="3939856" y="3176079"/>
                </a:lnTo>
                <a:lnTo>
                  <a:pt x="3918628" y="3168598"/>
                </a:lnTo>
                <a:lnTo>
                  <a:pt x="3898660" y="3159858"/>
                </a:lnTo>
                <a:lnTo>
                  <a:pt x="3878692" y="3149874"/>
                </a:lnTo>
                <a:lnTo>
                  <a:pt x="3858740" y="3139890"/>
                </a:lnTo>
                <a:lnTo>
                  <a:pt x="3838772" y="3128662"/>
                </a:lnTo>
                <a:lnTo>
                  <a:pt x="3818804" y="3117419"/>
                </a:lnTo>
                <a:lnTo>
                  <a:pt x="3800080" y="3103702"/>
                </a:lnTo>
                <a:lnTo>
                  <a:pt x="3781356" y="3089970"/>
                </a:lnTo>
                <a:lnTo>
                  <a:pt x="3871212" y="2948950"/>
                </a:lnTo>
                <a:lnTo>
                  <a:pt x="3902408" y="2970163"/>
                </a:lnTo>
                <a:lnTo>
                  <a:pt x="3933604" y="2988886"/>
                </a:lnTo>
                <a:lnTo>
                  <a:pt x="3963556" y="3003862"/>
                </a:lnTo>
                <a:lnTo>
                  <a:pt x="3993508" y="3016335"/>
                </a:lnTo>
                <a:lnTo>
                  <a:pt x="4023460" y="3026319"/>
                </a:lnTo>
                <a:lnTo>
                  <a:pt x="4053412" y="3033814"/>
                </a:lnTo>
                <a:lnTo>
                  <a:pt x="4080876" y="3037562"/>
                </a:lnTo>
                <a:lnTo>
                  <a:pt x="4108324" y="3038806"/>
                </a:lnTo>
                <a:lnTo>
                  <a:pt x="4129536" y="3037562"/>
                </a:lnTo>
                <a:lnTo>
                  <a:pt x="4148260" y="3035059"/>
                </a:lnTo>
                <a:lnTo>
                  <a:pt x="4163236" y="3030067"/>
                </a:lnTo>
                <a:lnTo>
                  <a:pt x="4175724" y="3023830"/>
                </a:lnTo>
                <a:lnTo>
                  <a:pt x="4180716" y="3020083"/>
                </a:lnTo>
                <a:lnTo>
                  <a:pt x="4185708" y="3015091"/>
                </a:lnTo>
                <a:lnTo>
                  <a:pt x="4189440" y="3011343"/>
                </a:lnTo>
                <a:lnTo>
                  <a:pt x="4191944" y="3006351"/>
                </a:lnTo>
                <a:lnTo>
                  <a:pt x="4194432" y="3001359"/>
                </a:lnTo>
                <a:lnTo>
                  <a:pt x="4196936" y="2995123"/>
                </a:lnTo>
                <a:lnTo>
                  <a:pt x="4198180" y="2982650"/>
                </a:lnTo>
                <a:lnTo>
                  <a:pt x="4198180" y="2980147"/>
                </a:lnTo>
                <a:lnTo>
                  <a:pt x="4196936" y="2972666"/>
                </a:lnTo>
                <a:lnTo>
                  <a:pt x="4194432" y="2963926"/>
                </a:lnTo>
                <a:lnTo>
                  <a:pt x="4190700" y="2957690"/>
                </a:lnTo>
                <a:lnTo>
                  <a:pt x="4184448" y="2951439"/>
                </a:lnTo>
                <a:lnTo>
                  <a:pt x="4178212" y="2945203"/>
                </a:lnTo>
                <a:lnTo>
                  <a:pt x="4170732" y="2938966"/>
                </a:lnTo>
                <a:lnTo>
                  <a:pt x="4160748" y="2933974"/>
                </a:lnTo>
                <a:lnTo>
                  <a:pt x="4150764" y="2928982"/>
                </a:lnTo>
                <a:lnTo>
                  <a:pt x="4128292" y="2920243"/>
                </a:lnTo>
                <a:lnTo>
                  <a:pt x="4100844" y="2911503"/>
                </a:lnTo>
                <a:lnTo>
                  <a:pt x="4042184" y="2894038"/>
                </a:lnTo>
                <a:lnTo>
                  <a:pt x="4002248" y="2881566"/>
                </a:lnTo>
                <a:lnTo>
                  <a:pt x="3982280" y="2874070"/>
                </a:lnTo>
                <a:lnTo>
                  <a:pt x="3963556" y="2865331"/>
                </a:lnTo>
                <a:lnTo>
                  <a:pt x="3943588" y="2856606"/>
                </a:lnTo>
                <a:lnTo>
                  <a:pt x="3924880" y="2846622"/>
                </a:lnTo>
                <a:lnTo>
                  <a:pt x="3907400" y="2836638"/>
                </a:lnTo>
                <a:lnTo>
                  <a:pt x="3891180" y="2824150"/>
                </a:lnTo>
                <a:lnTo>
                  <a:pt x="3876204" y="2810419"/>
                </a:lnTo>
                <a:lnTo>
                  <a:pt x="3861228" y="2795443"/>
                </a:lnTo>
                <a:lnTo>
                  <a:pt x="3848756" y="2779222"/>
                </a:lnTo>
                <a:lnTo>
                  <a:pt x="3838772" y="2760499"/>
                </a:lnTo>
                <a:lnTo>
                  <a:pt x="3830032" y="2740546"/>
                </a:lnTo>
                <a:lnTo>
                  <a:pt x="3823796" y="2718074"/>
                </a:lnTo>
                <a:lnTo>
                  <a:pt x="3820048" y="2694358"/>
                </a:lnTo>
                <a:lnTo>
                  <a:pt x="3818804" y="2668154"/>
                </a:lnTo>
                <a:lnTo>
                  <a:pt x="3818804" y="2665666"/>
                </a:lnTo>
                <a:lnTo>
                  <a:pt x="3820048" y="2638202"/>
                </a:lnTo>
                <a:lnTo>
                  <a:pt x="3823796" y="2611998"/>
                </a:lnTo>
                <a:lnTo>
                  <a:pt x="3831276" y="2587038"/>
                </a:lnTo>
                <a:lnTo>
                  <a:pt x="3840016" y="2564582"/>
                </a:lnTo>
                <a:lnTo>
                  <a:pt x="3851244" y="2543354"/>
                </a:lnTo>
                <a:lnTo>
                  <a:pt x="3864976" y="2523386"/>
                </a:lnTo>
                <a:lnTo>
                  <a:pt x="3881196" y="2505922"/>
                </a:lnTo>
                <a:lnTo>
                  <a:pt x="3898660" y="2489702"/>
                </a:lnTo>
                <a:lnTo>
                  <a:pt x="3918628" y="2474726"/>
                </a:lnTo>
                <a:lnTo>
                  <a:pt x="3939856" y="2462238"/>
                </a:lnTo>
                <a:lnTo>
                  <a:pt x="3962312" y="2452254"/>
                </a:lnTo>
                <a:lnTo>
                  <a:pt x="3986028" y="2443530"/>
                </a:lnTo>
                <a:lnTo>
                  <a:pt x="4010988" y="2436034"/>
                </a:lnTo>
                <a:lnTo>
                  <a:pt x="4037192" y="2432286"/>
                </a:lnTo>
                <a:lnTo>
                  <a:pt x="4064640" y="2428554"/>
                </a:lnTo>
                <a:close/>
                <a:moveTo>
                  <a:pt x="2000502" y="2424806"/>
                </a:moveTo>
                <a:lnTo>
                  <a:pt x="2021714" y="2426051"/>
                </a:lnTo>
                <a:lnTo>
                  <a:pt x="2042926" y="2427295"/>
                </a:lnTo>
                <a:lnTo>
                  <a:pt x="2064154" y="2429798"/>
                </a:lnTo>
                <a:lnTo>
                  <a:pt x="2084122" y="2432287"/>
                </a:lnTo>
                <a:lnTo>
                  <a:pt x="2104090" y="2437279"/>
                </a:lnTo>
                <a:lnTo>
                  <a:pt x="2124043" y="2442271"/>
                </a:lnTo>
                <a:lnTo>
                  <a:pt x="2142766" y="2448507"/>
                </a:lnTo>
                <a:lnTo>
                  <a:pt x="2161490" y="2454758"/>
                </a:lnTo>
                <a:lnTo>
                  <a:pt x="2180214" y="2463483"/>
                </a:lnTo>
                <a:lnTo>
                  <a:pt x="2197678" y="2470979"/>
                </a:lnTo>
                <a:lnTo>
                  <a:pt x="2213899" y="2480963"/>
                </a:lnTo>
                <a:lnTo>
                  <a:pt x="2230134" y="2490947"/>
                </a:lnTo>
                <a:lnTo>
                  <a:pt x="2246354" y="2500931"/>
                </a:lnTo>
                <a:lnTo>
                  <a:pt x="2261330" y="2513403"/>
                </a:lnTo>
                <a:lnTo>
                  <a:pt x="2276306" y="2524646"/>
                </a:lnTo>
                <a:lnTo>
                  <a:pt x="2290023" y="2538363"/>
                </a:lnTo>
                <a:lnTo>
                  <a:pt x="2302510" y="2550851"/>
                </a:lnTo>
                <a:lnTo>
                  <a:pt x="2314983" y="2565827"/>
                </a:lnTo>
                <a:lnTo>
                  <a:pt x="2327471" y="2579558"/>
                </a:lnTo>
                <a:lnTo>
                  <a:pt x="2338699" y="2595779"/>
                </a:lnTo>
                <a:lnTo>
                  <a:pt x="2348683" y="2610755"/>
                </a:lnTo>
                <a:lnTo>
                  <a:pt x="2357423" y="2626975"/>
                </a:lnTo>
                <a:lnTo>
                  <a:pt x="2366162" y="2644439"/>
                </a:lnTo>
                <a:lnTo>
                  <a:pt x="2374887" y="2660675"/>
                </a:lnTo>
                <a:lnTo>
                  <a:pt x="2381138" y="2678139"/>
                </a:lnTo>
                <a:lnTo>
                  <a:pt x="2387375" y="2696863"/>
                </a:lnTo>
                <a:lnTo>
                  <a:pt x="2392367" y="2715587"/>
                </a:lnTo>
                <a:lnTo>
                  <a:pt x="2397359" y="2734295"/>
                </a:lnTo>
                <a:lnTo>
                  <a:pt x="2399847" y="2753019"/>
                </a:lnTo>
                <a:lnTo>
                  <a:pt x="2402351" y="2772987"/>
                </a:lnTo>
                <a:lnTo>
                  <a:pt x="2404839" y="2792955"/>
                </a:lnTo>
                <a:lnTo>
                  <a:pt x="2404839" y="2812923"/>
                </a:lnTo>
                <a:lnTo>
                  <a:pt x="2404839" y="2815411"/>
                </a:lnTo>
                <a:lnTo>
                  <a:pt x="2404839" y="2835379"/>
                </a:lnTo>
                <a:lnTo>
                  <a:pt x="2402351" y="2855347"/>
                </a:lnTo>
                <a:lnTo>
                  <a:pt x="2399847" y="2874071"/>
                </a:lnTo>
                <a:lnTo>
                  <a:pt x="2397359" y="2894039"/>
                </a:lnTo>
                <a:lnTo>
                  <a:pt x="2392367" y="2912763"/>
                </a:lnTo>
                <a:lnTo>
                  <a:pt x="2387375" y="2931471"/>
                </a:lnTo>
                <a:lnTo>
                  <a:pt x="2381138" y="2948951"/>
                </a:lnTo>
                <a:lnTo>
                  <a:pt x="2373643" y="2967675"/>
                </a:lnTo>
                <a:lnTo>
                  <a:pt x="2366162" y="2983895"/>
                </a:lnTo>
                <a:lnTo>
                  <a:pt x="2357423" y="3001359"/>
                </a:lnTo>
                <a:lnTo>
                  <a:pt x="2347439" y="3017595"/>
                </a:lnTo>
                <a:lnTo>
                  <a:pt x="2337455" y="3033815"/>
                </a:lnTo>
                <a:lnTo>
                  <a:pt x="2326226" y="3048791"/>
                </a:lnTo>
                <a:lnTo>
                  <a:pt x="2314983" y="3063767"/>
                </a:lnTo>
                <a:lnTo>
                  <a:pt x="2302510" y="3077483"/>
                </a:lnTo>
                <a:lnTo>
                  <a:pt x="2288779" y="3091215"/>
                </a:lnTo>
                <a:lnTo>
                  <a:pt x="2275062" y="3103703"/>
                </a:lnTo>
                <a:lnTo>
                  <a:pt x="2260086" y="3116175"/>
                </a:lnTo>
                <a:lnTo>
                  <a:pt x="2245110" y="3127403"/>
                </a:lnTo>
                <a:lnTo>
                  <a:pt x="2228875" y="3138647"/>
                </a:lnTo>
                <a:lnTo>
                  <a:pt x="2212654" y="3148631"/>
                </a:lnTo>
                <a:lnTo>
                  <a:pt x="2195190" y="3158615"/>
                </a:lnTo>
                <a:lnTo>
                  <a:pt x="2177710" y="3167339"/>
                </a:lnTo>
                <a:lnTo>
                  <a:pt x="2160246" y="3174835"/>
                </a:lnTo>
                <a:lnTo>
                  <a:pt x="2141522" y="3182315"/>
                </a:lnTo>
                <a:lnTo>
                  <a:pt x="2121554" y="3188567"/>
                </a:lnTo>
                <a:lnTo>
                  <a:pt x="2102830" y="3193559"/>
                </a:lnTo>
                <a:lnTo>
                  <a:pt x="2082862" y="3197291"/>
                </a:lnTo>
                <a:lnTo>
                  <a:pt x="2061650" y="3201039"/>
                </a:lnTo>
                <a:lnTo>
                  <a:pt x="2040438" y="3203543"/>
                </a:lnTo>
                <a:lnTo>
                  <a:pt x="2019226" y="3204787"/>
                </a:lnTo>
                <a:lnTo>
                  <a:pt x="1997998" y="3206031"/>
                </a:lnTo>
                <a:lnTo>
                  <a:pt x="1976786" y="3204787"/>
                </a:lnTo>
                <a:lnTo>
                  <a:pt x="1955574" y="3203543"/>
                </a:lnTo>
                <a:lnTo>
                  <a:pt x="1934362" y="3201039"/>
                </a:lnTo>
                <a:lnTo>
                  <a:pt x="1913150" y="3197291"/>
                </a:lnTo>
                <a:lnTo>
                  <a:pt x="1893182" y="3193559"/>
                </a:lnTo>
                <a:lnTo>
                  <a:pt x="1874458" y="3188567"/>
                </a:lnTo>
                <a:lnTo>
                  <a:pt x="1855734" y="3182315"/>
                </a:lnTo>
                <a:lnTo>
                  <a:pt x="1837010" y="3174835"/>
                </a:lnTo>
                <a:lnTo>
                  <a:pt x="1818302" y="3167339"/>
                </a:lnTo>
                <a:lnTo>
                  <a:pt x="1800822" y="3158615"/>
                </a:lnTo>
                <a:lnTo>
                  <a:pt x="1784602" y="3149875"/>
                </a:lnTo>
                <a:lnTo>
                  <a:pt x="1768382" y="3139891"/>
                </a:lnTo>
                <a:lnTo>
                  <a:pt x="1752161" y="3128663"/>
                </a:lnTo>
                <a:lnTo>
                  <a:pt x="1737185" y="3117419"/>
                </a:lnTo>
                <a:lnTo>
                  <a:pt x="1722209" y="3104947"/>
                </a:lnTo>
                <a:lnTo>
                  <a:pt x="1708478" y="3092459"/>
                </a:lnTo>
                <a:lnTo>
                  <a:pt x="1695990" y="3078743"/>
                </a:lnTo>
                <a:lnTo>
                  <a:pt x="1683518" y="3065011"/>
                </a:lnTo>
                <a:lnTo>
                  <a:pt x="1671030" y="3050035"/>
                </a:lnTo>
                <a:lnTo>
                  <a:pt x="1659802" y="3035059"/>
                </a:lnTo>
                <a:lnTo>
                  <a:pt x="1649818" y="3020083"/>
                </a:lnTo>
                <a:lnTo>
                  <a:pt x="1641078" y="3003863"/>
                </a:lnTo>
                <a:lnTo>
                  <a:pt x="1632353" y="2986383"/>
                </a:lnTo>
                <a:lnTo>
                  <a:pt x="1623613" y="2968919"/>
                </a:lnTo>
                <a:lnTo>
                  <a:pt x="1617377" y="2951439"/>
                </a:lnTo>
                <a:lnTo>
                  <a:pt x="1611126" y="2933975"/>
                </a:lnTo>
                <a:lnTo>
                  <a:pt x="1606134" y="2915251"/>
                </a:lnTo>
                <a:lnTo>
                  <a:pt x="1601142" y="2896543"/>
                </a:lnTo>
                <a:lnTo>
                  <a:pt x="1597409" y="2877819"/>
                </a:lnTo>
                <a:lnTo>
                  <a:pt x="1594906" y="2857851"/>
                </a:lnTo>
                <a:lnTo>
                  <a:pt x="1593661" y="2837883"/>
                </a:lnTo>
                <a:lnTo>
                  <a:pt x="1593661" y="2817915"/>
                </a:lnTo>
                <a:lnTo>
                  <a:pt x="1593661" y="2815411"/>
                </a:lnTo>
                <a:lnTo>
                  <a:pt x="1593661" y="2795443"/>
                </a:lnTo>
                <a:lnTo>
                  <a:pt x="1594906" y="2775475"/>
                </a:lnTo>
                <a:lnTo>
                  <a:pt x="1597409" y="2755507"/>
                </a:lnTo>
                <a:lnTo>
                  <a:pt x="1601142" y="2736799"/>
                </a:lnTo>
                <a:lnTo>
                  <a:pt x="1606134" y="2718075"/>
                </a:lnTo>
                <a:lnTo>
                  <a:pt x="1611126" y="2699351"/>
                </a:lnTo>
                <a:lnTo>
                  <a:pt x="1617377" y="2680643"/>
                </a:lnTo>
                <a:lnTo>
                  <a:pt x="1624858" y="2663163"/>
                </a:lnTo>
                <a:lnTo>
                  <a:pt x="1632353" y="2645699"/>
                </a:lnTo>
                <a:lnTo>
                  <a:pt x="1641078" y="2629463"/>
                </a:lnTo>
                <a:lnTo>
                  <a:pt x="1649818" y="2613243"/>
                </a:lnTo>
                <a:lnTo>
                  <a:pt x="1661046" y="2597023"/>
                </a:lnTo>
                <a:lnTo>
                  <a:pt x="1672289" y="2582047"/>
                </a:lnTo>
                <a:lnTo>
                  <a:pt x="1683518" y="2567071"/>
                </a:lnTo>
                <a:lnTo>
                  <a:pt x="1695990" y="2553339"/>
                </a:lnTo>
                <a:lnTo>
                  <a:pt x="1709722" y="2539622"/>
                </a:lnTo>
                <a:lnTo>
                  <a:pt x="1723454" y="2525891"/>
                </a:lnTo>
                <a:lnTo>
                  <a:pt x="1738430" y="2514662"/>
                </a:lnTo>
                <a:lnTo>
                  <a:pt x="1753406" y="2502175"/>
                </a:lnTo>
                <a:lnTo>
                  <a:pt x="1769626" y="2492191"/>
                </a:lnTo>
                <a:lnTo>
                  <a:pt x="1785846" y="2480963"/>
                </a:lnTo>
                <a:lnTo>
                  <a:pt x="1802066" y="2472223"/>
                </a:lnTo>
                <a:lnTo>
                  <a:pt x="1820790" y="2463483"/>
                </a:lnTo>
                <a:lnTo>
                  <a:pt x="1838270" y="2456003"/>
                </a:lnTo>
                <a:lnTo>
                  <a:pt x="1856978" y="2448507"/>
                </a:lnTo>
                <a:lnTo>
                  <a:pt x="1875702" y="2442271"/>
                </a:lnTo>
                <a:lnTo>
                  <a:pt x="1895670" y="2437279"/>
                </a:lnTo>
                <a:lnTo>
                  <a:pt x="1915638" y="2432287"/>
                </a:lnTo>
                <a:lnTo>
                  <a:pt x="1936850" y="2429798"/>
                </a:lnTo>
                <a:lnTo>
                  <a:pt x="1958062" y="2427295"/>
                </a:lnTo>
                <a:lnTo>
                  <a:pt x="1979290" y="2426051"/>
                </a:lnTo>
                <a:close/>
                <a:moveTo>
                  <a:pt x="1247969" y="2424806"/>
                </a:moveTo>
                <a:lnTo>
                  <a:pt x="1274173" y="2426051"/>
                </a:lnTo>
                <a:lnTo>
                  <a:pt x="1299133" y="2427295"/>
                </a:lnTo>
                <a:lnTo>
                  <a:pt x="1322849" y="2429798"/>
                </a:lnTo>
                <a:lnTo>
                  <a:pt x="1345321" y="2433546"/>
                </a:lnTo>
                <a:lnTo>
                  <a:pt x="1366533" y="2438538"/>
                </a:lnTo>
                <a:lnTo>
                  <a:pt x="1386501" y="2443530"/>
                </a:lnTo>
                <a:lnTo>
                  <a:pt x="1406469" y="2451011"/>
                </a:lnTo>
                <a:lnTo>
                  <a:pt x="1425177" y="2458491"/>
                </a:lnTo>
                <a:lnTo>
                  <a:pt x="1442657" y="2467231"/>
                </a:lnTo>
                <a:lnTo>
                  <a:pt x="1458877" y="2477215"/>
                </a:lnTo>
                <a:lnTo>
                  <a:pt x="1475097" y="2487199"/>
                </a:lnTo>
                <a:lnTo>
                  <a:pt x="1491333" y="2498427"/>
                </a:lnTo>
                <a:lnTo>
                  <a:pt x="1506309" y="2509670"/>
                </a:lnTo>
                <a:lnTo>
                  <a:pt x="1520025" y="2523387"/>
                </a:lnTo>
                <a:lnTo>
                  <a:pt x="1533757" y="2537119"/>
                </a:lnTo>
                <a:lnTo>
                  <a:pt x="1547489" y="2550851"/>
                </a:lnTo>
                <a:lnTo>
                  <a:pt x="1417697" y="2690627"/>
                </a:lnTo>
                <a:lnTo>
                  <a:pt x="1400233" y="2673147"/>
                </a:lnTo>
                <a:lnTo>
                  <a:pt x="1381509" y="2656927"/>
                </a:lnTo>
                <a:lnTo>
                  <a:pt x="1362785" y="2641951"/>
                </a:lnTo>
                <a:lnTo>
                  <a:pt x="1342817" y="2630723"/>
                </a:lnTo>
                <a:lnTo>
                  <a:pt x="1321605" y="2620739"/>
                </a:lnTo>
                <a:lnTo>
                  <a:pt x="1310377" y="2616991"/>
                </a:lnTo>
                <a:lnTo>
                  <a:pt x="1299133" y="2614487"/>
                </a:lnTo>
                <a:lnTo>
                  <a:pt x="1286661" y="2611999"/>
                </a:lnTo>
                <a:lnTo>
                  <a:pt x="1274173" y="2609495"/>
                </a:lnTo>
                <a:lnTo>
                  <a:pt x="1260457" y="2608251"/>
                </a:lnTo>
                <a:lnTo>
                  <a:pt x="1246725" y="2608251"/>
                </a:lnTo>
                <a:lnTo>
                  <a:pt x="1226757" y="2609495"/>
                </a:lnTo>
                <a:lnTo>
                  <a:pt x="1208033" y="2611999"/>
                </a:lnTo>
                <a:lnTo>
                  <a:pt x="1190569" y="2616991"/>
                </a:lnTo>
                <a:lnTo>
                  <a:pt x="1173089" y="2624471"/>
                </a:lnTo>
                <a:lnTo>
                  <a:pt x="1158113" y="2633211"/>
                </a:lnTo>
                <a:lnTo>
                  <a:pt x="1143137" y="2643195"/>
                </a:lnTo>
                <a:lnTo>
                  <a:pt x="1128161" y="2655683"/>
                </a:lnTo>
                <a:lnTo>
                  <a:pt x="1115689" y="2669399"/>
                </a:lnTo>
                <a:lnTo>
                  <a:pt x="1104461" y="2683131"/>
                </a:lnTo>
                <a:lnTo>
                  <a:pt x="1094477" y="2699351"/>
                </a:lnTo>
                <a:lnTo>
                  <a:pt x="1085737" y="2715587"/>
                </a:lnTo>
                <a:lnTo>
                  <a:pt x="1078241" y="2734295"/>
                </a:lnTo>
                <a:lnTo>
                  <a:pt x="1073249" y="2753019"/>
                </a:lnTo>
                <a:lnTo>
                  <a:pt x="1068257" y="2771743"/>
                </a:lnTo>
                <a:lnTo>
                  <a:pt x="1065769" y="2791711"/>
                </a:lnTo>
                <a:lnTo>
                  <a:pt x="1064525" y="2812923"/>
                </a:lnTo>
                <a:lnTo>
                  <a:pt x="1064525" y="2815411"/>
                </a:lnTo>
                <a:lnTo>
                  <a:pt x="1065769" y="2836639"/>
                </a:lnTo>
                <a:lnTo>
                  <a:pt x="1068257" y="2856607"/>
                </a:lnTo>
                <a:lnTo>
                  <a:pt x="1073249" y="2876575"/>
                </a:lnTo>
                <a:lnTo>
                  <a:pt x="1078241" y="2896543"/>
                </a:lnTo>
                <a:lnTo>
                  <a:pt x="1085737" y="2914007"/>
                </a:lnTo>
                <a:lnTo>
                  <a:pt x="1094477" y="2931471"/>
                </a:lnTo>
                <a:lnTo>
                  <a:pt x="1104461" y="2947707"/>
                </a:lnTo>
                <a:lnTo>
                  <a:pt x="1116933" y="2961423"/>
                </a:lnTo>
                <a:lnTo>
                  <a:pt x="1129421" y="2975155"/>
                </a:lnTo>
                <a:lnTo>
                  <a:pt x="1144397" y="2987643"/>
                </a:lnTo>
                <a:lnTo>
                  <a:pt x="1159373" y="2997627"/>
                </a:lnTo>
                <a:lnTo>
                  <a:pt x="1176837" y="3006351"/>
                </a:lnTo>
                <a:lnTo>
                  <a:pt x="1194317" y="3012603"/>
                </a:lnTo>
                <a:lnTo>
                  <a:pt x="1214285" y="3017595"/>
                </a:lnTo>
                <a:lnTo>
                  <a:pt x="1234237" y="3021327"/>
                </a:lnTo>
                <a:lnTo>
                  <a:pt x="1255465" y="3022587"/>
                </a:lnTo>
                <a:lnTo>
                  <a:pt x="1281669" y="3021327"/>
                </a:lnTo>
                <a:lnTo>
                  <a:pt x="1305385" y="3016335"/>
                </a:lnTo>
                <a:lnTo>
                  <a:pt x="1327841" y="3010099"/>
                </a:lnTo>
                <a:lnTo>
                  <a:pt x="1349053" y="3001359"/>
                </a:lnTo>
                <a:lnTo>
                  <a:pt x="1369021" y="2988887"/>
                </a:lnTo>
                <a:lnTo>
                  <a:pt x="1388989" y="2975155"/>
                </a:lnTo>
                <a:lnTo>
                  <a:pt x="1407713" y="2960179"/>
                </a:lnTo>
                <a:lnTo>
                  <a:pt x="1427681" y="2942715"/>
                </a:lnTo>
                <a:lnTo>
                  <a:pt x="1551237" y="3068759"/>
                </a:lnTo>
                <a:lnTo>
                  <a:pt x="1523773" y="3097451"/>
                </a:lnTo>
                <a:lnTo>
                  <a:pt x="1508797" y="3111183"/>
                </a:lnTo>
                <a:lnTo>
                  <a:pt x="1493821" y="3123671"/>
                </a:lnTo>
                <a:lnTo>
                  <a:pt x="1478845" y="3136143"/>
                </a:lnTo>
                <a:lnTo>
                  <a:pt x="1462625" y="3147371"/>
                </a:lnTo>
                <a:lnTo>
                  <a:pt x="1445145" y="3157355"/>
                </a:lnTo>
                <a:lnTo>
                  <a:pt x="1427681" y="3167339"/>
                </a:lnTo>
                <a:lnTo>
                  <a:pt x="1408957" y="3176079"/>
                </a:lnTo>
                <a:lnTo>
                  <a:pt x="1388989" y="3183575"/>
                </a:lnTo>
                <a:lnTo>
                  <a:pt x="1367777" y="3189811"/>
                </a:lnTo>
                <a:lnTo>
                  <a:pt x="1346565" y="3194803"/>
                </a:lnTo>
                <a:lnTo>
                  <a:pt x="1322849" y="3199795"/>
                </a:lnTo>
                <a:lnTo>
                  <a:pt x="1299133" y="3203543"/>
                </a:lnTo>
                <a:lnTo>
                  <a:pt x="1272929" y="3204787"/>
                </a:lnTo>
                <a:lnTo>
                  <a:pt x="1245481" y="3206031"/>
                </a:lnTo>
                <a:lnTo>
                  <a:pt x="1224269" y="3204787"/>
                </a:lnTo>
                <a:lnTo>
                  <a:pt x="1204301" y="3203543"/>
                </a:lnTo>
                <a:lnTo>
                  <a:pt x="1184333" y="3201039"/>
                </a:lnTo>
                <a:lnTo>
                  <a:pt x="1164365" y="3197291"/>
                </a:lnTo>
                <a:lnTo>
                  <a:pt x="1144397" y="3193559"/>
                </a:lnTo>
                <a:lnTo>
                  <a:pt x="1125673" y="3188567"/>
                </a:lnTo>
                <a:lnTo>
                  <a:pt x="1106949" y="3182315"/>
                </a:lnTo>
                <a:lnTo>
                  <a:pt x="1089485" y="3174835"/>
                </a:lnTo>
                <a:lnTo>
                  <a:pt x="1072005" y="3167339"/>
                </a:lnTo>
                <a:lnTo>
                  <a:pt x="1055785" y="3158615"/>
                </a:lnTo>
                <a:lnTo>
                  <a:pt x="1038321" y="3149875"/>
                </a:lnTo>
                <a:lnTo>
                  <a:pt x="1023345" y="3139891"/>
                </a:lnTo>
                <a:lnTo>
                  <a:pt x="1008369" y="3128663"/>
                </a:lnTo>
                <a:lnTo>
                  <a:pt x="993393" y="3117419"/>
                </a:lnTo>
                <a:lnTo>
                  <a:pt x="979661" y="3104947"/>
                </a:lnTo>
                <a:lnTo>
                  <a:pt x="965929" y="3092459"/>
                </a:lnTo>
                <a:lnTo>
                  <a:pt x="953457" y="3078743"/>
                </a:lnTo>
                <a:lnTo>
                  <a:pt x="940969" y="3065011"/>
                </a:lnTo>
                <a:lnTo>
                  <a:pt x="929741" y="3050035"/>
                </a:lnTo>
                <a:lnTo>
                  <a:pt x="919757" y="3035059"/>
                </a:lnTo>
                <a:lnTo>
                  <a:pt x="909773" y="3018839"/>
                </a:lnTo>
                <a:lnTo>
                  <a:pt x="899789" y="3002619"/>
                </a:lnTo>
                <a:lnTo>
                  <a:pt x="892293" y="2986383"/>
                </a:lnTo>
                <a:lnTo>
                  <a:pt x="884813" y="2968919"/>
                </a:lnTo>
                <a:lnTo>
                  <a:pt x="877333" y="2951439"/>
                </a:lnTo>
                <a:lnTo>
                  <a:pt x="872341" y="2932731"/>
                </a:lnTo>
                <a:lnTo>
                  <a:pt x="867349" y="2915251"/>
                </a:lnTo>
                <a:lnTo>
                  <a:pt x="862357" y="2896543"/>
                </a:lnTo>
                <a:lnTo>
                  <a:pt x="859853" y="2876575"/>
                </a:lnTo>
                <a:lnTo>
                  <a:pt x="857365" y="2857851"/>
                </a:lnTo>
                <a:lnTo>
                  <a:pt x="856105" y="2837883"/>
                </a:lnTo>
                <a:lnTo>
                  <a:pt x="854861" y="2817915"/>
                </a:lnTo>
                <a:lnTo>
                  <a:pt x="854861" y="2815411"/>
                </a:lnTo>
                <a:lnTo>
                  <a:pt x="856105" y="2795443"/>
                </a:lnTo>
                <a:lnTo>
                  <a:pt x="857365" y="2775475"/>
                </a:lnTo>
                <a:lnTo>
                  <a:pt x="859853" y="2756767"/>
                </a:lnTo>
                <a:lnTo>
                  <a:pt x="862357" y="2736799"/>
                </a:lnTo>
                <a:lnTo>
                  <a:pt x="867349" y="2718075"/>
                </a:lnTo>
                <a:lnTo>
                  <a:pt x="872341" y="2699351"/>
                </a:lnTo>
                <a:lnTo>
                  <a:pt x="877333" y="2681887"/>
                </a:lnTo>
                <a:lnTo>
                  <a:pt x="884813" y="2664407"/>
                </a:lnTo>
                <a:lnTo>
                  <a:pt x="892293" y="2646943"/>
                </a:lnTo>
                <a:lnTo>
                  <a:pt x="899789" y="2629463"/>
                </a:lnTo>
                <a:lnTo>
                  <a:pt x="909773" y="2613243"/>
                </a:lnTo>
                <a:lnTo>
                  <a:pt x="918513" y="2598267"/>
                </a:lnTo>
                <a:lnTo>
                  <a:pt x="929741" y="2582047"/>
                </a:lnTo>
                <a:lnTo>
                  <a:pt x="940969" y="2567071"/>
                </a:lnTo>
                <a:lnTo>
                  <a:pt x="953457" y="2553339"/>
                </a:lnTo>
                <a:lnTo>
                  <a:pt x="965929" y="2539622"/>
                </a:lnTo>
                <a:lnTo>
                  <a:pt x="979661" y="2527135"/>
                </a:lnTo>
                <a:lnTo>
                  <a:pt x="993393" y="2514662"/>
                </a:lnTo>
                <a:lnTo>
                  <a:pt x="1008369" y="2503419"/>
                </a:lnTo>
                <a:lnTo>
                  <a:pt x="1023345" y="2492191"/>
                </a:lnTo>
                <a:lnTo>
                  <a:pt x="1039565" y="2482207"/>
                </a:lnTo>
                <a:lnTo>
                  <a:pt x="1055785" y="2472223"/>
                </a:lnTo>
                <a:lnTo>
                  <a:pt x="1072005" y="2463483"/>
                </a:lnTo>
                <a:lnTo>
                  <a:pt x="1089485" y="2456003"/>
                </a:lnTo>
                <a:lnTo>
                  <a:pt x="1108193" y="2448507"/>
                </a:lnTo>
                <a:lnTo>
                  <a:pt x="1126917" y="2442271"/>
                </a:lnTo>
                <a:lnTo>
                  <a:pt x="1145641" y="2437279"/>
                </a:lnTo>
                <a:lnTo>
                  <a:pt x="1165609" y="2433546"/>
                </a:lnTo>
                <a:lnTo>
                  <a:pt x="1185577" y="2429798"/>
                </a:lnTo>
                <a:lnTo>
                  <a:pt x="1205545" y="2427295"/>
                </a:lnTo>
                <a:lnTo>
                  <a:pt x="1226757" y="2426051"/>
                </a:lnTo>
                <a:close/>
                <a:moveTo>
                  <a:pt x="3298391" y="2247597"/>
                </a:moveTo>
                <a:lnTo>
                  <a:pt x="3510544" y="2247597"/>
                </a:lnTo>
                <a:lnTo>
                  <a:pt x="3510544" y="2438538"/>
                </a:lnTo>
                <a:lnTo>
                  <a:pt x="3686508" y="2438538"/>
                </a:lnTo>
                <a:lnTo>
                  <a:pt x="3686508" y="2620738"/>
                </a:lnTo>
                <a:lnTo>
                  <a:pt x="3510544" y="2620738"/>
                </a:lnTo>
                <a:lnTo>
                  <a:pt x="3510544" y="2941455"/>
                </a:lnTo>
                <a:lnTo>
                  <a:pt x="3511803" y="2958934"/>
                </a:lnTo>
                <a:lnTo>
                  <a:pt x="3514291" y="2972666"/>
                </a:lnTo>
                <a:lnTo>
                  <a:pt x="3520528" y="2985139"/>
                </a:lnTo>
                <a:lnTo>
                  <a:pt x="3523031" y="2991375"/>
                </a:lnTo>
                <a:lnTo>
                  <a:pt x="3526764" y="2996367"/>
                </a:lnTo>
                <a:lnTo>
                  <a:pt x="3531756" y="3000115"/>
                </a:lnTo>
                <a:lnTo>
                  <a:pt x="3536748" y="3003862"/>
                </a:lnTo>
                <a:lnTo>
                  <a:pt x="3542999" y="3006351"/>
                </a:lnTo>
                <a:lnTo>
                  <a:pt x="3549236" y="3008854"/>
                </a:lnTo>
                <a:lnTo>
                  <a:pt x="3562967" y="3012602"/>
                </a:lnTo>
                <a:lnTo>
                  <a:pt x="3579188" y="3013846"/>
                </a:lnTo>
                <a:lnTo>
                  <a:pt x="3594164" y="3013846"/>
                </a:lnTo>
                <a:lnTo>
                  <a:pt x="3607895" y="3012602"/>
                </a:lnTo>
                <a:lnTo>
                  <a:pt x="3621612" y="3010099"/>
                </a:lnTo>
                <a:lnTo>
                  <a:pt x="3635344" y="3006351"/>
                </a:lnTo>
                <a:lnTo>
                  <a:pt x="3647831" y="3002618"/>
                </a:lnTo>
                <a:lnTo>
                  <a:pt x="3660304" y="2998870"/>
                </a:lnTo>
                <a:lnTo>
                  <a:pt x="3672791" y="2993878"/>
                </a:lnTo>
                <a:lnTo>
                  <a:pt x="3684020" y="2987642"/>
                </a:lnTo>
                <a:lnTo>
                  <a:pt x="3684020" y="3158614"/>
                </a:lnTo>
                <a:lnTo>
                  <a:pt x="3666540" y="3167339"/>
                </a:lnTo>
                <a:lnTo>
                  <a:pt x="3649076" y="3176079"/>
                </a:lnTo>
                <a:lnTo>
                  <a:pt x="3630352" y="3183574"/>
                </a:lnTo>
                <a:lnTo>
                  <a:pt x="3610384" y="3189811"/>
                </a:lnTo>
                <a:lnTo>
                  <a:pt x="3589172" y="3194803"/>
                </a:lnTo>
                <a:lnTo>
                  <a:pt x="3566700" y="3198550"/>
                </a:lnTo>
                <a:lnTo>
                  <a:pt x="3541740" y="3201039"/>
                </a:lnTo>
                <a:lnTo>
                  <a:pt x="3516780" y="3201039"/>
                </a:lnTo>
                <a:lnTo>
                  <a:pt x="3493079" y="3201039"/>
                </a:lnTo>
                <a:lnTo>
                  <a:pt x="3469363" y="3198550"/>
                </a:lnTo>
                <a:lnTo>
                  <a:pt x="3448151" y="3196047"/>
                </a:lnTo>
                <a:lnTo>
                  <a:pt x="3426939" y="3191055"/>
                </a:lnTo>
                <a:lnTo>
                  <a:pt x="3408215" y="3183574"/>
                </a:lnTo>
                <a:lnTo>
                  <a:pt x="3390736" y="3176079"/>
                </a:lnTo>
                <a:lnTo>
                  <a:pt x="3373271" y="3166095"/>
                </a:lnTo>
                <a:lnTo>
                  <a:pt x="3358295" y="3153622"/>
                </a:lnTo>
                <a:lnTo>
                  <a:pt x="3344563" y="3139891"/>
                </a:lnTo>
                <a:lnTo>
                  <a:pt x="3333335" y="3123670"/>
                </a:lnTo>
                <a:lnTo>
                  <a:pt x="3322107" y="3104947"/>
                </a:lnTo>
                <a:lnTo>
                  <a:pt x="3314611" y="3084979"/>
                </a:lnTo>
                <a:lnTo>
                  <a:pt x="3307131" y="3061263"/>
                </a:lnTo>
                <a:lnTo>
                  <a:pt x="3302139" y="3035059"/>
                </a:lnTo>
                <a:lnTo>
                  <a:pt x="3299635" y="3007610"/>
                </a:lnTo>
                <a:lnTo>
                  <a:pt x="3298391" y="2976399"/>
                </a:lnTo>
                <a:close/>
                <a:moveTo>
                  <a:pt x="381880" y="2195174"/>
                </a:moveTo>
                <a:lnTo>
                  <a:pt x="408084" y="2196418"/>
                </a:lnTo>
                <a:lnTo>
                  <a:pt x="434288" y="2197678"/>
                </a:lnTo>
                <a:lnTo>
                  <a:pt x="459248" y="2200166"/>
                </a:lnTo>
                <a:lnTo>
                  <a:pt x="484208" y="2203914"/>
                </a:lnTo>
                <a:lnTo>
                  <a:pt x="509168" y="2208906"/>
                </a:lnTo>
                <a:lnTo>
                  <a:pt x="532884" y="2213898"/>
                </a:lnTo>
                <a:lnTo>
                  <a:pt x="556600" y="2220134"/>
                </a:lnTo>
                <a:lnTo>
                  <a:pt x="580301" y="2227630"/>
                </a:lnTo>
                <a:lnTo>
                  <a:pt x="602772" y="2236354"/>
                </a:lnTo>
                <a:lnTo>
                  <a:pt x="623984" y="2245094"/>
                </a:lnTo>
                <a:lnTo>
                  <a:pt x="646456" y="2256322"/>
                </a:lnTo>
                <a:lnTo>
                  <a:pt x="666424" y="2267566"/>
                </a:lnTo>
                <a:lnTo>
                  <a:pt x="687636" y="2278794"/>
                </a:lnTo>
                <a:lnTo>
                  <a:pt x="707604" y="2291266"/>
                </a:lnTo>
                <a:lnTo>
                  <a:pt x="726313" y="2304998"/>
                </a:lnTo>
                <a:lnTo>
                  <a:pt x="745036" y="2319974"/>
                </a:lnTo>
                <a:lnTo>
                  <a:pt x="633968" y="2482206"/>
                </a:lnTo>
                <a:lnTo>
                  <a:pt x="601528" y="2460994"/>
                </a:lnTo>
                <a:lnTo>
                  <a:pt x="569072" y="2442270"/>
                </a:lnTo>
                <a:lnTo>
                  <a:pt x="536632" y="2424806"/>
                </a:lnTo>
                <a:lnTo>
                  <a:pt x="504176" y="2411074"/>
                </a:lnTo>
                <a:lnTo>
                  <a:pt x="472980" y="2401090"/>
                </a:lnTo>
                <a:lnTo>
                  <a:pt x="441784" y="2392350"/>
                </a:lnTo>
                <a:lnTo>
                  <a:pt x="425564" y="2389862"/>
                </a:lnTo>
                <a:lnTo>
                  <a:pt x="410588" y="2387358"/>
                </a:lnTo>
                <a:lnTo>
                  <a:pt x="394352" y="2386114"/>
                </a:lnTo>
                <a:lnTo>
                  <a:pt x="379376" y="2386114"/>
                </a:lnTo>
                <a:lnTo>
                  <a:pt x="364400" y="2386114"/>
                </a:lnTo>
                <a:lnTo>
                  <a:pt x="349440" y="2387358"/>
                </a:lnTo>
                <a:lnTo>
                  <a:pt x="336952" y="2389862"/>
                </a:lnTo>
                <a:lnTo>
                  <a:pt x="324480" y="2392350"/>
                </a:lnTo>
                <a:lnTo>
                  <a:pt x="313236" y="2396098"/>
                </a:lnTo>
                <a:lnTo>
                  <a:pt x="303252" y="2399846"/>
                </a:lnTo>
                <a:lnTo>
                  <a:pt x="293268" y="2404838"/>
                </a:lnTo>
                <a:lnTo>
                  <a:pt x="284544" y="2411074"/>
                </a:lnTo>
                <a:lnTo>
                  <a:pt x="277048" y="2416066"/>
                </a:lnTo>
                <a:lnTo>
                  <a:pt x="270812" y="2423562"/>
                </a:lnTo>
                <a:lnTo>
                  <a:pt x="265820" y="2429798"/>
                </a:lnTo>
                <a:lnTo>
                  <a:pt x="260828" y="2437278"/>
                </a:lnTo>
                <a:lnTo>
                  <a:pt x="257080" y="2446018"/>
                </a:lnTo>
                <a:lnTo>
                  <a:pt x="254592" y="2453498"/>
                </a:lnTo>
                <a:lnTo>
                  <a:pt x="253332" y="2462238"/>
                </a:lnTo>
                <a:lnTo>
                  <a:pt x="253332" y="2470978"/>
                </a:lnTo>
                <a:lnTo>
                  <a:pt x="253332" y="2473466"/>
                </a:lnTo>
                <a:lnTo>
                  <a:pt x="253332" y="2485954"/>
                </a:lnTo>
                <a:lnTo>
                  <a:pt x="254592" y="2495938"/>
                </a:lnTo>
                <a:lnTo>
                  <a:pt x="258324" y="2505922"/>
                </a:lnTo>
                <a:lnTo>
                  <a:pt x="262072" y="2514662"/>
                </a:lnTo>
                <a:lnTo>
                  <a:pt x="268308" y="2523386"/>
                </a:lnTo>
                <a:lnTo>
                  <a:pt x="275804" y="2532126"/>
                </a:lnTo>
                <a:lnTo>
                  <a:pt x="284544" y="2539622"/>
                </a:lnTo>
                <a:lnTo>
                  <a:pt x="295772" y="2545858"/>
                </a:lnTo>
                <a:lnTo>
                  <a:pt x="308244" y="2553338"/>
                </a:lnTo>
                <a:lnTo>
                  <a:pt x="323220" y="2559590"/>
                </a:lnTo>
                <a:lnTo>
                  <a:pt x="340700" y="2567070"/>
                </a:lnTo>
                <a:lnTo>
                  <a:pt x="359408" y="2573306"/>
                </a:lnTo>
                <a:lnTo>
                  <a:pt x="406840" y="2587038"/>
                </a:lnTo>
                <a:lnTo>
                  <a:pt x="464240" y="2602014"/>
                </a:lnTo>
                <a:lnTo>
                  <a:pt x="500444" y="2611998"/>
                </a:lnTo>
                <a:lnTo>
                  <a:pt x="534128" y="2623226"/>
                </a:lnTo>
                <a:lnTo>
                  <a:pt x="566584" y="2634455"/>
                </a:lnTo>
                <a:lnTo>
                  <a:pt x="596536" y="2646942"/>
                </a:lnTo>
                <a:lnTo>
                  <a:pt x="623984" y="2659415"/>
                </a:lnTo>
                <a:lnTo>
                  <a:pt x="650189" y="2673146"/>
                </a:lnTo>
                <a:lnTo>
                  <a:pt x="672660" y="2688122"/>
                </a:lnTo>
                <a:lnTo>
                  <a:pt x="693872" y="2704343"/>
                </a:lnTo>
                <a:lnTo>
                  <a:pt x="712596" y="2723066"/>
                </a:lnTo>
                <a:lnTo>
                  <a:pt x="728816" y="2741790"/>
                </a:lnTo>
                <a:lnTo>
                  <a:pt x="742548" y="2763002"/>
                </a:lnTo>
                <a:lnTo>
                  <a:pt x="748784" y="2774231"/>
                </a:lnTo>
                <a:lnTo>
                  <a:pt x="753776" y="2785459"/>
                </a:lnTo>
                <a:lnTo>
                  <a:pt x="758768" y="2797946"/>
                </a:lnTo>
                <a:lnTo>
                  <a:pt x="763760" y="2810419"/>
                </a:lnTo>
                <a:lnTo>
                  <a:pt x="769996" y="2836638"/>
                </a:lnTo>
                <a:lnTo>
                  <a:pt x="773744" y="2865331"/>
                </a:lnTo>
                <a:lnTo>
                  <a:pt x="774988" y="2896542"/>
                </a:lnTo>
                <a:lnTo>
                  <a:pt x="774988" y="2899030"/>
                </a:lnTo>
                <a:lnTo>
                  <a:pt x="774988" y="2917754"/>
                </a:lnTo>
                <a:lnTo>
                  <a:pt x="772500" y="2935219"/>
                </a:lnTo>
                <a:lnTo>
                  <a:pt x="771241" y="2951439"/>
                </a:lnTo>
                <a:lnTo>
                  <a:pt x="767508" y="2967674"/>
                </a:lnTo>
                <a:lnTo>
                  <a:pt x="763760" y="2983894"/>
                </a:lnTo>
                <a:lnTo>
                  <a:pt x="760012" y="2998870"/>
                </a:lnTo>
                <a:lnTo>
                  <a:pt x="755020" y="3013846"/>
                </a:lnTo>
                <a:lnTo>
                  <a:pt x="748784" y="3028822"/>
                </a:lnTo>
                <a:lnTo>
                  <a:pt x="741289" y="3042554"/>
                </a:lnTo>
                <a:lnTo>
                  <a:pt x="733808" y="3056271"/>
                </a:lnTo>
                <a:lnTo>
                  <a:pt x="726313" y="3068758"/>
                </a:lnTo>
                <a:lnTo>
                  <a:pt x="716329" y="3081231"/>
                </a:lnTo>
                <a:lnTo>
                  <a:pt x="707604" y="3092459"/>
                </a:lnTo>
                <a:lnTo>
                  <a:pt x="696376" y="3103702"/>
                </a:lnTo>
                <a:lnTo>
                  <a:pt x="686392" y="3113686"/>
                </a:lnTo>
                <a:lnTo>
                  <a:pt x="673904" y="3123670"/>
                </a:lnTo>
                <a:lnTo>
                  <a:pt x="662676" y="3133654"/>
                </a:lnTo>
                <a:lnTo>
                  <a:pt x="648944" y="3142379"/>
                </a:lnTo>
                <a:lnTo>
                  <a:pt x="636472" y="3149875"/>
                </a:lnTo>
                <a:lnTo>
                  <a:pt x="621496" y="3157355"/>
                </a:lnTo>
                <a:lnTo>
                  <a:pt x="607764" y="3164850"/>
                </a:lnTo>
                <a:lnTo>
                  <a:pt x="592788" y="3171087"/>
                </a:lnTo>
                <a:lnTo>
                  <a:pt x="560333" y="3182315"/>
                </a:lnTo>
                <a:lnTo>
                  <a:pt x="526648" y="3191055"/>
                </a:lnTo>
                <a:lnTo>
                  <a:pt x="491704" y="3197291"/>
                </a:lnTo>
                <a:lnTo>
                  <a:pt x="454256" y="3201039"/>
                </a:lnTo>
                <a:lnTo>
                  <a:pt x="415580" y="3202283"/>
                </a:lnTo>
                <a:lnTo>
                  <a:pt x="388116" y="3202283"/>
                </a:lnTo>
                <a:lnTo>
                  <a:pt x="359408" y="3199794"/>
                </a:lnTo>
                <a:lnTo>
                  <a:pt x="331960" y="3197291"/>
                </a:lnTo>
                <a:lnTo>
                  <a:pt x="304512" y="3193558"/>
                </a:lnTo>
                <a:lnTo>
                  <a:pt x="277048" y="3187307"/>
                </a:lnTo>
                <a:lnTo>
                  <a:pt x="249600" y="3181071"/>
                </a:lnTo>
                <a:lnTo>
                  <a:pt x="222136" y="3172331"/>
                </a:lnTo>
                <a:lnTo>
                  <a:pt x="195932" y="3163606"/>
                </a:lnTo>
                <a:lnTo>
                  <a:pt x="169728" y="3153622"/>
                </a:lnTo>
                <a:lnTo>
                  <a:pt x="143524" y="3141135"/>
                </a:lnTo>
                <a:lnTo>
                  <a:pt x="118564" y="3128662"/>
                </a:lnTo>
                <a:lnTo>
                  <a:pt x="93604" y="3114931"/>
                </a:lnTo>
                <a:lnTo>
                  <a:pt x="68644" y="3099955"/>
                </a:lnTo>
                <a:lnTo>
                  <a:pt x="44928" y="3082475"/>
                </a:lnTo>
                <a:lnTo>
                  <a:pt x="22456" y="3065011"/>
                </a:lnTo>
                <a:lnTo>
                  <a:pt x="0" y="3046287"/>
                </a:lnTo>
                <a:lnTo>
                  <a:pt x="127288" y="2894038"/>
                </a:lnTo>
                <a:lnTo>
                  <a:pt x="160988" y="2918998"/>
                </a:lnTo>
                <a:lnTo>
                  <a:pt x="194688" y="2942714"/>
                </a:lnTo>
                <a:lnTo>
                  <a:pt x="210908" y="2953942"/>
                </a:lnTo>
                <a:lnTo>
                  <a:pt x="228372" y="2962682"/>
                </a:lnTo>
                <a:lnTo>
                  <a:pt x="247096" y="2972666"/>
                </a:lnTo>
                <a:lnTo>
                  <a:pt x="264576" y="2980147"/>
                </a:lnTo>
                <a:lnTo>
                  <a:pt x="282040" y="2987642"/>
                </a:lnTo>
                <a:lnTo>
                  <a:pt x="300764" y="2993878"/>
                </a:lnTo>
                <a:lnTo>
                  <a:pt x="319488" y="3000115"/>
                </a:lnTo>
                <a:lnTo>
                  <a:pt x="339456" y="3003862"/>
                </a:lnTo>
                <a:lnTo>
                  <a:pt x="358164" y="3007610"/>
                </a:lnTo>
                <a:lnTo>
                  <a:pt x="378132" y="3010099"/>
                </a:lnTo>
                <a:lnTo>
                  <a:pt x="399344" y="3012602"/>
                </a:lnTo>
                <a:lnTo>
                  <a:pt x="419312" y="3012602"/>
                </a:lnTo>
                <a:lnTo>
                  <a:pt x="435548" y="3012602"/>
                </a:lnTo>
                <a:lnTo>
                  <a:pt x="450524" y="3011343"/>
                </a:lnTo>
                <a:lnTo>
                  <a:pt x="465500" y="3008854"/>
                </a:lnTo>
                <a:lnTo>
                  <a:pt x="479216" y="3006351"/>
                </a:lnTo>
                <a:lnTo>
                  <a:pt x="491704" y="3002618"/>
                </a:lnTo>
                <a:lnTo>
                  <a:pt x="502932" y="2998870"/>
                </a:lnTo>
                <a:lnTo>
                  <a:pt x="514160" y="2993878"/>
                </a:lnTo>
                <a:lnTo>
                  <a:pt x="522900" y="2987642"/>
                </a:lnTo>
                <a:lnTo>
                  <a:pt x="531640" y="2981391"/>
                </a:lnTo>
                <a:lnTo>
                  <a:pt x="539120" y="2975155"/>
                </a:lnTo>
                <a:lnTo>
                  <a:pt x="545357" y="2966415"/>
                </a:lnTo>
                <a:lnTo>
                  <a:pt x="551608" y="2958934"/>
                </a:lnTo>
                <a:lnTo>
                  <a:pt x="555341" y="2950195"/>
                </a:lnTo>
                <a:lnTo>
                  <a:pt x="557844" y="2940211"/>
                </a:lnTo>
                <a:lnTo>
                  <a:pt x="560333" y="2930227"/>
                </a:lnTo>
                <a:lnTo>
                  <a:pt x="560333" y="2920243"/>
                </a:lnTo>
                <a:lnTo>
                  <a:pt x="560333" y="2917754"/>
                </a:lnTo>
                <a:lnTo>
                  <a:pt x="560333" y="2907770"/>
                </a:lnTo>
                <a:lnTo>
                  <a:pt x="559088" y="2897786"/>
                </a:lnTo>
                <a:lnTo>
                  <a:pt x="556600" y="2889046"/>
                </a:lnTo>
                <a:lnTo>
                  <a:pt x="552852" y="2880307"/>
                </a:lnTo>
                <a:lnTo>
                  <a:pt x="547860" y="2872826"/>
                </a:lnTo>
                <a:lnTo>
                  <a:pt x="541624" y="2865331"/>
                </a:lnTo>
                <a:lnTo>
                  <a:pt x="532884" y="2857850"/>
                </a:lnTo>
                <a:lnTo>
                  <a:pt x="524144" y="2850355"/>
                </a:lnTo>
                <a:lnTo>
                  <a:pt x="511672" y="2842874"/>
                </a:lnTo>
                <a:lnTo>
                  <a:pt x="497940" y="2836638"/>
                </a:lnTo>
                <a:lnTo>
                  <a:pt x="481720" y="2829142"/>
                </a:lnTo>
                <a:lnTo>
                  <a:pt x="462996" y="2822906"/>
                </a:lnTo>
                <a:lnTo>
                  <a:pt x="419312" y="2807930"/>
                </a:lnTo>
                <a:lnTo>
                  <a:pt x="363156" y="2792954"/>
                </a:lnTo>
                <a:lnTo>
                  <a:pt x="326968" y="2782970"/>
                </a:lnTo>
                <a:lnTo>
                  <a:pt x="293268" y="2772986"/>
                </a:lnTo>
                <a:lnTo>
                  <a:pt x="260828" y="2763002"/>
                </a:lnTo>
                <a:lnTo>
                  <a:pt x="229632" y="2751774"/>
                </a:lnTo>
                <a:lnTo>
                  <a:pt x="200924" y="2740546"/>
                </a:lnTo>
                <a:lnTo>
                  <a:pt x="174720" y="2726814"/>
                </a:lnTo>
                <a:lnTo>
                  <a:pt x="149760" y="2713082"/>
                </a:lnTo>
                <a:lnTo>
                  <a:pt x="127288" y="2696862"/>
                </a:lnTo>
                <a:lnTo>
                  <a:pt x="107320" y="2679383"/>
                </a:lnTo>
                <a:lnTo>
                  <a:pt x="98596" y="2670658"/>
                </a:lnTo>
                <a:lnTo>
                  <a:pt x="89856" y="2660674"/>
                </a:lnTo>
                <a:lnTo>
                  <a:pt x="82360" y="2649431"/>
                </a:lnTo>
                <a:lnTo>
                  <a:pt x="74880" y="2639447"/>
                </a:lnTo>
                <a:lnTo>
                  <a:pt x="67384" y="2626974"/>
                </a:lnTo>
                <a:lnTo>
                  <a:pt x="62392" y="2615746"/>
                </a:lnTo>
                <a:lnTo>
                  <a:pt x="56156" y="2602014"/>
                </a:lnTo>
                <a:lnTo>
                  <a:pt x="52408" y="2589542"/>
                </a:lnTo>
                <a:lnTo>
                  <a:pt x="48676" y="2574566"/>
                </a:lnTo>
                <a:lnTo>
                  <a:pt x="44928" y="2559590"/>
                </a:lnTo>
                <a:lnTo>
                  <a:pt x="42424" y="2544614"/>
                </a:lnTo>
                <a:lnTo>
                  <a:pt x="39936" y="2528378"/>
                </a:lnTo>
                <a:lnTo>
                  <a:pt x="39936" y="2510914"/>
                </a:lnTo>
                <a:lnTo>
                  <a:pt x="38692" y="2493434"/>
                </a:lnTo>
                <a:lnTo>
                  <a:pt x="38692" y="2490946"/>
                </a:lnTo>
                <a:lnTo>
                  <a:pt x="39936" y="2474726"/>
                </a:lnTo>
                <a:lnTo>
                  <a:pt x="41180" y="2458490"/>
                </a:lnTo>
                <a:lnTo>
                  <a:pt x="42424" y="2442270"/>
                </a:lnTo>
                <a:lnTo>
                  <a:pt x="46172" y="2427294"/>
                </a:lnTo>
                <a:lnTo>
                  <a:pt x="48676" y="2412318"/>
                </a:lnTo>
                <a:lnTo>
                  <a:pt x="53668" y="2397342"/>
                </a:lnTo>
                <a:lnTo>
                  <a:pt x="58660" y="2383626"/>
                </a:lnTo>
                <a:lnTo>
                  <a:pt x="64896" y="2369894"/>
                </a:lnTo>
                <a:lnTo>
                  <a:pt x="71132" y="2356162"/>
                </a:lnTo>
                <a:lnTo>
                  <a:pt x="78628" y="2343690"/>
                </a:lnTo>
                <a:lnTo>
                  <a:pt x="86108" y="2331202"/>
                </a:lnTo>
                <a:lnTo>
                  <a:pt x="94848" y="2318730"/>
                </a:lnTo>
                <a:lnTo>
                  <a:pt x="103588" y="2307486"/>
                </a:lnTo>
                <a:lnTo>
                  <a:pt x="113572" y="2296258"/>
                </a:lnTo>
                <a:lnTo>
                  <a:pt x="124800" y="2286274"/>
                </a:lnTo>
                <a:lnTo>
                  <a:pt x="134784" y="2276290"/>
                </a:lnTo>
                <a:lnTo>
                  <a:pt x="147256" y="2267566"/>
                </a:lnTo>
                <a:lnTo>
                  <a:pt x="159744" y="2258826"/>
                </a:lnTo>
                <a:lnTo>
                  <a:pt x="172216" y="2250086"/>
                </a:lnTo>
                <a:lnTo>
                  <a:pt x="185948" y="2242606"/>
                </a:lnTo>
                <a:lnTo>
                  <a:pt x="213396" y="2227630"/>
                </a:lnTo>
                <a:lnTo>
                  <a:pt x="243348" y="2216386"/>
                </a:lnTo>
                <a:lnTo>
                  <a:pt x="275804" y="2207662"/>
                </a:lnTo>
                <a:lnTo>
                  <a:pt x="309504" y="2201410"/>
                </a:lnTo>
                <a:lnTo>
                  <a:pt x="344448" y="2196418"/>
                </a:lnTo>
                <a:close/>
                <a:moveTo>
                  <a:pt x="1997998" y="1462625"/>
                </a:moveTo>
                <a:lnTo>
                  <a:pt x="2109082" y="1462625"/>
                </a:lnTo>
                <a:lnTo>
                  <a:pt x="2105334" y="1483838"/>
                </a:lnTo>
                <a:lnTo>
                  <a:pt x="2100342" y="1508798"/>
                </a:lnTo>
                <a:lnTo>
                  <a:pt x="2092846" y="1536246"/>
                </a:lnTo>
                <a:lnTo>
                  <a:pt x="2082862" y="1564954"/>
                </a:lnTo>
                <a:lnTo>
                  <a:pt x="2071634" y="1596150"/>
                </a:lnTo>
                <a:lnTo>
                  <a:pt x="2056658" y="1629850"/>
                </a:lnTo>
                <a:lnTo>
                  <a:pt x="2039194" y="1663550"/>
                </a:lnTo>
                <a:lnTo>
                  <a:pt x="2017966" y="1698478"/>
                </a:lnTo>
                <a:lnTo>
                  <a:pt x="2032942" y="1720950"/>
                </a:lnTo>
                <a:lnTo>
                  <a:pt x="2051666" y="1744666"/>
                </a:lnTo>
                <a:lnTo>
                  <a:pt x="2071634" y="1767122"/>
                </a:lnTo>
                <a:lnTo>
                  <a:pt x="2094106" y="1788334"/>
                </a:lnTo>
                <a:lnTo>
                  <a:pt x="2117806" y="1809562"/>
                </a:lnTo>
                <a:lnTo>
                  <a:pt x="2141522" y="1828270"/>
                </a:lnTo>
                <a:lnTo>
                  <a:pt x="2167726" y="1844490"/>
                </a:lnTo>
                <a:lnTo>
                  <a:pt x="2193930" y="1860726"/>
                </a:lnTo>
                <a:lnTo>
                  <a:pt x="2195190" y="1859466"/>
                </a:lnTo>
                <a:lnTo>
                  <a:pt x="2195190" y="1860726"/>
                </a:lnTo>
                <a:lnTo>
                  <a:pt x="2221394" y="1844490"/>
                </a:lnTo>
                <a:lnTo>
                  <a:pt x="2247598" y="1828270"/>
                </a:lnTo>
                <a:lnTo>
                  <a:pt x="2272558" y="1809562"/>
                </a:lnTo>
                <a:lnTo>
                  <a:pt x="2295015" y="1788334"/>
                </a:lnTo>
                <a:lnTo>
                  <a:pt x="2317486" y="1767122"/>
                </a:lnTo>
                <a:lnTo>
                  <a:pt x="2337454" y="1744666"/>
                </a:lnTo>
                <a:lnTo>
                  <a:pt x="2356178" y="1720950"/>
                </a:lnTo>
                <a:lnTo>
                  <a:pt x="2371154" y="1698478"/>
                </a:lnTo>
                <a:lnTo>
                  <a:pt x="2349927" y="1663550"/>
                </a:lnTo>
                <a:lnTo>
                  <a:pt x="2332462" y="1629850"/>
                </a:lnTo>
                <a:lnTo>
                  <a:pt x="2318730" y="1596150"/>
                </a:lnTo>
                <a:lnTo>
                  <a:pt x="2306258" y="1564954"/>
                </a:lnTo>
                <a:lnTo>
                  <a:pt x="2296274" y="1536246"/>
                </a:lnTo>
                <a:lnTo>
                  <a:pt x="2288778" y="1508798"/>
                </a:lnTo>
                <a:lnTo>
                  <a:pt x="2283786" y="1483838"/>
                </a:lnTo>
                <a:lnTo>
                  <a:pt x="2280054" y="1462625"/>
                </a:lnTo>
                <a:lnTo>
                  <a:pt x="2391122" y="1462625"/>
                </a:lnTo>
                <a:lnTo>
                  <a:pt x="2397358" y="1488830"/>
                </a:lnTo>
                <a:lnTo>
                  <a:pt x="2404838" y="1513790"/>
                </a:lnTo>
                <a:lnTo>
                  <a:pt x="2414822" y="1539994"/>
                </a:lnTo>
                <a:lnTo>
                  <a:pt x="2424806" y="1566198"/>
                </a:lnTo>
                <a:lnTo>
                  <a:pt x="2436050" y="1591158"/>
                </a:lnTo>
                <a:lnTo>
                  <a:pt x="2449766" y="1614874"/>
                </a:lnTo>
                <a:lnTo>
                  <a:pt x="2464742" y="1638590"/>
                </a:lnTo>
                <a:lnTo>
                  <a:pt x="2479718" y="1662290"/>
                </a:lnTo>
                <a:lnTo>
                  <a:pt x="2498442" y="1688494"/>
                </a:lnTo>
                <a:lnTo>
                  <a:pt x="2484710" y="1717202"/>
                </a:lnTo>
                <a:lnTo>
                  <a:pt x="2475971" y="1735926"/>
                </a:lnTo>
                <a:lnTo>
                  <a:pt x="2464742" y="1755894"/>
                </a:lnTo>
                <a:lnTo>
                  <a:pt x="2452270" y="1774618"/>
                </a:lnTo>
                <a:lnTo>
                  <a:pt x="2439782" y="1793326"/>
                </a:lnTo>
                <a:lnTo>
                  <a:pt x="2424806" y="1810806"/>
                </a:lnTo>
                <a:lnTo>
                  <a:pt x="2409830" y="1829530"/>
                </a:lnTo>
                <a:lnTo>
                  <a:pt x="2393610" y="1846994"/>
                </a:lnTo>
                <a:lnTo>
                  <a:pt x="2376146" y="1863214"/>
                </a:lnTo>
                <a:lnTo>
                  <a:pt x="2358666" y="1880694"/>
                </a:lnTo>
                <a:lnTo>
                  <a:pt x="2339943" y="1895670"/>
                </a:lnTo>
                <a:lnTo>
                  <a:pt x="2319975" y="1910646"/>
                </a:lnTo>
                <a:lnTo>
                  <a:pt x="2300007" y="1924362"/>
                </a:lnTo>
                <a:lnTo>
                  <a:pt x="2280054" y="1938094"/>
                </a:lnTo>
                <a:lnTo>
                  <a:pt x="2258826" y="1950582"/>
                </a:lnTo>
                <a:lnTo>
                  <a:pt x="2237614" y="1961810"/>
                </a:lnTo>
                <a:lnTo>
                  <a:pt x="2216402" y="1971794"/>
                </a:lnTo>
                <a:lnTo>
                  <a:pt x="2195190" y="1981778"/>
                </a:lnTo>
                <a:lnTo>
                  <a:pt x="2195190" y="1980534"/>
                </a:lnTo>
                <a:lnTo>
                  <a:pt x="2193930" y="1981778"/>
                </a:lnTo>
                <a:lnTo>
                  <a:pt x="2172718" y="1971794"/>
                </a:lnTo>
                <a:lnTo>
                  <a:pt x="2151506" y="1961810"/>
                </a:lnTo>
                <a:lnTo>
                  <a:pt x="2130294" y="1950582"/>
                </a:lnTo>
                <a:lnTo>
                  <a:pt x="2109082" y="1938094"/>
                </a:lnTo>
                <a:lnTo>
                  <a:pt x="2089114" y="1924362"/>
                </a:lnTo>
                <a:lnTo>
                  <a:pt x="2069146" y="1910646"/>
                </a:lnTo>
                <a:lnTo>
                  <a:pt x="2049178" y="1895670"/>
                </a:lnTo>
                <a:lnTo>
                  <a:pt x="2030454" y="1880694"/>
                </a:lnTo>
                <a:lnTo>
                  <a:pt x="2012974" y="1863214"/>
                </a:lnTo>
                <a:lnTo>
                  <a:pt x="1995510" y="1846994"/>
                </a:lnTo>
                <a:lnTo>
                  <a:pt x="1979290" y="1829530"/>
                </a:lnTo>
                <a:lnTo>
                  <a:pt x="1964314" y="1810806"/>
                </a:lnTo>
                <a:lnTo>
                  <a:pt x="1949338" y="1793326"/>
                </a:lnTo>
                <a:lnTo>
                  <a:pt x="1936850" y="1774618"/>
                </a:lnTo>
                <a:lnTo>
                  <a:pt x="1924378" y="1755894"/>
                </a:lnTo>
                <a:lnTo>
                  <a:pt x="1913150" y="1735926"/>
                </a:lnTo>
                <a:lnTo>
                  <a:pt x="1904410" y="1717202"/>
                </a:lnTo>
                <a:lnTo>
                  <a:pt x="1890678" y="1688494"/>
                </a:lnTo>
                <a:lnTo>
                  <a:pt x="1909402" y="1662290"/>
                </a:lnTo>
                <a:lnTo>
                  <a:pt x="1924378" y="1638590"/>
                </a:lnTo>
                <a:lnTo>
                  <a:pt x="1939354" y="1614874"/>
                </a:lnTo>
                <a:lnTo>
                  <a:pt x="1953071" y="1591158"/>
                </a:lnTo>
                <a:lnTo>
                  <a:pt x="1964314" y="1566198"/>
                </a:lnTo>
                <a:lnTo>
                  <a:pt x="1975542" y="1539994"/>
                </a:lnTo>
                <a:lnTo>
                  <a:pt x="1984282" y="1513790"/>
                </a:lnTo>
                <a:lnTo>
                  <a:pt x="1991762" y="1488830"/>
                </a:lnTo>
                <a:close/>
                <a:moveTo>
                  <a:pt x="1566213" y="1260441"/>
                </a:moveTo>
                <a:lnTo>
                  <a:pt x="2822907" y="1260441"/>
                </a:lnTo>
                <a:lnTo>
                  <a:pt x="2822907" y="1365273"/>
                </a:lnTo>
                <a:lnTo>
                  <a:pt x="1566213" y="1365273"/>
                </a:lnTo>
                <a:close/>
                <a:moveTo>
                  <a:pt x="2926495" y="623984"/>
                </a:moveTo>
                <a:lnTo>
                  <a:pt x="2950211" y="623984"/>
                </a:lnTo>
                <a:lnTo>
                  <a:pt x="2951455" y="623984"/>
                </a:lnTo>
                <a:lnTo>
                  <a:pt x="2970179" y="623984"/>
                </a:lnTo>
                <a:lnTo>
                  <a:pt x="2987643" y="625228"/>
                </a:lnTo>
                <a:lnTo>
                  <a:pt x="3006367" y="627732"/>
                </a:lnTo>
                <a:lnTo>
                  <a:pt x="3023832" y="631465"/>
                </a:lnTo>
                <a:lnTo>
                  <a:pt x="3041311" y="636457"/>
                </a:lnTo>
                <a:lnTo>
                  <a:pt x="3058776" y="641449"/>
                </a:lnTo>
                <a:lnTo>
                  <a:pt x="3075011" y="647700"/>
                </a:lnTo>
                <a:lnTo>
                  <a:pt x="3091231" y="655180"/>
                </a:lnTo>
                <a:lnTo>
                  <a:pt x="3107451" y="663920"/>
                </a:lnTo>
                <a:lnTo>
                  <a:pt x="3123672" y="672660"/>
                </a:lnTo>
                <a:lnTo>
                  <a:pt x="3138648" y="682644"/>
                </a:lnTo>
                <a:lnTo>
                  <a:pt x="3152379" y="693872"/>
                </a:lnTo>
                <a:lnTo>
                  <a:pt x="3167355" y="705100"/>
                </a:lnTo>
                <a:lnTo>
                  <a:pt x="3179828" y="717588"/>
                </a:lnTo>
                <a:lnTo>
                  <a:pt x="3193560" y="731305"/>
                </a:lnTo>
                <a:lnTo>
                  <a:pt x="3204788" y="745036"/>
                </a:lnTo>
                <a:lnTo>
                  <a:pt x="3217275" y="761257"/>
                </a:lnTo>
                <a:lnTo>
                  <a:pt x="3227259" y="777477"/>
                </a:lnTo>
                <a:lnTo>
                  <a:pt x="3237243" y="793712"/>
                </a:lnTo>
                <a:lnTo>
                  <a:pt x="3247227" y="811176"/>
                </a:lnTo>
                <a:lnTo>
                  <a:pt x="3254708" y="827397"/>
                </a:lnTo>
                <a:lnTo>
                  <a:pt x="3260959" y="846120"/>
                </a:lnTo>
                <a:lnTo>
                  <a:pt x="3267195" y="863600"/>
                </a:lnTo>
                <a:lnTo>
                  <a:pt x="3272187" y="882309"/>
                </a:lnTo>
                <a:lnTo>
                  <a:pt x="3275935" y="901032"/>
                </a:lnTo>
                <a:lnTo>
                  <a:pt x="3278424" y="919756"/>
                </a:lnTo>
                <a:lnTo>
                  <a:pt x="3280927" y="938465"/>
                </a:lnTo>
                <a:lnTo>
                  <a:pt x="3280927" y="957189"/>
                </a:lnTo>
                <a:lnTo>
                  <a:pt x="3280927" y="977157"/>
                </a:lnTo>
                <a:lnTo>
                  <a:pt x="3279668" y="995880"/>
                </a:lnTo>
                <a:lnTo>
                  <a:pt x="3277179" y="1015848"/>
                </a:lnTo>
                <a:lnTo>
                  <a:pt x="3273432" y="1034572"/>
                </a:lnTo>
                <a:lnTo>
                  <a:pt x="3166111" y="1010856"/>
                </a:lnTo>
                <a:lnTo>
                  <a:pt x="3168600" y="998369"/>
                </a:lnTo>
                <a:lnTo>
                  <a:pt x="3169844" y="984652"/>
                </a:lnTo>
                <a:lnTo>
                  <a:pt x="3171103" y="959692"/>
                </a:lnTo>
                <a:lnTo>
                  <a:pt x="3169844" y="933473"/>
                </a:lnTo>
                <a:lnTo>
                  <a:pt x="3164867" y="907269"/>
                </a:lnTo>
                <a:lnTo>
                  <a:pt x="3157371" y="882309"/>
                </a:lnTo>
                <a:lnTo>
                  <a:pt x="3147387" y="858608"/>
                </a:lnTo>
                <a:lnTo>
                  <a:pt x="3134915" y="836137"/>
                </a:lnTo>
                <a:lnTo>
                  <a:pt x="3127419" y="824908"/>
                </a:lnTo>
                <a:lnTo>
                  <a:pt x="3119939" y="814924"/>
                </a:lnTo>
                <a:lnTo>
                  <a:pt x="3102459" y="796201"/>
                </a:lnTo>
                <a:lnTo>
                  <a:pt x="3084995" y="779980"/>
                </a:lnTo>
                <a:lnTo>
                  <a:pt x="3065027" y="766249"/>
                </a:lnTo>
                <a:lnTo>
                  <a:pt x="3043800" y="753776"/>
                </a:lnTo>
                <a:lnTo>
                  <a:pt x="3022587" y="745036"/>
                </a:lnTo>
                <a:lnTo>
                  <a:pt x="3000131" y="738800"/>
                </a:lnTo>
                <a:lnTo>
                  <a:pt x="2975171" y="735052"/>
                </a:lnTo>
                <a:lnTo>
                  <a:pt x="2951455" y="733808"/>
                </a:lnTo>
                <a:lnTo>
                  <a:pt x="2950211" y="733808"/>
                </a:lnTo>
                <a:lnTo>
                  <a:pt x="2928999" y="735052"/>
                </a:lnTo>
                <a:lnTo>
                  <a:pt x="2909031" y="737556"/>
                </a:lnTo>
                <a:lnTo>
                  <a:pt x="2889063" y="741289"/>
                </a:lnTo>
                <a:lnTo>
                  <a:pt x="2871583" y="747540"/>
                </a:lnTo>
                <a:lnTo>
                  <a:pt x="2852859" y="755020"/>
                </a:lnTo>
                <a:lnTo>
                  <a:pt x="2835395" y="765004"/>
                </a:lnTo>
                <a:lnTo>
                  <a:pt x="2819175" y="774988"/>
                </a:lnTo>
                <a:lnTo>
                  <a:pt x="2804199" y="784972"/>
                </a:lnTo>
                <a:lnTo>
                  <a:pt x="2789223" y="797445"/>
                </a:lnTo>
                <a:lnTo>
                  <a:pt x="2775491" y="809932"/>
                </a:lnTo>
                <a:lnTo>
                  <a:pt x="2763019" y="822405"/>
                </a:lnTo>
                <a:lnTo>
                  <a:pt x="2750531" y="836137"/>
                </a:lnTo>
                <a:lnTo>
                  <a:pt x="2728075" y="863600"/>
                </a:lnTo>
                <a:lnTo>
                  <a:pt x="2709351" y="891048"/>
                </a:lnTo>
                <a:lnTo>
                  <a:pt x="2686879" y="927237"/>
                </a:lnTo>
                <a:lnTo>
                  <a:pt x="2669415" y="963425"/>
                </a:lnTo>
                <a:lnTo>
                  <a:pt x="2653195" y="999628"/>
                </a:lnTo>
                <a:lnTo>
                  <a:pt x="2639463" y="1034572"/>
                </a:lnTo>
                <a:lnTo>
                  <a:pt x="2628235" y="1069516"/>
                </a:lnTo>
                <a:lnTo>
                  <a:pt x="2619495" y="1103201"/>
                </a:lnTo>
                <a:lnTo>
                  <a:pt x="2613259" y="1134397"/>
                </a:lnTo>
                <a:lnTo>
                  <a:pt x="2608267" y="1163105"/>
                </a:lnTo>
                <a:lnTo>
                  <a:pt x="2497199" y="1163105"/>
                </a:lnTo>
                <a:lnTo>
                  <a:pt x="2502191" y="1128161"/>
                </a:lnTo>
                <a:lnTo>
                  <a:pt x="2509671" y="1089469"/>
                </a:lnTo>
                <a:lnTo>
                  <a:pt x="2519655" y="1049548"/>
                </a:lnTo>
                <a:lnTo>
                  <a:pt x="2532143" y="1007109"/>
                </a:lnTo>
                <a:lnTo>
                  <a:pt x="2548363" y="963425"/>
                </a:lnTo>
                <a:lnTo>
                  <a:pt x="2568331" y="918497"/>
                </a:lnTo>
                <a:lnTo>
                  <a:pt x="2578315" y="897285"/>
                </a:lnTo>
                <a:lnTo>
                  <a:pt x="2590787" y="874828"/>
                </a:lnTo>
                <a:lnTo>
                  <a:pt x="2603275" y="852357"/>
                </a:lnTo>
                <a:lnTo>
                  <a:pt x="2617007" y="831144"/>
                </a:lnTo>
                <a:lnTo>
                  <a:pt x="2633227" y="806184"/>
                </a:lnTo>
                <a:lnTo>
                  <a:pt x="2650691" y="783728"/>
                </a:lnTo>
                <a:lnTo>
                  <a:pt x="2669415" y="761257"/>
                </a:lnTo>
                <a:lnTo>
                  <a:pt x="2688139" y="741289"/>
                </a:lnTo>
                <a:lnTo>
                  <a:pt x="2706847" y="722580"/>
                </a:lnTo>
                <a:lnTo>
                  <a:pt x="2726815" y="706345"/>
                </a:lnTo>
                <a:lnTo>
                  <a:pt x="2746783" y="690124"/>
                </a:lnTo>
                <a:lnTo>
                  <a:pt x="2768011" y="676393"/>
                </a:lnTo>
                <a:lnTo>
                  <a:pt x="2789223" y="663920"/>
                </a:lnTo>
                <a:lnTo>
                  <a:pt x="2811679" y="653936"/>
                </a:lnTo>
                <a:lnTo>
                  <a:pt x="2832891" y="643952"/>
                </a:lnTo>
                <a:lnTo>
                  <a:pt x="2855363" y="636457"/>
                </a:lnTo>
                <a:lnTo>
                  <a:pt x="2879079" y="631465"/>
                </a:lnTo>
                <a:lnTo>
                  <a:pt x="2902779" y="626473"/>
                </a:lnTo>
                <a:close/>
                <a:moveTo>
                  <a:pt x="1418941" y="623984"/>
                </a:moveTo>
                <a:lnTo>
                  <a:pt x="1437665" y="623984"/>
                </a:lnTo>
                <a:lnTo>
                  <a:pt x="1438909" y="623984"/>
                </a:lnTo>
                <a:lnTo>
                  <a:pt x="1462625" y="623984"/>
                </a:lnTo>
                <a:lnTo>
                  <a:pt x="1486341" y="626473"/>
                </a:lnTo>
                <a:lnTo>
                  <a:pt x="1510041" y="631465"/>
                </a:lnTo>
                <a:lnTo>
                  <a:pt x="1533757" y="636457"/>
                </a:lnTo>
                <a:lnTo>
                  <a:pt x="1556229" y="643952"/>
                </a:lnTo>
                <a:lnTo>
                  <a:pt x="1577441" y="653936"/>
                </a:lnTo>
                <a:lnTo>
                  <a:pt x="1599897" y="663920"/>
                </a:lnTo>
                <a:lnTo>
                  <a:pt x="1621110" y="676393"/>
                </a:lnTo>
                <a:lnTo>
                  <a:pt x="1642337" y="690124"/>
                </a:lnTo>
                <a:lnTo>
                  <a:pt x="1662305" y="706345"/>
                </a:lnTo>
                <a:lnTo>
                  <a:pt x="1682273" y="722580"/>
                </a:lnTo>
                <a:lnTo>
                  <a:pt x="1700982" y="741289"/>
                </a:lnTo>
                <a:lnTo>
                  <a:pt x="1719705" y="761257"/>
                </a:lnTo>
                <a:lnTo>
                  <a:pt x="1738429" y="783728"/>
                </a:lnTo>
                <a:lnTo>
                  <a:pt x="1755894" y="806184"/>
                </a:lnTo>
                <a:lnTo>
                  <a:pt x="1772114" y="831144"/>
                </a:lnTo>
                <a:lnTo>
                  <a:pt x="1785846" y="852357"/>
                </a:lnTo>
                <a:lnTo>
                  <a:pt x="1798333" y="874828"/>
                </a:lnTo>
                <a:lnTo>
                  <a:pt x="1810806" y="897285"/>
                </a:lnTo>
                <a:lnTo>
                  <a:pt x="1820790" y="918497"/>
                </a:lnTo>
                <a:lnTo>
                  <a:pt x="1840758" y="963425"/>
                </a:lnTo>
                <a:lnTo>
                  <a:pt x="1856978" y="1007109"/>
                </a:lnTo>
                <a:lnTo>
                  <a:pt x="1869466" y="1049548"/>
                </a:lnTo>
                <a:lnTo>
                  <a:pt x="1879450" y="1089469"/>
                </a:lnTo>
                <a:lnTo>
                  <a:pt x="1886930" y="1128161"/>
                </a:lnTo>
                <a:lnTo>
                  <a:pt x="1891922" y="1163105"/>
                </a:lnTo>
                <a:lnTo>
                  <a:pt x="1780854" y="1163105"/>
                </a:lnTo>
                <a:lnTo>
                  <a:pt x="1777106" y="1134397"/>
                </a:lnTo>
                <a:lnTo>
                  <a:pt x="1769625" y="1103201"/>
                </a:lnTo>
                <a:lnTo>
                  <a:pt x="1760886" y="1069516"/>
                </a:lnTo>
                <a:lnTo>
                  <a:pt x="1749657" y="1034572"/>
                </a:lnTo>
                <a:lnTo>
                  <a:pt x="1735926" y="999628"/>
                </a:lnTo>
                <a:lnTo>
                  <a:pt x="1720950" y="963425"/>
                </a:lnTo>
                <a:lnTo>
                  <a:pt x="1702241" y="927237"/>
                </a:lnTo>
                <a:lnTo>
                  <a:pt x="1679769" y="891048"/>
                </a:lnTo>
                <a:lnTo>
                  <a:pt x="1661046" y="863600"/>
                </a:lnTo>
                <a:lnTo>
                  <a:pt x="1638589" y="836137"/>
                </a:lnTo>
                <a:lnTo>
                  <a:pt x="1626102" y="822405"/>
                </a:lnTo>
                <a:lnTo>
                  <a:pt x="1613629" y="809932"/>
                </a:lnTo>
                <a:lnTo>
                  <a:pt x="1599897" y="797445"/>
                </a:lnTo>
                <a:lnTo>
                  <a:pt x="1584921" y="784972"/>
                </a:lnTo>
                <a:lnTo>
                  <a:pt x="1569945" y="774988"/>
                </a:lnTo>
                <a:lnTo>
                  <a:pt x="1553725" y="765004"/>
                </a:lnTo>
                <a:lnTo>
                  <a:pt x="1536261" y="755020"/>
                </a:lnTo>
                <a:lnTo>
                  <a:pt x="1518781" y="747540"/>
                </a:lnTo>
                <a:lnTo>
                  <a:pt x="1500057" y="741289"/>
                </a:lnTo>
                <a:lnTo>
                  <a:pt x="1480089" y="737556"/>
                </a:lnTo>
                <a:lnTo>
                  <a:pt x="1460121" y="735052"/>
                </a:lnTo>
                <a:lnTo>
                  <a:pt x="1438909" y="733808"/>
                </a:lnTo>
                <a:lnTo>
                  <a:pt x="1437665" y="733808"/>
                </a:lnTo>
                <a:lnTo>
                  <a:pt x="1413949" y="735052"/>
                </a:lnTo>
                <a:lnTo>
                  <a:pt x="1390249" y="738800"/>
                </a:lnTo>
                <a:lnTo>
                  <a:pt x="1366533" y="745036"/>
                </a:lnTo>
                <a:lnTo>
                  <a:pt x="1345321" y="753776"/>
                </a:lnTo>
                <a:lnTo>
                  <a:pt x="1324093" y="766249"/>
                </a:lnTo>
                <a:lnTo>
                  <a:pt x="1304125" y="779980"/>
                </a:lnTo>
                <a:lnTo>
                  <a:pt x="1286661" y="796201"/>
                </a:lnTo>
                <a:lnTo>
                  <a:pt x="1269181" y="814924"/>
                </a:lnTo>
                <a:lnTo>
                  <a:pt x="1261701" y="824908"/>
                </a:lnTo>
                <a:lnTo>
                  <a:pt x="1254205" y="836137"/>
                </a:lnTo>
                <a:lnTo>
                  <a:pt x="1241733" y="858608"/>
                </a:lnTo>
                <a:lnTo>
                  <a:pt x="1231749" y="882309"/>
                </a:lnTo>
                <a:lnTo>
                  <a:pt x="1224268" y="907269"/>
                </a:lnTo>
                <a:lnTo>
                  <a:pt x="1219276" y="933473"/>
                </a:lnTo>
                <a:lnTo>
                  <a:pt x="1218017" y="959692"/>
                </a:lnTo>
                <a:lnTo>
                  <a:pt x="1219276" y="984652"/>
                </a:lnTo>
                <a:lnTo>
                  <a:pt x="1220521" y="998369"/>
                </a:lnTo>
                <a:lnTo>
                  <a:pt x="1223009" y="1010856"/>
                </a:lnTo>
                <a:lnTo>
                  <a:pt x="1115689" y="1034572"/>
                </a:lnTo>
                <a:lnTo>
                  <a:pt x="1111941" y="1015848"/>
                </a:lnTo>
                <a:lnTo>
                  <a:pt x="1109452" y="995880"/>
                </a:lnTo>
                <a:lnTo>
                  <a:pt x="1108193" y="977157"/>
                </a:lnTo>
                <a:lnTo>
                  <a:pt x="1108193" y="957189"/>
                </a:lnTo>
                <a:lnTo>
                  <a:pt x="1108193" y="938465"/>
                </a:lnTo>
                <a:lnTo>
                  <a:pt x="1110697" y="919756"/>
                </a:lnTo>
                <a:lnTo>
                  <a:pt x="1113185" y="901032"/>
                </a:lnTo>
                <a:lnTo>
                  <a:pt x="1116933" y="882309"/>
                </a:lnTo>
                <a:lnTo>
                  <a:pt x="1121925" y="863600"/>
                </a:lnTo>
                <a:lnTo>
                  <a:pt x="1128161" y="846120"/>
                </a:lnTo>
                <a:lnTo>
                  <a:pt x="1134412" y="827397"/>
                </a:lnTo>
                <a:lnTo>
                  <a:pt x="1141893" y="811176"/>
                </a:lnTo>
                <a:lnTo>
                  <a:pt x="1151877" y="793712"/>
                </a:lnTo>
                <a:lnTo>
                  <a:pt x="1161861" y="777477"/>
                </a:lnTo>
                <a:lnTo>
                  <a:pt x="1171845" y="761257"/>
                </a:lnTo>
                <a:lnTo>
                  <a:pt x="1184332" y="745036"/>
                </a:lnTo>
                <a:lnTo>
                  <a:pt x="1195561" y="731305"/>
                </a:lnTo>
                <a:lnTo>
                  <a:pt x="1209292" y="717588"/>
                </a:lnTo>
                <a:lnTo>
                  <a:pt x="1221765" y="705100"/>
                </a:lnTo>
                <a:lnTo>
                  <a:pt x="1236741" y="693872"/>
                </a:lnTo>
                <a:lnTo>
                  <a:pt x="1250473" y="682644"/>
                </a:lnTo>
                <a:lnTo>
                  <a:pt x="1265449" y="672660"/>
                </a:lnTo>
                <a:lnTo>
                  <a:pt x="1281669" y="663920"/>
                </a:lnTo>
                <a:lnTo>
                  <a:pt x="1297889" y="655180"/>
                </a:lnTo>
                <a:lnTo>
                  <a:pt x="1314109" y="647700"/>
                </a:lnTo>
                <a:lnTo>
                  <a:pt x="1330345" y="641449"/>
                </a:lnTo>
                <a:lnTo>
                  <a:pt x="1347809" y="636457"/>
                </a:lnTo>
                <a:lnTo>
                  <a:pt x="1365289" y="631465"/>
                </a:lnTo>
                <a:lnTo>
                  <a:pt x="1382753" y="627732"/>
                </a:lnTo>
                <a:lnTo>
                  <a:pt x="1401477" y="625228"/>
                </a:lnTo>
                <a:close/>
                <a:moveTo>
                  <a:pt x="2195190" y="0"/>
                </a:moveTo>
                <a:lnTo>
                  <a:pt x="2235126" y="43684"/>
                </a:lnTo>
                <a:lnTo>
                  <a:pt x="2252590" y="62392"/>
                </a:lnTo>
                <a:lnTo>
                  <a:pt x="2273803" y="81116"/>
                </a:lnTo>
                <a:lnTo>
                  <a:pt x="2314983" y="117304"/>
                </a:lnTo>
                <a:lnTo>
                  <a:pt x="2351186" y="147256"/>
                </a:lnTo>
                <a:lnTo>
                  <a:pt x="2373643" y="163477"/>
                </a:lnTo>
                <a:lnTo>
                  <a:pt x="2397358" y="182200"/>
                </a:lnTo>
                <a:lnTo>
                  <a:pt x="2418571" y="202168"/>
                </a:lnTo>
                <a:lnTo>
                  <a:pt x="2439783" y="222136"/>
                </a:lnTo>
                <a:lnTo>
                  <a:pt x="2459751" y="243349"/>
                </a:lnTo>
                <a:lnTo>
                  <a:pt x="2477230" y="265820"/>
                </a:lnTo>
                <a:lnTo>
                  <a:pt x="2494695" y="288276"/>
                </a:lnTo>
                <a:lnTo>
                  <a:pt x="2509671" y="311992"/>
                </a:lnTo>
                <a:lnTo>
                  <a:pt x="2524647" y="335708"/>
                </a:lnTo>
                <a:lnTo>
                  <a:pt x="2537135" y="360668"/>
                </a:lnTo>
                <a:lnTo>
                  <a:pt x="2548363" y="385628"/>
                </a:lnTo>
                <a:lnTo>
                  <a:pt x="2557103" y="410588"/>
                </a:lnTo>
                <a:lnTo>
                  <a:pt x="2564583" y="436792"/>
                </a:lnTo>
                <a:lnTo>
                  <a:pt x="2570819" y="461752"/>
                </a:lnTo>
                <a:lnTo>
                  <a:pt x="2575811" y="487957"/>
                </a:lnTo>
                <a:lnTo>
                  <a:pt x="2578315" y="514161"/>
                </a:lnTo>
                <a:lnTo>
                  <a:pt x="2579559" y="541624"/>
                </a:lnTo>
                <a:lnTo>
                  <a:pt x="2579559" y="562837"/>
                </a:lnTo>
                <a:lnTo>
                  <a:pt x="2579559" y="562837"/>
                </a:lnTo>
                <a:lnTo>
                  <a:pt x="2578315" y="584049"/>
                </a:lnTo>
                <a:lnTo>
                  <a:pt x="2575811" y="605261"/>
                </a:lnTo>
                <a:lnTo>
                  <a:pt x="2572079" y="626473"/>
                </a:lnTo>
                <a:lnTo>
                  <a:pt x="2568331" y="647701"/>
                </a:lnTo>
                <a:lnTo>
                  <a:pt x="2563339" y="667669"/>
                </a:lnTo>
                <a:lnTo>
                  <a:pt x="2550851" y="708849"/>
                </a:lnTo>
                <a:lnTo>
                  <a:pt x="2537135" y="748785"/>
                </a:lnTo>
                <a:lnTo>
                  <a:pt x="2520899" y="789965"/>
                </a:lnTo>
                <a:lnTo>
                  <a:pt x="2503435" y="829901"/>
                </a:lnTo>
                <a:lnTo>
                  <a:pt x="2484711" y="871081"/>
                </a:lnTo>
                <a:lnTo>
                  <a:pt x="2453515" y="940969"/>
                </a:lnTo>
                <a:lnTo>
                  <a:pt x="2438539" y="975913"/>
                </a:lnTo>
                <a:lnTo>
                  <a:pt x="2424807" y="1012101"/>
                </a:lnTo>
                <a:lnTo>
                  <a:pt x="2412334" y="1048290"/>
                </a:lnTo>
                <a:lnTo>
                  <a:pt x="2402350" y="1085737"/>
                </a:lnTo>
                <a:lnTo>
                  <a:pt x="2393611" y="1124414"/>
                </a:lnTo>
                <a:lnTo>
                  <a:pt x="2387374" y="1163106"/>
                </a:lnTo>
                <a:lnTo>
                  <a:pt x="2276306" y="1163106"/>
                </a:lnTo>
                <a:lnTo>
                  <a:pt x="2278795" y="1139390"/>
                </a:lnTo>
                <a:lnTo>
                  <a:pt x="2282542" y="1115689"/>
                </a:lnTo>
                <a:lnTo>
                  <a:pt x="2292526" y="1070761"/>
                </a:lnTo>
                <a:lnTo>
                  <a:pt x="2304999" y="1025833"/>
                </a:lnTo>
                <a:lnTo>
                  <a:pt x="2318731" y="983393"/>
                </a:lnTo>
                <a:lnTo>
                  <a:pt x="2333707" y="942213"/>
                </a:lnTo>
                <a:lnTo>
                  <a:pt x="2351186" y="902277"/>
                </a:lnTo>
                <a:lnTo>
                  <a:pt x="2384871" y="826153"/>
                </a:lnTo>
                <a:lnTo>
                  <a:pt x="2416082" y="752533"/>
                </a:lnTo>
                <a:lnTo>
                  <a:pt x="2431058" y="717589"/>
                </a:lnTo>
                <a:lnTo>
                  <a:pt x="2443531" y="681385"/>
                </a:lnTo>
                <a:lnTo>
                  <a:pt x="2454759" y="646441"/>
                </a:lnTo>
                <a:lnTo>
                  <a:pt x="2463499" y="611512"/>
                </a:lnTo>
                <a:lnTo>
                  <a:pt x="2465987" y="594033"/>
                </a:lnTo>
                <a:lnTo>
                  <a:pt x="2468491" y="576568"/>
                </a:lnTo>
                <a:lnTo>
                  <a:pt x="2469735" y="559089"/>
                </a:lnTo>
                <a:lnTo>
                  <a:pt x="2469735" y="541624"/>
                </a:lnTo>
                <a:lnTo>
                  <a:pt x="2468491" y="521656"/>
                </a:lnTo>
                <a:lnTo>
                  <a:pt x="2467246" y="501688"/>
                </a:lnTo>
                <a:lnTo>
                  <a:pt x="2463499" y="481720"/>
                </a:lnTo>
                <a:lnTo>
                  <a:pt x="2458507" y="461752"/>
                </a:lnTo>
                <a:lnTo>
                  <a:pt x="2452270" y="443029"/>
                </a:lnTo>
                <a:lnTo>
                  <a:pt x="2444775" y="423061"/>
                </a:lnTo>
                <a:lnTo>
                  <a:pt x="2436050" y="404337"/>
                </a:lnTo>
                <a:lnTo>
                  <a:pt x="2426066" y="385628"/>
                </a:lnTo>
                <a:lnTo>
                  <a:pt x="2414823" y="366904"/>
                </a:lnTo>
                <a:lnTo>
                  <a:pt x="2402350" y="348181"/>
                </a:lnTo>
                <a:lnTo>
                  <a:pt x="2389863" y="330716"/>
                </a:lnTo>
                <a:lnTo>
                  <a:pt x="2374887" y="314481"/>
                </a:lnTo>
                <a:lnTo>
                  <a:pt x="2359911" y="297016"/>
                </a:lnTo>
                <a:lnTo>
                  <a:pt x="2343691" y="282040"/>
                </a:lnTo>
                <a:lnTo>
                  <a:pt x="2326226" y="265820"/>
                </a:lnTo>
                <a:lnTo>
                  <a:pt x="2307502" y="252088"/>
                </a:lnTo>
                <a:lnTo>
                  <a:pt x="2261330" y="215900"/>
                </a:lnTo>
                <a:lnTo>
                  <a:pt x="2228874" y="188437"/>
                </a:lnTo>
                <a:lnTo>
                  <a:pt x="2195190" y="158485"/>
                </a:lnTo>
                <a:lnTo>
                  <a:pt x="2160246" y="188437"/>
                </a:lnTo>
                <a:lnTo>
                  <a:pt x="2127790" y="215900"/>
                </a:lnTo>
                <a:lnTo>
                  <a:pt x="2081618" y="252088"/>
                </a:lnTo>
                <a:lnTo>
                  <a:pt x="2062894" y="265820"/>
                </a:lnTo>
                <a:lnTo>
                  <a:pt x="2045430" y="282040"/>
                </a:lnTo>
                <a:lnTo>
                  <a:pt x="2029210" y="297016"/>
                </a:lnTo>
                <a:lnTo>
                  <a:pt x="2014234" y="314481"/>
                </a:lnTo>
                <a:lnTo>
                  <a:pt x="1999258" y="330716"/>
                </a:lnTo>
                <a:lnTo>
                  <a:pt x="1986770" y="348181"/>
                </a:lnTo>
                <a:lnTo>
                  <a:pt x="1974298" y="366904"/>
                </a:lnTo>
                <a:lnTo>
                  <a:pt x="1963054" y="385628"/>
                </a:lnTo>
                <a:lnTo>
                  <a:pt x="1953070" y="404337"/>
                </a:lnTo>
                <a:lnTo>
                  <a:pt x="1944346" y="423061"/>
                </a:lnTo>
                <a:lnTo>
                  <a:pt x="1936850" y="443029"/>
                </a:lnTo>
                <a:lnTo>
                  <a:pt x="1930614" y="461752"/>
                </a:lnTo>
                <a:lnTo>
                  <a:pt x="1925622" y="481720"/>
                </a:lnTo>
                <a:lnTo>
                  <a:pt x="1921874" y="501688"/>
                </a:lnTo>
                <a:lnTo>
                  <a:pt x="1920630" y="521656"/>
                </a:lnTo>
                <a:lnTo>
                  <a:pt x="1919386" y="541624"/>
                </a:lnTo>
                <a:lnTo>
                  <a:pt x="1919386" y="559089"/>
                </a:lnTo>
                <a:lnTo>
                  <a:pt x="1920630" y="576568"/>
                </a:lnTo>
                <a:lnTo>
                  <a:pt x="1923134" y="594033"/>
                </a:lnTo>
                <a:lnTo>
                  <a:pt x="1925622" y="611512"/>
                </a:lnTo>
                <a:lnTo>
                  <a:pt x="1934362" y="646441"/>
                </a:lnTo>
                <a:lnTo>
                  <a:pt x="1945590" y="681385"/>
                </a:lnTo>
                <a:lnTo>
                  <a:pt x="1958062" y="717589"/>
                </a:lnTo>
                <a:lnTo>
                  <a:pt x="1973038" y="752533"/>
                </a:lnTo>
                <a:lnTo>
                  <a:pt x="2004250" y="826153"/>
                </a:lnTo>
                <a:lnTo>
                  <a:pt x="2037934" y="902277"/>
                </a:lnTo>
                <a:lnTo>
                  <a:pt x="2055414" y="942213"/>
                </a:lnTo>
                <a:lnTo>
                  <a:pt x="2070390" y="983393"/>
                </a:lnTo>
                <a:lnTo>
                  <a:pt x="2084122" y="1025833"/>
                </a:lnTo>
                <a:lnTo>
                  <a:pt x="2096594" y="1070761"/>
                </a:lnTo>
                <a:lnTo>
                  <a:pt x="2106578" y="1115689"/>
                </a:lnTo>
                <a:lnTo>
                  <a:pt x="2110326" y="1139390"/>
                </a:lnTo>
                <a:lnTo>
                  <a:pt x="2112814" y="1163106"/>
                </a:lnTo>
                <a:lnTo>
                  <a:pt x="2001746" y="1163106"/>
                </a:lnTo>
                <a:lnTo>
                  <a:pt x="1995510" y="1124414"/>
                </a:lnTo>
                <a:lnTo>
                  <a:pt x="1986770" y="1085737"/>
                </a:lnTo>
                <a:lnTo>
                  <a:pt x="1976786" y="1048290"/>
                </a:lnTo>
                <a:lnTo>
                  <a:pt x="1964314" y="1012101"/>
                </a:lnTo>
                <a:lnTo>
                  <a:pt x="1950582" y="975913"/>
                </a:lnTo>
                <a:lnTo>
                  <a:pt x="1935606" y="940969"/>
                </a:lnTo>
                <a:lnTo>
                  <a:pt x="1904410" y="871081"/>
                </a:lnTo>
                <a:lnTo>
                  <a:pt x="1885686" y="829901"/>
                </a:lnTo>
                <a:lnTo>
                  <a:pt x="1868221" y="789965"/>
                </a:lnTo>
                <a:lnTo>
                  <a:pt x="1851986" y="748785"/>
                </a:lnTo>
                <a:lnTo>
                  <a:pt x="1838269" y="708849"/>
                </a:lnTo>
                <a:lnTo>
                  <a:pt x="1825782" y="667669"/>
                </a:lnTo>
                <a:lnTo>
                  <a:pt x="1820790" y="647701"/>
                </a:lnTo>
                <a:lnTo>
                  <a:pt x="1817042" y="626473"/>
                </a:lnTo>
                <a:lnTo>
                  <a:pt x="1813309" y="605261"/>
                </a:lnTo>
                <a:lnTo>
                  <a:pt x="1810806" y="584049"/>
                </a:lnTo>
                <a:lnTo>
                  <a:pt x="1809561" y="562837"/>
                </a:lnTo>
                <a:lnTo>
                  <a:pt x="1809561" y="562837"/>
                </a:lnTo>
                <a:lnTo>
                  <a:pt x="1809561" y="541624"/>
                </a:lnTo>
                <a:lnTo>
                  <a:pt x="1810806" y="514161"/>
                </a:lnTo>
                <a:lnTo>
                  <a:pt x="1813309" y="487957"/>
                </a:lnTo>
                <a:lnTo>
                  <a:pt x="1818301" y="461752"/>
                </a:lnTo>
                <a:lnTo>
                  <a:pt x="1824537" y="436792"/>
                </a:lnTo>
                <a:lnTo>
                  <a:pt x="1832018" y="410588"/>
                </a:lnTo>
                <a:lnTo>
                  <a:pt x="1842002" y="385628"/>
                </a:lnTo>
                <a:lnTo>
                  <a:pt x="1851986" y="360668"/>
                </a:lnTo>
                <a:lnTo>
                  <a:pt x="1864474" y="335708"/>
                </a:lnTo>
                <a:lnTo>
                  <a:pt x="1879450" y="311992"/>
                </a:lnTo>
                <a:lnTo>
                  <a:pt x="1894426" y="288276"/>
                </a:lnTo>
                <a:lnTo>
                  <a:pt x="1911890" y="265820"/>
                </a:lnTo>
                <a:lnTo>
                  <a:pt x="1929370" y="243349"/>
                </a:lnTo>
                <a:lnTo>
                  <a:pt x="1949338" y="222136"/>
                </a:lnTo>
                <a:lnTo>
                  <a:pt x="1970550" y="202168"/>
                </a:lnTo>
                <a:lnTo>
                  <a:pt x="1991762" y="182200"/>
                </a:lnTo>
                <a:lnTo>
                  <a:pt x="2015478" y="163477"/>
                </a:lnTo>
                <a:lnTo>
                  <a:pt x="2037934" y="147256"/>
                </a:lnTo>
                <a:lnTo>
                  <a:pt x="2074138" y="117304"/>
                </a:lnTo>
                <a:lnTo>
                  <a:pt x="2115318" y="81116"/>
                </a:lnTo>
                <a:lnTo>
                  <a:pt x="2136530" y="62392"/>
                </a:lnTo>
                <a:lnTo>
                  <a:pt x="2153994" y="4368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xmlns="" id="{12F1A092-37D0-D842-B66A-ACBCB3854157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18780" y="6110869"/>
            <a:ext cx="2770108" cy="4756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sz="1600" b="1" i="0">
                <a:solidFill>
                  <a:schemeClr val="bg2"/>
                </a:solidFill>
                <a:latin typeface="Nunito SemiBold" pitchFamily="2" charset="77"/>
              </a:defRPr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GB" dirty="0" smtClean="0"/>
              <a:t>Date</a:t>
            </a:r>
            <a:endParaRPr lang="en-GB" dirty="0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_Title Page_7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xmlns="" id="{12F1A092-37D0-D842-B66A-ACBCB385415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82663" y="3429000"/>
            <a:ext cx="7325710" cy="951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 b="1" i="0">
                <a:solidFill>
                  <a:schemeClr val="bg2"/>
                </a:solidFill>
                <a:latin typeface="Nunito SemiBold" pitchFamily="2" charset="77"/>
              </a:defRPr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GB" dirty="0"/>
              <a:t>Subhead goes here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xmlns="" id="{3A56933A-7AB9-5147-ADEF-CDA699895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63" y="1814279"/>
            <a:ext cx="7325710" cy="1408386"/>
          </a:xfrm>
        </p:spPr>
        <p:txBody>
          <a:bodyPr lIns="90000" numCol="1" anchor="t">
            <a:normAutofit/>
          </a:bodyPr>
          <a:lstStyle>
            <a:lvl1pPr algn="l">
              <a:lnSpc>
                <a:spcPct val="100000"/>
              </a:lnSpc>
              <a:defRPr sz="440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xmlns="" id="{9B5BFE71-4D0C-5641-B95D-F9152AFA2158}"/>
              </a:ext>
            </a:extLst>
          </p:cNvPr>
          <p:cNvSpPr/>
          <p:nvPr userDrawn="1"/>
        </p:nvSpPr>
        <p:spPr>
          <a:xfrm>
            <a:off x="10652089" y="5670407"/>
            <a:ext cx="1131924" cy="826814"/>
          </a:xfrm>
          <a:custGeom>
            <a:avLst/>
            <a:gdLst>
              <a:gd name="connsiteX0" fmla="*/ 1997998 w 4389120"/>
              <a:gd name="connsiteY0" fmla="*/ 2608251 h 3206031"/>
              <a:gd name="connsiteX1" fmla="*/ 1975542 w 4389120"/>
              <a:gd name="connsiteY1" fmla="*/ 2609495 h 3206031"/>
              <a:gd name="connsiteX2" fmla="*/ 1954330 w 4389120"/>
              <a:gd name="connsiteY2" fmla="*/ 2611999 h 3206031"/>
              <a:gd name="connsiteX3" fmla="*/ 1934362 w 4389120"/>
              <a:gd name="connsiteY3" fmla="*/ 2616991 h 3206031"/>
              <a:gd name="connsiteX4" fmla="*/ 1915638 w 4389120"/>
              <a:gd name="connsiteY4" fmla="*/ 2624471 h 3206031"/>
              <a:gd name="connsiteX5" fmla="*/ 1898174 w 4389120"/>
              <a:gd name="connsiteY5" fmla="*/ 2633211 h 3206031"/>
              <a:gd name="connsiteX6" fmla="*/ 1883198 w 4389120"/>
              <a:gd name="connsiteY6" fmla="*/ 2643195 h 3206031"/>
              <a:gd name="connsiteX7" fmla="*/ 1868222 w 4389120"/>
              <a:gd name="connsiteY7" fmla="*/ 2655683 h 3206031"/>
              <a:gd name="connsiteX8" fmla="*/ 1854490 w 4389120"/>
              <a:gd name="connsiteY8" fmla="*/ 2669399 h 3206031"/>
              <a:gd name="connsiteX9" fmla="*/ 1843262 w 4389120"/>
              <a:gd name="connsiteY9" fmla="*/ 2683131 h 3206031"/>
              <a:gd name="connsiteX10" fmla="*/ 1833278 w 4389120"/>
              <a:gd name="connsiteY10" fmla="*/ 2699351 h 3206031"/>
              <a:gd name="connsiteX11" fmla="*/ 1824538 w 4389120"/>
              <a:gd name="connsiteY11" fmla="*/ 2715587 h 3206031"/>
              <a:gd name="connsiteX12" fmla="*/ 1817042 w 4389120"/>
              <a:gd name="connsiteY12" fmla="*/ 2734295 h 3206031"/>
              <a:gd name="connsiteX13" fmla="*/ 1810806 w 4389120"/>
              <a:gd name="connsiteY13" fmla="*/ 2753019 h 3206031"/>
              <a:gd name="connsiteX14" fmla="*/ 1807058 w 4389120"/>
              <a:gd name="connsiteY14" fmla="*/ 2771743 h 3206031"/>
              <a:gd name="connsiteX15" fmla="*/ 1804570 w 4389120"/>
              <a:gd name="connsiteY15" fmla="*/ 2791711 h 3206031"/>
              <a:gd name="connsiteX16" fmla="*/ 1803326 w 4389120"/>
              <a:gd name="connsiteY16" fmla="*/ 2812923 h 3206031"/>
              <a:gd name="connsiteX17" fmla="*/ 1803326 w 4389120"/>
              <a:gd name="connsiteY17" fmla="*/ 2815411 h 3206031"/>
              <a:gd name="connsiteX18" fmla="*/ 1804570 w 4389120"/>
              <a:gd name="connsiteY18" fmla="*/ 2835379 h 3206031"/>
              <a:gd name="connsiteX19" fmla="*/ 1807058 w 4389120"/>
              <a:gd name="connsiteY19" fmla="*/ 2855347 h 3206031"/>
              <a:gd name="connsiteX20" fmla="*/ 1812050 w 4389120"/>
              <a:gd name="connsiteY20" fmla="*/ 2875315 h 3206031"/>
              <a:gd name="connsiteX21" fmla="*/ 1817042 w 4389120"/>
              <a:gd name="connsiteY21" fmla="*/ 2894039 h 3206031"/>
              <a:gd name="connsiteX22" fmla="*/ 1825782 w 4389120"/>
              <a:gd name="connsiteY22" fmla="*/ 2912763 h 3206031"/>
              <a:gd name="connsiteX23" fmla="*/ 1834522 w 4389120"/>
              <a:gd name="connsiteY23" fmla="*/ 2928983 h 3206031"/>
              <a:gd name="connsiteX24" fmla="*/ 1845750 w 4389120"/>
              <a:gd name="connsiteY24" fmla="*/ 2945203 h 3206031"/>
              <a:gd name="connsiteX25" fmla="*/ 1858238 w 4389120"/>
              <a:gd name="connsiteY25" fmla="*/ 2960179 h 3206031"/>
              <a:gd name="connsiteX26" fmla="*/ 1871954 w 4389120"/>
              <a:gd name="connsiteY26" fmla="*/ 2973911 h 3206031"/>
              <a:gd name="connsiteX27" fmla="*/ 1886930 w 4389120"/>
              <a:gd name="connsiteY27" fmla="*/ 2986383 h 3206031"/>
              <a:gd name="connsiteX28" fmla="*/ 1903166 w 4389120"/>
              <a:gd name="connsiteY28" fmla="*/ 2996367 h 3206031"/>
              <a:gd name="connsiteX29" fmla="*/ 1920630 w 4389120"/>
              <a:gd name="connsiteY29" fmla="*/ 3005107 h 3206031"/>
              <a:gd name="connsiteX30" fmla="*/ 1939354 w 4389120"/>
              <a:gd name="connsiteY30" fmla="*/ 3012603 h 3206031"/>
              <a:gd name="connsiteX31" fmla="*/ 1958062 w 4389120"/>
              <a:gd name="connsiteY31" fmla="*/ 3017595 h 3206031"/>
              <a:gd name="connsiteX32" fmla="*/ 1979290 w 4389120"/>
              <a:gd name="connsiteY32" fmla="*/ 3021327 h 3206031"/>
              <a:gd name="connsiteX33" fmla="*/ 2000502 w 4389120"/>
              <a:gd name="connsiteY33" fmla="*/ 3022587 h 3206031"/>
              <a:gd name="connsiteX34" fmla="*/ 2022958 w 4389120"/>
              <a:gd name="connsiteY34" fmla="*/ 3021327 h 3206031"/>
              <a:gd name="connsiteX35" fmla="*/ 2044186 w 4389120"/>
              <a:gd name="connsiteY35" fmla="*/ 3017595 h 3206031"/>
              <a:gd name="connsiteX36" fmla="*/ 2064154 w 4389120"/>
              <a:gd name="connsiteY36" fmla="*/ 3012603 h 3206031"/>
              <a:gd name="connsiteX37" fmla="*/ 2082862 w 4389120"/>
              <a:gd name="connsiteY37" fmla="*/ 3006351 h 3206031"/>
              <a:gd name="connsiteX38" fmla="*/ 2099098 w 4389120"/>
              <a:gd name="connsiteY38" fmla="*/ 2997627 h 3206031"/>
              <a:gd name="connsiteX39" fmla="*/ 2115318 w 4389120"/>
              <a:gd name="connsiteY39" fmla="*/ 2986383 h 3206031"/>
              <a:gd name="connsiteX40" fmla="*/ 2130294 w 4389120"/>
              <a:gd name="connsiteY40" fmla="*/ 2975155 h 3206031"/>
              <a:gd name="connsiteX41" fmla="*/ 2144011 w 4389120"/>
              <a:gd name="connsiteY41" fmla="*/ 2961423 h 3206031"/>
              <a:gd name="connsiteX42" fmla="*/ 2155254 w 4389120"/>
              <a:gd name="connsiteY42" fmla="*/ 2946447 h 3206031"/>
              <a:gd name="connsiteX43" fmla="*/ 2165238 w 4389120"/>
              <a:gd name="connsiteY43" fmla="*/ 2931471 h 3206031"/>
              <a:gd name="connsiteX44" fmla="*/ 2173963 w 4389120"/>
              <a:gd name="connsiteY44" fmla="*/ 2914007 h 3206031"/>
              <a:gd name="connsiteX45" fmla="*/ 2181458 w 4389120"/>
              <a:gd name="connsiteY45" fmla="*/ 2896543 h 3206031"/>
              <a:gd name="connsiteX46" fmla="*/ 2187694 w 4389120"/>
              <a:gd name="connsiteY46" fmla="*/ 2877819 h 3206031"/>
              <a:gd name="connsiteX47" fmla="*/ 2191442 w 4389120"/>
              <a:gd name="connsiteY47" fmla="*/ 2859095 h 3206031"/>
              <a:gd name="connsiteX48" fmla="*/ 2193931 w 4389120"/>
              <a:gd name="connsiteY48" fmla="*/ 2839127 h 3206031"/>
              <a:gd name="connsiteX49" fmla="*/ 2195190 w 4389120"/>
              <a:gd name="connsiteY49" fmla="*/ 2817915 h 3206031"/>
              <a:gd name="connsiteX50" fmla="*/ 2195190 w 4389120"/>
              <a:gd name="connsiteY50" fmla="*/ 2815411 h 3206031"/>
              <a:gd name="connsiteX51" fmla="*/ 2193931 w 4389120"/>
              <a:gd name="connsiteY51" fmla="*/ 2794199 h 3206031"/>
              <a:gd name="connsiteX52" fmla="*/ 2191442 w 4389120"/>
              <a:gd name="connsiteY52" fmla="*/ 2774231 h 3206031"/>
              <a:gd name="connsiteX53" fmla="*/ 2186450 w 4389120"/>
              <a:gd name="connsiteY53" fmla="*/ 2755507 h 3206031"/>
              <a:gd name="connsiteX54" fmla="*/ 2180214 w 4389120"/>
              <a:gd name="connsiteY54" fmla="*/ 2736799 h 3206031"/>
              <a:gd name="connsiteX55" fmla="*/ 2172718 w 4389120"/>
              <a:gd name="connsiteY55" fmla="*/ 2718075 h 3206031"/>
              <a:gd name="connsiteX56" fmla="*/ 2163979 w 4389120"/>
              <a:gd name="connsiteY56" fmla="*/ 2700611 h 3206031"/>
              <a:gd name="connsiteX57" fmla="*/ 2152750 w 4389120"/>
              <a:gd name="connsiteY57" fmla="*/ 2685635 h 3206031"/>
              <a:gd name="connsiteX58" fmla="*/ 2140278 w 4389120"/>
              <a:gd name="connsiteY58" fmla="*/ 2670659 h 3206031"/>
              <a:gd name="connsiteX59" fmla="*/ 2126546 w 4389120"/>
              <a:gd name="connsiteY59" fmla="*/ 2656927 h 3206031"/>
              <a:gd name="connsiteX60" fmla="*/ 2111570 w 4389120"/>
              <a:gd name="connsiteY60" fmla="*/ 2644439 h 3206031"/>
              <a:gd name="connsiteX61" fmla="*/ 2095350 w 4389120"/>
              <a:gd name="connsiteY61" fmla="*/ 2634455 h 3206031"/>
              <a:gd name="connsiteX62" fmla="*/ 2077870 w 4389120"/>
              <a:gd name="connsiteY62" fmla="*/ 2624471 h 3206031"/>
              <a:gd name="connsiteX63" fmla="*/ 2059162 w 4389120"/>
              <a:gd name="connsiteY63" fmla="*/ 2618235 h 3206031"/>
              <a:gd name="connsiteX64" fmla="*/ 2040438 w 4389120"/>
              <a:gd name="connsiteY64" fmla="*/ 2611999 h 3206031"/>
              <a:gd name="connsiteX65" fmla="*/ 2019226 w 4389120"/>
              <a:gd name="connsiteY65" fmla="*/ 2609495 h 3206031"/>
              <a:gd name="connsiteX66" fmla="*/ 2487215 w 4389120"/>
              <a:gd name="connsiteY66" fmla="*/ 2438538 h 3206031"/>
              <a:gd name="connsiteX67" fmla="*/ 2700611 w 4389120"/>
              <a:gd name="connsiteY67" fmla="*/ 2438538 h 3206031"/>
              <a:gd name="connsiteX68" fmla="*/ 2700611 w 4389120"/>
              <a:gd name="connsiteY68" fmla="*/ 2857851 h 3206031"/>
              <a:gd name="connsiteX69" fmla="*/ 2700611 w 4389120"/>
              <a:gd name="connsiteY69" fmla="*/ 2875315 h 3206031"/>
              <a:gd name="connsiteX70" fmla="*/ 2703115 w 4389120"/>
              <a:gd name="connsiteY70" fmla="*/ 2892795 h 3206031"/>
              <a:gd name="connsiteX71" fmla="*/ 2705603 w 4389120"/>
              <a:gd name="connsiteY71" fmla="*/ 2909015 h 3206031"/>
              <a:gd name="connsiteX72" fmla="*/ 2709351 w 4389120"/>
              <a:gd name="connsiteY72" fmla="*/ 2923991 h 3206031"/>
              <a:gd name="connsiteX73" fmla="*/ 2714343 w 4389120"/>
              <a:gd name="connsiteY73" fmla="*/ 2937723 h 3206031"/>
              <a:gd name="connsiteX74" fmla="*/ 2719335 w 4389120"/>
              <a:gd name="connsiteY74" fmla="*/ 2950195 h 3206031"/>
              <a:gd name="connsiteX75" fmla="*/ 2726815 w 4389120"/>
              <a:gd name="connsiteY75" fmla="*/ 2961424 h 3206031"/>
              <a:gd name="connsiteX76" fmla="*/ 2734311 w 4389120"/>
              <a:gd name="connsiteY76" fmla="*/ 2971408 h 3206031"/>
              <a:gd name="connsiteX77" fmla="*/ 2743051 w 4389120"/>
              <a:gd name="connsiteY77" fmla="*/ 2980147 h 3206031"/>
              <a:gd name="connsiteX78" fmla="*/ 2753035 w 4389120"/>
              <a:gd name="connsiteY78" fmla="*/ 2987643 h 3206031"/>
              <a:gd name="connsiteX79" fmla="*/ 2763019 w 4389120"/>
              <a:gd name="connsiteY79" fmla="*/ 2995123 h 3206031"/>
              <a:gd name="connsiteX80" fmla="*/ 2774247 w 4389120"/>
              <a:gd name="connsiteY80" fmla="*/ 3000115 h 3206031"/>
              <a:gd name="connsiteX81" fmla="*/ 2786719 w 4389120"/>
              <a:gd name="connsiteY81" fmla="*/ 3003863 h 3206031"/>
              <a:gd name="connsiteX82" fmla="*/ 2800451 w 4389120"/>
              <a:gd name="connsiteY82" fmla="*/ 3007611 h 3206031"/>
              <a:gd name="connsiteX83" fmla="*/ 2814183 w 4389120"/>
              <a:gd name="connsiteY83" fmla="*/ 3008855 h 3206031"/>
              <a:gd name="connsiteX84" fmla="*/ 2829159 w 4389120"/>
              <a:gd name="connsiteY84" fmla="*/ 3010099 h 3206031"/>
              <a:gd name="connsiteX85" fmla="*/ 2844135 w 4389120"/>
              <a:gd name="connsiteY85" fmla="*/ 3008855 h 3206031"/>
              <a:gd name="connsiteX86" fmla="*/ 2857851 w 4389120"/>
              <a:gd name="connsiteY86" fmla="*/ 3007611 h 3206031"/>
              <a:gd name="connsiteX87" fmla="*/ 2871583 w 4389120"/>
              <a:gd name="connsiteY87" fmla="*/ 3003863 h 3206031"/>
              <a:gd name="connsiteX88" fmla="*/ 2884071 w 4389120"/>
              <a:gd name="connsiteY88" fmla="*/ 3000115 h 3206031"/>
              <a:gd name="connsiteX89" fmla="*/ 2895299 w 4389120"/>
              <a:gd name="connsiteY89" fmla="*/ 2995123 h 3206031"/>
              <a:gd name="connsiteX90" fmla="*/ 2906527 w 4389120"/>
              <a:gd name="connsiteY90" fmla="*/ 2987643 h 3206031"/>
              <a:gd name="connsiteX91" fmla="*/ 2916511 w 4389120"/>
              <a:gd name="connsiteY91" fmla="*/ 2980147 h 3206031"/>
              <a:gd name="connsiteX92" fmla="*/ 2926495 w 4389120"/>
              <a:gd name="connsiteY92" fmla="*/ 2971408 h 3206031"/>
              <a:gd name="connsiteX93" fmla="*/ 2933991 w 4389120"/>
              <a:gd name="connsiteY93" fmla="*/ 2961424 h 3206031"/>
              <a:gd name="connsiteX94" fmla="*/ 2941471 w 4389120"/>
              <a:gd name="connsiteY94" fmla="*/ 2950195 h 3206031"/>
              <a:gd name="connsiteX95" fmla="*/ 2947708 w 4389120"/>
              <a:gd name="connsiteY95" fmla="*/ 2937723 h 3206031"/>
              <a:gd name="connsiteX96" fmla="*/ 2952700 w 4389120"/>
              <a:gd name="connsiteY96" fmla="*/ 2923991 h 3206031"/>
              <a:gd name="connsiteX97" fmla="*/ 2956447 w 4389120"/>
              <a:gd name="connsiteY97" fmla="*/ 2909015 h 3206031"/>
              <a:gd name="connsiteX98" fmla="*/ 2960195 w 4389120"/>
              <a:gd name="connsiteY98" fmla="*/ 2892795 h 3206031"/>
              <a:gd name="connsiteX99" fmla="*/ 2961439 w 4389120"/>
              <a:gd name="connsiteY99" fmla="*/ 2875315 h 3206031"/>
              <a:gd name="connsiteX100" fmla="*/ 2961439 w 4389120"/>
              <a:gd name="connsiteY100" fmla="*/ 2857851 h 3206031"/>
              <a:gd name="connsiteX101" fmla="*/ 2961439 w 4389120"/>
              <a:gd name="connsiteY101" fmla="*/ 2438538 h 3206031"/>
              <a:gd name="connsiteX102" fmla="*/ 3174836 w 4389120"/>
              <a:gd name="connsiteY102" fmla="*/ 2438538 h 3206031"/>
              <a:gd name="connsiteX103" fmla="*/ 3174836 w 4389120"/>
              <a:gd name="connsiteY103" fmla="*/ 3188567 h 3206031"/>
              <a:gd name="connsiteX104" fmla="*/ 2961439 w 4389120"/>
              <a:gd name="connsiteY104" fmla="*/ 3188567 h 3206031"/>
              <a:gd name="connsiteX105" fmla="*/ 2961439 w 4389120"/>
              <a:gd name="connsiteY105" fmla="*/ 3082476 h 3206031"/>
              <a:gd name="connsiteX106" fmla="*/ 2942716 w 4389120"/>
              <a:gd name="connsiteY106" fmla="*/ 3106192 h 3206031"/>
              <a:gd name="connsiteX107" fmla="*/ 2922747 w 4389120"/>
              <a:gd name="connsiteY107" fmla="*/ 3127404 h 3206031"/>
              <a:gd name="connsiteX108" fmla="*/ 2911519 w 4389120"/>
              <a:gd name="connsiteY108" fmla="*/ 3138647 h 3206031"/>
              <a:gd name="connsiteX109" fmla="*/ 2899047 w 4389120"/>
              <a:gd name="connsiteY109" fmla="*/ 3148631 h 3206031"/>
              <a:gd name="connsiteX110" fmla="*/ 2886559 w 4389120"/>
              <a:gd name="connsiteY110" fmla="*/ 3157356 h 3206031"/>
              <a:gd name="connsiteX111" fmla="*/ 2874087 w 4389120"/>
              <a:gd name="connsiteY111" fmla="*/ 3166096 h 3206031"/>
              <a:gd name="connsiteX112" fmla="*/ 2860355 w 4389120"/>
              <a:gd name="connsiteY112" fmla="*/ 3173591 h 3206031"/>
              <a:gd name="connsiteX113" fmla="*/ 2846623 w 4389120"/>
              <a:gd name="connsiteY113" fmla="*/ 3181072 h 3206031"/>
              <a:gd name="connsiteX114" fmla="*/ 2831647 w 4389120"/>
              <a:gd name="connsiteY114" fmla="*/ 3187308 h 3206031"/>
              <a:gd name="connsiteX115" fmla="*/ 2815427 w 4389120"/>
              <a:gd name="connsiteY115" fmla="*/ 3192300 h 3206031"/>
              <a:gd name="connsiteX116" fmla="*/ 2797963 w 4389120"/>
              <a:gd name="connsiteY116" fmla="*/ 3197292 h 3206031"/>
              <a:gd name="connsiteX117" fmla="*/ 2780483 w 4389120"/>
              <a:gd name="connsiteY117" fmla="*/ 3199795 h 3206031"/>
              <a:gd name="connsiteX118" fmla="*/ 2761759 w 4389120"/>
              <a:gd name="connsiteY118" fmla="*/ 3202284 h 3206031"/>
              <a:gd name="connsiteX119" fmla="*/ 2741791 w 4389120"/>
              <a:gd name="connsiteY119" fmla="*/ 3202284 h 3206031"/>
              <a:gd name="connsiteX120" fmla="*/ 2713099 w 4389120"/>
              <a:gd name="connsiteY120" fmla="*/ 3201040 h 3206031"/>
              <a:gd name="connsiteX121" fmla="*/ 2685635 w 4389120"/>
              <a:gd name="connsiteY121" fmla="*/ 3197292 h 3206031"/>
              <a:gd name="connsiteX122" fmla="*/ 2659431 w 4389120"/>
              <a:gd name="connsiteY122" fmla="*/ 3192300 h 3206031"/>
              <a:gd name="connsiteX123" fmla="*/ 2634471 w 4389120"/>
              <a:gd name="connsiteY123" fmla="*/ 3183575 h 3206031"/>
              <a:gd name="connsiteX124" fmla="*/ 2612015 w 4389120"/>
              <a:gd name="connsiteY124" fmla="*/ 3172332 h 3206031"/>
              <a:gd name="connsiteX125" fmla="*/ 2590787 w 4389120"/>
              <a:gd name="connsiteY125" fmla="*/ 3159859 h 3206031"/>
              <a:gd name="connsiteX126" fmla="*/ 2572079 w 4389120"/>
              <a:gd name="connsiteY126" fmla="*/ 3144883 h 3206031"/>
              <a:gd name="connsiteX127" fmla="*/ 2554599 w 4389120"/>
              <a:gd name="connsiteY127" fmla="*/ 3128663 h 3206031"/>
              <a:gd name="connsiteX128" fmla="*/ 2539623 w 4389120"/>
              <a:gd name="connsiteY128" fmla="*/ 3108695 h 3206031"/>
              <a:gd name="connsiteX129" fmla="*/ 2525891 w 4389120"/>
              <a:gd name="connsiteY129" fmla="*/ 3087468 h 3206031"/>
              <a:gd name="connsiteX130" fmla="*/ 2514663 w 4389120"/>
              <a:gd name="connsiteY130" fmla="*/ 3065011 h 3206031"/>
              <a:gd name="connsiteX131" fmla="*/ 2504679 w 4389120"/>
              <a:gd name="connsiteY131" fmla="*/ 3040051 h 3206031"/>
              <a:gd name="connsiteX132" fmla="*/ 2497199 w 4389120"/>
              <a:gd name="connsiteY132" fmla="*/ 3013847 h 3206031"/>
              <a:gd name="connsiteX133" fmla="*/ 2492207 w 4389120"/>
              <a:gd name="connsiteY133" fmla="*/ 2985139 h 3206031"/>
              <a:gd name="connsiteX134" fmla="*/ 2488459 w 4389120"/>
              <a:gd name="connsiteY134" fmla="*/ 2956432 h 3206031"/>
              <a:gd name="connsiteX135" fmla="*/ 2487215 w 4389120"/>
              <a:gd name="connsiteY135" fmla="*/ 2923991 h 3206031"/>
              <a:gd name="connsiteX136" fmla="*/ 4092104 w 4389120"/>
              <a:gd name="connsiteY136" fmla="*/ 2427294 h 3206031"/>
              <a:gd name="connsiteX137" fmla="*/ 4128292 w 4389120"/>
              <a:gd name="connsiteY137" fmla="*/ 2429798 h 3206031"/>
              <a:gd name="connsiteX138" fmla="*/ 4165740 w 4389120"/>
              <a:gd name="connsiteY138" fmla="*/ 2433546 h 3206031"/>
              <a:gd name="connsiteX139" fmla="*/ 4201928 w 4389120"/>
              <a:gd name="connsiteY139" fmla="*/ 2441026 h 3206031"/>
              <a:gd name="connsiteX140" fmla="*/ 4238116 w 4389120"/>
              <a:gd name="connsiteY140" fmla="*/ 2451010 h 3206031"/>
              <a:gd name="connsiteX141" fmla="*/ 4273060 w 4389120"/>
              <a:gd name="connsiteY141" fmla="*/ 2463482 h 3206031"/>
              <a:gd name="connsiteX142" fmla="*/ 4308004 w 4389120"/>
              <a:gd name="connsiteY142" fmla="*/ 2478458 h 3206031"/>
              <a:gd name="connsiteX143" fmla="*/ 4341704 w 4389120"/>
              <a:gd name="connsiteY143" fmla="*/ 2494694 h 3206031"/>
              <a:gd name="connsiteX144" fmla="*/ 4372900 w 4389120"/>
              <a:gd name="connsiteY144" fmla="*/ 2514662 h 3206031"/>
              <a:gd name="connsiteX145" fmla="*/ 4291784 w 4389120"/>
              <a:gd name="connsiteY145" fmla="*/ 2661918 h 3206031"/>
              <a:gd name="connsiteX146" fmla="*/ 4263076 w 4389120"/>
              <a:gd name="connsiteY146" fmla="*/ 2645698 h 3206031"/>
              <a:gd name="connsiteX147" fmla="*/ 4235613 w 4389120"/>
              <a:gd name="connsiteY147" fmla="*/ 2631966 h 3206031"/>
              <a:gd name="connsiteX148" fmla="*/ 4209408 w 4389120"/>
              <a:gd name="connsiteY148" fmla="*/ 2620738 h 3206031"/>
              <a:gd name="connsiteX149" fmla="*/ 4183204 w 4389120"/>
              <a:gd name="connsiteY149" fmla="*/ 2610754 h 3206031"/>
              <a:gd name="connsiteX150" fmla="*/ 4157000 w 4389120"/>
              <a:gd name="connsiteY150" fmla="*/ 2602014 h 3206031"/>
              <a:gd name="connsiteX151" fmla="*/ 4133284 w 4389120"/>
              <a:gd name="connsiteY151" fmla="*/ 2595778 h 3206031"/>
              <a:gd name="connsiteX152" fmla="*/ 4109568 w 4389120"/>
              <a:gd name="connsiteY152" fmla="*/ 2593274 h 3206031"/>
              <a:gd name="connsiteX153" fmla="*/ 4088356 w 4389120"/>
              <a:gd name="connsiteY153" fmla="*/ 2592030 h 3206031"/>
              <a:gd name="connsiteX154" fmla="*/ 4070892 w 4389120"/>
              <a:gd name="connsiteY154" fmla="*/ 2592030 h 3206031"/>
              <a:gd name="connsiteX155" fmla="*/ 4054656 w 4389120"/>
              <a:gd name="connsiteY155" fmla="*/ 2595778 h 3206031"/>
              <a:gd name="connsiteX156" fmla="*/ 4040940 w 4389120"/>
              <a:gd name="connsiteY156" fmla="*/ 2599526 h 3206031"/>
              <a:gd name="connsiteX157" fmla="*/ 4029712 w 4389120"/>
              <a:gd name="connsiteY157" fmla="*/ 2605762 h 3206031"/>
              <a:gd name="connsiteX158" fmla="*/ 4020972 w 4389120"/>
              <a:gd name="connsiteY158" fmla="*/ 2614486 h 3206031"/>
              <a:gd name="connsiteX159" fmla="*/ 4014736 w 4389120"/>
              <a:gd name="connsiteY159" fmla="*/ 2623226 h 3206031"/>
              <a:gd name="connsiteX160" fmla="*/ 4010988 w 4389120"/>
              <a:gd name="connsiteY160" fmla="*/ 2631966 h 3206031"/>
              <a:gd name="connsiteX161" fmla="*/ 4009744 w 4389120"/>
              <a:gd name="connsiteY161" fmla="*/ 2643194 h 3206031"/>
              <a:gd name="connsiteX162" fmla="*/ 4009744 w 4389120"/>
              <a:gd name="connsiteY162" fmla="*/ 2645698 h 3206031"/>
              <a:gd name="connsiteX163" fmla="*/ 4010988 w 4389120"/>
              <a:gd name="connsiteY163" fmla="*/ 2653178 h 3206031"/>
              <a:gd name="connsiteX164" fmla="*/ 4013476 w 4389120"/>
              <a:gd name="connsiteY164" fmla="*/ 2660674 h 3206031"/>
              <a:gd name="connsiteX165" fmla="*/ 4017224 w 4389120"/>
              <a:gd name="connsiteY165" fmla="*/ 2666910 h 3206031"/>
              <a:gd name="connsiteX166" fmla="*/ 4022216 w 4389120"/>
              <a:gd name="connsiteY166" fmla="*/ 2673146 h 3206031"/>
              <a:gd name="connsiteX167" fmla="*/ 4029712 w 4389120"/>
              <a:gd name="connsiteY167" fmla="*/ 2679382 h 3206031"/>
              <a:gd name="connsiteX168" fmla="*/ 4037192 w 4389120"/>
              <a:gd name="connsiteY168" fmla="*/ 2685634 h 3206031"/>
              <a:gd name="connsiteX169" fmla="*/ 4055916 w 4389120"/>
              <a:gd name="connsiteY169" fmla="*/ 2695618 h 3206031"/>
              <a:gd name="connsiteX170" fmla="*/ 4078372 w 4389120"/>
              <a:gd name="connsiteY170" fmla="*/ 2705602 h 3206031"/>
              <a:gd name="connsiteX171" fmla="*/ 4104576 w 4389120"/>
              <a:gd name="connsiteY171" fmla="*/ 2715586 h 3206031"/>
              <a:gd name="connsiteX172" fmla="*/ 4163236 w 4389120"/>
              <a:gd name="connsiteY172" fmla="*/ 2735554 h 3206031"/>
              <a:gd name="connsiteX173" fmla="*/ 4201928 w 4389120"/>
              <a:gd name="connsiteY173" fmla="*/ 2749270 h 3206031"/>
              <a:gd name="connsiteX174" fmla="*/ 4223140 w 4389120"/>
              <a:gd name="connsiteY174" fmla="*/ 2756766 h 3206031"/>
              <a:gd name="connsiteX175" fmla="*/ 4241864 w 4389120"/>
              <a:gd name="connsiteY175" fmla="*/ 2765491 h 3206031"/>
              <a:gd name="connsiteX176" fmla="*/ 4261832 w 4389120"/>
              <a:gd name="connsiteY176" fmla="*/ 2775475 h 3206031"/>
              <a:gd name="connsiteX177" fmla="*/ 4280540 w 4389120"/>
              <a:gd name="connsiteY177" fmla="*/ 2785459 h 3206031"/>
              <a:gd name="connsiteX178" fmla="*/ 4298020 w 4389120"/>
              <a:gd name="connsiteY178" fmla="*/ 2796702 h 3206031"/>
              <a:gd name="connsiteX179" fmla="*/ 4315484 w 4389120"/>
              <a:gd name="connsiteY179" fmla="*/ 2807930 h 3206031"/>
              <a:gd name="connsiteX180" fmla="*/ 4330460 w 4389120"/>
              <a:gd name="connsiteY180" fmla="*/ 2821662 h 3206031"/>
              <a:gd name="connsiteX181" fmla="*/ 4345436 w 4389120"/>
              <a:gd name="connsiteY181" fmla="*/ 2836638 h 3206031"/>
              <a:gd name="connsiteX182" fmla="*/ 4357924 w 4389120"/>
              <a:gd name="connsiteY182" fmla="*/ 2852858 h 3206031"/>
              <a:gd name="connsiteX183" fmla="*/ 4369152 w 4389120"/>
              <a:gd name="connsiteY183" fmla="*/ 2870323 h 3206031"/>
              <a:gd name="connsiteX184" fmla="*/ 4377892 w 4389120"/>
              <a:gd name="connsiteY184" fmla="*/ 2889046 h 3206031"/>
              <a:gd name="connsiteX185" fmla="*/ 4384128 w 4389120"/>
              <a:gd name="connsiteY185" fmla="*/ 2910259 h 3206031"/>
              <a:gd name="connsiteX186" fmla="*/ 4387876 w 4389120"/>
              <a:gd name="connsiteY186" fmla="*/ 2932730 h 3206031"/>
              <a:gd name="connsiteX187" fmla="*/ 4389120 w 4389120"/>
              <a:gd name="connsiteY187" fmla="*/ 2957690 h 3206031"/>
              <a:gd name="connsiteX188" fmla="*/ 4389120 w 4389120"/>
              <a:gd name="connsiteY188" fmla="*/ 2960179 h 3206031"/>
              <a:gd name="connsiteX189" fmla="*/ 4387876 w 4389120"/>
              <a:gd name="connsiteY189" fmla="*/ 2991375 h 3206031"/>
              <a:gd name="connsiteX190" fmla="*/ 4386632 w 4389120"/>
              <a:gd name="connsiteY190" fmla="*/ 3005107 h 3206031"/>
              <a:gd name="connsiteX191" fmla="*/ 4384128 w 4389120"/>
              <a:gd name="connsiteY191" fmla="*/ 3018838 h 3206031"/>
              <a:gd name="connsiteX192" fmla="*/ 4380380 w 4389120"/>
              <a:gd name="connsiteY192" fmla="*/ 3032570 h 3206031"/>
              <a:gd name="connsiteX193" fmla="*/ 4376648 w 4389120"/>
              <a:gd name="connsiteY193" fmla="*/ 3045043 h 3206031"/>
              <a:gd name="connsiteX194" fmla="*/ 4372900 w 4389120"/>
              <a:gd name="connsiteY194" fmla="*/ 3057530 h 3206031"/>
              <a:gd name="connsiteX195" fmla="*/ 4367908 w 4389120"/>
              <a:gd name="connsiteY195" fmla="*/ 3068758 h 3206031"/>
              <a:gd name="connsiteX196" fmla="*/ 4361672 w 4389120"/>
              <a:gd name="connsiteY196" fmla="*/ 3079987 h 3206031"/>
              <a:gd name="connsiteX197" fmla="*/ 4355420 w 4389120"/>
              <a:gd name="connsiteY197" fmla="*/ 3091215 h 3206031"/>
              <a:gd name="connsiteX198" fmla="*/ 4341704 w 4389120"/>
              <a:gd name="connsiteY198" fmla="*/ 3109938 h 3206031"/>
              <a:gd name="connsiteX199" fmla="*/ 4325468 w 4389120"/>
              <a:gd name="connsiteY199" fmla="*/ 3128662 h 3206031"/>
              <a:gd name="connsiteX200" fmla="*/ 4306760 w 4389120"/>
              <a:gd name="connsiteY200" fmla="*/ 3143638 h 3206031"/>
              <a:gd name="connsiteX201" fmla="*/ 4286792 w 4389120"/>
              <a:gd name="connsiteY201" fmla="*/ 3158614 h 3206031"/>
              <a:gd name="connsiteX202" fmla="*/ 4264320 w 4389120"/>
              <a:gd name="connsiteY202" fmla="*/ 3169842 h 3206031"/>
              <a:gd name="connsiteX203" fmla="*/ 4240605 w 4389120"/>
              <a:gd name="connsiteY203" fmla="*/ 3179826 h 3206031"/>
              <a:gd name="connsiteX204" fmla="*/ 4215660 w 4389120"/>
              <a:gd name="connsiteY204" fmla="*/ 3188566 h 3206031"/>
              <a:gd name="connsiteX205" fmla="*/ 4189440 w 4389120"/>
              <a:gd name="connsiteY205" fmla="*/ 3194802 h 3206031"/>
              <a:gd name="connsiteX206" fmla="*/ 4161992 w 4389120"/>
              <a:gd name="connsiteY206" fmla="*/ 3199794 h 3206031"/>
              <a:gd name="connsiteX207" fmla="*/ 4132040 w 4389120"/>
              <a:gd name="connsiteY207" fmla="*/ 3202283 h 3206031"/>
              <a:gd name="connsiteX208" fmla="*/ 4102088 w 4389120"/>
              <a:gd name="connsiteY208" fmla="*/ 3202283 h 3206031"/>
              <a:gd name="connsiteX209" fmla="*/ 4082120 w 4389120"/>
              <a:gd name="connsiteY209" fmla="*/ 3202283 h 3206031"/>
              <a:gd name="connsiteX210" fmla="*/ 4062152 w 4389120"/>
              <a:gd name="connsiteY210" fmla="*/ 3201039 h 3206031"/>
              <a:gd name="connsiteX211" fmla="*/ 4042184 w 4389120"/>
              <a:gd name="connsiteY211" fmla="*/ 3198550 h 3206031"/>
              <a:gd name="connsiteX212" fmla="*/ 4022216 w 4389120"/>
              <a:gd name="connsiteY212" fmla="*/ 3196047 h 3206031"/>
              <a:gd name="connsiteX213" fmla="*/ 4001004 w 4389120"/>
              <a:gd name="connsiteY213" fmla="*/ 3192299 h 3206031"/>
              <a:gd name="connsiteX214" fmla="*/ 3981036 w 4389120"/>
              <a:gd name="connsiteY214" fmla="*/ 3187307 h 3206031"/>
              <a:gd name="connsiteX215" fmla="*/ 3959824 w 4389120"/>
              <a:gd name="connsiteY215" fmla="*/ 3182315 h 3206031"/>
              <a:gd name="connsiteX216" fmla="*/ 3939856 w 4389120"/>
              <a:gd name="connsiteY216" fmla="*/ 3176079 h 3206031"/>
              <a:gd name="connsiteX217" fmla="*/ 3918628 w 4389120"/>
              <a:gd name="connsiteY217" fmla="*/ 3168598 h 3206031"/>
              <a:gd name="connsiteX218" fmla="*/ 3898660 w 4389120"/>
              <a:gd name="connsiteY218" fmla="*/ 3159858 h 3206031"/>
              <a:gd name="connsiteX219" fmla="*/ 3878692 w 4389120"/>
              <a:gd name="connsiteY219" fmla="*/ 3149874 h 3206031"/>
              <a:gd name="connsiteX220" fmla="*/ 3858740 w 4389120"/>
              <a:gd name="connsiteY220" fmla="*/ 3139890 h 3206031"/>
              <a:gd name="connsiteX221" fmla="*/ 3838772 w 4389120"/>
              <a:gd name="connsiteY221" fmla="*/ 3128662 h 3206031"/>
              <a:gd name="connsiteX222" fmla="*/ 3818804 w 4389120"/>
              <a:gd name="connsiteY222" fmla="*/ 3117419 h 3206031"/>
              <a:gd name="connsiteX223" fmla="*/ 3800080 w 4389120"/>
              <a:gd name="connsiteY223" fmla="*/ 3103702 h 3206031"/>
              <a:gd name="connsiteX224" fmla="*/ 3781356 w 4389120"/>
              <a:gd name="connsiteY224" fmla="*/ 3089970 h 3206031"/>
              <a:gd name="connsiteX225" fmla="*/ 3871212 w 4389120"/>
              <a:gd name="connsiteY225" fmla="*/ 2948950 h 3206031"/>
              <a:gd name="connsiteX226" fmla="*/ 3902408 w 4389120"/>
              <a:gd name="connsiteY226" fmla="*/ 2970163 h 3206031"/>
              <a:gd name="connsiteX227" fmla="*/ 3933604 w 4389120"/>
              <a:gd name="connsiteY227" fmla="*/ 2988886 h 3206031"/>
              <a:gd name="connsiteX228" fmla="*/ 3963556 w 4389120"/>
              <a:gd name="connsiteY228" fmla="*/ 3003862 h 3206031"/>
              <a:gd name="connsiteX229" fmla="*/ 3993508 w 4389120"/>
              <a:gd name="connsiteY229" fmla="*/ 3016335 h 3206031"/>
              <a:gd name="connsiteX230" fmla="*/ 4023460 w 4389120"/>
              <a:gd name="connsiteY230" fmla="*/ 3026319 h 3206031"/>
              <a:gd name="connsiteX231" fmla="*/ 4053412 w 4389120"/>
              <a:gd name="connsiteY231" fmla="*/ 3033814 h 3206031"/>
              <a:gd name="connsiteX232" fmla="*/ 4080876 w 4389120"/>
              <a:gd name="connsiteY232" fmla="*/ 3037562 h 3206031"/>
              <a:gd name="connsiteX233" fmla="*/ 4108324 w 4389120"/>
              <a:gd name="connsiteY233" fmla="*/ 3038806 h 3206031"/>
              <a:gd name="connsiteX234" fmla="*/ 4129536 w 4389120"/>
              <a:gd name="connsiteY234" fmla="*/ 3037562 h 3206031"/>
              <a:gd name="connsiteX235" fmla="*/ 4148260 w 4389120"/>
              <a:gd name="connsiteY235" fmla="*/ 3035059 h 3206031"/>
              <a:gd name="connsiteX236" fmla="*/ 4163236 w 4389120"/>
              <a:gd name="connsiteY236" fmla="*/ 3030067 h 3206031"/>
              <a:gd name="connsiteX237" fmla="*/ 4175724 w 4389120"/>
              <a:gd name="connsiteY237" fmla="*/ 3023830 h 3206031"/>
              <a:gd name="connsiteX238" fmla="*/ 4180716 w 4389120"/>
              <a:gd name="connsiteY238" fmla="*/ 3020083 h 3206031"/>
              <a:gd name="connsiteX239" fmla="*/ 4185708 w 4389120"/>
              <a:gd name="connsiteY239" fmla="*/ 3015091 h 3206031"/>
              <a:gd name="connsiteX240" fmla="*/ 4189440 w 4389120"/>
              <a:gd name="connsiteY240" fmla="*/ 3011343 h 3206031"/>
              <a:gd name="connsiteX241" fmla="*/ 4191944 w 4389120"/>
              <a:gd name="connsiteY241" fmla="*/ 3006351 h 3206031"/>
              <a:gd name="connsiteX242" fmla="*/ 4194432 w 4389120"/>
              <a:gd name="connsiteY242" fmla="*/ 3001359 h 3206031"/>
              <a:gd name="connsiteX243" fmla="*/ 4196936 w 4389120"/>
              <a:gd name="connsiteY243" fmla="*/ 2995123 h 3206031"/>
              <a:gd name="connsiteX244" fmla="*/ 4198180 w 4389120"/>
              <a:gd name="connsiteY244" fmla="*/ 2982650 h 3206031"/>
              <a:gd name="connsiteX245" fmla="*/ 4198180 w 4389120"/>
              <a:gd name="connsiteY245" fmla="*/ 2980147 h 3206031"/>
              <a:gd name="connsiteX246" fmla="*/ 4196936 w 4389120"/>
              <a:gd name="connsiteY246" fmla="*/ 2972666 h 3206031"/>
              <a:gd name="connsiteX247" fmla="*/ 4194432 w 4389120"/>
              <a:gd name="connsiteY247" fmla="*/ 2963926 h 3206031"/>
              <a:gd name="connsiteX248" fmla="*/ 4190700 w 4389120"/>
              <a:gd name="connsiteY248" fmla="*/ 2957690 h 3206031"/>
              <a:gd name="connsiteX249" fmla="*/ 4184448 w 4389120"/>
              <a:gd name="connsiteY249" fmla="*/ 2951439 h 3206031"/>
              <a:gd name="connsiteX250" fmla="*/ 4178212 w 4389120"/>
              <a:gd name="connsiteY250" fmla="*/ 2945203 h 3206031"/>
              <a:gd name="connsiteX251" fmla="*/ 4170732 w 4389120"/>
              <a:gd name="connsiteY251" fmla="*/ 2938966 h 3206031"/>
              <a:gd name="connsiteX252" fmla="*/ 4160748 w 4389120"/>
              <a:gd name="connsiteY252" fmla="*/ 2933974 h 3206031"/>
              <a:gd name="connsiteX253" fmla="*/ 4150764 w 4389120"/>
              <a:gd name="connsiteY253" fmla="*/ 2928982 h 3206031"/>
              <a:gd name="connsiteX254" fmla="*/ 4128292 w 4389120"/>
              <a:gd name="connsiteY254" fmla="*/ 2920243 h 3206031"/>
              <a:gd name="connsiteX255" fmla="*/ 4100844 w 4389120"/>
              <a:gd name="connsiteY255" fmla="*/ 2911503 h 3206031"/>
              <a:gd name="connsiteX256" fmla="*/ 4042184 w 4389120"/>
              <a:gd name="connsiteY256" fmla="*/ 2894038 h 3206031"/>
              <a:gd name="connsiteX257" fmla="*/ 4002248 w 4389120"/>
              <a:gd name="connsiteY257" fmla="*/ 2881566 h 3206031"/>
              <a:gd name="connsiteX258" fmla="*/ 3982280 w 4389120"/>
              <a:gd name="connsiteY258" fmla="*/ 2874070 h 3206031"/>
              <a:gd name="connsiteX259" fmla="*/ 3963556 w 4389120"/>
              <a:gd name="connsiteY259" fmla="*/ 2865331 h 3206031"/>
              <a:gd name="connsiteX260" fmla="*/ 3943588 w 4389120"/>
              <a:gd name="connsiteY260" fmla="*/ 2856606 h 3206031"/>
              <a:gd name="connsiteX261" fmla="*/ 3924880 w 4389120"/>
              <a:gd name="connsiteY261" fmla="*/ 2846622 h 3206031"/>
              <a:gd name="connsiteX262" fmla="*/ 3907400 w 4389120"/>
              <a:gd name="connsiteY262" fmla="*/ 2836638 h 3206031"/>
              <a:gd name="connsiteX263" fmla="*/ 3891180 w 4389120"/>
              <a:gd name="connsiteY263" fmla="*/ 2824150 h 3206031"/>
              <a:gd name="connsiteX264" fmla="*/ 3876204 w 4389120"/>
              <a:gd name="connsiteY264" fmla="*/ 2810419 h 3206031"/>
              <a:gd name="connsiteX265" fmla="*/ 3861228 w 4389120"/>
              <a:gd name="connsiteY265" fmla="*/ 2795443 h 3206031"/>
              <a:gd name="connsiteX266" fmla="*/ 3848756 w 4389120"/>
              <a:gd name="connsiteY266" fmla="*/ 2779222 h 3206031"/>
              <a:gd name="connsiteX267" fmla="*/ 3838772 w 4389120"/>
              <a:gd name="connsiteY267" fmla="*/ 2760499 h 3206031"/>
              <a:gd name="connsiteX268" fmla="*/ 3830032 w 4389120"/>
              <a:gd name="connsiteY268" fmla="*/ 2740546 h 3206031"/>
              <a:gd name="connsiteX269" fmla="*/ 3823796 w 4389120"/>
              <a:gd name="connsiteY269" fmla="*/ 2718074 h 3206031"/>
              <a:gd name="connsiteX270" fmla="*/ 3820048 w 4389120"/>
              <a:gd name="connsiteY270" fmla="*/ 2694358 h 3206031"/>
              <a:gd name="connsiteX271" fmla="*/ 3818804 w 4389120"/>
              <a:gd name="connsiteY271" fmla="*/ 2668154 h 3206031"/>
              <a:gd name="connsiteX272" fmla="*/ 3818804 w 4389120"/>
              <a:gd name="connsiteY272" fmla="*/ 2665666 h 3206031"/>
              <a:gd name="connsiteX273" fmla="*/ 3820048 w 4389120"/>
              <a:gd name="connsiteY273" fmla="*/ 2638202 h 3206031"/>
              <a:gd name="connsiteX274" fmla="*/ 3823796 w 4389120"/>
              <a:gd name="connsiteY274" fmla="*/ 2611998 h 3206031"/>
              <a:gd name="connsiteX275" fmla="*/ 3831276 w 4389120"/>
              <a:gd name="connsiteY275" fmla="*/ 2587038 h 3206031"/>
              <a:gd name="connsiteX276" fmla="*/ 3840016 w 4389120"/>
              <a:gd name="connsiteY276" fmla="*/ 2564582 h 3206031"/>
              <a:gd name="connsiteX277" fmla="*/ 3851244 w 4389120"/>
              <a:gd name="connsiteY277" fmla="*/ 2543354 h 3206031"/>
              <a:gd name="connsiteX278" fmla="*/ 3864976 w 4389120"/>
              <a:gd name="connsiteY278" fmla="*/ 2523386 h 3206031"/>
              <a:gd name="connsiteX279" fmla="*/ 3881196 w 4389120"/>
              <a:gd name="connsiteY279" fmla="*/ 2505922 h 3206031"/>
              <a:gd name="connsiteX280" fmla="*/ 3898660 w 4389120"/>
              <a:gd name="connsiteY280" fmla="*/ 2489702 h 3206031"/>
              <a:gd name="connsiteX281" fmla="*/ 3918628 w 4389120"/>
              <a:gd name="connsiteY281" fmla="*/ 2474726 h 3206031"/>
              <a:gd name="connsiteX282" fmla="*/ 3939856 w 4389120"/>
              <a:gd name="connsiteY282" fmla="*/ 2462238 h 3206031"/>
              <a:gd name="connsiteX283" fmla="*/ 3962312 w 4389120"/>
              <a:gd name="connsiteY283" fmla="*/ 2452254 h 3206031"/>
              <a:gd name="connsiteX284" fmla="*/ 3986028 w 4389120"/>
              <a:gd name="connsiteY284" fmla="*/ 2443530 h 3206031"/>
              <a:gd name="connsiteX285" fmla="*/ 4010988 w 4389120"/>
              <a:gd name="connsiteY285" fmla="*/ 2436034 h 3206031"/>
              <a:gd name="connsiteX286" fmla="*/ 4037192 w 4389120"/>
              <a:gd name="connsiteY286" fmla="*/ 2432286 h 3206031"/>
              <a:gd name="connsiteX287" fmla="*/ 4064640 w 4389120"/>
              <a:gd name="connsiteY287" fmla="*/ 2428554 h 3206031"/>
              <a:gd name="connsiteX288" fmla="*/ 2000502 w 4389120"/>
              <a:gd name="connsiteY288" fmla="*/ 2424806 h 3206031"/>
              <a:gd name="connsiteX289" fmla="*/ 2021714 w 4389120"/>
              <a:gd name="connsiteY289" fmla="*/ 2426051 h 3206031"/>
              <a:gd name="connsiteX290" fmla="*/ 2042926 w 4389120"/>
              <a:gd name="connsiteY290" fmla="*/ 2427295 h 3206031"/>
              <a:gd name="connsiteX291" fmla="*/ 2064154 w 4389120"/>
              <a:gd name="connsiteY291" fmla="*/ 2429798 h 3206031"/>
              <a:gd name="connsiteX292" fmla="*/ 2084122 w 4389120"/>
              <a:gd name="connsiteY292" fmla="*/ 2432287 h 3206031"/>
              <a:gd name="connsiteX293" fmla="*/ 2104090 w 4389120"/>
              <a:gd name="connsiteY293" fmla="*/ 2437279 h 3206031"/>
              <a:gd name="connsiteX294" fmla="*/ 2124043 w 4389120"/>
              <a:gd name="connsiteY294" fmla="*/ 2442271 h 3206031"/>
              <a:gd name="connsiteX295" fmla="*/ 2142766 w 4389120"/>
              <a:gd name="connsiteY295" fmla="*/ 2448507 h 3206031"/>
              <a:gd name="connsiteX296" fmla="*/ 2161490 w 4389120"/>
              <a:gd name="connsiteY296" fmla="*/ 2454758 h 3206031"/>
              <a:gd name="connsiteX297" fmla="*/ 2180214 w 4389120"/>
              <a:gd name="connsiteY297" fmla="*/ 2463483 h 3206031"/>
              <a:gd name="connsiteX298" fmla="*/ 2197678 w 4389120"/>
              <a:gd name="connsiteY298" fmla="*/ 2470979 h 3206031"/>
              <a:gd name="connsiteX299" fmla="*/ 2213899 w 4389120"/>
              <a:gd name="connsiteY299" fmla="*/ 2480963 h 3206031"/>
              <a:gd name="connsiteX300" fmla="*/ 2230134 w 4389120"/>
              <a:gd name="connsiteY300" fmla="*/ 2490947 h 3206031"/>
              <a:gd name="connsiteX301" fmla="*/ 2246354 w 4389120"/>
              <a:gd name="connsiteY301" fmla="*/ 2500931 h 3206031"/>
              <a:gd name="connsiteX302" fmla="*/ 2261330 w 4389120"/>
              <a:gd name="connsiteY302" fmla="*/ 2513403 h 3206031"/>
              <a:gd name="connsiteX303" fmla="*/ 2276306 w 4389120"/>
              <a:gd name="connsiteY303" fmla="*/ 2524646 h 3206031"/>
              <a:gd name="connsiteX304" fmla="*/ 2290023 w 4389120"/>
              <a:gd name="connsiteY304" fmla="*/ 2538363 h 3206031"/>
              <a:gd name="connsiteX305" fmla="*/ 2302510 w 4389120"/>
              <a:gd name="connsiteY305" fmla="*/ 2550851 h 3206031"/>
              <a:gd name="connsiteX306" fmla="*/ 2314983 w 4389120"/>
              <a:gd name="connsiteY306" fmla="*/ 2565827 h 3206031"/>
              <a:gd name="connsiteX307" fmla="*/ 2327471 w 4389120"/>
              <a:gd name="connsiteY307" fmla="*/ 2579558 h 3206031"/>
              <a:gd name="connsiteX308" fmla="*/ 2338699 w 4389120"/>
              <a:gd name="connsiteY308" fmla="*/ 2595779 h 3206031"/>
              <a:gd name="connsiteX309" fmla="*/ 2348683 w 4389120"/>
              <a:gd name="connsiteY309" fmla="*/ 2610755 h 3206031"/>
              <a:gd name="connsiteX310" fmla="*/ 2357423 w 4389120"/>
              <a:gd name="connsiteY310" fmla="*/ 2626975 h 3206031"/>
              <a:gd name="connsiteX311" fmla="*/ 2366162 w 4389120"/>
              <a:gd name="connsiteY311" fmla="*/ 2644439 h 3206031"/>
              <a:gd name="connsiteX312" fmla="*/ 2374887 w 4389120"/>
              <a:gd name="connsiteY312" fmla="*/ 2660675 h 3206031"/>
              <a:gd name="connsiteX313" fmla="*/ 2381138 w 4389120"/>
              <a:gd name="connsiteY313" fmla="*/ 2678139 h 3206031"/>
              <a:gd name="connsiteX314" fmla="*/ 2387375 w 4389120"/>
              <a:gd name="connsiteY314" fmla="*/ 2696863 h 3206031"/>
              <a:gd name="connsiteX315" fmla="*/ 2392367 w 4389120"/>
              <a:gd name="connsiteY315" fmla="*/ 2715587 h 3206031"/>
              <a:gd name="connsiteX316" fmla="*/ 2397359 w 4389120"/>
              <a:gd name="connsiteY316" fmla="*/ 2734295 h 3206031"/>
              <a:gd name="connsiteX317" fmla="*/ 2399847 w 4389120"/>
              <a:gd name="connsiteY317" fmla="*/ 2753019 h 3206031"/>
              <a:gd name="connsiteX318" fmla="*/ 2402351 w 4389120"/>
              <a:gd name="connsiteY318" fmla="*/ 2772987 h 3206031"/>
              <a:gd name="connsiteX319" fmla="*/ 2404839 w 4389120"/>
              <a:gd name="connsiteY319" fmla="*/ 2792955 h 3206031"/>
              <a:gd name="connsiteX320" fmla="*/ 2404839 w 4389120"/>
              <a:gd name="connsiteY320" fmla="*/ 2812923 h 3206031"/>
              <a:gd name="connsiteX321" fmla="*/ 2404839 w 4389120"/>
              <a:gd name="connsiteY321" fmla="*/ 2815411 h 3206031"/>
              <a:gd name="connsiteX322" fmla="*/ 2404839 w 4389120"/>
              <a:gd name="connsiteY322" fmla="*/ 2835379 h 3206031"/>
              <a:gd name="connsiteX323" fmla="*/ 2402351 w 4389120"/>
              <a:gd name="connsiteY323" fmla="*/ 2855347 h 3206031"/>
              <a:gd name="connsiteX324" fmla="*/ 2399847 w 4389120"/>
              <a:gd name="connsiteY324" fmla="*/ 2874071 h 3206031"/>
              <a:gd name="connsiteX325" fmla="*/ 2397359 w 4389120"/>
              <a:gd name="connsiteY325" fmla="*/ 2894039 h 3206031"/>
              <a:gd name="connsiteX326" fmla="*/ 2392367 w 4389120"/>
              <a:gd name="connsiteY326" fmla="*/ 2912763 h 3206031"/>
              <a:gd name="connsiteX327" fmla="*/ 2387375 w 4389120"/>
              <a:gd name="connsiteY327" fmla="*/ 2931471 h 3206031"/>
              <a:gd name="connsiteX328" fmla="*/ 2381138 w 4389120"/>
              <a:gd name="connsiteY328" fmla="*/ 2948951 h 3206031"/>
              <a:gd name="connsiteX329" fmla="*/ 2373643 w 4389120"/>
              <a:gd name="connsiteY329" fmla="*/ 2967675 h 3206031"/>
              <a:gd name="connsiteX330" fmla="*/ 2366162 w 4389120"/>
              <a:gd name="connsiteY330" fmla="*/ 2983895 h 3206031"/>
              <a:gd name="connsiteX331" fmla="*/ 2357423 w 4389120"/>
              <a:gd name="connsiteY331" fmla="*/ 3001359 h 3206031"/>
              <a:gd name="connsiteX332" fmla="*/ 2347439 w 4389120"/>
              <a:gd name="connsiteY332" fmla="*/ 3017595 h 3206031"/>
              <a:gd name="connsiteX333" fmla="*/ 2337455 w 4389120"/>
              <a:gd name="connsiteY333" fmla="*/ 3033815 h 3206031"/>
              <a:gd name="connsiteX334" fmla="*/ 2326226 w 4389120"/>
              <a:gd name="connsiteY334" fmla="*/ 3048791 h 3206031"/>
              <a:gd name="connsiteX335" fmla="*/ 2314983 w 4389120"/>
              <a:gd name="connsiteY335" fmla="*/ 3063767 h 3206031"/>
              <a:gd name="connsiteX336" fmla="*/ 2302510 w 4389120"/>
              <a:gd name="connsiteY336" fmla="*/ 3077483 h 3206031"/>
              <a:gd name="connsiteX337" fmla="*/ 2288779 w 4389120"/>
              <a:gd name="connsiteY337" fmla="*/ 3091215 h 3206031"/>
              <a:gd name="connsiteX338" fmla="*/ 2275062 w 4389120"/>
              <a:gd name="connsiteY338" fmla="*/ 3103703 h 3206031"/>
              <a:gd name="connsiteX339" fmla="*/ 2260086 w 4389120"/>
              <a:gd name="connsiteY339" fmla="*/ 3116175 h 3206031"/>
              <a:gd name="connsiteX340" fmla="*/ 2245110 w 4389120"/>
              <a:gd name="connsiteY340" fmla="*/ 3127403 h 3206031"/>
              <a:gd name="connsiteX341" fmla="*/ 2228875 w 4389120"/>
              <a:gd name="connsiteY341" fmla="*/ 3138647 h 3206031"/>
              <a:gd name="connsiteX342" fmla="*/ 2212654 w 4389120"/>
              <a:gd name="connsiteY342" fmla="*/ 3148631 h 3206031"/>
              <a:gd name="connsiteX343" fmla="*/ 2195190 w 4389120"/>
              <a:gd name="connsiteY343" fmla="*/ 3158615 h 3206031"/>
              <a:gd name="connsiteX344" fmla="*/ 2177710 w 4389120"/>
              <a:gd name="connsiteY344" fmla="*/ 3167339 h 3206031"/>
              <a:gd name="connsiteX345" fmla="*/ 2160246 w 4389120"/>
              <a:gd name="connsiteY345" fmla="*/ 3174835 h 3206031"/>
              <a:gd name="connsiteX346" fmla="*/ 2141522 w 4389120"/>
              <a:gd name="connsiteY346" fmla="*/ 3182315 h 3206031"/>
              <a:gd name="connsiteX347" fmla="*/ 2121554 w 4389120"/>
              <a:gd name="connsiteY347" fmla="*/ 3188567 h 3206031"/>
              <a:gd name="connsiteX348" fmla="*/ 2102830 w 4389120"/>
              <a:gd name="connsiteY348" fmla="*/ 3193559 h 3206031"/>
              <a:gd name="connsiteX349" fmla="*/ 2082862 w 4389120"/>
              <a:gd name="connsiteY349" fmla="*/ 3197291 h 3206031"/>
              <a:gd name="connsiteX350" fmla="*/ 2061650 w 4389120"/>
              <a:gd name="connsiteY350" fmla="*/ 3201039 h 3206031"/>
              <a:gd name="connsiteX351" fmla="*/ 2040438 w 4389120"/>
              <a:gd name="connsiteY351" fmla="*/ 3203543 h 3206031"/>
              <a:gd name="connsiteX352" fmla="*/ 2019226 w 4389120"/>
              <a:gd name="connsiteY352" fmla="*/ 3204787 h 3206031"/>
              <a:gd name="connsiteX353" fmla="*/ 1997998 w 4389120"/>
              <a:gd name="connsiteY353" fmla="*/ 3206031 h 3206031"/>
              <a:gd name="connsiteX354" fmla="*/ 1976786 w 4389120"/>
              <a:gd name="connsiteY354" fmla="*/ 3204787 h 3206031"/>
              <a:gd name="connsiteX355" fmla="*/ 1955574 w 4389120"/>
              <a:gd name="connsiteY355" fmla="*/ 3203543 h 3206031"/>
              <a:gd name="connsiteX356" fmla="*/ 1934362 w 4389120"/>
              <a:gd name="connsiteY356" fmla="*/ 3201039 h 3206031"/>
              <a:gd name="connsiteX357" fmla="*/ 1913150 w 4389120"/>
              <a:gd name="connsiteY357" fmla="*/ 3197291 h 3206031"/>
              <a:gd name="connsiteX358" fmla="*/ 1893182 w 4389120"/>
              <a:gd name="connsiteY358" fmla="*/ 3193559 h 3206031"/>
              <a:gd name="connsiteX359" fmla="*/ 1874458 w 4389120"/>
              <a:gd name="connsiteY359" fmla="*/ 3188567 h 3206031"/>
              <a:gd name="connsiteX360" fmla="*/ 1855734 w 4389120"/>
              <a:gd name="connsiteY360" fmla="*/ 3182315 h 3206031"/>
              <a:gd name="connsiteX361" fmla="*/ 1837010 w 4389120"/>
              <a:gd name="connsiteY361" fmla="*/ 3174835 h 3206031"/>
              <a:gd name="connsiteX362" fmla="*/ 1818302 w 4389120"/>
              <a:gd name="connsiteY362" fmla="*/ 3167339 h 3206031"/>
              <a:gd name="connsiteX363" fmla="*/ 1800822 w 4389120"/>
              <a:gd name="connsiteY363" fmla="*/ 3158615 h 3206031"/>
              <a:gd name="connsiteX364" fmla="*/ 1784602 w 4389120"/>
              <a:gd name="connsiteY364" fmla="*/ 3149875 h 3206031"/>
              <a:gd name="connsiteX365" fmla="*/ 1768382 w 4389120"/>
              <a:gd name="connsiteY365" fmla="*/ 3139891 h 3206031"/>
              <a:gd name="connsiteX366" fmla="*/ 1752161 w 4389120"/>
              <a:gd name="connsiteY366" fmla="*/ 3128663 h 3206031"/>
              <a:gd name="connsiteX367" fmla="*/ 1737185 w 4389120"/>
              <a:gd name="connsiteY367" fmla="*/ 3117419 h 3206031"/>
              <a:gd name="connsiteX368" fmla="*/ 1722209 w 4389120"/>
              <a:gd name="connsiteY368" fmla="*/ 3104947 h 3206031"/>
              <a:gd name="connsiteX369" fmla="*/ 1708478 w 4389120"/>
              <a:gd name="connsiteY369" fmla="*/ 3092459 h 3206031"/>
              <a:gd name="connsiteX370" fmla="*/ 1695990 w 4389120"/>
              <a:gd name="connsiteY370" fmla="*/ 3078743 h 3206031"/>
              <a:gd name="connsiteX371" fmla="*/ 1683518 w 4389120"/>
              <a:gd name="connsiteY371" fmla="*/ 3065011 h 3206031"/>
              <a:gd name="connsiteX372" fmla="*/ 1671030 w 4389120"/>
              <a:gd name="connsiteY372" fmla="*/ 3050035 h 3206031"/>
              <a:gd name="connsiteX373" fmla="*/ 1659802 w 4389120"/>
              <a:gd name="connsiteY373" fmla="*/ 3035059 h 3206031"/>
              <a:gd name="connsiteX374" fmla="*/ 1649818 w 4389120"/>
              <a:gd name="connsiteY374" fmla="*/ 3020083 h 3206031"/>
              <a:gd name="connsiteX375" fmla="*/ 1641078 w 4389120"/>
              <a:gd name="connsiteY375" fmla="*/ 3003863 h 3206031"/>
              <a:gd name="connsiteX376" fmla="*/ 1632353 w 4389120"/>
              <a:gd name="connsiteY376" fmla="*/ 2986383 h 3206031"/>
              <a:gd name="connsiteX377" fmla="*/ 1623613 w 4389120"/>
              <a:gd name="connsiteY377" fmla="*/ 2968919 h 3206031"/>
              <a:gd name="connsiteX378" fmla="*/ 1617377 w 4389120"/>
              <a:gd name="connsiteY378" fmla="*/ 2951439 h 3206031"/>
              <a:gd name="connsiteX379" fmla="*/ 1611126 w 4389120"/>
              <a:gd name="connsiteY379" fmla="*/ 2933975 h 3206031"/>
              <a:gd name="connsiteX380" fmla="*/ 1606134 w 4389120"/>
              <a:gd name="connsiteY380" fmla="*/ 2915251 h 3206031"/>
              <a:gd name="connsiteX381" fmla="*/ 1601142 w 4389120"/>
              <a:gd name="connsiteY381" fmla="*/ 2896543 h 3206031"/>
              <a:gd name="connsiteX382" fmla="*/ 1597409 w 4389120"/>
              <a:gd name="connsiteY382" fmla="*/ 2877819 h 3206031"/>
              <a:gd name="connsiteX383" fmla="*/ 1594906 w 4389120"/>
              <a:gd name="connsiteY383" fmla="*/ 2857851 h 3206031"/>
              <a:gd name="connsiteX384" fmla="*/ 1593661 w 4389120"/>
              <a:gd name="connsiteY384" fmla="*/ 2837883 h 3206031"/>
              <a:gd name="connsiteX385" fmla="*/ 1593661 w 4389120"/>
              <a:gd name="connsiteY385" fmla="*/ 2817915 h 3206031"/>
              <a:gd name="connsiteX386" fmla="*/ 1593661 w 4389120"/>
              <a:gd name="connsiteY386" fmla="*/ 2815411 h 3206031"/>
              <a:gd name="connsiteX387" fmla="*/ 1593661 w 4389120"/>
              <a:gd name="connsiteY387" fmla="*/ 2795443 h 3206031"/>
              <a:gd name="connsiteX388" fmla="*/ 1594906 w 4389120"/>
              <a:gd name="connsiteY388" fmla="*/ 2775475 h 3206031"/>
              <a:gd name="connsiteX389" fmla="*/ 1597409 w 4389120"/>
              <a:gd name="connsiteY389" fmla="*/ 2755507 h 3206031"/>
              <a:gd name="connsiteX390" fmla="*/ 1601142 w 4389120"/>
              <a:gd name="connsiteY390" fmla="*/ 2736799 h 3206031"/>
              <a:gd name="connsiteX391" fmla="*/ 1606134 w 4389120"/>
              <a:gd name="connsiteY391" fmla="*/ 2718075 h 3206031"/>
              <a:gd name="connsiteX392" fmla="*/ 1611126 w 4389120"/>
              <a:gd name="connsiteY392" fmla="*/ 2699351 h 3206031"/>
              <a:gd name="connsiteX393" fmla="*/ 1617377 w 4389120"/>
              <a:gd name="connsiteY393" fmla="*/ 2680643 h 3206031"/>
              <a:gd name="connsiteX394" fmla="*/ 1624858 w 4389120"/>
              <a:gd name="connsiteY394" fmla="*/ 2663163 h 3206031"/>
              <a:gd name="connsiteX395" fmla="*/ 1632353 w 4389120"/>
              <a:gd name="connsiteY395" fmla="*/ 2645699 h 3206031"/>
              <a:gd name="connsiteX396" fmla="*/ 1641078 w 4389120"/>
              <a:gd name="connsiteY396" fmla="*/ 2629463 h 3206031"/>
              <a:gd name="connsiteX397" fmla="*/ 1649818 w 4389120"/>
              <a:gd name="connsiteY397" fmla="*/ 2613243 h 3206031"/>
              <a:gd name="connsiteX398" fmla="*/ 1661046 w 4389120"/>
              <a:gd name="connsiteY398" fmla="*/ 2597023 h 3206031"/>
              <a:gd name="connsiteX399" fmla="*/ 1672289 w 4389120"/>
              <a:gd name="connsiteY399" fmla="*/ 2582047 h 3206031"/>
              <a:gd name="connsiteX400" fmla="*/ 1683518 w 4389120"/>
              <a:gd name="connsiteY400" fmla="*/ 2567071 h 3206031"/>
              <a:gd name="connsiteX401" fmla="*/ 1695990 w 4389120"/>
              <a:gd name="connsiteY401" fmla="*/ 2553339 h 3206031"/>
              <a:gd name="connsiteX402" fmla="*/ 1709722 w 4389120"/>
              <a:gd name="connsiteY402" fmla="*/ 2539622 h 3206031"/>
              <a:gd name="connsiteX403" fmla="*/ 1723454 w 4389120"/>
              <a:gd name="connsiteY403" fmla="*/ 2525891 h 3206031"/>
              <a:gd name="connsiteX404" fmla="*/ 1738430 w 4389120"/>
              <a:gd name="connsiteY404" fmla="*/ 2514662 h 3206031"/>
              <a:gd name="connsiteX405" fmla="*/ 1753406 w 4389120"/>
              <a:gd name="connsiteY405" fmla="*/ 2502175 h 3206031"/>
              <a:gd name="connsiteX406" fmla="*/ 1769626 w 4389120"/>
              <a:gd name="connsiteY406" fmla="*/ 2492191 h 3206031"/>
              <a:gd name="connsiteX407" fmla="*/ 1785846 w 4389120"/>
              <a:gd name="connsiteY407" fmla="*/ 2480963 h 3206031"/>
              <a:gd name="connsiteX408" fmla="*/ 1802066 w 4389120"/>
              <a:gd name="connsiteY408" fmla="*/ 2472223 h 3206031"/>
              <a:gd name="connsiteX409" fmla="*/ 1820790 w 4389120"/>
              <a:gd name="connsiteY409" fmla="*/ 2463483 h 3206031"/>
              <a:gd name="connsiteX410" fmla="*/ 1838270 w 4389120"/>
              <a:gd name="connsiteY410" fmla="*/ 2456003 h 3206031"/>
              <a:gd name="connsiteX411" fmla="*/ 1856978 w 4389120"/>
              <a:gd name="connsiteY411" fmla="*/ 2448507 h 3206031"/>
              <a:gd name="connsiteX412" fmla="*/ 1875702 w 4389120"/>
              <a:gd name="connsiteY412" fmla="*/ 2442271 h 3206031"/>
              <a:gd name="connsiteX413" fmla="*/ 1895670 w 4389120"/>
              <a:gd name="connsiteY413" fmla="*/ 2437279 h 3206031"/>
              <a:gd name="connsiteX414" fmla="*/ 1915638 w 4389120"/>
              <a:gd name="connsiteY414" fmla="*/ 2432287 h 3206031"/>
              <a:gd name="connsiteX415" fmla="*/ 1936850 w 4389120"/>
              <a:gd name="connsiteY415" fmla="*/ 2429798 h 3206031"/>
              <a:gd name="connsiteX416" fmla="*/ 1958062 w 4389120"/>
              <a:gd name="connsiteY416" fmla="*/ 2427295 h 3206031"/>
              <a:gd name="connsiteX417" fmla="*/ 1979290 w 4389120"/>
              <a:gd name="connsiteY417" fmla="*/ 2426051 h 3206031"/>
              <a:gd name="connsiteX418" fmla="*/ 1247969 w 4389120"/>
              <a:gd name="connsiteY418" fmla="*/ 2424806 h 3206031"/>
              <a:gd name="connsiteX419" fmla="*/ 1274173 w 4389120"/>
              <a:gd name="connsiteY419" fmla="*/ 2426051 h 3206031"/>
              <a:gd name="connsiteX420" fmla="*/ 1299133 w 4389120"/>
              <a:gd name="connsiteY420" fmla="*/ 2427295 h 3206031"/>
              <a:gd name="connsiteX421" fmla="*/ 1322849 w 4389120"/>
              <a:gd name="connsiteY421" fmla="*/ 2429798 h 3206031"/>
              <a:gd name="connsiteX422" fmla="*/ 1345321 w 4389120"/>
              <a:gd name="connsiteY422" fmla="*/ 2433546 h 3206031"/>
              <a:gd name="connsiteX423" fmla="*/ 1366533 w 4389120"/>
              <a:gd name="connsiteY423" fmla="*/ 2438538 h 3206031"/>
              <a:gd name="connsiteX424" fmla="*/ 1386501 w 4389120"/>
              <a:gd name="connsiteY424" fmla="*/ 2443530 h 3206031"/>
              <a:gd name="connsiteX425" fmla="*/ 1406469 w 4389120"/>
              <a:gd name="connsiteY425" fmla="*/ 2451011 h 3206031"/>
              <a:gd name="connsiteX426" fmla="*/ 1425177 w 4389120"/>
              <a:gd name="connsiteY426" fmla="*/ 2458491 h 3206031"/>
              <a:gd name="connsiteX427" fmla="*/ 1442657 w 4389120"/>
              <a:gd name="connsiteY427" fmla="*/ 2467231 h 3206031"/>
              <a:gd name="connsiteX428" fmla="*/ 1458877 w 4389120"/>
              <a:gd name="connsiteY428" fmla="*/ 2477215 h 3206031"/>
              <a:gd name="connsiteX429" fmla="*/ 1475097 w 4389120"/>
              <a:gd name="connsiteY429" fmla="*/ 2487199 h 3206031"/>
              <a:gd name="connsiteX430" fmla="*/ 1491333 w 4389120"/>
              <a:gd name="connsiteY430" fmla="*/ 2498427 h 3206031"/>
              <a:gd name="connsiteX431" fmla="*/ 1506309 w 4389120"/>
              <a:gd name="connsiteY431" fmla="*/ 2509670 h 3206031"/>
              <a:gd name="connsiteX432" fmla="*/ 1520025 w 4389120"/>
              <a:gd name="connsiteY432" fmla="*/ 2523387 h 3206031"/>
              <a:gd name="connsiteX433" fmla="*/ 1533757 w 4389120"/>
              <a:gd name="connsiteY433" fmla="*/ 2537119 h 3206031"/>
              <a:gd name="connsiteX434" fmla="*/ 1547489 w 4389120"/>
              <a:gd name="connsiteY434" fmla="*/ 2550851 h 3206031"/>
              <a:gd name="connsiteX435" fmla="*/ 1417697 w 4389120"/>
              <a:gd name="connsiteY435" fmla="*/ 2690627 h 3206031"/>
              <a:gd name="connsiteX436" fmla="*/ 1400233 w 4389120"/>
              <a:gd name="connsiteY436" fmla="*/ 2673147 h 3206031"/>
              <a:gd name="connsiteX437" fmla="*/ 1381509 w 4389120"/>
              <a:gd name="connsiteY437" fmla="*/ 2656927 h 3206031"/>
              <a:gd name="connsiteX438" fmla="*/ 1362785 w 4389120"/>
              <a:gd name="connsiteY438" fmla="*/ 2641951 h 3206031"/>
              <a:gd name="connsiteX439" fmla="*/ 1342817 w 4389120"/>
              <a:gd name="connsiteY439" fmla="*/ 2630723 h 3206031"/>
              <a:gd name="connsiteX440" fmla="*/ 1321605 w 4389120"/>
              <a:gd name="connsiteY440" fmla="*/ 2620739 h 3206031"/>
              <a:gd name="connsiteX441" fmla="*/ 1310377 w 4389120"/>
              <a:gd name="connsiteY441" fmla="*/ 2616991 h 3206031"/>
              <a:gd name="connsiteX442" fmla="*/ 1299133 w 4389120"/>
              <a:gd name="connsiteY442" fmla="*/ 2614487 h 3206031"/>
              <a:gd name="connsiteX443" fmla="*/ 1286661 w 4389120"/>
              <a:gd name="connsiteY443" fmla="*/ 2611999 h 3206031"/>
              <a:gd name="connsiteX444" fmla="*/ 1274173 w 4389120"/>
              <a:gd name="connsiteY444" fmla="*/ 2609495 h 3206031"/>
              <a:gd name="connsiteX445" fmla="*/ 1260457 w 4389120"/>
              <a:gd name="connsiteY445" fmla="*/ 2608251 h 3206031"/>
              <a:gd name="connsiteX446" fmla="*/ 1246725 w 4389120"/>
              <a:gd name="connsiteY446" fmla="*/ 2608251 h 3206031"/>
              <a:gd name="connsiteX447" fmla="*/ 1226757 w 4389120"/>
              <a:gd name="connsiteY447" fmla="*/ 2609495 h 3206031"/>
              <a:gd name="connsiteX448" fmla="*/ 1208033 w 4389120"/>
              <a:gd name="connsiteY448" fmla="*/ 2611999 h 3206031"/>
              <a:gd name="connsiteX449" fmla="*/ 1190569 w 4389120"/>
              <a:gd name="connsiteY449" fmla="*/ 2616991 h 3206031"/>
              <a:gd name="connsiteX450" fmla="*/ 1173089 w 4389120"/>
              <a:gd name="connsiteY450" fmla="*/ 2624471 h 3206031"/>
              <a:gd name="connsiteX451" fmla="*/ 1158113 w 4389120"/>
              <a:gd name="connsiteY451" fmla="*/ 2633211 h 3206031"/>
              <a:gd name="connsiteX452" fmla="*/ 1143137 w 4389120"/>
              <a:gd name="connsiteY452" fmla="*/ 2643195 h 3206031"/>
              <a:gd name="connsiteX453" fmla="*/ 1128161 w 4389120"/>
              <a:gd name="connsiteY453" fmla="*/ 2655683 h 3206031"/>
              <a:gd name="connsiteX454" fmla="*/ 1115689 w 4389120"/>
              <a:gd name="connsiteY454" fmla="*/ 2669399 h 3206031"/>
              <a:gd name="connsiteX455" fmla="*/ 1104461 w 4389120"/>
              <a:gd name="connsiteY455" fmla="*/ 2683131 h 3206031"/>
              <a:gd name="connsiteX456" fmla="*/ 1094477 w 4389120"/>
              <a:gd name="connsiteY456" fmla="*/ 2699351 h 3206031"/>
              <a:gd name="connsiteX457" fmla="*/ 1085737 w 4389120"/>
              <a:gd name="connsiteY457" fmla="*/ 2715587 h 3206031"/>
              <a:gd name="connsiteX458" fmla="*/ 1078241 w 4389120"/>
              <a:gd name="connsiteY458" fmla="*/ 2734295 h 3206031"/>
              <a:gd name="connsiteX459" fmla="*/ 1073249 w 4389120"/>
              <a:gd name="connsiteY459" fmla="*/ 2753019 h 3206031"/>
              <a:gd name="connsiteX460" fmla="*/ 1068257 w 4389120"/>
              <a:gd name="connsiteY460" fmla="*/ 2771743 h 3206031"/>
              <a:gd name="connsiteX461" fmla="*/ 1065769 w 4389120"/>
              <a:gd name="connsiteY461" fmla="*/ 2791711 h 3206031"/>
              <a:gd name="connsiteX462" fmla="*/ 1064525 w 4389120"/>
              <a:gd name="connsiteY462" fmla="*/ 2812923 h 3206031"/>
              <a:gd name="connsiteX463" fmla="*/ 1064525 w 4389120"/>
              <a:gd name="connsiteY463" fmla="*/ 2815411 h 3206031"/>
              <a:gd name="connsiteX464" fmla="*/ 1065769 w 4389120"/>
              <a:gd name="connsiteY464" fmla="*/ 2836639 h 3206031"/>
              <a:gd name="connsiteX465" fmla="*/ 1068257 w 4389120"/>
              <a:gd name="connsiteY465" fmla="*/ 2856607 h 3206031"/>
              <a:gd name="connsiteX466" fmla="*/ 1073249 w 4389120"/>
              <a:gd name="connsiteY466" fmla="*/ 2876575 h 3206031"/>
              <a:gd name="connsiteX467" fmla="*/ 1078241 w 4389120"/>
              <a:gd name="connsiteY467" fmla="*/ 2896543 h 3206031"/>
              <a:gd name="connsiteX468" fmla="*/ 1085737 w 4389120"/>
              <a:gd name="connsiteY468" fmla="*/ 2914007 h 3206031"/>
              <a:gd name="connsiteX469" fmla="*/ 1094477 w 4389120"/>
              <a:gd name="connsiteY469" fmla="*/ 2931471 h 3206031"/>
              <a:gd name="connsiteX470" fmla="*/ 1104461 w 4389120"/>
              <a:gd name="connsiteY470" fmla="*/ 2947707 h 3206031"/>
              <a:gd name="connsiteX471" fmla="*/ 1116933 w 4389120"/>
              <a:gd name="connsiteY471" fmla="*/ 2961423 h 3206031"/>
              <a:gd name="connsiteX472" fmla="*/ 1129421 w 4389120"/>
              <a:gd name="connsiteY472" fmla="*/ 2975155 h 3206031"/>
              <a:gd name="connsiteX473" fmla="*/ 1144397 w 4389120"/>
              <a:gd name="connsiteY473" fmla="*/ 2987643 h 3206031"/>
              <a:gd name="connsiteX474" fmla="*/ 1159373 w 4389120"/>
              <a:gd name="connsiteY474" fmla="*/ 2997627 h 3206031"/>
              <a:gd name="connsiteX475" fmla="*/ 1176837 w 4389120"/>
              <a:gd name="connsiteY475" fmla="*/ 3006351 h 3206031"/>
              <a:gd name="connsiteX476" fmla="*/ 1194317 w 4389120"/>
              <a:gd name="connsiteY476" fmla="*/ 3012603 h 3206031"/>
              <a:gd name="connsiteX477" fmla="*/ 1214285 w 4389120"/>
              <a:gd name="connsiteY477" fmla="*/ 3017595 h 3206031"/>
              <a:gd name="connsiteX478" fmla="*/ 1234237 w 4389120"/>
              <a:gd name="connsiteY478" fmla="*/ 3021327 h 3206031"/>
              <a:gd name="connsiteX479" fmla="*/ 1255465 w 4389120"/>
              <a:gd name="connsiteY479" fmla="*/ 3022587 h 3206031"/>
              <a:gd name="connsiteX480" fmla="*/ 1281669 w 4389120"/>
              <a:gd name="connsiteY480" fmla="*/ 3021327 h 3206031"/>
              <a:gd name="connsiteX481" fmla="*/ 1305385 w 4389120"/>
              <a:gd name="connsiteY481" fmla="*/ 3016335 h 3206031"/>
              <a:gd name="connsiteX482" fmla="*/ 1327841 w 4389120"/>
              <a:gd name="connsiteY482" fmla="*/ 3010099 h 3206031"/>
              <a:gd name="connsiteX483" fmla="*/ 1349053 w 4389120"/>
              <a:gd name="connsiteY483" fmla="*/ 3001359 h 3206031"/>
              <a:gd name="connsiteX484" fmla="*/ 1369021 w 4389120"/>
              <a:gd name="connsiteY484" fmla="*/ 2988887 h 3206031"/>
              <a:gd name="connsiteX485" fmla="*/ 1388989 w 4389120"/>
              <a:gd name="connsiteY485" fmla="*/ 2975155 h 3206031"/>
              <a:gd name="connsiteX486" fmla="*/ 1407713 w 4389120"/>
              <a:gd name="connsiteY486" fmla="*/ 2960179 h 3206031"/>
              <a:gd name="connsiteX487" fmla="*/ 1427681 w 4389120"/>
              <a:gd name="connsiteY487" fmla="*/ 2942715 h 3206031"/>
              <a:gd name="connsiteX488" fmla="*/ 1551237 w 4389120"/>
              <a:gd name="connsiteY488" fmla="*/ 3068759 h 3206031"/>
              <a:gd name="connsiteX489" fmla="*/ 1523773 w 4389120"/>
              <a:gd name="connsiteY489" fmla="*/ 3097451 h 3206031"/>
              <a:gd name="connsiteX490" fmla="*/ 1508797 w 4389120"/>
              <a:gd name="connsiteY490" fmla="*/ 3111183 h 3206031"/>
              <a:gd name="connsiteX491" fmla="*/ 1493821 w 4389120"/>
              <a:gd name="connsiteY491" fmla="*/ 3123671 h 3206031"/>
              <a:gd name="connsiteX492" fmla="*/ 1478845 w 4389120"/>
              <a:gd name="connsiteY492" fmla="*/ 3136143 h 3206031"/>
              <a:gd name="connsiteX493" fmla="*/ 1462625 w 4389120"/>
              <a:gd name="connsiteY493" fmla="*/ 3147371 h 3206031"/>
              <a:gd name="connsiteX494" fmla="*/ 1445145 w 4389120"/>
              <a:gd name="connsiteY494" fmla="*/ 3157355 h 3206031"/>
              <a:gd name="connsiteX495" fmla="*/ 1427681 w 4389120"/>
              <a:gd name="connsiteY495" fmla="*/ 3167339 h 3206031"/>
              <a:gd name="connsiteX496" fmla="*/ 1408957 w 4389120"/>
              <a:gd name="connsiteY496" fmla="*/ 3176079 h 3206031"/>
              <a:gd name="connsiteX497" fmla="*/ 1388989 w 4389120"/>
              <a:gd name="connsiteY497" fmla="*/ 3183575 h 3206031"/>
              <a:gd name="connsiteX498" fmla="*/ 1367777 w 4389120"/>
              <a:gd name="connsiteY498" fmla="*/ 3189811 h 3206031"/>
              <a:gd name="connsiteX499" fmla="*/ 1346565 w 4389120"/>
              <a:gd name="connsiteY499" fmla="*/ 3194803 h 3206031"/>
              <a:gd name="connsiteX500" fmla="*/ 1322849 w 4389120"/>
              <a:gd name="connsiteY500" fmla="*/ 3199795 h 3206031"/>
              <a:gd name="connsiteX501" fmla="*/ 1299133 w 4389120"/>
              <a:gd name="connsiteY501" fmla="*/ 3203543 h 3206031"/>
              <a:gd name="connsiteX502" fmla="*/ 1272929 w 4389120"/>
              <a:gd name="connsiteY502" fmla="*/ 3204787 h 3206031"/>
              <a:gd name="connsiteX503" fmla="*/ 1245481 w 4389120"/>
              <a:gd name="connsiteY503" fmla="*/ 3206031 h 3206031"/>
              <a:gd name="connsiteX504" fmla="*/ 1224269 w 4389120"/>
              <a:gd name="connsiteY504" fmla="*/ 3204787 h 3206031"/>
              <a:gd name="connsiteX505" fmla="*/ 1204301 w 4389120"/>
              <a:gd name="connsiteY505" fmla="*/ 3203543 h 3206031"/>
              <a:gd name="connsiteX506" fmla="*/ 1184333 w 4389120"/>
              <a:gd name="connsiteY506" fmla="*/ 3201039 h 3206031"/>
              <a:gd name="connsiteX507" fmla="*/ 1164365 w 4389120"/>
              <a:gd name="connsiteY507" fmla="*/ 3197291 h 3206031"/>
              <a:gd name="connsiteX508" fmla="*/ 1144397 w 4389120"/>
              <a:gd name="connsiteY508" fmla="*/ 3193559 h 3206031"/>
              <a:gd name="connsiteX509" fmla="*/ 1125673 w 4389120"/>
              <a:gd name="connsiteY509" fmla="*/ 3188567 h 3206031"/>
              <a:gd name="connsiteX510" fmla="*/ 1106949 w 4389120"/>
              <a:gd name="connsiteY510" fmla="*/ 3182315 h 3206031"/>
              <a:gd name="connsiteX511" fmla="*/ 1089485 w 4389120"/>
              <a:gd name="connsiteY511" fmla="*/ 3174835 h 3206031"/>
              <a:gd name="connsiteX512" fmla="*/ 1072005 w 4389120"/>
              <a:gd name="connsiteY512" fmla="*/ 3167339 h 3206031"/>
              <a:gd name="connsiteX513" fmla="*/ 1055785 w 4389120"/>
              <a:gd name="connsiteY513" fmla="*/ 3158615 h 3206031"/>
              <a:gd name="connsiteX514" fmla="*/ 1038321 w 4389120"/>
              <a:gd name="connsiteY514" fmla="*/ 3149875 h 3206031"/>
              <a:gd name="connsiteX515" fmla="*/ 1023345 w 4389120"/>
              <a:gd name="connsiteY515" fmla="*/ 3139891 h 3206031"/>
              <a:gd name="connsiteX516" fmla="*/ 1008369 w 4389120"/>
              <a:gd name="connsiteY516" fmla="*/ 3128663 h 3206031"/>
              <a:gd name="connsiteX517" fmla="*/ 993393 w 4389120"/>
              <a:gd name="connsiteY517" fmla="*/ 3117419 h 3206031"/>
              <a:gd name="connsiteX518" fmla="*/ 979661 w 4389120"/>
              <a:gd name="connsiteY518" fmla="*/ 3104947 h 3206031"/>
              <a:gd name="connsiteX519" fmla="*/ 965929 w 4389120"/>
              <a:gd name="connsiteY519" fmla="*/ 3092459 h 3206031"/>
              <a:gd name="connsiteX520" fmla="*/ 953457 w 4389120"/>
              <a:gd name="connsiteY520" fmla="*/ 3078743 h 3206031"/>
              <a:gd name="connsiteX521" fmla="*/ 940969 w 4389120"/>
              <a:gd name="connsiteY521" fmla="*/ 3065011 h 3206031"/>
              <a:gd name="connsiteX522" fmla="*/ 929741 w 4389120"/>
              <a:gd name="connsiteY522" fmla="*/ 3050035 h 3206031"/>
              <a:gd name="connsiteX523" fmla="*/ 919757 w 4389120"/>
              <a:gd name="connsiteY523" fmla="*/ 3035059 h 3206031"/>
              <a:gd name="connsiteX524" fmla="*/ 909773 w 4389120"/>
              <a:gd name="connsiteY524" fmla="*/ 3018839 h 3206031"/>
              <a:gd name="connsiteX525" fmla="*/ 899789 w 4389120"/>
              <a:gd name="connsiteY525" fmla="*/ 3002619 h 3206031"/>
              <a:gd name="connsiteX526" fmla="*/ 892293 w 4389120"/>
              <a:gd name="connsiteY526" fmla="*/ 2986383 h 3206031"/>
              <a:gd name="connsiteX527" fmla="*/ 884813 w 4389120"/>
              <a:gd name="connsiteY527" fmla="*/ 2968919 h 3206031"/>
              <a:gd name="connsiteX528" fmla="*/ 877333 w 4389120"/>
              <a:gd name="connsiteY528" fmla="*/ 2951439 h 3206031"/>
              <a:gd name="connsiteX529" fmla="*/ 872341 w 4389120"/>
              <a:gd name="connsiteY529" fmla="*/ 2932731 h 3206031"/>
              <a:gd name="connsiteX530" fmla="*/ 867349 w 4389120"/>
              <a:gd name="connsiteY530" fmla="*/ 2915251 h 3206031"/>
              <a:gd name="connsiteX531" fmla="*/ 862357 w 4389120"/>
              <a:gd name="connsiteY531" fmla="*/ 2896543 h 3206031"/>
              <a:gd name="connsiteX532" fmla="*/ 859853 w 4389120"/>
              <a:gd name="connsiteY532" fmla="*/ 2876575 h 3206031"/>
              <a:gd name="connsiteX533" fmla="*/ 857365 w 4389120"/>
              <a:gd name="connsiteY533" fmla="*/ 2857851 h 3206031"/>
              <a:gd name="connsiteX534" fmla="*/ 856105 w 4389120"/>
              <a:gd name="connsiteY534" fmla="*/ 2837883 h 3206031"/>
              <a:gd name="connsiteX535" fmla="*/ 854861 w 4389120"/>
              <a:gd name="connsiteY535" fmla="*/ 2817915 h 3206031"/>
              <a:gd name="connsiteX536" fmla="*/ 854861 w 4389120"/>
              <a:gd name="connsiteY536" fmla="*/ 2815411 h 3206031"/>
              <a:gd name="connsiteX537" fmla="*/ 856105 w 4389120"/>
              <a:gd name="connsiteY537" fmla="*/ 2795443 h 3206031"/>
              <a:gd name="connsiteX538" fmla="*/ 857365 w 4389120"/>
              <a:gd name="connsiteY538" fmla="*/ 2775475 h 3206031"/>
              <a:gd name="connsiteX539" fmla="*/ 859853 w 4389120"/>
              <a:gd name="connsiteY539" fmla="*/ 2756767 h 3206031"/>
              <a:gd name="connsiteX540" fmla="*/ 862357 w 4389120"/>
              <a:gd name="connsiteY540" fmla="*/ 2736799 h 3206031"/>
              <a:gd name="connsiteX541" fmla="*/ 867349 w 4389120"/>
              <a:gd name="connsiteY541" fmla="*/ 2718075 h 3206031"/>
              <a:gd name="connsiteX542" fmla="*/ 872341 w 4389120"/>
              <a:gd name="connsiteY542" fmla="*/ 2699351 h 3206031"/>
              <a:gd name="connsiteX543" fmla="*/ 877333 w 4389120"/>
              <a:gd name="connsiteY543" fmla="*/ 2681887 h 3206031"/>
              <a:gd name="connsiteX544" fmla="*/ 884813 w 4389120"/>
              <a:gd name="connsiteY544" fmla="*/ 2664407 h 3206031"/>
              <a:gd name="connsiteX545" fmla="*/ 892293 w 4389120"/>
              <a:gd name="connsiteY545" fmla="*/ 2646943 h 3206031"/>
              <a:gd name="connsiteX546" fmla="*/ 899789 w 4389120"/>
              <a:gd name="connsiteY546" fmla="*/ 2629463 h 3206031"/>
              <a:gd name="connsiteX547" fmla="*/ 909773 w 4389120"/>
              <a:gd name="connsiteY547" fmla="*/ 2613243 h 3206031"/>
              <a:gd name="connsiteX548" fmla="*/ 918513 w 4389120"/>
              <a:gd name="connsiteY548" fmla="*/ 2598267 h 3206031"/>
              <a:gd name="connsiteX549" fmla="*/ 929741 w 4389120"/>
              <a:gd name="connsiteY549" fmla="*/ 2582047 h 3206031"/>
              <a:gd name="connsiteX550" fmla="*/ 940969 w 4389120"/>
              <a:gd name="connsiteY550" fmla="*/ 2567071 h 3206031"/>
              <a:gd name="connsiteX551" fmla="*/ 953457 w 4389120"/>
              <a:gd name="connsiteY551" fmla="*/ 2553339 h 3206031"/>
              <a:gd name="connsiteX552" fmla="*/ 965929 w 4389120"/>
              <a:gd name="connsiteY552" fmla="*/ 2539622 h 3206031"/>
              <a:gd name="connsiteX553" fmla="*/ 979661 w 4389120"/>
              <a:gd name="connsiteY553" fmla="*/ 2527135 h 3206031"/>
              <a:gd name="connsiteX554" fmla="*/ 993393 w 4389120"/>
              <a:gd name="connsiteY554" fmla="*/ 2514662 h 3206031"/>
              <a:gd name="connsiteX555" fmla="*/ 1008369 w 4389120"/>
              <a:gd name="connsiteY555" fmla="*/ 2503419 h 3206031"/>
              <a:gd name="connsiteX556" fmla="*/ 1023345 w 4389120"/>
              <a:gd name="connsiteY556" fmla="*/ 2492191 h 3206031"/>
              <a:gd name="connsiteX557" fmla="*/ 1039565 w 4389120"/>
              <a:gd name="connsiteY557" fmla="*/ 2482207 h 3206031"/>
              <a:gd name="connsiteX558" fmla="*/ 1055785 w 4389120"/>
              <a:gd name="connsiteY558" fmla="*/ 2472223 h 3206031"/>
              <a:gd name="connsiteX559" fmla="*/ 1072005 w 4389120"/>
              <a:gd name="connsiteY559" fmla="*/ 2463483 h 3206031"/>
              <a:gd name="connsiteX560" fmla="*/ 1089485 w 4389120"/>
              <a:gd name="connsiteY560" fmla="*/ 2456003 h 3206031"/>
              <a:gd name="connsiteX561" fmla="*/ 1108193 w 4389120"/>
              <a:gd name="connsiteY561" fmla="*/ 2448507 h 3206031"/>
              <a:gd name="connsiteX562" fmla="*/ 1126917 w 4389120"/>
              <a:gd name="connsiteY562" fmla="*/ 2442271 h 3206031"/>
              <a:gd name="connsiteX563" fmla="*/ 1145641 w 4389120"/>
              <a:gd name="connsiteY563" fmla="*/ 2437279 h 3206031"/>
              <a:gd name="connsiteX564" fmla="*/ 1165609 w 4389120"/>
              <a:gd name="connsiteY564" fmla="*/ 2433546 h 3206031"/>
              <a:gd name="connsiteX565" fmla="*/ 1185577 w 4389120"/>
              <a:gd name="connsiteY565" fmla="*/ 2429798 h 3206031"/>
              <a:gd name="connsiteX566" fmla="*/ 1205545 w 4389120"/>
              <a:gd name="connsiteY566" fmla="*/ 2427295 h 3206031"/>
              <a:gd name="connsiteX567" fmla="*/ 1226757 w 4389120"/>
              <a:gd name="connsiteY567" fmla="*/ 2426051 h 3206031"/>
              <a:gd name="connsiteX568" fmla="*/ 3298391 w 4389120"/>
              <a:gd name="connsiteY568" fmla="*/ 2247597 h 3206031"/>
              <a:gd name="connsiteX569" fmla="*/ 3510544 w 4389120"/>
              <a:gd name="connsiteY569" fmla="*/ 2247597 h 3206031"/>
              <a:gd name="connsiteX570" fmla="*/ 3510544 w 4389120"/>
              <a:gd name="connsiteY570" fmla="*/ 2438538 h 3206031"/>
              <a:gd name="connsiteX571" fmla="*/ 3686508 w 4389120"/>
              <a:gd name="connsiteY571" fmla="*/ 2438538 h 3206031"/>
              <a:gd name="connsiteX572" fmla="*/ 3686508 w 4389120"/>
              <a:gd name="connsiteY572" fmla="*/ 2620738 h 3206031"/>
              <a:gd name="connsiteX573" fmla="*/ 3510544 w 4389120"/>
              <a:gd name="connsiteY573" fmla="*/ 2620738 h 3206031"/>
              <a:gd name="connsiteX574" fmla="*/ 3510544 w 4389120"/>
              <a:gd name="connsiteY574" fmla="*/ 2941455 h 3206031"/>
              <a:gd name="connsiteX575" fmla="*/ 3511803 w 4389120"/>
              <a:gd name="connsiteY575" fmla="*/ 2958934 h 3206031"/>
              <a:gd name="connsiteX576" fmla="*/ 3514291 w 4389120"/>
              <a:gd name="connsiteY576" fmla="*/ 2972666 h 3206031"/>
              <a:gd name="connsiteX577" fmla="*/ 3520528 w 4389120"/>
              <a:gd name="connsiteY577" fmla="*/ 2985139 h 3206031"/>
              <a:gd name="connsiteX578" fmla="*/ 3523031 w 4389120"/>
              <a:gd name="connsiteY578" fmla="*/ 2991375 h 3206031"/>
              <a:gd name="connsiteX579" fmla="*/ 3526764 w 4389120"/>
              <a:gd name="connsiteY579" fmla="*/ 2996367 h 3206031"/>
              <a:gd name="connsiteX580" fmla="*/ 3531756 w 4389120"/>
              <a:gd name="connsiteY580" fmla="*/ 3000115 h 3206031"/>
              <a:gd name="connsiteX581" fmla="*/ 3536748 w 4389120"/>
              <a:gd name="connsiteY581" fmla="*/ 3003862 h 3206031"/>
              <a:gd name="connsiteX582" fmla="*/ 3542999 w 4389120"/>
              <a:gd name="connsiteY582" fmla="*/ 3006351 h 3206031"/>
              <a:gd name="connsiteX583" fmla="*/ 3549236 w 4389120"/>
              <a:gd name="connsiteY583" fmla="*/ 3008854 h 3206031"/>
              <a:gd name="connsiteX584" fmla="*/ 3562967 w 4389120"/>
              <a:gd name="connsiteY584" fmla="*/ 3012602 h 3206031"/>
              <a:gd name="connsiteX585" fmla="*/ 3579188 w 4389120"/>
              <a:gd name="connsiteY585" fmla="*/ 3013846 h 3206031"/>
              <a:gd name="connsiteX586" fmla="*/ 3594164 w 4389120"/>
              <a:gd name="connsiteY586" fmla="*/ 3013846 h 3206031"/>
              <a:gd name="connsiteX587" fmla="*/ 3607895 w 4389120"/>
              <a:gd name="connsiteY587" fmla="*/ 3012602 h 3206031"/>
              <a:gd name="connsiteX588" fmla="*/ 3621612 w 4389120"/>
              <a:gd name="connsiteY588" fmla="*/ 3010099 h 3206031"/>
              <a:gd name="connsiteX589" fmla="*/ 3635344 w 4389120"/>
              <a:gd name="connsiteY589" fmla="*/ 3006351 h 3206031"/>
              <a:gd name="connsiteX590" fmla="*/ 3647831 w 4389120"/>
              <a:gd name="connsiteY590" fmla="*/ 3002618 h 3206031"/>
              <a:gd name="connsiteX591" fmla="*/ 3660304 w 4389120"/>
              <a:gd name="connsiteY591" fmla="*/ 2998870 h 3206031"/>
              <a:gd name="connsiteX592" fmla="*/ 3672791 w 4389120"/>
              <a:gd name="connsiteY592" fmla="*/ 2993878 h 3206031"/>
              <a:gd name="connsiteX593" fmla="*/ 3684020 w 4389120"/>
              <a:gd name="connsiteY593" fmla="*/ 2987642 h 3206031"/>
              <a:gd name="connsiteX594" fmla="*/ 3684020 w 4389120"/>
              <a:gd name="connsiteY594" fmla="*/ 3158614 h 3206031"/>
              <a:gd name="connsiteX595" fmla="*/ 3666540 w 4389120"/>
              <a:gd name="connsiteY595" fmla="*/ 3167339 h 3206031"/>
              <a:gd name="connsiteX596" fmla="*/ 3649076 w 4389120"/>
              <a:gd name="connsiteY596" fmla="*/ 3176079 h 3206031"/>
              <a:gd name="connsiteX597" fmla="*/ 3630352 w 4389120"/>
              <a:gd name="connsiteY597" fmla="*/ 3183574 h 3206031"/>
              <a:gd name="connsiteX598" fmla="*/ 3610384 w 4389120"/>
              <a:gd name="connsiteY598" fmla="*/ 3189811 h 3206031"/>
              <a:gd name="connsiteX599" fmla="*/ 3589172 w 4389120"/>
              <a:gd name="connsiteY599" fmla="*/ 3194803 h 3206031"/>
              <a:gd name="connsiteX600" fmla="*/ 3566700 w 4389120"/>
              <a:gd name="connsiteY600" fmla="*/ 3198550 h 3206031"/>
              <a:gd name="connsiteX601" fmla="*/ 3541740 w 4389120"/>
              <a:gd name="connsiteY601" fmla="*/ 3201039 h 3206031"/>
              <a:gd name="connsiteX602" fmla="*/ 3516780 w 4389120"/>
              <a:gd name="connsiteY602" fmla="*/ 3201039 h 3206031"/>
              <a:gd name="connsiteX603" fmla="*/ 3493079 w 4389120"/>
              <a:gd name="connsiteY603" fmla="*/ 3201039 h 3206031"/>
              <a:gd name="connsiteX604" fmla="*/ 3469363 w 4389120"/>
              <a:gd name="connsiteY604" fmla="*/ 3198550 h 3206031"/>
              <a:gd name="connsiteX605" fmla="*/ 3448151 w 4389120"/>
              <a:gd name="connsiteY605" fmla="*/ 3196047 h 3206031"/>
              <a:gd name="connsiteX606" fmla="*/ 3426939 w 4389120"/>
              <a:gd name="connsiteY606" fmla="*/ 3191055 h 3206031"/>
              <a:gd name="connsiteX607" fmla="*/ 3408215 w 4389120"/>
              <a:gd name="connsiteY607" fmla="*/ 3183574 h 3206031"/>
              <a:gd name="connsiteX608" fmla="*/ 3390736 w 4389120"/>
              <a:gd name="connsiteY608" fmla="*/ 3176079 h 3206031"/>
              <a:gd name="connsiteX609" fmla="*/ 3373271 w 4389120"/>
              <a:gd name="connsiteY609" fmla="*/ 3166095 h 3206031"/>
              <a:gd name="connsiteX610" fmla="*/ 3358295 w 4389120"/>
              <a:gd name="connsiteY610" fmla="*/ 3153622 h 3206031"/>
              <a:gd name="connsiteX611" fmla="*/ 3344563 w 4389120"/>
              <a:gd name="connsiteY611" fmla="*/ 3139891 h 3206031"/>
              <a:gd name="connsiteX612" fmla="*/ 3333335 w 4389120"/>
              <a:gd name="connsiteY612" fmla="*/ 3123670 h 3206031"/>
              <a:gd name="connsiteX613" fmla="*/ 3322107 w 4389120"/>
              <a:gd name="connsiteY613" fmla="*/ 3104947 h 3206031"/>
              <a:gd name="connsiteX614" fmla="*/ 3314611 w 4389120"/>
              <a:gd name="connsiteY614" fmla="*/ 3084979 h 3206031"/>
              <a:gd name="connsiteX615" fmla="*/ 3307131 w 4389120"/>
              <a:gd name="connsiteY615" fmla="*/ 3061263 h 3206031"/>
              <a:gd name="connsiteX616" fmla="*/ 3302139 w 4389120"/>
              <a:gd name="connsiteY616" fmla="*/ 3035059 h 3206031"/>
              <a:gd name="connsiteX617" fmla="*/ 3299635 w 4389120"/>
              <a:gd name="connsiteY617" fmla="*/ 3007610 h 3206031"/>
              <a:gd name="connsiteX618" fmla="*/ 3298391 w 4389120"/>
              <a:gd name="connsiteY618" fmla="*/ 2976399 h 3206031"/>
              <a:gd name="connsiteX619" fmla="*/ 381880 w 4389120"/>
              <a:gd name="connsiteY619" fmla="*/ 2195174 h 3206031"/>
              <a:gd name="connsiteX620" fmla="*/ 408084 w 4389120"/>
              <a:gd name="connsiteY620" fmla="*/ 2196418 h 3206031"/>
              <a:gd name="connsiteX621" fmla="*/ 434288 w 4389120"/>
              <a:gd name="connsiteY621" fmla="*/ 2197678 h 3206031"/>
              <a:gd name="connsiteX622" fmla="*/ 459248 w 4389120"/>
              <a:gd name="connsiteY622" fmla="*/ 2200166 h 3206031"/>
              <a:gd name="connsiteX623" fmla="*/ 484208 w 4389120"/>
              <a:gd name="connsiteY623" fmla="*/ 2203914 h 3206031"/>
              <a:gd name="connsiteX624" fmla="*/ 509168 w 4389120"/>
              <a:gd name="connsiteY624" fmla="*/ 2208906 h 3206031"/>
              <a:gd name="connsiteX625" fmla="*/ 532884 w 4389120"/>
              <a:gd name="connsiteY625" fmla="*/ 2213898 h 3206031"/>
              <a:gd name="connsiteX626" fmla="*/ 556600 w 4389120"/>
              <a:gd name="connsiteY626" fmla="*/ 2220134 h 3206031"/>
              <a:gd name="connsiteX627" fmla="*/ 580301 w 4389120"/>
              <a:gd name="connsiteY627" fmla="*/ 2227630 h 3206031"/>
              <a:gd name="connsiteX628" fmla="*/ 602772 w 4389120"/>
              <a:gd name="connsiteY628" fmla="*/ 2236354 h 3206031"/>
              <a:gd name="connsiteX629" fmla="*/ 623984 w 4389120"/>
              <a:gd name="connsiteY629" fmla="*/ 2245094 h 3206031"/>
              <a:gd name="connsiteX630" fmla="*/ 646456 w 4389120"/>
              <a:gd name="connsiteY630" fmla="*/ 2256322 h 3206031"/>
              <a:gd name="connsiteX631" fmla="*/ 666424 w 4389120"/>
              <a:gd name="connsiteY631" fmla="*/ 2267566 h 3206031"/>
              <a:gd name="connsiteX632" fmla="*/ 687636 w 4389120"/>
              <a:gd name="connsiteY632" fmla="*/ 2278794 h 3206031"/>
              <a:gd name="connsiteX633" fmla="*/ 707604 w 4389120"/>
              <a:gd name="connsiteY633" fmla="*/ 2291266 h 3206031"/>
              <a:gd name="connsiteX634" fmla="*/ 726313 w 4389120"/>
              <a:gd name="connsiteY634" fmla="*/ 2304998 h 3206031"/>
              <a:gd name="connsiteX635" fmla="*/ 745036 w 4389120"/>
              <a:gd name="connsiteY635" fmla="*/ 2319974 h 3206031"/>
              <a:gd name="connsiteX636" fmla="*/ 633968 w 4389120"/>
              <a:gd name="connsiteY636" fmla="*/ 2482206 h 3206031"/>
              <a:gd name="connsiteX637" fmla="*/ 601528 w 4389120"/>
              <a:gd name="connsiteY637" fmla="*/ 2460994 h 3206031"/>
              <a:gd name="connsiteX638" fmla="*/ 569072 w 4389120"/>
              <a:gd name="connsiteY638" fmla="*/ 2442270 h 3206031"/>
              <a:gd name="connsiteX639" fmla="*/ 536632 w 4389120"/>
              <a:gd name="connsiteY639" fmla="*/ 2424806 h 3206031"/>
              <a:gd name="connsiteX640" fmla="*/ 504176 w 4389120"/>
              <a:gd name="connsiteY640" fmla="*/ 2411074 h 3206031"/>
              <a:gd name="connsiteX641" fmla="*/ 472980 w 4389120"/>
              <a:gd name="connsiteY641" fmla="*/ 2401090 h 3206031"/>
              <a:gd name="connsiteX642" fmla="*/ 441784 w 4389120"/>
              <a:gd name="connsiteY642" fmla="*/ 2392350 h 3206031"/>
              <a:gd name="connsiteX643" fmla="*/ 425564 w 4389120"/>
              <a:gd name="connsiteY643" fmla="*/ 2389862 h 3206031"/>
              <a:gd name="connsiteX644" fmla="*/ 410588 w 4389120"/>
              <a:gd name="connsiteY644" fmla="*/ 2387358 h 3206031"/>
              <a:gd name="connsiteX645" fmla="*/ 394352 w 4389120"/>
              <a:gd name="connsiteY645" fmla="*/ 2386114 h 3206031"/>
              <a:gd name="connsiteX646" fmla="*/ 379376 w 4389120"/>
              <a:gd name="connsiteY646" fmla="*/ 2386114 h 3206031"/>
              <a:gd name="connsiteX647" fmla="*/ 364400 w 4389120"/>
              <a:gd name="connsiteY647" fmla="*/ 2386114 h 3206031"/>
              <a:gd name="connsiteX648" fmla="*/ 349440 w 4389120"/>
              <a:gd name="connsiteY648" fmla="*/ 2387358 h 3206031"/>
              <a:gd name="connsiteX649" fmla="*/ 336952 w 4389120"/>
              <a:gd name="connsiteY649" fmla="*/ 2389862 h 3206031"/>
              <a:gd name="connsiteX650" fmla="*/ 324480 w 4389120"/>
              <a:gd name="connsiteY650" fmla="*/ 2392350 h 3206031"/>
              <a:gd name="connsiteX651" fmla="*/ 313236 w 4389120"/>
              <a:gd name="connsiteY651" fmla="*/ 2396098 h 3206031"/>
              <a:gd name="connsiteX652" fmla="*/ 303252 w 4389120"/>
              <a:gd name="connsiteY652" fmla="*/ 2399846 h 3206031"/>
              <a:gd name="connsiteX653" fmla="*/ 293268 w 4389120"/>
              <a:gd name="connsiteY653" fmla="*/ 2404838 h 3206031"/>
              <a:gd name="connsiteX654" fmla="*/ 284544 w 4389120"/>
              <a:gd name="connsiteY654" fmla="*/ 2411074 h 3206031"/>
              <a:gd name="connsiteX655" fmla="*/ 277048 w 4389120"/>
              <a:gd name="connsiteY655" fmla="*/ 2416066 h 3206031"/>
              <a:gd name="connsiteX656" fmla="*/ 270812 w 4389120"/>
              <a:gd name="connsiteY656" fmla="*/ 2423562 h 3206031"/>
              <a:gd name="connsiteX657" fmla="*/ 265820 w 4389120"/>
              <a:gd name="connsiteY657" fmla="*/ 2429798 h 3206031"/>
              <a:gd name="connsiteX658" fmla="*/ 260828 w 4389120"/>
              <a:gd name="connsiteY658" fmla="*/ 2437278 h 3206031"/>
              <a:gd name="connsiteX659" fmla="*/ 257080 w 4389120"/>
              <a:gd name="connsiteY659" fmla="*/ 2446018 h 3206031"/>
              <a:gd name="connsiteX660" fmla="*/ 254592 w 4389120"/>
              <a:gd name="connsiteY660" fmla="*/ 2453498 h 3206031"/>
              <a:gd name="connsiteX661" fmla="*/ 253332 w 4389120"/>
              <a:gd name="connsiteY661" fmla="*/ 2462238 h 3206031"/>
              <a:gd name="connsiteX662" fmla="*/ 253332 w 4389120"/>
              <a:gd name="connsiteY662" fmla="*/ 2470978 h 3206031"/>
              <a:gd name="connsiteX663" fmla="*/ 253332 w 4389120"/>
              <a:gd name="connsiteY663" fmla="*/ 2473466 h 3206031"/>
              <a:gd name="connsiteX664" fmla="*/ 253332 w 4389120"/>
              <a:gd name="connsiteY664" fmla="*/ 2485954 h 3206031"/>
              <a:gd name="connsiteX665" fmla="*/ 254592 w 4389120"/>
              <a:gd name="connsiteY665" fmla="*/ 2495938 h 3206031"/>
              <a:gd name="connsiteX666" fmla="*/ 258324 w 4389120"/>
              <a:gd name="connsiteY666" fmla="*/ 2505922 h 3206031"/>
              <a:gd name="connsiteX667" fmla="*/ 262072 w 4389120"/>
              <a:gd name="connsiteY667" fmla="*/ 2514662 h 3206031"/>
              <a:gd name="connsiteX668" fmla="*/ 268308 w 4389120"/>
              <a:gd name="connsiteY668" fmla="*/ 2523386 h 3206031"/>
              <a:gd name="connsiteX669" fmla="*/ 275804 w 4389120"/>
              <a:gd name="connsiteY669" fmla="*/ 2532126 h 3206031"/>
              <a:gd name="connsiteX670" fmla="*/ 284544 w 4389120"/>
              <a:gd name="connsiteY670" fmla="*/ 2539622 h 3206031"/>
              <a:gd name="connsiteX671" fmla="*/ 295772 w 4389120"/>
              <a:gd name="connsiteY671" fmla="*/ 2545858 h 3206031"/>
              <a:gd name="connsiteX672" fmla="*/ 308244 w 4389120"/>
              <a:gd name="connsiteY672" fmla="*/ 2553338 h 3206031"/>
              <a:gd name="connsiteX673" fmla="*/ 323220 w 4389120"/>
              <a:gd name="connsiteY673" fmla="*/ 2559590 h 3206031"/>
              <a:gd name="connsiteX674" fmla="*/ 340700 w 4389120"/>
              <a:gd name="connsiteY674" fmla="*/ 2567070 h 3206031"/>
              <a:gd name="connsiteX675" fmla="*/ 359408 w 4389120"/>
              <a:gd name="connsiteY675" fmla="*/ 2573306 h 3206031"/>
              <a:gd name="connsiteX676" fmla="*/ 406840 w 4389120"/>
              <a:gd name="connsiteY676" fmla="*/ 2587038 h 3206031"/>
              <a:gd name="connsiteX677" fmla="*/ 464240 w 4389120"/>
              <a:gd name="connsiteY677" fmla="*/ 2602014 h 3206031"/>
              <a:gd name="connsiteX678" fmla="*/ 500444 w 4389120"/>
              <a:gd name="connsiteY678" fmla="*/ 2611998 h 3206031"/>
              <a:gd name="connsiteX679" fmla="*/ 534128 w 4389120"/>
              <a:gd name="connsiteY679" fmla="*/ 2623226 h 3206031"/>
              <a:gd name="connsiteX680" fmla="*/ 566584 w 4389120"/>
              <a:gd name="connsiteY680" fmla="*/ 2634455 h 3206031"/>
              <a:gd name="connsiteX681" fmla="*/ 596536 w 4389120"/>
              <a:gd name="connsiteY681" fmla="*/ 2646942 h 3206031"/>
              <a:gd name="connsiteX682" fmla="*/ 623984 w 4389120"/>
              <a:gd name="connsiteY682" fmla="*/ 2659415 h 3206031"/>
              <a:gd name="connsiteX683" fmla="*/ 650189 w 4389120"/>
              <a:gd name="connsiteY683" fmla="*/ 2673146 h 3206031"/>
              <a:gd name="connsiteX684" fmla="*/ 672660 w 4389120"/>
              <a:gd name="connsiteY684" fmla="*/ 2688122 h 3206031"/>
              <a:gd name="connsiteX685" fmla="*/ 693872 w 4389120"/>
              <a:gd name="connsiteY685" fmla="*/ 2704343 h 3206031"/>
              <a:gd name="connsiteX686" fmla="*/ 712596 w 4389120"/>
              <a:gd name="connsiteY686" fmla="*/ 2723066 h 3206031"/>
              <a:gd name="connsiteX687" fmla="*/ 728816 w 4389120"/>
              <a:gd name="connsiteY687" fmla="*/ 2741790 h 3206031"/>
              <a:gd name="connsiteX688" fmla="*/ 742548 w 4389120"/>
              <a:gd name="connsiteY688" fmla="*/ 2763002 h 3206031"/>
              <a:gd name="connsiteX689" fmla="*/ 748784 w 4389120"/>
              <a:gd name="connsiteY689" fmla="*/ 2774231 h 3206031"/>
              <a:gd name="connsiteX690" fmla="*/ 753776 w 4389120"/>
              <a:gd name="connsiteY690" fmla="*/ 2785459 h 3206031"/>
              <a:gd name="connsiteX691" fmla="*/ 758768 w 4389120"/>
              <a:gd name="connsiteY691" fmla="*/ 2797946 h 3206031"/>
              <a:gd name="connsiteX692" fmla="*/ 763760 w 4389120"/>
              <a:gd name="connsiteY692" fmla="*/ 2810419 h 3206031"/>
              <a:gd name="connsiteX693" fmla="*/ 769996 w 4389120"/>
              <a:gd name="connsiteY693" fmla="*/ 2836638 h 3206031"/>
              <a:gd name="connsiteX694" fmla="*/ 773744 w 4389120"/>
              <a:gd name="connsiteY694" fmla="*/ 2865331 h 3206031"/>
              <a:gd name="connsiteX695" fmla="*/ 774988 w 4389120"/>
              <a:gd name="connsiteY695" fmla="*/ 2896542 h 3206031"/>
              <a:gd name="connsiteX696" fmla="*/ 774988 w 4389120"/>
              <a:gd name="connsiteY696" fmla="*/ 2899030 h 3206031"/>
              <a:gd name="connsiteX697" fmla="*/ 774988 w 4389120"/>
              <a:gd name="connsiteY697" fmla="*/ 2917754 h 3206031"/>
              <a:gd name="connsiteX698" fmla="*/ 772500 w 4389120"/>
              <a:gd name="connsiteY698" fmla="*/ 2935219 h 3206031"/>
              <a:gd name="connsiteX699" fmla="*/ 771241 w 4389120"/>
              <a:gd name="connsiteY699" fmla="*/ 2951439 h 3206031"/>
              <a:gd name="connsiteX700" fmla="*/ 767508 w 4389120"/>
              <a:gd name="connsiteY700" fmla="*/ 2967674 h 3206031"/>
              <a:gd name="connsiteX701" fmla="*/ 763760 w 4389120"/>
              <a:gd name="connsiteY701" fmla="*/ 2983894 h 3206031"/>
              <a:gd name="connsiteX702" fmla="*/ 760012 w 4389120"/>
              <a:gd name="connsiteY702" fmla="*/ 2998870 h 3206031"/>
              <a:gd name="connsiteX703" fmla="*/ 755020 w 4389120"/>
              <a:gd name="connsiteY703" fmla="*/ 3013846 h 3206031"/>
              <a:gd name="connsiteX704" fmla="*/ 748784 w 4389120"/>
              <a:gd name="connsiteY704" fmla="*/ 3028822 h 3206031"/>
              <a:gd name="connsiteX705" fmla="*/ 741289 w 4389120"/>
              <a:gd name="connsiteY705" fmla="*/ 3042554 h 3206031"/>
              <a:gd name="connsiteX706" fmla="*/ 733808 w 4389120"/>
              <a:gd name="connsiteY706" fmla="*/ 3056271 h 3206031"/>
              <a:gd name="connsiteX707" fmla="*/ 726313 w 4389120"/>
              <a:gd name="connsiteY707" fmla="*/ 3068758 h 3206031"/>
              <a:gd name="connsiteX708" fmla="*/ 716329 w 4389120"/>
              <a:gd name="connsiteY708" fmla="*/ 3081231 h 3206031"/>
              <a:gd name="connsiteX709" fmla="*/ 707604 w 4389120"/>
              <a:gd name="connsiteY709" fmla="*/ 3092459 h 3206031"/>
              <a:gd name="connsiteX710" fmla="*/ 696376 w 4389120"/>
              <a:gd name="connsiteY710" fmla="*/ 3103702 h 3206031"/>
              <a:gd name="connsiteX711" fmla="*/ 686392 w 4389120"/>
              <a:gd name="connsiteY711" fmla="*/ 3113686 h 3206031"/>
              <a:gd name="connsiteX712" fmla="*/ 673904 w 4389120"/>
              <a:gd name="connsiteY712" fmla="*/ 3123670 h 3206031"/>
              <a:gd name="connsiteX713" fmla="*/ 662676 w 4389120"/>
              <a:gd name="connsiteY713" fmla="*/ 3133654 h 3206031"/>
              <a:gd name="connsiteX714" fmla="*/ 648944 w 4389120"/>
              <a:gd name="connsiteY714" fmla="*/ 3142379 h 3206031"/>
              <a:gd name="connsiteX715" fmla="*/ 636472 w 4389120"/>
              <a:gd name="connsiteY715" fmla="*/ 3149875 h 3206031"/>
              <a:gd name="connsiteX716" fmla="*/ 621496 w 4389120"/>
              <a:gd name="connsiteY716" fmla="*/ 3157355 h 3206031"/>
              <a:gd name="connsiteX717" fmla="*/ 607764 w 4389120"/>
              <a:gd name="connsiteY717" fmla="*/ 3164850 h 3206031"/>
              <a:gd name="connsiteX718" fmla="*/ 592788 w 4389120"/>
              <a:gd name="connsiteY718" fmla="*/ 3171087 h 3206031"/>
              <a:gd name="connsiteX719" fmla="*/ 560333 w 4389120"/>
              <a:gd name="connsiteY719" fmla="*/ 3182315 h 3206031"/>
              <a:gd name="connsiteX720" fmla="*/ 526648 w 4389120"/>
              <a:gd name="connsiteY720" fmla="*/ 3191055 h 3206031"/>
              <a:gd name="connsiteX721" fmla="*/ 491704 w 4389120"/>
              <a:gd name="connsiteY721" fmla="*/ 3197291 h 3206031"/>
              <a:gd name="connsiteX722" fmla="*/ 454256 w 4389120"/>
              <a:gd name="connsiteY722" fmla="*/ 3201039 h 3206031"/>
              <a:gd name="connsiteX723" fmla="*/ 415580 w 4389120"/>
              <a:gd name="connsiteY723" fmla="*/ 3202283 h 3206031"/>
              <a:gd name="connsiteX724" fmla="*/ 388116 w 4389120"/>
              <a:gd name="connsiteY724" fmla="*/ 3202283 h 3206031"/>
              <a:gd name="connsiteX725" fmla="*/ 359408 w 4389120"/>
              <a:gd name="connsiteY725" fmla="*/ 3199794 h 3206031"/>
              <a:gd name="connsiteX726" fmla="*/ 331960 w 4389120"/>
              <a:gd name="connsiteY726" fmla="*/ 3197291 h 3206031"/>
              <a:gd name="connsiteX727" fmla="*/ 304512 w 4389120"/>
              <a:gd name="connsiteY727" fmla="*/ 3193558 h 3206031"/>
              <a:gd name="connsiteX728" fmla="*/ 277048 w 4389120"/>
              <a:gd name="connsiteY728" fmla="*/ 3187307 h 3206031"/>
              <a:gd name="connsiteX729" fmla="*/ 249600 w 4389120"/>
              <a:gd name="connsiteY729" fmla="*/ 3181071 h 3206031"/>
              <a:gd name="connsiteX730" fmla="*/ 222136 w 4389120"/>
              <a:gd name="connsiteY730" fmla="*/ 3172331 h 3206031"/>
              <a:gd name="connsiteX731" fmla="*/ 195932 w 4389120"/>
              <a:gd name="connsiteY731" fmla="*/ 3163606 h 3206031"/>
              <a:gd name="connsiteX732" fmla="*/ 169728 w 4389120"/>
              <a:gd name="connsiteY732" fmla="*/ 3153622 h 3206031"/>
              <a:gd name="connsiteX733" fmla="*/ 143524 w 4389120"/>
              <a:gd name="connsiteY733" fmla="*/ 3141135 h 3206031"/>
              <a:gd name="connsiteX734" fmla="*/ 118564 w 4389120"/>
              <a:gd name="connsiteY734" fmla="*/ 3128662 h 3206031"/>
              <a:gd name="connsiteX735" fmla="*/ 93604 w 4389120"/>
              <a:gd name="connsiteY735" fmla="*/ 3114931 h 3206031"/>
              <a:gd name="connsiteX736" fmla="*/ 68644 w 4389120"/>
              <a:gd name="connsiteY736" fmla="*/ 3099955 h 3206031"/>
              <a:gd name="connsiteX737" fmla="*/ 44928 w 4389120"/>
              <a:gd name="connsiteY737" fmla="*/ 3082475 h 3206031"/>
              <a:gd name="connsiteX738" fmla="*/ 22456 w 4389120"/>
              <a:gd name="connsiteY738" fmla="*/ 3065011 h 3206031"/>
              <a:gd name="connsiteX739" fmla="*/ 0 w 4389120"/>
              <a:gd name="connsiteY739" fmla="*/ 3046287 h 3206031"/>
              <a:gd name="connsiteX740" fmla="*/ 127288 w 4389120"/>
              <a:gd name="connsiteY740" fmla="*/ 2894038 h 3206031"/>
              <a:gd name="connsiteX741" fmla="*/ 160988 w 4389120"/>
              <a:gd name="connsiteY741" fmla="*/ 2918998 h 3206031"/>
              <a:gd name="connsiteX742" fmla="*/ 194688 w 4389120"/>
              <a:gd name="connsiteY742" fmla="*/ 2942714 h 3206031"/>
              <a:gd name="connsiteX743" fmla="*/ 210908 w 4389120"/>
              <a:gd name="connsiteY743" fmla="*/ 2953942 h 3206031"/>
              <a:gd name="connsiteX744" fmla="*/ 228372 w 4389120"/>
              <a:gd name="connsiteY744" fmla="*/ 2962682 h 3206031"/>
              <a:gd name="connsiteX745" fmla="*/ 247096 w 4389120"/>
              <a:gd name="connsiteY745" fmla="*/ 2972666 h 3206031"/>
              <a:gd name="connsiteX746" fmla="*/ 264576 w 4389120"/>
              <a:gd name="connsiteY746" fmla="*/ 2980147 h 3206031"/>
              <a:gd name="connsiteX747" fmla="*/ 282040 w 4389120"/>
              <a:gd name="connsiteY747" fmla="*/ 2987642 h 3206031"/>
              <a:gd name="connsiteX748" fmla="*/ 300764 w 4389120"/>
              <a:gd name="connsiteY748" fmla="*/ 2993878 h 3206031"/>
              <a:gd name="connsiteX749" fmla="*/ 319488 w 4389120"/>
              <a:gd name="connsiteY749" fmla="*/ 3000115 h 3206031"/>
              <a:gd name="connsiteX750" fmla="*/ 339456 w 4389120"/>
              <a:gd name="connsiteY750" fmla="*/ 3003862 h 3206031"/>
              <a:gd name="connsiteX751" fmla="*/ 358164 w 4389120"/>
              <a:gd name="connsiteY751" fmla="*/ 3007610 h 3206031"/>
              <a:gd name="connsiteX752" fmla="*/ 378132 w 4389120"/>
              <a:gd name="connsiteY752" fmla="*/ 3010099 h 3206031"/>
              <a:gd name="connsiteX753" fmla="*/ 399344 w 4389120"/>
              <a:gd name="connsiteY753" fmla="*/ 3012602 h 3206031"/>
              <a:gd name="connsiteX754" fmla="*/ 419312 w 4389120"/>
              <a:gd name="connsiteY754" fmla="*/ 3012602 h 3206031"/>
              <a:gd name="connsiteX755" fmla="*/ 435548 w 4389120"/>
              <a:gd name="connsiteY755" fmla="*/ 3012602 h 3206031"/>
              <a:gd name="connsiteX756" fmla="*/ 450524 w 4389120"/>
              <a:gd name="connsiteY756" fmla="*/ 3011343 h 3206031"/>
              <a:gd name="connsiteX757" fmla="*/ 465500 w 4389120"/>
              <a:gd name="connsiteY757" fmla="*/ 3008854 h 3206031"/>
              <a:gd name="connsiteX758" fmla="*/ 479216 w 4389120"/>
              <a:gd name="connsiteY758" fmla="*/ 3006351 h 3206031"/>
              <a:gd name="connsiteX759" fmla="*/ 491704 w 4389120"/>
              <a:gd name="connsiteY759" fmla="*/ 3002618 h 3206031"/>
              <a:gd name="connsiteX760" fmla="*/ 502932 w 4389120"/>
              <a:gd name="connsiteY760" fmla="*/ 2998870 h 3206031"/>
              <a:gd name="connsiteX761" fmla="*/ 514160 w 4389120"/>
              <a:gd name="connsiteY761" fmla="*/ 2993878 h 3206031"/>
              <a:gd name="connsiteX762" fmla="*/ 522900 w 4389120"/>
              <a:gd name="connsiteY762" fmla="*/ 2987642 h 3206031"/>
              <a:gd name="connsiteX763" fmla="*/ 531640 w 4389120"/>
              <a:gd name="connsiteY763" fmla="*/ 2981391 h 3206031"/>
              <a:gd name="connsiteX764" fmla="*/ 539120 w 4389120"/>
              <a:gd name="connsiteY764" fmla="*/ 2975155 h 3206031"/>
              <a:gd name="connsiteX765" fmla="*/ 545357 w 4389120"/>
              <a:gd name="connsiteY765" fmla="*/ 2966415 h 3206031"/>
              <a:gd name="connsiteX766" fmla="*/ 551608 w 4389120"/>
              <a:gd name="connsiteY766" fmla="*/ 2958934 h 3206031"/>
              <a:gd name="connsiteX767" fmla="*/ 555341 w 4389120"/>
              <a:gd name="connsiteY767" fmla="*/ 2950195 h 3206031"/>
              <a:gd name="connsiteX768" fmla="*/ 557844 w 4389120"/>
              <a:gd name="connsiteY768" fmla="*/ 2940211 h 3206031"/>
              <a:gd name="connsiteX769" fmla="*/ 560333 w 4389120"/>
              <a:gd name="connsiteY769" fmla="*/ 2930227 h 3206031"/>
              <a:gd name="connsiteX770" fmla="*/ 560333 w 4389120"/>
              <a:gd name="connsiteY770" fmla="*/ 2920243 h 3206031"/>
              <a:gd name="connsiteX771" fmla="*/ 560333 w 4389120"/>
              <a:gd name="connsiteY771" fmla="*/ 2917754 h 3206031"/>
              <a:gd name="connsiteX772" fmla="*/ 560333 w 4389120"/>
              <a:gd name="connsiteY772" fmla="*/ 2907770 h 3206031"/>
              <a:gd name="connsiteX773" fmla="*/ 559088 w 4389120"/>
              <a:gd name="connsiteY773" fmla="*/ 2897786 h 3206031"/>
              <a:gd name="connsiteX774" fmla="*/ 556600 w 4389120"/>
              <a:gd name="connsiteY774" fmla="*/ 2889046 h 3206031"/>
              <a:gd name="connsiteX775" fmla="*/ 552852 w 4389120"/>
              <a:gd name="connsiteY775" fmla="*/ 2880307 h 3206031"/>
              <a:gd name="connsiteX776" fmla="*/ 547860 w 4389120"/>
              <a:gd name="connsiteY776" fmla="*/ 2872826 h 3206031"/>
              <a:gd name="connsiteX777" fmla="*/ 541624 w 4389120"/>
              <a:gd name="connsiteY777" fmla="*/ 2865331 h 3206031"/>
              <a:gd name="connsiteX778" fmla="*/ 532884 w 4389120"/>
              <a:gd name="connsiteY778" fmla="*/ 2857850 h 3206031"/>
              <a:gd name="connsiteX779" fmla="*/ 524144 w 4389120"/>
              <a:gd name="connsiteY779" fmla="*/ 2850355 h 3206031"/>
              <a:gd name="connsiteX780" fmla="*/ 511672 w 4389120"/>
              <a:gd name="connsiteY780" fmla="*/ 2842874 h 3206031"/>
              <a:gd name="connsiteX781" fmla="*/ 497940 w 4389120"/>
              <a:gd name="connsiteY781" fmla="*/ 2836638 h 3206031"/>
              <a:gd name="connsiteX782" fmla="*/ 481720 w 4389120"/>
              <a:gd name="connsiteY782" fmla="*/ 2829142 h 3206031"/>
              <a:gd name="connsiteX783" fmla="*/ 462996 w 4389120"/>
              <a:gd name="connsiteY783" fmla="*/ 2822906 h 3206031"/>
              <a:gd name="connsiteX784" fmla="*/ 419312 w 4389120"/>
              <a:gd name="connsiteY784" fmla="*/ 2807930 h 3206031"/>
              <a:gd name="connsiteX785" fmla="*/ 363156 w 4389120"/>
              <a:gd name="connsiteY785" fmla="*/ 2792954 h 3206031"/>
              <a:gd name="connsiteX786" fmla="*/ 326968 w 4389120"/>
              <a:gd name="connsiteY786" fmla="*/ 2782970 h 3206031"/>
              <a:gd name="connsiteX787" fmla="*/ 293268 w 4389120"/>
              <a:gd name="connsiteY787" fmla="*/ 2772986 h 3206031"/>
              <a:gd name="connsiteX788" fmla="*/ 260828 w 4389120"/>
              <a:gd name="connsiteY788" fmla="*/ 2763002 h 3206031"/>
              <a:gd name="connsiteX789" fmla="*/ 229632 w 4389120"/>
              <a:gd name="connsiteY789" fmla="*/ 2751774 h 3206031"/>
              <a:gd name="connsiteX790" fmla="*/ 200924 w 4389120"/>
              <a:gd name="connsiteY790" fmla="*/ 2740546 h 3206031"/>
              <a:gd name="connsiteX791" fmla="*/ 174720 w 4389120"/>
              <a:gd name="connsiteY791" fmla="*/ 2726814 h 3206031"/>
              <a:gd name="connsiteX792" fmla="*/ 149760 w 4389120"/>
              <a:gd name="connsiteY792" fmla="*/ 2713082 h 3206031"/>
              <a:gd name="connsiteX793" fmla="*/ 127288 w 4389120"/>
              <a:gd name="connsiteY793" fmla="*/ 2696862 h 3206031"/>
              <a:gd name="connsiteX794" fmla="*/ 107320 w 4389120"/>
              <a:gd name="connsiteY794" fmla="*/ 2679383 h 3206031"/>
              <a:gd name="connsiteX795" fmla="*/ 98596 w 4389120"/>
              <a:gd name="connsiteY795" fmla="*/ 2670658 h 3206031"/>
              <a:gd name="connsiteX796" fmla="*/ 89856 w 4389120"/>
              <a:gd name="connsiteY796" fmla="*/ 2660674 h 3206031"/>
              <a:gd name="connsiteX797" fmla="*/ 82360 w 4389120"/>
              <a:gd name="connsiteY797" fmla="*/ 2649431 h 3206031"/>
              <a:gd name="connsiteX798" fmla="*/ 74880 w 4389120"/>
              <a:gd name="connsiteY798" fmla="*/ 2639447 h 3206031"/>
              <a:gd name="connsiteX799" fmla="*/ 67384 w 4389120"/>
              <a:gd name="connsiteY799" fmla="*/ 2626974 h 3206031"/>
              <a:gd name="connsiteX800" fmla="*/ 62392 w 4389120"/>
              <a:gd name="connsiteY800" fmla="*/ 2615746 h 3206031"/>
              <a:gd name="connsiteX801" fmla="*/ 56156 w 4389120"/>
              <a:gd name="connsiteY801" fmla="*/ 2602014 h 3206031"/>
              <a:gd name="connsiteX802" fmla="*/ 52408 w 4389120"/>
              <a:gd name="connsiteY802" fmla="*/ 2589542 h 3206031"/>
              <a:gd name="connsiteX803" fmla="*/ 48676 w 4389120"/>
              <a:gd name="connsiteY803" fmla="*/ 2574566 h 3206031"/>
              <a:gd name="connsiteX804" fmla="*/ 44928 w 4389120"/>
              <a:gd name="connsiteY804" fmla="*/ 2559590 h 3206031"/>
              <a:gd name="connsiteX805" fmla="*/ 42424 w 4389120"/>
              <a:gd name="connsiteY805" fmla="*/ 2544614 h 3206031"/>
              <a:gd name="connsiteX806" fmla="*/ 39936 w 4389120"/>
              <a:gd name="connsiteY806" fmla="*/ 2528378 h 3206031"/>
              <a:gd name="connsiteX807" fmla="*/ 39936 w 4389120"/>
              <a:gd name="connsiteY807" fmla="*/ 2510914 h 3206031"/>
              <a:gd name="connsiteX808" fmla="*/ 38692 w 4389120"/>
              <a:gd name="connsiteY808" fmla="*/ 2493434 h 3206031"/>
              <a:gd name="connsiteX809" fmla="*/ 38692 w 4389120"/>
              <a:gd name="connsiteY809" fmla="*/ 2490946 h 3206031"/>
              <a:gd name="connsiteX810" fmla="*/ 39936 w 4389120"/>
              <a:gd name="connsiteY810" fmla="*/ 2474726 h 3206031"/>
              <a:gd name="connsiteX811" fmla="*/ 41180 w 4389120"/>
              <a:gd name="connsiteY811" fmla="*/ 2458490 h 3206031"/>
              <a:gd name="connsiteX812" fmla="*/ 42424 w 4389120"/>
              <a:gd name="connsiteY812" fmla="*/ 2442270 h 3206031"/>
              <a:gd name="connsiteX813" fmla="*/ 46172 w 4389120"/>
              <a:gd name="connsiteY813" fmla="*/ 2427294 h 3206031"/>
              <a:gd name="connsiteX814" fmla="*/ 48676 w 4389120"/>
              <a:gd name="connsiteY814" fmla="*/ 2412318 h 3206031"/>
              <a:gd name="connsiteX815" fmla="*/ 53668 w 4389120"/>
              <a:gd name="connsiteY815" fmla="*/ 2397342 h 3206031"/>
              <a:gd name="connsiteX816" fmla="*/ 58660 w 4389120"/>
              <a:gd name="connsiteY816" fmla="*/ 2383626 h 3206031"/>
              <a:gd name="connsiteX817" fmla="*/ 64896 w 4389120"/>
              <a:gd name="connsiteY817" fmla="*/ 2369894 h 3206031"/>
              <a:gd name="connsiteX818" fmla="*/ 71132 w 4389120"/>
              <a:gd name="connsiteY818" fmla="*/ 2356162 h 3206031"/>
              <a:gd name="connsiteX819" fmla="*/ 78628 w 4389120"/>
              <a:gd name="connsiteY819" fmla="*/ 2343690 h 3206031"/>
              <a:gd name="connsiteX820" fmla="*/ 86108 w 4389120"/>
              <a:gd name="connsiteY820" fmla="*/ 2331202 h 3206031"/>
              <a:gd name="connsiteX821" fmla="*/ 94848 w 4389120"/>
              <a:gd name="connsiteY821" fmla="*/ 2318730 h 3206031"/>
              <a:gd name="connsiteX822" fmla="*/ 103588 w 4389120"/>
              <a:gd name="connsiteY822" fmla="*/ 2307486 h 3206031"/>
              <a:gd name="connsiteX823" fmla="*/ 113572 w 4389120"/>
              <a:gd name="connsiteY823" fmla="*/ 2296258 h 3206031"/>
              <a:gd name="connsiteX824" fmla="*/ 124800 w 4389120"/>
              <a:gd name="connsiteY824" fmla="*/ 2286274 h 3206031"/>
              <a:gd name="connsiteX825" fmla="*/ 134784 w 4389120"/>
              <a:gd name="connsiteY825" fmla="*/ 2276290 h 3206031"/>
              <a:gd name="connsiteX826" fmla="*/ 147256 w 4389120"/>
              <a:gd name="connsiteY826" fmla="*/ 2267566 h 3206031"/>
              <a:gd name="connsiteX827" fmla="*/ 159744 w 4389120"/>
              <a:gd name="connsiteY827" fmla="*/ 2258826 h 3206031"/>
              <a:gd name="connsiteX828" fmla="*/ 172216 w 4389120"/>
              <a:gd name="connsiteY828" fmla="*/ 2250086 h 3206031"/>
              <a:gd name="connsiteX829" fmla="*/ 185948 w 4389120"/>
              <a:gd name="connsiteY829" fmla="*/ 2242606 h 3206031"/>
              <a:gd name="connsiteX830" fmla="*/ 213396 w 4389120"/>
              <a:gd name="connsiteY830" fmla="*/ 2227630 h 3206031"/>
              <a:gd name="connsiteX831" fmla="*/ 243348 w 4389120"/>
              <a:gd name="connsiteY831" fmla="*/ 2216386 h 3206031"/>
              <a:gd name="connsiteX832" fmla="*/ 275804 w 4389120"/>
              <a:gd name="connsiteY832" fmla="*/ 2207662 h 3206031"/>
              <a:gd name="connsiteX833" fmla="*/ 309504 w 4389120"/>
              <a:gd name="connsiteY833" fmla="*/ 2201410 h 3206031"/>
              <a:gd name="connsiteX834" fmla="*/ 344448 w 4389120"/>
              <a:gd name="connsiteY834" fmla="*/ 2196418 h 3206031"/>
              <a:gd name="connsiteX835" fmla="*/ 1997998 w 4389120"/>
              <a:gd name="connsiteY835" fmla="*/ 1462625 h 3206031"/>
              <a:gd name="connsiteX836" fmla="*/ 2109082 w 4389120"/>
              <a:gd name="connsiteY836" fmla="*/ 1462625 h 3206031"/>
              <a:gd name="connsiteX837" fmla="*/ 2105334 w 4389120"/>
              <a:gd name="connsiteY837" fmla="*/ 1483838 h 3206031"/>
              <a:gd name="connsiteX838" fmla="*/ 2100342 w 4389120"/>
              <a:gd name="connsiteY838" fmla="*/ 1508798 h 3206031"/>
              <a:gd name="connsiteX839" fmla="*/ 2092846 w 4389120"/>
              <a:gd name="connsiteY839" fmla="*/ 1536246 h 3206031"/>
              <a:gd name="connsiteX840" fmla="*/ 2082862 w 4389120"/>
              <a:gd name="connsiteY840" fmla="*/ 1564954 h 3206031"/>
              <a:gd name="connsiteX841" fmla="*/ 2071634 w 4389120"/>
              <a:gd name="connsiteY841" fmla="*/ 1596150 h 3206031"/>
              <a:gd name="connsiteX842" fmla="*/ 2056658 w 4389120"/>
              <a:gd name="connsiteY842" fmla="*/ 1629850 h 3206031"/>
              <a:gd name="connsiteX843" fmla="*/ 2039194 w 4389120"/>
              <a:gd name="connsiteY843" fmla="*/ 1663550 h 3206031"/>
              <a:gd name="connsiteX844" fmla="*/ 2017966 w 4389120"/>
              <a:gd name="connsiteY844" fmla="*/ 1698478 h 3206031"/>
              <a:gd name="connsiteX845" fmla="*/ 2032942 w 4389120"/>
              <a:gd name="connsiteY845" fmla="*/ 1720950 h 3206031"/>
              <a:gd name="connsiteX846" fmla="*/ 2051666 w 4389120"/>
              <a:gd name="connsiteY846" fmla="*/ 1744666 h 3206031"/>
              <a:gd name="connsiteX847" fmla="*/ 2071634 w 4389120"/>
              <a:gd name="connsiteY847" fmla="*/ 1767122 h 3206031"/>
              <a:gd name="connsiteX848" fmla="*/ 2094106 w 4389120"/>
              <a:gd name="connsiteY848" fmla="*/ 1788334 h 3206031"/>
              <a:gd name="connsiteX849" fmla="*/ 2117806 w 4389120"/>
              <a:gd name="connsiteY849" fmla="*/ 1809562 h 3206031"/>
              <a:gd name="connsiteX850" fmla="*/ 2141522 w 4389120"/>
              <a:gd name="connsiteY850" fmla="*/ 1828270 h 3206031"/>
              <a:gd name="connsiteX851" fmla="*/ 2167726 w 4389120"/>
              <a:gd name="connsiteY851" fmla="*/ 1844490 h 3206031"/>
              <a:gd name="connsiteX852" fmla="*/ 2193930 w 4389120"/>
              <a:gd name="connsiteY852" fmla="*/ 1860726 h 3206031"/>
              <a:gd name="connsiteX853" fmla="*/ 2195190 w 4389120"/>
              <a:gd name="connsiteY853" fmla="*/ 1859466 h 3206031"/>
              <a:gd name="connsiteX854" fmla="*/ 2195190 w 4389120"/>
              <a:gd name="connsiteY854" fmla="*/ 1860726 h 3206031"/>
              <a:gd name="connsiteX855" fmla="*/ 2221394 w 4389120"/>
              <a:gd name="connsiteY855" fmla="*/ 1844490 h 3206031"/>
              <a:gd name="connsiteX856" fmla="*/ 2247598 w 4389120"/>
              <a:gd name="connsiteY856" fmla="*/ 1828270 h 3206031"/>
              <a:gd name="connsiteX857" fmla="*/ 2272558 w 4389120"/>
              <a:gd name="connsiteY857" fmla="*/ 1809562 h 3206031"/>
              <a:gd name="connsiteX858" fmla="*/ 2295015 w 4389120"/>
              <a:gd name="connsiteY858" fmla="*/ 1788334 h 3206031"/>
              <a:gd name="connsiteX859" fmla="*/ 2317486 w 4389120"/>
              <a:gd name="connsiteY859" fmla="*/ 1767122 h 3206031"/>
              <a:gd name="connsiteX860" fmla="*/ 2337454 w 4389120"/>
              <a:gd name="connsiteY860" fmla="*/ 1744666 h 3206031"/>
              <a:gd name="connsiteX861" fmla="*/ 2356178 w 4389120"/>
              <a:gd name="connsiteY861" fmla="*/ 1720950 h 3206031"/>
              <a:gd name="connsiteX862" fmla="*/ 2371154 w 4389120"/>
              <a:gd name="connsiteY862" fmla="*/ 1698478 h 3206031"/>
              <a:gd name="connsiteX863" fmla="*/ 2349927 w 4389120"/>
              <a:gd name="connsiteY863" fmla="*/ 1663550 h 3206031"/>
              <a:gd name="connsiteX864" fmla="*/ 2332462 w 4389120"/>
              <a:gd name="connsiteY864" fmla="*/ 1629850 h 3206031"/>
              <a:gd name="connsiteX865" fmla="*/ 2318730 w 4389120"/>
              <a:gd name="connsiteY865" fmla="*/ 1596150 h 3206031"/>
              <a:gd name="connsiteX866" fmla="*/ 2306258 w 4389120"/>
              <a:gd name="connsiteY866" fmla="*/ 1564954 h 3206031"/>
              <a:gd name="connsiteX867" fmla="*/ 2296274 w 4389120"/>
              <a:gd name="connsiteY867" fmla="*/ 1536246 h 3206031"/>
              <a:gd name="connsiteX868" fmla="*/ 2288778 w 4389120"/>
              <a:gd name="connsiteY868" fmla="*/ 1508798 h 3206031"/>
              <a:gd name="connsiteX869" fmla="*/ 2283786 w 4389120"/>
              <a:gd name="connsiteY869" fmla="*/ 1483838 h 3206031"/>
              <a:gd name="connsiteX870" fmla="*/ 2280054 w 4389120"/>
              <a:gd name="connsiteY870" fmla="*/ 1462625 h 3206031"/>
              <a:gd name="connsiteX871" fmla="*/ 2391122 w 4389120"/>
              <a:gd name="connsiteY871" fmla="*/ 1462625 h 3206031"/>
              <a:gd name="connsiteX872" fmla="*/ 2397358 w 4389120"/>
              <a:gd name="connsiteY872" fmla="*/ 1488830 h 3206031"/>
              <a:gd name="connsiteX873" fmla="*/ 2404838 w 4389120"/>
              <a:gd name="connsiteY873" fmla="*/ 1513790 h 3206031"/>
              <a:gd name="connsiteX874" fmla="*/ 2414822 w 4389120"/>
              <a:gd name="connsiteY874" fmla="*/ 1539994 h 3206031"/>
              <a:gd name="connsiteX875" fmla="*/ 2424806 w 4389120"/>
              <a:gd name="connsiteY875" fmla="*/ 1566198 h 3206031"/>
              <a:gd name="connsiteX876" fmla="*/ 2436050 w 4389120"/>
              <a:gd name="connsiteY876" fmla="*/ 1591158 h 3206031"/>
              <a:gd name="connsiteX877" fmla="*/ 2449766 w 4389120"/>
              <a:gd name="connsiteY877" fmla="*/ 1614874 h 3206031"/>
              <a:gd name="connsiteX878" fmla="*/ 2464742 w 4389120"/>
              <a:gd name="connsiteY878" fmla="*/ 1638590 h 3206031"/>
              <a:gd name="connsiteX879" fmla="*/ 2479718 w 4389120"/>
              <a:gd name="connsiteY879" fmla="*/ 1662290 h 3206031"/>
              <a:gd name="connsiteX880" fmla="*/ 2498442 w 4389120"/>
              <a:gd name="connsiteY880" fmla="*/ 1688494 h 3206031"/>
              <a:gd name="connsiteX881" fmla="*/ 2484710 w 4389120"/>
              <a:gd name="connsiteY881" fmla="*/ 1717202 h 3206031"/>
              <a:gd name="connsiteX882" fmla="*/ 2475971 w 4389120"/>
              <a:gd name="connsiteY882" fmla="*/ 1735926 h 3206031"/>
              <a:gd name="connsiteX883" fmla="*/ 2464742 w 4389120"/>
              <a:gd name="connsiteY883" fmla="*/ 1755894 h 3206031"/>
              <a:gd name="connsiteX884" fmla="*/ 2452270 w 4389120"/>
              <a:gd name="connsiteY884" fmla="*/ 1774618 h 3206031"/>
              <a:gd name="connsiteX885" fmla="*/ 2439782 w 4389120"/>
              <a:gd name="connsiteY885" fmla="*/ 1793326 h 3206031"/>
              <a:gd name="connsiteX886" fmla="*/ 2424806 w 4389120"/>
              <a:gd name="connsiteY886" fmla="*/ 1810806 h 3206031"/>
              <a:gd name="connsiteX887" fmla="*/ 2409830 w 4389120"/>
              <a:gd name="connsiteY887" fmla="*/ 1829530 h 3206031"/>
              <a:gd name="connsiteX888" fmla="*/ 2393610 w 4389120"/>
              <a:gd name="connsiteY888" fmla="*/ 1846994 h 3206031"/>
              <a:gd name="connsiteX889" fmla="*/ 2376146 w 4389120"/>
              <a:gd name="connsiteY889" fmla="*/ 1863214 h 3206031"/>
              <a:gd name="connsiteX890" fmla="*/ 2358666 w 4389120"/>
              <a:gd name="connsiteY890" fmla="*/ 1880694 h 3206031"/>
              <a:gd name="connsiteX891" fmla="*/ 2339943 w 4389120"/>
              <a:gd name="connsiteY891" fmla="*/ 1895670 h 3206031"/>
              <a:gd name="connsiteX892" fmla="*/ 2319975 w 4389120"/>
              <a:gd name="connsiteY892" fmla="*/ 1910646 h 3206031"/>
              <a:gd name="connsiteX893" fmla="*/ 2300007 w 4389120"/>
              <a:gd name="connsiteY893" fmla="*/ 1924362 h 3206031"/>
              <a:gd name="connsiteX894" fmla="*/ 2280054 w 4389120"/>
              <a:gd name="connsiteY894" fmla="*/ 1938094 h 3206031"/>
              <a:gd name="connsiteX895" fmla="*/ 2258826 w 4389120"/>
              <a:gd name="connsiteY895" fmla="*/ 1950582 h 3206031"/>
              <a:gd name="connsiteX896" fmla="*/ 2237614 w 4389120"/>
              <a:gd name="connsiteY896" fmla="*/ 1961810 h 3206031"/>
              <a:gd name="connsiteX897" fmla="*/ 2216402 w 4389120"/>
              <a:gd name="connsiteY897" fmla="*/ 1971794 h 3206031"/>
              <a:gd name="connsiteX898" fmla="*/ 2195190 w 4389120"/>
              <a:gd name="connsiteY898" fmla="*/ 1981778 h 3206031"/>
              <a:gd name="connsiteX899" fmla="*/ 2195190 w 4389120"/>
              <a:gd name="connsiteY899" fmla="*/ 1980534 h 3206031"/>
              <a:gd name="connsiteX900" fmla="*/ 2193930 w 4389120"/>
              <a:gd name="connsiteY900" fmla="*/ 1981778 h 3206031"/>
              <a:gd name="connsiteX901" fmla="*/ 2172718 w 4389120"/>
              <a:gd name="connsiteY901" fmla="*/ 1971794 h 3206031"/>
              <a:gd name="connsiteX902" fmla="*/ 2151506 w 4389120"/>
              <a:gd name="connsiteY902" fmla="*/ 1961810 h 3206031"/>
              <a:gd name="connsiteX903" fmla="*/ 2130294 w 4389120"/>
              <a:gd name="connsiteY903" fmla="*/ 1950582 h 3206031"/>
              <a:gd name="connsiteX904" fmla="*/ 2109082 w 4389120"/>
              <a:gd name="connsiteY904" fmla="*/ 1938094 h 3206031"/>
              <a:gd name="connsiteX905" fmla="*/ 2089114 w 4389120"/>
              <a:gd name="connsiteY905" fmla="*/ 1924362 h 3206031"/>
              <a:gd name="connsiteX906" fmla="*/ 2069146 w 4389120"/>
              <a:gd name="connsiteY906" fmla="*/ 1910646 h 3206031"/>
              <a:gd name="connsiteX907" fmla="*/ 2049178 w 4389120"/>
              <a:gd name="connsiteY907" fmla="*/ 1895670 h 3206031"/>
              <a:gd name="connsiteX908" fmla="*/ 2030454 w 4389120"/>
              <a:gd name="connsiteY908" fmla="*/ 1880694 h 3206031"/>
              <a:gd name="connsiteX909" fmla="*/ 2012974 w 4389120"/>
              <a:gd name="connsiteY909" fmla="*/ 1863214 h 3206031"/>
              <a:gd name="connsiteX910" fmla="*/ 1995510 w 4389120"/>
              <a:gd name="connsiteY910" fmla="*/ 1846994 h 3206031"/>
              <a:gd name="connsiteX911" fmla="*/ 1979290 w 4389120"/>
              <a:gd name="connsiteY911" fmla="*/ 1829530 h 3206031"/>
              <a:gd name="connsiteX912" fmla="*/ 1964314 w 4389120"/>
              <a:gd name="connsiteY912" fmla="*/ 1810806 h 3206031"/>
              <a:gd name="connsiteX913" fmla="*/ 1949338 w 4389120"/>
              <a:gd name="connsiteY913" fmla="*/ 1793326 h 3206031"/>
              <a:gd name="connsiteX914" fmla="*/ 1936850 w 4389120"/>
              <a:gd name="connsiteY914" fmla="*/ 1774618 h 3206031"/>
              <a:gd name="connsiteX915" fmla="*/ 1924378 w 4389120"/>
              <a:gd name="connsiteY915" fmla="*/ 1755894 h 3206031"/>
              <a:gd name="connsiteX916" fmla="*/ 1913150 w 4389120"/>
              <a:gd name="connsiteY916" fmla="*/ 1735926 h 3206031"/>
              <a:gd name="connsiteX917" fmla="*/ 1904410 w 4389120"/>
              <a:gd name="connsiteY917" fmla="*/ 1717202 h 3206031"/>
              <a:gd name="connsiteX918" fmla="*/ 1890678 w 4389120"/>
              <a:gd name="connsiteY918" fmla="*/ 1688494 h 3206031"/>
              <a:gd name="connsiteX919" fmla="*/ 1909402 w 4389120"/>
              <a:gd name="connsiteY919" fmla="*/ 1662290 h 3206031"/>
              <a:gd name="connsiteX920" fmla="*/ 1924378 w 4389120"/>
              <a:gd name="connsiteY920" fmla="*/ 1638590 h 3206031"/>
              <a:gd name="connsiteX921" fmla="*/ 1939354 w 4389120"/>
              <a:gd name="connsiteY921" fmla="*/ 1614874 h 3206031"/>
              <a:gd name="connsiteX922" fmla="*/ 1953071 w 4389120"/>
              <a:gd name="connsiteY922" fmla="*/ 1591158 h 3206031"/>
              <a:gd name="connsiteX923" fmla="*/ 1964314 w 4389120"/>
              <a:gd name="connsiteY923" fmla="*/ 1566198 h 3206031"/>
              <a:gd name="connsiteX924" fmla="*/ 1975542 w 4389120"/>
              <a:gd name="connsiteY924" fmla="*/ 1539994 h 3206031"/>
              <a:gd name="connsiteX925" fmla="*/ 1984282 w 4389120"/>
              <a:gd name="connsiteY925" fmla="*/ 1513790 h 3206031"/>
              <a:gd name="connsiteX926" fmla="*/ 1991762 w 4389120"/>
              <a:gd name="connsiteY926" fmla="*/ 1488830 h 3206031"/>
              <a:gd name="connsiteX927" fmla="*/ 1566213 w 4389120"/>
              <a:gd name="connsiteY927" fmla="*/ 1260441 h 3206031"/>
              <a:gd name="connsiteX928" fmla="*/ 2822907 w 4389120"/>
              <a:gd name="connsiteY928" fmla="*/ 1260441 h 3206031"/>
              <a:gd name="connsiteX929" fmla="*/ 2822907 w 4389120"/>
              <a:gd name="connsiteY929" fmla="*/ 1365273 h 3206031"/>
              <a:gd name="connsiteX930" fmla="*/ 1566213 w 4389120"/>
              <a:gd name="connsiteY930" fmla="*/ 1365273 h 3206031"/>
              <a:gd name="connsiteX931" fmla="*/ 2926495 w 4389120"/>
              <a:gd name="connsiteY931" fmla="*/ 623984 h 3206031"/>
              <a:gd name="connsiteX932" fmla="*/ 2950211 w 4389120"/>
              <a:gd name="connsiteY932" fmla="*/ 623984 h 3206031"/>
              <a:gd name="connsiteX933" fmla="*/ 2951455 w 4389120"/>
              <a:gd name="connsiteY933" fmla="*/ 623984 h 3206031"/>
              <a:gd name="connsiteX934" fmla="*/ 2970179 w 4389120"/>
              <a:gd name="connsiteY934" fmla="*/ 623984 h 3206031"/>
              <a:gd name="connsiteX935" fmla="*/ 2987643 w 4389120"/>
              <a:gd name="connsiteY935" fmla="*/ 625228 h 3206031"/>
              <a:gd name="connsiteX936" fmla="*/ 3006367 w 4389120"/>
              <a:gd name="connsiteY936" fmla="*/ 627732 h 3206031"/>
              <a:gd name="connsiteX937" fmla="*/ 3023832 w 4389120"/>
              <a:gd name="connsiteY937" fmla="*/ 631465 h 3206031"/>
              <a:gd name="connsiteX938" fmla="*/ 3041311 w 4389120"/>
              <a:gd name="connsiteY938" fmla="*/ 636457 h 3206031"/>
              <a:gd name="connsiteX939" fmla="*/ 3058776 w 4389120"/>
              <a:gd name="connsiteY939" fmla="*/ 641449 h 3206031"/>
              <a:gd name="connsiteX940" fmla="*/ 3075011 w 4389120"/>
              <a:gd name="connsiteY940" fmla="*/ 647700 h 3206031"/>
              <a:gd name="connsiteX941" fmla="*/ 3091231 w 4389120"/>
              <a:gd name="connsiteY941" fmla="*/ 655180 h 3206031"/>
              <a:gd name="connsiteX942" fmla="*/ 3107451 w 4389120"/>
              <a:gd name="connsiteY942" fmla="*/ 663920 h 3206031"/>
              <a:gd name="connsiteX943" fmla="*/ 3123672 w 4389120"/>
              <a:gd name="connsiteY943" fmla="*/ 672660 h 3206031"/>
              <a:gd name="connsiteX944" fmla="*/ 3138648 w 4389120"/>
              <a:gd name="connsiteY944" fmla="*/ 682644 h 3206031"/>
              <a:gd name="connsiteX945" fmla="*/ 3152379 w 4389120"/>
              <a:gd name="connsiteY945" fmla="*/ 693872 h 3206031"/>
              <a:gd name="connsiteX946" fmla="*/ 3167355 w 4389120"/>
              <a:gd name="connsiteY946" fmla="*/ 705100 h 3206031"/>
              <a:gd name="connsiteX947" fmla="*/ 3179828 w 4389120"/>
              <a:gd name="connsiteY947" fmla="*/ 717588 h 3206031"/>
              <a:gd name="connsiteX948" fmla="*/ 3193560 w 4389120"/>
              <a:gd name="connsiteY948" fmla="*/ 731305 h 3206031"/>
              <a:gd name="connsiteX949" fmla="*/ 3204788 w 4389120"/>
              <a:gd name="connsiteY949" fmla="*/ 745036 h 3206031"/>
              <a:gd name="connsiteX950" fmla="*/ 3217275 w 4389120"/>
              <a:gd name="connsiteY950" fmla="*/ 761257 h 3206031"/>
              <a:gd name="connsiteX951" fmla="*/ 3227259 w 4389120"/>
              <a:gd name="connsiteY951" fmla="*/ 777477 h 3206031"/>
              <a:gd name="connsiteX952" fmla="*/ 3237243 w 4389120"/>
              <a:gd name="connsiteY952" fmla="*/ 793712 h 3206031"/>
              <a:gd name="connsiteX953" fmla="*/ 3247227 w 4389120"/>
              <a:gd name="connsiteY953" fmla="*/ 811176 h 3206031"/>
              <a:gd name="connsiteX954" fmla="*/ 3254708 w 4389120"/>
              <a:gd name="connsiteY954" fmla="*/ 827397 h 3206031"/>
              <a:gd name="connsiteX955" fmla="*/ 3260959 w 4389120"/>
              <a:gd name="connsiteY955" fmla="*/ 846120 h 3206031"/>
              <a:gd name="connsiteX956" fmla="*/ 3267195 w 4389120"/>
              <a:gd name="connsiteY956" fmla="*/ 863600 h 3206031"/>
              <a:gd name="connsiteX957" fmla="*/ 3272187 w 4389120"/>
              <a:gd name="connsiteY957" fmla="*/ 882309 h 3206031"/>
              <a:gd name="connsiteX958" fmla="*/ 3275935 w 4389120"/>
              <a:gd name="connsiteY958" fmla="*/ 901032 h 3206031"/>
              <a:gd name="connsiteX959" fmla="*/ 3278424 w 4389120"/>
              <a:gd name="connsiteY959" fmla="*/ 919756 h 3206031"/>
              <a:gd name="connsiteX960" fmla="*/ 3280927 w 4389120"/>
              <a:gd name="connsiteY960" fmla="*/ 938465 h 3206031"/>
              <a:gd name="connsiteX961" fmla="*/ 3280927 w 4389120"/>
              <a:gd name="connsiteY961" fmla="*/ 957189 h 3206031"/>
              <a:gd name="connsiteX962" fmla="*/ 3280927 w 4389120"/>
              <a:gd name="connsiteY962" fmla="*/ 977157 h 3206031"/>
              <a:gd name="connsiteX963" fmla="*/ 3279668 w 4389120"/>
              <a:gd name="connsiteY963" fmla="*/ 995880 h 3206031"/>
              <a:gd name="connsiteX964" fmla="*/ 3277179 w 4389120"/>
              <a:gd name="connsiteY964" fmla="*/ 1015848 h 3206031"/>
              <a:gd name="connsiteX965" fmla="*/ 3273432 w 4389120"/>
              <a:gd name="connsiteY965" fmla="*/ 1034572 h 3206031"/>
              <a:gd name="connsiteX966" fmla="*/ 3166111 w 4389120"/>
              <a:gd name="connsiteY966" fmla="*/ 1010856 h 3206031"/>
              <a:gd name="connsiteX967" fmla="*/ 3168600 w 4389120"/>
              <a:gd name="connsiteY967" fmla="*/ 998369 h 3206031"/>
              <a:gd name="connsiteX968" fmla="*/ 3169844 w 4389120"/>
              <a:gd name="connsiteY968" fmla="*/ 984652 h 3206031"/>
              <a:gd name="connsiteX969" fmla="*/ 3171103 w 4389120"/>
              <a:gd name="connsiteY969" fmla="*/ 959692 h 3206031"/>
              <a:gd name="connsiteX970" fmla="*/ 3169844 w 4389120"/>
              <a:gd name="connsiteY970" fmla="*/ 933473 h 3206031"/>
              <a:gd name="connsiteX971" fmla="*/ 3164867 w 4389120"/>
              <a:gd name="connsiteY971" fmla="*/ 907269 h 3206031"/>
              <a:gd name="connsiteX972" fmla="*/ 3157371 w 4389120"/>
              <a:gd name="connsiteY972" fmla="*/ 882309 h 3206031"/>
              <a:gd name="connsiteX973" fmla="*/ 3147387 w 4389120"/>
              <a:gd name="connsiteY973" fmla="*/ 858608 h 3206031"/>
              <a:gd name="connsiteX974" fmla="*/ 3134915 w 4389120"/>
              <a:gd name="connsiteY974" fmla="*/ 836137 h 3206031"/>
              <a:gd name="connsiteX975" fmla="*/ 3127419 w 4389120"/>
              <a:gd name="connsiteY975" fmla="*/ 824908 h 3206031"/>
              <a:gd name="connsiteX976" fmla="*/ 3119939 w 4389120"/>
              <a:gd name="connsiteY976" fmla="*/ 814924 h 3206031"/>
              <a:gd name="connsiteX977" fmla="*/ 3102459 w 4389120"/>
              <a:gd name="connsiteY977" fmla="*/ 796201 h 3206031"/>
              <a:gd name="connsiteX978" fmla="*/ 3084995 w 4389120"/>
              <a:gd name="connsiteY978" fmla="*/ 779980 h 3206031"/>
              <a:gd name="connsiteX979" fmla="*/ 3065027 w 4389120"/>
              <a:gd name="connsiteY979" fmla="*/ 766249 h 3206031"/>
              <a:gd name="connsiteX980" fmla="*/ 3043800 w 4389120"/>
              <a:gd name="connsiteY980" fmla="*/ 753776 h 3206031"/>
              <a:gd name="connsiteX981" fmla="*/ 3022587 w 4389120"/>
              <a:gd name="connsiteY981" fmla="*/ 745036 h 3206031"/>
              <a:gd name="connsiteX982" fmla="*/ 3000131 w 4389120"/>
              <a:gd name="connsiteY982" fmla="*/ 738800 h 3206031"/>
              <a:gd name="connsiteX983" fmla="*/ 2975171 w 4389120"/>
              <a:gd name="connsiteY983" fmla="*/ 735052 h 3206031"/>
              <a:gd name="connsiteX984" fmla="*/ 2951455 w 4389120"/>
              <a:gd name="connsiteY984" fmla="*/ 733808 h 3206031"/>
              <a:gd name="connsiteX985" fmla="*/ 2950211 w 4389120"/>
              <a:gd name="connsiteY985" fmla="*/ 733808 h 3206031"/>
              <a:gd name="connsiteX986" fmla="*/ 2928999 w 4389120"/>
              <a:gd name="connsiteY986" fmla="*/ 735052 h 3206031"/>
              <a:gd name="connsiteX987" fmla="*/ 2909031 w 4389120"/>
              <a:gd name="connsiteY987" fmla="*/ 737556 h 3206031"/>
              <a:gd name="connsiteX988" fmla="*/ 2889063 w 4389120"/>
              <a:gd name="connsiteY988" fmla="*/ 741289 h 3206031"/>
              <a:gd name="connsiteX989" fmla="*/ 2871583 w 4389120"/>
              <a:gd name="connsiteY989" fmla="*/ 747540 h 3206031"/>
              <a:gd name="connsiteX990" fmla="*/ 2852859 w 4389120"/>
              <a:gd name="connsiteY990" fmla="*/ 755020 h 3206031"/>
              <a:gd name="connsiteX991" fmla="*/ 2835395 w 4389120"/>
              <a:gd name="connsiteY991" fmla="*/ 765004 h 3206031"/>
              <a:gd name="connsiteX992" fmla="*/ 2819175 w 4389120"/>
              <a:gd name="connsiteY992" fmla="*/ 774988 h 3206031"/>
              <a:gd name="connsiteX993" fmla="*/ 2804199 w 4389120"/>
              <a:gd name="connsiteY993" fmla="*/ 784972 h 3206031"/>
              <a:gd name="connsiteX994" fmla="*/ 2789223 w 4389120"/>
              <a:gd name="connsiteY994" fmla="*/ 797445 h 3206031"/>
              <a:gd name="connsiteX995" fmla="*/ 2775491 w 4389120"/>
              <a:gd name="connsiteY995" fmla="*/ 809932 h 3206031"/>
              <a:gd name="connsiteX996" fmla="*/ 2763019 w 4389120"/>
              <a:gd name="connsiteY996" fmla="*/ 822405 h 3206031"/>
              <a:gd name="connsiteX997" fmla="*/ 2750531 w 4389120"/>
              <a:gd name="connsiteY997" fmla="*/ 836137 h 3206031"/>
              <a:gd name="connsiteX998" fmla="*/ 2728075 w 4389120"/>
              <a:gd name="connsiteY998" fmla="*/ 863600 h 3206031"/>
              <a:gd name="connsiteX999" fmla="*/ 2709351 w 4389120"/>
              <a:gd name="connsiteY999" fmla="*/ 891048 h 3206031"/>
              <a:gd name="connsiteX1000" fmla="*/ 2686879 w 4389120"/>
              <a:gd name="connsiteY1000" fmla="*/ 927237 h 3206031"/>
              <a:gd name="connsiteX1001" fmla="*/ 2669415 w 4389120"/>
              <a:gd name="connsiteY1001" fmla="*/ 963425 h 3206031"/>
              <a:gd name="connsiteX1002" fmla="*/ 2653195 w 4389120"/>
              <a:gd name="connsiteY1002" fmla="*/ 999628 h 3206031"/>
              <a:gd name="connsiteX1003" fmla="*/ 2639463 w 4389120"/>
              <a:gd name="connsiteY1003" fmla="*/ 1034572 h 3206031"/>
              <a:gd name="connsiteX1004" fmla="*/ 2628235 w 4389120"/>
              <a:gd name="connsiteY1004" fmla="*/ 1069516 h 3206031"/>
              <a:gd name="connsiteX1005" fmla="*/ 2619495 w 4389120"/>
              <a:gd name="connsiteY1005" fmla="*/ 1103201 h 3206031"/>
              <a:gd name="connsiteX1006" fmla="*/ 2613259 w 4389120"/>
              <a:gd name="connsiteY1006" fmla="*/ 1134397 h 3206031"/>
              <a:gd name="connsiteX1007" fmla="*/ 2608267 w 4389120"/>
              <a:gd name="connsiteY1007" fmla="*/ 1163105 h 3206031"/>
              <a:gd name="connsiteX1008" fmla="*/ 2497199 w 4389120"/>
              <a:gd name="connsiteY1008" fmla="*/ 1163105 h 3206031"/>
              <a:gd name="connsiteX1009" fmla="*/ 2502191 w 4389120"/>
              <a:gd name="connsiteY1009" fmla="*/ 1128161 h 3206031"/>
              <a:gd name="connsiteX1010" fmla="*/ 2509671 w 4389120"/>
              <a:gd name="connsiteY1010" fmla="*/ 1089469 h 3206031"/>
              <a:gd name="connsiteX1011" fmla="*/ 2519655 w 4389120"/>
              <a:gd name="connsiteY1011" fmla="*/ 1049548 h 3206031"/>
              <a:gd name="connsiteX1012" fmla="*/ 2532143 w 4389120"/>
              <a:gd name="connsiteY1012" fmla="*/ 1007109 h 3206031"/>
              <a:gd name="connsiteX1013" fmla="*/ 2548363 w 4389120"/>
              <a:gd name="connsiteY1013" fmla="*/ 963425 h 3206031"/>
              <a:gd name="connsiteX1014" fmla="*/ 2568331 w 4389120"/>
              <a:gd name="connsiteY1014" fmla="*/ 918497 h 3206031"/>
              <a:gd name="connsiteX1015" fmla="*/ 2578315 w 4389120"/>
              <a:gd name="connsiteY1015" fmla="*/ 897285 h 3206031"/>
              <a:gd name="connsiteX1016" fmla="*/ 2590787 w 4389120"/>
              <a:gd name="connsiteY1016" fmla="*/ 874828 h 3206031"/>
              <a:gd name="connsiteX1017" fmla="*/ 2603275 w 4389120"/>
              <a:gd name="connsiteY1017" fmla="*/ 852357 h 3206031"/>
              <a:gd name="connsiteX1018" fmla="*/ 2617007 w 4389120"/>
              <a:gd name="connsiteY1018" fmla="*/ 831144 h 3206031"/>
              <a:gd name="connsiteX1019" fmla="*/ 2633227 w 4389120"/>
              <a:gd name="connsiteY1019" fmla="*/ 806184 h 3206031"/>
              <a:gd name="connsiteX1020" fmla="*/ 2650691 w 4389120"/>
              <a:gd name="connsiteY1020" fmla="*/ 783728 h 3206031"/>
              <a:gd name="connsiteX1021" fmla="*/ 2669415 w 4389120"/>
              <a:gd name="connsiteY1021" fmla="*/ 761257 h 3206031"/>
              <a:gd name="connsiteX1022" fmla="*/ 2688139 w 4389120"/>
              <a:gd name="connsiteY1022" fmla="*/ 741289 h 3206031"/>
              <a:gd name="connsiteX1023" fmla="*/ 2706847 w 4389120"/>
              <a:gd name="connsiteY1023" fmla="*/ 722580 h 3206031"/>
              <a:gd name="connsiteX1024" fmla="*/ 2726815 w 4389120"/>
              <a:gd name="connsiteY1024" fmla="*/ 706345 h 3206031"/>
              <a:gd name="connsiteX1025" fmla="*/ 2746783 w 4389120"/>
              <a:gd name="connsiteY1025" fmla="*/ 690124 h 3206031"/>
              <a:gd name="connsiteX1026" fmla="*/ 2768011 w 4389120"/>
              <a:gd name="connsiteY1026" fmla="*/ 676393 h 3206031"/>
              <a:gd name="connsiteX1027" fmla="*/ 2789223 w 4389120"/>
              <a:gd name="connsiteY1027" fmla="*/ 663920 h 3206031"/>
              <a:gd name="connsiteX1028" fmla="*/ 2811679 w 4389120"/>
              <a:gd name="connsiteY1028" fmla="*/ 653936 h 3206031"/>
              <a:gd name="connsiteX1029" fmla="*/ 2832891 w 4389120"/>
              <a:gd name="connsiteY1029" fmla="*/ 643952 h 3206031"/>
              <a:gd name="connsiteX1030" fmla="*/ 2855363 w 4389120"/>
              <a:gd name="connsiteY1030" fmla="*/ 636457 h 3206031"/>
              <a:gd name="connsiteX1031" fmla="*/ 2879079 w 4389120"/>
              <a:gd name="connsiteY1031" fmla="*/ 631465 h 3206031"/>
              <a:gd name="connsiteX1032" fmla="*/ 2902779 w 4389120"/>
              <a:gd name="connsiteY1032" fmla="*/ 626473 h 3206031"/>
              <a:gd name="connsiteX1033" fmla="*/ 1418941 w 4389120"/>
              <a:gd name="connsiteY1033" fmla="*/ 623984 h 3206031"/>
              <a:gd name="connsiteX1034" fmla="*/ 1437665 w 4389120"/>
              <a:gd name="connsiteY1034" fmla="*/ 623984 h 3206031"/>
              <a:gd name="connsiteX1035" fmla="*/ 1438909 w 4389120"/>
              <a:gd name="connsiteY1035" fmla="*/ 623984 h 3206031"/>
              <a:gd name="connsiteX1036" fmla="*/ 1462625 w 4389120"/>
              <a:gd name="connsiteY1036" fmla="*/ 623984 h 3206031"/>
              <a:gd name="connsiteX1037" fmla="*/ 1486341 w 4389120"/>
              <a:gd name="connsiteY1037" fmla="*/ 626473 h 3206031"/>
              <a:gd name="connsiteX1038" fmla="*/ 1510041 w 4389120"/>
              <a:gd name="connsiteY1038" fmla="*/ 631465 h 3206031"/>
              <a:gd name="connsiteX1039" fmla="*/ 1533757 w 4389120"/>
              <a:gd name="connsiteY1039" fmla="*/ 636457 h 3206031"/>
              <a:gd name="connsiteX1040" fmla="*/ 1556229 w 4389120"/>
              <a:gd name="connsiteY1040" fmla="*/ 643952 h 3206031"/>
              <a:gd name="connsiteX1041" fmla="*/ 1577441 w 4389120"/>
              <a:gd name="connsiteY1041" fmla="*/ 653936 h 3206031"/>
              <a:gd name="connsiteX1042" fmla="*/ 1599897 w 4389120"/>
              <a:gd name="connsiteY1042" fmla="*/ 663920 h 3206031"/>
              <a:gd name="connsiteX1043" fmla="*/ 1621110 w 4389120"/>
              <a:gd name="connsiteY1043" fmla="*/ 676393 h 3206031"/>
              <a:gd name="connsiteX1044" fmla="*/ 1642337 w 4389120"/>
              <a:gd name="connsiteY1044" fmla="*/ 690124 h 3206031"/>
              <a:gd name="connsiteX1045" fmla="*/ 1662305 w 4389120"/>
              <a:gd name="connsiteY1045" fmla="*/ 706345 h 3206031"/>
              <a:gd name="connsiteX1046" fmla="*/ 1682273 w 4389120"/>
              <a:gd name="connsiteY1046" fmla="*/ 722580 h 3206031"/>
              <a:gd name="connsiteX1047" fmla="*/ 1700982 w 4389120"/>
              <a:gd name="connsiteY1047" fmla="*/ 741289 h 3206031"/>
              <a:gd name="connsiteX1048" fmla="*/ 1719705 w 4389120"/>
              <a:gd name="connsiteY1048" fmla="*/ 761257 h 3206031"/>
              <a:gd name="connsiteX1049" fmla="*/ 1738429 w 4389120"/>
              <a:gd name="connsiteY1049" fmla="*/ 783728 h 3206031"/>
              <a:gd name="connsiteX1050" fmla="*/ 1755894 w 4389120"/>
              <a:gd name="connsiteY1050" fmla="*/ 806184 h 3206031"/>
              <a:gd name="connsiteX1051" fmla="*/ 1772114 w 4389120"/>
              <a:gd name="connsiteY1051" fmla="*/ 831144 h 3206031"/>
              <a:gd name="connsiteX1052" fmla="*/ 1785846 w 4389120"/>
              <a:gd name="connsiteY1052" fmla="*/ 852357 h 3206031"/>
              <a:gd name="connsiteX1053" fmla="*/ 1798333 w 4389120"/>
              <a:gd name="connsiteY1053" fmla="*/ 874828 h 3206031"/>
              <a:gd name="connsiteX1054" fmla="*/ 1810806 w 4389120"/>
              <a:gd name="connsiteY1054" fmla="*/ 897285 h 3206031"/>
              <a:gd name="connsiteX1055" fmla="*/ 1820790 w 4389120"/>
              <a:gd name="connsiteY1055" fmla="*/ 918497 h 3206031"/>
              <a:gd name="connsiteX1056" fmla="*/ 1840758 w 4389120"/>
              <a:gd name="connsiteY1056" fmla="*/ 963425 h 3206031"/>
              <a:gd name="connsiteX1057" fmla="*/ 1856978 w 4389120"/>
              <a:gd name="connsiteY1057" fmla="*/ 1007109 h 3206031"/>
              <a:gd name="connsiteX1058" fmla="*/ 1869466 w 4389120"/>
              <a:gd name="connsiteY1058" fmla="*/ 1049548 h 3206031"/>
              <a:gd name="connsiteX1059" fmla="*/ 1879450 w 4389120"/>
              <a:gd name="connsiteY1059" fmla="*/ 1089469 h 3206031"/>
              <a:gd name="connsiteX1060" fmla="*/ 1886930 w 4389120"/>
              <a:gd name="connsiteY1060" fmla="*/ 1128161 h 3206031"/>
              <a:gd name="connsiteX1061" fmla="*/ 1891922 w 4389120"/>
              <a:gd name="connsiteY1061" fmla="*/ 1163105 h 3206031"/>
              <a:gd name="connsiteX1062" fmla="*/ 1780854 w 4389120"/>
              <a:gd name="connsiteY1062" fmla="*/ 1163105 h 3206031"/>
              <a:gd name="connsiteX1063" fmla="*/ 1777106 w 4389120"/>
              <a:gd name="connsiteY1063" fmla="*/ 1134397 h 3206031"/>
              <a:gd name="connsiteX1064" fmla="*/ 1769625 w 4389120"/>
              <a:gd name="connsiteY1064" fmla="*/ 1103201 h 3206031"/>
              <a:gd name="connsiteX1065" fmla="*/ 1760886 w 4389120"/>
              <a:gd name="connsiteY1065" fmla="*/ 1069516 h 3206031"/>
              <a:gd name="connsiteX1066" fmla="*/ 1749657 w 4389120"/>
              <a:gd name="connsiteY1066" fmla="*/ 1034572 h 3206031"/>
              <a:gd name="connsiteX1067" fmla="*/ 1735926 w 4389120"/>
              <a:gd name="connsiteY1067" fmla="*/ 999628 h 3206031"/>
              <a:gd name="connsiteX1068" fmla="*/ 1720950 w 4389120"/>
              <a:gd name="connsiteY1068" fmla="*/ 963425 h 3206031"/>
              <a:gd name="connsiteX1069" fmla="*/ 1702241 w 4389120"/>
              <a:gd name="connsiteY1069" fmla="*/ 927237 h 3206031"/>
              <a:gd name="connsiteX1070" fmla="*/ 1679769 w 4389120"/>
              <a:gd name="connsiteY1070" fmla="*/ 891048 h 3206031"/>
              <a:gd name="connsiteX1071" fmla="*/ 1661046 w 4389120"/>
              <a:gd name="connsiteY1071" fmla="*/ 863600 h 3206031"/>
              <a:gd name="connsiteX1072" fmla="*/ 1638589 w 4389120"/>
              <a:gd name="connsiteY1072" fmla="*/ 836137 h 3206031"/>
              <a:gd name="connsiteX1073" fmla="*/ 1626102 w 4389120"/>
              <a:gd name="connsiteY1073" fmla="*/ 822405 h 3206031"/>
              <a:gd name="connsiteX1074" fmla="*/ 1613629 w 4389120"/>
              <a:gd name="connsiteY1074" fmla="*/ 809932 h 3206031"/>
              <a:gd name="connsiteX1075" fmla="*/ 1599897 w 4389120"/>
              <a:gd name="connsiteY1075" fmla="*/ 797445 h 3206031"/>
              <a:gd name="connsiteX1076" fmla="*/ 1584921 w 4389120"/>
              <a:gd name="connsiteY1076" fmla="*/ 784972 h 3206031"/>
              <a:gd name="connsiteX1077" fmla="*/ 1569945 w 4389120"/>
              <a:gd name="connsiteY1077" fmla="*/ 774988 h 3206031"/>
              <a:gd name="connsiteX1078" fmla="*/ 1553725 w 4389120"/>
              <a:gd name="connsiteY1078" fmla="*/ 765004 h 3206031"/>
              <a:gd name="connsiteX1079" fmla="*/ 1536261 w 4389120"/>
              <a:gd name="connsiteY1079" fmla="*/ 755020 h 3206031"/>
              <a:gd name="connsiteX1080" fmla="*/ 1518781 w 4389120"/>
              <a:gd name="connsiteY1080" fmla="*/ 747540 h 3206031"/>
              <a:gd name="connsiteX1081" fmla="*/ 1500057 w 4389120"/>
              <a:gd name="connsiteY1081" fmla="*/ 741289 h 3206031"/>
              <a:gd name="connsiteX1082" fmla="*/ 1480089 w 4389120"/>
              <a:gd name="connsiteY1082" fmla="*/ 737556 h 3206031"/>
              <a:gd name="connsiteX1083" fmla="*/ 1460121 w 4389120"/>
              <a:gd name="connsiteY1083" fmla="*/ 735052 h 3206031"/>
              <a:gd name="connsiteX1084" fmla="*/ 1438909 w 4389120"/>
              <a:gd name="connsiteY1084" fmla="*/ 733808 h 3206031"/>
              <a:gd name="connsiteX1085" fmla="*/ 1437665 w 4389120"/>
              <a:gd name="connsiteY1085" fmla="*/ 733808 h 3206031"/>
              <a:gd name="connsiteX1086" fmla="*/ 1413949 w 4389120"/>
              <a:gd name="connsiteY1086" fmla="*/ 735052 h 3206031"/>
              <a:gd name="connsiteX1087" fmla="*/ 1390249 w 4389120"/>
              <a:gd name="connsiteY1087" fmla="*/ 738800 h 3206031"/>
              <a:gd name="connsiteX1088" fmla="*/ 1366533 w 4389120"/>
              <a:gd name="connsiteY1088" fmla="*/ 745036 h 3206031"/>
              <a:gd name="connsiteX1089" fmla="*/ 1345321 w 4389120"/>
              <a:gd name="connsiteY1089" fmla="*/ 753776 h 3206031"/>
              <a:gd name="connsiteX1090" fmla="*/ 1324093 w 4389120"/>
              <a:gd name="connsiteY1090" fmla="*/ 766249 h 3206031"/>
              <a:gd name="connsiteX1091" fmla="*/ 1304125 w 4389120"/>
              <a:gd name="connsiteY1091" fmla="*/ 779980 h 3206031"/>
              <a:gd name="connsiteX1092" fmla="*/ 1286661 w 4389120"/>
              <a:gd name="connsiteY1092" fmla="*/ 796201 h 3206031"/>
              <a:gd name="connsiteX1093" fmla="*/ 1269181 w 4389120"/>
              <a:gd name="connsiteY1093" fmla="*/ 814924 h 3206031"/>
              <a:gd name="connsiteX1094" fmla="*/ 1261701 w 4389120"/>
              <a:gd name="connsiteY1094" fmla="*/ 824908 h 3206031"/>
              <a:gd name="connsiteX1095" fmla="*/ 1254205 w 4389120"/>
              <a:gd name="connsiteY1095" fmla="*/ 836137 h 3206031"/>
              <a:gd name="connsiteX1096" fmla="*/ 1241733 w 4389120"/>
              <a:gd name="connsiteY1096" fmla="*/ 858608 h 3206031"/>
              <a:gd name="connsiteX1097" fmla="*/ 1231749 w 4389120"/>
              <a:gd name="connsiteY1097" fmla="*/ 882309 h 3206031"/>
              <a:gd name="connsiteX1098" fmla="*/ 1224268 w 4389120"/>
              <a:gd name="connsiteY1098" fmla="*/ 907269 h 3206031"/>
              <a:gd name="connsiteX1099" fmla="*/ 1219276 w 4389120"/>
              <a:gd name="connsiteY1099" fmla="*/ 933473 h 3206031"/>
              <a:gd name="connsiteX1100" fmla="*/ 1218017 w 4389120"/>
              <a:gd name="connsiteY1100" fmla="*/ 959692 h 3206031"/>
              <a:gd name="connsiteX1101" fmla="*/ 1219276 w 4389120"/>
              <a:gd name="connsiteY1101" fmla="*/ 984652 h 3206031"/>
              <a:gd name="connsiteX1102" fmla="*/ 1220521 w 4389120"/>
              <a:gd name="connsiteY1102" fmla="*/ 998369 h 3206031"/>
              <a:gd name="connsiteX1103" fmla="*/ 1223009 w 4389120"/>
              <a:gd name="connsiteY1103" fmla="*/ 1010856 h 3206031"/>
              <a:gd name="connsiteX1104" fmla="*/ 1115689 w 4389120"/>
              <a:gd name="connsiteY1104" fmla="*/ 1034572 h 3206031"/>
              <a:gd name="connsiteX1105" fmla="*/ 1111941 w 4389120"/>
              <a:gd name="connsiteY1105" fmla="*/ 1015848 h 3206031"/>
              <a:gd name="connsiteX1106" fmla="*/ 1109452 w 4389120"/>
              <a:gd name="connsiteY1106" fmla="*/ 995880 h 3206031"/>
              <a:gd name="connsiteX1107" fmla="*/ 1108193 w 4389120"/>
              <a:gd name="connsiteY1107" fmla="*/ 977157 h 3206031"/>
              <a:gd name="connsiteX1108" fmla="*/ 1108193 w 4389120"/>
              <a:gd name="connsiteY1108" fmla="*/ 957189 h 3206031"/>
              <a:gd name="connsiteX1109" fmla="*/ 1108193 w 4389120"/>
              <a:gd name="connsiteY1109" fmla="*/ 938465 h 3206031"/>
              <a:gd name="connsiteX1110" fmla="*/ 1110697 w 4389120"/>
              <a:gd name="connsiteY1110" fmla="*/ 919756 h 3206031"/>
              <a:gd name="connsiteX1111" fmla="*/ 1113185 w 4389120"/>
              <a:gd name="connsiteY1111" fmla="*/ 901032 h 3206031"/>
              <a:gd name="connsiteX1112" fmla="*/ 1116933 w 4389120"/>
              <a:gd name="connsiteY1112" fmla="*/ 882309 h 3206031"/>
              <a:gd name="connsiteX1113" fmla="*/ 1121925 w 4389120"/>
              <a:gd name="connsiteY1113" fmla="*/ 863600 h 3206031"/>
              <a:gd name="connsiteX1114" fmla="*/ 1128161 w 4389120"/>
              <a:gd name="connsiteY1114" fmla="*/ 846120 h 3206031"/>
              <a:gd name="connsiteX1115" fmla="*/ 1134412 w 4389120"/>
              <a:gd name="connsiteY1115" fmla="*/ 827397 h 3206031"/>
              <a:gd name="connsiteX1116" fmla="*/ 1141893 w 4389120"/>
              <a:gd name="connsiteY1116" fmla="*/ 811176 h 3206031"/>
              <a:gd name="connsiteX1117" fmla="*/ 1151877 w 4389120"/>
              <a:gd name="connsiteY1117" fmla="*/ 793712 h 3206031"/>
              <a:gd name="connsiteX1118" fmla="*/ 1161861 w 4389120"/>
              <a:gd name="connsiteY1118" fmla="*/ 777477 h 3206031"/>
              <a:gd name="connsiteX1119" fmla="*/ 1171845 w 4389120"/>
              <a:gd name="connsiteY1119" fmla="*/ 761257 h 3206031"/>
              <a:gd name="connsiteX1120" fmla="*/ 1184332 w 4389120"/>
              <a:gd name="connsiteY1120" fmla="*/ 745036 h 3206031"/>
              <a:gd name="connsiteX1121" fmla="*/ 1195561 w 4389120"/>
              <a:gd name="connsiteY1121" fmla="*/ 731305 h 3206031"/>
              <a:gd name="connsiteX1122" fmla="*/ 1209292 w 4389120"/>
              <a:gd name="connsiteY1122" fmla="*/ 717588 h 3206031"/>
              <a:gd name="connsiteX1123" fmla="*/ 1221765 w 4389120"/>
              <a:gd name="connsiteY1123" fmla="*/ 705100 h 3206031"/>
              <a:gd name="connsiteX1124" fmla="*/ 1236741 w 4389120"/>
              <a:gd name="connsiteY1124" fmla="*/ 693872 h 3206031"/>
              <a:gd name="connsiteX1125" fmla="*/ 1250473 w 4389120"/>
              <a:gd name="connsiteY1125" fmla="*/ 682644 h 3206031"/>
              <a:gd name="connsiteX1126" fmla="*/ 1265449 w 4389120"/>
              <a:gd name="connsiteY1126" fmla="*/ 672660 h 3206031"/>
              <a:gd name="connsiteX1127" fmla="*/ 1281669 w 4389120"/>
              <a:gd name="connsiteY1127" fmla="*/ 663920 h 3206031"/>
              <a:gd name="connsiteX1128" fmla="*/ 1297889 w 4389120"/>
              <a:gd name="connsiteY1128" fmla="*/ 655180 h 3206031"/>
              <a:gd name="connsiteX1129" fmla="*/ 1314109 w 4389120"/>
              <a:gd name="connsiteY1129" fmla="*/ 647700 h 3206031"/>
              <a:gd name="connsiteX1130" fmla="*/ 1330345 w 4389120"/>
              <a:gd name="connsiteY1130" fmla="*/ 641449 h 3206031"/>
              <a:gd name="connsiteX1131" fmla="*/ 1347809 w 4389120"/>
              <a:gd name="connsiteY1131" fmla="*/ 636457 h 3206031"/>
              <a:gd name="connsiteX1132" fmla="*/ 1365289 w 4389120"/>
              <a:gd name="connsiteY1132" fmla="*/ 631465 h 3206031"/>
              <a:gd name="connsiteX1133" fmla="*/ 1382753 w 4389120"/>
              <a:gd name="connsiteY1133" fmla="*/ 627732 h 3206031"/>
              <a:gd name="connsiteX1134" fmla="*/ 1401477 w 4389120"/>
              <a:gd name="connsiteY1134" fmla="*/ 625228 h 3206031"/>
              <a:gd name="connsiteX1135" fmla="*/ 2195190 w 4389120"/>
              <a:gd name="connsiteY1135" fmla="*/ 0 h 3206031"/>
              <a:gd name="connsiteX1136" fmla="*/ 2235126 w 4389120"/>
              <a:gd name="connsiteY1136" fmla="*/ 43684 h 3206031"/>
              <a:gd name="connsiteX1137" fmla="*/ 2252590 w 4389120"/>
              <a:gd name="connsiteY1137" fmla="*/ 62392 h 3206031"/>
              <a:gd name="connsiteX1138" fmla="*/ 2273803 w 4389120"/>
              <a:gd name="connsiteY1138" fmla="*/ 81116 h 3206031"/>
              <a:gd name="connsiteX1139" fmla="*/ 2314983 w 4389120"/>
              <a:gd name="connsiteY1139" fmla="*/ 117304 h 3206031"/>
              <a:gd name="connsiteX1140" fmla="*/ 2351186 w 4389120"/>
              <a:gd name="connsiteY1140" fmla="*/ 147256 h 3206031"/>
              <a:gd name="connsiteX1141" fmla="*/ 2373643 w 4389120"/>
              <a:gd name="connsiteY1141" fmla="*/ 163477 h 3206031"/>
              <a:gd name="connsiteX1142" fmla="*/ 2397358 w 4389120"/>
              <a:gd name="connsiteY1142" fmla="*/ 182200 h 3206031"/>
              <a:gd name="connsiteX1143" fmla="*/ 2418571 w 4389120"/>
              <a:gd name="connsiteY1143" fmla="*/ 202168 h 3206031"/>
              <a:gd name="connsiteX1144" fmla="*/ 2439783 w 4389120"/>
              <a:gd name="connsiteY1144" fmla="*/ 222136 h 3206031"/>
              <a:gd name="connsiteX1145" fmla="*/ 2459751 w 4389120"/>
              <a:gd name="connsiteY1145" fmla="*/ 243349 h 3206031"/>
              <a:gd name="connsiteX1146" fmla="*/ 2477230 w 4389120"/>
              <a:gd name="connsiteY1146" fmla="*/ 265820 h 3206031"/>
              <a:gd name="connsiteX1147" fmla="*/ 2494695 w 4389120"/>
              <a:gd name="connsiteY1147" fmla="*/ 288276 h 3206031"/>
              <a:gd name="connsiteX1148" fmla="*/ 2509671 w 4389120"/>
              <a:gd name="connsiteY1148" fmla="*/ 311992 h 3206031"/>
              <a:gd name="connsiteX1149" fmla="*/ 2524647 w 4389120"/>
              <a:gd name="connsiteY1149" fmla="*/ 335708 h 3206031"/>
              <a:gd name="connsiteX1150" fmla="*/ 2537135 w 4389120"/>
              <a:gd name="connsiteY1150" fmla="*/ 360668 h 3206031"/>
              <a:gd name="connsiteX1151" fmla="*/ 2548363 w 4389120"/>
              <a:gd name="connsiteY1151" fmla="*/ 385628 h 3206031"/>
              <a:gd name="connsiteX1152" fmla="*/ 2557103 w 4389120"/>
              <a:gd name="connsiteY1152" fmla="*/ 410588 h 3206031"/>
              <a:gd name="connsiteX1153" fmla="*/ 2564583 w 4389120"/>
              <a:gd name="connsiteY1153" fmla="*/ 436792 h 3206031"/>
              <a:gd name="connsiteX1154" fmla="*/ 2570819 w 4389120"/>
              <a:gd name="connsiteY1154" fmla="*/ 461752 h 3206031"/>
              <a:gd name="connsiteX1155" fmla="*/ 2575811 w 4389120"/>
              <a:gd name="connsiteY1155" fmla="*/ 487957 h 3206031"/>
              <a:gd name="connsiteX1156" fmla="*/ 2578315 w 4389120"/>
              <a:gd name="connsiteY1156" fmla="*/ 514161 h 3206031"/>
              <a:gd name="connsiteX1157" fmla="*/ 2579559 w 4389120"/>
              <a:gd name="connsiteY1157" fmla="*/ 541624 h 3206031"/>
              <a:gd name="connsiteX1158" fmla="*/ 2579559 w 4389120"/>
              <a:gd name="connsiteY1158" fmla="*/ 562837 h 3206031"/>
              <a:gd name="connsiteX1159" fmla="*/ 2579559 w 4389120"/>
              <a:gd name="connsiteY1159" fmla="*/ 562837 h 3206031"/>
              <a:gd name="connsiteX1160" fmla="*/ 2578315 w 4389120"/>
              <a:gd name="connsiteY1160" fmla="*/ 584049 h 3206031"/>
              <a:gd name="connsiteX1161" fmla="*/ 2575811 w 4389120"/>
              <a:gd name="connsiteY1161" fmla="*/ 605261 h 3206031"/>
              <a:gd name="connsiteX1162" fmla="*/ 2572079 w 4389120"/>
              <a:gd name="connsiteY1162" fmla="*/ 626473 h 3206031"/>
              <a:gd name="connsiteX1163" fmla="*/ 2568331 w 4389120"/>
              <a:gd name="connsiteY1163" fmla="*/ 647701 h 3206031"/>
              <a:gd name="connsiteX1164" fmla="*/ 2563339 w 4389120"/>
              <a:gd name="connsiteY1164" fmla="*/ 667669 h 3206031"/>
              <a:gd name="connsiteX1165" fmla="*/ 2550851 w 4389120"/>
              <a:gd name="connsiteY1165" fmla="*/ 708849 h 3206031"/>
              <a:gd name="connsiteX1166" fmla="*/ 2537135 w 4389120"/>
              <a:gd name="connsiteY1166" fmla="*/ 748785 h 3206031"/>
              <a:gd name="connsiteX1167" fmla="*/ 2520899 w 4389120"/>
              <a:gd name="connsiteY1167" fmla="*/ 789965 h 3206031"/>
              <a:gd name="connsiteX1168" fmla="*/ 2503435 w 4389120"/>
              <a:gd name="connsiteY1168" fmla="*/ 829901 h 3206031"/>
              <a:gd name="connsiteX1169" fmla="*/ 2484711 w 4389120"/>
              <a:gd name="connsiteY1169" fmla="*/ 871081 h 3206031"/>
              <a:gd name="connsiteX1170" fmla="*/ 2453515 w 4389120"/>
              <a:gd name="connsiteY1170" fmla="*/ 940969 h 3206031"/>
              <a:gd name="connsiteX1171" fmla="*/ 2438539 w 4389120"/>
              <a:gd name="connsiteY1171" fmla="*/ 975913 h 3206031"/>
              <a:gd name="connsiteX1172" fmla="*/ 2424807 w 4389120"/>
              <a:gd name="connsiteY1172" fmla="*/ 1012101 h 3206031"/>
              <a:gd name="connsiteX1173" fmla="*/ 2412334 w 4389120"/>
              <a:gd name="connsiteY1173" fmla="*/ 1048290 h 3206031"/>
              <a:gd name="connsiteX1174" fmla="*/ 2402350 w 4389120"/>
              <a:gd name="connsiteY1174" fmla="*/ 1085737 h 3206031"/>
              <a:gd name="connsiteX1175" fmla="*/ 2393611 w 4389120"/>
              <a:gd name="connsiteY1175" fmla="*/ 1124414 h 3206031"/>
              <a:gd name="connsiteX1176" fmla="*/ 2387374 w 4389120"/>
              <a:gd name="connsiteY1176" fmla="*/ 1163106 h 3206031"/>
              <a:gd name="connsiteX1177" fmla="*/ 2276306 w 4389120"/>
              <a:gd name="connsiteY1177" fmla="*/ 1163106 h 3206031"/>
              <a:gd name="connsiteX1178" fmla="*/ 2278795 w 4389120"/>
              <a:gd name="connsiteY1178" fmla="*/ 1139390 h 3206031"/>
              <a:gd name="connsiteX1179" fmla="*/ 2282542 w 4389120"/>
              <a:gd name="connsiteY1179" fmla="*/ 1115689 h 3206031"/>
              <a:gd name="connsiteX1180" fmla="*/ 2292526 w 4389120"/>
              <a:gd name="connsiteY1180" fmla="*/ 1070761 h 3206031"/>
              <a:gd name="connsiteX1181" fmla="*/ 2304999 w 4389120"/>
              <a:gd name="connsiteY1181" fmla="*/ 1025833 h 3206031"/>
              <a:gd name="connsiteX1182" fmla="*/ 2318731 w 4389120"/>
              <a:gd name="connsiteY1182" fmla="*/ 983393 h 3206031"/>
              <a:gd name="connsiteX1183" fmla="*/ 2333707 w 4389120"/>
              <a:gd name="connsiteY1183" fmla="*/ 942213 h 3206031"/>
              <a:gd name="connsiteX1184" fmla="*/ 2351186 w 4389120"/>
              <a:gd name="connsiteY1184" fmla="*/ 902277 h 3206031"/>
              <a:gd name="connsiteX1185" fmla="*/ 2384871 w 4389120"/>
              <a:gd name="connsiteY1185" fmla="*/ 826153 h 3206031"/>
              <a:gd name="connsiteX1186" fmla="*/ 2416082 w 4389120"/>
              <a:gd name="connsiteY1186" fmla="*/ 752533 h 3206031"/>
              <a:gd name="connsiteX1187" fmla="*/ 2431058 w 4389120"/>
              <a:gd name="connsiteY1187" fmla="*/ 717589 h 3206031"/>
              <a:gd name="connsiteX1188" fmla="*/ 2443531 w 4389120"/>
              <a:gd name="connsiteY1188" fmla="*/ 681385 h 3206031"/>
              <a:gd name="connsiteX1189" fmla="*/ 2454759 w 4389120"/>
              <a:gd name="connsiteY1189" fmla="*/ 646441 h 3206031"/>
              <a:gd name="connsiteX1190" fmla="*/ 2463499 w 4389120"/>
              <a:gd name="connsiteY1190" fmla="*/ 611512 h 3206031"/>
              <a:gd name="connsiteX1191" fmla="*/ 2465987 w 4389120"/>
              <a:gd name="connsiteY1191" fmla="*/ 594033 h 3206031"/>
              <a:gd name="connsiteX1192" fmla="*/ 2468491 w 4389120"/>
              <a:gd name="connsiteY1192" fmla="*/ 576568 h 3206031"/>
              <a:gd name="connsiteX1193" fmla="*/ 2469735 w 4389120"/>
              <a:gd name="connsiteY1193" fmla="*/ 559089 h 3206031"/>
              <a:gd name="connsiteX1194" fmla="*/ 2469735 w 4389120"/>
              <a:gd name="connsiteY1194" fmla="*/ 541624 h 3206031"/>
              <a:gd name="connsiteX1195" fmla="*/ 2468491 w 4389120"/>
              <a:gd name="connsiteY1195" fmla="*/ 521656 h 3206031"/>
              <a:gd name="connsiteX1196" fmla="*/ 2467246 w 4389120"/>
              <a:gd name="connsiteY1196" fmla="*/ 501688 h 3206031"/>
              <a:gd name="connsiteX1197" fmla="*/ 2463499 w 4389120"/>
              <a:gd name="connsiteY1197" fmla="*/ 481720 h 3206031"/>
              <a:gd name="connsiteX1198" fmla="*/ 2458507 w 4389120"/>
              <a:gd name="connsiteY1198" fmla="*/ 461752 h 3206031"/>
              <a:gd name="connsiteX1199" fmla="*/ 2452270 w 4389120"/>
              <a:gd name="connsiteY1199" fmla="*/ 443029 h 3206031"/>
              <a:gd name="connsiteX1200" fmla="*/ 2444775 w 4389120"/>
              <a:gd name="connsiteY1200" fmla="*/ 423061 h 3206031"/>
              <a:gd name="connsiteX1201" fmla="*/ 2436050 w 4389120"/>
              <a:gd name="connsiteY1201" fmla="*/ 404337 h 3206031"/>
              <a:gd name="connsiteX1202" fmla="*/ 2426066 w 4389120"/>
              <a:gd name="connsiteY1202" fmla="*/ 385628 h 3206031"/>
              <a:gd name="connsiteX1203" fmla="*/ 2414823 w 4389120"/>
              <a:gd name="connsiteY1203" fmla="*/ 366904 h 3206031"/>
              <a:gd name="connsiteX1204" fmla="*/ 2402350 w 4389120"/>
              <a:gd name="connsiteY1204" fmla="*/ 348181 h 3206031"/>
              <a:gd name="connsiteX1205" fmla="*/ 2389863 w 4389120"/>
              <a:gd name="connsiteY1205" fmla="*/ 330716 h 3206031"/>
              <a:gd name="connsiteX1206" fmla="*/ 2374887 w 4389120"/>
              <a:gd name="connsiteY1206" fmla="*/ 314481 h 3206031"/>
              <a:gd name="connsiteX1207" fmla="*/ 2359911 w 4389120"/>
              <a:gd name="connsiteY1207" fmla="*/ 297016 h 3206031"/>
              <a:gd name="connsiteX1208" fmla="*/ 2343691 w 4389120"/>
              <a:gd name="connsiteY1208" fmla="*/ 282040 h 3206031"/>
              <a:gd name="connsiteX1209" fmla="*/ 2326226 w 4389120"/>
              <a:gd name="connsiteY1209" fmla="*/ 265820 h 3206031"/>
              <a:gd name="connsiteX1210" fmla="*/ 2307502 w 4389120"/>
              <a:gd name="connsiteY1210" fmla="*/ 252088 h 3206031"/>
              <a:gd name="connsiteX1211" fmla="*/ 2261330 w 4389120"/>
              <a:gd name="connsiteY1211" fmla="*/ 215900 h 3206031"/>
              <a:gd name="connsiteX1212" fmla="*/ 2228874 w 4389120"/>
              <a:gd name="connsiteY1212" fmla="*/ 188437 h 3206031"/>
              <a:gd name="connsiteX1213" fmla="*/ 2195190 w 4389120"/>
              <a:gd name="connsiteY1213" fmla="*/ 158485 h 3206031"/>
              <a:gd name="connsiteX1214" fmla="*/ 2160246 w 4389120"/>
              <a:gd name="connsiteY1214" fmla="*/ 188437 h 3206031"/>
              <a:gd name="connsiteX1215" fmla="*/ 2127790 w 4389120"/>
              <a:gd name="connsiteY1215" fmla="*/ 215900 h 3206031"/>
              <a:gd name="connsiteX1216" fmla="*/ 2081618 w 4389120"/>
              <a:gd name="connsiteY1216" fmla="*/ 252088 h 3206031"/>
              <a:gd name="connsiteX1217" fmla="*/ 2062894 w 4389120"/>
              <a:gd name="connsiteY1217" fmla="*/ 265820 h 3206031"/>
              <a:gd name="connsiteX1218" fmla="*/ 2045430 w 4389120"/>
              <a:gd name="connsiteY1218" fmla="*/ 282040 h 3206031"/>
              <a:gd name="connsiteX1219" fmla="*/ 2029210 w 4389120"/>
              <a:gd name="connsiteY1219" fmla="*/ 297016 h 3206031"/>
              <a:gd name="connsiteX1220" fmla="*/ 2014234 w 4389120"/>
              <a:gd name="connsiteY1220" fmla="*/ 314481 h 3206031"/>
              <a:gd name="connsiteX1221" fmla="*/ 1999258 w 4389120"/>
              <a:gd name="connsiteY1221" fmla="*/ 330716 h 3206031"/>
              <a:gd name="connsiteX1222" fmla="*/ 1986770 w 4389120"/>
              <a:gd name="connsiteY1222" fmla="*/ 348181 h 3206031"/>
              <a:gd name="connsiteX1223" fmla="*/ 1974298 w 4389120"/>
              <a:gd name="connsiteY1223" fmla="*/ 366904 h 3206031"/>
              <a:gd name="connsiteX1224" fmla="*/ 1963054 w 4389120"/>
              <a:gd name="connsiteY1224" fmla="*/ 385628 h 3206031"/>
              <a:gd name="connsiteX1225" fmla="*/ 1953070 w 4389120"/>
              <a:gd name="connsiteY1225" fmla="*/ 404337 h 3206031"/>
              <a:gd name="connsiteX1226" fmla="*/ 1944346 w 4389120"/>
              <a:gd name="connsiteY1226" fmla="*/ 423061 h 3206031"/>
              <a:gd name="connsiteX1227" fmla="*/ 1936850 w 4389120"/>
              <a:gd name="connsiteY1227" fmla="*/ 443029 h 3206031"/>
              <a:gd name="connsiteX1228" fmla="*/ 1930614 w 4389120"/>
              <a:gd name="connsiteY1228" fmla="*/ 461752 h 3206031"/>
              <a:gd name="connsiteX1229" fmla="*/ 1925622 w 4389120"/>
              <a:gd name="connsiteY1229" fmla="*/ 481720 h 3206031"/>
              <a:gd name="connsiteX1230" fmla="*/ 1921874 w 4389120"/>
              <a:gd name="connsiteY1230" fmla="*/ 501688 h 3206031"/>
              <a:gd name="connsiteX1231" fmla="*/ 1920630 w 4389120"/>
              <a:gd name="connsiteY1231" fmla="*/ 521656 h 3206031"/>
              <a:gd name="connsiteX1232" fmla="*/ 1919386 w 4389120"/>
              <a:gd name="connsiteY1232" fmla="*/ 541624 h 3206031"/>
              <a:gd name="connsiteX1233" fmla="*/ 1919386 w 4389120"/>
              <a:gd name="connsiteY1233" fmla="*/ 559089 h 3206031"/>
              <a:gd name="connsiteX1234" fmla="*/ 1920630 w 4389120"/>
              <a:gd name="connsiteY1234" fmla="*/ 576568 h 3206031"/>
              <a:gd name="connsiteX1235" fmla="*/ 1923134 w 4389120"/>
              <a:gd name="connsiteY1235" fmla="*/ 594033 h 3206031"/>
              <a:gd name="connsiteX1236" fmla="*/ 1925622 w 4389120"/>
              <a:gd name="connsiteY1236" fmla="*/ 611512 h 3206031"/>
              <a:gd name="connsiteX1237" fmla="*/ 1934362 w 4389120"/>
              <a:gd name="connsiteY1237" fmla="*/ 646441 h 3206031"/>
              <a:gd name="connsiteX1238" fmla="*/ 1945590 w 4389120"/>
              <a:gd name="connsiteY1238" fmla="*/ 681385 h 3206031"/>
              <a:gd name="connsiteX1239" fmla="*/ 1958062 w 4389120"/>
              <a:gd name="connsiteY1239" fmla="*/ 717589 h 3206031"/>
              <a:gd name="connsiteX1240" fmla="*/ 1973038 w 4389120"/>
              <a:gd name="connsiteY1240" fmla="*/ 752533 h 3206031"/>
              <a:gd name="connsiteX1241" fmla="*/ 2004250 w 4389120"/>
              <a:gd name="connsiteY1241" fmla="*/ 826153 h 3206031"/>
              <a:gd name="connsiteX1242" fmla="*/ 2037934 w 4389120"/>
              <a:gd name="connsiteY1242" fmla="*/ 902277 h 3206031"/>
              <a:gd name="connsiteX1243" fmla="*/ 2055414 w 4389120"/>
              <a:gd name="connsiteY1243" fmla="*/ 942213 h 3206031"/>
              <a:gd name="connsiteX1244" fmla="*/ 2070390 w 4389120"/>
              <a:gd name="connsiteY1244" fmla="*/ 983393 h 3206031"/>
              <a:gd name="connsiteX1245" fmla="*/ 2084122 w 4389120"/>
              <a:gd name="connsiteY1245" fmla="*/ 1025833 h 3206031"/>
              <a:gd name="connsiteX1246" fmla="*/ 2096594 w 4389120"/>
              <a:gd name="connsiteY1246" fmla="*/ 1070761 h 3206031"/>
              <a:gd name="connsiteX1247" fmla="*/ 2106578 w 4389120"/>
              <a:gd name="connsiteY1247" fmla="*/ 1115689 h 3206031"/>
              <a:gd name="connsiteX1248" fmla="*/ 2110326 w 4389120"/>
              <a:gd name="connsiteY1248" fmla="*/ 1139390 h 3206031"/>
              <a:gd name="connsiteX1249" fmla="*/ 2112814 w 4389120"/>
              <a:gd name="connsiteY1249" fmla="*/ 1163106 h 3206031"/>
              <a:gd name="connsiteX1250" fmla="*/ 2001746 w 4389120"/>
              <a:gd name="connsiteY1250" fmla="*/ 1163106 h 3206031"/>
              <a:gd name="connsiteX1251" fmla="*/ 1995510 w 4389120"/>
              <a:gd name="connsiteY1251" fmla="*/ 1124414 h 3206031"/>
              <a:gd name="connsiteX1252" fmla="*/ 1986770 w 4389120"/>
              <a:gd name="connsiteY1252" fmla="*/ 1085737 h 3206031"/>
              <a:gd name="connsiteX1253" fmla="*/ 1976786 w 4389120"/>
              <a:gd name="connsiteY1253" fmla="*/ 1048290 h 3206031"/>
              <a:gd name="connsiteX1254" fmla="*/ 1964314 w 4389120"/>
              <a:gd name="connsiteY1254" fmla="*/ 1012101 h 3206031"/>
              <a:gd name="connsiteX1255" fmla="*/ 1950582 w 4389120"/>
              <a:gd name="connsiteY1255" fmla="*/ 975913 h 3206031"/>
              <a:gd name="connsiteX1256" fmla="*/ 1935606 w 4389120"/>
              <a:gd name="connsiteY1256" fmla="*/ 940969 h 3206031"/>
              <a:gd name="connsiteX1257" fmla="*/ 1904410 w 4389120"/>
              <a:gd name="connsiteY1257" fmla="*/ 871081 h 3206031"/>
              <a:gd name="connsiteX1258" fmla="*/ 1885686 w 4389120"/>
              <a:gd name="connsiteY1258" fmla="*/ 829901 h 3206031"/>
              <a:gd name="connsiteX1259" fmla="*/ 1868221 w 4389120"/>
              <a:gd name="connsiteY1259" fmla="*/ 789965 h 3206031"/>
              <a:gd name="connsiteX1260" fmla="*/ 1851986 w 4389120"/>
              <a:gd name="connsiteY1260" fmla="*/ 748785 h 3206031"/>
              <a:gd name="connsiteX1261" fmla="*/ 1838269 w 4389120"/>
              <a:gd name="connsiteY1261" fmla="*/ 708849 h 3206031"/>
              <a:gd name="connsiteX1262" fmla="*/ 1825782 w 4389120"/>
              <a:gd name="connsiteY1262" fmla="*/ 667669 h 3206031"/>
              <a:gd name="connsiteX1263" fmla="*/ 1820790 w 4389120"/>
              <a:gd name="connsiteY1263" fmla="*/ 647701 h 3206031"/>
              <a:gd name="connsiteX1264" fmla="*/ 1817042 w 4389120"/>
              <a:gd name="connsiteY1264" fmla="*/ 626473 h 3206031"/>
              <a:gd name="connsiteX1265" fmla="*/ 1813309 w 4389120"/>
              <a:gd name="connsiteY1265" fmla="*/ 605261 h 3206031"/>
              <a:gd name="connsiteX1266" fmla="*/ 1810806 w 4389120"/>
              <a:gd name="connsiteY1266" fmla="*/ 584049 h 3206031"/>
              <a:gd name="connsiteX1267" fmla="*/ 1809561 w 4389120"/>
              <a:gd name="connsiteY1267" fmla="*/ 562837 h 3206031"/>
              <a:gd name="connsiteX1268" fmla="*/ 1809561 w 4389120"/>
              <a:gd name="connsiteY1268" fmla="*/ 562837 h 3206031"/>
              <a:gd name="connsiteX1269" fmla="*/ 1809561 w 4389120"/>
              <a:gd name="connsiteY1269" fmla="*/ 541624 h 3206031"/>
              <a:gd name="connsiteX1270" fmla="*/ 1810806 w 4389120"/>
              <a:gd name="connsiteY1270" fmla="*/ 514161 h 3206031"/>
              <a:gd name="connsiteX1271" fmla="*/ 1813309 w 4389120"/>
              <a:gd name="connsiteY1271" fmla="*/ 487957 h 3206031"/>
              <a:gd name="connsiteX1272" fmla="*/ 1818301 w 4389120"/>
              <a:gd name="connsiteY1272" fmla="*/ 461752 h 3206031"/>
              <a:gd name="connsiteX1273" fmla="*/ 1824537 w 4389120"/>
              <a:gd name="connsiteY1273" fmla="*/ 436792 h 3206031"/>
              <a:gd name="connsiteX1274" fmla="*/ 1832018 w 4389120"/>
              <a:gd name="connsiteY1274" fmla="*/ 410588 h 3206031"/>
              <a:gd name="connsiteX1275" fmla="*/ 1842002 w 4389120"/>
              <a:gd name="connsiteY1275" fmla="*/ 385628 h 3206031"/>
              <a:gd name="connsiteX1276" fmla="*/ 1851986 w 4389120"/>
              <a:gd name="connsiteY1276" fmla="*/ 360668 h 3206031"/>
              <a:gd name="connsiteX1277" fmla="*/ 1864474 w 4389120"/>
              <a:gd name="connsiteY1277" fmla="*/ 335708 h 3206031"/>
              <a:gd name="connsiteX1278" fmla="*/ 1879450 w 4389120"/>
              <a:gd name="connsiteY1278" fmla="*/ 311992 h 3206031"/>
              <a:gd name="connsiteX1279" fmla="*/ 1894426 w 4389120"/>
              <a:gd name="connsiteY1279" fmla="*/ 288276 h 3206031"/>
              <a:gd name="connsiteX1280" fmla="*/ 1911890 w 4389120"/>
              <a:gd name="connsiteY1280" fmla="*/ 265820 h 3206031"/>
              <a:gd name="connsiteX1281" fmla="*/ 1929370 w 4389120"/>
              <a:gd name="connsiteY1281" fmla="*/ 243349 h 3206031"/>
              <a:gd name="connsiteX1282" fmla="*/ 1949338 w 4389120"/>
              <a:gd name="connsiteY1282" fmla="*/ 222136 h 3206031"/>
              <a:gd name="connsiteX1283" fmla="*/ 1970550 w 4389120"/>
              <a:gd name="connsiteY1283" fmla="*/ 202168 h 3206031"/>
              <a:gd name="connsiteX1284" fmla="*/ 1991762 w 4389120"/>
              <a:gd name="connsiteY1284" fmla="*/ 182200 h 3206031"/>
              <a:gd name="connsiteX1285" fmla="*/ 2015478 w 4389120"/>
              <a:gd name="connsiteY1285" fmla="*/ 163477 h 3206031"/>
              <a:gd name="connsiteX1286" fmla="*/ 2037934 w 4389120"/>
              <a:gd name="connsiteY1286" fmla="*/ 147256 h 3206031"/>
              <a:gd name="connsiteX1287" fmla="*/ 2074138 w 4389120"/>
              <a:gd name="connsiteY1287" fmla="*/ 117304 h 3206031"/>
              <a:gd name="connsiteX1288" fmla="*/ 2115318 w 4389120"/>
              <a:gd name="connsiteY1288" fmla="*/ 81116 h 3206031"/>
              <a:gd name="connsiteX1289" fmla="*/ 2136530 w 4389120"/>
              <a:gd name="connsiteY1289" fmla="*/ 62392 h 3206031"/>
              <a:gd name="connsiteX1290" fmla="*/ 2153994 w 4389120"/>
              <a:gd name="connsiteY1290" fmla="*/ 43684 h 3206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</a:cxnLst>
            <a:rect l="l" t="t" r="r" b="b"/>
            <a:pathLst>
              <a:path w="4389120" h="3206031">
                <a:moveTo>
                  <a:pt x="1997998" y="2608251"/>
                </a:moveTo>
                <a:lnTo>
                  <a:pt x="1975542" y="2609495"/>
                </a:lnTo>
                <a:lnTo>
                  <a:pt x="1954330" y="2611999"/>
                </a:lnTo>
                <a:lnTo>
                  <a:pt x="1934362" y="2616991"/>
                </a:lnTo>
                <a:lnTo>
                  <a:pt x="1915638" y="2624471"/>
                </a:lnTo>
                <a:lnTo>
                  <a:pt x="1898174" y="2633211"/>
                </a:lnTo>
                <a:lnTo>
                  <a:pt x="1883198" y="2643195"/>
                </a:lnTo>
                <a:lnTo>
                  <a:pt x="1868222" y="2655683"/>
                </a:lnTo>
                <a:lnTo>
                  <a:pt x="1854490" y="2669399"/>
                </a:lnTo>
                <a:lnTo>
                  <a:pt x="1843262" y="2683131"/>
                </a:lnTo>
                <a:lnTo>
                  <a:pt x="1833278" y="2699351"/>
                </a:lnTo>
                <a:lnTo>
                  <a:pt x="1824538" y="2715587"/>
                </a:lnTo>
                <a:lnTo>
                  <a:pt x="1817042" y="2734295"/>
                </a:lnTo>
                <a:lnTo>
                  <a:pt x="1810806" y="2753019"/>
                </a:lnTo>
                <a:lnTo>
                  <a:pt x="1807058" y="2771743"/>
                </a:lnTo>
                <a:lnTo>
                  <a:pt x="1804570" y="2791711"/>
                </a:lnTo>
                <a:lnTo>
                  <a:pt x="1803326" y="2812923"/>
                </a:lnTo>
                <a:lnTo>
                  <a:pt x="1803326" y="2815411"/>
                </a:lnTo>
                <a:lnTo>
                  <a:pt x="1804570" y="2835379"/>
                </a:lnTo>
                <a:lnTo>
                  <a:pt x="1807058" y="2855347"/>
                </a:lnTo>
                <a:lnTo>
                  <a:pt x="1812050" y="2875315"/>
                </a:lnTo>
                <a:lnTo>
                  <a:pt x="1817042" y="2894039"/>
                </a:lnTo>
                <a:lnTo>
                  <a:pt x="1825782" y="2912763"/>
                </a:lnTo>
                <a:lnTo>
                  <a:pt x="1834522" y="2928983"/>
                </a:lnTo>
                <a:lnTo>
                  <a:pt x="1845750" y="2945203"/>
                </a:lnTo>
                <a:lnTo>
                  <a:pt x="1858238" y="2960179"/>
                </a:lnTo>
                <a:lnTo>
                  <a:pt x="1871954" y="2973911"/>
                </a:lnTo>
                <a:lnTo>
                  <a:pt x="1886930" y="2986383"/>
                </a:lnTo>
                <a:lnTo>
                  <a:pt x="1903166" y="2996367"/>
                </a:lnTo>
                <a:lnTo>
                  <a:pt x="1920630" y="3005107"/>
                </a:lnTo>
                <a:lnTo>
                  <a:pt x="1939354" y="3012603"/>
                </a:lnTo>
                <a:lnTo>
                  <a:pt x="1958062" y="3017595"/>
                </a:lnTo>
                <a:lnTo>
                  <a:pt x="1979290" y="3021327"/>
                </a:lnTo>
                <a:lnTo>
                  <a:pt x="2000502" y="3022587"/>
                </a:lnTo>
                <a:lnTo>
                  <a:pt x="2022958" y="3021327"/>
                </a:lnTo>
                <a:lnTo>
                  <a:pt x="2044186" y="3017595"/>
                </a:lnTo>
                <a:lnTo>
                  <a:pt x="2064154" y="3012603"/>
                </a:lnTo>
                <a:lnTo>
                  <a:pt x="2082862" y="3006351"/>
                </a:lnTo>
                <a:lnTo>
                  <a:pt x="2099098" y="2997627"/>
                </a:lnTo>
                <a:lnTo>
                  <a:pt x="2115318" y="2986383"/>
                </a:lnTo>
                <a:lnTo>
                  <a:pt x="2130294" y="2975155"/>
                </a:lnTo>
                <a:lnTo>
                  <a:pt x="2144011" y="2961423"/>
                </a:lnTo>
                <a:lnTo>
                  <a:pt x="2155254" y="2946447"/>
                </a:lnTo>
                <a:lnTo>
                  <a:pt x="2165238" y="2931471"/>
                </a:lnTo>
                <a:lnTo>
                  <a:pt x="2173963" y="2914007"/>
                </a:lnTo>
                <a:lnTo>
                  <a:pt x="2181458" y="2896543"/>
                </a:lnTo>
                <a:lnTo>
                  <a:pt x="2187694" y="2877819"/>
                </a:lnTo>
                <a:lnTo>
                  <a:pt x="2191442" y="2859095"/>
                </a:lnTo>
                <a:lnTo>
                  <a:pt x="2193931" y="2839127"/>
                </a:lnTo>
                <a:lnTo>
                  <a:pt x="2195190" y="2817915"/>
                </a:lnTo>
                <a:lnTo>
                  <a:pt x="2195190" y="2815411"/>
                </a:lnTo>
                <a:lnTo>
                  <a:pt x="2193931" y="2794199"/>
                </a:lnTo>
                <a:lnTo>
                  <a:pt x="2191442" y="2774231"/>
                </a:lnTo>
                <a:lnTo>
                  <a:pt x="2186450" y="2755507"/>
                </a:lnTo>
                <a:lnTo>
                  <a:pt x="2180214" y="2736799"/>
                </a:lnTo>
                <a:lnTo>
                  <a:pt x="2172718" y="2718075"/>
                </a:lnTo>
                <a:lnTo>
                  <a:pt x="2163979" y="2700611"/>
                </a:lnTo>
                <a:lnTo>
                  <a:pt x="2152750" y="2685635"/>
                </a:lnTo>
                <a:lnTo>
                  <a:pt x="2140278" y="2670659"/>
                </a:lnTo>
                <a:lnTo>
                  <a:pt x="2126546" y="2656927"/>
                </a:lnTo>
                <a:lnTo>
                  <a:pt x="2111570" y="2644439"/>
                </a:lnTo>
                <a:lnTo>
                  <a:pt x="2095350" y="2634455"/>
                </a:lnTo>
                <a:lnTo>
                  <a:pt x="2077870" y="2624471"/>
                </a:lnTo>
                <a:lnTo>
                  <a:pt x="2059162" y="2618235"/>
                </a:lnTo>
                <a:lnTo>
                  <a:pt x="2040438" y="2611999"/>
                </a:lnTo>
                <a:lnTo>
                  <a:pt x="2019226" y="2609495"/>
                </a:lnTo>
                <a:close/>
                <a:moveTo>
                  <a:pt x="2487215" y="2438538"/>
                </a:moveTo>
                <a:lnTo>
                  <a:pt x="2700611" y="2438538"/>
                </a:lnTo>
                <a:lnTo>
                  <a:pt x="2700611" y="2857851"/>
                </a:lnTo>
                <a:lnTo>
                  <a:pt x="2700611" y="2875315"/>
                </a:lnTo>
                <a:lnTo>
                  <a:pt x="2703115" y="2892795"/>
                </a:lnTo>
                <a:lnTo>
                  <a:pt x="2705603" y="2909015"/>
                </a:lnTo>
                <a:lnTo>
                  <a:pt x="2709351" y="2923991"/>
                </a:lnTo>
                <a:lnTo>
                  <a:pt x="2714343" y="2937723"/>
                </a:lnTo>
                <a:lnTo>
                  <a:pt x="2719335" y="2950195"/>
                </a:lnTo>
                <a:lnTo>
                  <a:pt x="2726815" y="2961424"/>
                </a:lnTo>
                <a:lnTo>
                  <a:pt x="2734311" y="2971408"/>
                </a:lnTo>
                <a:lnTo>
                  <a:pt x="2743051" y="2980147"/>
                </a:lnTo>
                <a:lnTo>
                  <a:pt x="2753035" y="2987643"/>
                </a:lnTo>
                <a:lnTo>
                  <a:pt x="2763019" y="2995123"/>
                </a:lnTo>
                <a:lnTo>
                  <a:pt x="2774247" y="3000115"/>
                </a:lnTo>
                <a:lnTo>
                  <a:pt x="2786719" y="3003863"/>
                </a:lnTo>
                <a:lnTo>
                  <a:pt x="2800451" y="3007611"/>
                </a:lnTo>
                <a:lnTo>
                  <a:pt x="2814183" y="3008855"/>
                </a:lnTo>
                <a:lnTo>
                  <a:pt x="2829159" y="3010099"/>
                </a:lnTo>
                <a:lnTo>
                  <a:pt x="2844135" y="3008855"/>
                </a:lnTo>
                <a:lnTo>
                  <a:pt x="2857851" y="3007611"/>
                </a:lnTo>
                <a:lnTo>
                  <a:pt x="2871583" y="3003863"/>
                </a:lnTo>
                <a:lnTo>
                  <a:pt x="2884071" y="3000115"/>
                </a:lnTo>
                <a:lnTo>
                  <a:pt x="2895299" y="2995123"/>
                </a:lnTo>
                <a:lnTo>
                  <a:pt x="2906527" y="2987643"/>
                </a:lnTo>
                <a:lnTo>
                  <a:pt x="2916511" y="2980147"/>
                </a:lnTo>
                <a:lnTo>
                  <a:pt x="2926495" y="2971408"/>
                </a:lnTo>
                <a:lnTo>
                  <a:pt x="2933991" y="2961424"/>
                </a:lnTo>
                <a:lnTo>
                  <a:pt x="2941471" y="2950195"/>
                </a:lnTo>
                <a:lnTo>
                  <a:pt x="2947708" y="2937723"/>
                </a:lnTo>
                <a:lnTo>
                  <a:pt x="2952700" y="2923991"/>
                </a:lnTo>
                <a:lnTo>
                  <a:pt x="2956447" y="2909015"/>
                </a:lnTo>
                <a:lnTo>
                  <a:pt x="2960195" y="2892795"/>
                </a:lnTo>
                <a:lnTo>
                  <a:pt x="2961439" y="2875315"/>
                </a:lnTo>
                <a:lnTo>
                  <a:pt x="2961439" y="2857851"/>
                </a:lnTo>
                <a:lnTo>
                  <a:pt x="2961439" y="2438538"/>
                </a:lnTo>
                <a:lnTo>
                  <a:pt x="3174836" y="2438538"/>
                </a:lnTo>
                <a:lnTo>
                  <a:pt x="3174836" y="3188567"/>
                </a:lnTo>
                <a:lnTo>
                  <a:pt x="2961439" y="3188567"/>
                </a:lnTo>
                <a:lnTo>
                  <a:pt x="2961439" y="3082476"/>
                </a:lnTo>
                <a:lnTo>
                  <a:pt x="2942716" y="3106192"/>
                </a:lnTo>
                <a:lnTo>
                  <a:pt x="2922747" y="3127404"/>
                </a:lnTo>
                <a:lnTo>
                  <a:pt x="2911519" y="3138647"/>
                </a:lnTo>
                <a:lnTo>
                  <a:pt x="2899047" y="3148631"/>
                </a:lnTo>
                <a:lnTo>
                  <a:pt x="2886559" y="3157356"/>
                </a:lnTo>
                <a:lnTo>
                  <a:pt x="2874087" y="3166096"/>
                </a:lnTo>
                <a:lnTo>
                  <a:pt x="2860355" y="3173591"/>
                </a:lnTo>
                <a:lnTo>
                  <a:pt x="2846623" y="3181072"/>
                </a:lnTo>
                <a:lnTo>
                  <a:pt x="2831647" y="3187308"/>
                </a:lnTo>
                <a:lnTo>
                  <a:pt x="2815427" y="3192300"/>
                </a:lnTo>
                <a:lnTo>
                  <a:pt x="2797963" y="3197292"/>
                </a:lnTo>
                <a:lnTo>
                  <a:pt x="2780483" y="3199795"/>
                </a:lnTo>
                <a:lnTo>
                  <a:pt x="2761759" y="3202284"/>
                </a:lnTo>
                <a:lnTo>
                  <a:pt x="2741791" y="3202284"/>
                </a:lnTo>
                <a:lnTo>
                  <a:pt x="2713099" y="3201040"/>
                </a:lnTo>
                <a:lnTo>
                  <a:pt x="2685635" y="3197292"/>
                </a:lnTo>
                <a:lnTo>
                  <a:pt x="2659431" y="3192300"/>
                </a:lnTo>
                <a:lnTo>
                  <a:pt x="2634471" y="3183575"/>
                </a:lnTo>
                <a:lnTo>
                  <a:pt x="2612015" y="3172332"/>
                </a:lnTo>
                <a:lnTo>
                  <a:pt x="2590787" y="3159859"/>
                </a:lnTo>
                <a:lnTo>
                  <a:pt x="2572079" y="3144883"/>
                </a:lnTo>
                <a:lnTo>
                  <a:pt x="2554599" y="3128663"/>
                </a:lnTo>
                <a:lnTo>
                  <a:pt x="2539623" y="3108695"/>
                </a:lnTo>
                <a:lnTo>
                  <a:pt x="2525891" y="3087468"/>
                </a:lnTo>
                <a:lnTo>
                  <a:pt x="2514663" y="3065011"/>
                </a:lnTo>
                <a:lnTo>
                  <a:pt x="2504679" y="3040051"/>
                </a:lnTo>
                <a:lnTo>
                  <a:pt x="2497199" y="3013847"/>
                </a:lnTo>
                <a:lnTo>
                  <a:pt x="2492207" y="2985139"/>
                </a:lnTo>
                <a:lnTo>
                  <a:pt x="2488459" y="2956432"/>
                </a:lnTo>
                <a:lnTo>
                  <a:pt x="2487215" y="2923991"/>
                </a:lnTo>
                <a:close/>
                <a:moveTo>
                  <a:pt x="4092104" y="2427294"/>
                </a:moveTo>
                <a:lnTo>
                  <a:pt x="4128292" y="2429798"/>
                </a:lnTo>
                <a:lnTo>
                  <a:pt x="4165740" y="2433546"/>
                </a:lnTo>
                <a:lnTo>
                  <a:pt x="4201928" y="2441026"/>
                </a:lnTo>
                <a:lnTo>
                  <a:pt x="4238116" y="2451010"/>
                </a:lnTo>
                <a:lnTo>
                  <a:pt x="4273060" y="2463482"/>
                </a:lnTo>
                <a:lnTo>
                  <a:pt x="4308004" y="2478458"/>
                </a:lnTo>
                <a:lnTo>
                  <a:pt x="4341704" y="2494694"/>
                </a:lnTo>
                <a:lnTo>
                  <a:pt x="4372900" y="2514662"/>
                </a:lnTo>
                <a:lnTo>
                  <a:pt x="4291784" y="2661918"/>
                </a:lnTo>
                <a:lnTo>
                  <a:pt x="4263076" y="2645698"/>
                </a:lnTo>
                <a:lnTo>
                  <a:pt x="4235613" y="2631966"/>
                </a:lnTo>
                <a:lnTo>
                  <a:pt x="4209408" y="2620738"/>
                </a:lnTo>
                <a:lnTo>
                  <a:pt x="4183204" y="2610754"/>
                </a:lnTo>
                <a:lnTo>
                  <a:pt x="4157000" y="2602014"/>
                </a:lnTo>
                <a:lnTo>
                  <a:pt x="4133284" y="2595778"/>
                </a:lnTo>
                <a:lnTo>
                  <a:pt x="4109568" y="2593274"/>
                </a:lnTo>
                <a:lnTo>
                  <a:pt x="4088356" y="2592030"/>
                </a:lnTo>
                <a:lnTo>
                  <a:pt x="4070892" y="2592030"/>
                </a:lnTo>
                <a:lnTo>
                  <a:pt x="4054656" y="2595778"/>
                </a:lnTo>
                <a:lnTo>
                  <a:pt x="4040940" y="2599526"/>
                </a:lnTo>
                <a:lnTo>
                  <a:pt x="4029712" y="2605762"/>
                </a:lnTo>
                <a:lnTo>
                  <a:pt x="4020972" y="2614486"/>
                </a:lnTo>
                <a:lnTo>
                  <a:pt x="4014736" y="2623226"/>
                </a:lnTo>
                <a:lnTo>
                  <a:pt x="4010988" y="2631966"/>
                </a:lnTo>
                <a:lnTo>
                  <a:pt x="4009744" y="2643194"/>
                </a:lnTo>
                <a:lnTo>
                  <a:pt x="4009744" y="2645698"/>
                </a:lnTo>
                <a:lnTo>
                  <a:pt x="4010988" y="2653178"/>
                </a:lnTo>
                <a:lnTo>
                  <a:pt x="4013476" y="2660674"/>
                </a:lnTo>
                <a:lnTo>
                  <a:pt x="4017224" y="2666910"/>
                </a:lnTo>
                <a:lnTo>
                  <a:pt x="4022216" y="2673146"/>
                </a:lnTo>
                <a:lnTo>
                  <a:pt x="4029712" y="2679382"/>
                </a:lnTo>
                <a:lnTo>
                  <a:pt x="4037192" y="2685634"/>
                </a:lnTo>
                <a:lnTo>
                  <a:pt x="4055916" y="2695618"/>
                </a:lnTo>
                <a:lnTo>
                  <a:pt x="4078372" y="2705602"/>
                </a:lnTo>
                <a:lnTo>
                  <a:pt x="4104576" y="2715586"/>
                </a:lnTo>
                <a:lnTo>
                  <a:pt x="4163236" y="2735554"/>
                </a:lnTo>
                <a:lnTo>
                  <a:pt x="4201928" y="2749270"/>
                </a:lnTo>
                <a:lnTo>
                  <a:pt x="4223140" y="2756766"/>
                </a:lnTo>
                <a:lnTo>
                  <a:pt x="4241864" y="2765491"/>
                </a:lnTo>
                <a:lnTo>
                  <a:pt x="4261832" y="2775475"/>
                </a:lnTo>
                <a:lnTo>
                  <a:pt x="4280540" y="2785459"/>
                </a:lnTo>
                <a:lnTo>
                  <a:pt x="4298020" y="2796702"/>
                </a:lnTo>
                <a:lnTo>
                  <a:pt x="4315484" y="2807930"/>
                </a:lnTo>
                <a:lnTo>
                  <a:pt x="4330460" y="2821662"/>
                </a:lnTo>
                <a:lnTo>
                  <a:pt x="4345436" y="2836638"/>
                </a:lnTo>
                <a:lnTo>
                  <a:pt x="4357924" y="2852858"/>
                </a:lnTo>
                <a:lnTo>
                  <a:pt x="4369152" y="2870323"/>
                </a:lnTo>
                <a:lnTo>
                  <a:pt x="4377892" y="2889046"/>
                </a:lnTo>
                <a:lnTo>
                  <a:pt x="4384128" y="2910259"/>
                </a:lnTo>
                <a:lnTo>
                  <a:pt x="4387876" y="2932730"/>
                </a:lnTo>
                <a:lnTo>
                  <a:pt x="4389120" y="2957690"/>
                </a:lnTo>
                <a:lnTo>
                  <a:pt x="4389120" y="2960179"/>
                </a:lnTo>
                <a:lnTo>
                  <a:pt x="4387876" y="2991375"/>
                </a:lnTo>
                <a:lnTo>
                  <a:pt x="4386632" y="3005107"/>
                </a:lnTo>
                <a:lnTo>
                  <a:pt x="4384128" y="3018838"/>
                </a:lnTo>
                <a:lnTo>
                  <a:pt x="4380380" y="3032570"/>
                </a:lnTo>
                <a:lnTo>
                  <a:pt x="4376648" y="3045043"/>
                </a:lnTo>
                <a:lnTo>
                  <a:pt x="4372900" y="3057530"/>
                </a:lnTo>
                <a:lnTo>
                  <a:pt x="4367908" y="3068758"/>
                </a:lnTo>
                <a:lnTo>
                  <a:pt x="4361672" y="3079987"/>
                </a:lnTo>
                <a:lnTo>
                  <a:pt x="4355420" y="3091215"/>
                </a:lnTo>
                <a:lnTo>
                  <a:pt x="4341704" y="3109938"/>
                </a:lnTo>
                <a:lnTo>
                  <a:pt x="4325468" y="3128662"/>
                </a:lnTo>
                <a:lnTo>
                  <a:pt x="4306760" y="3143638"/>
                </a:lnTo>
                <a:lnTo>
                  <a:pt x="4286792" y="3158614"/>
                </a:lnTo>
                <a:lnTo>
                  <a:pt x="4264320" y="3169842"/>
                </a:lnTo>
                <a:lnTo>
                  <a:pt x="4240605" y="3179826"/>
                </a:lnTo>
                <a:lnTo>
                  <a:pt x="4215660" y="3188566"/>
                </a:lnTo>
                <a:lnTo>
                  <a:pt x="4189440" y="3194802"/>
                </a:lnTo>
                <a:lnTo>
                  <a:pt x="4161992" y="3199794"/>
                </a:lnTo>
                <a:lnTo>
                  <a:pt x="4132040" y="3202283"/>
                </a:lnTo>
                <a:lnTo>
                  <a:pt x="4102088" y="3202283"/>
                </a:lnTo>
                <a:lnTo>
                  <a:pt x="4082120" y="3202283"/>
                </a:lnTo>
                <a:lnTo>
                  <a:pt x="4062152" y="3201039"/>
                </a:lnTo>
                <a:lnTo>
                  <a:pt x="4042184" y="3198550"/>
                </a:lnTo>
                <a:lnTo>
                  <a:pt x="4022216" y="3196047"/>
                </a:lnTo>
                <a:lnTo>
                  <a:pt x="4001004" y="3192299"/>
                </a:lnTo>
                <a:lnTo>
                  <a:pt x="3981036" y="3187307"/>
                </a:lnTo>
                <a:lnTo>
                  <a:pt x="3959824" y="3182315"/>
                </a:lnTo>
                <a:lnTo>
                  <a:pt x="3939856" y="3176079"/>
                </a:lnTo>
                <a:lnTo>
                  <a:pt x="3918628" y="3168598"/>
                </a:lnTo>
                <a:lnTo>
                  <a:pt x="3898660" y="3159858"/>
                </a:lnTo>
                <a:lnTo>
                  <a:pt x="3878692" y="3149874"/>
                </a:lnTo>
                <a:lnTo>
                  <a:pt x="3858740" y="3139890"/>
                </a:lnTo>
                <a:lnTo>
                  <a:pt x="3838772" y="3128662"/>
                </a:lnTo>
                <a:lnTo>
                  <a:pt x="3818804" y="3117419"/>
                </a:lnTo>
                <a:lnTo>
                  <a:pt x="3800080" y="3103702"/>
                </a:lnTo>
                <a:lnTo>
                  <a:pt x="3781356" y="3089970"/>
                </a:lnTo>
                <a:lnTo>
                  <a:pt x="3871212" y="2948950"/>
                </a:lnTo>
                <a:lnTo>
                  <a:pt x="3902408" y="2970163"/>
                </a:lnTo>
                <a:lnTo>
                  <a:pt x="3933604" y="2988886"/>
                </a:lnTo>
                <a:lnTo>
                  <a:pt x="3963556" y="3003862"/>
                </a:lnTo>
                <a:lnTo>
                  <a:pt x="3993508" y="3016335"/>
                </a:lnTo>
                <a:lnTo>
                  <a:pt x="4023460" y="3026319"/>
                </a:lnTo>
                <a:lnTo>
                  <a:pt x="4053412" y="3033814"/>
                </a:lnTo>
                <a:lnTo>
                  <a:pt x="4080876" y="3037562"/>
                </a:lnTo>
                <a:lnTo>
                  <a:pt x="4108324" y="3038806"/>
                </a:lnTo>
                <a:lnTo>
                  <a:pt x="4129536" y="3037562"/>
                </a:lnTo>
                <a:lnTo>
                  <a:pt x="4148260" y="3035059"/>
                </a:lnTo>
                <a:lnTo>
                  <a:pt x="4163236" y="3030067"/>
                </a:lnTo>
                <a:lnTo>
                  <a:pt x="4175724" y="3023830"/>
                </a:lnTo>
                <a:lnTo>
                  <a:pt x="4180716" y="3020083"/>
                </a:lnTo>
                <a:lnTo>
                  <a:pt x="4185708" y="3015091"/>
                </a:lnTo>
                <a:lnTo>
                  <a:pt x="4189440" y="3011343"/>
                </a:lnTo>
                <a:lnTo>
                  <a:pt x="4191944" y="3006351"/>
                </a:lnTo>
                <a:lnTo>
                  <a:pt x="4194432" y="3001359"/>
                </a:lnTo>
                <a:lnTo>
                  <a:pt x="4196936" y="2995123"/>
                </a:lnTo>
                <a:lnTo>
                  <a:pt x="4198180" y="2982650"/>
                </a:lnTo>
                <a:lnTo>
                  <a:pt x="4198180" y="2980147"/>
                </a:lnTo>
                <a:lnTo>
                  <a:pt x="4196936" y="2972666"/>
                </a:lnTo>
                <a:lnTo>
                  <a:pt x="4194432" y="2963926"/>
                </a:lnTo>
                <a:lnTo>
                  <a:pt x="4190700" y="2957690"/>
                </a:lnTo>
                <a:lnTo>
                  <a:pt x="4184448" y="2951439"/>
                </a:lnTo>
                <a:lnTo>
                  <a:pt x="4178212" y="2945203"/>
                </a:lnTo>
                <a:lnTo>
                  <a:pt x="4170732" y="2938966"/>
                </a:lnTo>
                <a:lnTo>
                  <a:pt x="4160748" y="2933974"/>
                </a:lnTo>
                <a:lnTo>
                  <a:pt x="4150764" y="2928982"/>
                </a:lnTo>
                <a:lnTo>
                  <a:pt x="4128292" y="2920243"/>
                </a:lnTo>
                <a:lnTo>
                  <a:pt x="4100844" y="2911503"/>
                </a:lnTo>
                <a:lnTo>
                  <a:pt x="4042184" y="2894038"/>
                </a:lnTo>
                <a:lnTo>
                  <a:pt x="4002248" y="2881566"/>
                </a:lnTo>
                <a:lnTo>
                  <a:pt x="3982280" y="2874070"/>
                </a:lnTo>
                <a:lnTo>
                  <a:pt x="3963556" y="2865331"/>
                </a:lnTo>
                <a:lnTo>
                  <a:pt x="3943588" y="2856606"/>
                </a:lnTo>
                <a:lnTo>
                  <a:pt x="3924880" y="2846622"/>
                </a:lnTo>
                <a:lnTo>
                  <a:pt x="3907400" y="2836638"/>
                </a:lnTo>
                <a:lnTo>
                  <a:pt x="3891180" y="2824150"/>
                </a:lnTo>
                <a:lnTo>
                  <a:pt x="3876204" y="2810419"/>
                </a:lnTo>
                <a:lnTo>
                  <a:pt x="3861228" y="2795443"/>
                </a:lnTo>
                <a:lnTo>
                  <a:pt x="3848756" y="2779222"/>
                </a:lnTo>
                <a:lnTo>
                  <a:pt x="3838772" y="2760499"/>
                </a:lnTo>
                <a:lnTo>
                  <a:pt x="3830032" y="2740546"/>
                </a:lnTo>
                <a:lnTo>
                  <a:pt x="3823796" y="2718074"/>
                </a:lnTo>
                <a:lnTo>
                  <a:pt x="3820048" y="2694358"/>
                </a:lnTo>
                <a:lnTo>
                  <a:pt x="3818804" y="2668154"/>
                </a:lnTo>
                <a:lnTo>
                  <a:pt x="3818804" y="2665666"/>
                </a:lnTo>
                <a:lnTo>
                  <a:pt x="3820048" y="2638202"/>
                </a:lnTo>
                <a:lnTo>
                  <a:pt x="3823796" y="2611998"/>
                </a:lnTo>
                <a:lnTo>
                  <a:pt x="3831276" y="2587038"/>
                </a:lnTo>
                <a:lnTo>
                  <a:pt x="3840016" y="2564582"/>
                </a:lnTo>
                <a:lnTo>
                  <a:pt x="3851244" y="2543354"/>
                </a:lnTo>
                <a:lnTo>
                  <a:pt x="3864976" y="2523386"/>
                </a:lnTo>
                <a:lnTo>
                  <a:pt x="3881196" y="2505922"/>
                </a:lnTo>
                <a:lnTo>
                  <a:pt x="3898660" y="2489702"/>
                </a:lnTo>
                <a:lnTo>
                  <a:pt x="3918628" y="2474726"/>
                </a:lnTo>
                <a:lnTo>
                  <a:pt x="3939856" y="2462238"/>
                </a:lnTo>
                <a:lnTo>
                  <a:pt x="3962312" y="2452254"/>
                </a:lnTo>
                <a:lnTo>
                  <a:pt x="3986028" y="2443530"/>
                </a:lnTo>
                <a:lnTo>
                  <a:pt x="4010988" y="2436034"/>
                </a:lnTo>
                <a:lnTo>
                  <a:pt x="4037192" y="2432286"/>
                </a:lnTo>
                <a:lnTo>
                  <a:pt x="4064640" y="2428554"/>
                </a:lnTo>
                <a:close/>
                <a:moveTo>
                  <a:pt x="2000502" y="2424806"/>
                </a:moveTo>
                <a:lnTo>
                  <a:pt x="2021714" y="2426051"/>
                </a:lnTo>
                <a:lnTo>
                  <a:pt x="2042926" y="2427295"/>
                </a:lnTo>
                <a:lnTo>
                  <a:pt x="2064154" y="2429798"/>
                </a:lnTo>
                <a:lnTo>
                  <a:pt x="2084122" y="2432287"/>
                </a:lnTo>
                <a:lnTo>
                  <a:pt x="2104090" y="2437279"/>
                </a:lnTo>
                <a:lnTo>
                  <a:pt x="2124043" y="2442271"/>
                </a:lnTo>
                <a:lnTo>
                  <a:pt x="2142766" y="2448507"/>
                </a:lnTo>
                <a:lnTo>
                  <a:pt x="2161490" y="2454758"/>
                </a:lnTo>
                <a:lnTo>
                  <a:pt x="2180214" y="2463483"/>
                </a:lnTo>
                <a:lnTo>
                  <a:pt x="2197678" y="2470979"/>
                </a:lnTo>
                <a:lnTo>
                  <a:pt x="2213899" y="2480963"/>
                </a:lnTo>
                <a:lnTo>
                  <a:pt x="2230134" y="2490947"/>
                </a:lnTo>
                <a:lnTo>
                  <a:pt x="2246354" y="2500931"/>
                </a:lnTo>
                <a:lnTo>
                  <a:pt x="2261330" y="2513403"/>
                </a:lnTo>
                <a:lnTo>
                  <a:pt x="2276306" y="2524646"/>
                </a:lnTo>
                <a:lnTo>
                  <a:pt x="2290023" y="2538363"/>
                </a:lnTo>
                <a:lnTo>
                  <a:pt x="2302510" y="2550851"/>
                </a:lnTo>
                <a:lnTo>
                  <a:pt x="2314983" y="2565827"/>
                </a:lnTo>
                <a:lnTo>
                  <a:pt x="2327471" y="2579558"/>
                </a:lnTo>
                <a:lnTo>
                  <a:pt x="2338699" y="2595779"/>
                </a:lnTo>
                <a:lnTo>
                  <a:pt x="2348683" y="2610755"/>
                </a:lnTo>
                <a:lnTo>
                  <a:pt x="2357423" y="2626975"/>
                </a:lnTo>
                <a:lnTo>
                  <a:pt x="2366162" y="2644439"/>
                </a:lnTo>
                <a:lnTo>
                  <a:pt x="2374887" y="2660675"/>
                </a:lnTo>
                <a:lnTo>
                  <a:pt x="2381138" y="2678139"/>
                </a:lnTo>
                <a:lnTo>
                  <a:pt x="2387375" y="2696863"/>
                </a:lnTo>
                <a:lnTo>
                  <a:pt x="2392367" y="2715587"/>
                </a:lnTo>
                <a:lnTo>
                  <a:pt x="2397359" y="2734295"/>
                </a:lnTo>
                <a:lnTo>
                  <a:pt x="2399847" y="2753019"/>
                </a:lnTo>
                <a:lnTo>
                  <a:pt x="2402351" y="2772987"/>
                </a:lnTo>
                <a:lnTo>
                  <a:pt x="2404839" y="2792955"/>
                </a:lnTo>
                <a:lnTo>
                  <a:pt x="2404839" y="2812923"/>
                </a:lnTo>
                <a:lnTo>
                  <a:pt x="2404839" y="2815411"/>
                </a:lnTo>
                <a:lnTo>
                  <a:pt x="2404839" y="2835379"/>
                </a:lnTo>
                <a:lnTo>
                  <a:pt x="2402351" y="2855347"/>
                </a:lnTo>
                <a:lnTo>
                  <a:pt x="2399847" y="2874071"/>
                </a:lnTo>
                <a:lnTo>
                  <a:pt x="2397359" y="2894039"/>
                </a:lnTo>
                <a:lnTo>
                  <a:pt x="2392367" y="2912763"/>
                </a:lnTo>
                <a:lnTo>
                  <a:pt x="2387375" y="2931471"/>
                </a:lnTo>
                <a:lnTo>
                  <a:pt x="2381138" y="2948951"/>
                </a:lnTo>
                <a:lnTo>
                  <a:pt x="2373643" y="2967675"/>
                </a:lnTo>
                <a:lnTo>
                  <a:pt x="2366162" y="2983895"/>
                </a:lnTo>
                <a:lnTo>
                  <a:pt x="2357423" y="3001359"/>
                </a:lnTo>
                <a:lnTo>
                  <a:pt x="2347439" y="3017595"/>
                </a:lnTo>
                <a:lnTo>
                  <a:pt x="2337455" y="3033815"/>
                </a:lnTo>
                <a:lnTo>
                  <a:pt x="2326226" y="3048791"/>
                </a:lnTo>
                <a:lnTo>
                  <a:pt x="2314983" y="3063767"/>
                </a:lnTo>
                <a:lnTo>
                  <a:pt x="2302510" y="3077483"/>
                </a:lnTo>
                <a:lnTo>
                  <a:pt x="2288779" y="3091215"/>
                </a:lnTo>
                <a:lnTo>
                  <a:pt x="2275062" y="3103703"/>
                </a:lnTo>
                <a:lnTo>
                  <a:pt x="2260086" y="3116175"/>
                </a:lnTo>
                <a:lnTo>
                  <a:pt x="2245110" y="3127403"/>
                </a:lnTo>
                <a:lnTo>
                  <a:pt x="2228875" y="3138647"/>
                </a:lnTo>
                <a:lnTo>
                  <a:pt x="2212654" y="3148631"/>
                </a:lnTo>
                <a:lnTo>
                  <a:pt x="2195190" y="3158615"/>
                </a:lnTo>
                <a:lnTo>
                  <a:pt x="2177710" y="3167339"/>
                </a:lnTo>
                <a:lnTo>
                  <a:pt x="2160246" y="3174835"/>
                </a:lnTo>
                <a:lnTo>
                  <a:pt x="2141522" y="3182315"/>
                </a:lnTo>
                <a:lnTo>
                  <a:pt x="2121554" y="3188567"/>
                </a:lnTo>
                <a:lnTo>
                  <a:pt x="2102830" y="3193559"/>
                </a:lnTo>
                <a:lnTo>
                  <a:pt x="2082862" y="3197291"/>
                </a:lnTo>
                <a:lnTo>
                  <a:pt x="2061650" y="3201039"/>
                </a:lnTo>
                <a:lnTo>
                  <a:pt x="2040438" y="3203543"/>
                </a:lnTo>
                <a:lnTo>
                  <a:pt x="2019226" y="3204787"/>
                </a:lnTo>
                <a:lnTo>
                  <a:pt x="1997998" y="3206031"/>
                </a:lnTo>
                <a:lnTo>
                  <a:pt x="1976786" y="3204787"/>
                </a:lnTo>
                <a:lnTo>
                  <a:pt x="1955574" y="3203543"/>
                </a:lnTo>
                <a:lnTo>
                  <a:pt x="1934362" y="3201039"/>
                </a:lnTo>
                <a:lnTo>
                  <a:pt x="1913150" y="3197291"/>
                </a:lnTo>
                <a:lnTo>
                  <a:pt x="1893182" y="3193559"/>
                </a:lnTo>
                <a:lnTo>
                  <a:pt x="1874458" y="3188567"/>
                </a:lnTo>
                <a:lnTo>
                  <a:pt x="1855734" y="3182315"/>
                </a:lnTo>
                <a:lnTo>
                  <a:pt x="1837010" y="3174835"/>
                </a:lnTo>
                <a:lnTo>
                  <a:pt x="1818302" y="3167339"/>
                </a:lnTo>
                <a:lnTo>
                  <a:pt x="1800822" y="3158615"/>
                </a:lnTo>
                <a:lnTo>
                  <a:pt x="1784602" y="3149875"/>
                </a:lnTo>
                <a:lnTo>
                  <a:pt x="1768382" y="3139891"/>
                </a:lnTo>
                <a:lnTo>
                  <a:pt x="1752161" y="3128663"/>
                </a:lnTo>
                <a:lnTo>
                  <a:pt x="1737185" y="3117419"/>
                </a:lnTo>
                <a:lnTo>
                  <a:pt x="1722209" y="3104947"/>
                </a:lnTo>
                <a:lnTo>
                  <a:pt x="1708478" y="3092459"/>
                </a:lnTo>
                <a:lnTo>
                  <a:pt x="1695990" y="3078743"/>
                </a:lnTo>
                <a:lnTo>
                  <a:pt x="1683518" y="3065011"/>
                </a:lnTo>
                <a:lnTo>
                  <a:pt x="1671030" y="3050035"/>
                </a:lnTo>
                <a:lnTo>
                  <a:pt x="1659802" y="3035059"/>
                </a:lnTo>
                <a:lnTo>
                  <a:pt x="1649818" y="3020083"/>
                </a:lnTo>
                <a:lnTo>
                  <a:pt x="1641078" y="3003863"/>
                </a:lnTo>
                <a:lnTo>
                  <a:pt x="1632353" y="2986383"/>
                </a:lnTo>
                <a:lnTo>
                  <a:pt x="1623613" y="2968919"/>
                </a:lnTo>
                <a:lnTo>
                  <a:pt x="1617377" y="2951439"/>
                </a:lnTo>
                <a:lnTo>
                  <a:pt x="1611126" y="2933975"/>
                </a:lnTo>
                <a:lnTo>
                  <a:pt x="1606134" y="2915251"/>
                </a:lnTo>
                <a:lnTo>
                  <a:pt x="1601142" y="2896543"/>
                </a:lnTo>
                <a:lnTo>
                  <a:pt x="1597409" y="2877819"/>
                </a:lnTo>
                <a:lnTo>
                  <a:pt x="1594906" y="2857851"/>
                </a:lnTo>
                <a:lnTo>
                  <a:pt x="1593661" y="2837883"/>
                </a:lnTo>
                <a:lnTo>
                  <a:pt x="1593661" y="2817915"/>
                </a:lnTo>
                <a:lnTo>
                  <a:pt x="1593661" y="2815411"/>
                </a:lnTo>
                <a:lnTo>
                  <a:pt x="1593661" y="2795443"/>
                </a:lnTo>
                <a:lnTo>
                  <a:pt x="1594906" y="2775475"/>
                </a:lnTo>
                <a:lnTo>
                  <a:pt x="1597409" y="2755507"/>
                </a:lnTo>
                <a:lnTo>
                  <a:pt x="1601142" y="2736799"/>
                </a:lnTo>
                <a:lnTo>
                  <a:pt x="1606134" y="2718075"/>
                </a:lnTo>
                <a:lnTo>
                  <a:pt x="1611126" y="2699351"/>
                </a:lnTo>
                <a:lnTo>
                  <a:pt x="1617377" y="2680643"/>
                </a:lnTo>
                <a:lnTo>
                  <a:pt x="1624858" y="2663163"/>
                </a:lnTo>
                <a:lnTo>
                  <a:pt x="1632353" y="2645699"/>
                </a:lnTo>
                <a:lnTo>
                  <a:pt x="1641078" y="2629463"/>
                </a:lnTo>
                <a:lnTo>
                  <a:pt x="1649818" y="2613243"/>
                </a:lnTo>
                <a:lnTo>
                  <a:pt x="1661046" y="2597023"/>
                </a:lnTo>
                <a:lnTo>
                  <a:pt x="1672289" y="2582047"/>
                </a:lnTo>
                <a:lnTo>
                  <a:pt x="1683518" y="2567071"/>
                </a:lnTo>
                <a:lnTo>
                  <a:pt x="1695990" y="2553339"/>
                </a:lnTo>
                <a:lnTo>
                  <a:pt x="1709722" y="2539622"/>
                </a:lnTo>
                <a:lnTo>
                  <a:pt x="1723454" y="2525891"/>
                </a:lnTo>
                <a:lnTo>
                  <a:pt x="1738430" y="2514662"/>
                </a:lnTo>
                <a:lnTo>
                  <a:pt x="1753406" y="2502175"/>
                </a:lnTo>
                <a:lnTo>
                  <a:pt x="1769626" y="2492191"/>
                </a:lnTo>
                <a:lnTo>
                  <a:pt x="1785846" y="2480963"/>
                </a:lnTo>
                <a:lnTo>
                  <a:pt x="1802066" y="2472223"/>
                </a:lnTo>
                <a:lnTo>
                  <a:pt x="1820790" y="2463483"/>
                </a:lnTo>
                <a:lnTo>
                  <a:pt x="1838270" y="2456003"/>
                </a:lnTo>
                <a:lnTo>
                  <a:pt x="1856978" y="2448507"/>
                </a:lnTo>
                <a:lnTo>
                  <a:pt x="1875702" y="2442271"/>
                </a:lnTo>
                <a:lnTo>
                  <a:pt x="1895670" y="2437279"/>
                </a:lnTo>
                <a:lnTo>
                  <a:pt x="1915638" y="2432287"/>
                </a:lnTo>
                <a:lnTo>
                  <a:pt x="1936850" y="2429798"/>
                </a:lnTo>
                <a:lnTo>
                  <a:pt x="1958062" y="2427295"/>
                </a:lnTo>
                <a:lnTo>
                  <a:pt x="1979290" y="2426051"/>
                </a:lnTo>
                <a:close/>
                <a:moveTo>
                  <a:pt x="1247969" y="2424806"/>
                </a:moveTo>
                <a:lnTo>
                  <a:pt x="1274173" y="2426051"/>
                </a:lnTo>
                <a:lnTo>
                  <a:pt x="1299133" y="2427295"/>
                </a:lnTo>
                <a:lnTo>
                  <a:pt x="1322849" y="2429798"/>
                </a:lnTo>
                <a:lnTo>
                  <a:pt x="1345321" y="2433546"/>
                </a:lnTo>
                <a:lnTo>
                  <a:pt x="1366533" y="2438538"/>
                </a:lnTo>
                <a:lnTo>
                  <a:pt x="1386501" y="2443530"/>
                </a:lnTo>
                <a:lnTo>
                  <a:pt x="1406469" y="2451011"/>
                </a:lnTo>
                <a:lnTo>
                  <a:pt x="1425177" y="2458491"/>
                </a:lnTo>
                <a:lnTo>
                  <a:pt x="1442657" y="2467231"/>
                </a:lnTo>
                <a:lnTo>
                  <a:pt x="1458877" y="2477215"/>
                </a:lnTo>
                <a:lnTo>
                  <a:pt x="1475097" y="2487199"/>
                </a:lnTo>
                <a:lnTo>
                  <a:pt x="1491333" y="2498427"/>
                </a:lnTo>
                <a:lnTo>
                  <a:pt x="1506309" y="2509670"/>
                </a:lnTo>
                <a:lnTo>
                  <a:pt x="1520025" y="2523387"/>
                </a:lnTo>
                <a:lnTo>
                  <a:pt x="1533757" y="2537119"/>
                </a:lnTo>
                <a:lnTo>
                  <a:pt x="1547489" y="2550851"/>
                </a:lnTo>
                <a:lnTo>
                  <a:pt x="1417697" y="2690627"/>
                </a:lnTo>
                <a:lnTo>
                  <a:pt x="1400233" y="2673147"/>
                </a:lnTo>
                <a:lnTo>
                  <a:pt x="1381509" y="2656927"/>
                </a:lnTo>
                <a:lnTo>
                  <a:pt x="1362785" y="2641951"/>
                </a:lnTo>
                <a:lnTo>
                  <a:pt x="1342817" y="2630723"/>
                </a:lnTo>
                <a:lnTo>
                  <a:pt x="1321605" y="2620739"/>
                </a:lnTo>
                <a:lnTo>
                  <a:pt x="1310377" y="2616991"/>
                </a:lnTo>
                <a:lnTo>
                  <a:pt x="1299133" y="2614487"/>
                </a:lnTo>
                <a:lnTo>
                  <a:pt x="1286661" y="2611999"/>
                </a:lnTo>
                <a:lnTo>
                  <a:pt x="1274173" y="2609495"/>
                </a:lnTo>
                <a:lnTo>
                  <a:pt x="1260457" y="2608251"/>
                </a:lnTo>
                <a:lnTo>
                  <a:pt x="1246725" y="2608251"/>
                </a:lnTo>
                <a:lnTo>
                  <a:pt x="1226757" y="2609495"/>
                </a:lnTo>
                <a:lnTo>
                  <a:pt x="1208033" y="2611999"/>
                </a:lnTo>
                <a:lnTo>
                  <a:pt x="1190569" y="2616991"/>
                </a:lnTo>
                <a:lnTo>
                  <a:pt x="1173089" y="2624471"/>
                </a:lnTo>
                <a:lnTo>
                  <a:pt x="1158113" y="2633211"/>
                </a:lnTo>
                <a:lnTo>
                  <a:pt x="1143137" y="2643195"/>
                </a:lnTo>
                <a:lnTo>
                  <a:pt x="1128161" y="2655683"/>
                </a:lnTo>
                <a:lnTo>
                  <a:pt x="1115689" y="2669399"/>
                </a:lnTo>
                <a:lnTo>
                  <a:pt x="1104461" y="2683131"/>
                </a:lnTo>
                <a:lnTo>
                  <a:pt x="1094477" y="2699351"/>
                </a:lnTo>
                <a:lnTo>
                  <a:pt x="1085737" y="2715587"/>
                </a:lnTo>
                <a:lnTo>
                  <a:pt x="1078241" y="2734295"/>
                </a:lnTo>
                <a:lnTo>
                  <a:pt x="1073249" y="2753019"/>
                </a:lnTo>
                <a:lnTo>
                  <a:pt x="1068257" y="2771743"/>
                </a:lnTo>
                <a:lnTo>
                  <a:pt x="1065769" y="2791711"/>
                </a:lnTo>
                <a:lnTo>
                  <a:pt x="1064525" y="2812923"/>
                </a:lnTo>
                <a:lnTo>
                  <a:pt x="1064525" y="2815411"/>
                </a:lnTo>
                <a:lnTo>
                  <a:pt x="1065769" y="2836639"/>
                </a:lnTo>
                <a:lnTo>
                  <a:pt x="1068257" y="2856607"/>
                </a:lnTo>
                <a:lnTo>
                  <a:pt x="1073249" y="2876575"/>
                </a:lnTo>
                <a:lnTo>
                  <a:pt x="1078241" y="2896543"/>
                </a:lnTo>
                <a:lnTo>
                  <a:pt x="1085737" y="2914007"/>
                </a:lnTo>
                <a:lnTo>
                  <a:pt x="1094477" y="2931471"/>
                </a:lnTo>
                <a:lnTo>
                  <a:pt x="1104461" y="2947707"/>
                </a:lnTo>
                <a:lnTo>
                  <a:pt x="1116933" y="2961423"/>
                </a:lnTo>
                <a:lnTo>
                  <a:pt x="1129421" y="2975155"/>
                </a:lnTo>
                <a:lnTo>
                  <a:pt x="1144397" y="2987643"/>
                </a:lnTo>
                <a:lnTo>
                  <a:pt x="1159373" y="2997627"/>
                </a:lnTo>
                <a:lnTo>
                  <a:pt x="1176837" y="3006351"/>
                </a:lnTo>
                <a:lnTo>
                  <a:pt x="1194317" y="3012603"/>
                </a:lnTo>
                <a:lnTo>
                  <a:pt x="1214285" y="3017595"/>
                </a:lnTo>
                <a:lnTo>
                  <a:pt x="1234237" y="3021327"/>
                </a:lnTo>
                <a:lnTo>
                  <a:pt x="1255465" y="3022587"/>
                </a:lnTo>
                <a:lnTo>
                  <a:pt x="1281669" y="3021327"/>
                </a:lnTo>
                <a:lnTo>
                  <a:pt x="1305385" y="3016335"/>
                </a:lnTo>
                <a:lnTo>
                  <a:pt x="1327841" y="3010099"/>
                </a:lnTo>
                <a:lnTo>
                  <a:pt x="1349053" y="3001359"/>
                </a:lnTo>
                <a:lnTo>
                  <a:pt x="1369021" y="2988887"/>
                </a:lnTo>
                <a:lnTo>
                  <a:pt x="1388989" y="2975155"/>
                </a:lnTo>
                <a:lnTo>
                  <a:pt x="1407713" y="2960179"/>
                </a:lnTo>
                <a:lnTo>
                  <a:pt x="1427681" y="2942715"/>
                </a:lnTo>
                <a:lnTo>
                  <a:pt x="1551237" y="3068759"/>
                </a:lnTo>
                <a:lnTo>
                  <a:pt x="1523773" y="3097451"/>
                </a:lnTo>
                <a:lnTo>
                  <a:pt x="1508797" y="3111183"/>
                </a:lnTo>
                <a:lnTo>
                  <a:pt x="1493821" y="3123671"/>
                </a:lnTo>
                <a:lnTo>
                  <a:pt x="1478845" y="3136143"/>
                </a:lnTo>
                <a:lnTo>
                  <a:pt x="1462625" y="3147371"/>
                </a:lnTo>
                <a:lnTo>
                  <a:pt x="1445145" y="3157355"/>
                </a:lnTo>
                <a:lnTo>
                  <a:pt x="1427681" y="3167339"/>
                </a:lnTo>
                <a:lnTo>
                  <a:pt x="1408957" y="3176079"/>
                </a:lnTo>
                <a:lnTo>
                  <a:pt x="1388989" y="3183575"/>
                </a:lnTo>
                <a:lnTo>
                  <a:pt x="1367777" y="3189811"/>
                </a:lnTo>
                <a:lnTo>
                  <a:pt x="1346565" y="3194803"/>
                </a:lnTo>
                <a:lnTo>
                  <a:pt x="1322849" y="3199795"/>
                </a:lnTo>
                <a:lnTo>
                  <a:pt x="1299133" y="3203543"/>
                </a:lnTo>
                <a:lnTo>
                  <a:pt x="1272929" y="3204787"/>
                </a:lnTo>
                <a:lnTo>
                  <a:pt x="1245481" y="3206031"/>
                </a:lnTo>
                <a:lnTo>
                  <a:pt x="1224269" y="3204787"/>
                </a:lnTo>
                <a:lnTo>
                  <a:pt x="1204301" y="3203543"/>
                </a:lnTo>
                <a:lnTo>
                  <a:pt x="1184333" y="3201039"/>
                </a:lnTo>
                <a:lnTo>
                  <a:pt x="1164365" y="3197291"/>
                </a:lnTo>
                <a:lnTo>
                  <a:pt x="1144397" y="3193559"/>
                </a:lnTo>
                <a:lnTo>
                  <a:pt x="1125673" y="3188567"/>
                </a:lnTo>
                <a:lnTo>
                  <a:pt x="1106949" y="3182315"/>
                </a:lnTo>
                <a:lnTo>
                  <a:pt x="1089485" y="3174835"/>
                </a:lnTo>
                <a:lnTo>
                  <a:pt x="1072005" y="3167339"/>
                </a:lnTo>
                <a:lnTo>
                  <a:pt x="1055785" y="3158615"/>
                </a:lnTo>
                <a:lnTo>
                  <a:pt x="1038321" y="3149875"/>
                </a:lnTo>
                <a:lnTo>
                  <a:pt x="1023345" y="3139891"/>
                </a:lnTo>
                <a:lnTo>
                  <a:pt x="1008369" y="3128663"/>
                </a:lnTo>
                <a:lnTo>
                  <a:pt x="993393" y="3117419"/>
                </a:lnTo>
                <a:lnTo>
                  <a:pt x="979661" y="3104947"/>
                </a:lnTo>
                <a:lnTo>
                  <a:pt x="965929" y="3092459"/>
                </a:lnTo>
                <a:lnTo>
                  <a:pt x="953457" y="3078743"/>
                </a:lnTo>
                <a:lnTo>
                  <a:pt x="940969" y="3065011"/>
                </a:lnTo>
                <a:lnTo>
                  <a:pt x="929741" y="3050035"/>
                </a:lnTo>
                <a:lnTo>
                  <a:pt x="919757" y="3035059"/>
                </a:lnTo>
                <a:lnTo>
                  <a:pt x="909773" y="3018839"/>
                </a:lnTo>
                <a:lnTo>
                  <a:pt x="899789" y="3002619"/>
                </a:lnTo>
                <a:lnTo>
                  <a:pt x="892293" y="2986383"/>
                </a:lnTo>
                <a:lnTo>
                  <a:pt x="884813" y="2968919"/>
                </a:lnTo>
                <a:lnTo>
                  <a:pt x="877333" y="2951439"/>
                </a:lnTo>
                <a:lnTo>
                  <a:pt x="872341" y="2932731"/>
                </a:lnTo>
                <a:lnTo>
                  <a:pt x="867349" y="2915251"/>
                </a:lnTo>
                <a:lnTo>
                  <a:pt x="862357" y="2896543"/>
                </a:lnTo>
                <a:lnTo>
                  <a:pt x="859853" y="2876575"/>
                </a:lnTo>
                <a:lnTo>
                  <a:pt x="857365" y="2857851"/>
                </a:lnTo>
                <a:lnTo>
                  <a:pt x="856105" y="2837883"/>
                </a:lnTo>
                <a:lnTo>
                  <a:pt x="854861" y="2817915"/>
                </a:lnTo>
                <a:lnTo>
                  <a:pt x="854861" y="2815411"/>
                </a:lnTo>
                <a:lnTo>
                  <a:pt x="856105" y="2795443"/>
                </a:lnTo>
                <a:lnTo>
                  <a:pt x="857365" y="2775475"/>
                </a:lnTo>
                <a:lnTo>
                  <a:pt x="859853" y="2756767"/>
                </a:lnTo>
                <a:lnTo>
                  <a:pt x="862357" y="2736799"/>
                </a:lnTo>
                <a:lnTo>
                  <a:pt x="867349" y="2718075"/>
                </a:lnTo>
                <a:lnTo>
                  <a:pt x="872341" y="2699351"/>
                </a:lnTo>
                <a:lnTo>
                  <a:pt x="877333" y="2681887"/>
                </a:lnTo>
                <a:lnTo>
                  <a:pt x="884813" y="2664407"/>
                </a:lnTo>
                <a:lnTo>
                  <a:pt x="892293" y="2646943"/>
                </a:lnTo>
                <a:lnTo>
                  <a:pt x="899789" y="2629463"/>
                </a:lnTo>
                <a:lnTo>
                  <a:pt x="909773" y="2613243"/>
                </a:lnTo>
                <a:lnTo>
                  <a:pt x="918513" y="2598267"/>
                </a:lnTo>
                <a:lnTo>
                  <a:pt x="929741" y="2582047"/>
                </a:lnTo>
                <a:lnTo>
                  <a:pt x="940969" y="2567071"/>
                </a:lnTo>
                <a:lnTo>
                  <a:pt x="953457" y="2553339"/>
                </a:lnTo>
                <a:lnTo>
                  <a:pt x="965929" y="2539622"/>
                </a:lnTo>
                <a:lnTo>
                  <a:pt x="979661" y="2527135"/>
                </a:lnTo>
                <a:lnTo>
                  <a:pt x="993393" y="2514662"/>
                </a:lnTo>
                <a:lnTo>
                  <a:pt x="1008369" y="2503419"/>
                </a:lnTo>
                <a:lnTo>
                  <a:pt x="1023345" y="2492191"/>
                </a:lnTo>
                <a:lnTo>
                  <a:pt x="1039565" y="2482207"/>
                </a:lnTo>
                <a:lnTo>
                  <a:pt x="1055785" y="2472223"/>
                </a:lnTo>
                <a:lnTo>
                  <a:pt x="1072005" y="2463483"/>
                </a:lnTo>
                <a:lnTo>
                  <a:pt x="1089485" y="2456003"/>
                </a:lnTo>
                <a:lnTo>
                  <a:pt x="1108193" y="2448507"/>
                </a:lnTo>
                <a:lnTo>
                  <a:pt x="1126917" y="2442271"/>
                </a:lnTo>
                <a:lnTo>
                  <a:pt x="1145641" y="2437279"/>
                </a:lnTo>
                <a:lnTo>
                  <a:pt x="1165609" y="2433546"/>
                </a:lnTo>
                <a:lnTo>
                  <a:pt x="1185577" y="2429798"/>
                </a:lnTo>
                <a:lnTo>
                  <a:pt x="1205545" y="2427295"/>
                </a:lnTo>
                <a:lnTo>
                  <a:pt x="1226757" y="2426051"/>
                </a:lnTo>
                <a:close/>
                <a:moveTo>
                  <a:pt x="3298391" y="2247597"/>
                </a:moveTo>
                <a:lnTo>
                  <a:pt x="3510544" y="2247597"/>
                </a:lnTo>
                <a:lnTo>
                  <a:pt x="3510544" y="2438538"/>
                </a:lnTo>
                <a:lnTo>
                  <a:pt x="3686508" y="2438538"/>
                </a:lnTo>
                <a:lnTo>
                  <a:pt x="3686508" y="2620738"/>
                </a:lnTo>
                <a:lnTo>
                  <a:pt x="3510544" y="2620738"/>
                </a:lnTo>
                <a:lnTo>
                  <a:pt x="3510544" y="2941455"/>
                </a:lnTo>
                <a:lnTo>
                  <a:pt x="3511803" y="2958934"/>
                </a:lnTo>
                <a:lnTo>
                  <a:pt x="3514291" y="2972666"/>
                </a:lnTo>
                <a:lnTo>
                  <a:pt x="3520528" y="2985139"/>
                </a:lnTo>
                <a:lnTo>
                  <a:pt x="3523031" y="2991375"/>
                </a:lnTo>
                <a:lnTo>
                  <a:pt x="3526764" y="2996367"/>
                </a:lnTo>
                <a:lnTo>
                  <a:pt x="3531756" y="3000115"/>
                </a:lnTo>
                <a:lnTo>
                  <a:pt x="3536748" y="3003862"/>
                </a:lnTo>
                <a:lnTo>
                  <a:pt x="3542999" y="3006351"/>
                </a:lnTo>
                <a:lnTo>
                  <a:pt x="3549236" y="3008854"/>
                </a:lnTo>
                <a:lnTo>
                  <a:pt x="3562967" y="3012602"/>
                </a:lnTo>
                <a:lnTo>
                  <a:pt x="3579188" y="3013846"/>
                </a:lnTo>
                <a:lnTo>
                  <a:pt x="3594164" y="3013846"/>
                </a:lnTo>
                <a:lnTo>
                  <a:pt x="3607895" y="3012602"/>
                </a:lnTo>
                <a:lnTo>
                  <a:pt x="3621612" y="3010099"/>
                </a:lnTo>
                <a:lnTo>
                  <a:pt x="3635344" y="3006351"/>
                </a:lnTo>
                <a:lnTo>
                  <a:pt x="3647831" y="3002618"/>
                </a:lnTo>
                <a:lnTo>
                  <a:pt x="3660304" y="2998870"/>
                </a:lnTo>
                <a:lnTo>
                  <a:pt x="3672791" y="2993878"/>
                </a:lnTo>
                <a:lnTo>
                  <a:pt x="3684020" y="2987642"/>
                </a:lnTo>
                <a:lnTo>
                  <a:pt x="3684020" y="3158614"/>
                </a:lnTo>
                <a:lnTo>
                  <a:pt x="3666540" y="3167339"/>
                </a:lnTo>
                <a:lnTo>
                  <a:pt x="3649076" y="3176079"/>
                </a:lnTo>
                <a:lnTo>
                  <a:pt x="3630352" y="3183574"/>
                </a:lnTo>
                <a:lnTo>
                  <a:pt x="3610384" y="3189811"/>
                </a:lnTo>
                <a:lnTo>
                  <a:pt x="3589172" y="3194803"/>
                </a:lnTo>
                <a:lnTo>
                  <a:pt x="3566700" y="3198550"/>
                </a:lnTo>
                <a:lnTo>
                  <a:pt x="3541740" y="3201039"/>
                </a:lnTo>
                <a:lnTo>
                  <a:pt x="3516780" y="3201039"/>
                </a:lnTo>
                <a:lnTo>
                  <a:pt x="3493079" y="3201039"/>
                </a:lnTo>
                <a:lnTo>
                  <a:pt x="3469363" y="3198550"/>
                </a:lnTo>
                <a:lnTo>
                  <a:pt x="3448151" y="3196047"/>
                </a:lnTo>
                <a:lnTo>
                  <a:pt x="3426939" y="3191055"/>
                </a:lnTo>
                <a:lnTo>
                  <a:pt x="3408215" y="3183574"/>
                </a:lnTo>
                <a:lnTo>
                  <a:pt x="3390736" y="3176079"/>
                </a:lnTo>
                <a:lnTo>
                  <a:pt x="3373271" y="3166095"/>
                </a:lnTo>
                <a:lnTo>
                  <a:pt x="3358295" y="3153622"/>
                </a:lnTo>
                <a:lnTo>
                  <a:pt x="3344563" y="3139891"/>
                </a:lnTo>
                <a:lnTo>
                  <a:pt x="3333335" y="3123670"/>
                </a:lnTo>
                <a:lnTo>
                  <a:pt x="3322107" y="3104947"/>
                </a:lnTo>
                <a:lnTo>
                  <a:pt x="3314611" y="3084979"/>
                </a:lnTo>
                <a:lnTo>
                  <a:pt x="3307131" y="3061263"/>
                </a:lnTo>
                <a:lnTo>
                  <a:pt x="3302139" y="3035059"/>
                </a:lnTo>
                <a:lnTo>
                  <a:pt x="3299635" y="3007610"/>
                </a:lnTo>
                <a:lnTo>
                  <a:pt x="3298391" y="2976399"/>
                </a:lnTo>
                <a:close/>
                <a:moveTo>
                  <a:pt x="381880" y="2195174"/>
                </a:moveTo>
                <a:lnTo>
                  <a:pt x="408084" y="2196418"/>
                </a:lnTo>
                <a:lnTo>
                  <a:pt x="434288" y="2197678"/>
                </a:lnTo>
                <a:lnTo>
                  <a:pt x="459248" y="2200166"/>
                </a:lnTo>
                <a:lnTo>
                  <a:pt x="484208" y="2203914"/>
                </a:lnTo>
                <a:lnTo>
                  <a:pt x="509168" y="2208906"/>
                </a:lnTo>
                <a:lnTo>
                  <a:pt x="532884" y="2213898"/>
                </a:lnTo>
                <a:lnTo>
                  <a:pt x="556600" y="2220134"/>
                </a:lnTo>
                <a:lnTo>
                  <a:pt x="580301" y="2227630"/>
                </a:lnTo>
                <a:lnTo>
                  <a:pt x="602772" y="2236354"/>
                </a:lnTo>
                <a:lnTo>
                  <a:pt x="623984" y="2245094"/>
                </a:lnTo>
                <a:lnTo>
                  <a:pt x="646456" y="2256322"/>
                </a:lnTo>
                <a:lnTo>
                  <a:pt x="666424" y="2267566"/>
                </a:lnTo>
                <a:lnTo>
                  <a:pt x="687636" y="2278794"/>
                </a:lnTo>
                <a:lnTo>
                  <a:pt x="707604" y="2291266"/>
                </a:lnTo>
                <a:lnTo>
                  <a:pt x="726313" y="2304998"/>
                </a:lnTo>
                <a:lnTo>
                  <a:pt x="745036" y="2319974"/>
                </a:lnTo>
                <a:lnTo>
                  <a:pt x="633968" y="2482206"/>
                </a:lnTo>
                <a:lnTo>
                  <a:pt x="601528" y="2460994"/>
                </a:lnTo>
                <a:lnTo>
                  <a:pt x="569072" y="2442270"/>
                </a:lnTo>
                <a:lnTo>
                  <a:pt x="536632" y="2424806"/>
                </a:lnTo>
                <a:lnTo>
                  <a:pt x="504176" y="2411074"/>
                </a:lnTo>
                <a:lnTo>
                  <a:pt x="472980" y="2401090"/>
                </a:lnTo>
                <a:lnTo>
                  <a:pt x="441784" y="2392350"/>
                </a:lnTo>
                <a:lnTo>
                  <a:pt x="425564" y="2389862"/>
                </a:lnTo>
                <a:lnTo>
                  <a:pt x="410588" y="2387358"/>
                </a:lnTo>
                <a:lnTo>
                  <a:pt x="394352" y="2386114"/>
                </a:lnTo>
                <a:lnTo>
                  <a:pt x="379376" y="2386114"/>
                </a:lnTo>
                <a:lnTo>
                  <a:pt x="364400" y="2386114"/>
                </a:lnTo>
                <a:lnTo>
                  <a:pt x="349440" y="2387358"/>
                </a:lnTo>
                <a:lnTo>
                  <a:pt x="336952" y="2389862"/>
                </a:lnTo>
                <a:lnTo>
                  <a:pt x="324480" y="2392350"/>
                </a:lnTo>
                <a:lnTo>
                  <a:pt x="313236" y="2396098"/>
                </a:lnTo>
                <a:lnTo>
                  <a:pt x="303252" y="2399846"/>
                </a:lnTo>
                <a:lnTo>
                  <a:pt x="293268" y="2404838"/>
                </a:lnTo>
                <a:lnTo>
                  <a:pt x="284544" y="2411074"/>
                </a:lnTo>
                <a:lnTo>
                  <a:pt x="277048" y="2416066"/>
                </a:lnTo>
                <a:lnTo>
                  <a:pt x="270812" y="2423562"/>
                </a:lnTo>
                <a:lnTo>
                  <a:pt x="265820" y="2429798"/>
                </a:lnTo>
                <a:lnTo>
                  <a:pt x="260828" y="2437278"/>
                </a:lnTo>
                <a:lnTo>
                  <a:pt x="257080" y="2446018"/>
                </a:lnTo>
                <a:lnTo>
                  <a:pt x="254592" y="2453498"/>
                </a:lnTo>
                <a:lnTo>
                  <a:pt x="253332" y="2462238"/>
                </a:lnTo>
                <a:lnTo>
                  <a:pt x="253332" y="2470978"/>
                </a:lnTo>
                <a:lnTo>
                  <a:pt x="253332" y="2473466"/>
                </a:lnTo>
                <a:lnTo>
                  <a:pt x="253332" y="2485954"/>
                </a:lnTo>
                <a:lnTo>
                  <a:pt x="254592" y="2495938"/>
                </a:lnTo>
                <a:lnTo>
                  <a:pt x="258324" y="2505922"/>
                </a:lnTo>
                <a:lnTo>
                  <a:pt x="262072" y="2514662"/>
                </a:lnTo>
                <a:lnTo>
                  <a:pt x="268308" y="2523386"/>
                </a:lnTo>
                <a:lnTo>
                  <a:pt x="275804" y="2532126"/>
                </a:lnTo>
                <a:lnTo>
                  <a:pt x="284544" y="2539622"/>
                </a:lnTo>
                <a:lnTo>
                  <a:pt x="295772" y="2545858"/>
                </a:lnTo>
                <a:lnTo>
                  <a:pt x="308244" y="2553338"/>
                </a:lnTo>
                <a:lnTo>
                  <a:pt x="323220" y="2559590"/>
                </a:lnTo>
                <a:lnTo>
                  <a:pt x="340700" y="2567070"/>
                </a:lnTo>
                <a:lnTo>
                  <a:pt x="359408" y="2573306"/>
                </a:lnTo>
                <a:lnTo>
                  <a:pt x="406840" y="2587038"/>
                </a:lnTo>
                <a:lnTo>
                  <a:pt x="464240" y="2602014"/>
                </a:lnTo>
                <a:lnTo>
                  <a:pt x="500444" y="2611998"/>
                </a:lnTo>
                <a:lnTo>
                  <a:pt x="534128" y="2623226"/>
                </a:lnTo>
                <a:lnTo>
                  <a:pt x="566584" y="2634455"/>
                </a:lnTo>
                <a:lnTo>
                  <a:pt x="596536" y="2646942"/>
                </a:lnTo>
                <a:lnTo>
                  <a:pt x="623984" y="2659415"/>
                </a:lnTo>
                <a:lnTo>
                  <a:pt x="650189" y="2673146"/>
                </a:lnTo>
                <a:lnTo>
                  <a:pt x="672660" y="2688122"/>
                </a:lnTo>
                <a:lnTo>
                  <a:pt x="693872" y="2704343"/>
                </a:lnTo>
                <a:lnTo>
                  <a:pt x="712596" y="2723066"/>
                </a:lnTo>
                <a:lnTo>
                  <a:pt x="728816" y="2741790"/>
                </a:lnTo>
                <a:lnTo>
                  <a:pt x="742548" y="2763002"/>
                </a:lnTo>
                <a:lnTo>
                  <a:pt x="748784" y="2774231"/>
                </a:lnTo>
                <a:lnTo>
                  <a:pt x="753776" y="2785459"/>
                </a:lnTo>
                <a:lnTo>
                  <a:pt x="758768" y="2797946"/>
                </a:lnTo>
                <a:lnTo>
                  <a:pt x="763760" y="2810419"/>
                </a:lnTo>
                <a:lnTo>
                  <a:pt x="769996" y="2836638"/>
                </a:lnTo>
                <a:lnTo>
                  <a:pt x="773744" y="2865331"/>
                </a:lnTo>
                <a:lnTo>
                  <a:pt x="774988" y="2896542"/>
                </a:lnTo>
                <a:lnTo>
                  <a:pt x="774988" y="2899030"/>
                </a:lnTo>
                <a:lnTo>
                  <a:pt x="774988" y="2917754"/>
                </a:lnTo>
                <a:lnTo>
                  <a:pt x="772500" y="2935219"/>
                </a:lnTo>
                <a:lnTo>
                  <a:pt x="771241" y="2951439"/>
                </a:lnTo>
                <a:lnTo>
                  <a:pt x="767508" y="2967674"/>
                </a:lnTo>
                <a:lnTo>
                  <a:pt x="763760" y="2983894"/>
                </a:lnTo>
                <a:lnTo>
                  <a:pt x="760012" y="2998870"/>
                </a:lnTo>
                <a:lnTo>
                  <a:pt x="755020" y="3013846"/>
                </a:lnTo>
                <a:lnTo>
                  <a:pt x="748784" y="3028822"/>
                </a:lnTo>
                <a:lnTo>
                  <a:pt x="741289" y="3042554"/>
                </a:lnTo>
                <a:lnTo>
                  <a:pt x="733808" y="3056271"/>
                </a:lnTo>
                <a:lnTo>
                  <a:pt x="726313" y="3068758"/>
                </a:lnTo>
                <a:lnTo>
                  <a:pt x="716329" y="3081231"/>
                </a:lnTo>
                <a:lnTo>
                  <a:pt x="707604" y="3092459"/>
                </a:lnTo>
                <a:lnTo>
                  <a:pt x="696376" y="3103702"/>
                </a:lnTo>
                <a:lnTo>
                  <a:pt x="686392" y="3113686"/>
                </a:lnTo>
                <a:lnTo>
                  <a:pt x="673904" y="3123670"/>
                </a:lnTo>
                <a:lnTo>
                  <a:pt x="662676" y="3133654"/>
                </a:lnTo>
                <a:lnTo>
                  <a:pt x="648944" y="3142379"/>
                </a:lnTo>
                <a:lnTo>
                  <a:pt x="636472" y="3149875"/>
                </a:lnTo>
                <a:lnTo>
                  <a:pt x="621496" y="3157355"/>
                </a:lnTo>
                <a:lnTo>
                  <a:pt x="607764" y="3164850"/>
                </a:lnTo>
                <a:lnTo>
                  <a:pt x="592788" y="3171087"/>
                </a:lnTo>
                <a:lnTo>
                  <a:pt x="560333" y="3182315"/>
                </a:lnTo>
                <a:lnTo>
                  <a:pt x="526648" y="3191055"/>
                </a:lnTo>
                <a:lnTo>
                  <a:pt x="491704" y="3197291"/>
                </a:lnTo>
                <a:lnTo>
                  <a:pt x="454256" y="3201039"/>
                </a:lnTo>
                <a:lnTo>
                  <a:pt x="415580" y="3202283"/>
                </a:lnTo>
                <a:lnTo>
                  <a:pt x="388116" y="3202283"/>
                </a:lnTo>
                <a:lnTo>
                  <a:pt x="359408" y="3199794"/>
                </a:lnTo>
                <a:lnTo>
                  <a:pt x="331960" y="3197291"/>
                </a:lnTo>
                <a:lnTo>
                  <a:pt x="304512" y="3193558"/>
                </a:lnTo>
                <a:lnTo>
                  <a:pt x="277048" y="3187307"/>
                </a:lnTo>
                <a:lnTo>
                  <a:pt x="249600" y="3181071"/>
                </a:lnTo>
                <a:lnTo>
                  <a:pt x="222136" y="3172331"/>
                </a:lnTo>
                <a:lnTo>
                  <a:pt x="195932" y="3163606"/>
                </a:lnTo>
                <a:lnTo>
                  <a:pt x="169728" y="3153622"/>
                </a:lnTo>
                <a:lnTo>
                  <a:pt x="143524" y="3141135"/>
                </a:lnTo>
                <a:lnTo>
                  <a:pt x="118564" y="3128662"/>
                </a:lnTo>
                <a:lnTo>
                  <a:pt x="93604" y="3114931"/>
                </a:lnTo>
                <a:lnTo>
                  <a:pt x="68644" y="3099955"/>
                </a:lnTo>
                <a:lnTo>
                  <a:pt x="44928" y="3082475"/>
                </a:lnTo>
                <a:lnTo>
                  <a:pt x="22456" y="3065011"/>
                </a:lnTo>
                <a:lnTo>
                  <a:pt x="0" y="3046287"/>
                </a:lnTo>
                <a:lnTo>
                  <a:pt x="127288" y="2894038"/>
                </a:lnTo>
                <a:lnTo>
                  <a:pt x="160988" y="2918998"/>
                </a:lnTo>
                <a:lnTo>
                  <a:pt x="194688" y="2942714"/>
                </a:lnTo>
                <a:lnTo>
                  <a:pt x="210908" y="2953942"/>
                </a:lnTo>
                <a:lnTo>
                  <a:pt x="228372" y="2962682"/>
                </a:lnTo>
                <a:lnTo>
                  <a:pt x="247096" y="2972666"/>
                </a:lnTo>
                <a:lnTo>
                  <a:pt x="264576" y="2980147"/>
                </a:lnTo>
                <a:lnTo>
                  <a:pt x="282040" y="2987642"/>
                </a:lnTo>
                <a:lnTo>
                  <a:pt x="300764" y="2993878"/>
                </a:lnTo>
                <a:lnTo>
                  <a:pt x="319488" y="3000115"/>
                </a:lnTo>
                <a:lnTo>
                  <a:pt x="339456" y="3003862"/>
                </a:lnTo>
                <a:lnTo>
                  <a:pt x="358164" y="3007610"/>
                </a:lnTo>
                <a:lnTo>
                  <a:pt x="378132" y="3010099"/>
                </a:lnTo>
                <a:lnTo>
                  <a:pt x="399344" y="3012602"/>
                </a:lnTo>
                <a:lnTo>
                  <a:pt x="419312" y="3012602"/>
                </a:lnTo>
                <a:lnTo>
                  <a:pt x="435548" y="3012602"/>
                </a:lnTo>
                <a:lnTo>
                  <a:pt x="450524" y="3011343"/>
                </a:lnTo>
                <a:lnTo>
                  <a:pt x="465500" y="3008854"/>
                </a:lnTo>
                <a:lnTo>
                  <a:pt x="479216" y="3006351"/>
                </a:lnTo>
                <a:lnTo>
                  <a:pt x="491704" y="3002618"/>
                </a:lnTo>
                <a:lnTo>
                  <a:pt x="502932" y="2998870"/>
                </a:lnTo>
                <a:lnTo>
                  <a:pt x="514160" y="2993878"/>
                </a:lnTo>
                <a:lnTo>
                  <a:pt x="522900" y="2987642"/>
                </a:lnTo>
                <a:lnTo>
                  <a:pt x="531640" y="2981391"/>
                </a:lnTo>
                <a:lnTo>
                  <a:pt x="539120" y="2975155"/>
                </a:lnTo>
                <a:lnTo>
                  <a:pt x="545357" y="2966415"/>
                </a:lnTo>
                <a:lnTo>
                  <a:pt x="551608" y="2958934"/>
                </a:lnTo>
                <a:lnTo>
                  <a:pt x="555341" y="2950195"/>
                </a:lnTo>
                <a:lnTo>
                  <a:pt x="557844" y="2940211"/>
                </a:lnTo>
                <a:lnTo>
                  <a:pt x="560333" y="2930227"/>
                </a:lnTo>
                <a:lnTo>
                  <a:pt x="560333" y="2920243"/>
                </a:lnTo>
                <a:lnTo>
                  <a:pt x="560333" y="2917754"/>
                </a:lnTo>
                <a:lnTo>
                  <a:pt x="560333" y="2907770"/>
                </a:lnTo>
                <a:lnTo>
                  <a:pt x="559088" y="2897786"/>
                </a:lnTo>
                <a:lnTo>
                  <a:pt x="556600" y="2889046"/>
                </a:lnTo>
                <a:lnTo>
                  <a:pt x="552852" y="2880307"/>
                </a:lnTo>
                <a:lnTo>
                  <a:pt x="547860" y="2872826"/>
                </a:lnTo>
                <a:lnTo>
                  <a:pt x="541624" y="2865331"/>
                </a:lnTo>
                <a:lnTo>
                  <a:pt x="532884" y="2857850"/>
                </a:lnTo>
                <a:lnTo>
                  <a:pt x="524144" y="2850355"/>
                </a:lnTo>
                <a:lnTo>
                  <a:pt x="511672" y="2842874"/>
                </a:lnTo>
                <a:lnTo>
                  <a:pt x="497940" y="2836638"/>
                </a:lnTo>
                <a:lnTo>
                  <a:pt x="481720" y="2829142"/>
                </a:lnTo>
                <a:lnTo>
                  <a:pt x="462996" y="2822906"/>
                </a:lnTo>
                <a:lnTo>
                  <a:pt x="419312" y="2807930"/>
                </a:lnTo>
                <a:lnTo>
                  <a:pt x="363156" y="2792954"/>
                </a:lnTo>
                <a:lnTo>
                  <a:pt x="326968" y="2782970"/>
                </a:lnTo>
                <a:lnTo>
                  <a:pt x="293268" y="2772986"/>
                </a:lnTo>
                <a:lnTo>
                  <a:pt x="260828" y="2763002"/>
                </a:lnTo>
                <a:lnTo>
                  <a:pt x="229632" y="2751774"/>
                </a:lnTo>
                <a:lnTo>
                  <a:pt x="200924" y="2740546"/>
                </a:lnTo>
                <a:lnTo>
                  <a:pt x="174720" y="2726814"/>
                </a:lnTo>
                <a:lnTo>
                  <a:pt x="149760" y="2713082"/>
                </a:lnTo>
                <a:lnTo>
                  <a:pt x="127288" y="2696862"/>
                </a:lnTo>
                <a:lnTo>
                  <a:pt x="107320" y="2679383"/>
                </a:lnTo>
                <a:lnTo>
                  <a:pt x="98596" y="2670658"/>
                </a:lnTo>
                <a:lnTo>
                  <a:pt x="89856" y="2660674"/>
                </a:lnTo>
                <a:lnTo>
                  <a:pt x="82360" y="2649431"/>
                </a:lnTo>
                <a:lnTo>
                  <a:pt x="74880" y="2639447"/>
                </a:lnTo>
                <a:lnTo>
                  <a:pt x="67384" y="2626974"/>
                </a:lnTo>
                <a:lnTo>
                  <a:pt x="62392" y="2615746"/>
                </a:lnTo>
                <a:lnTo>
                  <a:pt x="56156" y="2602014"/>
                </a:lnTo>
                <a:lnTo>
                  <a:pt x="52408" y="2589542"/>
                </a:lnTo>
                <a:lnTo>
                  <a:pt x="48676" y="2574566"/>
                </a:lnTo>
                <a:lnTo>
                  <a:pt x="44928" y="2559590"/>
                </a:lnTo>
                <a:lnTo>
                  <a:pt x="42424" y="2544614"/>
                </a:lnTo>
                <a:lnTo>
                  <a:pt x="39936" y="2528378"/>
                </a:lnTo>
                <a:lnTo>
                  <a:pt x="39936" y="2510914"/>
                </a:lnTo>
                <a:lnTo>
                  <a:pt x="38692" y="2493434"/>
                </a:lnTo>
                <a:lnTo>
                  <a:pt x="38692" y="2490946"/>
                </a:lnTo>
                <a:lnTo>
                  <a:pt x="39936" y="2474726"/>
                </a:lnTo>
                <a:lnTo>
                  <a:pt x="41180" y="2458490"/>
                </a:lnTo>
                <a:lnTo>
                  <a:pt x="42424" y="2442270"/>
                </a:lnTo>
                <a:lnTo>
                  <a:pt x="46172" y="2427294"/>
                </a:lnTo>
                <a:lnTo>
                  <a:pt x="48676" y="2412318"/>
                </a:lnTo>
                <a:lnTo>
                  <a:pt x="53668" y="2397342"/>
                </a:lnTo>
                <a:lnTo>
                  <a:pt x="58660" y="2383626"/>
                </a:lnTo>
                <a:lnTo>
                  <a:pt x="64896" y="2369894"/>
                </a:lnTo>
                <a:lnTo>
                  <a:pt x="71132" y="2356162"/>
                </a:lnTo>
                <a:lnTo>
                  <a:pt x="78628" y="2343690"/>
                </a:lnTo>
                <a:lnTo>
                  <a:pt x="86108" y="2331202"/>
                </a:lnTo>
                <a:lnTo>
                  <a:pt x="94848" y="2318730"/>
                </a:lnTo>
                <a:lnTo>
                  <a:pt x="103588" y="2307486"/>
                </a:lnTo>
                <a:lnTo>
                  <a:pt x="113572" y="2296258"/>
                </a:lnTo>
                <a:lnTo>
                  <a:pt x="124800" y="2286274"/>
                </a:lnTo>
                <a:lnTo>
                  <a:pt x="134784" y="2276290"/>
                </a:lnTo>
                <a:lnTo>
                  <a:pt x="147256" y="2267566"/>
                </a:lnTo>
                <a:lnTo>
                  <a:pt x="159744" y="2258826"/>
                </a:lnTo>
                <a:lnTo>
                  <a:pt x="172216" y="2250086"/>
                </a:lnTo>
                <a:lnTo>
                  <a:pt x="185948" y="2242606"/>
                </a:lnTo>
                <a:lnTo>
                  <a:pt x="213396" y="2227630"/>
                </a:lnTo>
                <a:lnTo>
                  <a:pt x="243348" y="2216386"/>
                </a:lnTo>
                <a:lnTo>
                  <a:pt x="275804" y="2207662"/>
                </a:lnTo>
                <a:lnTo>
                  <a:pt x="309504" y="2201410"/>
                </a:lnTo>
                <a:lnTo>
                  <a:pt x="344448" y="2196418"/>
                </a:lnTo>
                <a:close/>
                <a:moveTo>
                  <a:pt x="1997998" y="1462625"/>
                </a:moveTo>
                <a:lnTo>
                  <a:pt x="2109082" y="1462625"/>
                </a:lnTo>
                <a:lnTo>
                  <a:pt x="2105334" y="1483838"/>
                </a:lnTo>
                <a:lnTo>
                  <a:pt x="2100342" y="1508798"/>
                </a:lnTo>
                <a:lnTo>
                  <a:pt x="2092846" y="1536246"/>
                </a:lnTo>
                <a:lnTo>
                  <a:pt x="2082862" y="1564954"/>
                </a:lnTo>
                <a:lnTo>
                  <a:pt x="2071634" y="1596150"/>
                </a:lnTo>
                <a:lnTo>
                  <a:pt x="2056658" y="1629850"/>
                </a:lnTo>
                <a:lnTo>
                  <a:pt x="2039194" y="1663550"/>
                </a:lnTo>
                <a:lnTo>
                  <a:pt x="2017966" y="1698478"/>
                </a:lnTo>
                <a:lnTo>
                  <a:pt x="2032942" y="1720950"/>
                </a:lnTo>
                <a:lnTo>
                  <a:pt x="2051666" y="1744666"/>
                </a:lnTo>
                <a:lnTo>
                  <a:pt x="2071634" y="1767122"/>
                </a:lnTo>
                <a:lnTo>
                  <a:pt x="2094106" y="1788334"/>
                </a:lnTo>
                <a:lnTo>
                  <a:pt x="2117806" y="1809562"/>
                </a:lnTo>
                <a:lnTo>
                  <a:pt x="2141522" y="1828270"/>
                </a:lnTo>
                <a:lnTo>
                  <a:pt x="2167726" y="1844490"/>
                </a:lnTo>
                <a:lnTo>
                  <a:pt x="2193930" y="1860726"/>
                </a:lnTo>
                <a:lnTo>
                  <a:pt x="2195190" y="1859466"/>
                </a:lnTo>
                <a:lnTo>
                  <a:pt x="2195190" y="1860726"/>
                </a:lnTo>
                <a:lnTo>
                  <a:pt x="2221394" y="1844490"/>
                </a:lnTo>
                <a:lnTo>
                  <a:pt x="2247598" y="1828270"/>
                </a:lnTo>
                <a:lnTo>
                  <a:pt x="2272558" y="1809562"/>
                </a:lnTo>
                <a:lnTo>
                  <a:pt x="2295015" y="1788334"/>
                </a:lnTo>
                <a:lnTo>
                  <a:pt x="2317486" y="1767122"/>
                </a:lnTo>
                <a:lnTo>
                  <a:pt x="2337454" y="1744666"/>
                </a:lnTo>
                <a:lnTo>
                  <a:pt x="2356178" y="1720950"/>
                </a:lnTo>
                <a:lnTo>
                  <a:pt x="2371154" y="1698478"/>
                </a:lnTo>
                <a:lnTo>
                  <a:pt x="2349927" y="1663550"/>
                </a:lnTo>
                <a:lnTo>
                  <a:pt x="2332462" y="1629850"/>
                </a:lnTo>
                <a:lnTo>
                  <a:pt x="2318730" y="1596150"/>
                </a:lnTo>
                <a:lnTo>
                  <a:pt x="2306258" y="1564954"/>
                </a:lnTo>
                <a:lnTo>
                  <a:pt x="2296274" y="1536246"/>
                </a:lnTo>
                <a:lnTo>
                  <a:pt x="2288778" y="1508798"/>
                </a:lnTo>
                <a:lnTo>
                  <a:pt x="2283786" y="1483838"/>
                </a:lnTo>
                <a:lnTo>
                  <a:pt x="2280054" y="1462625"/>
                </a:lnTo>
                <a:lnTo>
                  <a:pt x="2391122" y="1462625"/>
                </a:lnTo>
                <a:lnTo>
                  <a:pt x="2397358" y="1488830"/>
                </a:lnTo>
                <a:lnTo>
                  <a:pt x="2404838" y="1513790"/>
                </a:lnTo>
                <a:lnTo>
                  <a:pt x="2414822" y="1539994"/>
                </a:lnTo>
                <a:lnTo>
                  <a:pt x="2424806" y="1566198"/>
                </a:lnTo>
                <a:lnTo>
                  <a:pt x="2436050" y="1591158"/>
                </a:lnTo>
                <a:lnTo>
                  <a:pt x="2449766" y="1614874"/>
                </a:lnTo>
                <a:lnTo>
                  <a:pt x="2464742" y="1638590"/>
                </a:lnTo>
                <a:lnTo>
                  <a:pt x="2479718" y="1662290"/>
                </a:lnTo>
                <a:lnTo>
                  <a:pt x="2498442" y="1688494"/>
                </a:lnTo>
                <a:lnTo>
                  <a:pt x="2484710" y="1717202"/>
                </a:lnTo>
                <a:lnTo>
                  <a:pt x="2475971" y="1735926"/>
                </a:lnTo>
                <a:lnTo>
                  <a:pt x="2464742" y="1755894"/>
                </a:lnTo>
                <a:lnTo>
                  <a:pt x="2452270" y="1774618"/>
                </a:lnTo>
                <a:lnTo>
                  <a:pt x="2439782" y="1793326"/>
                </a:lnTo>
                <a:lnTo>
                  <a:pt x="2424806" y="1810806"/>
                </a:lnTo>
                <a:lnTo>
                  <a:pt x="2409830" y="1829530"/>
                </a:lnTo>
                <a:lnTo>
                  <a:pt x="2393610" y="1846994"/>
                </a:lnTo>
                <a:lnTo>
                  <a:pt x="2376146" y="1863214"/>
                </a:lnTo>
                <a:lnTo>
                  <a:pt x="2358666" y="1880694"/>
                </a:lnTo>
                <a:lnTo>
                  <a:pt x="2339943" y="1895670"/>
                </a:lnTo>
                <a:lnTo>
                  <a:pt x="2319975" y="1910646"/>
                </a:lnTo>
                <a:lnTo>
                  <a:pt x="2300007" y="1924362"/>
                </a:lnTo>
                <a:lnTo>
                  <a:pt x="2280054" y="1938094"/>
                </a:lnTo>
                <a:lnTo>
                  <a:pt x="2258826" y="1950582"/>
                </a:lnTo>
                <a:lnTo>
                  <a:pt x="2237614" y="1961810"/>
                </a:lnTo>
                <a:lnTo>
                  <a:pt x="2216402" y="1971794"/>
                </a:lnTo>
                <a:lnTo>
                  <a:pt x="2195190" y="1981778"/>
                </a:lnTo>
                <a:lnTo>
                  <a:pt x="2195190" y="1980534"/>
                </a:lnTo>
                <a:lnTo>
                  <a:pt x="2193930" y="1981778"/>
                </a:lnTo>
                <a:lnTo>
                  <a:pt x="2172718" y="1971794"/>
                </a:lnTo>
                <a:lnTo>
                  <a:pt x="2151506" y="1961810"/>
                </a:lnTo>
                <a:lnTo>
                  <a:pt x="2130294" y="1950582"/>
                </a:lnTo>
                <a:lnTo>
                  <a:pt x="2109082" y="1938094"/>
                </a:lnTo>
                <a:lnTo>
                  <a:pt x="2089114" y="1924362"/>
                </a:lnTo>
                <a:lnTo>
                  <a:pt x="2069146" y="1910646"/>
                </a:lnTo>
                <a:lnTo>
                  <a:pt x="2049178" y="1895670"/>
                </a:lnTo>
                <a:lnTo>
                  <a:pt x="2030454" y="1880694"/>
                </a:lnTo>
                <a:lnTo>
                  <a:pt x="2012974" y="1863214"/>
                </a:lnTo>
                <a:lnTo>
                  <a:pt x="1995510" y="1846994"/>
                </a:lnTo>
                <a:lnTo>
                  <a:pt x="1979290" y="1829530"/>
                </a:lnTo>
                <a:lnTo>
                  <a:pt x="1964314" y="1810806"/>
                </a:lnTo>
                <a:lnTo>
                  <a:pt x="1949338" y="1793326"/>
                </a:lnTo>
                <a:lnTo>
                  <a:pt x="1936850" y="1774618"/>
                </a:lnTo>
                <a:lnTo>
                  <a:pt x="1924378" y="1755894"/>
                </a:lnTo>
                <a:lnTo>
                  <a:pt x="1913150" y="1735926"/>
                </a:lnTo>
                <a:lnTo>
                  <a:pt x="1904410" y="1717202"/>
                </a:lnTo>
                <a:lnTo>
                  <a:pt x="1890678" y="1688494"/>
                </a:lnTo>
                <a:lnTo>
                  <a:pt x="1909402" y="1662290"/>
                </a:lnTo>
                <a:lnTo>
                  <a:pt x="1924378" y="1638590"/>
                </a:lnTo>
                <a:lnTo>
                  <a:pt x="1939354" y="1614874"/>
                </a:lnTo>
                <a:lnTo>
                  <a:pt x="1953071" y="1591158"/>
                </a:lnTo>
                <a:lnTo>
                  <a:pt x="1964314" y="1566198"/>
                </a:lnTo>
                <a:lnTo>
                  <a:pt x="1975542" y="1539994"/>
                </a:lnTo>
                <a:lnTo>
                  <a:pt x="1984282" y="1513790"/>
                </a:lnTo>
                <a:lnTo>
                  <a:pt x="1991762" y="1488830"/>
                </a:lnTo>
                <a:close/>
                <a:moveTo>
                  <a:pt x="1566213" y="1260441"/>
                </a:moveTo>
                <a:lnTo>
                  <a:pt x="2822907" y="1260441"/>
                </a:lnTo>
                <a:lnTo>
                  <a:pt x="2822907" y="1365273"/>
                </a:lnTo>
                <a:lnTo>
                  <a:pt x="1566213" y="1365273"/>
                </a:lnTo>
                <a:close/>
                <a:moveTo>
                  <a:pt x="2926495" y="623984"/>
                </a:moveTo>
                <a:lnTo>
                  <a:pt x="2950211" y="623984"/>
                </a:lnTo>
                <a:lnTo>
                  <a:pt x="2951455" y="623984"/>
                </a:lnTo>
                <a:lnTo>
                  <a:pt x="2970179" y="623984"/>
                </a:lnTo>
                <a:lnTo>
                  <a:pt x="2987643" y="625228"/>
                </a:lnTo>
                <a:lnTo>
                  <a:pt x="3006367" y="627732"/>
                </a:lnTo>
                <a:lnTo>
                  <a:pt x="3023832" y="631465"/>
                </a:lnTo>
                <a:lnTo>
                  <a:pt x="3041311" y="636457"/>
                </a:lnTo>
                <a:lnTo>
                  <a:pt x="3058776" y="641449"/>
                </a:lnTo>
                <a:lnTo>
                  <a:pt x="3075011" y="647700"/>
                </a:lnTo>
                <a:lnTo>
                  <a:pt x="3091231" y="655180"/>
                </a:lnTo>
                <a:lnTo>
                  <a:pt x="3107451" y="663920"/>
                </a:lnTo>
                <a:lnTo>
                  <a:pt x="3123672" y="672660"/>
                </a:lnTo>
                <a:lnTo>
                  <a:pt x="3138648" y="682644"/>
                </a:lnTo>
                <a:lnTo>
                  <a:pt x="3152379" y="693872"/>
                </a:lnTo>
                <a:lnTo>
                  <a:pt x="3167355" y="705100"/>
                </a:lnTo>
                <a:lnTo>
                  <a:pt x="3179828" y="717588"/>
                </a:lnTo>
                <a:lnTo>
                  <a:pt x="3193560" y="731305"/>
                </a:lnTo>
                <a:lnTo>
                  <a:pt x="3204788" y="745036"/>
                </a:lnTo>
                <a:lnTo>
                  <a:pt x="3217275" y="761257"/>
                </a:lnTo>
                <a:lnTo>
                  <a:pt x="3227259" y="777477"/>
                </a:lnTo>
                <a:lnTo>
                  <a:pt x="3237243" y="793712"/>
                </a:lnTo>
                <a:lnTo>
                  <a:pt x="3247227" y="811176"/>
                </a:lnTo>
                <a:lnTo>
                  <a:pt x="3254708" y="827397"/>
                </a:lnTo>
                <a:lnTo>
                  <a:pt x="3260959" y="846120"/>
                </a:lnTo>
                <a:lnTo>
                  <a:pt x="3267195" y="863600"/>
                </a:lnTo>
                <a:lnTo>
                  <a:pt x="3272187" y="882309"/>
                </a:lnTo>
                <a:lnTo>
                  <a:pt x="3275935" y="901032"/>
                </a:lnTo>
                <a:lnTo>
                  <a:pt x="3278424" y="919756"/>
                </a:lnTo>
                <a:lnTo>
                  <a:pt x="3280927" y="938465"/>
                </a:lnTo>
                <a:lnTo>
                  <a:pt x="3280927" y="957189"/>
                </a:lnTo>
                <a:lnTo>
                  <a:pt x="3280927" y="977157"/>
                </a:lnTo>
                <a:lnTo>
                  <a:pt x="3279668" y="995880"/>
                </a:lnTo>
                <a:lnTo>
                  <a:pt x="3277179" y="1015848"/>
                </a:lnTo>
                <a:lnTo>
                  <a:pt x="3273432" y="1034572"/>
                </a:lnTo>
                <a:lnTo>
                  <a:pt x="3166111" y="1010856"/>
                </a:lnTo>
                <a:lnTo>
                  <a:pt x="3168600" y="998369"/>
                </a:lnTo>
                <a:lnTo>
                  <a:pt x="3169844" y="984652"/>
                </a:lnTo>
                <a:lnTo>
                  <a:pt x="3171103" y="959692"/>
                </a:lnTo>
                <a:lnTo>
                  <a:pt x="3169844" y="933473"/>
                </a:lnTo>
                <a:lnTo>
                  <a:pt x="3164867" y="907269"/>
                </a:lnTo>
                <a:lnTo>
                  <a:pt x="3157371" y="882309"/>
                </a:lnTo>
                <a:lnTo>
                  <a:pt x="3147387" y="858608"/>
                </a:lnTo>
                <a:lnTo>
                  <a:pt x="3134915" y="836137"/>
                </a:lnTo>
                <a:lnTo>
                  <a:pt x="3127419" y="824908"/>
                </a:lnTo>
                <a:lnTo>
                  <a:pt x="3119939" y="814924"/>
                </a:lnTo>
                <a:lnTo>
                  <a:pt x="3102459" y="796201"/>
                </a:lnTo>
                <a:lnTo>
                  <a:pt x="3084995" y="779980"/>
                </a:lnTo>
                <a:lnTo>
                  <a:pt x="3065027" y="766249"/>
                </a:lnTo>
                <a:lnTo>
                  <a:pt x="3043800" y="753776"/>
                </a:lnTo>
                <a:lnTo>
                  <a:pt x="3022587" y="745036"/>
                </a:lnTo>
                <a:lnTo>
                  <a:pt x="3000131" y="738800"/>
                </a:lnTo>
                <a:lnTo>
                  <a:pt x="2975171" y="735052"/>
                </a:lnTo>
                <a:lnTo>
                  <a:pt x="2951455" y="733808"/>
                </a:lnTo>
                <a:lnTo>
                  <a:pt x="2950211" y="733808"/>
                </a:lnTo>
                <a:lnTo>
                  <a:pt x="2928999" y="735052"/>
                </a:lnTo>
                <a:lnTo>
                  <a:pt x="2909031" y="737556"/>
                </a:lnTo>
                <a:lnTo>
                  <a:pt x="2889063" y="741289"/>
                </a:lnTo>
                <a:lnTo>
                  <a:pt x="2871583" y="747540"/>
                </a:lnTo>
                <a:lnTo>
                  <a:pt x="2852859" y="755020"/>
                </a:lnTo>
                <a:lnTo>
                  <a:pt x="2835395" y="765004"/>
                </a:lnTo>
                <a:lnTo>
                  <a:pt x="2819175" y="774988"/>
                </a:lnTo>
                <a:lnTo>
                  <a:pt x="2804199" y="784972"/>
                </a:lnTo>
                <a:lnTo>
                  <a:pt x="2789223" y="797445"/>
                </a:lnTo>
                <a:lnTo>
                  <a:pt x="2775491" y="809932"/>
                </a:lnTo>
                <a:lnTo>
                  <a:pt x="2763019" y="822405"/>
                </a:lnTo>
                <a:lnTo>
                  <a:pt x="2750531" y="836137"/>
                </a:lnTo>
                <a:lnTo>
                  <a:pt x="2728075" y="863600"/>
                </a:lnTo>
                <a:lnTo>
                  <a:pt x="2709351" y="891048"/>
                </a:lnTo>
                <a:lnTo>
                  <a:pt x="2686879" y="927237"/>
                </a:lnTo>
                <a:lnTo>
                  <a:pt x="2669415" y="963425"/>
                </a:lnTo>
                <a:lnTo>
                  <a:pt x="2653195" y="999628"/>
                </a:lnTo>
                <a:lnTo>
                  <a:pt x="2639463" y="1034572"/>
                </a:lnTo>
                <a:lnTo>
                  <a:pt x="2628235" y="1069516"/>
                </a:lnTo>
                <a:lnTo>
                  <a:pt x="2619495" y="1103201"/>
                </a:lnTo>
                <a:lnTo>
                  <a:pt x="2613259" y="1134397"/>
                </a:lnTo>
                <a:lnTo>
                  <a:pt x="2608267" y="1163105"/>
                </a:lnTo>
                <a:lnTo>
                  <a:pt x="2497199" y="1163105"/>
                </a:lnTo>
                <a:lnTo>
                  <a:pt x="2502191" y="1128161"/>
                </a:lnTo>
                <a:lnTo>
                  <a:pt x="2509671" y="1089469"/>
                </a:lnTo>
                <a:lnTo>
                  <a:pt x="2519655" y="1049548"/>
                </a:lnTo>
                <a:lnTo>
                  <a:pt x="2532143" y="1007109"/>
                </a:lnTo>
                <a:lnTo>
                  <a:pt x="2548363" y="963425"/>
                </a:lnTo>
                <a:lnTo>
                  <a:pt x="2568331" y="918497"/>
                </a:lnTo>
                <a:lnTo>
                  <a:pt x="2578315" y="897285"/>
                </a:lnTo>
                <a:lnTo>
                  <a:pt x="2590787" y="874828"/>
                </a:lnTo>
                <a:lnTo>
                  <a:pt x="2603275" y="852357"/>
                </a:lnTo>
                <a:lnTo>
                  <a:pt x="2617007" y="831144"/>
                </a:lnTo>
                <a:lnTo>
                  <a:pt x="2633227" y="806184"/>
                </a:lnTo>
                <a:lnTo>
                  <a:pt x="2650691" y="783728"/>
                </a:lnTo>
                <a:lnTo>
                  <a:pt x="2669415" y="761257"/>
                </a:lnTo>
                <a:lnTo>
                  <a:pt x="2688139" y="741289"/>
                </a:lnTo>
                <a:lnTo>
                  <a:pt x="2706847" y="722580"/>
                </a:lnTo>
                <a:lnTo>
                  <a:pt x="2726815" y="706345"/>
                </a:lnTo>
                <a:lnTo>
                  <a:pt x="2746783" y="690124"/>
                </a:lnTo>
                <a:lnTo>
                  <a:pt x="2768011" y="676393"/>
                </a:lnTo>
                <a:lnTo>
                  <a:pt x="2789223" y="663920"/>
                </a:lnTo>
                <a:lnTo>
                  <a:pt x="2811679" y="653936"/>
                </a:lnTo>
                <a:lnTo>
                  <a:pt x="2832891" y="643952"/>
                </a:lnTo>
                <a:lnTo>
                  <a:pt x="2855363" y="636457"/>
                </a:lnTo>
                <a:lnTo>
                  <a:pt x="2879079" y="631465"/>
                </a:lnTo>
                <a:lnTo>
                  <a:pt x="2902779" y="626473"/>
                </a:lnTo>
                <a:close/>
                <a:moveTo>
                  <a:pt x="1418941" y="623984"/>
                </a:moveTo>
                <a:lnTo>
                  <a:pt x="1437665" y="623984"/>
                </a:lnTo>
                <a:lnTo>
                  <a:pt x="1438909" y="623984"/>
                </a:lnTo>
                <a:lnTo>
                  <a:pt x="1462625" y="623984"/>
                </a:lnTo>
                <a:lnTo>
                  <a:pt x="1486341" y="626473"/>
                </a:lnTo>
                <a:lnTo>
                  <a:pt x="1510041" y="631465"/>
                </a:lnTo>
                <a:lnTo>
                  <a:pt x="1533757" y="636457"/>
                </a:lnTo>
                <a:lnTo>
                  <a:pt x="1556229" y="643952"/>
                </a:lnTo>
                <a:lnTo>
                  <a:pt x="1577441" y="653936"/>
                </a:lnTo>
                <a:lnTo>
                  <a:pt x="1599897" y="663920"/>
                </a:lnTo>
                <a:lnTo>
                  <a:pt x="1621110" y="676393"/>
                </a:lnTo>
                <a:lnTo>
                  <a:pt x="1642337" y="690124"/>
                </a:lnTo>
                <a:lnTo>
                  <a:pt x="1662305" y="706345"/>
                </a:lnTo>
                <a:lnTo>
                  <a:pt x="1682273" y="722580"/>
                </a:lnTo>
                <a:lnTo>
                  <a:pt x="1700982" y="741289"/>
                </a:lnTo>
                <a:lnTo>
                  <a:pt x="1719705" y="761257"/>
                </a:lnTo>
                <a:lnTo>
                  <a:pt x="1738429" y="783728"/>
                </a:lnTo>
                <a:lnTo>
                  <a:pt x="1755894" y="806184"/>
                </a:lnTo>
                <a:lnTo>
                  <a:pt x="1772114" y="831144"/>
                </a:lnTo>
                <a:lnTo>
                  <a:pt x="1785846" y="852357"/>
                </a:lnTo>
                <a:lnTo>
                  <a:pt x="1798333" y="874828"/>
                </a:lnTo>
                <a:lnTo>
                  <a:pt x="1810806" y="897285"/>
                </a:lnTo>
                <a:lnTo>
                  <a:pt x="1820790" y="918497"/>
                </a:lnTo>
                <a:lnTo>
                  <a:pt x="1840758" y="963425"/>
                </a:lnTo>
                <a:lnTo>
                  <a:pt x="1856978" y="1007109"/>
                </a:lnTo>
                <a:lnTo>
                  <a:pt x="1869466" y="1049548"/>
                </a:lnTo>
                <a:lnTo>
                  <a:pt x="1879450" y="1089469"/>
                </a:lnTo>
                <a:lnTo>
                  <a:pt x="1886930" y="1128161"/>
                </a:lnTo>
                <a:lnTo>
                  <a:pt x="1891922" y="1163105"/>
                </a:lnTo>
                <a:lnTo>
                  <a:pt x="1780854" y="1163105"/>
                </a:lnTo>
                <a:lnTo>
                  <a:pt x="1777106" y="1134397"/>
                </a:lnTo>
                <a:lnTo>
                  <a:pt x="1769625" y="1103201"/>
                </a:lnTo>
                <a:lnTo>
                  <a:pt x="1760886" y="1069516"/>
                </a:lnTo>
                <a:lnTo>
                  <a:pt x="1749657" y="1034572"/>
                </a:lnTo>
                <a:lnTo>
                  <a:pt x="1735926" y="999628"/>
                </a:lnTo>
                <a:lnTo>
                  <a:pt x="1720950" y="963425"/>
                </a:lnTo>
                <a:lnTo>
                  <a:pt x="1702241" y="927237"/>
                </a:lnTo>
                <a:lnTo>
                  <a:pt x="1679769" y="891048"/>
                </a:lnTo>
                <a:lnTo>
                  <a:pt x="1661046" y="863600"/>
                </a:lnTo>
                <a:lnTo>
                  <a:pt x="1638589" y="836137"/>
                </a:lnTo>
                <a:lnTo>
                  <a:pt x="1626102" y="822405"/>
                </a:lnTo>
                <a:lnTo>
                  <a:pt x="1613629" y="809932"/>
                </a:lnTo>
                <a:lnTo>
                  <a:pt x="1599897" y="797445"/>
                </a:lnTo>
                <a:lnTo>
                  <a:pt x="1584921" y="784972"/>
                </a:lnTo>
                <a:lnTo>
                  <a:pt x="1569945" y="774988"/>
                </a:lnTo>
                <a:lnTo>
                  <a:pt x="1553725" y="765004"/>
                </a:lnTo>
                <a:lnTo>
                  <a:pt x="1536261" y="755020"/>
                </a:lnTo>
                <a:lnTo>
                  <a:pt x="1518781" y="747540"/>
                </a:lnTo>
                <a:lnTo>
                  <a:pt x="1500057" y="741289"/>
                </a:lnTo>
                <a:lnTo>
                  <a:pt x="1480089" y="737556"/>
                </a:lnTo>
                <a:lnTo>
                  <a:pt x="1460121" y="735052"/>
                </a:lnTo>
                <a:lnTo>
                  <a:pt x="1438909" y="733808"/>
                </a:lnTo>
                <a:lnTo>
                  <a:pt x="1437665" y="733808"/>
                </a:lnTo>
                <a:lnTo>
                  <a:pt x="1413949" y="735052"/>
                </a:lnTo>
                <a:lnTo>
                  <a:pt x="1390249" y="738800"/>
                </a:lnTo>
                <a:lnTo>
                  <a:pt x="1366533" y="745036"/>
                </a:lnTo>
                <a:lnTo>
                  <a:pt x="1345321" y="753776"/>
                </a:lnTo>
                <a:lnTo>
                  <a:pt x="1324093" y="766249"/>
                </a:lnTo>
                <a:lnTo>
                  <a:pt x="1304125" y="779980"/>
                </a:lnTo>
                <a:lnTo>
                  <a:pt x="1286661" y="796201"/>
                </a:lnTo>
                <a:lnTo>
                  <a:pt x="1269181" y="814924"/>
                </a:lnTo>
                <a:lnTo>
                  <a:pt x="1261701" y="824908"/>
                </a:lnTo>
                <a:lnTo>
                  <a:pt x="1254205" y="836137"/>
                </a:lnTo>
                <a:lnTo>
                  <a:pt x="1241733" y="858608"/>
                </a:lnTo>
                <a:lnTo>
                  <a:pt x="1231749" y="882309"/>
                </a:lnTo>
                <a:lnTo>
                  <a:pt x="1224268" y="907269"/>
                </a:lnTo>
                <a:lnTo>
                  <a:pt x="1219276" y="933473"/>
                </a:lnTo>
                <a:lnTo>
                  <a:pt x="1218017" y="959692"/>
                </a:lnTo>
                <a:lnTo>
                  <a:pt x="1219276" y="984652"/>
                </a:lnTo>
                <a:lnTo>
                  <a:pt x="1220521" y="998369"/>
                </a:lnTo>
                <a:lnTo>
                  <a:pt x="1223009" y="1010856"/>
                </a:lnTo>
                <a:lnTo>
                  <a:pt x="1115689" y="1034572"/>
                </a:lnTo>
                <a:lnTo>
                  <a:pt x="1111941" y="1015848"/>
                </a:lnTo>
                <a:lnTo>
                  <a:pt x="1109452" y="995880"/>
                </a:lnTo>
                <a:lnTo>
                  <a:pt x="1108193" y="977157"/>
                </a:lnTo>
                <a:lnTo>
                  <a:pt x="1108193" y="957189"/>
                </a:lnTo>
                <a:lnTo>
                  <a:pt x="1108193" y="938465"/>
                </a:lnTo>
                <a:lnTo>
                  <a:pt x="1110697" y="919756"/>
                </a:lnTo>
                <a:lnTo>
                  <a:pt x="1113185" y="901032"/>
                </a:lnTo>
                <a:lnTo>
                  <a:pt x="1116933" y="882309"/>
                </a:lnTo>
                <a:lnTo>
                  <a:pt x="1121925" y="863600"/>
                </a:lnTo>
                <a:lnTo>
                  <a:pt x="1128161" y="846120"/>
                </a:lnTo>
                <a:lnTo>
                  <a:pt x="1134412" y="827397"/>
                </a:lnTo>
                <a:lnTo>
                  <a:pt x="1141893" y="811176"/>
                </a:lnTo>
                <a:lnTo>
                  <a:pt x="1151877" y="793712"/>
                </a:lnTo>
                <a:lnTo>
                  <a:pt x="1161861" y="777477"/>
                </a:lnTo>
                <a:lnTo>
                  <a:pt x="1171845" y="761257"/>
                </a:lnTo>
                <a:lnTo>
                  <a:pt x="1184332" y="745036"/>
                </a:lnTo>
                <a:lnTo>
                  <a:pt x="1195561" y="731305"/>
                </a:lnTo>
                <a:lnTo>
                  <a:pt x="1209292" y="717588"/>
                </a:lnTo>
                <a:lnTo>
                  <a:pt x="1221765" y="705100"/>
                </a:lnTo>
                <a:lnTo>
                  <a:pt x="1236741" y="693872"/>
                </a:lnTo>
                <a:lnTo>
                  <a:pt x="1250473" y="682644"/>
                </a:lnTo>
                <a:lnTo>
                  <a:pt x="1265449" y="672660"/>
                </a:lnTo>
                <a:lnTo>
                  <a:pt x="1281669" y="663920"/>
                </a:lnTo>
                <a:lnTo>
                  <a:pt x="1297889" y="655180"/>
                </a:lnTo>
                <a:lnTo>
                  <a:pt x="1314109" y="647700"/>
                </a:lnTo>
                <a:lnTo>
                  <a:pt x="1330345" y="641449"/>
                </a:lnTo>
                <a:lnTo>
                  <a:pt x="1347809" y="636457"/>
                </a:lnTo>
                <a:lnTo>
                  <a:pt x="1365289" y="631465"/>
                </a:lnTo>
                <a:lnTo>
                  <a:pt x="1382753" y="627732"/>
                </a:lnTo>
                <a:lnTo>
                  <a:pt x="1401477" y="625228"/>
                </a:lnTo>
                <a:close/>
                <a:moveTo>
                  <a:pt x="2195190" y="0"/>
                </a:moveTo>
                <a:lnTo>
                  <a:pt x="2235126" y="43684"/>
                </a:lnTo>
                <a:lnTo>
                  <a:pt x="2252590" y="62392"/>
                </a:lnTo>
                <a:lnTo>
                  <a:pt x="2273803" y="81116"/>
                </a:lnTo>
                <a:lnTo>
                  <a:pt x="2314983" y="117304"/>
                </a:lnTo>
                <a:lnTo>
                  <a:pt x="2351186" y="147256"/>
                </a:lnTo>
                <a:lnTo>
                  <a:pt x="2373643" y="163477"/>
                </a:lnTo>
                <a:lnTo>
                  <a:pt x="2397358" y="182200"/>
                </a:lnTo>
                <a:lnTo>
                  <a:pt x="2418571" y="202168"/>
                </a:lnTo>
                <a:lnTo>
                  <a:pt x="2439783" y="222136"/>
                </a:lnTo>
                <a:lnTo>
                  <a:pt x="2459751" y="243349"/>
                </a:lnTo>
                <a:lnTo>
                  <a:pt x="2477230" y="265820"/>
                </a:lnTo>
                <a:lnTo>
                  <a:pt x="2494695" y="288276"/>
                </a:lnTo>
                <a:lnTo>
                  <a:pt x="2509671" y="311992"/>
                </a:lnTo>
                <a:lnTo>
                  <a:pt x="2524647" y="335708"/>
                </a:lnTo>
                <a:lnTo>
                  <a:pt x="2537135" y="360668"/>
                </a:lnTo>
                <a:lnTo>
                  <a:pt x="2548363" y="385628"/>
                </a:lnTo>
                <a:lnTo>
                  <a:pt x="2557103" y="410588"/>
                </a:lnTo>
                <a:lnTo>
                  <a:pt x="2564583" y="436792"/>
                </a:lnTo>
                <a:lnTo>
                  <a:pt x="2570819" y="461752"/>
                </a:lnTo>
                <a:lnTo>
                  <a:pt x="2575811" y="487957"/>
                </a:lnTo>
                <a:lnTo>
                  <a:pt x="2578315" y="514161"/>
                </a:lnTo>
                <a:lnTo>
                  <a:pt x="2579559" y="541624"/>
                </a:lnTo>
                <a:lnTo>
                  <a:pt x="2579559" y="562837"/>
                </a:lnTo>
                <a:lnTo>
                  <a:pt x="2579559" y="562837"/>
                </a:lnTo>
                <a:lnTo>
                  <a:pt x="2578315" y="584049"/>
                </a:lnTo>
                <a:lnTo>
                  <a:pt x="2575811" y="605261"/>
                </a:lnTo>
                <a:lnTo>
                  <a:pt x="2572079" y="626473"/>
                </a:lnTo>
                <a:lnTo>
                  <a:pt x="2568331" y="647701"/>
                </a:lnTo>
                <a:lnTo>
                  <a:pt x="2563339" y="667669"/>
                </a:lnTo>
                <a:lnTo>
                  <a:pt x="2550851" y="708849"/>
                </a:lnTo>
                <a:lnTo>
                  <a:pt x="2537135" y="748785"/>
                </a:lnTo>
                <a:lnTo>
                  <a:pt x="2520899" y="789965"/>
                </a:lnTo>
                <a:lnTo>
                  <a:pt x="2503435" y="829901"/>
                </a:lnTo>
                <a:lnTo>
                  <a:pt x="2484711" y="871081"/>
                </a:lnTo>
                <a:lnTo>
                  <a:pt x="2453515" y="940969"/>
                </a:lnTo>
                <a:lnTo>
                  <a:pt x="2438539" y="975913"/>
                </a:lnTo>
                <a:lnTo>
                  <a:pt x="2424807" y="1012101"/>
                </a:lnTo>
                <a:lnTo>
                  <a:pt x="2412334" y="1048290"/>
                </a:lnTo>
                <a:lnTo>
                  <a:pt x="2402350" y="1085737"/>
                </a:lnTo>
                <a:lnTo>
                  <a:pt x="2393611" y="1124414"/>
                </a:lnTo>
                <a:lnTo>
                  <a:pt x="2387374" y="1163106"/>
                </a:lnTo>
                <a:lnTo>
                  <a:pt x="2276306" y="1163106"/>
                </a:lnTo>
                <a:lnTo>
                  <a:pt x="2278795" y="1139390"/>
                </a:lnTo>
                <a:lnTo>
                  <a:pt x="2282542" y="1115689"/>
                </a:lnTo>
                <a:lnTo>
                  <a:pt x="2292526" y="1070761"/>
                </a:lnTo>
                <a:lnTo>
                  <a:pt x="2304999" y="1025833"/>
                </a:lnTo>
                <a:lnTo>
                  <a:pt x="2318731" y="983393"/>
                </a:lnTo>
                <a:lnTo>
                  <a:pt x="2333707" y="942213"/>
                </a:lnTo>
                <a:lnTo>
                  <a:pt x="2351186" y="902277"/>
                </a:lnTo>
                <a:lnTo>
                  <a:pt x="2384871" y="826153"/>
                </a:lnTo>
                <a:lnTo>
                  <a:pt x="2416082" y="752533"/>
                </a:lnTo>
                <a:lnTo>
                  <a:pt x="2431058" y="717589"/>
                </a:lnTo>
                <a:lnTo>
                  <a:pt x="2443531" y="681385"/>
                </a:lnTo>
                <a:lnTo>
                  <a:pt x="2454759" y="646441"/>
                </a:lnTo>
                <a:lnTo>
                  <a:pt x="2463499" y="611512"/>
                </a:lnTo>
                <a:lnTo>
                  <a:pt x="2465987" y="594033"/>
                </a:lnTo>
                <a:lnTo>
                  <a:pt x="2468491" y="576568"/>
                </a:lnTo>
                <a:lnTo>
                  <a:pt x="2469735" y="559089"/>
                </a:lnTo>
                <a:lnTo>
                  <a:pt x="2469735" y="541624"/>
                </a:lnTo>
                <a:lnTo>
                  <a:pt x="2468491" y="521656"/>
                </a:lnTo>
                <a:lnTo>
                  <a:pt x="2467246" y="501688"/>
                </a:lnTo>
                <a:lnTo>
                  <a:pt x="2463499" y="481720"/>
                </a:lnTo>
                <a:lnTo>
                  <a:pt x="2458507" y="461752"/>
                </a:lnTo>
                <a:lnTo>
                  <a:pt x="2452270" y="443029"/>
                </a:lnTo>
                <a:lnTo>
                  <a:pt x="2444775" y="423061"/>
                </a:lnTo>
                <a:lnTo>
                  <a:pt x="2436050" y="404337"/>
                </a:lnTo>
                <a:lnTo>
                  <a:pt x="2426066" y="385628"/>
                </a:lnTo>
                <a:lnTo>
                  <a:pt x="2414823" y="366904"/>
                </a:lnTo>
                <a:lnTo>
                  <a:pt x="2402350" y="348181"/>
                </a:lnTo>
                <a:lnTo>
                  <a:pt x="2389863" y="330716"/>
                </a:lnTo>
                <a:lnTo>
                  <a:pt x="2374887" y="314481"/>
                </a:lnTo>
                <a:lnTo>
                  <a:pt x="2359911" y="297016"/>
                </a:lnTo>
                <a:lnTo>
                  <a:pt x="2343691" y="282040"/>
                </a:lnTo>
                <a:lnTo>
                  <a:pt x="2326226" y="265820"/>
                </a:lnTo>
                <a:lnTo>
                  <a:pt x="2307502" y="252088"/>
                </a:lnTo>
                <a:lnTo>
                  <a:pt x="2261330" y="215900"/>
                </a:lnTo>
                <a:lnTo>
                  <a:pt x="2228874" y="188437"/>
                </a:lnTo>
                <a:lnTo>
                  <a:pt x="2195190" y="158485"/>
                </a:lnTo>
                <a:lnTo>
                  <a:pt x="2160246" y="188437"/>
                </a:lnTo>
                <a:lnTo>
                  <a:pt x="2127790" y="215900"/>
                </a:lnTo>
                <a:lnTo>
                  <a:pt x="2081618" y="252088"/>
                </a:lnTo>
                <a:lnTo>
                  <a:pt x="2062894" y="265820"/>
                </a:lnTo>
                <a:lnTo>
                  <a:pt x="2045430" y="282040"/>
                </a:lnTo>
                <a:lnTo>
                  <a:pt x="2029210" y="297016"/>
                </a:lnTo>
                <a:lnTo>
                  <a:pt x="2014234" y="314481"/>
                </a:lnTo>
                <a:lnTo>
                  <a:pt x="1999258" y="330716"/>
                </a:lnTo>
                <a:lnTo>
                  <a:pt x="1986770" y="348181"/>
                </a:lnTo>
                <a:lnTo>
                  <a:pt x="1974298" y="366904"/>
                </a:lnTo>
                <a:lnTo>
                  <a:pt x="1963054" y="385628"/>
                </a:lnTo>
                <a:lnTo>
                  <a:pt x="1953070" y="404337"/>
                </a:lnTo>
                <a:lnTo>
                  <a:pt x="1944346" y="423061"/>
                </a:lnTo>
                <a:lnTo>
                  <a:pt x="1936850" y="443029"/>
                </a:lnTo>
                <a:lnTo>
                  <a:pt x="1930614" y="461752"/>
                </a:lnTo>
                <a:lnTo>
                  <a:pt x="1925622" y="481720"/>
                </a:lnTo>
                <a:lnTo>
                  <a:pt x="1921874" y="501688"/>
                </a:lnTo>
                <a:lnTo>
                  <a:pt x="1920630" y="521656"/>
                </a:lnTo>
                <a:lnTo>
                  <a:pt x="1919386" y="541624"/>
                </a:lnTo>
                <a:lnTo>
                  <a:pt x="1919386" y="559089"/>
                </a:lnTo>
                <a:lnTo>
                  <a:pt x="1920630" y="576568"/>
                </a:lnTo>
                <a:lnTo>
                  <a:pt x="1923134" y="594033"/>
                </a:lnTo>
                <a:lnTo>
                  <a:pt x="1925622" y="611512"/>
                </a:lnTo>
                <a:lnTo>
                  <a:pt x="1934362" y="646441"/>
                </a:lnTo>
                <a:lnTo>
                  <a:pt x="1945590" y="681385"/>
                </a:lnTo>
                <a:lnTo>
                  <a:pt x="1958062" y="717589"/>
                </a:lnTo>
                <a:lnTo>
                  <a:pt x="1973038" y="752533"/>
                </a:lnTo>
                <a:lnTo>
                  <a:pt x="2004250" y="826153"/>
                </a:lnTo>
                <a:lnTo>
                  <a:pt x="2037934" y="902277"/>
                </a:lnTo>
                <a:lnTo>
                  <a:pt x="2055414" y="942213"/>
                </a:lnTo>
                <a:lnTo>
                  <a:pt x="2070390" y="983393"/>
                </a:lnTo>
                <a:lnTo>
                  <a:pt x="2084122" y="1025833"/>
                </a:lnTo>
                <a:lnTo>
                  <a:pt x="2096594" y="1070761"/>
                </a:lnTo>
                <a:lnTo>
                  <a:pt x="2106578" y="1115689"/>
                </a:lnTo>
                <a:lnTo>
                  <a:pt x="2110326" y="1139390"/>
                </a:lnTo>
                <a:lnTo>
                  <a:pt x="2112814" y="1163106"/>
                </a:lnTo>
                <a:lnTo>
                  <a:pt x="2001746" y="1163106"/>
                </a:lnTo>
                <a:lnTo>
                  <a:pt x="1995510" y="1124414"/>
                </a:lnTo>
                <a:lnTo>
                  <a:pt x="1986770" y="1085737"/>
                </a:lnTo>
                <a:lnTo>
                  <a:pt x="1976786" y="1048290"/>
                </a:lnTo>
                <a:lnTo>
                  <a:pt x="1964314" y="1012101"/>
                </a:lnTo>
                <a:lnTo>
                  <a:pt x="1950582" y="975913"/>
                </a:lnTo>
                <a:lnTo>
                  <a:pt x="1935606" y="940969"/>
                </a:lnTo>
                <a:lnTo>
                  <a:pt x="1904410" y="871081"/>
                </a:lnTo>
                <a:lnTo>
                  <a:pt x="1885686" y="829901"/>
                </a:lnTo>
                <a:lnTo>
                  <a:pt x="1868221" y="789965"/>
                </a:lnTo>
                <a:lnTo>
                  <a:pt x="1851986" y="748785"/>
                </a:lnTo>
                <a:lnTo>
                  <a:pt x="1838269" y="708849"/>
                </a:lnTo>
                <a:lnTo>
                  <a:pt x="1825782" y="667669"/>
                </a:lnTo>
                <a:lnTo>
                  <a:pt x="1820790" y="647701"/>
                </a:lnTo>
                <a:lnTo>
                  <a:pt x="1817042" y="626473"/>
                </a:lnTo>
                <a:lnTo>
                  <a:pt x="1813309" y="605261"/>
                </a:lnTo>
                <a:lnTo>
                  <a:pt x="1810806" y="584049"/>
                </a:lnTo>
                <a:lnTo>
                  <a:pt x="1809561" y="562837"/>
                </a:lnTo>
                <a:lnTo>
                  <a:pt x="1809561" y="562837"/>
                </a:lnTo>
                <a:lnTo>
                  <a:pt x="1809561" y="541624"/>
                </a:lnTo>
                <a:lnTo>
                  <a:pt x="1810806" y="514161"/>
                </a:lnTo>
                <a:lnTo>
                  <a:pt x="1813309" y="487957"/>
                </a:lnTo>
                <a:lnTo>
                  <a:pt x="1818301" y="461752"/>
                </a:lnTo>
                <a:lnTo>
                  <a:pt x="1824537" y="436792"/>
                </a:lnTo>
                <a:lnTo>
                  <a:pt x="1832018" y="410588"/>
                </a:lnTo>
                <a:lnTo>
                  <a:pt x="1842002" y="385628"/>
                </a:lnTo>
                <a:lnTo>
                  <a:pt x="1851986" y="360668"/>
                </a:lnTo>
                <a:lnTo>
                  <a:pt x="1864474" y="335708"/>
                </a:lnTo>
                <a:lnTo>
                  <a:pt x="1879450" y="311992"/>
                </a:lnTo>
                <a:lnTo>
                  <a:pt x="1894426" y="288276"/>
                </a:lnTo>
                <a:lnTo>
                  <a:pt x="1911890" y="265820"/>
                </a:lnTo>
                <a:lnTo>
                  <a:pt x="1929370" y="243349"/>
                </a:lnTo>
                <a:lnTo>
                  <a:pt x="1949338" y="222136"/>
                </a:lnTo>
                <a:lnTo>
                  <a:pt x="1970550" y="202168"/>
                </a:lnTo>
                <a:lnTo>
                  <a:pt x="1991762" y="182200"/>
                </a:lnTo>
                <a:lnTo>
                  <a:pt x="2015478" y="163477"/>
                </a:lnTo>
                <a:lnTo>
                  <a:pt x="2037934" y="147256"/>
                </a:lnTo>
                <a:lnTo>
                  <a:pt x="2074138" y="117304"/>
                </a:lnTo>
                <a:lnTo>
                  <a:pt x="2115318" y="81116"/>
                </a:lnTo>
                <a:lnTo>
                  <a:pt x="2136530" y="62392"/>
                </a:lnTo>
                <a:lnTo>
                  <a:pt x="2153994" y="4368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xmlns="" id="{12F1A092-37D0-D842-B66A-ACBCB3854157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982663" y="4493942"/>
            <a:ext cx="2770108" cy="4756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sz="1600" b="1" i="0">
                <a:solidFill>
                  <a:schemeClr val="bg2"/>
                </a:solidFill>
                <a:latin typeface="Nunito SemiBold" pitchFamily="2" charset="77"/>
              </a:defRPr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GB" dirty="0" smtClean="0"/>
              <a:t>Date</a:t>
            </a:r>
            <a:endParaRPr lang="en-GB" dirty="0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_Title Page_9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xmlns="" id="{12F1A092-37D0-D842-B66A-ACBCB385415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82663" y="3429000"/>
            <a:ext cx="7325710" cy="951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 b="1" i="0">
                <a:solidFill>
                  <a:schemeClr val="bg1"/>
                </a:solidFill>
                <a:latin typeface="Nunito SemiBold" pitchFamily="2" charset="77"/>
              </a:defRPr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GB" dirty="0"/>
              <a:t>Subhead goes here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xmlns="" id="{3A56933A-7AB9-5147-ADEF-CDA699895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63" y="1814279"/>
            <a:ext cx="7325710" cy="1408386"/>
          </a:xfrm>
        </p:spPr>
        <p:txBody>
          <a:bodyPr lIns="90000" numCol="1" anchor="t">
            <a:normAutofit/>
          </a:bodyPr>
          <a:lstStyle>
            <a:lvl1pPr algn="l">
              <a:lnSpc>
                <a:spcPct val="100000"/>
              </a:lnSpc>
              <a:defRPr sz="440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xmlns="" id="{9B5BFE71-4D0C-5641-B95D-F9152AFA2158}"/>
              </a:ext>
            </a:extLst>
          </p:cNvPr>
          <p:cNvSpPr/>
          <p:nvPr userDrawn="1"/>
        </p:nvSpPr>
        <p:spPr>
          <a:xfrm>
            <a:off x="10652089" y="5670407"/>
            <a:ext cx="1131924" cy="826814"/>
          </a:xfrm>
          <a:custGeom>
            <a:avLst/>
            <a:gdLst>
              <a:gd name="connsiteX0" fmla="*/ 1997998 w 4389120"/>
              <a:gd name="connsiteY0" fmla="*/ 2608251 h 3206031"/>
              <a:gd name="connsiteX1" fmla="*/ 1975542 w 4389120"/>
              <a:gd name="connsiteY1" fmla="*/ 2609495 h 3206031"/>
              <a:gd name="connsiteX2" fmla="*/ 1954330 w 4389120"/>
              <a:gd name="connsiteY2" fmla="*/ 2611999 h 3206031"/>
              <a:gd name="connsiteX3" fmla="*/ 1934362 w 4389120"/>
              <a:gd name="connsiteY3" fmla="*/ 2616991 h 3206031"/>
              <a:gd name="connsiteX4" fmla="*/ 1915638 w 4389120"/>
              <a:gd name="connsiteY4" fmla="*/ 2624471 h 3206031"/>
              <a:gd name="connsiteX5" fmla="*/ 1898174 w 4389120"/>
              <a:gd name="connsiteY5" fmla="*/ 2633211 h 3206031"/>
              <a:gd name="connsiteX6" fmla="*/ 1883198 w 4389120"/>
              <a:gd name="connsiteY6" fmla="*/ 2643195 h 3206031"/>
              <a:gd name="connsiteX7" fmla="*/ 1868222 w 4389120"/>
              <a:gd name="connsiteY7" fmla="*/ 2655683 h 3206031"/>
              <a:gd name="connsiteX8" fmla="*/ 1854490 w 4389120"/>
              <a:gd name="connsiteY8" fmla="*/ 2669399 h 3206031"/>
              <a:gd name="connsiteX9" fmla="*/ 1843262 w 4389120"/>
              <a:gd name="connsiteY9" fmla="*/ 2683131 h 3206031"/>
              <a:gd name="connsiteX10" fmla="*/ 1833278 w 4389120"/>
              <a:gd name="connsiteY10" fmla="*/ 2699351 h 3206031"/>
              <a:gd name="connsiteX11" fmla="*/ 1824538 w 4389120"/>
              <a:gd name="connsiteY11" fmla="*/ 2715587 h 3206031"/>
              <a:gd name="connsiteX12" fmla="*/ 1817042 w 4389120"/>
              <a:gd name="connsiteY12" fmla="*/ 2734295 h 3206031"/>
              <a:gd name="connsiteX13" fmla="*/ 1810806 w 4389120"/>
              <a:gd name="connsiteY13" fmla="*/ 2753019 h 3206031"/>
              <a:gd name="connsiteX14" fmla="*/ 1807058 w 4389120"/>
              <a:gd name="connsiteY14" fmla="*/ 2771743 h 3206031"/>
              <a:gd name="connsiteX15" fmla="*/ 1804570 w 4389120"/>
              <a:gd name="connsiteY15" fmla="*/ 2791711 h 3206031"/>
              <a:gd name="connsiteX16" fmla="*/ 1803326 w 4389120"/>
              <a:gd name="connsiteY16" fmla="*/ 2812923 h 3206031"/>
              <a:gd name="connsiteX17" fmla="*/ 1803326 w 4389120"/>
              <a:gd name="connsiteY17" fmla="*/ 2815411 h 3206031"/>
              <a:gd name="connsiteX18" fmla="*/ 1804570 w 4389120"/>
              <a:gd name="connsiteY18" fmla="*/ 2835379 h 3206031"/>
              <a:gd name="connsiteX19" fmla="*/ 1807058 w 4389120"/>
              <a:gd name="connsiteY19" fmla="*/ 2855347 h 3206031"/>
              <a:gd name="connsiteX20" fmla="*/ 1812050 w 4389120"/>
              <a:gd name="connsiteY20" fmla="*/ 2875315 h 3206031"/>
              <a:gd name="connsiteX21" fmla="*/ 1817042 w 4389120"/>
              <a:gd name="connsiteY21" fmla="*/ 2894039 h 3206031"/>
              <a:gd name="connsiteX22" fmla="*/ 1825782 w 4389120"/>
              <a:gd name="connsiteY22" fmla="*/ 2912763 h 3206031"/>
              <a:gd name="connsiteX23" fmla="*/ 1834522 w 4389120"/>
              <a:gd name="connsiteY23" fmla="*/ 2928983 h 3206031"/>
              <a:gd name="connsiteX24" fmla="*/ 1845750 w 4389120"/>
              <a:gd name="connsiteY24" fmla="*/ 2945203 h 3206031"/>
              <a:gd name="connsiteX25" fmla="*/ 1858238 w 4389120"/>
              <a:gd name="connsiteY25" fmla="*/ 2960179 h 3206031"/>
              <a:gd name="connsiteX26" fmla="*/ 1871954 w 4389120"/>
              <a:gd name="connsiteY26" fmla="*/ 2973911 h 3206031"/>
              <a:gd name="connsiteX27" fmla="*/ 1886930 w 4389120"/>
              <a:gd name="connsiteY27" fmla="*/ 2986383 h 3206031"/>
              <a:gd name="connsiteX28" fmla="*/ 1903166 w 4389120"/>
              <a:gd name="connsiteY28" fmla="*/ 2996367 h 3206031"/>
              <a:gd name="connsiteX29" fmla="*/ 1920630 w 4389120"/>
              <a:gd name="connsiteY29" fmla="*/ 3005107 h 3206031"/>
              <a:gd name="connsiteX30" fmla="*/ 1939354 w 4389120"/>
              <a:gd name="connsiteY30" fmla="*/ 3012603 h 3206031"/>
              <a:gd name="connsiteX31" fmla="*/ 1958062 w 4389120"/>
              <a:gd name="connsiteY31" fmla="*/ 3017595 h 3206031"/>
              <a:gd name="connsiteX32" fmla="*/ 1979290 w 4389120"/>
              <a:gd name="connsiteY32" fmla="*/ 3021327 h 3206031"/>
              <a:gd name="connsiteX33" fmla="*/ 2000502 w 4389120"/>
              <a:gd name="connsiteY33" fmla="*/ 3022587 h 3206031"/>
              <a:gd name="connsiteX34" fmla="*/ 2022958 w 4389120"/>
              <a:gd name="connsiteY34" fmla="*/ 3021327 h 3206031"/>
              <a:gd name="connsiteX35" fmla="*/ 2044186 w 4389120"/>
              <a:gd name="connsiteY35" fmla="*/ 3017595 h 3206031"/>
              <a:gd name="connsiteX36" fmla="*/ 2064154 w 4389120"/>
              <a:gd name="connsiteY36" fmla="*/ 3012603 h 3206031"/>
              <a:gd name="connsiteX37" fmla="*/ 2082862 w 4389120"/>
              <a:gd name="connsiteY37" fmla="*/ 3006351 h 3206031"/>
              <a:gd name="connsiteX38" fmla="*/ 2099098 w 4389120"/>
              <a:gd name="connsiteY38" fmla="*/ 2997627 h 3206031"/>
              <a:gd name="connsiteX39" fmla="*/ 2115318 w 4389120"/>
              <a:gd name="connsiteY39" fmla="*/ 2986383 h 3206031"/>
              <a:gd name="connsiteX40" fmla="*/ 2130294 w 4389120"/>
              <a:gd name="connsiteY40" fmla="*/ 2975155 h 3206031"/>
              <a:gd name="connsiteX41" fmla="*/ 2144011 w 4389120"/>
              <a:gd name="connsiteY41" fmla="*/ 2961423 h 3206031"/>
              <a:gd name="connsiteX42" fmla="*/ 2155254 w 4389120"/>
              <a:gd name="connsiteY42" fmla="*/ 2946447 h 3206031"/>
              <a:gd name="connsiteX43" fmla="*/ 2165238 w 4389120"/>
              <a:gd name="connsiteY43" fmla="*/ 2931471 h 3206031"/>
              <a:gd name="connsiteX44" fmla="*/ 2173963 w 4389120"/>
              <a:gd name="connsiteY44" fmla="*/ 2914007 h 3206031"/>
              <a:gd name="connsiteX45" fmla="*/ 2181458 w 4389120"/>
              <a:gd name="connsiteY45" fmla="*/ 2896543 h 3206031"/>
              <a:gd name="connsiteX46" fmla="*/ 2187694 w 4389120"/>
              <a:gd name="connsiteY46" fmla="*/ 2877819 h 3206031"/>
              <a:gd name="connsiteX47" fmla="*/ 2191442 w 4389120"/>
              <a:gd name="connsiteY47" fmla="*/ 2859095 h 3206031"/>
              <a:gd name="connsiteX48" fmla="*/ 2193931 w 4389120"/>
              <a:gd name="connsiteY48" fmla="*/ 2839127 h 3206031"/>
              <a:gd name="connsiteX49" fmla="*/ 2195190 w 4389120"/>
              <a:gd name="connsiteY49" fmla="*/ 2817915 h 3206031"/>
              <a:gd name="connsiteX50" fmla="*/ 2195190 w 4389120"/>
              <a:gd name="connsiteY50" fmla="*/ 2815411 h 3206031"/>
              <a:gd name="connsiteX51" fmla="*/ 2193931 w 4389120"/>
              <a:gd name="connsiteY51" fmla="*/ 2794199 h 3206031"/>
              <a:gd name="connsiteX52" fmla="*/ 2191442 w 4389120"/>
              <a:gd name="connsiteY52" fmla="*/ 2774231 h 3206031"/>
              <a:gd name="connsiteX53" fmla="*/ 2186450 w 4389120"/>
              <a:gd name="connsiteY53" fmla="*/ 2755507 h 3206031"/>
              <a:gd name="connsiteX54" fmla="*/ 2180214 w 4389120"/>
              <a:gd name="connsiteY54" fmla="*/ 2736799 h 3206031"/>
              <a:gd name="connsiteX55" fmla="*/ 2172718 w 4389120"/>
              <a:gd name="connsiteY55" fmla="*/ 2718075 h 3206031"/>
              <a:gd name="connsiteX56" fmla="*/ 2163979 w 4389120"/>
              <a:gd name="connsiteY56" fmla="*/ 2700611 h 3206031"/>
              <a:gd name="connsiteX57" fmla="*/ 2152750 w 4389120"/>
              <a:gd name="connsiteY57" fmla="*/ 2685635 h 3206031"/>
              <a:gd name="connsiteX58" fmla="*/ 2140278 w 4389120"/>
              <a:gd name="connsiteY58" fmla="*/ 2670659 h 3206031"/>
              <a:gd name="connsiteX59" fmla="*/ 2126546 w 4389120"/>
              <a:gd name="connsiteY59" fmla="*/ 2656927 h 3206031"/>
              <a:gd name="connsiteX60" fmla="*/ 2111570 w 4389120"/>
              <a:gd name="connsiteY60" fmla="*/ 2644439 h 3206031"/>
              <a:gd name="connsiteX61" fmla="*/ 2095350 w 4389120"/>
              <a:gd name="connsiteY61" fmla="*/ 2634455 h 3206031"/>
              <a:gd name="connsiteX62" fmla="*/ 2077870 w 4389120"/>
              <a:gd name="connsiteY62" fmla="*/ 2624471 h 3206031"/>
              <a:gd name="connsiteX63" fmla="*/ 2059162 w 4389120"/>
              <a:gd name="connsiteY63" fmla="*/ 2618235 h 3206031"/>
              <a:gd name="connsiteX64" fmla="*/ 2040438 w 4389120"/>
              <a:gd name="connsiteY64" fmla="*/ 2611999 h 3206031"/>
              <a:gd name="connsiteX65" fmla="*/ 2019226 w 4389120"/>
              <a:gd name="connsiteY65" fmla="*/ 2609495 h 3206031"/>
              <a:gd name="connsiteX66" fmla="*/ 2487215 w 4389120"/>
              <a:gd name="connsiteY66" fmla="*/ 2438538 h 3206031"/>
              <a:gd name="connsiteX67" fmla="*/ 2700611 w 4389120"/>
              <a:gd name="connsiteY67" fmla="*/ 2438538 h 3206031"/>
              <a:gd name="connsiteX68" fmla="*/ 2700611 w 4389120"/>
              <a:gd name="connsiteY68" fmla="*/ 2857851 h 3206031"/>
              <a:gd name="connsiteX69" fmla="*/ 2700611 w 4389120"/>
              <a:gd name="connsiteY69" fmla="*/ 2875315 h 3206031"/>
              <a:gd name="connsiteX70" fmla="*/ 2703115 w 4389120"/>
              <a:gd name="connsiteY70" fmla="*/ 2892795 h 3206031"/>
              <a:gd name="connsiteX71" fmla="*/ 2705603 w 4389120"/>
              <a:gd name="connsiteY71" fmla="*/ 2909015 h 3206031"/>
              <a:gd name="connsiteX72" fmla="*/ 2709351 w 4389120"/>
              <a:gd name="connsiteY72" fmla="*/ 2923991 h 3206031"/>
              <a:gd name="connsiteX73" fmla="*/ 2714343 w 4389120"/>
              <a:gd name="connsiteY73" fmla="*/ 2937723 h 3206031"/>
              <a:gd name="connsiteX74" fmla="*/ 2719335 w 4389120"/>
              <a:gd name="connsiteY74" fmla="*/ 2950195 h 3206031"/>
              <a:gd name="connsiteX75" fmla="*/ 2726815 w 4389120"/>
              <a:gd name="connsiteY75" fmla="*/ 2961424 h 3206031"/>
              <a:gd name="connsiteX76" fmla="*/ 2734311 w 4389120"/>
              <a:gd name="connsiteY76" fmla="*/ 2971408 h 3206031"/>
              <a:gd name="connsiteX77" fmla="*/ 2743051 w 4389120"/>
              <a:gd name="connsiteY77" fmla="*/ 2980147 h 3206031"/>
              <a:gd name="connsiteX78" fmla="*/ 2753035 w 4389120"/>
              <a:gd name="connsiteY78" fmla="*/ 2987643 h 3206031"/>
              <a:gd name="connsiteX79" fmla="*/ 2763019 w 4389120"/>
              <a:gd name="connsiteY79" fmla="*/ 2995123 h 3206031"/>
              <a:gd name="connsiteX80" fmla="*/ 2774247 w 4389120"/>
              <a:gd name="connsiteY80" fmla="*/ 3000115 h 3206031"/>
              <a:gd name="connsiteX81" fmla="*/ 2786719 w 4389120"/>
              <a:gd name="connsiteY81" fmla="*/ 3003863 h 3206031"/>
              <a:gd name="connsiteX82" fmla="*/ 2800451 w 4389120"/>
              <a:gd name="connsiteY82" fmla="*/ 3007611 h 3206031"/>
              <a:gd name="connsiteX83" fmla="*/ 2814183 w 4389120"/>
              <a:gd name="connsiteY83" fmla="*/ 3008855 h 3206031"/>
              <a:gd name="connsiteX84" fmla="*/ 2829159 w 4389120"/>
              <a:gd name="connsiteY84" fmla="*/ 3010099 h 3206031"/>
              <a:gd name="connsiteX85" fmla="*/ 2844135 w 4389120"/>
              <a:gd name="connsiteY85" fmla="*/ 3008855 h 3206031"/>
              <a:gd name="connsiteX86" fmla="*/ 2857851 w 4389120"/>
              <a:gd name="connsiteY86" fmla="*/ 3007611 h 3206031"/>
              <a:gd name="connsiteX87" fmla="*/ 2871583 w 4389120"/>
              <a:gd name="connsiteY87" fmla="*/ 3003863 h 3206031"/>
              <a:gd name="connsiteX88" fmla="*/ 2884071 w 4389120"/>
              <a:gd name="connsiteY88" fmla="*/ 3000115 h 3206031"/>
              <a:gd name="connsiteX89" fmla="*/ 2895299 w 4389120"/>
              <a:gd name="connsiteY89" fmla="*/ 2995123 h 3206031"/>
              <a:gd name="connsiteX90" fmla="*/ 2906527 w 4389120"/>
              <a:gd name="connsiteY90" fmla="*/ 2987643 h 3206031"/>
              <a:gd name="connsiteX91" fmla="*/ 2916511 w 4389120"/>
              <a:gd name="connsiteY91" fmla="*/ 2980147 h 3206031"/>
              <a:gd name="connsiteX92" fmla="*/ 2926495 w 4389120"/>
              <a:gd name="connsiteY92" fmla="*/ 2971408 h 3206031"/>
              <a:gd name="connsiteX93" fmla="*/ 2933991 w 4389120"/>
              <a:gd name="connsiteY93" fmla="*/ 2961424 h 3206031"/>
              <a:gd name="connsiteX94" fmla="*/ 2941471 w 4389120"/>
              <a:gd name="connsiteY94" fmla="*/ 2950195 h 3206031"/>
              <a:gd name="connsiteX95" fmla="*/ 2947708 w 4389120"/>
              <a:gd name="connsiteY95" fmla="*/ 2937723 h 3206031"/>
              <a:gd name="connsiteX96" fmla="*/ 2952700 w 4389120"/>
              <a:gd name="connsiteY96" fmla="*/ 2923991 h 3206031"/>
              <a:gd name="connsiteX97" fmla="*/ 2956447 w 4389120"/>
              <a:gd name="connsiteY97" fmla="*/ 2909015 h 3206031"/>
              <a:gd name="connsiteX98" fmla="*/ 2960195 w 4389120"/>
              <a:gd name="connsiteY98" fmla="*/ 2892795 h 3206031"/>
              <a:gd name="connsiteX99" fmla="*/ 2961439 w 4389120"/>
              <a:gd name="connsiteY99" fmla="*/ 2875315 h 3206031"/>
              <a:gd name="connsiteX100" fmla="*/ 2961439 w 4389120"/>
              <a:gd name="connsiteY100" fmla="*/ 2857851 h 3206031"/>
              <a:gd name="connsiteX101" fmla="*/ 2961439 w 4389120"/>
              <a:gd name="connsiteY101" fmla="*/ 2438538 h 3206031"/>
              <a:gd name="connsiteX102" fmla="*/ 3174836 w 4389120"/>
              <a:gd name="connsiteY102" fmla="*/ 2438538 h 3206031"/>
              <a:gd name="connsiteX103" fmla="*/ 3174836 w 4389120"/>
              <a:gd name="connsiteY103" fmla="*/ 3188567 h 3206031"/>
              <a:gd name="connsiteX104" fmla="*/ 2961439 w 4389120"/>
              <a:gd name="connsiteY104" fmla="*/ 3188567 h 3206031"/>
              <a:gd name="connsiteX105" fmla="*/ 2961439 w 4389120"/>
              <a:gd name="connsiteY105" fmla="*/ 3082476 h 3206031"/>
              <a:gd name="connsiteX106" fmla="*/ 2942716 w 4389120"/>
              <a:gd name="connsiteY106" fmla="*/ 3106192 h 3206031"/>
              <a:gd name="connsiteX107" fmla="*/ 2922747 w 4389120"/>
              <a:gd name="connsiteY107" fmla="*/ 3127404 h 3206031"/>
              <a:gd name="connsiteX108" fmla="*/ 2911519 w 4389120"/>
              <a:gd name="connsiteY108" fmla="*/ 3138647 h 3206031"/>
              <a:gd name="connsiteX109" fmla="*/ 2899047 w 4389120"/>
              <a:gd name="connsiteY109" fmla="*/ 3148631 h 3206031"/>
              <a:gd name="connsiteX110" fmla="*/ 2886559 w 4389120"/>
              <a:gd name="connsiteY110" fmla="*/ 3157356 h 3206031"/>
              <a:gd name="connsiteX111" fmla="*/ 2874087 w 4389120"/>
              <a:gd name="connsiteY111" fmla="*/ 3166096 h 3206031"/>
              <a:gd name="connsiteX112" fmla="*/ 2860355 w 4389120"/>
              <a:gd name="connsiteY112" fmla="*/ 3173591 h 3206031"/>
              <a:gd name="connsiteX113" fmla="*/ 2846623 w 4389120"/>
              <a:gd name="connsiteY113" fmla="*/ 3181072 h 3206031"/>
              <a:gd name="connsiteX114" fmla="*/ 2831647 w 4389120"/>
              <a:gd name="connsiteY114" fmla="*/ 3187308 h 3206031"/>
              <a:gd name="connsiteX115" fmla="*/ 2815427 w 4389120"/>
              <a:gd name="connsiteY115" fmla="*/ 3192300 h 3206031"/>
              <a:gd name="connsiteX116" fmla="*/ 2797963 w 4389120"/>
              <a:gd name="connsiteY116" fmla="*/ 3197292 h 3206031"/>
              <a:gd name="connsiteX117" fmla="*/ 2780483 w 4389120"/>
              <a:gd name="connsiteY117" fmla="*/ 3199795 h 3206031"/>
              <a:gd name="connsiteX118" fmla="*/ 2761759 w 4389120"/>
              <a:gd name="connsiteY118" fmla="*/ 3202284 h 3206031"/>
              <a:gd name="connsiteX119" fmla="*/ 2741791 w 4389120"/>
              <a:gd name="connsiteY119" fmla="*/ 3202284 h 3206031"/>
              <a:gd name="connsiteX120" fmla="*/ 2713099 w 4389120"/>
              <a:gd name="connsiteY120" fmla="*/ 3201040 h 3206031"/>
              <a:gd name="connsiteX121" fmla="*/ 2685635 w 4389120"/>
              <a:gd name="connsiteY121" fmla="*/ 3197292 h 3206031"/>
              <a:gd name="connsiteX122" fmla="*/ 2659431 w 4389120"/>
              <a:gd name="connsiteY122" fmla="*/ 3192300 h 3206031"/>
              <a:gd name="connsiteX123" fmla="*/ 2634471 w 4389120"/>
              <a:gd name="connsiteY123" fmla="*/ 3183575 h 3206031"/>
              <a:gd name="connsiteX124" fmla="*/ 2612015 w 4389120"/>
              <a:gd name="connsiteY124" fmla="*/ 3172332 h 3206031"/>
              <a:gd name="connsiteX125" fmla="*/ 2590787 w 4389120"/>
              <a:gd name="connsiteY125" fmla="*/ 3159859 h 3206031"/>
              <a:gd name="connsiteX126" fmla="*/ 2572079 w 4389120"/>
              <a:gd name="connsiteY126" fmla="*/ 3144883 h 3206031"/>
              <a:gd name="connsiteX127" fmla="*/ 2554599 w 4389120"/>
              <a:gd name="connsiteY127" fmla="*/ 3128663 h 3206031"/>
              <a:gd name="connsiteX128" fmla="*/ 2539623 w 4389120"/>
              <a:gd name="connsiteY128" fmla="*/ 3108695 h 3206031"/>
              <a:gd name="connsiteX129" fmla="*/ 2525891 w 4389120"/>
              <a:gd name="connsiteY129" fmla="*/ 3087468 h 3206031"/>
              <a:gd name="connsiteX130" fmla="*/ 2514663 w 4389120"/>
              <a:gd name="connsiteY130" fmla="*/ 3065011 h 3206031"/>
              <a:gd name="connsiteX131" fmla="*/ 2504679 w 4389120"/>
              <a:gd name="connsiteY131" fmla="*/ 3040051 h 3206031"/>
              <a:gd name="connsiteX132" fmla="*/ 2497199 w 4389120"/>
              <a:gd name="connsiteY132" fmla="*/ 3013847 h 3206031"/>
              <a:gd name="connsiteX133" fmla="*/ 2492207 w 4389120"/>
              <a:gd name="connsiteY133" fmla="*/ 2985139 h 3206031"/>
              <a:gd name="connsiteX134" fmla="*/ 2488459 w 4389120"/>
              <a:gd name="connsiteY134" fmla="*/ 2956432 h 3206031"/>
              <a:gd name="connsiteX135" fmla="*/ 2487215 w 4389120"/>
              <a:gd name="connsiteY135" fmla="*/ 2923991 h 3206031"/>
              <a:gd name="connsiteX136" fmla="*/ 4092104 w 4389120"/>
              <a:gd name="connsiteY136" fmla="*/ 2427294 h 3206031"/>
              <a:gd name="connsiteX137" fmla="*/ 4128292 w 4389120"/>
              <a:gd name="connsiteY137" fmla="*/ 2429798 h 3206031"/>
              <a:gd name="connsiteX138" fmla="*/ 4165740 w 4389120"/>
              <a:gd name="connsiteY138" fmla="*/ 2433546 h 3206031"/>
              <a:gd name="connsiteX139" fmla="*/ 4201928 w 4389120"/>
              <a:gd name="connsiteY139" fmla="*/ 2441026 h 3206031"/>
              <a:gd name="connsiteX140" fmla="*/ 4238116 w 4389120"/>
              <a:gd name="connsiteY140" fmla="*/ 2451010 h 3206031"/>
              <a:gd name="connsiteX141" fmla="*/ 4273060 w 4389120"/>
              <a:gd name="connsiteY141" fmla="*/ 2463482 h 3206031"/>
              <a:gd name="connsiteX142" fmla="*/ 4308004 w 4389120"/>
              <a:gd name="connsiteY142" fmla="*/ 2478458 h 3206031"/>
              <a:gd name="connsiteX143" fmla="*/ 4341704 w 4389120"/>
              <a:gd name="connsiteY143" fmla="*/ 2494694 h 3206031"/>
              <a:gd name="connsiteX144" fmla="*/ 4372900 w 4389120"/>
              <a:gd name="connsiteY144" fmla="*/ 2514662 h 3206031"/>
              <a:gd name="connsiteX145" fmla="*/ 4291784 w 4389120"/>
              <a:gd name="connsiteY145" fmla="*/ 2661918 h 3206031"/>
              <a:gd name="connsiteX146" fmla="*/ 4263076 w 4389120"/>
              <a:gd name="connsiteY146" fmla="*/ 2645698 h 3206031"/>
              <a:gd name="connsiteX147" fmla="*/ 4235613 w 4389120"/>
              <a:gd name="connsiteY147" fmla="*/ 2631966 h 3206031"/>
              <a:gd name="connsiteX148" fmla="*/ 4209408 w 4389120"/>
              <a:gd name="connsiteY148" fmla="*/ 2620738 h 3206031"/>
              <a:gd name="connsiteX149" fmla="*/ 4183204 w 4389120"/>
              <a:gd name="connsiteY149" fmla="*/ 2610754 h 3206031"/>
              <a:gd name="connsiteX150" fmla="*/ 4157000 w 4389120"/>
              <a:gd name="connsiteY150" fmla="*/ 2602014 h 3206031"/>
              <a:gd name="connsiteX151" fmla="*/ 4133284 w 4389120"/>
              <a:gd name="connsiteY151" fmla="*/ 2595778 h 3206031"/>
              <a:gd name="connsiteX152" fmla="*/ 4109568 w 4389120"/>
              <a:gd name="connsiteY152" fmla="*/ 2593274 h 3206031"/>
              <a:gd name="connsiteX153" fmla="*/ 4088356 w 4389120"/>
              <a:gd name="connsiteY153" fmla="*/ 2592030 h 3206031"/>
              <a:gd name="connsiteX154" fmla="*/ 4070892 w 4389120"/>
              <a:gd name="connsiteY154" fmla="*/ 2592030 h 3206031"/>
              <a:gd name="connsiteX155" fmla="*/ 4054656 w 4389120"/>
              <a:gd name="connsiteY155" fmla="*/ 2595778 h 3206031"/>
              <a:gd name="connsiteX156" fmla="*/ 4040940 w 4389120"/>
              <a:gd name="connsiteY156" fmla="*/ 2599526 h 3206031"/>
              <a:gd name="connsiteX157" fmla="*/ 4029712 w 4389120"/>
              <a:gd name="connsiteY157" fmla="*/ 2605762 h 3206031"/>
              <a:gd name="connsiteX158" fmla="*/ 4020972 w 4389120"/>
              <a:gd name="connsiteY158" fmla="*/ 2614486 h 3206031"/>
              <a:gd name="connsiteX159" fmla="*/ 4014736 w 4389120"/>
              <a:gd name="connsiteY159" fmla="*/ 2623226 h 3206031"/>
              <a:gd name="connsiteX160" fmla="*/ 4010988 w 4389120"/>
              <a:gd name="connsiteY160" fmla="*/ 2631966 h 3206031"/>
              <a:gd name="connsiteX161" fmla="*/ 4009744 w 4389120"/>
              <a:gd name="connsiteY161" fmla="*/ 2643194 h 3206031"/>
              <a:gd name="connsiteX162" fmla="*/ 4009744 w 4389120"/>
              <a:gd name="connsiteY162" fmla="*/ 2645698 h 3206031"/>
              <a:gd name="connsiteX163" fmla="*/ 4010988 w 4389120"/>
              <a:gd name="connsiteY163" fmla="*/ 2653178 h 3206031"/>
              <a:gd name="connsiteX164" fmla="*/ 4013476 w 4389120"/>
              <a:gd name="connsiteY164" fmla="*/ 2660674 h 3206031"/>
              <a:gd name="connsiteX165" fmla="*/ 4017224 w 4389120"/>
              <a:gd name="connsiteY165" fmla="*/ 2666910 h 3206031"/>
              <a:gd name="connsiteX166" fmla="*/ 4022216 w 4389120"/>
              <a:gd name="connsiteY166" fmla="*/ 2673146 h 3206031"/>
              <a:gd name="connsiteX167" fmla="*/ 4029712 w 4389120"/>
              <a:gd name="connsiteY167" fmla="*/ 2679382 h 3206031"/>
              <a:gd name="connsiteX168" fmla="*/ 4037192 w 4389120"/>
              <a:gd name="connsiteY168" fmla="*/ 2685634 h 3206031"/>
              <a:gd name="connsiteX169" fmla="*/ 4055916 w 4389120"/>
              <a:gd name="connsiteY169" fmla="*/ 2695618 h 3206031"/>
              <a:gd name="connsiteX170" fmla="*/ 4078372 w 4389120"/>
              <a:gd name="connsiteY170" fmla="*/ 2705602 h 3206031"/>
              <a:gd name="connsiteX171" fmla="*/ 4104576 w 4389120"/>
              <a:gd name="connsiteY171" fmla="*/ 2715586 h 3206031"/>
              <a:gd name="connsiteX172" fmla="*/ 4163236 w 4389120"/>
              <a:gd name="connsiteY172" fmla="*/ 2735554 h 3206031"/>
              <a:gd name="connsiteX173" fmla="*/ 4201928 w 4389120"/>
              <a:gd name="connsiteY173" fmla="*/ 2749270 h 3206031"/>
              <a:gd name="connsiteX174" fmla="*/ 4223140 w 4389120"/>
              <a:gd name="connsiteY174" fmla="*/ 2756766 h 3206031"/>
              <a:gd name="connsiteX175" fmla="*/ 4241864 w 4389120"/>
              <a:gd name="connsiteY175" fmla="*/ 2765491 h 3206031"/>
              <a:gd name="connsiteX176" fmla="*/ 4261832 w 4389120"/>
              <a:gd name="connsiteY176" fmla="*/ 2775475 h 3206031"/>
              <a:gd name="connsiteX177" fmla="*/ 4280540 w 4389120"/>
              <a:gd name="connsiteY177" fmla="*/ 2785459 h 3206031"/>
              <a:gd name="connsiteX178" fmla="*/ 4298020 w 4389120"/>
              <a:gd name="connsiteY178" fmla="*/ 2796702 h 3206031"/>
              <a:gd name="connsiteX179" fmla="*/ 4315484 w 4389120"/>
              <a:gd name="connsiteY179" fmla="*/ 2807930 h 3206031"/>
              <a:gd name="connsiteX180" fmla="*/ 4330460 w 4389120"/>
              <a:gd name="connsiteY180" fmla="*/ 2821662 h 3206031"/>
              <a:gd name="connsiteX181" fmla="*/ 4345436 w 4389120"/>
              <a:gd name="connsiteY181" fmla="*/ 2836638 h 3206031"/>
              <a:gd name="connsiteX182" fmla="*/ 4357924 w 4389120"/>
              <a:gd name="connsiteY182" fmla="*/ 2852858 h 3206031"/>
              <a:gd name="connsiteX183" fmla="*/ 4369152 w 4389120"/>
              <a:gd name="connsiteY183" fmla="*/ 2870323 h 3206031"/>
              <a:gd name="connsiteX184" fmla="*/ 4377892 w 4389120"/>
              <a:gd name="connsiteY184" fmla="*/ 2889046 h 3206031"/>
              <a:gd name="connsiteX185" fmla="*/ 4384128 w 4389120"/>
              <a:gd name="connsiteY185" fmla="*/ 2910259 h 3206031"/>
              <a:gd name="connsiteX186" fmla="*/ 4387876 w 4389120"/>
              <a:gd name="connsiteY186" fmla="*/ 2932730 h 3206031"/>
              <a:gd name="connsiteX187" fmla="*/ 4389120 w 4389120"/>
              <a:gd name="connsiteY187" fmla="*/ 2957690 h 3206031"/>
              <a:gd name="connsiteX188" fmla="*/ 4389120 w 4389120"/>
              <a:gd name="connsiteY188" fmla="*/ 2960179 h 3206031"/>
              <a:gd name="connsiteX189" fmla="*/ 4387876 w 4389120"/>
              <a:gd name="connsiteY189" fmla="*/ 2991375 h 3206031"/>
              <a:gd name="connsiteX190" fmla="*/ 4386632 w 4389120"/>
              <a:gd name="connsiteY190" fmla="*/ 3005107 h 3206031"/>
              <a:gd name="connsiteX191" fmla="*/ 4384128 w 4389120"/>
              <a:gd name="connsiteY191" fmla="*/ 3018838 h 3206031"/>
              <a:gd name="connsiteX192" fmla="*/ 4380380 w 4389120"/>
              <a:gd name="connsiteY192" fmla="*/ 3032570 h 3206031"/>
              <a:gd name="connsiteX193" fmla="*/ 4376648 w 4389120"/>
              <a:gd name="connsiteY193" fmla="*/ 3045043 h 3206031"/>
              <a:gd name="connsiteX194" fmla="*/ 4372900 w 4389120"/>
              <a:gd name="connsiteY194" fmla="*/ 3057530 h 3206031"/>
              <a:gd name="connsiteX195" fmla="*/ 4367908 w 4389120"/>
              <a:gd name="connsiteY195" fmla="*/ 3068758 h 3206031"/>
              <a:gd name="connsiteX196" fmla="*/ 4361672 w 4389120"/>
              <a:gd name="connsiteY196" fmla="*/ 3079987 h 3206031"/>
              <a:gd name="connsiteX197" fmla="*/ 4355420 w 4389120"/>
              <a:gd name="connsiteY197" fmla="*/ 3091215 h 3206031"/>
              <a:gd name="connsiteX198" fmla="*/ 4341704 w 4389120"/>
              <a:gd name="connsiteY198" fmla="*/ 3109938 h 3206031"/>
              <a:gd name="connsiteX199" fmla="*/ 4325468 w 4389120"/>
              <a:gd name="connsiteY199" fmla="*/ 3128662 h 3206031"/>
              <a:gd name="connsiteX200" fmla="*/ 4306760 w 4389120"/>
              <a:gd name="connsiteY200" fmla="*/ 3143638 h 3206031"/>
              <a:gd name="connsiteX201" fmla="*/ 4286792 w 4389120"/>
              <a:gd name="connsiteY201" fmla="*/ 3158614 h 3206031"/>
              <a:gd name="connsiteX202" fmla="*/ 4264320 w 4389120"/>
              <a:gd name="connsiteY202" fmla="*/ 3169842 h 3206031"/>
              <a:gd name="connsiteX203" fmla="*/ 4240605 w 4389120"/>
              <a:gd name="connsiteY203" fmla="*/ 3179826 h 3206031"/>
              <a:gd name="connsiteX204" fmla="*/ 4215660 w 4389120"/>
              <a:gd name="connsiteY204" fmla="*/ 3188566 h 3206031"/>
              <a:gd name="connsiteX205" fmla="*/ 4189440 w 4389120"/>
              <a:gd name="connsiteY205" fmla="*/ 3194802 h 3206031"/>
              <a:gd name="connsiteX206" fmla="*/ 4161992 w 4389120"/>
              <a:gd name="connsiteY206" fmla="*/ 3199794 h 3206031"/>
              <a:gd name="connsiteX207" fmla="*/ 4132040 w 4389120"/>
              <a:gd name="connsiteY207" fmla="*/ 3202283 h 3206031"/>
              <a:gd name="connsiteX208" fmla="*/ 4102088 w 4389120"/>
              <a:gd name="connsiteY208" fmla="*/ 3202283 h 3206031"/>
              <a:gd name="connsiteX209" fmla="*/ 4082120 w 4389120"/>
              <a:gd name="connsiteY209" fmla="*/ 3202283 h 3206031"/>
              <a:gd name="connsiteX210" fmla="*/ 4062152 w 4389120"/>
              <a:gd name="connsiteY210" fmla="*/ 3201039 h 3206031"/>
              <a:gd name="connsiteX211" fmla="*/ 4042184 w 4389120"/>
              <a:gd name="connsiteY211" fmla="*/ 3198550 h 3206031"/>
              <a:gd name="connsiteX212" fmla="*/ 4022216 w 4389120"/>
              <a:gd name="connsiteY212" fmla="*/ 3196047 h 3206031"/>
              <a:gd name="connsiteX213" fmla="*/ 4001004 w 4389120"/>
              <a:gd name="connsiteY213" fmla="*/ 3192299 h 3206031"/>
              <a:gd name="connsiteX214" fmla="*/ 3981036 w 4389120"/>
              <a:gd name="connsiteY214" fmla="*/ 3187307 h 3206031"/>
              <a:gd name="connsiteX215" fmla="*/ 3959824 w 4389120"/>
              <a:gd name="connsiteY215" fmla="*/ 3182315 h 3206031"/>
              <a:gd name="connsiteX216" fmla="*/ 3939856 w 4389120"/>
              <a:gd name="connsiteY216" fmla="*/ 3176079 h 3206031"/>
              <a:gd name="connsiteX217" fmla="*/ 3918628 w 4389120"/>
              <a:gd name="connsiteY217" fmla="*/ 3168598 h 3206031"/>
              <a:gd name="connsiteX218" fmla="*/ 3898660 w 4389120"/>
              <a:gd name="connsiteY218" fmla="*/ 3159858 h 3206031"/>
              <a:gd name="connsiteX219" fmla="*/ 3878692 w 4389120"/>
              <a:gd name="connsiteY219" fmla="*/ 3149874 h 3206031"/>
              <a:gd name="connsiteX220" fmla="*/ 3858740 w 4389120"/>
              <a:gd name="connsiteY220" fmla="*/ 3139890 h 3206031"/>
              <a:gd name="connsiteX221" fmla="*/ 3838772 w 4389120"/>
              <a:gd name="connsiteY221" fmla="*/ 3128662 h 3206031"/>
              <a:gd name="connsiteX222" fmla="*/ 3818804 w 4389120"/>
              <a:gd name="connsiteY222" fmla="*/ 3117419 h 3206031"/>
              <a:gd name="connsiteX223" fmla="*/ 3800080 w 4389120"/>
              <a:gd name="connsiteY223" fmla="*/ 3103702 h 3206031"/>
              <a:gd name="connsiteX224" fmla="*/ 3781356 w 4389120"/>
              <a:gd name="connsiteY224" fmla="*/ 3089970 h 3206031"/>
              <a:gd name="connsiteX225" fmla="*/ 3871212 w 4389120"/>
              <a:gd name="connsiteY225" fmla="*/ 2948950 h 3206031"/>
              <a:gd name="connsiteX226" fmla="*/ 3902408 w 4389120"/>
              <a:gd name="connsiteY226" fmla="*/ 2970163 h 3206031"/>
              <a:gd name="connsiteX227" fmla="*/ 3933604 w 4389120"/>
              <a:gd name="connsiteY227" fmla="*/ 2988886 h 3206031"/>
              <a:gd name="connsiteX228" fmla="*/ 3963556 w 4389120"/>
              <a:gd name="connsiteY228" fmla="*/ 3003862 h 3206031"/>
              <a:gd name="connsiteX229" fmla="*/ 3993508 w 4389120"/>
              <a:gd name="connsiteY229" fmla="*/ 3016335 h 3206031"/>
              <a:gd name="connsiteX230" fmla="*/ 4023460 w 4389120"/>
              <a:gd name="connsiteY230" fmla="*/ 3026319 h 3206031"/>
              <a:gd name="connsiteX231" fmla="*/ 4053412 w 4389120"/>
              <a:gd name="connsiteY231" fmla="*/ 3033814 h 3206031"/>
              <a:gd name="connsiteX232" fmla="*/ 4080876 w 4389120"/>
              <a:gd name="connsiteY232" fmla="*/ 3037562 h 3206031"/>
              <a:gd name="connsiteX233" fmla="*/ 4108324 w 4389120"/>
              <a:gd name="connsiteY233" fmla="*/ 3038806 h 3206031"/>
              <a:gd name="connsiteX234" fmla="*/ 4129536 w 4389120"/>
              <a:gd name="connsiteY234" fmla="*/ 3037562 h 3206031"/>
              <a:gd name="connsiteX235" fmla="*/ 4148260 w 4389120"/>
              <a:gd name="connsiteY235" fmla="*/ 3035059 h 3206031"/>
              <a:gd name="connsiteX236" fmla="*/ 4163236 w 4389120"/>
              <a:gd name="connsiteY236" fmla="*/ 3030067 h 3206031"/>
              <a:gd name="connsiteX237" fmla="*/ 4175724 w 4389120"/>
              <a:gd name="connsiteY237" fmla="*/ 3023830 h 3206031"/>
              <a:gd name="connsiteX238" fmla="*/ 4180716 w 4389120"/>
              <a:gd name="connsiteY238" fmla="*/ 3020083 h 3206031"/>
              <a:gd name="connsiteX239" fmla="*/ 4185708 w 4389120"/>
              <a:gd name="connsiteY239" fmla="*/ 3015091 h 3206031"/>
              <a:gd name="connsiteX240" fmla="*/ 4189440 w 4389120"/>
              <a:gd name="connsiteY240" fmla="*/ 3011343 h 3206031"/>
              <a:gd name="connsiteX241" fmla="*/ 4191944 w 4389120"/>
              <a:gd name="connsiteY241" fmla="*/ 3006351 h 3206031"/>
              <a:gd name="connsiteX242" fmla="*/ 4194432 w 4389120"/>
              <a:gd name="connsiteY242" fmla="*/ 3001359 h 3206031"/>
              <a:gd name="connsiteX243" fmla="*/ 4196936 w 4389120"/>
              <a:gd name="connsiteY243" fmla="*/ 2995123 h 3206031"/>
              <a:gd name="connsiteX244" fmla="*/ 4198180 w 4389120"/>
              <a:gd name="connsiteY244" fmla="*/ 2982650 h 3206031"/>
              <a:gd name="connsiteX245" fmla="*/ 4198180 w 4389120"/>
              <a:gd name="connsiteY245" fmla="*/ 2980147 h 3206031"/>
              <a:gd name="connsiteX246" fmla="*/ 4196936 w 4389120"/>
              <a:gd name="connsiteY246" fmla="*/ 2972666 h 3206031"/>
              <a:gd name="connsiteX247" fmla="*/ 4194432 w 4389120"/>
              <a:gd name="connsiteY247" fmla="*/ 2963926 h 3206031"/>
              <a:gd name="connsiteX248" fmla="*/ 4190700 w 4389120"/>
              <a:gd name="connsiteY248" fmla="*/ 2957690 h 3206031"/>
              <a:gd name="connsiteX249" fmla="*/ 4184448 w 4389120"/>
              <a:gd name="connsiteY249" fmla="*/ 2951439 h 3206031"/>
              <a:gd name="connsiteX250" fmla="*/ 4178212 w 4389120"/>
              <a:gd name="connsiteY250" fmla="*/ 2945203 h 3206031"/>
              <a:gd name="connsiteX251" fmla="*/ 4170732 w 4389120"/>
              <a:gd name="connsiteY251" fmla="*/ 2938966 h 3206031"/>
              <a:gd name="connsiteX252" fmla="*/ 4160748 w 4389120"/>
              <a:gd name="connsiteY252" fmla="*/ 2933974 h 3206031"/>
              <a:gd name="connsiteX253" fmla="*/ 4150764 w 4389120"/>
              <a:gd name="connsiteY253" fmla="*/ 2928982 h 3206031"/>
              <a:gd name="connsiteX254" fmla="*/ 4128292 w 4389120"/>
              <a:gd name="connsiteY254" fmla="*/ 2920243 h 3206031"/>
              <a:gd name="connsiteX255" fmla="*/ 4100844 w 4389120"/>
              <a:gd name="connsiteY255" fmla="*/ 2911503 h 3206031"/>
              <a:gd name="connsiteX256" fmla="*/ 4042184 w 4389120"/>
              <a:gd name="connsiteY256" fmla="*/ 2894038 h 3206031"/>
              <a:gd name="connsiteX257" fmla="*/ 4002248 w 4389120"/>
              <a:gd name="connsiteY257" fmla="*/ 2881566 h 3206031"/>
              <a:gd name="connsiteX258" fmla="*/ 3982280 w 4389120"/>
              <a:gd name="connsiteY258" fmla="*/ 2874070 h 3206031"/>
              <a:gd name="connsiteX259" fmla="*/ 3963556 w 4389120"/>
              <a:gd name="connsiteY259" fmla="*/ 2865331 h 3206031"/>
              <a:gd name="connsiteX260" fmla="*/ 3943588 w 4389120"/>
              <a:gd name="connsiteY260" fmla="*/ 2856606 h 3206031"/>
              <a:gd name="connsiteX261" fmla="*/ 3924880 w 4389120"/>
              <a:gd name="connsiteY261" fmla="*/ 2846622 h 3206031"/>
              <a:gd name="connsiteX262" fmla="*/ 3907400 w 4389120"/>
              <a:gd name="connsiteY262" fmla="*/ 2836638 h 3206031"/>
              <a:gd name="connsiteX263" fmla="*/ 3891180 w 4389120"/>
              <a:gd name="connsiteY263" fmla="*/ 2824150 h 3206031"/>
              <a:gd name="connsiteX264" fmla="*/ 3876204 w 4389120"/>
              <a:gd name="connsiteY264" fmla="*/ 2810419 h 3206031"/>
              <a:gd name="connsiteX265" fmla="*/ 3861228 w 4389120"/>
              <a:gd name="connsiteY265" fmla="*/ 2795443 h 3206031"/>
              <a:gd name="connsiteX266" fmla="*/ 3848756 w 4389120"/>
              <a:gd name="connsiteY266" fmla="*/ 2779222 h 3206031"/>
              <a:gd name="connsiteX267" fmla="*/ 3838772 w 4389120"/>
              <a:gd name="connsiteY267" fmla="*/ 2760499 h 3206031"/>
              <a:gd name="connsiteX268" fmla="*/ 3830032 w 4389120"/>
              <a:gd name="connsiteY268" fmla="*/ 2740546 h 3206031"/>
              <a:gd name="connsiteX269" fmla="*/ 3823796 w 4389120"/>
              <a:gd name="connsiteY269" fmla="*/ 2718074 h 3206031"/>
              <a:gd name="connsiteX270" fmla="*/ 3820048 w 4389120"/>
              <a:gd name="connsiteY270" fmla="*/ 2694358 h 3206031"/>
              <a:gd name="connsiteX271" fmla="*/ 3818804 w 4389120"/>
              <a:gd name="connsiteY271" fmla="*/ 2668154 h 3206031"/>
              <a:gd name="connsiteX272" fmla="*/ 3818804 w 4389120"/>
              <a:gd name="connsiteY272" fmla="*/ 2665666 h 3206031"/>
              <a:gd name="connsiteX273" fmla="*/ 3820048 w 4389120"/>
              <a:gd name="connsiteY273" fmla="*/ 2638202 h 3206031"/>
              <a:gd name="connsiteX274" fmla="*/ 3823796 w 4389120"/>
              <a:gd name="connsiteY274" fmla="*/ 2611998 h 3206031"/>
              <a:gd name="connsiteX275" fmla="*/ 3831276 w 4389120"/>
              <a:gd name="connsiteY275" fmla="*/ 2587038 h 3206031"/>
              <a:gd name="connsiteX276" fmla="*/ 3840016 w 4389120"/>
              <a:gd name="connsiteY276" fmla="*/ 2564582 h 3206031"/>
              <a:gd name="connsiteX277" fmla="*/ 3851244 w 4389120"/>
              <a:gd name="connsiteY277" fmla="*/ 2543354 h 3206031"/>
              <a:gd name="connsiteX278" fmla="*/ 3864976 w 4389120"/>
              <a:gd name="connsiteY278" fmla="*/ 2523386 h 3206031"/>
              <a:gd name="connsiteX279" fmla="*/ 3881196 w 4389120"/>
              <a:gd name="connsiteY279" fmla="*/ 2505922 h 3206031"/>
              <a:gd name="connsiteX280" fmla="*/ 3898660 w 4389120"/>
              <a:gd name="connsiteY280" fmla="*/ 2489702 h 3206031"/>
              <a:gd name="connsiteX281" fmla="*/ 3918628 w 4389120"/>
              <a:gd name="connsiteY281" fmla="*/ 2474726 h 3206031"/>
              <a:gd name="connsiteX282" fmla="*/ 3939856 w 4389120"/>
              <a:gd name="connsiteY282" fmla="*/ 2462238 h 3206031"/>
              <a:gd name="connsiteX283" fmla="*/ 3962312 w 4389120"/>
              <a:gd name="connsiteY283" fmla="*/ 2452254 h 3206031"/>
              <a:gd name="connsiteX284" fmla="*/ 3986028 w 4389120"/>
              <a:gd name="connsiteY284" fmla="*/ 2443530 h 3206031"/>
              <a:gd name="connsiteX285" fmla="*/ 4010988 w 4389120"/>
              <a:gd name="connsiteY285" fmla="*/ 2436034 h 3206031"/>
              <a:gd name="connsiteX286" fmla="*/ 4037192 w 4389120"/>
              <a:gd name="connsiteY286" fmla="*/ 2432286 h 3206031"/>
              <a:gd name="connsiteX287" fmla="*/ 4064640 w 4389120"/>
              <a:gd name="connsiteY287" fmla="*/ 2428554 h 3206031"/>
              <a:gd name="connsiteX288" fmla="*/ 2000502 w 4389120"/>
              <a:gd name="connsiteY288" fmla="*/ 2424806 h 3206031"/>
              <a:gd name="connsiteX289" fmla="*/ 2021714 w 4389120"/>
              <a:gd name="connsiteY289" fmla="*/ 2426051 h 3206031"/>
              <a:gd name="connsiteX290" fmla="*/ 2042926 w 4389120"/>
              <a:gd name="connsiteY290" fmla="*/ 2427295 h 3206031"/>
              <a:gd name="connsiteX291" fmla="*/ 2064154 w 4389120"/>
              <a:gd name="connsiteY291" fmla="*/ 2429798 h 3206031"/>
              <a:gd name="connsiteX292" fmla="*/ 2084122 w 4389120"/>
              <a:gd name="connsiteY292" fmla="*/ 2432287 h 3206031"/>
              <a:gd name="connsiteX293" fmla="*/ 2104090 w 4389120"/>
              <a:gd name="connsiteY293" fmla="*/ 2437279 h 3206031"/>
              <a:gd name="connsiteX294" fmla="*/ 2124043 w 4389120"/>
              <a:gd name="connsiteY294" fmla="*/ 2442271 h 3206031"/>
              <a:gd name="connsiteX295" fmla="*/ 2142766 w 4389120"/>
              <a:gd name="connsiteY295" fmla="*/ 2448507 h 3206031"/>
              <a:gd name="connsiteX296" fmla="*/ 2161490 w 4389120"/>
              <a:gd name="connsiteY296" fmla="*/ 2454758 h 3206031"/>
              <a:gd name="connsiteX297" fmla="*/ 2180214 w 4389120"/>
              <a:gd name="connsiteY297" fmla="*/ 2463483 h 3206031"/>
              <a:gd name="connsiteX298" fmla="*/ 2197678 w 4389120"/>
              <a:gd name="connsiteY298" fmla="*/ 2470979 h 3206031"/>
              <a:gd name="connsiteX299" fmla="*/ 2213899 w 4389120"/>
              <a:gd name="connsiteY299" fmla="*/ 2480963 h 3206031"/>
              <a:gd name="connsiteX300" fmla="*/ 2230134 w 4389120"/>
              <a:gd name="connsiteY300" fmla="*/ 2490947 h 3206031"/>
              <a:gd name="connsiteX301" fmla="*/ 2246354 w 4389120"/>
              <a:gd name="connsiteY301" fmla="*/ 2500931 h 3206031"/>
              <a:gd name="connsiteX302" fmla="*/ 2261330 w 4389120"/>
              <a:gd name="connsiteY302" fmla="*/ 2513403 h 3206031"/>
              <a:gd name="connsiteX303" fmla="*/ 2276306 w 4389120"/>
              <a:gd name="connsiteY303" fmla="*/ 2524646 h 3206031"/>
              <a:gd name="connsiteX304" fmla="*/ 2290023 w 4389120"/>
              <a:gd name="connsiteY304" fmla="*/ 2538363 h 3206031"/>
              <a:gd name="connsiteX305" fmla="*/ 2302510 w 4389120"/>
              <a:gd name="connsiteY305" fmla="*/ 2550851 h 3206031"/>
              <a:gd name="connsiteX306" fmla="*/ 2314983 w 4389120"/>
              <a:gd name="connsiteY306" fmla="*/ 2565827 h 3206031"/>
              <a:gd name="connsiteX307" fmla="*/ 2327471 w 4389120"/>
              <a:gd name="connsiteY307" fmla="*/ 2579558 h 3206031"/>
              <a:gd name="connsiteX308" fmla="*/ 2338699 w 4389120"/>
              <a:gd name="connsiteY308" fmla="*/ 2595779 h 3206031"/>
              <a:gd name="connsiteX309" fmla="*/ 2348683 w 4389120"/>
              <a:gd name="connsiteY309" fmla="*/ 2610755 h 3206031"/>
              <a:gd name="connsiteX310" fmla="*/ 2357423 w 4389120"/>
              <a:gd name="connsiteY310" fmla="*/ 2626975 h 3206031"/>
              <a:gd name="connsiteX311" fmla="*/ 2366162 w 4389120"/>
              <a:gd name="connsiteY311" fmla="*/ 2644439 h 3206031"/>
              <a:gd name="connsiteX312" fmla="*/ 2374887 w 4389120"/>
              <a:gd name="connsiteY312" fmla="*/ 2660675 h 3206031"/>
              <a:gd name="connsiteX313" fmla="*/ 2381138 w 4389120"/>
              <a:gd name="connsiteY313" fmla="*/ 2678139 h 3206031"/>
              <a:gd name="connsiteX314" fmla="*/ 2387375 w 4389120"/>
              <a:gd name="connsiteY314" fmla="*/ 2696863 h 3206031"/>
              <a:gd name="connsiteX315" fmla="*/ 2392367 w 4389120"/>
              <a:gd name="connsiteY315" fmla="*/ 2715587 h 3206031"/>
              <a:gd name="connsiteX316" fmla="*/ 2397359 w 4389120"/>
              <a:gd name="connsiteY316" fmla="*/ 2734295 h 3206031"/>
              <a:gd name="connsiteX317" fmla="*/ 2399847 w 4389120"/>
              <a:gd name="connsiteY317" fmla="*/ 2753019 h 3206031"/>
              <a:gd name="connsiteX318" fmla="*/ 2402351 w 4389120"/>
              <a:gd name="connsiteY318" fmla="*/ 2772987 h 3206031"/>
              <a:gd name="connsiteX319" fmla="*/ 2404839 w 4389120"/>
              <a:gd name="connsiteY319" fmla="*/ 2792955 h 3206031"/>
              <a:gd name="connsiteX320" fmla="*/ 2404839 w 4389120"/>
              <a:gd name="connsiteY320" fmla="*/ 2812923 h 3206031"/>
              <a:gd name="connsiteX321" fmla="*/ 2404839 w 4389120"/>
              <a:gd name="connsiteY321" fmla="*/ 2815411 h 3206031"/>
              <a:gd name="connsiteX322" fmla="*/ 2404839 w 4389120"/>
              <a:gd name="connsiteY322" fmla="*/ 2835379 h 3206031"/>
              <a:gd name="connsiteX323" fmla="*/ 2402351 w 4389120"/>
              <a:gd name="connsiteY323" fmla="*/ 2855347 h 3206031"/>
              <a:gd name="connsiteX324" fmla="*/ 2399847 w 4389120"/>
              <a:gd name="connsiteY324" fmla="*/ 2874071 h 3206031"/>
              <a:gd name="connsiteX325" fmla="*/ 2397359 w 4389120"/>
              <a:gd name="connsiteY325" fmla="*/ 2894039 h 3206031"/>
              <a:gd name="connsiteX326" fmla="*/ 2392367 w 4389120"/>
              <a:gd name="connsiteY326" fmla="*/ 2912763 h 3206031"/>
              <a:gd name="connsiteX327" fmla="*/ 2387375 w 4389120"/>
              <a:gd name="connsiteY327" fmla="*/ 2931471 h 3206031"/>
              <a:gd name="connsiteX328" fmla="*/ 2381138 w 4389120"/>
              <a:gd name="connsiteY328" fmla="*/ 2948951 h 3206031"/>
              <a:gd name="connsiteX329" fmla="*/ 2373643 w 4389120"/>
              <a:gd name="connsiteY329" fmla="*/ 2967675 h 3206031"/>
              <a:gd name="connsiteX330" fmla="*/ 2366162 w 4389120"/>
              <a:gd name="connsiteY330" fmla="*/ 2983895 h 3206031"/>
              <a:gd name="connsiteX331" fmla="*/ 2357423 w 4389120"/>
              <a:gd name="connsiteY331" fmla="*/ 3001359 h 3206031"/>
              <a:gd name="connsiteX332" fmla="*/ 2347439 w 4389120"/>
              <a:gd name="connsiteY332" fmla="*/ 3017595 h 3206031"/>
              <a:gd name="connsiteX333" fmla="*/ 2337455 w 4389120"/>
              <a:gd name="connsiteY333" fmla="*/ 3033815 h 3206031"/>
              <a:gd name="connsiteX334" fmla="*/ 2326226 w 4389120"/>
              <a:gd name="connsiteY334" fmla="*/ 3048791 h 3206031"/>
              <a:gd name="connsiteX335" fmla="*/ 2314983 w 4389120"/>
              <a:gd name="connsiteY335" fmla="*/ 3063767 h 3206031"/>
              <a:gd name="connsiteX336" fmla="*/ 2302510 w 4389120"/>
              <a:gd name="connsiteY336" fmla="*/ 3077483 h 3206031"/>
              <a:gd name="connsiteX337" fmla="*/ 2288779 w 4389120"/>
              <a:gd name="connsiteY337" fmla="*/ 3091215 h 3206031"/>
              <a:gd name="connsiteX338" fmla="*/ 2275062 w 4389120"/>
              <a:gd name="connsiteY338" fmla="*/ 3103703 h 3206031"/>
              <a:gd name="connsiteX339" fmla="*/ 2260086 w 4389120"/>
              <a:gd name="connsiteY339" fmla="*/ 3116175 h 3206031"/>
              <a:gd name="connsiteX340" fmla="*/ 2245110 w 4389120"/>
              <a:gd name="connsiteY340" fmla="*/ 3127403 h 3206031"/>
              <a:gd name="connsiteX341" fmla="*/ 2228875 w 4389120"/>
              <a:gd name="connsiteY341" fmla="*/ 3138647 h 3206031"/>
              <a:gd name="connsiteX342" fmla="*/ 2212654 w 4389120"/>
              <a:gd name="connsiteY342" fmla="*/ 3148631 h 3206031"/>
              <a:gd name="connsiteX343" fmla="*/ 2195190 w 4389120"/>
              <a:gd name="connsiteY343" fmla="*/ 3158615 h 3206031"/>
              <a:gd name="connsiteX344" fmla="*/ 2177710 w 4389120"/>
              <a:gd name="connsiteY344" fmla="*/ 3167339 h 3206031"/>
              <a:gd name="connsiteX345" fmla="*/ 2160246 w 4389120"/>
              <a:gd name="connsiteY345" fmla="*/ 3174835 h 3206031"/>
              <a:gd name="connsiteX346" fmla="*/ 2141522 w 4389120"/>
              <a:gd name="connsiteY346" fmla="*/ 3182315 h 3206031"/>
              <a:gd name="connsiteX347" fmla="*/ 2121554 w 4389120"/>
              <a:gd name="connsiteY347" fmla="*/ 3188567 h 3206031"/>
              <a:gd name="connsiteX348" fmla="*/ 2102830 w 4389120"/>
              <a:gd name="connsiteY348" fmla="*/ 3193559 h 3206031"/>
              <a:gd name="connsiteX349" fmla="*/ 2082862 w 4389120"/>
              <a:gd name="connsiteY349" fmla="*/ 3197291 h 3206031"/>
              <a:gd name="connsiteX350" fmla="*/ 2061650 w 4389120"/>
              <a:gd name="connsiteY350" fmla="*/ 3201039 h 3206031"/>
              <a:gd name="connsiteX351" fmla="*/ 2040438 w 4389120"/>
              <a:gd name="connsiteY351" fmla="*/ 3203543 h 3206031"/>
              <a:gd name="connsiteX352" fmla="*/ 2019226 w 4389120"/>
              <a:gd name="connsiteY352" fmla="*/ 3204787 h 3206031"/>
              <a:gd name="connsiteX353" fmla="*/ 1997998 w 4389120"/>
              <a:gd name="connsiteY353" fmla="*/ 3206031 h 3206031"/>
              <a:gd name="connsiteX354" fmla="*/ 1976786 w 4389120"/>
              <a:gd name="connsiteY354" fmla="*/ 3204787 h 3206031"/>
              <a:gd name="connsiteX355" fmla="*/ 1955574 w 4389120"/>
              <a:gd name="connsiteY355" fmla="*/ 3203543 h 3206031"/>
              <a:gd name="connsiteX356" fmla="*/ 1934362 w 4389120"/>
              <a:gd name="connsiteY356" fmla="*/ 3201039 h 3206031"/>
              <a:gd name="connsiteX357" fmla="*/ 1913150 w 4389120"/>
              <a:gd name="connsiteY357" fmla="*/ 3197291 h 3206031"/>
              <a:gd name="connsiteX358" fmla="*/ 1893182 w 4389120"/>
              <a:gd name="connsiteY358" fmla="*/ 3193559 h 3206031"/>
              <a:gd name="connsiteX359" fmla="*/ 1874458 w 4389120"/>
              <a:gd name="connsiteY359" fmla="*/ 3188567 h 3206031"/>
              <a:gd name="connsiteX360" fmla="*/ 1855734 w 4389120"/>
              <a:gd name="connsiteY360" fmla="*/ 3182315 h 3206031"/>
              <a:gd name="connsiteX361" fmla="*/ 1837010 w 4389120"/>
              <a:gd name="connsiteY361" fmla="*/ 3174835 h 3206031"/>
              <a:gd name="connsiteX362" fmla="*/ 1818302 w 4389120"/>
              <a:gd name="connsiteY362" fmla="*/ 3167339 h 3206031"/>
              <a:gd name="connsiteX363" fmla="*/ 1800822 w 4389120"/>
              <a:gd name="connsiteY363" fmla="*/ 3158615 h 3206031"/>
              <a:gd name="connsiteX364" fmla="*/ 1784602 w 4389120"/>
              <a:gd name="connsiteY364" fmla="*/ 3149875 h 3206031"/>
              <a:gd name="connsiteX365" fmla="*/ 1768382 w 4389120"/>
              <a:gd name="connsiteY365" fmla="*/ 3139891 h 3206031"/>
              <a:gd name="connsiteX366" fmla="*/ 1752161 w 4389120"/>
              <a:gd name="connsiteY366" fmla="*/ 3128663 h 3206031"/>
              <a:gd name="connsiteX367" fmla="*/ 1737185 w 4389120"/>
              <a:gd name="connsiteY367" fmla="*/ 3117419 h 3206031"/>
              <a:gd name="connsiteX368" fmla="*/ 1722209 w 4389120"/>
              <a:gd name="connsiteY368" fmla="*/ 3104947 h 3206031"/>
              <a:gd name="connsiteX369" fmla="*/ 1708478 w 4389120"/>
              <a:gd name="connsiteY369" fmla="*/ 3092459 h 3206031"/>
              <a:gd name="connsiteX370" fmla="*/ 1695990 w 4389120"/>
              <a:gd name="connsiteY370" fmla="*/ 3078743 h 3206031"/>
              <a:gd name="connsiteX371" fmla="*/ 1683518 w 4389120"/>
              <a:gd name="connsiteY371" fmla="*/ 3065011 h 3206031"/>
              <a:gd name="connsiteX372" fmla="*/ 1671030 w 4389120"/>
              <a:gd name="connsiteY372" fmla="*/ 3050035 h 3206031"/>
              <a:gd name="connsiteX373" fmla="*/ 1659802 w 4389120"/>
              <a:gd name="connsiteY373" fmla="*/ 3035059 h 3206031"/>
              <a:gd name="connsiteX374" fmla="*/ 1649818 w 4389120"/>
              <a:gd name="connsiteY374" fmla="*/ 3020083 h 3206031"/>
              <a:gd name="connsiteX375" fmla="*/ 1641078 w 4389120"/>
              <a:gd name="connsiteY375" fmla="*/ 3003863 h 3206031"/>
              <a:gd name="connsiteX376" fmla="*/ 1632353 w 4389120"/>
              <a:gd name="connsiteY376" fmla="*/ 2986383 h 3206031"/>
              <a:gd name="connsiteX377" fmla="*/ 1623613 w 4389120"/>
              <a:gd name="connsiteY377" fmla="*/ 2968919 h 3206031"/>
              <a:gd name="connsiteX378" fmla="*/ 1617377 w 4389120"/>
              <a:gd name="connsiteY378" fmla="*/ 2951439 h 3206031"/>
              <a:gd name="connsiteX379" fmla="*/ 1611126 w 4389120"/>
              <a:gd name="connsiteY379" fmla="*/ 2933975 h 3206031"/>
              <a:gd name="connsiteX380" fmla="*/ 1606134 w 4389120"/>
              <a:gd name="connsiteY380" fmla="*/ 2915251 h 3206031"/>
              <a:gd name="connsiteX381" fmla="*/ 1601142 w 4389120"/>
              <a:gd name="connsiteY381" fmla="*/ 2896543 h 3206031"/>
              <a:gd name="connsiteX382" fmla="*/ 1597409 w 4389120"/>
              <a:gd name="connsiteY382" fmla="*/ 2877819 h 3206031"/>
              <a:gd name="connsiteX383" fmla="*/ 1594906 w 4389120"/>
              <a:gd name="connsiteY383" fmla="*/ 2857851 h 3206031"/>
              <a:gd name="connsiteX384" fmla="*/ 1593661 w 4389120"/>
              <a:gd name="connsiteY384" fmla="*/ 2837883 h 3206031"/>
              <a:gd name="connsiteX385" fmla="*/ 1593661 w 4389120"/>
              <a:gd name="connsiteY385" fmla="*/ 2817915 h 3206031"/>
              <a:gd name="connsiteX386" fmla="*/ 1593661 w 4389120"/>
              <a:gd name="connsiteY386" fmla="*/ 2815411 h 3206031"/>
              <a:gd name="connsiteX387" fmla="*/ 1593661 w 4389120"/>
              <a:gd name="connsiteY387" fmla="*/ 2795443 h 3206031"/>
              <a:gd name="connsiteX388" fmla="*/ 1594906 w 4389120"/>
              <a:gd name="connsiteY388" fmla="*/ 2775475 h 3206031"/>
              <a:gd name="connsiteX389" fmla="*/ 1597409 w 4389120"/>
              <a:gd name="connsiteY389" fmla="*/ 2755507 h 3206031"/>
              <a:gd name="connsiteX390" fmla="*/ 1601142 w 4389120"/>
              <a:gd name="connsiteY390" fmla="*/ 2736799 h 3206031"/>
              <a:gd name="connsiteX391" fmla="*/ 1606134 w 4389120"/>
              <a:gd name="connsiteY391" fmla="*/ 2718075 h 3206031"/>
              <a:gd name="connsiteX392" fmla="*/ 1611126 w 4389120"/>
              <a:gd name="connsiteY392" fmla="*/ 2699351 h 3206031"/>
              <a:gd name="connsiteX393" fmla="*/ 1617377 w 4389120"/>
              <a:gd name="connsiteY393" fmla="*/ 2680643 h 3206031"/>
              <a:gd name="connsiteX394" fmla="*/ 1624858 w 4389120"/>
              <a:gd name="connsiteY394" fmla="*/ 2663163 h 3206031"/>
              <a:gd name="connsiteX395" fmla="*/ 1632353 w 4389120"/>
              <a:gd name="connsiteY395" fmla="*/ 2645699 h 3206031"/>
              <a:gd name="connsiteX396" fmla="*/ 1641078 w 4389120"/>
              <a:gd name="connsiteY396" fmla="*/ 2629463 h 3206031"/>
              <a:gd name="connsiteX397" fmla="*/ 1649818 w 4389120"/>
              <a:gd name="connsiteY397" fmla="*/ 2613243 h 3206031"/>
              <a:gd name="connsiteX398" fmla="*/ 1661046 w 4389120"/>
              <a:gd name="connsiteY398" fmla="*/ 2597023 h 3206031"/>
              <a:gd name="connsiteX399" fmla="*/ 1672289 w 4389120"/>
              <a:gd name="connsiteY399" fmla="*/ 2582047 h 3206031"/>
              <a:gd name="connsiteX400" fmla="*/ 1683518 w 4389120"/>
              <a:gd name="connsiteY400" fmla="*/ 2567071 h 3206031"/>
              <a:gd name="connsiteX401" fmla="*/ 1695990 w 4389120"/>
              <a:gd name="connsiteY401" fmla="*/ 2553339 h 3206031"/>
              <a:gd name="connsiteX402" fmla="*/ 1709722 w 4389120"/>
              <a:gd name="connsiteY402" fmla="*/ 2539622 h 3206031"/>
              <a:gd name="connsiteX403" fmla="*/ 1723454 w 4389120"/>
              <a:gd name="connsiteY403" fmla="*/ 2525891 h 3206031"/>
              <a:gd name="connsiteX404" fmla="*/ 1738430 w 4389120"/>
              <a:gd name="connsiteY404" fmla="*/ 2514662 h 3206031"/>
              <a:gd name="connsiteX405" fmla="*/ 1753406 w 4389120"/>
              <a:gd name="connsiteY405" fmla="*/ 2502175 h 3206031"/>
              <a:gd name="connsiteX406" fmla="*/ 1769626 w 4389120"/>
              <a:gd name="connsiteY406" fmla="*/ 2492191 h 3206031"/>
              <a:gd name="connsiteX407" fmla="*/ 1785846 w 4389120"/>
              <a:gd name="connsiteY407" fmla="*/ 2480963 h 3206031"/>
              <a:gd name="connsiteX408" fmla="*/ 1802066 w 4389120"/>
              <a:gd name="connsiteY408" fmla="*/ 2472223 h 3206031"/>
              <a:gd name="connsiteX409" fmla="*/ 1820790 w 4389120"/>
              <a:gd name="connsiteY409" fmla="*/ 2463483 h 3206031"/>
              <a:gd name="connsiteX410" fmla="*/ 1838270 w 4389120"/>
              <a:gd name="connsiteY410" fmla="*/ 2456003 h 3206031"/>
              <a:gd name="connsiteX411" fmla="*/ 1856978 w 4389120"/>
              <a:gd name="connsiteY411" fmla="*/ 2448507 h 3206031"/>
              <a:gd name="connsiteX412" fmla="*/ 1875702 w 4389120"/>
              <a:gd name="connsiteY412" fmla="*/ 2442271 h 3206031"/>
              <a:gd name="connsiteX413" fmla="*/ 1895670 w 4389120"/>
              <a:gd name="connsiteY413" fmla="*/ 2437279 h 3206031"/>
              <a:gd name="connsiteX414" fmla="*/ 1915638 w 4389120"/>
              <a:gd name="connsiteY414" fmla="*/ 2432287 h 3206031"/>
              <a:gd name="connsiteX415" fmla="*/ 1936850 w 4389120"/>
              <a:gd name="connsiteY415" fmla="*/ 2429798 h 3206031"/>
              <a:gd name="connsiteX416" fmla="*/ 1958062 w 4389120"/>
              <a:gd name="connsiteY416" fmla="*/ 2427295 h 3206031"/>
              <a:gd name="connsiteX417" fmla="*/ 1979290 w 4389120"/>
              <a:gd name="connsiteY417" fmla="*/ 2426051 h 3206031"/>
              <a:gd name="connsiteX418" fmla="*/ 1247969 w 4389120"/>
              <a:gd name="connsiteY418" fmla="*/ 2424806 h 3206031"/>
              <a:gd name="connsiteX419" fmla="*/ 1274173 w 4389120"/>
              <a:gd name="connsiteY419" fmla="*/ 2426051 h 3206031"/>
              <a:gd name="connsiteX420" fmla="*/ 1299133 w 4389120"/>
              <a:gd name="connsiteY420" fmla="*/ 2427295 h 3206031"/>
              <a:gd name="connsiteX421" fmla="*/ 1322849 w 4389120"/>
              <a:gd name="connsiteY421" fmla="*/ 2429798 h 3206031"/>
              <a:gd name="connsiteX422" fmla="*/ 1345321 w 4389120"/>
              <a:gd name="connsiteY422" fmla="*/ 2433546 h 3206031"/>
              <a:gd name="connsiteX423" fmla="*/ 1366533 w 4389120"/>
              <a:gd name="connsiteY423" fmla="*/ 2438538 h 3206031"/>
              <a:gd name="connsiteX424" fmla="*/ 1386501 w 4389120"/>
              <a:gd name="connsiteY424" fmla="*/ 2443530 h 3206031"/>
              <a:gd name="connsiteX425" fmla="*/ 1406469 w 4389120"/>
              <a:gd name="connsiteY425" fmla="*/ 2451011 h 3206031"/>
              <a:gd name="connsiteX426" fmla="*/ 1425177 w 4389120"/>
              <a:gd name="connsiteY426" fmla="*/ 2458491 h 3206031"/>
              <a:gd name="connsiteX427" fmla="*/ 1442657 w 4389120"/>
              <a:gd name="connsiteY427" fmla="*/ 2467231 h 3206031"/>
              <a:gd name="connsiteX428" fmla="*/ 1458877 w 4389120"/>
              <a:gd name="connsiteY428" fmla="*/ 2477215 h 3206031"/>
              <a:gd name="connsiteX429" fmla="*/ 1475097 w 4389120"/>
              <a:gd name="connsiteY429" fmla="*/ 2487199 h 3206031"/>
              <a:gd name="connsiteX430" fmla="*/ 1491333 w 4389120"/>
              <a:gd name="connsiteY430" fmla="*/ 2498427 h 3206031"/>
              <a:gd name="connsiteX431" fmla="*/ 1506309 w 4389120"/>
              <a:gd name="connsiteY431" fmla="*/ 2509670 h 3206031"/>
              <a:gd name="connsiteX432" fmla="*/ 1520025 w 4389120"/>
              <a:gd name="connsiteY432" fmla="*/ 2523387 h 3206031"/>
              <a:gd name="connsiteX433" fmla="*/ 1533757 w 4389120"/>
              <a:gd name="connsiteY433" fmla="*/ 2537119 h 3206031"/>
              <a:gd name="connsiteX434" fmla="*/ 1547489 w 4389120"/>
              <a:gd name="connsiteY434" fmla="*/ 2550851 h 3206031"/>
              <a:gd name="connsiteX435" fmla="*/ 1417697 w 4389120"/>
              <a:gd name="connsiteY435" fmla="*/ 2690627 h 3206031"/>
              <a:gd name="connsiteX436" fmla="*/ 1400233 w 4389120"/>
              <a:gd name="connsiteY436" fmla="*/ 2673147 h 3206031"/>
              <a:gd name="connsiteX437" fmla="*/ 1381509 w 4389120"/>
              <a:gd name="connsiteY437" fmla="*/ 2656927 h 3206031"/>
              <a:gd name="connsiteX438" fmla="*/ 1362785 w 4389120"/>
              <a:gd name="connsiteY438" fmla="*/ 2641951 h 3206031"/>
              <a:gd name="connsiteX439" fmla="*/ 1342817 w 4389120"/>
              <a:gd name="connsiteY439" fmla="*/ 2630723 h 3206031"/>
              <a:gd name="connsiteX440" fmla="*/ 1321605 w 4389120"/>
              <a:gd name="connsiteY440" fmla="*/ 2620739 h 3206031"/>
              <a:gd name="connsiteX441" fmla="*/ 1310377 w 4389120"/>
              <a:gd name="connsiteY441" fmla="*/ 2616991 h 3206031"/>
              <a:gd name="connsiteX442" fmla="*/ 1299133 w 4389120"/>
              <a:gd name="connsiteY442" fmla="*/ 2614487 h 3206031"/>
              <a:gd name="connsiteX443" fmla="*/ 1286661 w 4389120"/>
              <a:gd name="connsiteY443" fmla="*/ 2611999 h 3206031"/>
              <a:gd name="connsiteX444" fmla="*/ 1274173 w 4389120"/>
              <a:gd name="connsiteY444" fmla="*/ 2609495 h 3206031"/>
              <a:gd name="connsiteX445" fmla="*/ 1260457 w 4389120"/>
              <a:gd name="connsiteY445" fmla="*/ 2608251 h 3206031"/>
              <a:gd name="connsiteX446" fmla="*/ 1246725 w 4389120"/>
              <a:gd name="connsiteY446" fmla="*/ 2608251 h 3206031"/>
              <a:gd name="connsiteX447" fmla="*/ 1226757 w 4389120"/>
              <a:gd name="connsiteY447" fmla="*/ 2609495 h 3206031"/>
              <a:gd name="connsiteX448" fmla="*/ 1208033 w 4389120"/>
              <a:gd name="connsiteY448" fmla="*/ 2611999 h 3206031"/>
              <a:gd name="connsiteX449" fmla="*/ 1190569 w 4389120"/>
              <a:gd name="connsiteY449" fmla="*/ 2616991 h 3206031"/>
              <a:gd name="connsiteX450" fmla="*/ 1173089 w 4389120"/>
              <a:gd name="connsiteY450" fmla="*/ 2624471 h 3206031"/>
              <a:gd name="connsiteX451" fmla="*/ 1158113 w 4389120"/>
              <a:gd name="connsiteY451" fmla="*/ 2633211 h 3206031"/>
              <a:gd name="connsiteX452" fmla="*/ 1143137 w 4389120"/>
              <a:gd name="connsiteY452" fmla="*/ 2643195 h 3206031"/>
              <a:gd name="connsiteX453" fmla="*/ 1128161 w 4389120"/>
              <a:gd name="connsiteY453" fmla="*/ 2655683 h 3206031"/>
              <a:gd name="connsiteX454" fmla="*/ 1115689 w 4389120"/>
              <a:gd name="connsiteY454" fmla="*/ 2669399 h 3206031"/>
              <a:gd name="connsiteX455" fmla="*/ 1104461 w 4389120"/>
              <a:gd name="connsiteY455" fmla="*/ 2683131 h 3206031"/>
              <a:gd name="connsiteX456" fmla="*/ 1094477 w 4389120"/>
              <a:gd name="connsiteY456" fmla="*/ 2699351 h 3206031"/>
              <a:gd name="connsiteX457" fmla="*/ 1085737 w 4389120"/>
              <a:gd name="connsiteY457" fmla="*/ 2715587 h 3206031"/>
              <a:gd name="connsiteX458" fmla="*/ 1078241 w 4389120"/>
              <a:gd name="connsiteY458" fmla="*/ 2734295 h 3206031"/>
              <a:gd name="connsiteX459" fmla="*/ 1073249 w 4389120"/>
              <a:gd name="connsiteY459" fmla="*/ 2753019 h 3206031"/>
              <a:gd name="connsiteX460" fmla="*/ 1068257 w 4389120"/>
              <a:gd name="connsiteY460" fmla="*/ 2771743 h 3206031"/>
              <a:gd name="connsiteX461" fmla="*/ 1065769 w 4389120"/>
              <a:gd name="connsiteY461" fmla="*/ 2791711 h 3206031"/>
              <a:gd name="connsiteX462" fmla="*/ 1064525 w 4389120"/>
              <a:gd name="connsiteY462" fmla="*/ 2812923 h 3206031"/>
              <a:gd name="connsiteX463" fmla="*/ 1064525 w 4389120"/>
              <a:gd name="connsiteY463" fmla="*/ 2815411 h 3206031"/>
              <a:gd name="connsiteX464" fmla="*/ 1065769 w 4389120"/>
              <a:gd name="connsiteY464" fmla="*/ 2836639 h 3206031"/>
              <a:gd name="connsiteX465" fmla="*/ 1068257 w 4389120"/>
              <a:gd name="connsiteY465" fmla="*/ 2856607 h 3206031"/>
              <a:gd name="connsiteX466" fmla="*/ 1073249 w 4389120"/>
              <a:gd name="connsiteY466" fmla="*/ 2876575 h 3206031"/>
              <a:gd name="connsiteX467" fmla="*/ 1078241 w 4389120"/>
              <a:gd name="connsiteY467" fmla="*/ 2896543 h 3206031"/>
              <a:gd name="connsiteX468" fmla="*/ 1085737 w 4389120"/>
              <a:gd name="connsiteY468" fmla="*/ 2914007 h 3206031"/>
              <a:gd name="connsiteX469" fmla="*/ 1094477 w 4389120"/>
              <a:gd name="connsiteY469" fmla="*/ 2931471 h 3206031"/>
              <a:gd name="connsiteX470" fmla="*/ 1104461 w 4389120"/>
              <a:gd name="connsiteY470" fmla="*/ 2947707 h 3206031"/>
              <a:gd name="connsiteX471" fmla="*/ 1116933 w 4389120"/>
              <a:gd name="connsiteY471" fmla="*/ 2961423 h 3206031"/>
              <a:gd name="connsiteX472" fmla="*/ 1129421 w 4389120"/>
              <a:gd name="connsiteY472" fmla="*/ 2975155 h 3206031"/>
              <a:gd name="connsiteX473" fmla="*/ 1144397 w 4389120"/>
              <a:gd name="connsiteY473" fmla="*/ 2987643 h 3206031"/>
              <a:gd name="connsiteX474" fmla="*/ 1159373 w 4389120"/>
              <a:gd name="connsiteY474" fmla="*/ 2997627 h 3206031"/>
              <a:gd name="connsiteX475" fmla="*/ 1176837 w 4389120"/>
              <a:gd name="connsiteY475" fmla="*/ 3006351 h 3206031"/>
              <a:gd name="connsiteX476" fmla="*/ 1194317 w 4389120"/>
              <a:gd name="connsiteY476" fmla="*/ 3012603 h 3206031"/>
              <a:gd name="connsiteX477" fmla="*/ 1214285 w 4389120"/>
              <a:gd name="connsiteY477" fmla="*/ 3017595 h 3206031"/>
              <a:gd name="connsiteX478" fmla="*/ 1234237 w 4389120"/>
              <a:gd name="connsiteY478" fmla="*/ 3021327 h 3206031"/>
              <a:gd name="connsiteX479" fmla="*/ 1255465 w 4389120"/>
              <a:gd name="connsiteY479" fmla="*/ 3022587 h 3206031"/>
              <a:gd name="connsiteX480" fmla="*/ 1281669 w 4389120"/>
              <a:gd name="connsiteY480" fmla="*/ 3021327 h 3206031"/>
              <a:gd name="connsiteX481" fmla="*/ 1305385 w 4389120"/>
              <a:gd name="connsiteY481" fmla="*/ 3016335 h 3206031"/>
              <a:gd name="connsiteX482" fmla="*/ 1327841 w 4389120"/>
              <a:gd name="connsiteY482" fmla="*/ 3010099 h 3206031"/>
              <a:gd name="connsiteX483" fmla="*/ 1349053 w 4389120"/>
              <a:gd name="connsiteY483" fmla="*/ 3001359 h 3206031"/>
              <a:gd name="connsiteX484" fmla="*/ 1369021 w 4389120"/>
              <a:gd name="connsiteY484" fmla="*/ 2988887 h 3206031"/>
              <a:gd name="connsiteX485" fmla="*/ 1388989 w 4389120"/>
              <a:gd name="connsiteY485" fmla="*/ 2975155 h 3206031"/>
              <a:gd name="connsiteX486" fmla="*/ 1407713 w 4389120"/>
              <a:gd name="connsiteY486" fmla="*/ 2960179 h 3206031"/>
              <a:gd name="connsiteX487" fmla="*/ 1427681 w 4389120"/>
              <a:gd name="connsiteY487" fmla="*/ 2942715 h 3206031"/>
              <a:gd name="connsiteX488" fmla="*/ 1551237 w 4389120"/>
              <a:gd name="connsiteY488" fmla="*/ 3068759 h 3206031"/>
              <a:gd name="connsiteX489" fmla="*/ 1523773 w 4389120"/>
              <a:gd name="connsiteY489" fmla="*/ 3097451 h 3206031"/>
              <a:gd name="connsiteX490" fmla="*/ 1508797 w 4389120"/>
              <a:gd name="connsiteY490" fmla="*/ 3111183 h 3206031"/>
              <a:gd name="connsiteX491" fmla="*/ 1493821 w 4389120"/>
              <a:gd name="connsiteY491" fmla="*/ 3123671 h 3206031"/>
              <a:gd name="connsiteX492" fmla="*/ 1478845 w 4389120"/>
              <a:gd name="connsiteY492" fmla="*/ 3136143 h 3206031"/>
              <a:gd name="connsiteX493" fmla="*/ 1462625 w 4389120"/>
              <a:gd name="connsiteY493" fmla="*/ 3147371 h 3206031"/>
              <a:gd name="connsiteX494" fmla="*/ 1445145 w 4389120"/>
              <a:gd name="connsiteY494" fmla="*/ 3157355 h 3206031"/>
              <a:gd name="connsiteX495" fmla="*/ 1427681 w 4389120"/>
              <a:gd name="connsiteY495" fmla="*/ 3167339 h 3206031"/>
              <a:gd name="connsiteX496" fmla="*/ 1408957 w 4389120"/>
              <a:gd name="connsiteY496" fmla="*/ 3176079 h 3206031"/>
              <a:gd name="connsiteX497" fmla="*/ 1388989 w 4389120"/>
              <a:gd name="connsiteY497" fmla="*/ 3183575 h 3206031"/>
              <a:gd name="connsiteX498" fmla="*/ 1367777 w 4389120"/>
              <a:gd name="connsiteY498" fmla="*/ 3189811 h 3206031"/>
              <a:gd name="connsiteX499" fmla="*/ 1346565 w 4389120"/>
              <a:gd name="connsiteY499" fmla="*/ 3194803 h 3206031"/>
              <a:gd name="connsiteX500" fmla="*/ 1322849 w 4389120"/>
              <a:gd name="connsiteY500" fmla="*/ 3199795 h 3206031"/>
              <a:gd name="connsiteX501" fmla="*/ 1299133 w 4389120"/>
              <a:gd name="connsiteY501" fmla="*/ 3203543 h 3206031"/>
              <a:gd name="connsiteX502" fmla="*/ 1272929 w 4389120"/>
              <a:gd name="connsiteY502" fmla="*/ 3204787 h 3206031"/>
              <a:gd name="connsiteX503" fmla="*/ 1245481 w 4389120"/>
              <a:gd name="connsiteY503" fmla="*/ 3206031 h 3206031"/>
              <a:gd name="connsiteX504" fmla="*/ 1224269 w 4389120"/>
              <a:gd name="connsiteY504" fmla="*/ 3204787 h 3206031"/>
              <a:gd name="connsiteX505" fmla="*/ 1204301 w 4389120"/>
              <a:gd name="connsiteY505" fmla="*/ 3203543 h 3206031"/>
              <a:gd name="connsiteX506" fmla="*/ 1184333 w 4389120"/>
              <a:gd name="connsiteY506" fmla="*/ 3201039 h 3206031"/>
              <a:gd name="connsiteX507" fmla="*/ 1164365 w 4389120"/>
              <a:gd name="connsiteY507" fmla="*/ 3197291 h 3206031"/>
              <a:gd name="connsiteX508" fmla="*/ 1144397 w 4389120"/>
              <a:gd name="connsiteY508" fmla="*/ 3193559 h 3206031"/>
              <a:gd name="connsiteX509" fmla="*/ 1125673 w 4389120"/>
              <a:gd name="connsiteY509" fmla="*/ 3188567 h 3206031"/>
              <a:gd name="connsiteX510" fmla="*/ 1106949 w 4389120"/>
              <a:gd name="connsiteY510" fmla="*/ 3182315 h 3206031"/>
              <a:gd name="connsiteX511" fmla="*/ 1089485 w 4389120"/>
              <a:gd name="connsiteY511" fmla="*/ 3174835 h 3206031"/>
              <a:gd name="connsiteX512" fmla="*/ 1072005 w 4389120"/>
              <a:gd name="connsiteY512" fmla="*/ 3167339 h 3206031"/>
              <a:gd name="connsiteX513" fmla="*/ 1055785 w 4389120"/>
              <a:gd name="connsiteY513" fmla="*/ 3158615 h 3206031"/>
              <a:gd name="connsiteX514" fmla="*/ 1038321 w 4389120"/>
              <a:gd name="connsiteY514" fmla="*/ 3149875 h 3206031"/>
              <a:gd name="connsiteX515" fmla="*/ 1023345 w 4389120"/>
              <a:gd name="connsiteY515" fmla="*/ 3139891 h 3206031"/>
              <a:gd name="connsiteX516" fmla="*/ 1008369 w 4389120"/>
              <a:gd name="connsiteY516" fmla="*/ 3128663 h 3206031"/>
              <a:gd name="connsiteX517" fmla="*/ 993393 w 4389120"/>
              <a:gd name="connsiteY517" fmla="*/ 3117419 h 3206031"/>
              <a:gd name="connsiteX518" fmla="*/ 979661 w 4389120"/>
              <a:gd name="connsiteY518" fmla="*/ 3104947 h 3206031"/>
              <a:gd name="connsiteX519" fmla="*/ 965929 w 4389120"/>
              <a:gd name="connsiteY519" fmla="*/ 3092459 h 3206031"/>
              <a:gd name="connsiteX520" fmla="*/ 953457 w 4389120"/>
              <a:gd name="connsiteY520" fmla="*/ 3078743 h 3206031"/>
              <a:gd name="connsiteX521" fmla="*/ 940969 w 4389120"/>
              <a:gd name="connsiteY521" fmla="*/ 3065011 h 3206031"/>
              <a:gd name="connsiteX522" fmla="*/ 929741 w 4389120"/>
              <a:gd name="connsiteY522" fmla="*/ 3050035 h 3206031"/>
              <a:gd name="connsiteX523" fmla="*/ 919757 w 4389120"/>
              <a:gd name="connsiteY523" fmla="*/ 3035059 h 3206031"/>
              <a:gd name="connsiteX524" fmla="*/ 909773 w 4389120"/>
              <a:gd name="connsiteY524" fmla="*/ 3018839 h 3206031"/>
              <a:gd name="connsiteX525" fmla="*/ 899789 w 4389120"/>
              <a:gd name="connsiteY525" fmla="*/ 3002619 h 3206031"/>
              <a:gd name="connsiteX526" fmla="*/ 892293 w 4389120"/>
              <a:gd name="connsiteY526" fmla="*/ 2986383 h 3206031"/>
              <a:gd name="connsiteX527" fmla="*/ 884813 w 4389120"/>
              <a:gd name="connsiteY527" fmla="*/ 2968919 h 3206031"/>
              <a:gd name="connsiteX528" fmla="*/ 877333 w 4389120"/>
              <a:gd name="connsiteY528" fmla="*/ 2951439 h 3206031"/>
              <a:gd name="connsiteX529" fmla="*/ 872341 w 4389120"/>
              <a:gd name="connsiteY529" fmla="*/ 2932731 h 3206031"/>
              <a:gd name="connsiteX530" fmla="*/ 867349 w 4389120"/>
              <a:gd name="connsiteY530" fmla="*/ 2915251 h 3206031"/>
              <a:gd name="connsiteX531" fmla="*/ 862357 w 4389120"/>
              <a:gd name="connsiteY531" fmla="*/ 2896543 h 3206031"/>
              <a:gd name="connsiteX532" fmla="*/ 859853 w 4389120"/>
              <a:gd name="connsiteY532" fmla="*/ 2876575 h 3206031"/>
              <a:gd name="connsiteX533" fmla="*/ 857365 w 4389120"/>
              <a:gd name="connsiteY533" fmla="*/ 2857851 h 3206031"/>
              <a:gd name="connsiteX534" fmla="*/ 856105 w 4389120"/>
              <a:gd name="connsiteY534" fmla="*/ 2837883 h 3206031"/>
              <a:gd name="connsiteX535" fmla="*/ 854861 w 4389120"/>
              <a:gd name="connsiteY535" fmla="*/ 2817915 h 3206031"/>
              <a:gd name="connsiteX536" fmla="*/ 854861 w 4389120"/>
              <a:gd name="connsiteY536" fmla="*/ 2815411 h 3206031"/>
              <a:gd name="connsiteX537" fmla="*/ 856105 w 4389120"/>
              <a:gd name="connsiteY537" fmla="*/ 2795443 h 3206031"/>
              <a:gd name="connsiteX538" fmla="*/ 857365 w 4389120"/>
              <a:gd name="connsiteY538" fmla="*/ 2775475 h 3206031"/>
              <a:gd name="connsiteX539" fmla="*/ 859853 w 4389120"/>
              <a:gd name="connsiteY539" fmla="*/ 2756767 h 3206031"/>
              <a:gd name="connsiteX540" fmla="*/ 862357 w 4389120"/>
              <a:gd name="connsiteY540" fmla="*/ 2736799 h 3206031"/>
              <a:gd name="connsiteX541" fmla="*/ 867349 w 4389120"/>
              <a:gd name="connsiteY541" fmla="*/ 2718075 h 3206031"/>
              <a:gd name="connsiteX542" fmla="*/ 872341 w 4389120"/>
              <a:gd name="connsiteY542" fmla="*/ 2699351 h 3206031"/>
              <a:gd name="connsiteX543" fmla="*/ 877333 w 4389120"/>
              <a:gd name="connsiteY543" fmla="*/ 2681887 h 3206031"/>
              <a:gd name="connsiteX544" fmla="*/ 884813 w 4389120"/>
              <a:gd name="connsiteY544" fmla="*/ 2664407 h 3206031"/>
              <a:gd name="connsiteX545" fmla="*/ 892293 w 4389120"/>
              <a:gd name="connsiteY545" fmla="*/ 2646943 h 3206031"/>
              <a:gd name="connsiteX546" fmla="*/ 899789 w 4389120"/>
              <a:gd name="connsiteY546" fmla="*/ 2629463 h 3206031"/>
              <a:gd name="connsiteX547" fmla="*/ 909773 w 4389120"/>
              <a:gd name="connsiteY547" fmla="*/ 2613243 h 3206031"/>
              <a:gd name="connsiteX548" fmla="*/ 918513 w 4389120"/>
              <a:gd name="connsiteY548" fmla="*/ 2598267 h 3206031"/>
              <a:gd name="connsiteX549" fmla="*/ 929741 w 4389120"/>
              <a:gd name="connsiteY549" fmla="*/ 2582047 h 3206031"/>
              <a:gd name="connsiteX550" fmla="*/ 940969 w 4389120"/>
              <a:gd name="connsiteY550" fmla="*/ 2567071 h 3206031"/>
              <a:gd name="connsiteX551" fmla="*/ 953457 w 4389120"/>
              <a:gd name="connsiteY551" fmla="*/ 2553339 h 3206031"/>
              <a:gd name="connsiteX552" fmla="*/ 965929 w 4389120"/>
              <a:gd name="connsiteY552" fmla="*/ 2539622 h 3206031"/>
              <a:gd name="connsiteX553" fmla="*/ 979661 w 4389120"/>
              <a:gd name="connsiteY553" fmla="*/ 2527135 h 3206031"/>
              <a:gd name="connsiteX554" fmla="*/ 993393 w 4389120"/>
              <a:gd name="connsiteY554" fmla="*/ 2514662 h 3206031"/>
              <a:gd name="connsiteX555" fmla="*/ 1008369 w 4389120"/>
              <a:gd name="connsiteY555" fmla="*/ 2503419 h 3206031"/>
              <a:gd name="connsiteX556" fmla="*/ 1023345 w 4389120"/>
              <a:gd name="connsiteY556" fmla="*/ 2492191 h 3206031"/>
              <a:gd name="connsiteX557" fmla="*/ 1039565 w 4389120"/>
              <a:gd name="connsiteY557" fmla="*/ 2482207 h 3206031"/>
              <a:gd name="connsiteX558" fmla="*/ 1055785 w 4389120"/>
              <a:gd name="connsiteY558" fmla="*/ 2472223 h 3206031"/>
              <a:gd name="connsiteX559" fmla="*/ 1072005 w 4389120"/>
              <a:gd name="connsiteY559" fmla="*/ 2463483 h 3206031"/>
              <a:gd name="connsiteX560" fmla="*/ 1089485 w 4389120"/>
              <a:gd name="connsiteY560" fmla="*/ 2456003 h 3206031"/>
              <a:gd name="connsiteX561" fmla="*/ 1108193 w 4389120"/>
              <a:gd name="connsiteY561" fmla="*/ 2448507 h 3206031"/>
              <a:gd name="connsiteX562" fmla="*/ 1126917 w 4389120"/>
              <a:gd name="connsiteY562" fmla="*/ 2442271 h 3206031"/>
              <a:gd name="connsiteX563" fmla="*/ 1145641 w 4389120"/>
              <a:gd name="connsiteY563" fmla="*/ 2437279 h 3206031"/>
              <a:gd name="connsiteX564" fmla="*/ 1165609 w 4389120"/>
              <a:gd name="connsiteY564" fmla="*/ 2433546 h 3206031"/>
              <a:gd name="connsiteX565" fmla="*/ 1185577 w 4389120"/>
              <a:gd name="connsiteY565" fmla="*/ 2429798 h 3206031"/>
              <a:gd name="connsiteX566" fmla="*/ 1205545 w 4389120"/>
              <a:gd name="connsiteY566" fmla="*/ 2427295 h 3206031"/>
              <a:gd name="connsiteX567" fmla="*/ 1226757 w 4389120"/>
              <a:gd name="connsiteY567" fmla="*/ 2426051 h 3206031"/>
              <a:gd name="connsiteX568" fmla="*/ 3298391 w 4389120"/>
              <a:gd name="connsiteY568" fmla="*/ 2247597 h 3206031"/>
              <a:gd name="connsiteX569" fmla="*/ 3510544 w 4389120"/>
              <a:gd name="connsiteY569" fmla="*/ 2247597 h 3206031"/>
              <a:gd name="connsiteX570" fmla="*/ 3510544 w 4389120"/>
              <a:gd name="connsiteY570" fmla="*/ 2438538 h 3206031"/>
              <a:gd name="connsiteX571" fmla="*/ 3686508 w 4389120"/>
              <a:gd name="connsiteY571" fmla="*/ 2438538 h 3206031"/>
              <a:gd name="connsiteX572" fmla="*/ 3686508 w 4389120"/>
              <a:gd name="connsiteY572" fmla="*/ 2620738 h 3206031"/>
              <a:gd name="connsiteX573" fmla="*/ 3510544 w 4389120"/>
              <a:gd name="connsiteY573" fmla="*/ 2620738 h 3206031"/>
              <a:gd name="connsiteX574" fmla="*/ 3510544 w 4389120"/>
              <a:gd name="connsiteY574" fmla="*/ 2941455 h 3206031"/>
              <a:gd name="connsiteX575" fmla="*/ 3511803 w 4389120"/>
              <a:gd name="connsiteY575" fmla="*/ 2958934 h 3206031"/>
              <a:gd name="connsiteX576" fmla="*/ 3514291 w 4389120"/>
              <a:gd name="connsiteY576" fmla="*/ 2972666 h 3206031"/>
              <a:gd name="connsiteX577" fmla="*/ 3520528 w 4389120"/>
              <a:gd name="connsiteY577" fmla="*/ 2985139 h 3206031"/>
              <a:gd name="connsiteX578" fmla="*/ 3523031 w 4389120"/>
              <a:gd name="connsiteY578" fmla="*/ 2991375 h 3206031"/>
              <a:gd name="connsiteX579" fmla="*/ 3526764 w 4389120"/>
              <a:gd name="connsiteY579" fmla="*/ 2996367 h 3206031"/>
              <a:gd name="connsiteX580" fmla="*/ 3531756 w 4389120"/>
              <a:gd name="connsiteY580" fmla="*/ 3000115 h 3206031"/>
              <a:gd name="connsiteX581" fmla="*/ 3536748 w 4389120"/>
              <a:gd name="connsiteY581" fmla="*/ 3003862 h 3206031"/>
              <a:gd name="connsiteX582" fmla="*/ 3542999 w 4389120"/>
              <a:gd name="connsiteY582" fmla="*/ 3006351 h 3206031"/>
              <a:gd name="connsiteX583" fmla="*/ 3549236 w 4389120"/>
              <a:gd name="connsiteY583" fmla="*/ 3008854 h 3206031"/>
              <a:gd name="connsiteX584" fmla="*/ 3562967 w 4389120"/>
              <a:gd name="connsiteY584" fmla="*/ 3012602 h 3206031"/>
              <a:gd name="connsiteX585" fmla="*/ 3579188 w 4389120"/>
              <a:gd name="connsiteY585" fmla="*/ 3013846 h 3206031"/>
              <a:gd name="connsiteX586" fmla="*/ 3594164 w 4389120"/>
              <a:gd name="connsiteY586" fmla="*/ 3013846 h 3206031"/>
              <a:gd name="connsiteX587" fmla="*/ 3607895 w 4389120"/>
              <a:gd name="connsiteY587" fmla="*/ 3012602 h 3206031"/>
              <a:gd name="connsiteX588" fmla="*/ 3621612 w 4389120"/>
              <a:gd name="connsiteY588" fmla="*/ 3010099 h 3206031"/>
              <a:gd name="connsiteX589" fmla="*/ 3635344 w 4389120"/>
              <a:gd name="connsiteY589" fmla="*/ 3006351 h 3206031"/>
              <a:gd name="connsiteX590" fmla="*/ 3647831 w 4389120"/>
              <a:gd name="connsiteY590" fmla="*/ 3002618 h 3206031"/>
              <a:gd name="connsiteX591" fmla="*/ 3660304 w 4389120"/>
              <a:gd name="connsiteY591" fmla="*/ 2998870 h 3206031"/>
              <a:gd name="connsiteX592" fmla="*/ 3672791 w 4389120"/>
              <a:gd name="connsiteY592" fmla="*/ 2993878 h 3206031"/>
              <a:gd name="connsiteX593" fmla="*/ 3684020 w 4389120"/>
              <a:gd name="connsiteY593" fmla="*/ 2987642 h 3206031"/>
              <a:gd name="connsiteX594" fmla="*/ 3684020 w 4389120"/>
              <a:gd name="connsiteY594" fmla="*/ 3158614 h 3206031"/>
              <a:gd name="connsiteX595" fmla="*/ 3666540 w 4389120"/>
              <a:gd name="connsiteY595" fmla="*/ 3167339 h 3206031"/>
              <a:gd name="connsiteX596" fmla="*/ 3649076 w 4389120"/>
              <a:gd name="connsiteY596" fmla="*/ 3176079 h 3206031"/>
              <a:gd name="connsiteX597" fmla="*/ 3630352 w 4389120"/>
              <a:gd name="connsiteY597" fmla="*/ 3183574 h 3206031"/>
              <a:gd name="connsiteX598" fmla="*/ 3610384 w 4389120"/>
              <a:gd name="connsiteY598" fmla="*/ 3189811 h 3206031"/>
              <a:gd name="connsiteX599" fmla="*/ 3589172 w 4389120"/>
              <a:gd name="connsiteY599" fmla="*/ 3194803 h 3206031"/>
              <a:gd name="connsiteX600" fmla="*/ 3566700 w 4389120"/>
              <a:gd name="connsiteY600" fmla="*/ 3198550 h 3206031"/>
              <a:gd name="connsiteX601" fmla="*/ 3541740 w 4389120"/>
              <a:gd name="connsiteY601" fmla="*/ 3201039 h 3206031"/>
              <a:gd name="connsiteX602" fmla="*/ 3516780 w 4389120"/>
              <a:gd name="connsiteY602" fmla="*/ 3201039 h 3206031"/>
              <a:gd name="connsiteX603" fmla="*/ 3493079 w 4389120"/>
              <a:gd name="connsiteY603" fmla="*/ 3201039 h 3206031"/>
              <a:gd name="connsiteX604" fmla="*/ 3469363 w 4389120"/>
              <a:gd name="connsiteY604" fmla="*/ 3198550 h 3206031"/>
              <a:gd name="connsiteX605" fmla="*/ 3448151 w 4389120"/>
              <a:gd name="connsiteY605" fmla="*/ 3196047 h 3206031"/>
              <a:gd name="connsiteX606" fmla="*/ 3426939 w 4389120"/>
              <a:gd name="connsiteY606" fmla="*/ 3191055 h 3206031"/>
              <a:gd name="connsiteX607" fmla="*/ 3408215 w 4389120"/>
              <a:gd name="connsiteY607" fmla="*/ 3183574 h 3206031"/>
              <a:gd name="connsiteX608" fmla="*/ 3390736 w 4389120"/>
              <a:gd name="connsiteY608" fmla="*/ 3176079 h 3206031"/>
              <a:gd name="connsiteX609" fmla="*/ 3373271 w 4389120"/>
              <a:gd name="connsiteY609" fmla="*/ 3166095 h 3206031"/>
              <a:gd name="connsiteX610" fmla="*/ 3358295 w 4389120"/>
              <a:gd name="connsiteY610" fmla="*/ 3153622 h 3206031"/>
              <a:gd name="connsiteX611" fmla="*/ 3344563 w 4389120"/>
              <a:gd name="connsiteY611" fmla="*/ 3139891 h 3206031"/>
              <a:gd name="connsiteX612" fmla="*/ 3333335 w 4389120"/>
              <a:gd name="connsiteY612" fmla="*/ 3123670 h 3206031"/>
              <a:gd name="connsiteX613" fmla="*/ 3322107 w 4389120"/>
              <a:gd name="connsiteY613" fmla="*/ 3104947 h 3206031"/>
              <a:gd name="connsiteX614" fmla="*/ 3314611 w 4389120"/>
              <a:gd name="connsiteY614" fmla="*/ 3084979 h 3206031"/>
              <a:gd name="connsiteX615" fmla="*/ 3307131 w 4389120"/>
              <a:gd name="connsiteY615" fmla="*/ 3061263 h 3206031"/>
              <a:gd name="connsiteX616" fmla="*/ 3302139 w 4389120"/>
              <a:gd name="connsiteY616" fmla="*/ 3035059 h 3206031"/>
              <a:gd name="connsiteX617" fmla="*/ 3299635 w 4389120"/>
              <a:gd name="connsiteY617" fmla="*/ 3007610 h 3206031"/>
              <a:gd name="connsiteX618" fmla="*/ 3298391 w 4389120"/>
              <a:gd name="connsiteY618" fmla="*/ 2976399 h 3206031"/>
              <a:gd name="connsiteX619" fmla="*/ 381880 w 4389120"/>
              <a:gd name="connsiteY619" fmla="*/ 2195174 h 3206031"/>
              <a:gd name="connsiteX620" fmla="*/ 408084 w 4389120"/>
              <a:gd name="connsiteY620" fmla="*/ 2196418 h 3206031"/>
              <a:gd name="connsiteX621" fmla="*/ 434288 w 4389120"/>
              <a:gd name="connsiteY621" fmla="*/ 2197678 h 3206031"/>
              <a:gd name="connsiteX622" fmla="*/ 459248 w 4389120"/>
              <a:gd name="connsiteY622" fmla="*/ 2200166 h 3206031"/>
              <a:gd name="connsiteX623" fmla="*/ 484208 w 4389120"/>
              <a:gd name="connsiteY623" fmla="*/ 2203914 h 3206031"/>
              <a:gd name="connsiteX624" fmla="*/ 509168 w 4389120"/>
              <a:gd name="connsiteY624" fmla="*/ 2208906 h 3206031"/>
              <a:gd name="connsiteX625" fmla="*/ 532884 w 4389120"/>
              <a:gd name="connsiteY625" fmla="*/ 2213898 h 3206031"/>
              <a:gd name="connsiteX626" fmla="*/ 556600 w 4389120"/>
              <a:gd name="connsiteY626" fmla="*/ 2220134 h 3206031"/>
              <a:gd name="connsiteX627" fmla="*/ 580301 w 4389120"/>
              <a:gd name="connsiteY627" fmla="*/ 2227630 h 3206031"/>
              <a:gd name="connsiteX628" fmla="*/ 602772 w 4389120"/>
              <a:gd name="connsiteY628" fmla="*/ 2236354 h 3206031"/>
              <a:gd name="connsiteX629" fmla="*/ 623984 w 4389120"/>
              <a:gd name="connsiteY629" fmla="*/ 2245094 h 3206031"/>
              <a:gd name="connsiteX630" fmla="*/ 646456 w 4389120"/>
              <a:gd name="connsiteY630" fmla="*/ 2256322 h 3206031"/>
              <a:gd name="connsiteX631" fmla="*/ 666424 w 4389120"/>
              <a:gd name="connsiteY631" fmla="*/ 2267566 h 3206031"/>
              <a:gd name="connsiteX632" fmla="*/ 687636 w 4389120"/>
              <a:gd name="connsiteY632" fmla="*/ 2278794 h 3206031"/>
              <a:gd name="connsiteX633" fmla="*/ 707604 w 4389120"/>
              <a:gd name="connsiteY633" fmla="*/ 2291266 h 3206031"/>
              <a:gd name="connsiteX634" fmla="*/ 726313 w 4389120"/>
              <a:gd name="connsiteY634" fmla="*/ 2304998 h 3206031"/>
              <a:gd name="connsiteX635" fmla="*/ 745036 w 4389120"/>
              <a:gd name="connsiteY635" fmla="*/ 2319974 h 3206031"/>
              <a:gd name="connsiteX636" fmla="*/ 633968 w 4389120"/>
              <a:gd name="connsiteY636" fmla="*/ 2482206 h 3206031"/>
              <a:gd name="connsiteX637" fmla="*/ 601528 w 4389120"/>
              <a:gd name="connsiteY637" fmla="*/ 2460994 h 3206031"/>
              <a:gd name="connsiteX638" fmla="*/ 569072 w 4389120"/>
              <a:gd name="connsiteY638" fmla="*/ 2442270 h 3206031"/>
              <a:gd name="connsiteX639" fmla="*/ 536632 w 4389120"/>
              <a:gd name="connsiteY639" fmla="*/ 2424806 h 3206031"/>
              <a:gd name="connsiteX640" fmla="*/ 504176 w 4389120"/>
              <a:gd name="connsiteY640" fmla="*/ 2411074 h 3206031"/>
              <a:gd name="connsiteX641" fmla="*/ 472980 w 4389120"/>
              <a:gd name="connsiteY641" fmla="*/ 2401090 h 3206031"/>
              <a:gd name="connsiteX642" fmla="*/ 441784 w 4389120"/>
              <a:gd name="connsiteY642" fmla="*/ 2392350 h 3206031"/>
              <a:gd name="connsiteX643" fmla="*/ 425564 w 4389120"/>
              <a:gd name="connsiteY643" fmla="*/ 2389862 h 3206031"/>
              <a:gd name="connsiteX644" fmla="*/ 410588 w 4389120"/>
              <a:gd name="connsiteY644" fmla="*/ 2387358 h 3206031"/>
              <a:gd name="connsiteX645" fmla="*/ 394352 w 4389120"/>
              <a:gd name="connsiteY645" fmla="*/ 2386114 h 3206031"/>
              <a:gd name="connsiteX646" fmla="*/ 379376 w 4389120"/>
              <a:gd name="connsiteY646" fmla="*/ 2386114 h 3206031"/>
              <a:gd name="connsiteX647" fmla="*/ 364400 w 4389120"/>
              <a:gd name="connsiteY647" fmla="*/ 2386114 h 3206031"/>
              <a:gd name="connsiteX648" fmla="*/ 349440 w 4389120"/>
              <a:gd name="connsiteY648" fmla="*/ 2387358 h 3206031"/>
              <a:gd name="connsiteX649" fmla="*/ 336952 w 4389120"/>
              <a:gd name="connsiteY649" fmla="*/ 2389862 h 3206031"/>
              <a:gd name="connsiteX650" fmla="*/ 324480 w 4389120"/>
              <a:gd name="connsiteY650" fmla="*/ 2392350 h 3206031"/>
              <a:gd name="connsiteX651" fmla="*/ 313236 w 4389120"/>
              <a:gd name="connsiteY651" fmla="*/ 2396098 h 3206031"/>
              <a:gd name="connsiteX652" fmla="*/ 303252 w 4389120"/>
              <a:gd name="connsiteY652" fmla="*/ 2399846 h 3206031"/>
              <a:gd name="connsiteX653" fmla="*/ 293268 w 4389120"/>
              <a:gd name="connsiteY653" fmla="*/ 2404838 h 3206031"/>
              <a:gd name="connsiteX654" fmla="*/ 284544 w 4389120"/>
              <a:gd name="connsiteY654" fmla="*/ 2411074 h 3206031"/>
              <a:gd name="connsiteX655" fmla="*/ 277048 w 4389120"/>
              <a:gd name="connsiteY655" fmla="*/ 2416066 h 3206031"/>
              <a:gd name="connsiteX656" fmla="*/ 270812 w 4389120"/>
              <a:gd name="connsiteY656" fmla="*/ 2423562 h 3206031"/>
              <a:gd name="connsiteX657" fmla="*/ 265820 w 4389120"/>
              <a:gd name="connsiteY657" fmla="*/ 2429798 h 3206031"/>
              <a:gd name="connsiteX658" fmla="*/ 260828 w 4389120"/>
              <a:gd name="connsiteY658" fmla="*/ 2437278 h 3206031"/>
              <a:gd name="connsiteX659" fmla="*/ 257080 w 4389120"/>
              <a:gd name="connsiteY659" fmla="*/ 2446018 h 3206031"/>
              <a:gd name="connsiteX660" fmla="*/ 254592 w 4389120"/>
              <a:gd name="connsiteY660" fmla="*/ 2453498 h 3206031"/>
              <a:gd name="connsiteX661" fmla="*/ 253332 w 4389120"/>
              <a:gd name="connsiteY661" fmla="*/ 2462238 h 3206031"/>
              <a:gd name="connsiteX662" fmla="*/ 253332 w 4389120"/>
              <a:gd name="connsiteY662" fmla="*/ 2470978 h 3206031"/>
              <a:gd name="connsiteX663" fmla="*/ 253332 w 4389120"/>
              <a:gd name="connsiteY663" fmla="*/ 2473466 h 3206031"/>
              <a:gd name="connsiteX664" fmla="*/ 253332 w 4389120"/>
              <a:gd name="connsiteY664" fmla="*/ 2485954 h 3206031"/>
              <a:gd name="connsiteX665" fmla="*/ 254592 w 4389120"/>
              <a:gd name="connsiteY665" fmla="*/ 2495938 h 3206031"/>
              <a:gd name="connsiteX666" fmla="*/ 258324 w 4389120"/>
              <a:gd name="connsiteY666" fmla="*/ 2505922 h 3206031"/>
              <a:gd name="connsiteX667" fmla="*/ 262072 w 4389120"/>
              <a:gd name="connsiteY667" fmla="*/ 2514662 h 3206031"/>
              <a:gd name="connsiteX668" fmla="*/ 268308 w 4389120"/>
              <a:gd name="connsiteY668" fmla="*/ 2523386 h 3206031"/>
              <a:gd name="connsiteX669" fmla="*/ 275804 w 4389120"/>
              <a:gd name="connsiteY669" fmla="*/ 2532126 h 3206031"/>
              <a:gd name="connsiteX670" fmla="*/ 284544 w 4389120"/>
              <a:gd name="connsiteY670" fmla="*/ 2539622 h 3206031"/>
              <a:gd name="connsiteX671" fmla="*/ 295772 w 4389120"/>
              <a:gd name="connsiteY671" fmla="*/ 2545858 h 3206031"/>
              <a:gd name="connsiteX672" fmla="*/ 308244 w 4389120"/>
              <a:gd name="connsiteY672" fmla="*/ 2553338 h 3206031"/>
              <a:gd name="connsiteX673" fmla="*/ 323220 w 4389120"/>
              <a:gd name="connsiteY673" fmla="*/ 2559590 h 3206031"/>
              <a:gd name="connsiteX674" fmla="*/ 340700 w 4389120"/>
              <a:gd name="connsiteY674" fmla="*/ 2567070 h 3206031"/>
              <a:gd name="connsiteX675" fmla="*/ 359408 w 4389120"/>
              <a:gd name="connsiteY675" fmla="*/ 2573306 h 3206031"/>
              <a:gd name="connsiteX676" fmla="*/ 406840 w 4389120"/>
              <a:gd name="connsiteY676" fmla="*/ 2587038 h 3206031"/>
              <a:gd name="connsiteX677" fmla="*/ 464240 w 4389120"/>
              <a:gd name="connsiteY677" fmla="*/ 2602014 h 3206031"/>
              <a:gd name="connsiteX678" fmla="*/ 500444 w 4389120"/>
              <a:gd name="connsiteY678" fmla="*/ 2611998 h 3206031"/>
              <a:gd name="connsiteX679" fmla="*/ 534128 w 4389120"/>
              <a:gd name="connsiteY679" fmla="*/ 2623226 h 3206031"/>
              <a:gd name="connsiteX680" fmla="*/ 566584 w 4389120"/>
              <a:gd name="connsiteY680" fmla="*/ 2634455 h 3206031"/>
              <a:gd name="connsiteX681" fmla="*/ 596536 w 4389120"/>
              <a:gd name="connsiteY681" fmla="*/ 2646942 h 3206031"/>
              <a:gd name="connsiteX682" fmla="*/ 623984 w 4389120"/>
              <a:gd name="connsiteY682" fmla="*/ 2659415 h 3206031"/>
              <a:gd name="connsiteX683" fmla="*/ 650189 w 4389120"/>
              <a:gd name="connsiteY683" fmla="*/ 2673146 h 3206031"/>
              <a:gd name="connsiteX684" fmla="*/ 672660 w 4389120"/>
              <a:gd name="connsiteY684" fmla="*/ 2688122 h 3206031"/>
              <a:gd name="connsiteX685" fmla="*/ 693872 w 4389120"/>
              <a:gd name="connsiteY685" fmla="*/ 2704343 h 3206031"/>
              <a:gd name="connsiteX686" fmla="*/ 712596 w 4389120"/>
              <a:gd name="connsiteY686" fmla="*/ 2723066 h 3206031"/>
              <a:gd name="connsiteX687" fmla="*/ 728816 w 4389120"/>
              <a:gd name="connsiteY687" fmla="*/ 2741790 h 3206031"/>
              <a:gd name="connsiteX688" fmla="*/ 742548 w 4389120"/>
              <a:gd name="connsiteY688" fmla="*/ 2763002 h 3206031"/>
              <a:gd name="connsiteX689" fmla="*/ 748784 w 4389120"/>
              <a:gd name="connsiteY689" fmla="*/ 2774231 h 3206031"/>
              <a:gd name="connsiteX690" fmla="*/ 753776 w 4389120"/>
              <a:gd name="connsiteY690" fmla="*/ 2785459 h 3206031"/>
              <a:gd name="connsiteX691" fmla="*/ 758768 w 4389120"/>
              <a:gd name="connsiteY691" fmla="*/ 2797946 h 3206031"/>
              <a:gd name="connsiteX692" fmla="*/ 763760 w 4389120"/>
              <a:gd name="connsiteY692" fmla="*/ 2810419 h 3206031"/>
              <a:gd name="connsiteX693" fmla="*/ 769996 w 4389120"/>
              <a:gd name="connsiteY693" fmla="*/ 2836638 h 3206031"/>
              <a:gd name="connsiteX694" fmla="*/ 773744 w 4389120"/>
              <a:gd name="connsiteY694" fmla="*/ 2865331 h 3206031"/>
              <a:gd name="connsiteX695" fmla="*/ 774988 w 4389120"/>
              <a:gd name="connsiteY695" fmla="*/ 2896542 h 3206031"/>
              <a:gd name="connsiteX696" fmla="*/ 774988 w 4389120"/>
              <a:gd name="connsiteY696" fmla="*/ 2899030 h 3206031"/>
              <a:gd name="connsiteX697" fmla="*/ 774988 w 4389120"/>
              <a:gd name="connsiteY697" fmla="*/ 2917754 h 3206031"/>
              <a:gd name="connsiteX698" fmla="*/ 772500 w 4389120"/>
              <a:gd name="connsiteY698" fmla="*/ 2935219 h 3206031"/>
              <a:gd name="connsiteX699" fmla="*/ 771241 w 4389120"/>
              <a:gd name="connsiteY699" fmla="*/ 2951439 h 3206031"/>
              <a:gd name="connsiteX700" fmla="*/ 767508 w 4389120"/>
              <a:gd name="connsiteY700" fmla="*/ 2967674 h 3206031"/>
              <a:gd name="connsiteX701" fmla="*/ 763760 w 4389120"/>
              <a:gd name="connsiteY701" fmla="*/ 2983894 h 3206031"/>
              <a:gd name="connsiteX702" fmla="*/ 760012 w 4389120"/>
              <a:gd name="connsiteY702" fmla="*/ 2998870 h 3206031"/>
              <a:gd name="connsiteX703" fmla="*/ 755020 w 4389120"/>
              <a:gd name="connsiteY703" fmla="*/ 3013846 h 3206031"/>
              <a:gd name="connsiteX704" fmla="*/ 748784 w 4389120"/>
              <a:gd name="connsiteY704" fmla="*/ 3028822 h 3206031"/>
              <a:gd name="connsiteX705" fmla="*/ 741289 w 4389120"/>
              <a:gd name="connsiteY705" fmla="*/ 3042554 h 3206031"/>
              <a:gd name="connsiteX706" fmla="*/ 733808 w 4389120"/>
              <a:gd name="connsiteY706" fmla="*/ 3056271 h 3206031"/>
              <a:gd name="connsiteX707" fmla="*/ 726313 w 4389120"/>
              <a:gd name="connsiteY707" fmla="*/ 3068758 h 3206031"/>
              <a:gd name="connsiteX708" fmla="*/ 716329 w 4389120"/>
              <a:gd name="connsiteY708" fmla="*/ 3081231 h 3206031"/>
              <a:gd name="connsiteX709" fmla="*/ 707604 w 4389120"/>
              <a:gd name="connsiteY709" fmla="*/ 3092459 h 3206031"/>
              <a:gd name="connsiteX710" fmla="*/ 696376 w 4389120"/>
              <a:gd name="connsiteY710" fmla="*/ 3103702 h 3206031"/>
              <a:gd name="connsiteX711" fmla="*/ 686392 w 4389120"/>
              <a:gd name="connsiteY711" fmla="*/ 3113686 h 3206031"/>
              <a:gd name="connsiteX712" fmla="*/ 673904 w 4389120"/>
              <a:gd name="connsiteY712" fmla="*/ 3123670 h 3206031"/>
              <a:gd name="connsiteX713" fmla="*/ 662676 w 4389120"/>
              <a:gd name="connsiteY713" fmla="*/ 3133654 h 3206031"/>
              <a:gd name="connsiteX714" fmla="*/ 648944 w 4389120"/>
              <a:gd name="connsiteY714" fmla="*/ 3142379 h 3206031"/>
              <a:gd name="connsiteX715" fmla="*/ 636472 w 4389120"/>
              <a:gd name="connsiteY715" fmla="*/ 3149875 h 3206031"/>
              <a:gd name="connsiteX716" fmla="*/ 621496 w 4389120"/>
              <a:gd name="connsiteY716" fmla="*/ 3157355 h 3206031"/>
              <a:gd name="connsiteX717" fmla="*/ 607764 w 4389120"/>
              <a:gd name="connsiteY717" fmla="*/ 3164850 h 3206031"/>
              <a:gd name="connsiteX718" fmla="*/ 592788 w 4389120"/>
              <a:gd name="connsiteY718" fmla="*/ 3171087 h 3206031"/>
              <a:gd name="connsiteX719" fmla="*/ 560333 w 4389120"/>
              <a:gd name="connsiteY719" fmla="*/ 3182315 h 3206031"/>
              <a:gd name="connsiteX720" fmla="*/ 526648 w 4389120"/>
              <a:gd name="connsiteY720" fmla="*/ 3191055 h 3206031"/>
              <a:gd name="connsiteX721" fmla="*/ 491704 w 4389120"/>
              <a:gd name="connsiteY721" fmla="*/ 3197291 h 3206031"/>
              <a:gd name="connsiteX722" fmla="*/ 454256 w 4389120"/>
              <a:gd name="connsiteY722" fmla="*/ 3201039 h 3206031"/>
              <a:gd name="connsiteX723" fmla="*/ 415580 w 4389120"/>
              <a:gd name="connsiteY723" fmla="*/ 3202283 h 3206031"/>
              <a:gd name="connsiteX724" fmla="*/ 388116 w 4389120"/>
              <a:gd name="connsiteY724" fmla="*/ 3202283 h 3206031"/>
              <a:gd name="connsiteX725" fmla="*/ 359408 w 4389120"/>
              <a:gd name="connsiteY725" fmla="*/ 3199794 h 3206031"/>
              <a:gd name="connsiteX726" fmla="*/ 331960 w 4389120"/>
              <a:gd name="connsiteY726" fmla="*/ 3197291 h 3206031"/>
              <a:gd name="connsiteX727" fmla="*/ 304512 w 4389120"/>
              <a:gd name="connsiteY727" fmla="*/ 3193558 h 3206031"/>
              <a:gd name="connsiteX728" fmla="*/ 277048 w 4389120"/>
              <a:gd name="connsiteY728" fmla="*/ 3187307 h 3206031"/>
              <a:gd name="connsiteX729" fmla="*/ 249600 w 4389120"/>
              <a:gd name="connsiteY729" fmla="*/ 3181071 h 3206031"/>
              <a:gd name="connsiteX730" fmla="*/ 222136 w 4389120"/>
              <a:gd name="connsiteY730" fmla="*/ 3172331 h 3206031"/>
              <a:gd name="connsiteX731" fmla="*/ 195932 w 4389120"/>
              <a:gd name="connsiteY731" fmla="*/ 3163606 h 3206031"/>
              <a:gd name="connsiteX732" fmla="*/ 169728 w 4389120"/>
              <a:gd name="connsiteY732" fmla="*/ 3153622 h 3206031"/>
              <a:gd name="connsiteX733" fmla="*/ 143524 w 4389120"/>
              <a:gd name="connsiteY733" fmla="*/ 3141135 h 3206031"/>
              <a:gd name="connsiteX734" fmla="*/ 118564 w 4389120"/>
              <a:gd name="connsiteY734" fmla="*/ 3128662 h 3206031"/>
              <a:gd name="connsiteX735" fmla="*/ 93604 w 4389120"/>
              <a:gd name="connsiteY735" fmla="*/ 3114931 h 3206031"/>
              <a:gd name="connsiteX736" fmla="*/ 68644 w 4389120"/>
              <a:gd name="connsiteY736" fmla="*/ 3099955 h 3206031"/>
              <a:gd name="connsiteX737" fmla="*/ 44928 w 4389120"/>
              <a:gd name="connsiteY737" fmla="*/ 3082475 h 3206031"/>
              <a:gd name="connsiteX738" fmla="*/ 22456 w 4389120"/>
              <a:gd name="connsiteY738" fmla="*/ 3065011 h 3206031"/>
              <a:gd name="connsiteX739" fmla="*/ 0 w 4389120"/>
              <a:gd name="connsiteY739" fmla="*/ 3046287 h 3206031"/>
              <a:gd name="connsiteX740" fmla="*/ 127288 w 4389120"/>
              <a:gd name="connsiteY740" fmla="*/ 2894038 h 3206031"/>
              <a:gd name="connsiteX741" fmla="*/ 160988 w 4389120"/>
              <a:gd name="connsiteY741" fmla="*/ 2918998 h 3206031"/>
              <a:gd name="connsiteX742" fmla="*/ 194688 w 4389120"/>
              <a:gd name="connsiteY742" fmla="*/ 2942714 h 3206031"/>
              <a:gd name="connsiteX743" fmla="*/ 210908 w 4389120"/>
              <a:gd name="connsiteY743" fmla="*/ 2953942 h 3206031"/>
              <a:gd name="connsiteX744" fmla="*/ 228372 w 4389120"/>
              <a:gd name="connsiteY744" fmla="*/ 2962682 h 3206031"/>
              <a:gd name="connsiteX745" fmla="*/ 247096 w 4389120"/>
              <a:gd name="connsiteY745" fmla="*/ 2972666 h 3206031"/>
              <a:gd name="connsiteX746" fmla="*/ 264576 w 4389120"/>
              <a:gd name="connsiteY746" fmla="*/ 2980147 h 3206031"/>
              <a:gd name="connsiteX747" fmla="*/ 282040 w 4389120"/>
              <a:gd name="connsiteY747" fmla="*/ 2987642 h 3206031"/>
              <a:gd name="connsiteX748" fmla="*/ 300764 w 4389120"/>
              <a:gd name="connsiteY748" fmla="*/ 2993878 h 3206031"/>
              <a:gd name="connsiteX749" fmla="*/ 319488 w 4389120"/>
              <a:gd name="connsiteY749" fmla="*/ 3000115 h 3206031"/>
              <a:gd name="connsiteX750" fmla="*/ 339456 w 4389120"/>
              <a:gd name="connsiteY750" fmla="*/ 3003862 h 3206031"/>
              <a:gd name="connsiteX751" fmla="*/ 358164 w 4389120"/>
              <a:gd name="connsiteY751" fmla="*/ 3007610 h 3206031"/>
              <a:gd name="connsiteX752" fmla="*/ 378132 w 4389120"/>
              <a:gd name="connsiteY752" fmla="*/ 3010099 h 3206031"/>
              <a:gd name="connsiteX753" fmla="*/ 399344 w 4389120"/>
              <a:gd name="connsiteY753" fmla="*/ 3012602 h 3206031"/>
              <a:gd name="connsiteX754" fmla="*/ 419312 w 4389120"/>
              <a:gd name="connsiteY754" fmla="*/ 3012602 h 3206031"/>
              <a:gd name="connsiteX755" fmla="*/ 435548 w 4389120"/>
              <a:gd name="connsiteY755" fmla="*/ 3012602 h 3206031"/>
              <a:gd name="connsiteX756" fmla="*/ 450524 w 4389120"/>
              <a:gd name="connsiteY756" fmla="*/ 3011343 h 3206031"/>
              <a:gd name="connsiteX757" fmla="*/ 465500 w 4389120"/>
              <a:gd name="connsiteY757" fmla="*/ 3008854 h 3206031"/>
              <a:gd name="connsiteX758" fmla="*/ 479216 w 4389120"/>
              <a:gd name="connsiteY758" fmla="*/ 3006351 h 3206031"/>
              <a:gd name="connsiteX759" fmla="*/ 491704 w 4389120"/>
              <a:gd name="connsiteY759" fmla="*/ 3002618 h 3206031"/>
              <a:gd name="connsiteX760" fmla="*/ 502932 w 4389120"/>
              <a:gd name="connsiteY760" fmla="*/ 2998870 h 3206031"/>
              <a:gd name="connsiteX761" fmla="*/ 514160 w 4389120"/>
              <a:gd name="connsiteY761" fmla="*/ 2993878 h 3206031"/>
              <a:gd name="connsiteX762" fmla="*/ 522900 w 4389120"/>
              <a:gd name="connsiteY762" fmla="*/ 2987642 h 3206031"/>
              <a:gd name="connsiteX763" fmla="*/ 531640 w 4389120"/>
              <a:gd name="connsiteY763" fmla="*/ 2981391 h 3206031"/>
              <a:gd name="connsiteX764" fmla="*/ 539120 w 4389120"/>
              <a:gd name="connsiteY764" fmla="*/ 2975155 h 3206031"/>
              <a:gd name="connsiteX765" fmla="*/ 545357 w 4389120"/>
              <a:gd name="connsiteY765" fmla="*/ 2966415 h 3206031"/>
              <a:gd name="connsiteX766" fmla="*/ 551608 w 4389120"/>
              <a:gd name="connsiteY766" fmla="*/ 2958934 h 3206031"/>
              <a:gd name="connsiteX767" fmla="*/ 555341 w 4389120"/>
              <a:gd name="connsiteY767" fmla="*/ 2950195 h 3206031"/>
              <a:gd name="connsiteX768" fmla="*/ 557844 w 4389120"/>
              <a:gd name="connsiteY768" fmla="*/ 2940211 h 3206031"/>
              <a:gd name="connsiteX769" fmla="*/ 560333 w 4389120"/>
              <a:gd name="connsiteY769" fmla="*/ 2930227 h 3206031"/>
              <a:gd name="connsiteX770" fmla="*/ 560333 w 4389120"/>
              <a:gd name="connsiteY770" fmla="*/ 2920243 h 3206031"/>
              <a:gd name="connsiteX771" fmla="*/ 560333 w 4389120"/>
              <a:gd name="connsiteY771" fmla="*/ 2917754 h 3206031"/>
              <a:gd name="connsiteX772" fmla="*/ 560333 w 4389120"/>
              <a:gd name="connsiteY772" fmla="*/ 2907770 h 3206031"/>
              <a:gd name="connsiteX773" fmla="*/ 559088 w 4389120"/>
              <a:gd name="connsiteY773" fmla="*/ 2897786 h 3206031"/>
              <a:gd name="connsiteX774" fmla="*/ 556600 w 4389120"/>
              <a:gd name="connsiteY774" fmla="*/ 2889046 h 3206031"/>
              <a:gd name="connsiteX775" fmla="*/ 552852 w 4389120"/>
              <a:gd name="connsiteY775" fmla="*/ 2880307 h 3206031"/>
              <a:gd name="connsiteX776" fmla="*/ 547860 w 4389120"/>
              <a:gd name="connsiteY776" fmla="*/ 2872826 h 3206031"/>
              <a:gd name="connsiteX777" fmla="*/ 541624 w 4389120"/>
              <a:gd name="connsiteY777" fmla="*/ 2865331 h 3206031"/>
              <a:gd name="connsiteX778" fmla="*/ 532884 w 4389120"/>
              <a:gd name="connsiteY778" fmla="*/ 2857850 h 3206031"/>
              <a:gd name="connsiteX779" fmla="*/ 524144 w 4389120"/>
              <a:gd name="connsiteY779" fmla="*/ 2850355 h 3206031"/>
              <a:gd name="connsiteX780" fmla="*/ 511672 w 4389120"/>
              <a:gd name="connsiteY780" fmla="*/ 2842874 h 3206031"/>
              <a:gd name="connsiteX781" fmla="*/ 497940 w 4389120"/>
              <a:gd name="connsiteY781" fmla="*/ 2836638 h 3206031"/>
              <a:gd name="connsiteX782" fmla="*/ 481720 w 4389120"/>
              <a:gd name="connsiteY782" fmla="*/ 2829142 h 3206031"/>
              <a:gd name="connsiteX783" fmla="*/ 462996 w 4389120"/>
              <a:gd name="connsiteY783" fmla="*/ 2822906 h 3206031"/>
              <a:gd name="connsiteX784" fmla="*/ 419312 w 4389120"/>
              <a:gd name="connsiteY784" fmla="*/ 2807930 h 3206031"/>
              <a:gd name="connsiteX785" fmla="*/ 363156 w 4389120"/>
              <a:gd name="connsiteY785" fmla="*/ 2792954 h 3206031"/>
              <a:gd name="connsiteX786" fmla="*/ 326968 w 4389120"/>
              <a:gd name="connsiteY786" fmla="*/ 2782970 h 3206031"/>
              <a:gd name="connsiteX787" fmla="*/ 293268 w 4389120"/>
              <a:gd name="connsiteY787" fmla="*/ 2772986 h 3206031"/>
              <a:gd name="connsiteX788" fmla="*/ 260828 w 4389120"/>
              <a:gd name="connsiteY788" fmla="*/ 2763002 h 3206031"/>
              <a:gd name="connsiteX789" fmla="*/ 229632 w 4389120"/>
              <a:gd name="connsiteY789" fmla="*/ 2751774 h 3206031"/>
              <a:gd name="connsiteX790" fmla="*/ 200924 w 4389120"/>
              <a:gd name="connsiteY790" fmla="*/ 2740546 h 3206031"/>
              <a:gd name="connsiteX791" fmla="*/ 174720 w 4389120"/>
              <a:gd name="connsiteY791" fmla="*/ 2726814 h 3206031"/>
              <a:gd name="connsiteX792" fmla="*/ 149760 w 4389120"/>
              <a:gd name="connsiteY792" fmla="*/ 2713082 h 3206031"/>
              <a:gd name="connsiteX793" fmla="*/ 127288 w 4389120"/>
              <a:gd name="connsiteY793" fmla="*/ 2696862 h 3206031"/>
              <a:gd name="connsiteX794" fmla="*/ 107320 w 4389120"/>
              <a:gd name="connsiteY794" fmla="*/ 2679383 h 3206031"/>
              <a:gd name="connsiteX795" fmla="*/ 98596 w 4389120"/>
              <a:gd name="connsiteY795" fmla="*/ 2670658 h 3206031"/>
              <a:gd name="connsiteX796" fmla="*/ 89856 w 4389120"/>
              <a:gd name="connsiteY796" fmla="*/ 2660674 h 3206031"/>
              <a:gd name="connsiteX797" fmla="*/ 82360 w 4389120"/>
              <a:gd name="connsiteY797" fmla="*/ 2649431 h 3206031"/>
              <a:gd name="connsiteX798" fmla="*/ 74880 w 4389120"/>
              <a:gd name="connsiteY798" fmla="*/ 2639447 h 3206031"/>
              <a:gd name="connsiteX799" fmla="*/ 67384 w 4389120"/>
              <a:gd name="connsiteY799" fmla="*/ 2626974 h 3206031"/>
              <a:gd name="connsiteX800" fmla="*/ 62392 w 4389120"/>
              <a:gd name="connsiteY800" fmla="*/ 2615746 h 3206031"/>
              <a:gd name="connsiteX801" fmla="*/ 56156 w 4389120"/>
              <a:gd name="connsiteY801" fmla="*/ 2602014 h 3206031"/>
              <a:gd name="connsiteX802" fmla="*/ 52408 w 4389120"/>
              <a:gd name="connsiteY802" fmla="*/ 2589542 h 3206031"/>
              <a:gd name="connsiteX803" fmla="*/ 48676 w 4389120"/>
              <a:gd name="connsiteY803" fmla="*/ 2574566 h 3206031"/>
              <a:gd name="connsiteX804" fmla="*/ 44928 w 4389120"/>
              <a:gd name="connsiteY804" fmla="*/ 2559590 h 3206031"/>
              <a:gd name="connsiteX805" fmla="*/ 42424 w 4389120"/>
              <a:gd name="connsiteY805" fmla="*/ 2544614 h 3206031"/>
              <a:gd name="connsiteX806" fmla="*/ 39936 w 4389120"/>
              <a:gd name="connsiteY806" fmla="*/ 2528378 h 3206031"/>
              <a:gd name="connsiteX807" fmla="*/ 39936 w 4389120"/>
              <a:gd name="connsiteY807" fmla="*/ 2510914 h 3206031"/>
              <a:gd name="connsiteX808" fmla="*/ 38692 w 4389120"/>
              <a:gd name="connsiteY808" fmla="*/ 2493434 h 3206031"/>
              <a:gd name="connsiteX809" fmla="*/ 38692 w 4389120"/>
              <a:gd name="connsiteY809" fmla="*/ 2490946 h 3206031"/>
              <a:gd name="connsiteX810" fmla="*/ 39936 w 4389120"/>
              <a:gd name="connsiteY810" fmla="*/ 2474726 h 3206031"/>
              <a:gd name="connsiteX811" fmla="*/ 41180 w 4389120"/>
              <a:gd name="connsiteY811" fmla="*/ 2458490 h 3206031"/>
              <a:gd name="connsiteX812" fmla="*/ 42424 w 4389120"/>
              <a:gd name="connsiteY812" fmla="*/ 2442270 h 3206031"/>
              <a:gd name="connsiteX813" fmla="*/ 46172 w 4389120"/>
              <a:gd name="connsiteY813" fmla="*/ 2427294 h 3206031"/>
              <a:gd name="connsiteX814" fmla="*/ 48676 w 4389120"/>
              <a:gd name="connsiteY814" fmla="*/ 2412318 h 3206031"/>
              <a:gd name="connsiteX815" fmla="*/ 53668 w 4389120"/>
              <a:gd name="connsiteY815" fmla="*/ 2397342 h 3206031"/>
              <a:gd name="connsiteX816" fmla="*/ 58660 w 4389120"/>
              <a:gd name="connsiteY816" fmla="*/ 2383626 h 3206031"/>
              <a:gd name="connsiteX817" fmla="*/ 64896 w 4389120"/>
              <a:gd name="connsiteY817" fmla="*/ 2369894 h 3206031"/>
              <a:gd name="connsiteX818" fmla="*/ 71132 w 4389120"/>
              <a:gd name="connsiteY818" fmla="*/ 2356162 h 3206031"/>
              <a:gd name="connsiteX819" fmla="*/ 78628 w 4389120"/>
              <a:gd name="connsiteY819" fmla="*/ 2343690 h 3206031"/>
              <a:gd name="connsiteX820" fmla="*/ 86108 w 4389120"/>
              <a:gd name="connsiteY820" fmla="*/ 2331202 h 3206031"/>
              <a:gd name="connsiteX821" fmla="*/ 94848 w 4389120"/>
              <a:gd name="connsiteY821" fmla="*/ 2318730 h 3206031"/>
              <a:gd name="connsiteX822" fmla="*/ 103588 w 4389120"/>
              <a:gd name="connsiteY822" fmla="*/ 2307486 h 3206031"/>
              <a:gd name="connsiteX823" fmla="*/ 113572 w 4389120"/>
              <a:gd name="connsiteY823" fmla="*/ 2296258 h 3206031"/>
              <a:gd name="connsiteX824" fmla="*/ 124800 w 4389120"/>
              <a:gd name="connsiteY824" fmla="*/ 2286274 h 3206031"/>
              <a:gd name="connsiteX825" fmla="*/ 134784 w 4389120"/>
              <a:gd name="connsiteY825" fmla="*/ 2276290 h 3206031"/>
              <a:gd name="connsiteX826" fmla="*/ 147256 w 4389120"/>
              <a:gd name="connsiteY826" fmla="*/ 2267566 h 3206031"/>
              <a:gd name="connsiteX827" fmla="*/ 159744 w 4389120"/>
              <a:gd name="connsiteY827" fmla="*/ 2258826 h 3206031"/>
              <a:gd name="connsiteX828" fmla="*/ 172216 w 4389120"/>
              <a:gd name="connsiteY828" fmla="*/ 2250086 h 3206031"/>
              <a:gd name="connsiteX829" fmla="*/ 185948 w 4389120"/>
              <a:gd name="connsiteY829" fmla="*/ 2242606 h 3206031"/>
              <a:gd name="connsiteX830" fmla="*/ 213396 w 4389120"/>
              <a:gd name="connsiteY830" fmla="*/ 2227630 h 3206031"/>
              <a:gd name="connsiteX831" fmla="*/ 243348 w 4389120"/>
              <a:gd name="connsiteY831" fmla="*/ 2216386 h 3206031"/>
              <a:gd name="connsiteX832" fmla="*/ 275804 w 4389120"/>
              <a:gd name="connsiteY832" fmla="*/ 2207662 h 3206031"/>
              <a:gd name="connsiteX833" fmla="*/ 309504 w 4389120"/>
              <a:gd name="connsiteY833" fmla="*/ 2201410 h 3206031"/>
              <a:gd name="connsiteX834" fmla="*/ 344448 w 4389120"/>
              <a:gd name="connsiteY834" fmla="*/ 2196418 h 3206031"/>
              <a:gd name="connsiteX835" fmla="*/ 1997998 w 4389120"/>
              <a:gd name="connsiteY835" fmla="*/ 1462625 h 3206031"/>
              <a:gd name="connsiteX836" fmla="*/ 2109082 w 4389120"/>
              <a:gd name="connsiteY836" fmla="*/ 1462625 h 3206031"/>
              <a:gd name="connsiteX837" fmla="*/ 2105334 w 4389120"/>
              <a:gd name="connsiteY837" fmla="*/ 1483838 h 3206031"/>
              <a:gd name="connsiteX838" fmla="*/ 2100342 w 4389120"/>
              <a:gd name="connsiteY838" fmla="*/ 1508798 h 3206031"/>
              <a:gd name="connsiteX839" fmla="*/ 2092846 w 4389120"/>
              <a:gd name="connsiteY839" fmla="*/ 1536246 h 3206031"/>
              <a:gd name="connsiteX840" fmla="*/ 2082862 w 4389120"/>
              <a:gd name="connsiteY840" fmla="*/ 1564954 h 3206031"/>
              <a:gd name="connsiteX841" fmla="*/ 2071634 w 4389120"/>
              <a:gd name="connsiteY841" fmla="*/ 1596150 h 3206031"/>
              <a:gd name="connsiteX842" fmla="*/ 2056658 w 4389120"/>
              <a:gd name="connsiteY842" fmla="*/ 1629850 h 3206031"/>
              <a:gd name="connsiteX843" fmla="*/ 2039194 w 4389120"/>
              <a:gd name="connsiteY843" fmla="*/ 1663550 h 3206031"/>
              <a:gd name="connsiteX844" fmla="*/ 2017966 w 4389120"/>
              <a:gd name="connsiteY844" fmla="*/ 1698478 h 3206031"/>
              <a:gd name="connsiteX845" fmla="*/ 2032942 w 4389120"/>
              <a:gd name="connsiteY845" fmla="*/ 1720950 h 3206031"/>
              <a:gd name="connsiteX846" fmla="*/ 2051666 w 4389120"/>
              <a:gd name="connsiteY846" fmla="*/ 1744666 h 3206031"/>
              <a:gd name="connsiteX847" fmla="*/ 2071634 w 4389120"/>
              <a:gd name="connsiteY847" fmla="*/ 1767122 h 3206031"/>
              <a:gd name="connsiteX848" fmla="*/ 2094106 w 4389120"/>
              <a:gd name="connsiteY848" fmla="*/ 1788334 h 3206031"/>
              <a:gd name="connsiteX849" fmla="*/ 2117806 w 4389120"/>
              <a:gd name="connsiteY849" fmla="*/ 1809562 h 3206031"/>
              <a:gd name="connsiteX850" fmla="*/ 2141522 w 4389120"/>
              <a:gd name="connsiteY850" fmla="*/ 1828270 h 3206031"/>
              <a:gd name="connsiteX851" fmla="*/ 2167726 w 4389120"/>
              <a:gd name="connsiteY851" fmla="*/ 1844490 h 3206031"/>
              <a:gd name="connsiteX852" fmla="*/ 2193930 w 4389120"/>
              <a:gd name="connsiteY852" fmla="*/ 1860726 h 3206031"/>
              <a:gd name="connsiteX853" fmla="*/ 2195190 w 4389120"/>
              <a:gd name="connsiteY853" fmla="*/ 1859466 h 3206031"/>
              <a:gd name="connsiteX854" fmla="*/ 2195190 w 4389120"/>
              <a:gd name="connsiteY854" fmla="*/ 1860726 h 3206031"/>
              <a:gd name="connsiteX855" fmla="*/ 2221394 w 4389120"/>
              <a:gd name="connsiteY855" fmla="*/ 1844490 h 3206031"/>
              <a:gd name="connsiteX856" fmla="*/ 2247598 w 4389120"/>
              <a:gd name="connsiteY856" fmla="*/ 1828270 h 3206031"/>
              <a:gd name="connsiteX857" fmla="*/ 2272558 w 4389120"/>
              <a:gd name="connsiteY857" fmla="*/ 1809562 h 3206031"/>
              <a:gd name="connsiteX858" fmla="*/ 2295015 w 4389120"/>
              <a:gd name="connsiteY858" fmla="*/ 1788334 h 3206031"/>
              <a:gd name="connsiteX859" fmla="*/ 2317486 w 4389120"/>
              <a:gd name="connsiteY859" fmla="*/ 1767122 h 3206031"/>
              <a:gd name="connsiteX860" fmla="*/ 2337454 w 4389120"/>
              <a:gd name="connsiteY860" fmla="*/ 1744666 h 3206031"/>
              <a:gd name="connsiteX861" fmla="*/ 2356178 w 4389120"/>
              <a:gd name="connsiteY861" fmla="*/ 1720950 h 3206031"/>
              <a:gd name="connsiteX862" fmla="*/ 2371154 w 4389120"/>
              <a:gd name="connsiteY862" fmla="*/ 1698478 h 3206031"/>
              <a:gd name="connsiteX863" fmla="*/ 2349927 w 4389120"/>
              <a:gd name="connsiteY863" fmla="*/ 1663550 h 3206031"/>
              <a:gd name="connsiteX864" fmla="*/ 2332462 w 4389120"/>
              <a:gd name="connsiteY864" fmla="*/ 1629850 h 3206031"/>
              <a:gd name="connsiteX865" fmla="*/ 2318730 w 4389120"/>
              <a:gd name="connsiteY865" fmla="*/ 1596150 h 3206031"/>
              <a:gd name="connsiteX866" fmla="*/ 2306258 w 4389120"/>
              <a:gd name="connsiteY866" fmla="*/ 1564954 h 3206031"/>
              <a:gd name="connsiteX867" fmla="*/ 2296274 w 4389120"/>
              <a:gd name="connsiteY867" fmla="*/ 1536246 h 3206031"/>
              <a:gd name="connsiteX868" fmla="*/ 2288778 w 4389120"/>
              <a:gd name="connsiteY868" fmla="*/ 1508798 h 3206031"/>
              <a:gd name="connsiteX869" fmla="*/ 2283786 w 4389120"/>
              <a:gd name="connsiteY869" fmla="*/ 1483838 h 3206031"/>
              <a:gd name="connsiteX870" fmla="*/ 2280054 w 4389120"/>
              <a:gd name="connsiteY870" fmla="*/ 1462625 h 3206031"/>
              <a:gd name="connsiteX871" fmla="*/ 2391122 w 4389120"/>
              <a:gd name="connsiteY871" fmla="*/ 1462625 h 3206031"/>
              <a:gd name="connsiteX872" fmla="*/ 2397358 w 4389120"/>
              <a:gd name="connsiteY872" fmla="*/ 1488830 h 3206031"/>
              <a:gd name="connsiteX873" fmla="*/ 2404838 w 4389120"/>
              <a:gd name="connsiteY873" fmla="*/ 1513790 h 3206031"/>
              <a:gd name="connsiteX874" fmla="*/ 2414822 w 4389120"/>
              <a:gd name="connsiteY874" fmla="*/ 1539994 h 3206031"/>
              <a:gd name="connsiteX875" fmla="*/ 2424806 w 4389120"/>
              <a:gd name="connsiteY875" fmla="*/ 1566198 h 3206031"/>
              <a:gd name="connsiteX876" fmla="*/ 2436050 w 4389120"/>
              <a:gd name="connsiteY876" fmla="*/ 1591158 h 3206031"/>
              <a:gd name="connsiteX877" fmla="*/ 2449766 w 4389120"/>
              <a:gd name="connsiteY877" fmla="*/ 1614874 h 3206031"/>
              <a:gd name="connsiteX878" fmla="*/ 2464742 w 4389120"/>
              <a:gd name="connsiteY878" fmla="*/ 1638590 h 3206031"/>
              <a:gd name="connsiteX879" fmla="*/ 2479718 w 4389120"/>
              <a:gd name="connsiteY879" fmla="*/ 1662290 h 3206031"/>
              <a:gd name="connsiteX880" fmla="*/ 2498442 w 4389120"/>
              <a:gd name="connsiteY880" fmla="*/ 1688494 h 3206031"/>
              <a:gd name="connsiteX881" fmla="*/ 2484710 w 4389120"/>
              <a:gd name="connsiteY881" fmla="*/ 1717202 h 3206031"/>
              <a:gd name="connsiteX882" fmla="*/ 2475971 w 4389120"/>
              <a:gd name="connsiteY882" fmla="*/ 1735926 h 3206031"/>
              <a:gd name="connsiteX883" fmla="*/ 2464742 w 4389120"/>
              <a:gd name="connsiteY883" fmla="*/ 1755894 h 3206031"/>
              <a:gd name="connsiteX884" fmla="*/ 2452270 w 4389120"/>
              <a:gd name="connsiteY884" fmla="*/ 1774618 h 3206031"/>
              <a:gd name="connsiteX885" fmla="*/ 2439782 w 4389120"/>
              <a:gd name="connsiteY885" fmla="*/ 1793326 h 3206031"/>
              <a:gd name="connsiteX886" fmla="*/ 2424806 w 4389120"/>
              <a:gd name="connsiteY886" fmla="*/ 1810806 h 3206031"/>
              <a:gd name="connsiteX887" fmla="*/ 2409830 w 4389120"/>
              <a:gd name="connsiteY887" fmla="*/ 1829530 h 3206031"/>
              <a:gd name="connsiteX888" fmla="*/ 2393610 w 4389120"/>
              <a:gd name="connsiteY888" fmla="*/ 1846994 h 3206031"/>
              <a:gd name="connsiteX889" fmla="*/ 2376146 w 4389120"/>
              <a:gd name="connsiteY889" fmla="*/ 1863214 h 3206031"/>
              <a:gd name="connsiteX890" fmla="*/ 2358666 w 4389120"/>
              <a:gd name="connsiteY890" fmla="*/ 1880694 h 3206031"/>
              <a:gd name="connsiteX891" fmla="*/ 2339943 w 4389120"/>
              <a:gd name="connsiteY891" fmla="*/ 1895670 h 3206031"/>
              <a:gd name="connsiteX892" fmla="*/ 2319975 w 4389120"/>
              <a:gd name="connsiteY892" fmla="*/ 1910646 h 3206031"/>
              <a:gd name="connsiteX893" fmla="*/ 2300007 w 4389120"/>
              <a:gd name="connsiteY893" fmla="*/ 1924362 h 3206031"/>
              <a:gd name="connsiteX894" fmla="*/ 2280054 w 4389120"/>
              <a:gd name="connsiteY894" fmla="*/ 1938094 h 3206031"/>
              <a:gd name="connsiteX895" fmla="*/ 2258826 w 4389120"/>
              <a:gd name="connsiteY895" fmla="*/ 1950582 h 3206031"/>
              <a:gd name="connsiteX896" fmla="*/ 2237614 w 4389120"/>
              <a:gd name="connsiteY896" fmla="*/ 1961810 h 3206031"/>
              <a:gd name="connsiteX897" fmla="*/ 2216402 w 4389120"/>
              <a:gd name="connsiteY897" fmla="*/ 1971794 h 3206031"/>
              <a:gd name="connsiteX898" fmla="*/ 2195190 w 4389120"/>
              <a:gd name="connsiteY898" fmla="*/ 1981778 h 3206031"/>
              <a:gd name="connsiteX899" fmla="*/ 2195190 w 4389120"/>
              <a:gd name="connsiteY899" fmla="*/ 1980534 h 3206031"/>
              <a:gd name="connsiteX900" fmla="*/ 2193930 w 4389120"/>
              <a:gd name="connsiteY900" fmla="*/ 1981778 h 3206031"/>
              <a:gd name="connsiteX901" fmla="*/ 2172718 w 4389120"/>
              <a:gd name="connsiteY901" fmla="*/ 1971794 h 3206031"/>
              <a:gd name="connsiteX902" fmla="*/ 2151506 w 4389120"/>
              <a:gd name="connsiteY902" fmla="*/ 1961810 h 3206031"/>
              <a:gd name="connsiteX903" fmla="*/ 2130294 w 4389120"/>
              <a:gd name="connsiteY903" fmla="*/ 1950582 h 3206031"/>
              <a:gd name="connsiteX904" fmla="*/ 2109082 w 4389120"/>
              <a:gd name="connsiteY904" fmla="*/ 1938094 h 3206031"/>
              <a:gd name="connsiteX905" fmla="*/ 2089114 w 4389120"/>
              <a:gd name="connsiteY905" fmla="*/ 1924362 h 3206031"/>
              <a:gd name="connsiteX906" fmla="*/ 2069146 w 4389120"/>
              <a:gd name="connsiteY906" fmla="*/ 1910646 h 3206031"/>
              <a:gd name="connsiteX907" fmla="*/ 2049178 w 4389120"/>
              <a:gd name="connsiteY907" fmla="*/ 1895670 h 3206031"/>
              <a:gd name="connsiteX908" fmla="*/ 2030454 w 4389120"/>
              <a:gd name="connsiteY908" fmla="*/ 1880694 h 3206031"/>
              <a:gd name="connsiteX909" fmla="*/ 2012974 w 4389120"/>
              <a:gd name="connsiteY909" fmla="*/ 1863214 h 3206031"/>
              <a:gd name="connsiteX910" fmla="*/ 1995510 w 4389120"/>
              <a:gd name="connsiteY910" fmla="*/ 1846994 h 3206031"/>
              <a:gd name="connsiteX911" fmla="*/ 1979290 w 4389120"/>
              <a:gd name="connsiteY911" fmla="*/ 1829530 h 3206031"/>
              <a:gd name="connsiteX912" fmla="*/ 1964314 w 4389120"/>
              <a:gd name="connsiteY912" fmla="*/ 1810806 h 3206031"/>
              <a:gd name="connsiteX913" fmla="*/ 1949338 w 4389120"/>
              <a:gd name="connsiteY913" fmla="*/ 1793326 h 3206031"/>
              <a:gd name="connsiteX914" fmla="*/ 1936850 w 4389120"/>
              <a:gd name="connsiteY914" fmla="*/ 1774618 h 3206031"/>
              <a:gd name="connsiteX915" fmla="*/ 1924378 w 4389120"/>
              <a:gd name="connsiteY915" fmla="*/ 1755894 h 3206031"/>
              <a:gd name="connsiteX916" fmla="*/ 1913150 w 4389120"/>
              <a:gd name="connsiteY916" fmla="*/ 1735926 h 3206031"/>
              <a:gd name="connsiteX917" fmla="*/ 1904410 w 4389120"/>
              <a:gd name="connsiteY917" fmla="*/ 1717202 h 3206031"/>
              <a:gd name="connsiteX918" fmla="*/ 1890678 w 4389120"/>
              <a:gd name="connsiteY918" fmla="*/ 1688494 h 3206031"/>
              <a:gd name="connsiteX919" fmla="*/ 1909402 w 4389120"/>
              <a:gd name="connsiteY919" fmla="*/ 1662290 h 3206031"/>
              <a:gd name="connsiteX920" fmla="*/ 1924378 w 4389120"/>
              <a:gd name="connsiteY920" fmla="*/ 1638590 h 3206031"/>
              <a:gd name="connsiteX921" fmla="*/ 1939354 w 4389120"/>
              <a:gd name="connsiteY921" fmla="*/ 1614874 h 3206031"/>
              <a:gd name="connsiteX922" fmla="*/ 1953071 w 4389120"/>
              <a:gd name="connsiteY922" fmla="*/ 1591158 h 3206031"/>
              <a:gd name="connsiteX923" fmla="*/ 1964314 w 4389120"/>
              <a:gd name="connsiteY923" fmla="*/ 1566198 h 3206031"/>
              <a:gd name="connsiteX924" fmla="*/ 1975542 w 4389120"/>
              <a:gd name="connsiteY924" fmla="*/ 1539994 h 3206031"/>
              <a:gd name="connsiteX925" fmla="*/ 1984282 w 4389120"/>
              <a:gd name="connsiteY925" fmla="*/ 1513790 h 3206031"/>
              <a:gd name="connsiteX926" fmla="*/ 1991762 w 4389120"/>
              <a:gd name="connsiteY926" fmla="*/ 1488830 h 3206031"/>
              <a:gd name="connsiteX927" fmla="*/ 1566213 w 4389120"/>
              <a:gd name="connsiteY927" fmla="*/ 1260441 h 3206031"/>
              <a:gd name="connsiteX928" fmla="*/ 2822907 w 4389120"/>
              <a:gd name="connsiteY928" fmla="*/ 1260441 h 3206031"/>
              <a:gd name="connsiteX929" fmla="*/ 2822907 w 4389120"/>
              <a:gd name="connsiteY929" fmla="*/ 1365273 h 3206031"/>
              <a:gd name="connsiteX930" fmla="*/ 1566213 w 4389120"/>
              <a:gd name="connsiteY930" fmla="*/ 1365273 h 3206031"/>
              <a:gd name="connsiteX931" fmla="*/ 2926495 w 4389120"/>
              <a:gd name="connsiteY931" fmla="*/ 623984 h 3206031"/>
              <a:gd name="connsiteX932" fmla="*/ 2950211 w 4389120"/>
              <a:gd name="connsiteY932" fmla="*/ 623984 h 3206031"/>
              <a:gd name="connsiteX933" fmla="*/ 2951455 w 4389120"/>
              <a:gd name="connsiteY933" fmla="*/ 623984 h 3206031"/>
              <a:gd name="connsiteX934" fmla="*/ 2970179 w 4389120"/>
              <a:gd name="connsiteY934" fmla="*/ 623984 h 3206031"/>
              <a:gd name="connsiteX935" fmla="*/ 2987643 w 4389120"/>
              <a:gd name="connsiteY935" fmla="*/ 625228 h 3206031"/>
              <a:gd name="connsiteX936" fmla="*/ 3006367 w 4389120"/>
              <a:gd name="connsiteY936" fmla="*/ 627732 h 3206031"/>
              <a:gd name="connsiteX937" fmla="*/ 3023832 w 4389120"/>
              <a:gd name="connsiteY937" fmla="*/ 631465 h 3206031"/>
              <a:gd name="connsiteX938" fmla="*/ 3041311 w 4389120"/>
              <a:gd name="connsiteY938" fmla="*/ 636457 h 3206031"/>
              <a:gd name="connsiteX939" fmla="*/ 3058776 w 4389120"/>
              <a:gd name="connsiteY939" fmla="*/ 641449 h 3206031"/>
              <a:gd name="connsiteX940" fmla="*/ 3075011 w 4389120"/>
              <a:gd name="connsiteY940" fmla="*/ 647700 h 3206031"/>
              <a:gd name="connsiteX941" fmla="*/ 3091231 w 4389120"/>
              <a:gd name="connsiteY941" fmla="*/ 655180 h 3206031"/>
              <a:gd name="connsiteX942" fmla="*/ 3107451 w 4389120"/>
              <a:gd name="connsiteY942" fmla="*/ 663920 h 3206031"/>
              <a:gd name="connsiteX943" fmla="*/ 3123672 w 4389120"/>
              <a:gd name="connsiteY943" fmla="*/ 672660 h 3206031"/>
              <a:gd name="connsiteX944" fmla="*/ 3138648 w 4389120"/>
              <a:gd name="connsiteY944" fmla="*/ 682644 h 3206031"/>
              <a:gd name="connsiteX945" fmla="*/ 3152379 w 4389120"/>
              <a:gd name="connsiteY945" fmla="*/ 693872 h 3206031"/>
              <a:gd name="connsiteX946" fmla="*/ 3167355 w 4389120"/>
              <a:gd name="connsiteY946" fmla="*/ 705100 h 3206031"/>
              <a:gd name="connsiteX947" fmla="*/ 3179828 w 4389120"/>
              <a:gd name="connsiteY947" fmla="*/ 717588 h 3206031"/>
              <a:gd name="connsiteX948" fmla="*/ 3193560 w 4389120"/>
              <a:gd name="connsiteY948" fmla="*/ 731305 h 3206031"/>
              <a:gd name="connsiteX949" fmla="*/ 3204788 w 4389120"/>
              <a:gd name="connsiteY949" fmla="*/ 745036 h 3206031"/>
              <a:gd name="connsiteX950" fmla="*/ 3217275 w 4389120"/>
              <a:gd name="connsiteY950" fmla="*/ 761257 h 3206031"/>
              <a:gd name="connsiteX951" fmla="*/ 3227259 w 4389120"/>
              <a:gd name="connsiteY951" fmla="*/ 777477 h 3206031"/>
              <a:gd name="connsiteX952" fmla="*/ 3237243 w 4389120"/>
              <a:gd name="connsiteY952" fmla="*/ 793712 h 3206031"/>
              <a:gd name="connsiteX953" fmla="*/ 3247227 w 4389120"/>
              <a:gd name="connsiteY953" fmla="*/ 811176 h 3206031"/>
              <a:gd name="connsiteX954" fmla="*/ 3254708 w 4389120"/>
              <a:gd name="connsiteY954" fmla="*/ 827397 h 3206031"/>
              <a:gd name="connsiteX955" fmla="*/ 3260959 w 4389120"/>
              <a:gd name="connsiteY955" fmla="*/ 846120 h 3206031"/>
              <a:gd name="connsiteX956" fmla="*/ 3267195 w 4389120"/>
              <a:gd name="connsiteY956" fmla="*/ 863600 h 3206031"/>
              <a:gd name="connsiteX957" fmla="*/ 3272187 w 4389120"/>
              <a:gd name="connsiteY957" fmla="*/ 882309 h 3206031"/>
              <a:gd name="connsiteX958" fmla="*/ 3275935 w 4389120"/>
              <a:gd name="connsiteY958" fmla="*/ 901032 h 3206031"/>
              <a:gd name="connsiteX959" fmla="*/ 3278424 w 4389120"/>
              <a:gd name="connsiteY959" fmla="*/ 919756 h 3206031"/>
              <a:gd name="connsiteX960" fmla="*/ 3280927 w 4389120"/>
              <a:gd name="connsiteY960" fmla="*/ 938465 h 3206031"/>
              <a:gd name="connsiteX961" fmla="*/ 3280927 w 4389120"/>
              <a:gd name="connsiteY961" fmla="*/ 957189 h 3206031"/>
              <a:gd name="connsiteX962" fmla="*/ 3280927 w 4389120"/>
              <a:gd name="connsiteY962" fmla="*/ 977157 h 3206031"/>
              <a:gd name="connsiteX963" fmla="*/ 3279668 w 4389120"/>
              <a:gd name="connsiteY963" fmla="*/ 995880 h 3206031"/>
              <a:gd name="connsiteX964" fmla="*/ 3277179 w 4389120"/>
              <a:gd name="connsiteY964" fmla="*/ 1015848 h 3206031"/>
              <a:gd name="connsiteX965" fmla="*/ 3273432 w 4389120"/>
              <a:gd name="connsiteY965" fmla="*/ 1034572 h 3206031"/>
              <a:gd name="connsiteX966" fmla="*/ 3166111 w 4389120"/>
              <a:gd name="connsiteY966" fmla="*/ 1010856 h 3206031"/>
              <a:gd name="connsiteX967" fmla="*/ 3168600 w 4389120"/>
              <a:gd name="connsiteY967" fmla="*/ 998369 h 3206031"/>
              <a:gd name="connsiteX968" fmla="*/ 3169844 w 4389120"/>
              <a:gd name="connsiteY968" fmla="*/ 984652 h 3206031"/>
              <a:gd name="connsiteX969" fmla="*/ 3171103 w 4389120"/>
              <a:gd name="connsiteY969" fmla="*/ 959692 h 3206031"/>
              <a:gd name="connsiteX970" fmla="*/ 3169844 w 4389120"/>
              <a:gd name="connsiteY970" fmla="*/ 933473 h 3206031"/>
              <a:gd name="connsiteX971" fmla="*/ 3164867 w 4389120"/>
              <a:gd name="connsiteY971" fmla="*/ 907269 h 3206031"/>
              <a:gd name="connsiteX972" fmla="*/ 3157371 w 4389120"/>
              <a:gd name="connsiteY972" fmla="*/ 882309 h 3206031"/>
              <a:gd name="connsiteX973" fmla="*/ 3147387 w 4389120"/>
              <a:gd name="connsiteY973" fmla="*/ 858608 h 3206031"/>
              <a:gd name="connsiteX974" fmla="*/ 3134915 w 4389120"/>
              <a:gd name="connsiteY974" fmla="*/ 836137 h 3206031"/>
              <a:gd name="connsiteX975" fmla="*/ 3127419 w 4389120"/>
              <a:gd name="connsiteY975" fmla="*/ 824908 h 3206031"/>
              <a:gd name="connsiteX976" fmla="*/ 3119939 w 4389120"/>
              <a:gd name="connsiteY976" fmla="*/ 814924 h 3206031"/>
              <a:gd name="connsiteX977" fmla="*/ 3102459 w 4389120"/>
              <a:gd name="connsiteY977" fmla="*/ 796201 h 3206031"/>
              <a:gd name="connsiteX978" fmla="*/ 3084995 w 4389120"/>
              <a:gd name="connsiteY978" fmla="*/ 779980 h 3206031"/>
              <a:gd name="connsiteX979" fmla="*/ 3065027 w 4389120"/>
              <a:gd name="connsiteY979" fmla="*/ 766249 h 3206031"/>
              <a:gd name="connsiteX980" fmla="*/ 3043800 w 4389120"/>
              <a:gd name="connsiteY980" fmla="*/ 753776 h 3206031"/>
              <a:gd name="connsiteX981" fmla="*/ 3022587 w 4389120"/>
              <a:gd name="connsiteY981" fmla="*/ 745036 h 3206031"/>
              <a:gd name="connsiteX982" fmla="*/ 3000131 w 4389120"/>
              <a:gd name="connsiteY982" fmla="*/ 738800 h 3206031"/>
              <a:gd name="connsiteX983" fmla="*/ 2975171 w 4389120"/>
              <a:gd name="connsiteY983" fmla="*/ 735052 h 3206031"/>
              <a:gd name="connsiteX984" fmla="*/ 2951455 w 4389120"/>
              <a:gd name="connsiteY984" fmla="*/ 733808 h 3206031"/>
              <a:gd name="connsiteX985" fmla="*/ 2950211 w 4389120"/>
              <a:gd name="connsiteY985" fmla="*/ 733808 h 3206031"/>
              <a:gd name="connsiteX986" fmla="*/ 2928999 w 4389120"/>
              <a:gd name="connsiteY986" fmla="*/ 735052 h 3206031"/>
              <a:gd name="connsiteX987" fmla="*/ 2909031 w 4389120"/>
              <a:gd name="connsiteY987" fmla="*/ 737556 h 3206031"/>
              <a:gd name="connsiteX988" fmla="*/ 2889063 w 4389120"/>
              <a:gd name="connsiteY988" fmla="*/ 741289 h 3206031"/>
              <a:gd name="connsiteX989" fmla="*/ 2871583 w 4389120"/>
              <a:gd name="connsiteY989" fmla="*/ 747540 h 3206031"/>
              <a:gd name="connsiteX990" fmla="*/ 2852859 w 4389120"/>
              <a:gd name="connsiteY990" fmla="*/ 755020 h 3206031"/>
              <a:gd name="connsiteX991" fmla="*/ 2835395 w 4389120"/>
              <a:gd name="connsiteY991" fmla="*/ 765004 h 3206031"/>
              <a:gd name="connsiteX992" fmla="*/ 2819175 w 4389120"/>
              <a:gd name="connsiteY992" fmla="*/ 774988 h 3206031"/>
              <a:gd name="connsiteX993" fmla="*/ 2804199 w 4389120"/>
              <a:gd name="connsiteY993" fmla="*/ 784972 h 3206031"/>
              <a:gd name="connsiteX994" fmla="*/ 2789223 w 4389120"/>
              <a:gd name="connsiteY994" fmla="*/ 797445 h 3206031"/>
              <a:gd name="connsiteX995" fmla="*/ 2775491 w 4389120"/>
              <a:gd name="connsiteY995" fmla="*/ 809932 h 3206031"/>
              <a:gd name="connsiteX996" fmla="*/ 2763019 w 4389120"/>
              <a:gd name="connsiteY996" fmla="*/ 822405 h 3206031"/>
              <a:gd name="connsiteX997" fmla="*/ 2750531 w 4389120"/>
              <a:gd name="connsiteY997" fmla="*/ 836137 h 3206031"/>
              <a:gd name="connsiteX998" fmla="*/ 2728075 w 4389120"/>
              <a:gd name="connsiteY998" fmla="*/ 863600 h 3206031"/>
              <a:gd name="connsiteX999" fmla="*/ 2709351 w 4389120"/>
              <a:gd name="connsiteY999" fmla="*/ 891048 h 3206031"/>
              <a:gd name="connsiteX1000" fmla="*/ 2686879 w 4389120"/>
              <a:gd name="connsiteY1000" fmla="*/ 927237 h 3206031"/>
              <a:gd name="connsiteX1001" fmla="*/ 2669415 w 4389120"/>
              <a:gd name="connsiteY1001" fmla="*/ 963425 h 3206031"/>
              <a:gd name="connsiteX1002" fmla="*/ 2653195 w 4389120"/>
              <a:gd name="connsiteY1002" fmla="*/ 999628 h 3206031"/>
              <a:gd name="connsiteX1003" fmla="*/ 2639463 w 4389120"/>
              <a:gd name="connsiteY1003" fmla="*/ 1034572 h 3206031"/>
              <a:gd name="connsiteX1004" fmla="*/ 2628235 w 4389120"/>
              <a:gd name="connsiteY1004" fmla="*/ 1069516 h 3206031"/>
              <a:gd name="connsiteX1005" fmla="*/ 2619495 w 4389120"/>
              <a:gd name="connsiteY1005" fmla="*/ 1103201 h 3206031"/>
              <a:gd name="connsiteX1006" fmla="*/ 2613259 w 4389120"/>
              <a:gd name="connsiteY1006" fmla="*/ 1134397 h 3206031"/>
              <a:gd name="connsiteX1007" fmla="*/ 2608267 w 4389120"/>
              <a:gd name="connsiteY1007" fmla="*/ 1163105 h 3206031"/>
              <a:gd name="connsiteX1008" fmla="*/ 2497199 w 4389120"/>
              <a:gd name="connsiteY1008" fmla="*/ 1163105 h 3206031"/>
              <a:gd name="connsiteX1009" fmla="*/ 2502191 w 4389120"/>
              <a:gd name="connsiteY1009" fmla="*/ 1128161 h 3206031"/>
              <a:gd name="connsiteX1010" fmla="*/ 2509671 w 4389120"/>
              <a:gd name="connsiteY1010" fmla="*/ 1089469 h 3206031"/>
              <a:gd name="connsiteX1011" fmla="*/ 2519655 w 4389120"/>
              <a:gd name="connsiteY1011" fmla="*/ 1049548 h 3206031"/>
              <a:gd name="connsiteX1012" fmla="*/ 2532143 w 4389120"/>
              <a:gd name="connsiteY1012" fmla="*/ 1007109 h 3206031"/>
              <a:gd name="connsiteX1013" fmla="*/ 2548363 w 4389120"/>
              <a:gd name="connsiteY1013" fmla="*/ 963425 h 3206031"/>
              <a:gd name="connsiteX1014" fmla="*/ 2568331 w 4389120"/>
              <a:gd name="connsiteY1014" fmla="*/ 918497 h 3206031"/>
              <a:gd name="connsiteX1015" fmla="*/ 2578315 w 4389120"/>
              <a:gd name="connsiteY1015" fmla="*/ 897285 h 3206031"/>
              <a:gd name="connsiteX1016" fmla="*/ 2590787 w 4389120"/>
              <a:gd name="connsiteY1016" fmla="*/ 874828 h 3206031"/>
              <a:gd name="connsiteX1017" fmla="*/ 2603275 w 4389120"/>
              <a:gd name="connsiteY1017" fmla="*/ 852357 h 3206031"/>
              <a:gd name="connsiteX1018" fmla="*/ 2617007 w 4389120"/>
              <a:gd name="connsiteY1018" fmla="*/ 831144 h 3206031"/>
              <a:gd name="connsiteX1019" fmla="*/ 2633227 w 4389120"/>
              <a:gd name="connsiteY1019" fmla="*/ 806184 h 3206031"/>
              <a:gd name="connsiteX1020" fmla="*/ 2650691 w 4389120"/>
              <a:gd name="connsiteY1020" fmla="*/ 783728 h 3206031"/>
              <a:gd name="connsiteX1021" fmla="*/ 2669415 w 4389120"/>
              <a:gd name="connsiteY1021" fmla="*/ 761257 h 3206031"/>
              <a:gd name="connsiteX1022" fmla="*/ 2688139 w 4389120"/>
              <a:gd name="connsiteY1022" fmla="*/ 741289 h 3206031"/>
              <a:gd name="connsiteX1023" fmla="*/ 2706847 w 4389120"/>
              <a:gd name="connsiteY1023" fmla="*/ 722580 h 3206031"/>
              <a:gd name="connsiteX1024" fmla="*/ 2726815 w 4389120"/>
              <a:gd name="connsiteY1024" fmla="*/ 706345 h 3206031"/>
              <a:gd name="connsiteX1025" fmla="*/ 2746783 w 4389120"/>
              <a:gd name="connsiteY1025" fmla="*/ 690124 h 3206031"/>
              <a:gd name="connsiteX1026" fmla="*/ 2768011 w 4389120"/>
              <a:gd name="connsiteY1026" fmla="*/ 676393 h 3206031"/>
              <a:gd name="connsiteX1027" fmla="*/ 2789223 w 4389120"/>
              <a:gd name="connsiteY1027" fmla="*/ 663920 h 3206031"/>
              <a:gd name="connsiteX1028" fmla="*/ 2811679 w 4389120"/>
              <a:gd name="connsiteY1028" fmla="*/ 653936 h 3206031"/>
              <a:gd name="connsiteX1029" fmla="*/ 2832891 w 4389120"/>
              <a:gd name="connsiteY1029" fmla="*/ 643952 h 3206031"/>
              <a:gd name="connsiteX1030" fmla="*/ 2855363 w 4389120"/>
              <a:gd name="connsiteY1030" fmla="*/ 636457 h 3206031"/>
              <a:gd name="connsiteX1031" fmla="*/ 2879079 w 4389120"/>
              <a:gd name="connsiteY1031" fmla="*/ 631465 h 3206031"/>
              <a:gd name="connsiteX1032" fmla="*/ 2902779 w 4389120"/>
              <a:gd name="connsiteY1032" fmla="*/ 626473 h 3206031"/>
              <a:gd name="connsiteX1033" fmla="*/ 1418941 w 4389120"/>
              <a:gd name="connsiteY1033" fmla="*/ 623984 h 3206031"/>
              <a:gd name="connsiteX1034" fmla="*/ 1437665 w 4389120"/>
              <a:gd name="connsiteY1034" fmla="*/ 623984 h 3206031"/>
              <a:gd name="connsiteX1035" fmla="*/ 1438909 w 4389120"/>
              <a:gd name="connsiteY1035" fmla="*/ 623984 h 3206031"/>
              <a:gd name="connsiteX1036" fmla="*/ 1462625 w 4389120"/>
              <a:gd name="connsiteY1036" fmla="*/ 623984 h 3206031"/>
              <a:gd name="connsiteX1037" fmla="*/ 1486341 w 4389120"/>
              <a:gd name="connsiteY1037" fmla="*/ 626473 h 3206031"/>
              <a:gd name="connsiteX1038" fmla="*/ 1510041 w 4389120"/>
              <a:gd name="connsiteY1038" fmla="*/ 631465 h 3206031"/>
              <a:gd name="connsiteX1039" fmla="*/ 1533757 w 4389120"/>
              <a:gd name="connsiteY1039" fmla="*/ 636457 h 3206031"/>
              <a:gd name="connsiteX1040" fmla="*/ 1556229 w 4389120"/>
              <a:gd name="connsiteY1040" fmla="*/ 643952 h 3206031"/>
              <a:gd name="connsiteX1041" fmla="*/ 1577441 w 4389120"/>
              <a:gd name="connsiteY1041" fmla="*/ 653936 h 3206031"/>
              <a:gd name="connsiteX1042" fmla="*/ 1599897 w 4389120"/>
              <a:gd name="connsiteY1042" fmla="*/ 663920 h 3206031"/>
              <a:gd name="connsiteX1043" fmla="*/ 1621110 w 4389120"/>
              <a:gd name="connsiteY1043" fmla="*/ 676393 h 3206031"/>
              <a:gd name="connsiteX1044" fmla="*/ 1642337 w 4389120"/>
              <a:gd name="connsiteY1044" fmla="*/ 690124 h 3206031"/>
              <a:gd name="connsiteX1045" fmla="*/ 1662305 w 4389120"/>
              <a:gd name="connsiteY1045" fmla="*/ 706345 h 3206031"/>
              <a:gd name="connsiteX1046" fmla="*/ 1682273 w 4389120"/>
              <a:gd name="connsiteY1046" fmla="*/ 722580 h 3206031"/>
              <a:gd name="connsiteX1047" fmla="*/ 1700982 w 4389120"/>
              <a:gd name="connsiteY1047" fmla="*/ 741289 h 3206031"/>
              <a:gd name="connsiteX1048" fmla="*/ 1719705 w 4389120"/>
              <a:gd name="connsiteY1048" fmla="*/ 761257 h 3206031"/>
              <a:gd name="connsiteX1049" fmla="*/ 1738429 w 4389120"/>
              <a:gd name="connsiteY1049" fmla="*/ 783728 h 3206031"/>
              <a:gd name="connsiteX1050" fmla="*/ 1755894 w 4389120"/>
              <a:gd name="connsiteY1050" fmla="*/ 806184 h 3206031"/>
              <a:gd name="connsiteX1051" fmla="*/ 1772114 w 4389120"/>
              <a:gd name="connsiteY1051" fmla="*/ 831144 h 3206031"/>
              <a:gd name="connsiteX1052" fmla="*/ 1785846 w 4389120"/>
              <a:gd name="connsiteY1052" fmla="*/ 852357 h 3206031"/>
              <a:gd name="connsiteX1053" fmla="*/ 1798333 w 4389120"/>
              <a:gd name="connsiteY1053" fmla="*/ 874828 h 3206031"/>
              <a:gd name="connsiteX1054" fmla="*/ 1810806 w 4389120"/>
              <a:gd name="connsiteY1054" fmla="*/ 897285 h 3206031"/>
              <a:gd name="connsiteX1055" fmla="*/ 1820790 w 4389120"/>
              <a:gd name="connsiteY1055" fmla="*/ 918497 h 3206031"/>
              <a:gd name="connsiteX1056" fmla="*/ 1840758 w 4389120"/>
              <a:gd name="connsiteY1056" fmla="*/ 963425 h 3206031"/>
              <a:gd name="connsiteX1057" fmla="*/ 1856978 w 4389120"/>
              <a:gd name="connsiteY1057" fmla="*/ 1007109 h 3206031"/>
              <a:gd name="connsiteX1058" fmla="*/ 1869466 w 4389120"/>
              <a:gd name="connsiteY1058" fmla="*/ 1049548 h 3206031"/>
              <a:gd name="connsiteX1059" fmla="*/ 1879450 w 4389120"/>
              <a:gd name="connsiteY1059" fmla="*/ 1089469 h 3206031"/>
              <a:gd name="connsiteX1060" fmla="*/ 1886930 w 4389120"/>
              <a:gd name="connsiteY1060" fmla="*/ 1128161 h 3206031"/>
              <a:gd name="connsiteX1061" fmla="*/ 1891922 w 4389120"/>
              <a:gd name="connsiteY1061" fmla="*/ 1163105 h 3206031"/>
              <a:gd name="connsiteX1062" fmla="*/ 1780854 w 4389120"/>
              <a:gd name="connsiteY1062" fmla="*/ 1163105 h 3206031"/>
              <a:gd name="connsiteX1063" fmla="*/ 1777106 w 4389120"/>
              <a:gd name="connsiteY1063" fmla="*/ 1134397 h 3206031"/>
              <a:gd name="connsiteX1064" fmla="*/ 1769625 w 4389120"/>
              <a:gd name="connsiteY1064" fmla="*/ 1103201 h 3206031"/>
              <a:gd name="connsiteX1065" fmla="*/ 1760886 w 4389120"/>
              <a:gd name="connsiteY1065" fmla="*/ 1069516 h 3206031"/>
              <a:gd name="connsiteX1066" fmla="*/ 1749657 w 4389120"/>
              <a:gd name="connsiteY1066" fmla="*/ 1034572 h 3206031"/>
              <a:gd name="connsiteX1067" fmla="*/ 1735926 w 4389120"/>
              <a:gd name="connsiteY1067" fmla="*/ 999628 h 3206031"/>
              <a:gd name="connsiteX1068" fmla="*/ 1720950 w 4389120"/>
              <a:gd name="connsiteY1068" fmla="*/ 963425 h 3206031"/>
              <a:gd name="connsiteX1069" fmla="*/ 1702241 w 4389120"/>
              <a:gd name="connsiteY1069" fmla="*/ 927237 h 3206031"/>
              <a:gd name="connsiteX1070" fmla="*/ 1679769 w 4389120"/>
              <a:gd name="connsiteY1070" fmla="*/ 891048 h 3206031"/>
              <a:gd name="connsiteX1071" fmla="*/ 1661046 w 4389120"/>
              <a:gd name="connsiteY1071" fmla="*/ 863600 h 3206031"/>
              <a:gd name="connsiteX1072" fmla="*/ 1638589 w 4389120"/>
              <a:gd name="connsiteY1072" fmla="*/ 836137 h 3206031"/>
              <a:gd name="connsiteX1073" fmla="*/ 1626102 w 4389120"/>
              <a:gd name="connsiteY1073" fmla="*/ 822405 h 3206031"/>
              <a:gd name="connsiteX1074" fmla="*/ 1613629 w 4389120"/>
              <a:gd name="connsiteY1074" fmla="*/ 809932 h 3206031"/>
              <a:gd name="connsiteX1075" fmla="*/ 1599897 w 4389120"/>
              <a:gd name="connsiteY1075" fmla="*/ 797445 h 3206031"/>
              <a:gd name="connsiteX1076" fmla="*/ 1584921 w 4389120"/>
              <a:gd name="connsiteY1076" fmla="*/ 784972 h 3206031"/>
              <a:gd name="connsiteX1077" fmla="*/ 1569945 w 4389120"/>
              <a:gd name="connsiteY1077" fmla="*/ 774988 h 3206031"/>
              <a:gd name="connsiteX1078" fmla="*/ 1553725 w 4389120"/>
              <a:gd name="connsiteY1078" fmla="*/ 765004 h 3206031"/>
              <a:gd name="connsiteX1079" fmla="*/ 1536261 w 4389120"/>
              <a:gd name="connsiteY1079" fmla="*/ 755020 h 3206031"/>
              <a:gd name="connsiteX1080" fmla="*/ 1518781 w 4389120"/>
              <a:gd name="connsiteY1080" fmla="*/ 747540 h 3206031"/>
              <a:gd name="connsiteX1081" fmla="*/ 1500057 w 4389120"/>
              <a:gd name="connsiteY1081" fmla="*/ 741289 h 3206031"/>
              <a:gd name="connsiteX1082" fmla="*/ 1480089 w 4389120"/>
              <a:gd name="connsiteY1082" fmla="*/ 737556 h 3206031"/>
              <a:gd name="connsiteX1083" fmla="*/ 1460121 w 4389120"/>
              <a:gd name="connsiteY1083" fmla="*/ 735052 h 3206031"/>
              <a:gd name="connsiteX1084" fmla="*/ 1438909 w 4389120"/>
              <a:gd name="connsiteY1084" fmla="*/ 733808 h 3206031"/>
              <a:gd name="connsiteX1085" fmla="*/ 1437665 w 4389120"/>
              <a:gd name="connsiteY1085" fmla="*/ 733808 h 3206031"/>
              <a:gd name="connsiteX1086" fmla="*/ 1413949 w 4389120"/>
              <a:gd name="connsiteY1086" fmla="*/ 735052 h 3206031"/>
              <a:gd name="connsiteX1087" fmla="*/ 1390249 w 4389120"/>
              <a:gd name="connsiteY1087" fmla="*/ 738800 h 3206031"/>
              <a:gd name="connsiteX1088" fmla="*/ 1366533 w 4389120"/>
              <a:gd name="connsiteY1088" fmla="*/ 745036 h 3206031"/>
              <a:gd name="connsiteX1089" fmla="*/ 1345321 w 4389120"/>
              <a:gd name="connsiteY1089" fmla="*/ 753776 h 3206031"/>
              <a:gd name="connsiteX1090" fmla="*/ 1324093 w 4389120"/>
              <a:gd name="connsiteY1090" fmla="*/ 766249 h 3206031"/>
              <a:gd name="connsiteX1091" fmla="*/ 1304125 w 4389120"/>
              <a:gd name="connsiteY1091" fmla="*/ 779980 h 3206031"/>
              <a:gd name="connsiteX1092" fmla="*/ 1286661 w 4389120"/>
              <a:gd name="connsiteY1092" fmla="*/ 796201 h 3206031"/>
              <a:gd name="connsiteX1093" fmla="*/ 1269181 w 4389120"/>
              <a:gd name="connsiteY1093" fmla="*/ 814924 h 3206031"/>
              <a:gd name="connsiteX1094" fmla="*/ 1261701 w 4389120"/>
              <a:gd name="connsiteY1094" fmla="*/ 824908 h 3206031"/>
              <a:gd name="connsiteX1095" fmla="*/ 1254205 w 4389120"/>
              <a:gd name="connsiteY1095" fmla="*/ 836137 h 3206031"/>
              <a:gd name="connsiteX1096" fmla="*/ 1241733 w 4389120"/>
              <a:gd name="connsiteY1096" fmla="*/ 858608 h 3206031"/>
              <a:gd name="connsiteX1097" fmla="*/ 1231749 w 4389120"/>
              <a:gd name="connsiteY1097" fmla="*/ 882309 h 3206031"/>
              <a:gd name="connsiteX1098" fmla="*/ 1224268 w 4389120"/>
              <a:gd name="connsiteY1098" fmla="*/ 907269 h 3206031"/>
              <a:gd name="connsiteX1099" fmla="*/ 1219276 w 4389120"/>
              <a:gd name="connsiteY1099" fmla="*/ 933473 h 3206031"/>
              <a:gd name="connsiteX1100" fmla="*/ 1218017 w 4389120"/>
              <a:gd name="connsiteY1100" fmla="*/ 959692 h 3206031"/>
              <a:gd name="connsiteX1101" fmla="*/ 1219276 w 4389120"/>
              <a:gd name="connsiteY1101" fmla="*/ 984652 h 3206031"/>
              <a:gd name="connsiteX1102" fmla="*/ 1220521 w 4389120"/>
              <a:gd name="connsiteY1102" fmla="*/ 998369 h 3206031"/>
              <a:gd name="connsiteX1103" fmla="*/ 1223009 w 4389120"/>
              <a:gd name="connsiteY1103" fmla="*/ 1010856 h 3206031"/>
              <a:gd name="connsiteX1104" fmla="*/ 1115689 w 4389120"/>
              <a:gd name="connsiteY1104" fmla="*/ 1034572 h 3206031"/>
              <a:gd name="connsiteX1105" fmla="*/ 1111941 w 4389120"/>
              <a:gd name="connsiteY1105" fmla="*/ 1015848 h 3206031"/>
              <a:gd name="connsiteX1106" fmla="*/ 1109452 w 4389120"/>
              <a:gd name="connsiteY1106" fmla="*/ 995880 h 3206031"/>
              <a:gd name="connsiteX1107" fmla="*/ 1108193 w 4389120"/>
              <a:gd name="connsiteY1107" fmla="*/ 977157 h 3206031"/>
              <a:gd name="connsiteX1108" fmla="*/ 1108193 w 4389120"/>
              <a:gd name="connsiteY1108" fmla="*/ 957189 h 3206031"/>
              <a:gd name="connsiteX1109" fmla="*/ 1108193 w 4389120"/>
              <a:gd name="connsiteY1109" fmla="*/ 938465 h 3206031"/>
              <a:gd name="connsiteX1110" fmla="*/ 1110697 w 4389120"/>
              <a:gd name="connsiteY1110" fmla="*/ 919756 h 3206031"/>
              <a:gd name="connsiteX1111" fmla="*/ 1113185 w 4389120"/>
              <a:gd name="connsiteY1111" fmla="*/ 901032 h 3206031"/>
              <a:gd name="connsiteX1112" fmla="*/ 1116933 w 4389120"/>
              <a:gd name="connsiteY1112" fmla="*/ 882309 h 3206031"/>
              <a:gd name="connsiteX1113" fmla="*/ 1121925 w 4389120"/>
              <a:gd name="connsiteY1113" fmla="*/ 863600 h 3206031"/>
              <a:gd name="connsiteX1114" fmla="*/ 1128161 w 4389120"/>
              <a:gd name="connsiteY1114" fmla="*/ 846120 h 3206031"/>
              <a:gd name="connsiteX1115" fmla="*/ 1134412 w 4389120"/>
              <a:gd name="connsiteY1115" fmla="*/ 827397 h 3206031"/>
              <a:gd name="connsiteX1116" fmla="*/ 1141893 w 4389120"/>
              <a:gd name="connsiteY1116" fmla="*/ 811176 h 3206031"/>
              <a:gd name="connsiteX1117" fmla="*/ 1151877 w 4389120"/>
              <a:gd name="connsiteY1117" fmla="*/ 793712 h 3206031"/>
              <a:gd name="connsiteX1118" fmla="*/ 1161861 w 4389120"/>
              <a:gd name="connsiteY1118" fmla="*/ 777477 h 3206031"/>
              <a:gd name="connsiteX1119" fmla="*/ 1171845 w 4389120"/>
              <a:gd name="connsiteY1119" fmla="*/ 761257 h 3206031"/>
              <a:gd name="connsiteX1120" fmla="*/ 1184332 w 4389120"/>
              <a:gd name="connsiteY1120" fmla="*/ 745036 h 3206031"/>
              <a:gd name="connsiteX1121" fmla="*/ 1195561 w 4389120"/>
              <a:gd name="connsiteY1121" fmla="*/ 731305 h 3206031"/>
              <a:gd name="connsiteX1122" fmla="*/ 1209292 w 4389120"/>
              <a:gd name="connsiteY1122" fmla="*/ 717588 h 3206031"/>
              <a:gd name="connsiteX1123" fmla="*/ 1221765 w 4389120"/>
              <a:gd name="connsiteY1123" fmla="*/ 705100 h 3206031"/>
              <a:gd name="connsiteX1124" fmla="*/ 1236741 w 4389120"/>
              <a:gd name="connsiteY1124" fmla="*/ 693872 h 3206031"/>
              <a:gd name="connsiteX1125" fmla="*/ 1250473 w 4389120"/>
              <a:gd name="connsiteY1125" fmla="*/ 682644 h 3206031"/>
              <a:gd name="connsiteX1126" fmla="*/ 1265449 w 4389120"/>
              <a:gd name="connsiteY1126" fmla="*/ 672660 h 3206031"/>
              <a:gd name="connsiteX1127" fmla="*/ 1281669 w 4389120"/>
              <a:gd name="connsiteY1127" fmla="*/ 663920 h 3206031"/>
              <a:gd name="connsiteX1128" fmla="*/ 1297889 w 4389120"/>
              <a:gd name="connsiteY1128" fmla="*/ 655180 h 3206031"/>
              <a:gd name="connsiteX1129" fmla="*/ 1314109 w 4389120"/>
              <a:gd name="connsiteY1129" fmla="*/ 647700 h 3206031"/>
              <a:gd name="connsiteX1130" fmla="*/ 1330345 w 4389120"/>
              <a:gd name="connsiteY1130" fmla="*/ 641449 h 3206031"/>
              <a:gd name="connsiteX1131" fmla="*/ 1347809 w 4389120"/>
              <a:gd name="connsiteY1131" fmla="*/ 636457 h 3206031"/>
              <a:gd name="connsiteX1132" fmla="*/ 1365289 w 4389120"/>
              <a:gd name="connsiteY1132" fmla="*/ 631465 h 3206031"/>
              <a:gd name="connsiteX1133" fmla="*/ 1382753 w 4389120"/>
              <a:gd name="connsiteY1133" fmla="*/ 627732 h 3206031"/>
              <a:gd name="connsiteX1134" fmla="*/ 1401477 w 4389120"/>
              <a:gd name="connsiteY1134" fmla="*/ 625228 h 3206031"/>
              <a:gd name="connsiteX1135" fmla="*/ 2195190 w 4389120"/>
              <a:gd name="connsiteY1135" fmla="*/ 0 h 3206031"/>
              <a:gd name="connsiteX1136" fmla="*/ 2235126 w 4389120"/>
              <a:gd name="connsiteY1136" fmla="*/ 43684 h 3206031"/>
              <a:gd name="connsiteX1137" fmla="*/ 2252590 w 4389120"/>
              <a:gd name="connsiteY1137" fmla="*/ 62392 h 3206031"/>
              <a:gd name="connsiteX1138" fmla="*/ 2273803 w 4389120"/>
              <a:gd name="connsiteY1138" fmla="*/ 81116 h 3206031"/>
              <a:gd name="connsiteX1139" fmla="*/ 2314983 w 4389120"/>
              <a:gd name="connsiteY1139" fmla="*/ 117304 h 3206031"/>
              <a:gd name="connsiteX1140" fmla="*/ 2351186 w 4389120"/>
              <a:gd name="connsiteY1140" fmla="*/ 147256 h 3206031"/>
              <a:gd name="connsiteX1141" fmla="*/ 2373643 w 4389120"/>
              <a:gd name="connsiteY1141" fmla="*/ 163477 h 3206031"/>
              <a:gd name="connsiteX1142" fmla="*/ 2397358 w 4389120"/>
              <a:gd name="connsiteY1142" fmla="*/ 182200 h 3206031"/>
              <a:gd name="connsiteX1143" fmla="*/ 2418571 w 4389120"/>
              <a:gd name="connsiteY1143" fmla="*/ 202168 h 3206031"/>
              <a:gd name="connsiteX1144" fmla="*/ 2439783 w 4389120"/>
              <a:gd name="connsiteY1144" fmla="*/ 222136 h 3206031"/>
              <a:gd name="connsiteX1145" fmla="*/ 2459751 w 4389120"/>
              <a:gd name="connsiteY1145" fmla="*/ 243349 h 3206031"/>
              <a:gd name="connsiteX1146" fmla="*/ 2477230 w 4389120"/>
              <a:gd name="connsiteY1146" fmla="*/ 265820 h 3206031"/>
              <a:gd name="connsiteX1147" fmla="*/ 2494695 w 4389120"/>
              <a:gd name="connsiteY1147" fmla="*/ 288276 h 3206031"/>
              <a:gd name="connsiteX1148" fmla="*/ 2509671 w 4389120"/>
              <a:gd name="connsiteY1148" fmla="*/ 311992 h 3206031"/>
              <a:gd name="connsiteX1149" fmla="*/ 2524647 w 4389120"/>
              <a:gd name="connsiteY1149" fmla="*/ 335708 h 3206031"/>
              <a:gd name="connsiteX1150" fmla="*/ 2537135 w 4389120"/>
              <a:gd name="connsiteY1150" fmla="*/ 360668 h 3206031"/>
              <a:gd name="connsiteX1151" fmla="*/ 2548363 w 4389120"/>
              <a:gd name="connsiteY1151" fmla="*/ 385628 h 3206031"/>
              <a:gd name="connsiteX1152" fmla="*/ 2557103 w 4389120"/>
              <a:gd name="connsiteY1152" fmla="*/ 410588 h 3206031"/>
              <a:gd name="connsiteX1153" fmla="*/ 2564583 w 4389120"/>
              <a:gd name="connsiteY1153" fmla="*/ 436792 h 3206031"/>
              <a:gd name="connsiteX1154" fmla="*/ 2570819 w 4389120"/>
              <a:gd name="connsiteY1154" fmla="*/ 461752 h 3206031"/>
              <a:gd name="connsiteX1155" fmla="*/ 2575811 w 4389120"/>
              <a:gd name="connsiteY1155" fmla="*/ 487957 h 3206031"/>
              <a:gd name="connsiteX1156" fmla="*/ 2578315 w 4389120"/>
              <a:gd name="connsiteY1156" fmla="*/ 514161 h 3206031"/>
              <a:gd name="connsiteX1157" fmla="*/ 2579559 w 4389120"/>
              <a:gd name="connsiteY1157" fmla="*/ 541624 h 3206031"/>
              <a:gd name="connsiteX1158" fmla="*/ 2579559 w 4389120"/>
              <a:gd name="connsiteY1158" fmla="*/ 562837 h 3206031"/>
              <a:gd name="connsiteX1159" fmla="*/ 2579559 w 4389120"/>
              <a:gd name="connsiteY1159" fmla="*/ 562837 h 3206031"/>
              <a:gd name="connsiteX1160" fmla="*/ 2578315 w 4389120"/>
              <a:gd name="connsiteY1160" fmla="*/ 584049 h 3206031"/>
              <a:gd name="connsiteX1161" fmla="*/ 2575811 w 4389120"/>
              <a:gd name="connsiteY1161" fmla="*/ 605261 h 3206031"/>
              <a:gd name="connsiteX1162" fmla="*/ 2572079 w 4389120"/>
              <a:gd name="connsiteY1162" fmla="*/ 626473 h 3206031"/>
              <a:gd name="connsiteX1163" fmla="*/ 2568331 w 4389120"/>
              <a:gd name="connsiteY1163" fmla="*/ 647701 h 3206031"/>
              <a:gd name="connsiteX1164" fmla="*/ 2563339 w 4389120"/>
              <a:gd name="connsiteY1164" fmla="*/ 667669 h 3206031"/>
              <a:gd name="connsiteX1165" fmla="*/ 2550851 w 4389120"/>
              <a:gd name="connsiteY1165" fmla="*/ 708849 h 3206031"/>
              <a:gd name="connsiteX1166" fmla="*/ 2537135 w 4389120"/>
              <a:gd name="connsiteY1166" fmla="*/ 748785 h 3206031"/>
              <a:gd name="connsiteX1167" fmla="*/ 2520899 w 4389120"/>
              <a:gd name="connsiteY1167" fmla="*/ 789965 h 3206031"/>
              <a:gd name="connsiteX1168" fmla="*/ 2503435 w 4389120"/>
              <a:gd name="connsiteY1168" fmla="*/ 829901 h 3206031"/>
              <a:gd name="connsiteX1169" fmla="*/ 2484711 w 4389120"/>
              <a:gd name="connsiteY1169" fmla="*/ 871081 h 3206031"/>
              <a:gd name="connsiteX1170" fmla="*/ 2453515 w 4389120"/>
              <a:gd name="connsiteY1170" fmla="*/ 940969 h 3206031"/>
              <a:gd name="connsiteX1171" fmla="*/ 2438539 w 4389120"/>
              <a:gd name="connsiteY1171" fmla="*/ 975913 h 3206031"/>
              <a:gd name="connsiteX1172" fmla="*/ 2424807 w 4389120"/>
              <a:gd name="connsiteY1172" fmla="*/ 1012101 h 3206031"/>
              <a:gd name="connsiteX1173" fmla="*/ 2412334 w 4389120"/>
              <a:gd name="connsiteY1173" fmla="*/ 1048290 h 3206031"/>
              <a:gd name="connsiteX1174" fmla="*/ 2402350 w 4389120"/>
              <a:gd name="connsiteY1174" fmla="*/ 1085737 h 3206031"/>
              <a:gd name="connsiteX1175" fmla="*/ 2393611 w 4389120"/>
              <a:gd name="connsiteY1175" fmla="*/ 1124414 h 3206031"/>
              <a:gd name="connsiteX1176" fmla="*/ 2387374 w 4389120"/>
              <a:gd name="connsiteY1176" fmla="*/ 1163106 h 3206031"/>
              <a:gd name="connsiteX1177" fmla="*/ 2276306 w 4389120"/>
              <a:gd name="connsiteY1177" fmla="*/ 1163106 h 3206031"/>
              <a:gd name="connsiteX1178" fmla="*/ 2278795 w 4389120"/>
              <a:gd name="connsiteY1178" fmla="*/ 1139390 h 3206031"/>
              <a:gd name="connsiteX1179" fmla="*/ 2282542 w 4389120"/>
              <a:gd name="connsiteY1179" fmla="*/ 1115689 h 3206031"/>
              <a:gd name="connsiteX1180" fmla="*/ 2292526 w 4389120"/>
              <a:gd name="connsiteY1180" fmla="*/ 1070761 h 3206031"/>
              <a:gd name="connsiteX1181" fmla="*/ 2304999 w 4389120"/>
              <a:gd name="connsiteY1181" fmla="*/ 1025833 h 3206031"/>
              <a:gd name="connsiteX1182" fmla="*/ 2318731 w 4389120"/>
              <a:gd name="connsiteY1182" fmla="*/ 983393 h 3206031"/>
              <a:gd name="connsiteX1183" fmla="*/ 2333707 w 4389120"/>
              <a:gd name="connsiteY1183" fmla="*/ 942213 h 3206031"/>
              <a:gd name="connsiteX1184" fmla="*/ 2351186 w 4389120"/>
              <a:gd name="connsiteY1184" fmla="*/ 902277 h 3206031"/>
              <a:gd name="connsiteX1185" fmla="*/ 2384871 w 4389120"/>
              <a:gd name="connsiteY1185" fmla="*/ 826153 h 3206031"/>
              <a:gd name="connsiteX1186" fmla="*/ 2416082 w 4389120"/>
              <a:gd name="connsiteY1186" fmla="*/ 752533 h 3206031"/>
              <a:gd name="connsiteX1187" fmla="*/ 2431058 w 4389120"/>
              <a:gd name="connsiteY1187" fmla="*/ 717589 h 3206031"/>
              <a:gd name="connsiteX1188" fmla="*/ 2443531 w 4389120"/>
              <a:gd name="connsiteY1188" fmla="*/ 681385 h 3206031"/>
              <a:gd name="connsiteX1189" fmla="*/ 2454759 w 4389120"/>
              <a:gd name="connsiteY1189" fmla="*/ 646441 h 3206031"/>
              <a:gd name="connsiteX1190" fmla="*/ 2463499 w 4389120"/>
              <a:gd name="connsiteY1190" fmla="*/ 611512 h 3206031"/>
              <a:gd name="connsiteX1191" fmla="*/ 2465987 w 4389120"/>
              <a:gd name="connsiteY1191" fmla="*/ 594033 h 3206031"/>
              <a:gd name="connsiteX1192" fmla="*/ 2468491 w 4389120"/>
              <a:gd name="connsiteY1192" fmla="*/ 576568 h 3206031"/>
              <a:gd name="connsiteX1193" fmla="*/ 2469735 w 4389120"/>
              <a:gd name="connsiteY1193" fmla="*/ 559089 h 3206031"/>
              <a:gd name="connsiteX1194" fmla="*/ 2469735 w 4389120"/>
              <a:gd name="connsiteY1194" fmla="*/ 541624 h 3206031"/>
              <a:gd name="connsiteX1195" fmla="*/ 2468491 w 4389120"/>
              <a:gd name="connsiteY1195" fmla="*/ 521656 h 3206031"/>
              <a:gd name="connsiteX1196" fmla="*/ 2467246 w 4389120"/>
              <a:gd name="connsiteY1196" fmla="*/ 501688 h 3206031"/>
              <a:gd name="connsiteX1197" fmla="*/ 2463499 w 4389120"/>
              <a:gd name="connsiteY1197" fmla="*/ 481720 h 3206031"/>
              <a:gd name="connsiteX1198" fmla="*/ 2458507 w 4389120"/>
              <a:gd name="connsiteY1198" fmla="*/ 461752 h 3206031"/>
              <a:gd name="connsiteX1199" fmla="*/ 2452270 w 4389120"/>
              <a:gd name="connsiteY1199" fmla="*/ 443029 h 3206031"/>
              <a:gd name="connsiteX1200" fmla="*/ 2444775 w 4389120"/>
              <a:gd name="connsiteY1200" fmla="*/ 423061 h 3206031"/>
              <a:gd name="connsiteX1201" fmla="*/ 2436050 w 4389120"/>
              <a:gd name="connsiteY1201" fmla="*/ 404337 h 3206031"/>
              <a:gd name="connsiteX1202" fmla="*/ 2426066 w 4389120"/>
              <a:gd name="connsiteY1202" fmla="*/ 385628 h 3206031"/>
              <a:gd name="connsiteX1203" fmla="*/ 2414823 w 4389120"/>
              <a:gd name="connsiteY1203" fmla="*/ 366904 h 3206031"/>
              <a:gd name="connsiteX1204" fmla="*/ 2402350 w 4389120"/>
              <a:gd name="connsiteY1204" fmla="*/ 348181 h 3206031"/>
              <a:gd name="connsiteX1205" fmla="*/ 2389863 w 4389120"/>
              <a:gd name="connsiteY1205" fmla="*/ 330716 h 3206031"/>
              <a:gd name="connsiteX1206" fmla="*/ 2374887 w 4389120"/>
              <a:gd name="connsiteY1206" fmla="*/ 314481 h 3206031"/>
              <a:gd name="connsiteX1207" fmla="*/ 2359911 w 4389120"/>
              <a:gd name="connsiteY1207" fmla="*/ 297016 h 3206031"/>
              <a:gd name="connsiteX1208" fmla="*/ 2343691 w 4389120"/>
              <a:gd name="connsiteY1208" fmla="*/ 282040 h 3206031"/>
              <a:gd name="connsiteX1209" fmla="*/ 2326226 w 4389120"/>
              <a:gd name="connsiteY1209" fmla="*/ 265820 h 3206031"/>
              <a:gd name="connsiteX1210" fmla="*/ 2307502 w 4389120"/>
              <a:gd name="connsiteY1210" fmla="*/ 252088 h 3206031"/>
              <a:gd name="connsiteX1211" fmla="*/ 2261330 w 4389120"/>
              <a:gd name="connsiteY1211" fmla="*/ 215900 h 3206031"/>
              <a:gd name="connsiteX1212" fmla="*/ 2228874 w 4389120"/>
              <a:gd name="connsiteY1212" fmla="*/ 188437 h 3206031"/>
              <a:gd name="connsiteX1213" fmla="*/ 2195190 w 4389120"/>
              <a:gd name="connsiteY1213" fmla="*/ 158485 h 3206031"/>
              <a:gd name="connsiteX1214" fmla="*/ 2160246 w 4389120"/>
              <a:gd name="connsiteY1214" fmla="*/ 188437 h 3206031"/>
              <a:gd name="connsiteX1215" fmla="*/ 2127790 w 4389120"/>
              <a:gd name="connsiteY1215" fmla="*/ 215900 h 3206031"/>
              <a:gd name="connsiteX1216" fmla="*/ 2081618 w 4389120"/>
              <a:gd name="connsiteY1216" fmla="*/ 252088 h 3206031"/>
              <a:gd name="connsiteX1217" fmla="*/ 2062894 w 4389120"/>
              <a:gd name="connsiteY1217" fmla="*/ 265820 h 3206031"/>
              <a:gd name="connsiteX1218" fmla="*/ 2045430 w 4389120"/>
              <a:gd name="connsiteY1218" fmla="*/ 282040 h 3206031"/>
              <a:gd name="connsiteX1219" fmla="*/ 2029210 w 4389120"/>
              <a:gd name="connsiteY1219" fmla="*/ 297016 h 3206031"/>
              <a:gd name="connsiteX1220" fmla="*/ 2014234 w 4389120"/>
              <a:gd name="connsiteY1220" fmla="*/ 314481 h 3206031"/>
              <a:gd name="connsiteX1221" fmla="*/ 1999258 w 4389120"/>
              <a:gd name="connsiteY1221" fmla="*/ 330716 h 3206031"/>
              <a:gd name="connsiteX1222" fmla="*/ 1986770 w 4389120"/>
              <a:gd name="connsiteY1222" fmla="*/ 348181 h 3206031"/>
              <a:gd name="connsiteX1223" fmla="*/ 1974298 w 4389120"/>
              <a:gd name="connsiteY1223" fmla="*/ 366904 h 3206031"/>
              <a:gd name="connsiteX1224" fmla="*/ 1963054 w 4389120"/>
              <a:gd name="connsiteY1224" fmla="*/ 385628 h 3206031"/>
              <a:gd name="connsiteX1225" fmla="*/ 1953070 w 4389120"/>
              <a:gd name="connsiteY1225" fmla="*/ 404337 h 3206031"/>
              <a:gd name="connsiteX1226" fmla="*/ 1944346 w 4389120"/>
              <a:gd name="connsiteY1226" fmla="*/ 423061 h 3206031"/>
              <a:gd name="connsiteX1227" fmla="*/ 1936850 w 4389120"/>
              <a:gd name="connsiteY1227" fmla="*/ 443029 h 3206031"/>
              <a:gd name="connsiteX1228" fmla="*/ 1930614 w 4389120"/>
              <a:gd name="connsiteY1228" fmla="*/ 461752 h 3206031"/>
              <a:gd name="connsiteX1229" fmla="*/ 1925622 w 4389120"/>
              <a:gd name="connsiteY1229" fmla="*/ 481720 h 3206031"/>
              <a:gd name="connsiteX1230" fmla="*/ 1921874 w 4389120"/>
              <a:gd name="connsiteY1230" fmla="*/ 501688 h 3206031"/>
              <a:gd name="connsiteX1231" fmla="*/ 1920630 w 4389120"/>
              <a:gd name="connsiteY1231" fmla="*/ 521656 h 3206031"/>
              <a:gd name="connsiteX1232" fmla="*/ 1919386 w 4389120"/>
              <a:gd name="connsiteY1232" fmla="*/ 541624 h 3206031"/>
              <a:gd name="connsiteX1233" fmla="*/ 1919386 w 4389120"/>
              <a:gd name="connsiteY1233" fmla="*/ 559089 h 3206031"/>
              <a:gd name="connsiteX1234" fmla="*/ 1920630 w 4389120"/>
              <a:gd name="connsiteY1234" fmla="*/ 576568 h 3206031"/>
              <a:gd name="connsiteX1235" fmla="*/ 1923134 w 4389120"/>
              <a:gd name="connsiteY1235" fmla="*/ 594033 h 3206031"/>
              <a:gd name="connsiteX1236" fmla="*/ 1925622 w 4389120"/>
              <a:gd name="connsiteY1236" fmla="*/ 611512 h 3206031"/>
              <a:gd name="connsiteX1237" fmla="*/ 1934362 w 4389120"/>
              <a:gd name="connsiteY1237" fmla="*/ 646441 h 3206031"/>
              <a:gd name="connsiteX1238" fmla="*/ 1945590 w 4389120"/>
              <a:gd name="connsiteY1238" fmla="*/ 681385 h 3206031"/>
              <a:gd name="connsiteX1239" fmla="*/ 1958062 w 4389120"/>
              <a:gd name="connsiteY1239" fmla="*/ 717589 h 3206031"/>
              <a:gd name="connsiteX1240" fmla="*/ 1973038 w 4389120"/>
              <a:gd name="connsiteY1240" fmla="*/ 752533 h 3206031"/>
              <a:gd name="connsiteX1241" fmla="*/ 2004250 w 4389120"/>
              <a:gd name="connsiteY1241" fmla="*/ 826153 h 3206031"/>
              <a:gd name="connsiteX1242" fmla="*/ 2037934 w 4389120"/>
              <a:gd name="connsiteY1242" fmla="*/ 902277 h 3206031"/>
              <a:gd name="connsiteX1243" fmla="*/ 2055414 w 4389120"/>
              <a:gd name="connsiteY1243" fmla="*/ 942213 h 3206031"/>
              <a:gd name="connsiteX1244" fmla="*/ 2070390 w 4389120"/>
              <a:gd name="connsiteY1244" fmla="*/ 983393 h 3206031"/>
              <a:gd name="connsiteX1245" fmla="*/ 2084122 w 4389120"/>
              <a:gd name="connsiteY1245" fmla="*/ 1025833 h 3206031"/>
              <a:gd name="connsiteX1246" fmla="*/ 2096594 w 4389120"/>
              <a:gd name="connsiteY1246" fmla="*/ 1070761 h 3206031"/>
              <a:gd name="connsiteX1247" fmla="*/ 2106578 w 4389120"/>
              <a:gd name="connsiteY1247" fmla="*/ 1115689 h 3206031"/>
              <a:gd name="connsiteX1248" fmla="*/ 2110326 w 4389120"/>
              <a:gd name="connsiteY1248" fmla="*/ 1139390 h 3206031"/>
              <a:gd name="connsiteX1249" fmla="*/ 2112814 w 4389120"/>
              <a:gd name="connsiteY1249" fmla="*/ 1163106 h 3206031"/>
              <a:gd name="connsiteX1250" fmla="*/ 2001746 w 4389120"/>
              <a:gd name="connsiteY1250" fmla="*/ 1163106 h 3206031"/>
              <a:gd name="connsiteX1251" fmla="*/ 1995510 w 4389120"/>
              <a:gd name="connsiteY1251" fmla="*/ 1124414 h 3206031"/>
              <a:gd name="connsiteX1252" fmla="*/ 1986770 w 4389120"/>
              <a:gd name="connsiteY1252" fmla="*/ 1085737 h 3206031"/>
              <a:gd name="connsiteX1253" fmla="*/ 1976786 w 4389120"/>
              <a:gd name="connsiteY1253" fmla="*/ 1048290 h 3206031"/>
              <a:gd name="connsiteX1254" fmla="*/ 1964314 w 4389120"/>
              <a:gd name="connsiteY1254" fmla="*/ 1012101 h 3206031"/>
              <a:gd name="connsiteX1255" fmla="*/ 1950582 w 4389120"/>
              <a:gd name="connsiteY1255" fmla="*/ 975913 h 3206031"/>
              <a:gd name="connsiteX1256" fmla="*/ 1935606 w 4389120"/>
              <a:gd name="connsiteY1256" fmla="*/ 940969 h 3206031"/>
              <a:gd name="connsiteX1257" fmla="*/ 1904410 w 4389120"/>
              <a:gd name="connsiteY1257" fmla="*/ 871081 h 3206031"/>
              <a:gd name="connsiteX1258" fmla="*/ 1885686 w 4389120"/>
              <a:gd name="connsiteY1258" fmla="*/ 829901 h 3206031"/>
              <a:gd name="connsiteX1259" fmla="*/ 1868221 w 4389120"/>
              <a:gd name="connsiteY1259" fmla="*/ 789965 h 3206031"/>
              <a:gd name="connsiteX1260" fmla="*/ 1851986 w 4389120"/>
              <a:gd name="connsiteY1260" fmla="*/ 748785 h 3206031"/>
              <a:gd name="connsiteX1261" fmla="*/ 1838269 w 4389120"/>
              <a:gd name="connsiteY1261" fmla="*/ 708849 h 3206031"/>
              <a:gd name="connsiteX1262" fmla="*/ 1825782 w 4389120"/>
              <a:gd name="connsiteY1262" fmla="*/ 667669 h 3206031"/>
              <a:gd name="connsiteX1263" fmla="*/ 1820790 w 4389120"/>
              <a:gd name="connsiteY1263" fmla="*/ 647701 h 3206031"/>
              <a:gd name="connsiteX1264" fmla="*/ 1817042 w 4389120"/>
              <a:gd name="connsiteY1264" fmla="*/ 626473 h 3206031"/>
              <a:gd name="connsiteX1265" fmla="*/ 1813309 w 4389120"/>
              <a:gd name="connsiteY1265" fmla="*/ 605261 h 3206031"/>
              <a:gd name="connsiteX1266" fmla="*/ 1810806 w 4389120"/>
              <a:gd name="connsiteY1266" fmla="*/ 584049 h 3206031"/>
              <a:gd name="connsiteX1267" fmla="*/ 1809561 w 4389120"/>
              <a:gd name="connsiteY1267" fmla="*/ 562837 h 3206031"/>
              <a:gd name="connsiteX1268" fmla="*/ 1809561 w 4389120"/>
              <a:gd name="connsiteY1268" fmla="*/ 562837 h 3206031"/>
              <a:gd name="connsiteX1269" fmla="*/ 1809561 w 4389120"/>
              <a:gd name="connsiteY1269" fmla="*/ 541624 h 3206031"/>
              <a:gd name="connsiteX1270" fmla="*/ 1810806 w 4389120"/>
              <a:gd name="connsiteY1270" fmla="*/ 514161 h 3206031"/>
              <a:gd name="connsiteX1271" fmla="*/ 1813309 w 4389120"/>
              <a:gd name="connsiteY1271" fmla="*/ 487957 h 3206031"/>
              <a:gd name="connsiteX1272" fmla="*/ 1818301 w 4389120"/>
              <a:gd name="connsiteY1272" fmla="*/ 461752 h 3206031"/>
              <a:gd name="connsiteX1273" fmla="*/ 1824537 w 4389120"/>
              <a:gd name="connsiteY1273" fmla="*/ 436792 h 3206031"/>
              <a:gd name="connsiteX1274" fmla="*/ 1832018 w 4389120"/>
              <a:gd name="connsiteY1274" fmla="*/ 410588 h 3206031"/>
              <a:gd name="connsiteX1275" fmla="*/ 1842002 w 4389120"/>
              <a:gd name="connsiteY1275" fmla="*/ 385628 h 3206031"/>
              <a:gd name="connsiteX1276" fmla="*/ 1851986 w 4389120"/>
              <a:gd name="connsiteY1276" fmla="*/ 360668 h 3206031"/>
              <a:gd name="connsiteX1277" fmla="*/ 1864474 w 4389120"/>
              <a:gd name="connsiteY1277" fmla="*/ 335708 h 3206031"/>
              <a:gd name="connsiteX1278" fmla="*/ 1879450 w 4389120"/>
              <a:gd name="connsiteY1278" fmla="*/ 311992 h 3206031"/>
              <a:gd name="connsiteX1279" fmla="*/ 1894426 w 4389120"/>
              <a:gd name="connsiteY1279" fmla="*/ 288276 h 3206031"/>
              <a:gd name="connsiteX1280" fmla="*/ 1911890 w 4389120"/>
              <a:gd name="connsiteY1280" fmla="*/ 265820 h 3206031"/>
              <a:gd name="connsiteX1281" fmla="*/ 1929370 w 4389120"/>
              <a:gd name="connsiteY1281" fmla="*/ 243349 h 3206031"/>
              <a:gd name="connsiteX1282" fmla="*/ 1949338 w 4389120"/>
              <a:gd name="connsiteY1282" fmla="*/ 222136 h 3206031"/>
              <a:gd name="connsiteX1283" fmla="*/ 1970550 w 4389120"/>
              <a:gd name="connsiteY1283" fmla="*/ 202168 h 3206031"/>
              <a:gd name="connsiteX1284" fmla="*/ 1991762 w 4389120"/>
              <a:gd name="connsiteY1284" fmla="*/ 182200 h 3206031"/>
              <a:gd name="connsiteX1285" fmla="*/ 2015478 w 4389120"/>
              <a:gd name="connsiteY1285" fmla="*/ 163477 h 3206031"/>
              <a:gd name="connsiteX1286" fmla="*/ 2037934 w 4389120"/>
              <a:gd name="connsiteY1286" fmla="*/ 147256 h 3206031"/>
              <a:gd name="connsiteX1287" fmla="*/ 2074138 w 4389120"/>
              <a:gd name="connsiteY1287" fmla="*/ 117304 h 3206031"/>
              <a:gd name="connsiteX1288" fmla="*/ 2115318 w 4389120"/>
              <a:gd name="connsiteY1288" fmla="*/ 81116 h 3206031"/>
              <a:gd name="connsiteX1289" fmla="*/ 2136530 w 4389120"/>
              <a:gd name="connsiteY1289" fmla="*/ 62392 h 3206031"/>
              <a:gd name="connsiteX1290" fmla="*/ 2153994 w 4389120"/>
              <a:gd name="connsiteY1290" fmla="*/ 43684 h 3206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</a:cxnLst>
            <a:rect l="l" t="t" r="r" b="b"/>
            <a:pathLst>
              <a:path w="4389120" h="3206031">
                <a:moveTo>
                  <a:pt x="1997998" y="2608251"/>
                </a:moveTo>
                <a:lnTo>
                  <a:pt x="1975542" y="2609495"/>
                </a:lnTo>
                <a:lnTo>
                  <a:pt x="1954330" y="2611999"/>
                </a:lnTo>
                <a:lnTo>
                  <a:pt x="1934362" y="2616991"/>
                </a:lnTo>
                <a:lnTo>
                  <a:pt x="1915638" y="2624471"/>
                </a:lnTo>
                <a:lnTo>
                  <a:pt x="1898174" y="2633211"/>
                </a:lnTo>
                <a:lnTo>
                  <a:pt x="1883198" y="2643195"/>
                </a:lnTo>
                <a:lnTo>
                  <a:pt x="1868222" y="2655683"/>
                </a:lnTo>
                <a:lnTo>
                  <a:pt x="1854490" y="2669399"/>
                </a:lnTo>
                <a:lnTo>
                  <a:pt x="1843262" y="2683131"/>
                </a:lnTo>
                <a:lnTo>
                  <a:pt x="1833278" y="2699351"/>
                </a:lnTo>
                <a:lnTo>
                  <a:pt x="1824538" y="2715587"/>
                </a:lnTo>
                <a:lnTo>
                  <a:pt x="1817042" y="2734295"/>
                </a:lnTo>
                <a:lnTo>
                  <a:pt x="1810806" y="2753019"/>
                </a:lnTo>
                <a:lnTo>
                  <a:pt x="1807058" y="2771743"/>
                </a:lnTo>
                <a:lnTo>
                  <a:pt x="1804570" y="2791711"/>
                </a:lnTo>
                <a:lnTo>
                  <a:pt x="1803326" y="2812923"/>
                </a:lnTo>
                <a:lnTo>
                  <a:pt x="1803326" y="2815411"/>
                </a:lnTo>
                <a:lnTo>
                  <a:pt x="1804570" y="2835379"/>
                </a:lnTo>
                <a:lnTo>
                  <a:pt x="1807058" y="2855347"/>
                </a:lnTo>
                <a:lnTo>
                  <a:pt x="1812050" y="2875315"/>
                </a:lnTo>
                <a:lnTo>
                  <a:pt x="1817042" y="2894039"/>
                </a:lnTo>
                <a:lnTo>
                  <a:pt x="1825782" y="2912763"/>
                </a:lnTo>
                <a:lnTo>
                  <a:pt x="1834522" y="2928983"/>
                </a:lnTo>
                <a:lnTo>
                  <a:pt x="1845750" y="2945203"/>
                </a:lnTo>
                <a:lnTo>
                  <a:pt x="1858238" y="2960179"/>
                </a:lnTo>
                <a:lnTo>
                  <a:pt x="1871954" y="2973911"/>
                </a:lnTo>
                <a:lnTo>
                  <a:pt x="1886930" y="2986383"/>
                </a:lnTo>
                <a:lnTo>
                  <a:pt x="1903166" y="2996367"/>
                </a:lnTo>
                <a:lnTo>
                  <a:pt x="1920630" y="3005107"/>
                </a:lnTo>
                <a:lnTo>
                  <a:pt x="1939354" y="3012603"/>
                </a:lnTo>
                <a:lnTo>
                  <a:pt x="1958062" y="3017595"/>
                </a:lnTo>
                <a:lnTo>
                  <a:pt x="1979290" y="3021327"/>
                </a:lnTo>
                <a:lnTo>
                  <a:pt x="2000502" y="3022587"/>
                </a:lnTo>
                <a:lnTo>
                  <a:pt x="2022958" y="3021327"/>
                </a:lnTo>
                <a:lnTo>
                  <a:pt x="2044186" y="3017595"/>
                </a:lnTo>
                <a:lnTo>
                  <a:pt x="2064154" y="3012603"/>
                </a:lnTo>
                <a:lnTo>
                  <a:pt x="2082862" y="3006351"/>
                </a:lnTo>
                <a:lnTo>
                  <a:pt x="2099098" y="2997627"/>
                </a:lnTo>
                <a:lnTo>
                  <a:pt x="2115318" y="2986383"/>
                </a:lnTo>
                <a:lnTo>
                  <a:pt x="2130294" y="2975155"/>
                </a:lnTo>
                <a:lnTo>
                  <a:pt x="2144011" y="2961423"/>
                </a:lnTo>
                <a:lnTo>
                  <a:pt x="2155254" y="2946447"/>
                </a:lnTo>
                <a:lnTo>
                  <a:pt x="2165238" y="2931471"/>
                </a:lnTo>
                <a:lnTo>
                  <a:pt x="2173963" y="2914007"/>
                </a:lnTo>
                <a:lnTo>
                  <a:pt x="2181458" y="2896543"/>
                </a:lnTo>
                <a:lnTo>
                  <a:pt x="2187694" y="2877819"/>
                </a:lnTo>
                <a:lnTo>
                  <a:pt x="2191442" y="2859095"/>
                </a:lnTo>
                <a:lnTo>
                  <a:pt x="2193931" y="2839127"/>
                </a:lnTo>
                <a:lnTo>
                  <a:pt x="2195190" y="2817915"/>
                </a:lnTo>
                <a:lnTo>
                  <a:pt x="2195190" y="2815411"/>
                </a:lnTo>
                <a:lnTo>
                  <a:pt x="2193931" y="2794199"/>
                </a:lnTo>
                <a:lnTo>
                  <a:pt x="2191442" y="2774231"/>
                </a:lnTo>
                <a:lnTo>
                  <a:pt x="2186450" y="2755507"/>
                </a:lnTo>
                <a:lnTo>
                  <a:pt x="2180214" y="2736799"/>
                </a:lnTo>
                <a:lnTo>
                  <a:pt x="2172718" y="2718075"/>
                </a:lnTo>
                <a:lnTo>
                  <a:pt x="2163979" y="2700611"/>
                </a:lnTo>
                <a:lnTo>
                  <a:pt x="2152750" y="2685635"/>
                </a:lnTo>
                <a:lnTo>
                  <a:pt x="2140278" y="2670659"/>
                </a:lnTo>
                <a:lnTo>
                  <a:pt x="2126546" y="2656927"/>
                </a:lnTo>
                <a:lnTo>
                  <a:pt x="2111570" y="2644439"/>
                </a:lnTo>
                <a:lnTo>
                  <a:pt x="2095350" y="2634455"/>
                </a:lnTo>
                <a:lnTo>
                  <a:pt x="2077870" y="2624471"/>
                </a:lnTo>
                <a:lnTo>
                  <a:pt x="2059162" y="2618235"/>
                </a:lnTo>
                <a:lnTo>
                  <a:pt x="2040438" y="2611999"/>
                </a:lnTo>
                <a:lnTo>
                  <a:pt x="2019226" y="2609495"/>
                </a:lnTo>
                <a:close/>
                <a:moveTo>
                  <a:pt x="2487215" y="2438538"/>
                </a:moveTo>
                <a:lnTo>
                  <a:pt x="2700611" y="2438538"/>
                </a:lnTo>
                <a:lnTo>
                  <a:pt x="2700611" y="2857851"/>
                </a:lnTo>
                <a:lnTo>
                  <a:pt x="2700611" y="2875315"/>
                </a:lnTo>
                <a:lnTo>
                  <a:pt x="2703115" y="2892795"/>
                </a:lnTo>
                <a:lnTo>
                  <a:pt x="2705603" y="2909015"/>
                </a:lnTo>
                <a:lnTo>
                  <a:pt x="2709351" y="2923991"/>
                </a:lnTo>
                <a:lnTo>
                  <a:pt x="2714343" y="2937723"/>
                </a:lnTo>
                <a:lnTo>
                  <a:pt x="2719335" y="2950195"/>
                </a:lnTo>
                <a:lnTo>
                  <a:pt x="2726815" y="2961424"/>
                </a:lnTo>
                <a:lnTo>
                  <a:pt x="2734311" y="2971408"/>
                </a:lnTo>
                <a:lnTo>
                  <a:pt x="2743051" y="2980147"/>
                </a:lnTo>
                <a:lnTo>
                  <a:pt x="2753035" y="2987643"/>
                </a:lnTo>
                <a:lnTo>
                  <a:pt x="2763019" y="2995123"/>
                </a:lnTo>
                <a:lnTo>
                  <a:pt x="2774247" y="3000115"/>
                </a:lnTo>
                <a:lnTo>
                  <a:pt x="2786719" y="3003863"/>
                </a:lnTo>
                <a:lnTo>
                  <a:pt x="2800451" y="3007611"/>
                </a:lnTo>
                <a:lnTo>
                  <a:pt x="2814183" y="3008855"/>
                </a:lnTo>
                <a:lnTo>
                  <a:pt x="2829159" y="3010099"/>
                </a:lnTo>
                <a:lnTo>
                  <a:pt x="2844135" y="3008855"/>
                </a:lnTo>
                <a:lnTo>
                  <a:pt x="2857851" y="3007611"/>
                </a:lnTo>
                <a:lnTo>
                  <a:pt x="2871583" y="3003863"/>
                </a:lnTo>
                <a:lnTo>
                  <a:pt x="2884071" y="3000115"/>
                </a:lnTo>
                <a:lnTo>
                  <a:pt x="2895299" y="2995123"/>
                </a:lnTo>
                <a:lnTo>
                  <a:pt x="2906527" y="2987643"/>
                </a:lnTo>
                <a:lnTo>
                  <a:pt x="2916511" y="2980147"/>
                </a:lnTo>
                <a:lnTo>
                  <a:pt x="2926495" y="2971408"/>
                </a:lnTo>
                <a:lnTo>
                  <a:pt x="2933991" y="2961424"/>
                </a:lnTo>
                <a:lnTo>
                  <a:pt x="2941471" y="2950195"/>
                </a:lnTo>
                <a:lnTo>
                  <a:pt x="2947708" y="2937723"/>
                </a:lnTo>
                <a:lnTo>
                  <a:pt x="2952700" y="2923991"/>
                </a:lnTo>
                <a:lnTo>
                  <a:pt x="2956447" y="2909015"/>
                </a:lnTo>
                <a:lnTo>
                  <a:pt x="2960195" y="2892795"/>
                </a:lnTo>
                <a:lnTo>
                  <a:pt x="2961439" y="2875315"/>
                </a:lnTo>
                <a:lnTo>
                  <a:pt x="2961439" y="2857851"/>
                </a:lnTo>
                <a:lnTo>
                  <a:pt x="2961439" y="2438538"/>
                </a:lnTo>
                <a:lnTo>
                  <a:pt x="3174836" y="2438538"/>
                </a:lnTo>
                <a:lnTo>
                  <a:pt x="3174836" y="3188567"/>
                </a:lnTo>
                <a:lnTo>
                  <a:pt x="2961439" y="3188567"/>
                </a:lnTo>
                <a:lnTo>
                  <a:pt x="2961439" y="3082476"/>
                </a:lnTo>
                <a:lnTo>
                  <a:pt x="2942716" y="3106192"/>
                </a:lnTo>
                <a:lnTo>
                  <a:pt x="2922747" y="3127404"/>
                </a:lnTo>
                <a:lnTo>
                  <a:pt x="2911519" y="3138647"/>
                </a:lnTo>
                <a:lnTo>
                  <a:pt x="2899047" y="3148631"/>
                </a:lnTo>
                <a:lnTo>
                  <a:pt x="2886559" y="3157356"/>
                </a:lnTo>
                <a:lnTo>
                  <a:pt x="2874087" y="3166096"/>
                </a:lnTo>
                <a:lnTo>
                  <a:pt x="2860355" y="3173591"/>
                </a:lnTo>
                <a:lnTo>
                  <a:pt x="2846623" y="3181072"/>
                </a:lnTo>
                <a:lnTo>
                  <a:pt x="2831647" y="3187308"/>
                </a:lnTo>
                <a:lnTo>
                  <a:pt x="2815427" y="3192300"/>
                </a:lnTo>
                <a:lnTo>
                  <a:pt x="2797963" y="3197292"/>
                </a:lnTo>
                <a:lnTo>
                  <a:pt x="2780483" y="3199795"/>
                </a:lnTo>
                <a:lnTo>
                  <a:pt x="2761759" y="3202284"/>
                </a:lnTo>
                <a:lnTo>
                  <a:pt x="2741791" y="3202284"/>
                </a:lnTo>
                <a:lnTo>
                  <a:pt x="2713099" y="3201040"/>
                </a:lnTo>
                <a:lnTo>
                  <a:pt x="2685635" y="3197292"/>
                </a:lnTo>
                <a:lnTo>
                  <a:pt x="2659431" y="3192300"/>
                </a:lnTo>
                <a:lnTo>
                  <a:pt x="2634471" y="3183575"/>
                </a:lnTo>
                <a:lnTo>
                  <a:pt x="2612015" y="3172332"/>
                </a:lnTo>
                <a:lnTo>
                  <a:pt x="2590787" y="3159859"/>
                </a:lnTo>
                <a:lnTo>
                  <a:pt x="2572079" y="3144883"/>
                </a:lnTo>
                <a:lnTo>
                  <a:pt x="2554599" y="3128663"/>
                </a:lnTo>
                <a:lnTo>
                  <a:pt x="2539623" y="3108695"/>
                </a:lnTo>
                <a:lnTo>
                  <a:pt x="2525891" y="3087468"/>
                </a:lnTo>
                <a:lnTo>
                  <a:pt x="2514663" y="3065011"/>
                </a:lnTo>
                <a:lnTo>
                  <a:pt x="2504679" y="3040051"/>
                </a:lnTo>
                <a:lnTo>
                  <a:pt x="2497199" y="3013847"/>
                </a:lnTo>
                <a:lnTo>
                  <a:pt x="2492207" y="2985139"/>
                </a:lnTo>
                <a:lnTo>
                  <a:pt x="2488459" y="2956432"/>
                </a:lnTo>
                <a:lnTo>
                  <a:pt x="2487215" y="2923991"/>
                </a:lnTo>
                <a:close/>
                <a:moveTo>
                  <a:pt x="4092104" y="2427294"/>
                </a:moveTo>
                <a:lnTo>
                  <a:pt x="4128292" y="2429798"/>
                </a:lnTo>
                <a:lnTo>
                  <a:pt x="4165740" y="2433546"/>
                </a:lnTo>
                <a:lnTo>
                  <a:pt x="4201928" y="2441026"/>
                </a:lnTo>
                <a:lnTo>
                  <a:pt x="4238116" y="2451010"/>
                </a:lnTo>
                <a:lnTo>
                  <a:pt x="4273060" y="2463482"/>
                </a:lnTo>
                <a:lnTo>
                  <a:pt x="4308004" y="2478458"/>
                </a:lnTo>
                <a:lnTo>
                  <a:pt x="4341704" y="2494694"/>
                </a:lnTo>
                <a:lnTo>
                  <a:pt x="4372900" y="2514662"/>
                </a:lnTo>
                <a:lnTo>
                  <a:pt x="4291784" y="2661918"/>
                </a:lnTo>
                <a:lnTo>
                  <a:pt x="4263076" y="2645698"/>
                </a:lnTo>
                <a:lnTo>
                  <a:pt x="4235613" y="2631966"/>
                </a:lnTo>
                <a:lnTo>
                  <a:pt x="4209408" y="2620738"/>
                </a:lnTo>
                <a:lnTo>
                  <a:pt x="4183204" y="2610754"/>
                </a:lnTo>
                <a:lnTo>
                  <a:pt x="4157000" y="2602014"/>
                </a:lnTo>
                <a:lnTo>
                  <a:pt x="4133284" y="2595778"/>
                </a:lnTo>
                <a:lnTo>
                  <a:pt x="4109568" y="2593274"/>
                </a:lnTo>
                <a:lnTo>
                  <a:pt x="4088356" y="2592030"/>
                </a:lnTo>
                <a:lnTo>
                  <a:pt x="4070892" y="2592030"/>
                </a:lnTo>
                <a:lnTo>
                  <a:pt x="4054656" y="2595778"/>
                </a:lnTo>
                <a:lnTo>
                  <a:pt x="4040940" y="2599526"/>
                </a:lnTo>
                <a:lnTo>
                  <a:pt x="4029712" y="2605762"/>
                </a:lnTo>
                <a:lnTo>
                  <a:pt x="4020972" y="2614486"/>
                </a:lnTo>
                <a:lnTo>
                  <a:pt x="4014736" y="2623226"/>
                </a:lnTo>
                <a:lnTo>
                  <a:pt x="4010988" y="2631966"/>
                </a:lnTo>
                <a:lnTo>
                  <a:pt x="4009744" y="2643194"/>
                </a:lnTo>
                <a:lnTo>
                  <a:pt x="4009744" y="2645698"/>
                </a:lnTo>
                <a:lnTo>
                  <a:pt x="4010988" y="2653178"/>
                </a:lnTo>
                <a:lnTo>
                  <a:pt x="4013476" y="2660674"/>
                </a:lnTo>
                <a:lnTo>
                  <a:pt x="4017224" y="2666910"/>
                </a:lnTo>
                <a:lnTo>
                  <a:pt x="4022216" y="2673146"/>
                </a:lnTo>
                <a:lnTo>
                  <a:pt x="4029712" y="2679382"/>
                </a:lnTo>
                <a:lnTo>
                  <a:pt x="4037192" y="2685634"/>
                </a:lnTo>
                <a:lnTo>
                  <a:pt x="4055916" y="2695618"/>
                </a:lnTo>
                <a:lnTo>
                  <a:pt x="4078372" y="2705602"/>
                </a:lnTo>
                <a:lnTo>
                  <a:pt x="4104576" y="2715586"/>
                </a:lnTo>
                <a:lnTo>
                  <a:pt x="4163236" y="2735554"/>
                </a:lnTo>
                <a:lnTo>
                  <a:pt x="4201928" y="2749270"/>
                </a:lnTo>
                <a:lnTo>
                  <a:pt x="4223140" y="2756766"/>
                </a:lnTo>
                <a:lnTo>
                  <a:pt x="4241864" y="2765491"/>
                </a:lnTo>
                <a:lnTo>
                  <a:pt x="4261832" y="2775475"/>
                </a:lnTo>
                <a:lnTo>
                  <a:pt x="4280540" y="2785459"/>
                </a:lnTo>
                <a:lnTo>
                  <a:pt x="4298020" y="2796702"/>
                </a:lnTo>
                <a:lnTo>
                  <a:pt x="4315484" y="2807930"/>
                </a:lnTo>
                <a:lnTo>
                  <a:pt x="4330460" y="2821662"/>
                </a:lnTo>
                <a:lnTo>
                  <a:pt x="4345436" y="2836638"/>
                </a:lnTo>
                <a:lnTo>
                  <a:pt x="4357924" y="2852858"/>
                </a:lnTo>
                <a:lnTo>
                  <a:pt x="4369152" y="2870323"/>
                </a:lnTo>
                <a:lnTo>
                  <a:pt x="4377892" y="2889046"/>
                </a:lnTo>
                <a:lnTo>
                  <a:pt x="4384128" y="2910259"/>
                </a:lnTo>
                <a:lnTo>
                  <a:pt x="4387876" y="2932730"/>
                </a:lnTo>
                <a:lnTo>
                  <a:pt x="4389120" y="2957690"/>
                </a:lnTo>
                <a:lnTo>
                  <a:pt x="4389120" y="2960179"/>
                </a:lnTo>
                <a:lnTo>
                  <a:pt x="4387876" y="2991375"/>
                </a:lnTo>
                <a:lnTo>
                  <a:pt x="4386632" y="3005107"/>
                </a:lnTo>
                <a:lnTo>
                  <a:pt x="4384128" y="3018838"/>
                </a:lnTo>
                <a:lnTo>
                  <a:pt x="4380380" y="3032570"/>
                </a:lnTo>
                <a:lnTo>
                  <a:pt x="4376648" y="3045043"/>
                </a:lnTo>
                <a:lnTo>
                  <a:pt x="4372900" y="3057530"/>
                </a:lnTo>
                <a:lnTo>
                  <a:pt x="4367908" y="3068758"/>
                </a:lnTo>
                <a:lnTo>
                  <a:pt x="4361672" y="3079987"/>
                </a:lnTo>
                <a:lnTo>
                  <a:pt x="4355420" y="3091215"/>
                </a:lnTo>
                <a:lnTo>
                  <a:pt x="4341704" y="3109938"/>
                </a:lnTo>
                <a:lnTo>
                  <a:pt x="4325468" y="3128662"/>
                </a:lnTo>
                <a:lnTo>
                  <a:pt x="4306760" y="3143638"/>
                </a:lnTo>
                <a:lnTo>
                  <a:pt x="4286792" y="3158614"/>
                </a:lnTo>
                <a:lnTo>
                  <a:pt x="4264320" y="3169842"/>
                </a:lnTo>
                <a:lnTo>
                  <a:pt x="4240605" y="3179826"/>
                </a:lnTo>
                <a:lnTo>
                  <a:pt x="4215660" y="3188566"/>
                </a:lnTo>
                <a:lnTo>
                  <a:pt x="4189440" y="3194802"/>
                </a:lnTo>
                <a:lnTo>
                  <a:pt x="4161992" y="3199794"/>
                </a:lnTo>
                <a:lnTo>
                  <a:pt x="4132040" y="3202283"/>
                </a:lnTo>
                <a:lnTo>
                  <a:pt x="4102088" y="3202283"/>
                </a:lnTo>
                <a:lnTo>
                  <a:pt x="4082120" y="3202283"/>
                </a:lnTo>
                <a:lnTo>
                  <a:pt x="4062152" y="3201039"/>
                </a:lnTo>
                <a:lnTo>
                  <a:pt x="4042184" y="3198550"/>
                </a:lnTo>
                <a:lnTo>
                  <a:pt x="4022216" y="3196047"/>
                </a:lnTo>
                <a:lnTo>
                  <a:pt x="4001004" y="3192299"/>
                </a:lnTo>
                <a:lnTo>
                  <a:pt x="3981036" y="3187307"/>
                </a:lnTo>
                <a:lnTo>
                  <a:pt x="3959824" y="3182315"/>
                </a:lnTo>
                <a:lnTo>
                  <a:pt x="3939856" y="3176079"/>
                </a:lnTo>
                <a:lnTo>
                  <a:pt x="3918628" y="3168598"/>
                </a:lnTo>
                <a:lnTo>
                  <a:pt x="3898660" y="3159858"/>
                </a:lnTo>
                <a:lnTo>
                  <a:pt x="3878692" y="3149874"/>
                </a:lnTo>
                <a:lnTo>
                  <a:pt x="3858740" y="3139890"/>
                </a:lnTo>
                <a:lnTo>
                  <a:pt x="3838772" y="3128662"/>
                </a:lnTo>
                <a:lnTo>
                  <a:pt x="3818804" y="3117419"/>
                </a:lnTo>
                <a:lnTo>
                  <a:pt x="3800080" y="3103702"/>
                </a:lnTo>
                <a:lnTo>
                  <a:pt x="3781356" y="3089970"/>
                </a:lnTo>
                <a:lnTo>
                  <a:pt x="3871212" y="2948950"/>
                </a:lnTo>
                <a:lnTo>
                  <a:pt x="3902408" y="2970163"/>
                </a:lnTo>
                <a:lnTo>
                  <a:pt x="3933604" y="2988886"/>
                </a:lnTo>
                <a:lnTo>
                  <a:pt x="3963556" y="3003862"/>
                </a:lnTo>
                <a:lnTo>
                  <a:pt x="3993508" y="3016335"/>
                </a:lnTo>
                <a:lnTo>
                  <a:pt x="4023460" y="3026319"/>
                </a:lnTo>
                <a:lnTo>
                  <a:pt x="4053412" y="3033814"/>
                </a:lnTo>
                <a:lnTo>
                  <a:pt x="4080876" y="3037562"/>
                </a:lnTo>
                <a:lnTo>
                  <a:pt x="4108324" y="3038806"/>
                </a:lnTo>
                <a:lnTo>
                  <a:pt x="4129536" y="3037562"/>
                </a:lnTo>
                <a:lnTo>
                  <a:pt x="4148260" y="3035059"/>
                </a:lnTo>
                <a:lnTo>
                  <a:pt x="4163236" y="3030067"/>
                </a:lnTo>
                <a:lnTo>
                  <a:pt x="4175724" y="3023830"/>
                </a:lnTo>
                <a:lnTo>
                  <a:pt x="4180716" y="3020083"/>
                </a:lnTo>
                <a:lnTo>
                  <a:pt x="4185708" y="3015091"/>
                </a:lnTo>
                <a:lnTo>
                  <a:pt x="4189440" y="3011343"/>
                </a:lnTo>
                <a:lnTo>
                  <a:pt x="4191944" y="3006351"/>
                </a:lnTo>
                <a:lnTo>
                  <a:pt x="4194432" y="3001359"/>
                </a:lnTo>
                <a:lnTo>
                  <a:pt x="4196936" y="2995123"/>
                </a:lnTo>
                <a:lnTo>
                  <a:pt x="4198180" y="2982650"/>
                </a:lnTo>
                <a:lnTo>
                  <a:pt x="4198180" y="2980147"/>
                </a:lnTo>
                <a:lnTo>
                  <a:pt x="4196936" y="2972666"/>
                </a:lnTo>
                <a:lnTo>
                  <a:pt x="4194432" y="2963926"/>
                </a:lnTo>
                <a:lnTo>
                  <a:pt x="4190700" y="2957690"/>
                </a:lnTo>
                <a:lnTo>
                  <a:pt x="4184448" y="2951439"/>
                </a:lnTo>
                <a:lnTo>
                  <a:pt x="4178212" y="2945203"/>
                </a:lnTo>
                <a:lnTo>
                  <a:pt x="4170732" y="2938966"/>
                </a:lnTo>
                <a:lnTo>
                  <a:pt x="4160748" y="2933974"/>
                </a:lnTo>
                <a:lnTo>
                  <a:pt x="4150764" y="2928982"/>
                </a:lnTo>
                <a:lnTo>
                  <a:pt x="4128292" y="2920243"/>
                </a:lnTo>
                <a:lnTo>
                  <a:pt x="4100844" y="2911503"/>
                </a:lnTo>
                <a:lnTo>
                  <a:pt x="4042184" y="2894038"/>
                </a:lnTo>
                <a:lnTo>
                  <a:pt x="4002248" y="2881566"/>
                </a:lnTo>
                <a:lnTo>
                  <a:pt x="3982280" y="2874070"/>
                </a:lnTo>
                <a:lnTo>
                  <a:pt x="3963556" y="2865331"/>
                </a:lnTo>
                <a:lnTo>
                  <a:pt x="3943588" y="2856606"/>
                </a:lnTo>
                <a:lnTo>
                  <a:pt x="3924880" y="2846622"/>
                </a:lnTo>
                <a:lnTo>
                  <a:pt x="3907400" y="2836638"/>
                </a:lnTo>
                <a:lnTo>
                  <a:pt x="3891180" y="2824150"/>
                </a:lnTo>
                <a:lnTo>
                  <a:pt x="3876204" y="2810419"/>
                </a:lnTo>
                <a:lnTo>
                  <a:pt x="3861228" y="2795443"/>
                </a:lnTo>
                <a:lnTo>
                  <a:pt x="3848756" y="2779222"/>
                </a:lnTo>
                <a:lnTo>
                  <a:pt x="3838772" y="2760499"/>
                </a:lnTo>
                <a:lnTo>
                  <a:pt x="3830032" y="2740546"/>
                </a:lnTo>
                <a:lnTo>
                  <a:pt x="3823796" y="2718074"/>
                </a:lnTo>
                <a:lnTo>
                  <a:pt x="3820048" y="2694358"/>
                </a:lnTo>
                <a:lnTo>
                  <a:pt x="3818804" y="2668154"/>
                </a:lnTo>
                <a:lnTo>
                  <a:pt x="3818804" y="2665666"/>
                </a:lnTo>
                <a:lnTo>
                  <a:pt x="3820048" y="2638202"/>
                </a:lnTo>
                <a:lnTo>
                  <a:pt x="3823796" y="2611998"/>
                </a:lnTo>
                <a:lnTo>
                  <a:pt x="3831276" y="2587038"/>
                </a:lnTo>
                <a:lnTo>
                  <a:pt x="3840016" y="2564582"/>
                </a:lnTo>
                <a:lnTo>
                  <a:pt x="3851244" y="2543354"/>
                </a:lnTo>
                <a:lnTo>
                  <a:pt x="3864976" y="2523386"/>
                </a:lnTo>
                <a:lnTo>
                  <a:pt x="3881196" y="2505922"/>
                </a:lnTo>
                <a:lnTo>
                  <a:pt x="3898660" y="2489702"/>
                </a:lnTo>
                <a:lnTo>
                  <a:pt x="3918628" y="2474726"/>
                </a:lnTo>
                <a:lnTo>
                  <a:pt x="3939856" y="2462238"/>
                </a:lnTo>
                <a:lnTo>
                  <a:pt x="3962312" y="2452254"/>
                </a:lnTo>
                <a:lnTo>
                  <a:pt x="3986028" y="2443530"/>
                </a:lnTo>
                <a:lnTo>
                  <a:pt x="4010988" y="2436034"/>
                </a:lnTo>
                <a:lnTo>
                  <a:pt x="4037192" y="2432286"/>
                </a:lnTo>
                <a:lnTo>
                  <a:pt x="4064640" y="2428554"/>
                </a:lnTo>
                <a:close/>
                <a:moveTo>
                  <a:pt x="2000502" y="2424806"/>
                </a:moveTo>
                <a:lnTo>
                  <a:pt x="2021714" y="2426051"/>
                </a:lnTo>
                <a:lnTo>
                  <a:pt x="2042926" y="2427295"/>
                </a:lnTo>
                <a:lnTo>
                  <a:pt x="2064154" y="2429798"/>
                </a:lnTo>
                <a:lnTo>
                  <a:pt x="2084122" y="2432287"/>
                </a:lnTo>
                <a:lnTo>
                  <a:pt x="2104090" y="2437279"/>
                </a:lnTo>
                <a:lnTo>
                  <a:pt x="2124043" y="2442271"/>
                </a:lnTo>
                <a:lnTo>
                  <a:pt x="2142766" y="2448507"/>
                </a:lnTo>
                <a:lnTo>
                  <a:pt x="2161490" y="2454758"/>
                </a:lnTo>
                <a:lnTo>
                  <a:pt x="2180214" y="2463483"/>
                </a:lnTo>
                <a:lnTo>
                  <a:pt x="2197678" y="2470979"/>
                </a:lnTo>
                <a:lnTo>
                  <a:pt x="2213899" y="2480963"/>
                </a:lnTo>
                <a:lnTo>
                  <a:pt x="2230134" y="2490947"/>
                </a:lnTo>
                <a:lnTo>
                  <a:pt x="2246354" y="2500931"/>
                </a:lnTo>
                <a:lnTo>
                  <a:pt x="2261330" y="2513403"/>
                </a:lnTo>
                <a:lnTo>
                  <a:pt x="2276306" y="2524646"/>
                </a:lnTo>
                <a:lnTo>
                  <a:pt x="2290023" y="2538363"/>
                </a:lnTo>
                <a:lnTo>
                  <a:pt x="2302510" y="2550851"/>
                </a:lnTo>
                <a:lnTo>
                  <a:pt x="2314983" y="2565827"/>
                </a:lnTo>
                <a:lnTo>
                  <a:pt x="2327471" y="2579558"/>
                </a:lnTo>
                <a:lnTo>
                  <a:pt x="2338699" y="2595779"/>
                </a:lnTo>
                <a:lnTo>
                  <a:pt x="2348683" y="2610755"/>
                </a:lnTo>
                <a:lnTo>
                  <a:pt x="2357423" y="2626975"/>
                </a:lnTo>
                <a:lnTo>
                  <a:pt x="2366162" y="2644439"/>
                </a:lnTo>
                <a:lnTo>
                  <a:pt x="2374887" y="2660675"/>
                </a:lnTo>
                <a:lnTo>
                  <a:pt x="2381138" y="2678139"/>
                </a:lnTo>
                <a:lnTo>
                  <a:pt x="2387375" y="2696863"/>
                </a:lnTo>
                <a:lnTo>
                  <a:pt x="2392367" y="2715587"/>
                </a:lnTo>
                <a:lnTo>
                  <a:pt x="2397359" y="2734295"/>
                </a:lnTo>
                <a:lnTo>
                  <a:pt x="2399847" y="2753019"/>
                </a:lnTo>
                <a:lnTo>
                  <a:pt x="2402351" y="2772987"/>
                </a:lnTo>
                <a:lnTo>
                  <a:pt x="2404839" y="2792955"/>
                </a:lnTo>
                <a:lnTo>
                  <a:pt x="2404839" y="2812923"/>
                </a:lnTo>
                <a:lnTo>
                  <a:pt x="2404839" y="2815411"/>
                </a:lnTo>
                <a:lnTo>
                  <a:pt x="2404839" y="2835379"/>
                </a:lnTo>
                <a:lnTo>
                  <a:pt x="2402351" y="2855347"/>
                </a:lnTo>
                <a:lnTo>
                  <a:pt x="2399847" y="2874071"/>
                </a:lnTo>
                <a:lnTo>
                  <a:pt x="2397359" y="2894039"/>
                </a:lnTo>
                <a:lnTo>
                  <a:pt x="2392367" y="2912763"/>
                </a:lnTo>
                <a:lnTo>
                  <a:pt x="2387375" y="2931471"/>
                </a:lnTo>
                <a:lnTo>
                  <a:pt x="2381138" y="2948951"/>
                </a:lnTo>
                <a:lnTo>
                  <a:pt x="2373643" y="2967675"/>
                </a:lnTo>
                <a:lnTo>
                  <a:pt x="2366162" y="2983895"/>
                </a:lnTo>
                <a:lnTo>
                  <a:pt x="2357423" y="3001359"/>
                </a:lnTo>
                <a:lnTo>
                  <a:pt x="2347439" y="3017595"/>
                </a:lnTo>
                <a:lnTo>
                  <a:pt x="2337455" y="3033815"/>
                </a:lnTo>
                <a:lnTo>
                  <a:pt x="2326226" y="3048791"/>
                </a:lnTo>
                <a:lnTo>
                  <a:pt x="2314983" y="3063767"/>
                </a:lnTo>
                <a:lnTo>
                  <a:pt x="2302510" y="3077483"/>
                </a:lnTo>
                <a:lnTo>
                  <a:pt x="2288779" y="3091215"/>
                </a:lnTo>
                <a:lnTo>
                  <a:pt x="2275062" y="3103703"/>
                </a:lnTo>
                <a:lnTo>
                  <a:pt x="2260086" y="3116175"/>
                </a:lnTo>
                <a:lnTo>
                  <a:pt x="2245110" y="3127403"/>
                </a:lnTo>
                <a:lnTo>
                  <a:pt x="2228875" y="3138647"/>
                </a:lnTo>
                <a:lnTo>
                  <a:pt x="2212654" y="3148631"/>
                </a:lnTo>
                <a:lnTo>
                  <a:pt x="2195190" y="3158615"/>
                </a:lnTo>
                <a:lnTo>
                  <a:pt x="2177710" y="3167339"/>
                </a:lnTo>
                <a:lnTo>
                  <a:pt x="2160246" y="3174835"/>
                </a:lnTo>
                <a:lnTo>
                  <a:pt x="2141522" y="3182315"/>
                </a:lnTo>
                <a:lnTo>
                  <a:pt x="2121554" y="3188567"/>
                </a:lnTo>
                <a:lnTo>
                  <a:pt x="2102830" y="3193559"/>
                </a:lnTo>
                <a:lnTo>
                  <a:pt x="2082862" y="3197291"/>
                </a:lnTo>
                <a:lnTo>
                  <a:pt x="2061650" y="3201039"/>
                </a:lnTo>
                <a:lnTo>
                  <a:pt x="2040438" y="3203543"/>
                </a:lnTo>
                <a:lnTo>
                  <a:pt x="2019226" y="3204787"/>
                </a:lnTo>
                <a:lnTo>
                  <a:pt x="1997998" y="3206031"/>
                </a:lnTo>
                <a:lnTo>
                  <a:pt x="1976786" y="3204787"/>
                </a:lnTo>
                <a:lnTo>
                  <a:pt x="1955574" y="3203543"/>
                </a:lnTo>
                <a:lnTo>
                  <a:pt x="1934362" y="3201039"/>
                </a:lnTo>
                <a:lnTo>
                  <a:pt x="1913150" y="3197291"/>
                </a:lnTo>
                <a:lnTo>
                  <a:pt x="1893182" y="3193559"/>
                </a:lnTo>
                <a:lnTo>
                  <a:pt x="1874458" y="3188567"/>
                </a:lnTo>
                <a:lnTo>
                  <a:pt x="1855734" y="3182315"/>
                </a:lnTo>
                <a:lnTo>
                  <a:pt x="1837010" y="3174835"/>
                </a:lnTo>
                <a:lnTo>
                  <a:pt x="1818302" y="3167339"/>
                </a:lnTo>
                <a:lnTo>
                  <a:pt x="1800822" y="3158615"/>
                </a:lnTo>
                <a:lnTo>
                  <a:pt x="1784602" y="3149875"/>
                </a:lnTo>
                <a:lnTo>
                  <a:pt x="1768382" y="3139891"/>
                </a:lnTo>
                <a:lnTo>
                  <a:pt x="1752161" y="3128663"/>
                </a:lnTo>
                <a:lnTo>
                  <a:pt x="1737185" y="3117419"/>
                </a:lnTo>
                <a:lnTo>
                  <a:pt x="1722209" y="3104947"/>
                </a:lnTo>
                <a:lnTo>
                  <a:pt x="1708478" y="3092459"/>
                </a:lnTo>
                <a:lnTo>
                  <a:pt x="1695990" y="3078743"/>
                </a:lnTo>
                <a:lnTo>
                  <a:pt x="1683518" y="3065011"/>
                </a:lnTo>
                <a:lnTo>
                  <a:pt x="1671030" y="3050035"/>
                </a:lnTo>
                <a:lnTo>
                  <a:pt x="1659802" y="3035059"/>
                </a:lnTo>
                <a:lnTo>
                  <a:pt x="1649818" y="3020083"/>
                </a:lnTo>
                <a:lnTo>
                  <a:pt x="1641078" y="3003863"/>
                </a:lnTo>
                <a:lnTo>
                  <a:pt x="1632353" y="2986383"/>
                </a:lnTo>
                <a:lnTo>
                  <a:pt x="1623613" y="2968919"/>
                </a:lnTo>
                <a:lnTo>
                  <a:pt x="1617377" y="2951439"/>
                </a:lnTo>
                <a:lnTo>
                  <a:pt x="1611126" y="2933975"/>
                </a:lnTo>
                <a:lnTo>
                  <a:pt x="1606134" y="2915251"/>
                </a:lnTo>
                <a:lnTo>
                  <a:pt x="1601142" y="2896543"/>
                </a:lnTo>
                <a:lnTo>
                  <a:pt x="1597409" y="2877819"/>
                </a:lnTo>
                <a:lnTo>
                  <a:pt x="1594906" y="2857851"/>
                </a:lnTo>
                <a:lnTo>
                  <a:pt x="1593661" y="2837883"/>
                </a:lnTo>
                <a:lnTo>
                  <a:pt x="1593661" y="2817915"/>
                </a:lnTo>
                <a:lnTo>
                  <a:pt x="1593661" y="2815411"/>
                </a:lnTo>
                <a:lnTo>
                  <a:pt x="1593661" y="2795443"/>
                </a:lnTo>
                <a:lnTo>
                  <a:pt x="1594906" y="2775475"/>
                </a:lnTo>
                <a:lnTo>
                  <a:pt x="1597409" y="2755507"/>
                </a:lnTo>
                <a:lnTo>
                  <a:pt x="1601142" y="2736799"/>
                </a:lnTo>
                <a:lnTo>
                  <a:pt x="1606134" y="2718075"/>
                </a:lnTo>
                <a:lnTo>
                  <a:pt x="1611126" y="2699351"/>
                </a:lnTo>
                <a:lnTo>
                  <a:pt x="1617377" y="2680643"/>
                </a:lnTo>
                <a:lnTo>
                  <a:pt x="1624858" y="2663163"/>
                </a:lnTo>
                <a:lnTo>
                  <a:pt x="1632353" y="2645699"/>
                </a:lnTo>
                <a:lnTo>
                  <a:pt x="1641078" y="2629463"/>
                </a:lnTo>
                <a:lnTo>
                  <a:pt x="1649818" y="2613243"/>
                </a:lnTo>
                <a:lnTo>
                  <a:pt x="1661046" y="2597023"/>
                </a:lnTo>
                <a:lnTo>
                  <a:pt x="1672289" y="2582047"/>
                </a:lnTo>
                <a:lnTo>
                  <a:pt x="1683518" y="2567071"/>
                </a:lnTo>
                <a:lnTo>
                  <a:pt x="1695990" y="2553339"/>
                </a:lnTo>
                <a:lnTo>
                  <a:pt x="1709722" y="2539622"/>
                </a:lnTo>
                <a:lnTo>
                  <a:pt x="1723454" y="2525891"/>
                </a:lnTo>
                <a:lnTo>
                  <a:pt x="1738430" y="2514662"/>
                </a:lnTo>
                <a:lnTo>
                  <a:pt x="1753406" y="2502175"/>
                </a:lnTo>
                <a:lnTo>
                  <a:pt x="1769626" y="2492191"/>
                </a:lnTo>
                <a:lnTo>
                  <a:pt x="1785846" y="2480963"/>
                </a:lnTo>
                <a:lnTo>
                  <a:pt x="1802066" y="2472223"/>
                </a:lnTo>
                <a:lnTo>
                  <a:pt x="1820790" y="2463483"/>
                </a:lnTo>
                <a:lnTo>
                  <a:pt x="1838270" y="2456003"/>
                </a:lnTo>
                <a:lnTo>
                  <a:pt x="1856978" y="2448507"/>
                </a:lnTo>
                <a:lnTo>
                  <a:pt x="1875702" y="2442271"/>
                </a:lnTo>
                <a:lnTo>
                  <a:pt x="1895670" y="2437279"/>
                </a:lnTo>
                <a:lnTo>
                  <a:pt x="1915638" y="2432287"/>
                </a:lnTo>
                <a:lnTo>
                  <a:pt x="1936850" y="2429798"/>
                </a:lnTo>
                <a:lnTo>
                  <a:pt x="1958062" y="2427295"/>
                </a:lnTo>
                <a:lnTo>
                  <a:pt x="1979290" y="2426051"/>
                </a:lnTo>
                <a:close/>
                <a:moveTo>
                  <a:pt x="1247969" y="2424806"/>
                </a:moveTo>
                <a:lnTo>
                  <a:pt x="1274173" y="2426051"/>
                </a:lnTo>
                <a:lnTo>
                  <a:pt x="1299133" y="2427295"/>
                </a:lnTo>
                <a:lnTo>
                  <a:pt x="1322849" y="2429798"/>
                </a:lnTo>
                <a:lnTo>
                  <a:pt x="1345321" y="2433546"/>
                </a:lnTo>
                <a:lnTo>
                  <a:pt x="1366533" y="2438538"/>
                </a:lnTo>
                <a:lnTo>
                  <a:pt x="1386501" y="2443530"/>
                </a:lnTo>
                <a:lnTo>
                  <a:pt x="1406469" y="2451011"/>
                </a:lnTo>
                <a:lnTo>
                  <a:pt x="1425177" y="2458491"/>
                </a:lnTo>
                <a:lnTo>
                  <a:pt x="1442657" y="2467231"/>
                </a:lnTo>
                <a:lnTo>
                  <a:pt x="1458877" y="2477215"/>
                </a:lnTo>
                <a:lnTo>
                  <a:pt x="1475097" y="2487199"/>
                </a:lnTo>
                <a:lnTo>
                  <a:pt x="1491333" y="2498427"/>
                </a:lnTo>
                <a:lnTo>
                  <a:pt x="1506309" y="2509670"/>
                </a:lnTo>
                <a:lnTo>
                  <a:pt x="1520025" y="2523387"/>
                </a:lnTo>
                <a:lnTo>
                  <a:pt x="1533757" y="2537119"/>
                </a:lnTo>
                <a:lnTo>
                  <a:pt x="1547489" y="2550851"/>
                </a:lnTo>
                <a:lnTo>
                  <a:pt x="1417697" y="2690627"/>
                </a:lnTo>
                <a:lnTo>
                  <a:pt x="1400233" y="2673147"/>
                </a:lnTo>
                <a:lnTo>
                  <a:pt x="1381509" y="2656927"/>
                </a:lnTo>
                <a:lnTo>
                  <a:pt x="1362785" y="2641951"/>
                </a:lnTo>
                <a:lnTo>
                  <a:pt x="1342817" y="2630723"/>
                </a:lnTo>
                <a:lnTo>
                  <a:pt x="1321605" y="2620739"/>
                </a:lnTo>
                <a:lnTo>
                  <a:pt x="1310377" y="2616991"/>
                </a:lnTo>
                <a:lnTo>
                  <a:pt x="1299133" y="2614487"/>
                </a:lnTo>
                <a:lnTo>
                  <a:pt x="1286661" y="2611999"/>
                </a:lnTo>
                <a:lnTo>
                  <a:pt x="1274173" y="2609495"/>
                </a:lnTo>
                <a:lnTo>
                  <a:pt x="1260457" y="2608251"/>
                </a:lnTo>
                <a:lnTo>
                  <a:pt x="1246725" y="2608251"/>
                </a:lnTo>
                <a:lnTo>
                  <a:pt x="1226757" y="2609495"/>
                </a:lnTo>
                <a:lnTo>
                  <a:pt x="1208033" y="2611999"/>
                </a:lnTo>
                <a:lnTo>
                  <a:pt x="1190569" y="2616991"/>
                </a:lnTo>
                <a:lnTo>
                  <a:pt x="1173089" y="2624471"/>
                </a:lnTo>
                <a:lnTo>
                  <a:pt x="1158113" y="2633211"/>
                </a:lnTo>
                <a:lnTo>
                  <a:pt x="1143137" y="2643195"/>
                </a:lnTo>
                <a:lnTo>
                  <a:pt x="1128161" y="2655683"/>
                </a:lnTo>
                <a:lnTo>
                  <a:pt x="1115689" y="2669399"/>
                </a:lnTo>
                <a:lnTo>
                  <a:pt x="1104461" y="2683131"/>
                </a:lnTo>
                <a:lnTo>
                  <a:pt x="1094477" y="2699351"/>
                </a:lnTo>
                <a:lnTo>
                  <a:pt x="1085737" y="2715587"/>
                </a:lnTo>
                <a:lnTo>
                  <a:pt x="1078241" y="2734295"/>
                </a:lnTo>
                <a:lnTo>
                  <a:pt x="1073249" y="2753019"/>
                </a:lnTo>
                <a:lnTo>
                  <a:pt x="1068257" y="2771743"/>
                </a:lnTo>
                <a:lnTo>
                  <a:pt x="1065769" y="2791711"/>
                </a:lnTo>
                <a:lnTo>
                  <a:pt x="1064525" y="2812923"/>
                </a:lnTo>
                <a:lnTo>
                  <a:pt x="1064525" y="2815411"/>
                </a:lnTo>
                <a:lnTo>
                  <a:pt x="1065769" y="2836639"/>
                </a:lnTo>
                <a:lnTo>
                  <a:pt x="1068257" y="2856607"/>
                </a:lnTo>
                <a:lnTo>
                  <a:pt x="1073249" y="2876575"/>
                </a:lnTo>
                <a:lnTo>
                  <a:pt x="1078241" y="2896543"/>
                </a:lnTo>
                <a:lnTo>
                  <a:pt x="1085737" y="2914007"/>
                </a:lnTo>
                <a:lnTo>
                  <a:pt x="1094477" y="2931471"/>
                </a:lnTo>
                <a:lnTo>
                  <a:pt x="1104461" y="2947707"/>
                </a:lnTo>
                <a:lnTo>
                  <a:pt x="1116933" y="2961423"/>
                </a:lnTo>
                <a:lnTo>
                  <a:pt x="1129421" y="2975155"/>
                </a:lnTo>
                <a:lnTo>
                  <a:pt x="1144397" y="2987643"/>
                </a:lnTo>
                <a:lnTo>
                  <a:pt x="1159373" y="2997627"/>
                </a:lnTo>
                <a:lnTo>
                  <a:pt x="1176837" y="3006351"/>
                </a:lnTo>
                <a:lnTo>
                  <a:pt x="1194317" y="3012603"/>
                </a:lnTo>
                <a:lnTo>
                  <a:pt x="1214285" y="3017595"/>
                </a:lnTo>
                <a:lnTo>
                  <a:pt x="1234237" y="3021327"/>
                </a:lnTo>
                <a:lnTo>
                  <a:pt x="1255465" y="3022587"/>
                </a:lnTo>
                <a:lnTo>
                  <a:pt x="1281669" y="3021327"/>
                </a:lnTo>
                <a:lnTo>
                  <a:pt x="1305385" y="3016335"/>
                </a:lnTo>
                <a:lnTo>
                  <a:pt x="1327841" y="3010099"/>
                </a:lnTo>
                <a:lnTo>
                  <a:pt x="1349053" y="3001359"/>
                </a:lnTo>
                <a:lnTo>
                  <a:pt x="1369021" y="2988887"/>
                </a:lnTo>
                <a:lnTo>
                  <a:pt x="1388989" y="2975155"/>
                </a:lnTo>
                <a:lnTo>
                  <a:pt x="1407713" y="2960179"/>
                </a:lnTo>
                <a:lnTo>
                  <a:pt x="1427681" y="2942715"/>
                </a:lnTo>
                <a:lnTo>
                  <a:pt x="1551237" y="3068759"/>
                </a:lnTo>
                <a:lnTo>
                  <a:pt x="1523773" y="3097451"/>
                </a:lnTo>
                <a:lnTo>
                  <a:pt x="1508797" y="3111183"/>
                </a:lnTo>
                <a:lnTo>
                  <a:pt x="1493821" y="3123671"/>
                </a:lnTo>
                <a:lnTo>
                  <a:pt x="1478845" y="3136143"/>
                </a:lnTo>
                <a:lnTo>
                  <a:pt x="1462625" y="3147371"/>
                </a:lnTo>
                <a:lnTo>
                  <a:pt x="1445145" y="3157355"/>
                </a:lnTo>
                <a:lnTo>
                  <a:pt x="1427681" y="3167339"/>
                </a:lnTo>
                <a:lnTo>
                  <a:pt x="1408957" y="3176079"/>
                </a:lnTo>
                <a:lnTo>
                  <a:pt x="1388989" y="3183575"/>
                </a:lnTo>
                <a:lnTo>
                  <a:pt x="1367777" y="3189811"/>
                </a:lnTo>
                <a:lnTo>
                  <a:pt x="1346565" y="3194803"/>
                </a:lnTo>
                <a:lnTo>
                  <a:pt x="1322849" y="3199795"/>
                </a:lnTo>
                <a:lnTo>
                  <a:pt x="1299133" y="3203543"/>
                </a:lnTo>
                <a:lnTo>
                  <a:pt x="1272929" y="3204787"/>
                </a:lnTo>
                <a:lnTo>
                  <a:pt x="1245481" y="3206031"/>
                </a:lnTo>
                <a:lnTo>
                  <a:pt x="1224269" y="3204787"/>
                </a:lnTo>
                <a:lnTo>
                  <a:pt x="1204301" y="3203543"/>
                </a:lnTo>
                <a:lnTo>
                  <a:pt x="1184333" y="3201039"/>
                </a:lnTo>
                <a:lnTo>
                  <a:pt x="1164365" y="3197291"/>
                </a:lnTo>
                <a:lnTo>
                  <a:pt x="1144397" y="3193559"/>
                </a:lnTo>
                <a:lnTo>
                  <a:pt x="1125673" y="3188567"/>
                </a:lnTo>
                <a:lnTo>
                  <a:pt x="1106949" y="3182315"/>
                </a:lnTo>
                <a:lnTo>
                  <a:pt x="1089485" y="3174835"/>
                </a:lnTo>
                <a:lnTo>
                  <a:pt x="1072005" y="3167339"/>
                </a:lnTo>
                <a:lnTo>
                  <a:pt x="1055785" y="3158615"/>
                </a:lnTo>
                <a:lnTo>
                  <a:pt x="1038321" y="3149875"/>
                </a:lnTo>
                <a:lnTo>
                  <a:pt x="1023345" y="3139891"/>
                </a:lnTo>
                <a:lnTo>
                  <a:pt x="1008369" y="3128663"/>
                </a:lnTo>
                <a:lnTo>
                  <a:pt x="993393" y="3117419"/>
                </a:lnTo>
                <a:lnTo>
                  <a:pt x="979661" y="3104947"/>
                </a:lnTo>
                <a:lnTo>
                  <a:pt x="965929" y="3092459"/>
                </a:lnTo>
                <a:lnTo>
                  <a:pt x="953457" y="3078743"/>
                </a:lnTo>
                <a:lnTo>
                  <a:pt x="940969" y="3065011"/>
                </a:lnTo>
                <a:lnTo>
                  <a:pt x="929741" y="3050035"/>
                </a:lnTo>
                <a:lnTo>
                  <a:pt x="919757" y="3035059"/>
                </a:lnTo>
                <a:lnTo>
                  <a:pt x="909773" y="3018839"/>
                </a:lnTo>
                <a:lnTo>
                  <a:pt x="899789" y="3002619"/>
                </a:lnTo>
                <a:lnTo>
                  <a:pt x="892293" y="2986383"/>
                </a:lnTo>
                <a:lnTo>
                  <a:pt x="884813" y="2968919"/>
                </a:lnTo>
                <a:lnTo>
                  <a:pt x="877333" y="2951439"/>
                </a:lnTo>
                <a:lnTo>
                  <a:pt x="872341" y="2932731"/>
                </a:lnTo>
                <a:lnTo>
                  <a:pt x="867349" y="2915251"/>
                </a:lnTo>
                <a:lnTo>
                  <a:pt x="862357" y="2896543"/>
                </a:lnTo>
                <a:lnTo>
                  <a:pt x="859853" y="2876575"/>
                </a:lnTo>
                <a:lnTo>
                  <a:pt x="857365" y="2857851"/>
                </a:lnTo>
                <a:lnTo>
                  <a:pt x="856105" y="2837883"/>
                </a:lnTo>
                <a:lnTo>
                  <a:pt x="854861" y="2817915"/>
                </a:lnTo>
                <a:lnTo>
                  <a:pt x="854861" y="2815411"/>
                </a:lnTo>
                <a:lnTo>
                  <a:pt x="856105" y="2795443"/>
                </a:lnTo>
                <a:lnTo>
                  <a:pt x="857365" y="2775475"/>
                </a:lnTo>
                <a:lnTo>
                  <a:pt x="859853" y="2756767"/>
                </a:lnTo>
                <a:lnTo>
                  <a:pt x="862357" y="2736799"/>
                </a:lnTo>
                <a:lnTo>
                  <a:pt x="867349" y="2718075"/>
                </a:lnTo>
                <a:lnTo>
                  <a:pt x="872341" y="2699351"/>
                </a:lnTo>
                <a:lnTo>
                  <a:pt x="877333" y="2681887"/>
                </a:lnTo>
                <a:lnTo>
                  <a:pt x="884813" y="2664407"/>
                </a:lnTo>
                <a:lnTo>
                  <a:pt x="892293" y="2646943"/>
                </a:lnTo>
                <a:lnTo>
                  <a:pt x="899789" y="2629463"/>
                </a:lnTo>
                <a:lnTo>
                  <a:pt x="909773" y="2613243"/>
                </a:lnTo>
                <a:lnTo>
                  <a:pt x="918513" y="2598267"/>
                </a:lnTo>
                <a:lnTo>
                  <a:pt x="929741" y="2582047"/>
                </a:lnTo>
                <a:lnTo>
                  <a:pt x="940969" y="2567071"/>
                </a:lnTo>
                <a:lnTo>
                  <a:pt x="953457" y="2553339"/>
                </a:lnTo>
                <a:lnTo>
                  <a:pt x="965929" y="2539622"/>
                </a:lnTo>
                <a:lnTo>
                  <a:pt x="979661" y="2527135"/>
                </a:lnTo>
                <a:lnTo>
                  <a:pt x="993393" y="2514662"/>
                </a:lnTo>
                <a:lnTo>
                  <a:pt x="1008369" y="2503419"/>
                </a:lnTo>
                <a:lnTo>
                  <a:pt x="1023345" y="2492191"/>
                </a:lnTo>
                <a:lnTo>
                  <a:pt x="1039565" y="2482207"/>
                </a:lnTo>
                <a:lnTo>
                  <a:pt x="1055785" y="2472223"/>
                </a:lnTo>
                <a:lnTo>
                  <a:pt x="1072005" y="2463483"/>
                </a:lnTo>
                <a:lnTo>
                  <a:pt x="1089485" y="2456003"/>
                </a:lnTo>
                <a:lnTo>
                  <a:pt x="1108193" y="2448507"/>
                </a:lnTo>
                <a:lnTo>
                  <a:pt x="1126917" y="2442271"/>
                </a:lnTo>
                <a:lnTo>
                  <a:pt x="1145641" y="2437279"/>
                </a:lnTo>
                <a:lnTo>
                  <a:pt x="1165609" y="2433546"/>
                </a:lnTo>
                <a:lnTo>
                  <a:pt x="1185577" y="2429798"/>
                </a:lnTo>
                <a:lnTo>
                  <a:pt x="1205545" y="2427295"/>
                </a:lnTo>
                <a:lnTo>
                  <a:pt x="1226757" y="2426051"/>
                </a:lnTo>
                <a:close/>
                <a:moveTo>
                  <a:pt x="3298391" y="2247597"/>
                </a:moveTo>
                <a:lnTo>
                  <a:pt x="3510544" y="2247597"/>
                </a:lnTo>
                <a:lnTo>
                  <a:pt x="3510544" y="2438538"/>
                </a:lnTo>
                <a:lnTo>
                  <a:pt x="3686508" y="2438538"/>
                </a:lnTo>
                <a:lnTo>
                  <a:pt x="3686508" y="2620738"/>
                </a:lnTo>
                <a:lnTo>
                  <a:pt x="3510544" y="2620738"/>
                </a:lnTo>
                <a:lnTo>
                  <a:pt x="3510544" y="2941455"/>
                </a:lnTo>
                <a:lnTo>
                  <a:pt x="3511803" y="2958934"/>
                </a:lnTo>
                <a:lnTo>
                  <a:pt x="3514291" y="2972666"/>
                </a:lnTo>
                <a:lnTo>
                  <a:pt x="3520528" y="2985139"/>
                </a:lnTo>
                <a:lnTo>
                  <a:pt x="3523031" y="2991375"/>
                </a:lnTo>
                <a:lnTo>
                  <a:pt x="3526764" y="2996367"/>
                </a:lnTo>
                <a:lnTo>
                  <a:pt x="3531756" y="3000115"/>
                </a:lnTo>
                <a:lnTo>
                  <a:pt x="3536748" y="3003862"/>
                </a:lnTo>
                <a:lnTo>
                  <a:pt x="3542999" y="3006351"/>
                </a:lnTo>
                <a:lnTo>
                  <a:pt x="3549236" y="3008854"/>
                </a:lnTo>
                <a:lnTo>
                  <a:pt x="3562967" y="3012602"/>
                </a:lnTo>
                <a:lnTo>
                  <a:pt x="3579188" y="3013846"/>
                </a:lnTo>
                <a:lnTo>
                  <a:pt x="3594164" y="3013846"/>
                </a:lnTo>
                <a:lnTo>
                  <a:pt x="3607895" y="3012602"/>
                </a:lnTo>
                <a:lnTo>
                  <a:pt x="3621612" y="3010099"/>
                </a:lnTo>
                <a:lnTo>
                  <a:pt x="3635344" y="3006351"/>
                </a:lnTo>
                <a:lnTo>
                  <a:pt x="3647831" y="3002618"/>
                </a:lnTo>
                <a:lnTo>
                  <a:pt x="3660304" y="2998870"/>
                </a:lnTo>
                <a:lnTo>
                  <a:pt x="3672791" y="2993878"/>
                </a:lnTo>
                <a:lnTo>
                  <a:pt x="3684020" y="2987642"/>
                </a:lnTo>
                <a:lnTo>
                  <a:pt x="3684020" y="3158614"/>
                </a:lnTo>
                <a:lnTo>
                  <a:pt x="3666540" y="3167339"/>
                </a:lnTo>
                <a:lnTo>
                  <a:pt x="3649076" y="3176079"/>
                </a:lnTo>
                <a:lnTo>
                  <a:pt x="3630352" y="3183574"/>
                </a:lnTo>
                <a:lnTo>
                  <a:pt x="3610384" y="3189811"/>
                </a:lnTo>
                <a:lnTo>
                  <a:pt x="3589172" y="3194803"/>
                </a:lnTo>
                <a:lnTo>
                  <a:pt x="3566700" y="3198550"/>
                </a:lnTo>
                <a:lnTo>
                  <a:pt x="3541740" y="3201039"/>
                </a:lnTo>
                <a:lnTo>
                  <a:pt x="3516780" y="3201039"/>
                </a:lnTo>
                <a:lnTo>
                  <a:pt x="3493079" y="3201039"/>
                </a:lnTo>
                <a:lnTo>
                  <a:pt x="3469363" y="3198550"/>
                </a:lnTo>
                <a:lnTo>
                  <a:pt x="3448151" y="3196047"/>
                </a:lnTo>
                <a:lnTo>
                  <a:pt x="3426939" y="3191055"/>
                </a:lnTo>
                <a:lnTo>
                  <a:pt x="3408215" y="3183574"/>
                </a:lnTo>
                <a:lnTo>
                  <a:pt x="3390736" y="3176079"/>
                </a:lnTo>
                <a:lnTo>
                  <a:pt x="3373271" y="3166095"/>
                </a:lnTo>
                <a:lnTo>
                  <a:pt x="3358295" y="3153622"/>
                </a:lnTo>
                <a:lnTo>
                  <a:pt x="3344563" y="3139891"/>
                </a:lnTo>
                <a:lnTo>
                  <a:pt x="3333335" y="3123670"/>
                </a:lnTo>
                <a:lnTo>
                  <a:pt x="3322107" y="3104947"/>
                </a:lnTo>
                <a:lnTo>
                  <a:pt x="3314611" y="3084979"/>
                </a:lnTo>
                <a:lnTo>
                  <a:pt x="3307131" y="3061263"/>
                </a:lnTo>
                <a:lnTo>
                  <a:pt x="3302139" y="3035059"/>
                </a:lnTo>
                <a:lnTo>
                  <a:pt x="3299635" y="3007610"/>
                </a:lnTo>
                <a:lnTo>
                  <a:pt x="3298391" y="2976399"/>
                </a:lnTo>
                <a:close/>
                <a:moveTo>
                  <a:pt x="381880" y="2195174"/>
                </a:moveTo>
                <a:lnTo>
                  <a:pt x="408084" y="2196418"/>
                </a:lnTo>
                <a:lnTo>
                  <a:pt x="434288" y="2197678"/>
                </a:lnTo>
                <a:lnTo>
                  <a:pt x="459248" y="2200166"/>
                </a:lnTo>
                <a:lnTo>
                  <a:pt x="484208" y="2203914"/>
                </a:lnTo>
                <a:lnTo>
                  <a:pt x="509168" y="2208906"/>
                </a:lnTo>
                <a:lnTo>
                  <a:pt x="532884" y="2213898"/>
                </a:lnTo>
                <a:lnTo>
                  <a:pt x="556600" y="2220134"/>
                </a:lnTo>
                <a:lnTo>
                  <a:pt x="580301" y="2227630"/>
                </a:lnTo>
                <a:lnTo>
                  <a:pt x="602772" y="2236354"/>
                </a:lnTo>
                <a:lnTo>
                  <a:pt x="623984" y="2245094"/>
                </a:lnTo>
                <a:lnTo>
                  <a:pt x="646456" y="2256322"/>
                </a:lnTo>
                <a:lnTo>
                  <a:pt x="666424" y="2267566"/>
                </a:lnTo>
                <a:lnTo>
                  <a:pt x="687636" y="2278794"/>
                </a:lnTo>
                <a:lnTo>
                  <a:pt x="707604" y="2291266"/>
                </a:lnTo>
                <a:lnTo>
                  <a:pt x="726313" y="2304998"/>
                </a:lnTo>
                <a:lnTo>
                  <a:pt x="745036" y="2319974"/>
                </a:lnTo>
                <a:lnTo>
                  <a:pt x="633968" y="2482206"/>
                </a:lnTo>
                <a:lnTo>
                  <a:pt x="601528" y="2460994"/>
                </a:lnTo>
                <a:lnTo>
                  <a:pt x="569072" y="2442270"/>
                </a:lnTo>
                <a:lnTo>
                  <a:pt x="536632" y="2424806"/>
                </a:lnTo>
                <a:lnTo>
                  <a:pt x="504176" y="2411074"/>
                </a:lnTo>
                <a:lnTo>
                  <a:pt x="472980" y="2401090"/>
                </a:lnTo>
                <a:lnTo>
                  <a:pt x="441784" y="2392350"/>
                </a:lnTo>
                <a:lnTo>
                  <a:pt x="425564" y="2389862"/>
                </a:lnTo>
                <a:lnTo>
                  <a:pt x="410588" y="2387358"/>
                </a:lnTo>
                <a:lnTo>
                  <a:pt x="394352" y="2386114"/>
                </a:lnTo>
                <a:lnTo>
                  <a:pt x="379376" y="2386114"/>
                </a:lnTo>
                <a:lnTo>
                  <a:pt x="364400" y="2386114"/>
                </a:lnTo>
                <a:lnTo>
                  <a:pt x="349440" y="2387358"/>
                </a:lnTo>
                <a:lnTo>
                  <a:pt x="336952" y="2389862"/>
                </a:lnTo>
                <a:lnTo>
                  <a:pt x="324480" y="2392350"/>
                </a:lnTo>
                <a:lnTo>
                  <a:pt x="313236" y="2396098"/>
                </a:lnTo>
                <a:lnTo>
                  <a:pt x="303252" y="2399846"/>
                </a:lnTo>
                <a:lnTo>
                  <a:pt x="293268" y="2404838"/>
                </a:lnTo>
                <a:lnTo>
                  <a:pt x="284544" y="2411074"/>
                </a:lnTo>
                <a:lnTo>
                  <a:pt x="277048" y="2416066"/>
                </a:lnTo>
                <a:lnTo>
                  <a:pt x="270812" y="2423562"/>
                </a:lnTo>
                <a:lnTo>
                  <a:pt x="265820" y="2429798"/>
                </a:lnTo>
                <a:lnTo>
                  <a:pt x="260828" y="2437278"/>
                </a:lnTo>
                <a:lnTo>
                  <a:pt x="257080" y="2446018"/>
                </a:lnTo>
                <a:lnTo>
                  <a:pt x="254592" y="2453498"/>
                </a:lnTo>
                <a:lnTo>
                  <a:pt x="253332" y="2462238"/>
                </a:lnTo>
                <a:lnTo>
                  <a:pt x="253332" y="2470978"/>
                </a:lnTo>
                <a:lnTo>
                  <a:pt x="253332" y="2473466"/>
                </a:lnTo>
                <a:lnTo>
                  <a:pt x="253332" y="2485954"/>
                </a:lnTo>
                <a:lnTo>
                  <a:pt x="254592" y="2495938"/>
                </a:lnTo>
                <a:lnTo>
                  <a:pt x="258324" y="2505922"/>
                </a:lnTo>
                <a:lnTo>
                  <a:pt x="262072" y="2514662"/>
                </a:lnTo>
                <a:lnTo>
                  <a:pt x="268308" y="2523386"/>
                </a:lnTo>
                <a:lnTo>
                  <a:pt x="275804" y="2532126"/>
                </a:lnTo>
                <a:lnTo>
                  <a:pt x="284544" y="2539622"/>
                </a:lnTo>
                <a:lnTo>
                  <a:pt x="295772" y="2545858"/>
                </a:lnTo>
                <a:lnTo>
                  <a:pt x="308244" y="2553338"/>
                </a:lnTo>
                <a:lnTo>
                  <a:pt x="323220" y="2559590"/>
                </a:lnTo>
                <a:lnTo>
                  <a:pt x="340700" y="2567070"/>
                </a:lnTo>
                <a:lnTo>
                  <a:pt x="359408" y="2573306"/>
                </a:lnTo>
                <a:lnTo>
                  <a:pt x="406840" y="2587038"/>
                </a:lnTo>
                <a:lnTo>
                  <a:pt x="464240" y="2602014"/>
                </a:lnTo>
                <a:lnTo>
                  <a:pt x="500444" y="2611998"/>
                </a:lnTo>
                <a:lnTo>
                  <a:pt x="534128" y="2623226"/>
                </a:lnTo>
                <a:lnTo>
                  <a:pt x="566584" y="2634455"/>
                </a:lnTo>
                <a:lnTo>
                  <a:pt x="596536" y="2646942"/>
                </a:lnTo>
                <a:lnTo>
                  <a:pt x="623984" y="2659415"/>
                </a:lnTo>
                <a:lnTo>
                  <a:pt x="650189" y="2673146"/>
                </a:lnTo>
                <a:lnTo>
                  <a:pt x="672660" y="2688122"/>
                </a:lnTo>
                <a:lnTo>
                  <a:pt x="693872" y="2704343"/>
                </a:lnTo>
                <a:lnTo>
                  <a:pt x="712596" y="2723066"/>
                </a:lnTo>
                <a:lnTo>
                  <a:pt x="728816" y="2741790"/>
                </a:lnTo>
                <a:lnTo>
                  <a:pt x="742548" y="2763002"/>
                </a:lnTo>
                <a:lnTo>
                  <a:pt x="748784" y="2774231"/>
                </a:lnTo>
                <a:lnTo>
                  <a:pt x="753776" y="2785459"/>
                </a:lnTo>
                <a:lnTo>
                  <a:pt x="758768" y="2797946"/>
                </a:lnTo>
                <a:lnTo>
                  <a:pt x="763760" y="2810419"/>
                </a:lnTo>
                <a:lnTo>
                  <a:pt x="769996" y="2836638"/>
                </a:lnTo>
                <a:lnTo>
                  <a:pt x="773744" y="2865331"/>
                </a:lnTo>
                <a:lnTo>
                  <a:pt x="774988" y="2896542"/>
                </a:lnTo>
                <a:lnTo>
                  <a:pt x="774988" y="2899030"/>
                </a:lnTo>
                <a:lnTo>
                  <a:pt x="774988" y="2917754"/>
                </a:lnTo>
                <a:lnTo>
                  <a:pt x="772500" y="2935219"/>
                </a:lnTo>
                <a:lnTo>
                  <a:pt x="771241" y="2951439"/>
                </a:lnTo>
                <a:lnTo>
                  <a:pt x="767508" y="2967674"/>
                </a:lnTo>
                <a:lnTo>
                  <a:pt x="763760" y="2983894"/>
                </a:lnTo>
                <a:lnTo>
                  <a:pt x="760012" y="2998870"/>
                </a:lnTo>
                <a:lnTo>
                  <a:pt x="755020" y="3013846"/>
                </a:lnTo>
                <a:lnTo>
                  <a:pt x="748784" y="3028822"/>
                </a:lnTo>
                <a:lnTo>
                  <a:pt x="741289" y="3042554"/>
                </a:lnTo>
                <a:lnTo>
                  <a:pt x="733808" y="3056271"/>
                </a:lnTo>
                <a:lnTo>
                  <a:pt x="726313" y="3068758"/>
                </a:lnTo>
                <a:lnTo>
                  <a:pt x="716329" y="3081231"/>
                </a:lnTo>
                <a:lnTo>
                  <a:pt x="707604" y="3092459"/>
                </a:lnTo>
                <a:lnTo>
                  <a:pt x="696376" y="3103702"/>
                </a:lnTo>
                <a:lnTo>
                  <a:pt x="686392" y="3113686"/>
                </a:lnTo>
                <a:lnTo>
                  <a:pt x="673904" y="3123670"/>
                </a:lnTo>
                <a:lnTo>
                  <a:pt x="662676" y="3133654"/>
                </a:lnTo>
                <a:lnTo>
                  <a:pt x="648944" y="3142379"/>
                </a:lnTo>
                <a:lnTo>
                  <a:pt x="636472" y="3149875"/>
                </a:lnTo>
                <a:lnTo>
                  <a:pt x="621496" y="3157355"/>
                </a:lnTo>
                <a:lnTo>
                  <a:pt x="607764" y="3164850"/>
                </a:lnTo>
                <a:lnTo>
                  <a:pt x="592788" y="3171087"/>
                </a:lnTo>
                <a:lnTo>
                  <a:pt x="560333" y="3182315"/>
                </a:lnTo>
                <a:lnTo>
                  <a:pt x="526648" y="3191055"/>
                </a:lnTo>
                <a:lnTo>
                  <a:pt x="491704" y="3197291"/>
                </a:lnTo>
                <a:lnTo>
                  <a:pt x="454256" y="3201039"/>
                </a:lnTo>
                <a:lnTo>
                  <a:pt x="415580" y="3202283"/>
                </a:lnTo>
                <a:lnTo>
                  <a:pt x="388116" y="3202283"/>
                </a:lnTo>
                <a:lnTo>
                  <a:pt x="359408" y="3199794"/>
                </a:lnTo>
                <a:lnTo>
                  <a:pt x="331960" y="3197291"/>
                </a:lnTo>
                <a:lnTo>
                  <a:pt x="304512" y="3193558"/>
                </a:lnTo>
                <a:lnTo>
                  <a:pt x="277048" y="3187307"/>
                </a:lnTo>
                <a:lnTo>
                  <a:pt x="249600" y="3181071"/>
                </a:lnTo>
                <a:lnTo>
                  <a:pt x="222136" y="3172331"/>
                </a:lnTo>
                <a:lnTo>
                  <a:pt x="195932" y="3163606"/>
                </a:lnTo>
                <a:lnTo>
                  <a:pt x="169728" y="3153622"/>
                </a:lnTo>
                <a:lnTo>
                  <a:pt x="143524" y="3141135"/>
                </a:lnTo>
                <a:lnTo>
                  <a:pt x="118564" y="3128662"/>
                </a:lnTo>
                <a:lnTo>
                  <a:pt x="93604" y="3114931"/>
                </a:lnTo>
                <a:lnTo>
                  <a:pt x="68644" y="3099955"/>
                </a:lnTo>
                <a:lnTo>
                  <a:pt x="44928" y="3082475"/>
                </a:lnTo>
                <a:lnTo>
                  <a:pt x="22456" y="3065011"/>
                </a:lnTo>
                <a:lnTo>
                  <a:pt x="0" y="3046287"/>
                </a:lnTo>
                <a:lnTo>
                  <a:pt x="127288" y="2894038"/>
                </a:lnTo>
                <a:lnTo>
                  <a:pt x="160988" y="2918998"/>
                </a:lnTo>
                <a:lnTo>
                  <a:pt x="194688" y="2942714"/>
                </a:lnTo>
                <a:lnTo>
                  <a:pt x="210908" y="2953942"/>
                </a:lnTo>
                <a:lnTo>
                  <a:pt x="228372" y="2962682"/>
                </a:lnTo>
                <a:lnTo>
                  <a:pt x="247096" y="2972666"/>
                </a:lnTo>
                <a:lnTo>
                  <a:pt x="264576" y="2980147"/>
                </a:lnTo>
                <a:lnTo>
                  <a:pt x="282040" y="2987642"/>
                </a:lnTo>
                <a:lnTo>
                  <a:pt x="300764" y="2993878"/>
                </a:lnTo>
                <a:lnTo>
                  <a:pt x="319488" y="3000115"/>
                </a:lnTo>
                <a:lnTo>
                  <a:pt x="339456" y="3003862"/>
                </a:lnTo>
                <a:lnTo>
                  <a:pt x="358164" y="3007610"/>
                </a:lnTo>
                <a:lnTo>
                  <a:pt x="378132" y="3010099"/>
                </a:lnTo>
                <a:lnTo>
                  <a:pt x="399344" y="3012602"/>
                </a:lnTo>
                <a:lnTo>
                  <a:pt x="419312" y="3012602"/>
                </a:lnTo>
                <a:lnTo>
                  <a:pt x="435548" y="3012602"/>
                </a:lnTo>
                <a:lnTo>
                  <a:pt x="450524" y="3011343"/>
                </a:lnTo>
                <a:lnTo>
                  <a:pt x="465500" y="3008854"/>
                </a:lnTo>
                <a:lnTo>
                  <a:pt x="479216" y="3006351"/>
                </a:lnTo>
                <a:lnTo>
                  <a:pt x="491704" y="3002618"/>
                </a:lnTo>
                <a:lnTo>
                  <a:pt x="502932" y="2998870"/>
                </a:lnTo>
                <a:lnTo>
                  <a:pt x="514160" y="2993878"/>
                </a:lnTo>
                <a:lnTo>
                  <a:pt x="522900" y="2987642"/>
                </a:lnTo>
                <a:lnTo>
                  <a:pt x="531640" y="2981391"/>
                </a:lnTo>
                <a:lnTo>
                  <a:pt x="539120" y="2975155"/>
                </a:lnTo>
                <a:lnTo>
                  <a:pt x="545357" y="2966415"/>
                </a:lnTo>
                <a:lnTo>
                  <a:pt x="551608" y="2958934"/>
                </a:lnTo>
                <a:lnTo>
                  <a:pt x="555341" y="2950195"/>
                </a:lnTo>
                <a:lnTo>
                  <a:pt x="557844" y="2940211"/>
                </a:lnTo>
                <a:lnTo>
                  <a:pt x="560333" y="2930227"/>
                </a:lnTo>
                <a:lnTo>
                  <a:pt x="560333" y="2920243"/>
                </a:lnTo>
                <a:lnTo>
                  <a:pt x="560333" y="2917754"/>
                </a:lnTo>
                <a:lnTo>
                  <a:pt x="560333" y="2907770"/>
                </a:lnTo>
                <a:lnTo>
                  <a:pt x="559088" y="2897786"/>
                </a:lnTo>
                <a:lnTo>
                  <a:pt x="556600" y="2889046"/>
                </a:lnTo>
                <a:lnTo>
                  <a:pt x="552852" y="2880307"/>
                </a:lnTo>
                <a:lnTo>
                  <a:pt x="547860" y="2872826"/>
                </a:lnTo>
                <a:lnTo>
                  <a:pt x="541624" y="2865331"/>
                </a:lnTo>
                <a:lnTo>
                  <a:pt x="532884" y="2857850"/>
                </a:lnTo>
                <a:lnTo>
                  <a:pt x="524144" y="2850355"/>
                </a:lnTo>
                <a:lnTo>
                  <a:pt x="511672" y="2842874"/>
                </a:lnTo>
                <a:lnTo>
                  <a:pt x="497940" y="2836638"/>
                </a:lnTo>
                <a:lnTo>
                  <a:pt x="481720" y="2829142"/>
                </a:lnTo>
                <a:lnTo>
                  <a:pt x="462996" y="2822906"/>
                </a:lnTo>
                <a:lnTo>
                  <a:pt x="419312" y="2807930"/>
                </a:lnTo>
                <a:lnTo>
                  <a:pt x="363156" y="2792954"/>
                </a:lnTo>
                <a:lnTo>
                  <a:pt x="326968" y="2782970"/>
                </a:lnTo>
                <a:lnTo>
                  <a:pt x="293268" y="2772986"/>
                </a:lnTo>
                <a:lnTo>
                  <a:pt x="260828" y="2763002"/>
                </a:lnTo>
                <a:lnTo>
                  <a:pt x="229632" y="2751774"/>
                </a:lnTo>
                <a:lnTo>
                  <a:pt x="200924" y="2740546"/>
                </a:lnTo>
                <a:lnTo>
                  <a:pt x="174720" y="2726814"/>
                </a:lnTo>
                <a:lnTo>
                  <a:pt x="149760" y="2713082"/>
                </a:lnTo>
                <a:lnTo>
                  <a:pt x="127288" y="2696862"/>
                </a:lnTo>
                <a:lnTo>
                  <a:pt x="107320" y="2679383"/>
                </a:lnTo>
                <a:lnTo>
                  <a:pt x="98596" y="2670658"/>
                </a:lnTo>
                <a:lnTo>
                  <a:pt x="89856" y="2660674"/>
                </a:lnTo>
                <a:lnTo>
                  <a:pt x="82360" y="2649431"/>
                </a:lnTo>
                <a:lnTo>
                  <a:pt x="74880" y="2639447"/>
                </a:lnTo>
                <a:lnTo>
                  <a:pt x="67384" y="2626974"/>
                </a:lnTo>
                <a:lnTo>
                  <a:pt x="62392" y="2615746"/>
                </a:lnTo>
                <a:lnTo>
                  <a:pt x="56156" y="2602014"/>
                </a:lnTo>
                <a:lnTo>
                  <a:pt x="52408" y="2589542"/>
                </a:lnTo>
                <a:lnTo>
                  <a:pt x="48676" y="2574566"/>
                </a:lnTo>
                <a:lnTo>
                  <a:pt x="44928" y="2559590"/>
                </a:lnTo>
                <a:lnTo>
                  <a:pt x="42424" y="2544614"/>
                </a:lnTo>
                <a:lnTo>
                  <a:pt x="39936" y="2528378"/>
                </a:lnTo>
                <a:lnTo>
                  <a:pt x="39936" y="2510914"/>
                </a:lnTo>
                <a:lnTo>
                  <a:pt x="38692" y="2493434"/>
                </a:lnTo>
                <a:lnTo>
                  <a:pt x="38692" y="2490946"/>
                </a:lnTo>
                <a:lnTo>
                  <a:pt x="39936" y="2474726"/>
                </a:lnTo>
                <a:lnTo>
                  <a:pt x="41180" y="2458490"/>
                </a:lnTo>
                <a:lnTo>
                  <a:pt x="42424" y="2442270"/>
                </a:lnTo>
                <a:lnTo>
                  <a:pt x="46172" y="2427294"/>
                </a:lnTo>
                <a:lnTo>
                  <a:pt x="48676" y="2412318"/>
                </a:lnTo>
                <a:lnTo>
                  <a:pt x="53668" y="2397342"/>
                </a:lnTo>
                <a:lnTo>
                  <a:pt x="58660" y="2383626"/>
                </a:lnTo>
                <a:lnTo>
                  <a:pt x="64896" y="2369894"/>
                </a:lnTo>
                <a:lnTo>
                  <a:pt x="71132" y="2356162"/>
                </a:lnTo>
                <a:lnTo>
                  <a:pt x="78628" y="2343690"/>
                </a:lnTo>
                <a:lnTo>
                  <a:pt x="86108" y="2331202"/>
                </a:lnTo>
                <a:lnTo>
                  <a:pt x="94848" y="2318730"/>
                </a:lnTo>
                <a:lnTo>
                  <a:pt x="103588" y="2307486"/>
                </a:lnTo>
                <a:lnTo>
                  <a:pt x="113572" y="2296258"/>
                </a:lnTo>
                <a:lnTo>
                  <a:pt x="124800" y="2286274"/>
                </a:lnTo>
                <a:lnTo>
                  <a:pt x="134784" y="2276290"/>
                </a:lnTo>
                <a:lnTo>
                  <a:pt x="147256" y="2267566"/>
                </a:lnTo>
                <a:lnTo>
                  <a:pt x="159744" y="2258826"/>
                </a:lnTo>
                <a:lnTo>
                  <a:pt x="172216" y="2250086"/>
                </a:lnTo>
                <a:lnTo>
                  <a:pt x="185948" y="2242606"/>
                </a:lnTo>
                <a:lnTo>
                  <a:pt x="213396" y="2227630"/>
                </a:lnTo>
                <a:lnTo>
                  <a:pt x="243348" y="2216386"/>
                </a:lnTo>
                <a:lnTo>
                  <a:pt x="275804" y="2207662"/>
                </a:lnTo>
                <a:lnTo>
                  <a:pt x="309504" y="2201410"/>
                </a:lnTo>
                <a:lnTo>
                  <a:pt x="344448" y="2196418"/>
                </a:lnTo>
                <a:close/>
                <a:moveTo>
                  <a:pt x="1997998" y="1462625"/>
                </a:moveTo>
                <a:lnTo>
                  <a:pt x="2109082" y="1462625"/>
                </a:lnTo>
                <a:lnTo>
                  <a:pt x="2105334" y="1483838"/>
                </a:lnTo>
                <a:lnTo>
                  <a:pt x="2100342" y="1508798"/>
                </a:lnTo>
                <a:lnTo>
                  <a:pt x="2092846" y="1536246"/>
                </a:lnTo>
                <a:lnTo>
                  <a:pt x="2082862" y="1564954"/>
                </a:lnTo>
                <a:lnTo>
                  <a:pt x="2071634" y="1596150"/>
                </a:lnTo>
                <a:lnTo>
                  <a:pt x="2056658" y="1629850"/>
                </a:lnTo>
                <a:lnTo>
                  <a:pt x="2039194" y="1663550"/>
                </a:lnTo>
                <a:lnTo>
                  <a:pt x="2017966" y="1698478"/>
                </a:lnTo>
                <a:lnTo>
                  <a:pt x="2032942" y="1720950"/>
                </a:lnTo>
                <a:lnTo>
                  <a:pt x="2051666" y="1744666"/>
                </a:lnTo>
                <a:lnTo>
                  <a:pt x="2071634" y="1767122"/>
                </a:lnTo>
                <a:lnTo>
                  <a:pt x="2094106" y="1788334"/>
                </a:lnTo>
                <a:lnTo>
                  <a:pt x="2117806" y="1809562"/>
                </a:lnTo>
                <a:lnTo>
                  <a:pt x="2141522" y="1828270"/>
                </a:lnTo>
                <a:lnTo>
                  <a:pt x="2167726" y="1844490"/>
                </a:lnTo>
                <a:lnTo>
                  <a:pt x="2193930" y="1860726"/>
                </a:lnTo>
                <a:lnTo>
                  <a:pt x="2195190" y="1859466"/>
                </a:lnTo>
                <a:lnTo>
                  <a:pt x="2195190" y="1860726"/>
                </a:lnTo>
                <a:lnTo>
                  <a:pt x="2221394" y="1844490"/>
                </a:lnTo>
                <a:lnTo>
                  <a:pt x="2247598" y="1828270"/>
                </a:lnTo>
                <a:lnTo>
                  <a:pt x="2272558" y="1809562"/>
                </a:lnTo>
                <a:lnTo>
                  <a:pt x="2295015" y="1788334"/>
                </a:lnTo>
                <a:lnTo>
                  <a:pt x="2317486" y="1767122"/>
                </a:lnTo>
                <a:lnTo>
                  <a:pt x="2337454" y="1744666"/>
                </a:lnTo>
                <a:lnTo>
                  <a:pt x="2356178" y="1720950"/>
                </a:lnTo>
                <a:lnTo>
                  <a:pt x="2371154" y="1698478"/>
                </a:lnTo>
                <a:lnTo>
                  <a:pt x="2349927" y="1663550"/>
                </a:lnTo>
                <a:lnTo>
                  <a:pt x="2332462" y="1629850"/>
                </a:lnTo>
                <a:lnTo>
                  <a:pt x="2318730" y="1596150"/>
                </a:lnTo>
                <a:lnTo>
                  <a:pt x="2306258" y="1564954"/>
                </a:lnTo>
                <a:lnTo>
                  <a:pt x="2296274" y="1536246"/>
                </a:lnTo>
                <a:lnTo>
                  <a:pt x="2288778" y="1508798"/>
                </a:lnTo>
                <a:lnTo>
                  <a:pt x="2283786" y="1483838"/>
                </a:lnTo>
                <a:lnTo>
                  <a:pt x="2280054" y="1462625"/>
                </a:lnTo>
                <a:lnTo>
                  <a:pt x="2391122" y="1462625"/>
                </a:lnTo>
                <a:lnTo>
                  <a:pt x="2397358" y="1488830"/>
                </a:lnTo>
                <a:lnTo>
                  <a:pt x="2404838" y="1513790"/>
                </a:lnTo>
                <a:lnTo>
                  <a:pt x="2414822" y="1539994"/>
                </a:lnTo>
                <a:lnTo>
                  <a:pt x="2424806" y="1566198"/>
                </a:lnTo>
                <a:lnTo>
                  <a:pt x="2436050" y="1591158"/>
                </a:lnTo>
                <a:lnTo>
                  <a:pt x="2449766" y="1614874"/>
                </a:lnTo>
                <a:lnTo>
                  <a:pt x="2464742" y="1638590"/>
                </a:lnTo>
                <a:lnTo>
                  <a:pt x="2479718" y="1662290"/>
                </a:lnTo>
                <a:lnTo>
                  <a:pt x="2498442" y="1688494"/>
                </a:lnTo>
                <a:lnTo>
                  <a:pt x="2484710" y="1717202"/>
                </a:lnTo>
                <a:lnTo>
                  <a:pt x="2475971" y="1735926"/>
                </a:lnTo>
                <a:lnTo>
                  <a:pt x="2464742" y="1755894"/>
                </a:lnTo>
                <a:lnTo>
                  <a:pt x="2452270" y="1774618"/>
                </a:lnTo>
                <a:lnTo>
                  <a:pt x="2439782" y="1793326"/>
                </a:lnTo>
                <a:lnTo>
                  <a:pt x="2424806" y="1810806"/>
                </a:lnTo>
                <a:lnTo>
                  <a:pt x="2409830" y="1829530"/>
                </a:lnTo>
                <a:lnTo>
                  <a:pt x="2393610" y="1846994"/>
                </a:lnTo>
                <a:lnTo>
                  <a:pt x="2376146" y="1863214"/>
                </a:lnTo>
                <a:lnTo>
                  <a:pt x="2358666" y="1880694"/>
                </a:lnTo>
                <a:lnTo>
                  <a:pt x="2339943" y="1895670"/>
                </a:lnTo>
                <a:lnTo>
                  <a:pt x="2319975" y="1910646"/>
                </a:lnTo>
                <a:lnTo>
                  <a:pt x="2300007" y="1924362"/>
                </a:lnTo>
                <a:lnTo>
                  <a:pt x="2280054" y="1938094"/>
                </a:lnTo>
                <a:lnTo>
                  <a:pt x="2258826" y="1950582"/>
                </a:lnTo>
                <a:lnTo>
                  <a:pt x="2237614" y="1961810"/>
                </a:lnTo>
                <a:lnTo>
                  <a:pt x="2216402" y="1971794"/>
                </a:lnTo>
                <a:lnTo>
                  <a:pt x="2195190" y="1981778"/>
                </a:lnTo>
                <a:lnTo>
                  <a:pt x="2195190" y="1980534"/>
                </a:lnTo>
                <a:lnTo>
                  <a:pt x="2193930" y="1981778"/>
                </a:lnTo>
                <a:lnTo>
                  <a:pt x="2172718" y="1971794"/>
                </a:lnTo>
                <a:lnTo>
                  <a:pt x="2151506" y="1961810"/>
                </a:lnTo>
                <a:lnTo>
                  <a:pt x="2130294" y="1950582"/>
                </a:lnTo>
                <a:lnTo>
                  <a:pt x="2109082" y="1938094"/>
                </a:lnTo>
                <a:lnTo>
                  <a:pt x="2089114" y="1924362"/>
                </a:lnTo>
                <a:lnTo>
                  <a:pt x="2069146" y="1910646"/>
                </a:lnTo>
                <a:lnTo>
                  <a:pt x="2049178" y="1895670"/>
                </a:lnTo>
                <a:lnTo>
                  <a:pt x="2030454" y="1880694"/>
                </a:lnTo>
                <a:lnTo>
                  <a:pt x="2012974" y="1863214"/>
                </a:lnTo>
                <a:lnTo>
                  <a:pt x="1995510" y="1846994"/>
                </a:lnTo>
                <a:lnTo>
                  <a:pt x="1979290" y="1829530"/>
                </a:lnTo>
                <a:lnTo>
                  <a:pt x="1964314" y="1810806"/>
                </a:lnTo>
                <a:lnTo>
                  <a:pt x="1949338" y="1793326"/>
                </a:lnTo>
                <a:lnTo>
                  <a:pt x="1936850" y="1774618"/>
                </a:lnTo>
                <a:lnTo>
                  <a:pt x="1924378" y="1755894"/>
                </a:lnTo>
                <a:lnTo>
                  <a:pt x="1913150" y="1735926"/>
                </a:lnTo>
                <a:lnTo>
                  <a:pt x="1904410" y="1717202"/>
                </a:lnTo>
                <a:lnTo>
                  <a:pt x="1890678" y="1688494"/>
                </a:lnTo>
                <a:lnTo>
                  <a:pt x="1909402" y="1662290"/>
                </a:lnTo>
                <a:lnTo>
                  <a:pt x="1924378" y="1638590"/>
                </a:lnTo>
                <a:lnTo>
                  <a:pt x="1939354" y="1614874"/>
                </a:lnTo>
                <a:lnTo>
                  <a:pt x="1953071" y="1591158"/>
                </a:lnTo>
                <a:lnTo>
                  <a:pt x="1964314" y="1566198"/>
                </a:lnTo>
                <a:lnTo>
                  <a:pt x="1975542" y="1539994"/>
                </a:lnTo>
                <a:lnTo>
                  <a:pt x="1984282" y="1513790"/>
                </a:lnTo>
                <a:lnTo>
                  <a:pt x="1991762" y="1488830"/>
                </a:lnTo>
                <a:close/>
                <a:moveTo>
                  <a:pt x="1566213" y="1260441"/>
                </a:moveTo>
                <a:lnTo>
                  <a:pt x="2822907" y="1260441"/>
                </a:lnTo>
                <a:lnTo>
                  <a:pt x="2822907" y="1365273"/>
                </a:lnTo>
                <a:lnTo>
                  <a:pt x="1566213" y="1365273"/>
                </a:lnTo>
                <a:close/>
                <a:moveTo>
                  <a:pt x="2926495" y="623984"/>
                </a:moveTo>
                <a:lnTo>
                  <a:pt x="2950211" y="623984"/>
                </a:lnTo>
                <a:lnTo>
                  <a:pt x="2951455" y="623984"/>
                </a:lnTo>
                <a:lnTo>
                  <a:pt x="2970179" y="623984"/>
                </a:lnTo>
                <a:lnTo>
                  <a:pt x="2987643" y="625228"/>
                </a:lnTo>
                <a:lnTo>
                  <a:pt x="3006367" y="627732"/>
                </a:lnTo>
                <a:lnTo>
                  <a:pt x="3023832" y="631465"/>
                </a:lnTo>
                <a:lnTo>
                  <a:pt x="3041311" y="636457"/>
                </a:lnTo>
                <a:lnTo>
                  <a:pt x="3058776" y="641449"/>
                </a:lnTo>
                <a:lnTo>
                  <a:pt x="3075011" y="647700"/>
                </a:lnTo>
                <a:lnTo>
                  <a:pt x="3091231" y="655180"/>
                </a:lnTo>
                <a:lnTo>
                  <a:pt x="3107451" y="663920"/>
                </a:lnTo>
                <a:lnTo>
                  <a:pt x="3123672" y="672660"/>
                </a:lnTo>
                <a:lnTo>
                  <a:pt x="3138648" y="682644"/>
                </a:lnTo>
                <a:lnTo>
                  <a:pt x="3152379" y="693872"/>
                </a:lnTo>
                <a:lnTo>
                  <a:pt x="3167355" y="705100"/>
                </a:lnTo>
                <a:lnTo>
                  <a:pt x="3179828" y="717588"/>
                </a:lnTo>
                <a:lnTo>
                  <a:pt x="3193560" y="731305"/>
                </a:lnTo>
                <a:lnTo>
                  <a:pt x="3204788" y="745036"/>
                </a:lnTo>
                <a:lnTo>
                  <a:pt x="3217275" y="761257"/>
                </a:lnTo>
                <a:lnTo>
                  <a:pt x="3227259" y="777477"/>
                </a:lnTo>
                <a:lnTo>
                  <a:pt x="3237243" y="793712"/>
                </a:lnTo>
                <a:lnTo>
                  <a:pt x="3247227" y="811176"/>
                </a:lnTo>
                <a:lnTo>
                  <a:pt x="3254708" y="827397"/>
                </a:lnTo>
                <a:lnTo>
                  <a:pt x="3260959" y="846120"/>
                </a:lnTo>
                <a:lnTo>
                  <a:pt x="3267195" y="863600"/>
                </a:lnTo>
                <a:lnTo>
                  <a:pt x="3272187" y="882309"/>
                </a:lnTo>
                <a:lnTo>
                  <a:pt x="3275935" y="901032"/>
                </a:lnTo>
                <a:lnTo>
                  <a:pt x="3278424" y="919756"/>
                </a:lnTo>
                <a:lnTo>
                  <a:pt x="3280927" y="938465"/>
                </a:lnTo>
                <a:lnTo>
                  <a:pt x="3280927" y="957189"/>
                </a:lnTo>
                <a:lnTo>
                  <a:pt x="3280927" y="977157"/>
                </a:lnTo>
                <a:lnTo>
                  <a:pt x="3279668" y="995880"/>
                </a:lnTo>
                <a:lnTo>
                  <a:pt x="3277179" y="1015848"/>
                </a:lnTo>
                <a:lnTo>
                  <a:pt x="3273432" y="1034572"/>
                </a:lnTo>
                <a:lnTo>
                  <a:pt x="3166111" y="1010856"/>
                </a:lnTo>
                <a:lnTo>
                  <a:pt x="3168600" y="998369"/>
                </a:lnTo>
                <a:lnTo>
                  <a:pt x="3169844" y="984652"/>
                </a:lnTo>
                <a:lnTo>
                  <a:pt x="3171103" y="959692"/>
                </a:lnTo>
                <a:lnTo>
                  <a:pt x="3169844" y="933473"/>
                </a:lnTo>
                <a:lnTo>
                  <a:pt x="3164867" y="907269"/>
                </a:lnTo>
                <a:lnTo>
                  <a:pt x="3157371" y="882309"/>
                </a:lnTo>
                <a:lnTo>
                  <a:pt x="3147387" y="858608"/>
                </a:lnTo>
                <a:lnTo>
                  <a:pt x="3134915" y="836137"/>
                </a:lnTo>
                <a:lnTo>
                  <a:pt x="3127419" y="824908"/>
                </a:lnTo>
                <a:lnTo>
                  <a:pt x="3119939" y="814924"/>
                </a:lnTo>
                <a:lnTo>
                  <a:pt x="3102459" y="796201"/>
                </a:lnTo>
                <a:lnTo>
                  <a:pt x="3084995" y="779980"/>
                </a:lnTo>
                <a:lnTo>
                  <a:pt x="3065027" y="766249"/>
                </a:lnTo>
                <a:lnTo>
                  <a:pt x="3043800" y="753776"/>
                </a:lnTo>
                <a:lnTo>
                  <a:pt x="3022587" y="745036"/>
                </a:lnTo>
                <a:lnTo>
                  <a:pt x="3000131" y="738800"/>
                </a:lnTo>
                <a:lnTo>
                  <a:pt x="2975171" y="735052"/>
                </a:lnTo>
                <a:lnTo>
                  <a:pt x="2951455" y="733808"/>
                </a:lnTo>
                <a:lnTo>
                  <a:pt x="2950211" y="733808"/>
                </a:lnTo>
                <a:lnTo>
                  <a:pt x="2928999" y="735052"/>
                </a:lnTo>
                <a:lnTo>
                  <a:pt x="2909031" y="737556"/>
                </a:lnTo>
                <a:lnTo>
                  <a:pt x="2889063" y="741289"/>
                </a:lnTo>
                <a:lnTo>
                  <a:pt x="2871583" y="747540"/>
                </a:lnTo>
                <a:lnTo>
                  <a:pt x="2852859" y="755020"/>
                </a:lnTo>
                <a:lnTo>
                  <a:pt x="2835395" y="765004"/>
                </a:lnTo>
                <a:lnTo>
                  <a:pt x="2819175" y="774988"/>
                </a:lnTo>
                <a:lnTo>
                  <a:pt x="2804199" y="784972"/>
                </a:lnTo>
                <a:lnTo>
                  <a:pt x="2789223" y="797445"/>
                </a:lnTo>
                <a:lnTo>
                  <a:pt x="2775491" y="809932"/>
                </a:lnTo>
                <a:lnTo>
                  <a:pt x="2763019" y="822405"/>
                </a:lnTo>
                <a:lnTo>
                  <a:pt x="2750531" y="836137"/>
                </a:lnTo>
                <a:lnTo>
                  <a:pt x="2728075" y="863600"/>
                </a:lnTo>
                <a:lnTo>
                  <a:pt x="2709351" y="891048"/>
                </a:lnTo>
                <a:lnTo>
                  <a:pt x="2686879" y="927237"/>
                </a:lnTo>
                <a:lnTo>
                  <a:pt x="2669415" y="963425"/>
                </a:lnTo>
                <a:lnTo>
                  <a:pt x="2653195" y="999628"/>
                </a:lnTo>
                <a:lnTo>
                  <a:pt x="2639463" y="1034572"/>
                </a:lnTo>
                <a:lnTo>
                  <a:pt x="2628235" y="1069516"/>
                </a:lnTo>
                <a:lnTo>
                  <a:pt x="2619495" y="1103201"/>
                </a:lnTo>
                <a:lnTo>
                  <a:pt x="2613259" y="1134397"/>
                </a:lnTo>
                <a:lnTo>
                  <a:pt x="2608267" y="1163105"/>
                </a:lnTo>
                <a:lnTo>
                  <a:pt x="2497199" y="1163105"/>
                </a:lnTo>
                <a:lnTo>
                  <a:pt x="2502191" y="1128161"/>
                </a:lnTo>
                <a:lnTo>
                  <a:pt x="2509671" y="1089469"/>
                </a:lnTo>
                <a:lnTo>
                  <a:pt x="2519655" y="1049548"/>
                </a:lnTo>
                <a:lnTo>
                  <a:pt x="2532143" y="1007109"/>
                </a:lnTo>
                <a:lnTo>
                  <a:pt x="2548363" y="963425"/>
                </a:lnTo>
                <a:lnTo>
                  <a:pt x="2568331" y="918497"/>
                </a:lnTo>
                <a:lnTo>
                  <a:pt x="2578315" y="897285"/>
                </a:lnTo>
                <a:lnTo>
                  <a:pt x="2590787" y="874828"/>
                </a:lnTo>
                <a:lnTo>
                  <a:pt x="2603275" y="852357"/>
                </a:lnTo>
                <a:lnTo>
                  <a:pt x="2617007" y="831144"/>
                </a:lnTo>
                <a:lnTo>
                  <a:pt x="2633227" y="806184"/>
                </a:lnTo>
                <a:lnTo>
                  <a:pt x="2650691" y="783728"/>
                </a:lnTo>
                <a:lnTo>
                  <a:pt x="2669415" y="761257"/>
                </a:lnTo>
                <a:lnTo>
                  <a:pt x="2688139" y="741289"/>
                </a:lnTo>
                <a:lnTo>
                  <a:pt x="2706847" y="722580"/>
                </a:lnTo>
                <a:lnTo>
                  <a:pt x="2726815" y="706345"/>
                </a:lnTo>
                <a:lnTo>
                  <a:pt x="2746783" y="690124"/>
                </a:lnTo>
                <a:lnTo>
                  <a:pt x="2768011" y="676393"/>
                </a:lnTo>
                <a:lnTo>
                  <a:pt x="2789223" y="663920"/>
                </a:lnTo>
                <a:lnTo>
                  <a:pt x="2811679" y="653936"/>
                </a:lnTo>
                <a:lnTo>
                  <a:pt x="2832891" y="643952"/>
                </a:lnTo>
                <a:lnTo>
                  <a:pt x="2855363" y="636457"/>
                </a:lnTo>
                <a:lnTo>
                  <a:pt x="2879079" y="631465"/>
                </a:lnTo>
                <a:lnTo>
                  <a:pt x="2902779" y="626473"/>
                </a:lnTo>
                <a:close/>
                <a:moveTo>
                  <a:pt x="1418941" y="623984"/>
                </a:moveTo>
                <a:lnTo>
                  <a:pt x="1437665" y="623984"/>
                </a:lnTo>
                <a:lnTo>
                  <a:pt x="1438909" y="623984"/>
                </a:lnTo>
                <a:lnTo>
                  <a:pt x="1462625" y="623984"/>
                </a:lnTo>
                <a:lnTo>
                  <a:pt x="1486341" y="626473"/>
                </a:lnTo>
                <a:lnTo>
                  <a:pt x="1510041" y="631465"/>
                </a:lnTo>
                <a:lnTo>
                  <a:pt x="1533757" y="636457"/>
                </a:lnTo>
                <a:lnTo>
                  <a:pt x="1556229" y="643952"/>
                </a:lnTo>
                <a:lnTo>
                  <a:pt x="1577441" y="653936"/>
                </a:lnTo>
                <a:lnTo>
                  <a:pt x="1599897" y="663920"/>
                </a:lnTo>
                <a:lnTo>
                  <a:pt x="1621110" y="676393"/>
                </a:lnTo>
                <a:lnTo>
                  <a:pt x="1642337" y="690124"/>
                </a:lnTo>
                <a:lnTo>
                  <a:pt x="1662305" y="706345"/>
                </a:lnTo>
                <a:lnTo>
                  <a:pt x="1682273" y="722580"/>
                </a:lnTo>
                <a:lnTo>
                  <a:pt x="1700982" y="741289"/>
                </a:lnTo>
                <a:lnTo>
                  <a:pt x="1719705" y="761257"/>
                </a:lnTo>
                <a:lnTo>
                  <a:pt x="1738429" y="783728"/>
                </a:lnTo>
                <a:lnTo>
                  <a:pt x="1755894" y="806184"/>
                </a:lnTo>
                <a:lnTo>
                  <a:pt x="1772114" y="831144"/>
                </a:lnTo>
                <a:lnTo>
                  <a:pt x="1785846" y="852357"/>
                </a:lnTo>
                <a:lnTo>
                  <a:pt x="1798333" y="874828"/>
                </a:lnTo>
                <a:lnTo>
                  <a:pt x="1810806" y="897285"/>
                </a:lnTo>
                <a:lnTo>
                  <a:pt x="1820790" y="918497"/>
                </a:lnTo>
                <a:lnTo>
                  <a:pt x="1840758" y="963425"/>
                </a:lnTo>
                <a:lnTo>
                  <a:pt x="1856978" y="1007109"/>
                </a:lnTo>
                <a:lnTo>
                  <a:pt x="1869466" y="1049548"/>
                </a:lnTo>
                <a:lnTo>
                  <a:pt x="1879450" y="1089469"/>
                </a:lnTo>
                <a:lnTo>
                  <a:pt x="1886930" y="1128161"/>
                </a:lnTo>
                <a:lnTo>
                  <a:pt x="1891922" y="1163105"/>
                </a:lnTo>
                <a:lnTo>
                  <a:pt x="1780854" y="1163105"/>
                </a:lnTo>
                <a:lnTo>
                  <a:pt x="1777106" y="1134397"/>
                </a:lnTo>
                <a:lnTo>
                  <a:pt x="1769625" y="1103201"/>
                </a:lnTo>
                <a:lnTo>
                  <a:pt x="1760886" y="1069516"/>
                </a:lnTo>
                <a:lnTo>
                  <a:pt x="1749657" y="1034572"/>
                </a:lnTo>
                <a:lnTo>
                  <a:pt x="1735926" y="999628"/>
                </a:lnTo>
                <a:lnTo>
                  <a:pt x="1720950" y="963425"/>
                </a:lnTo>
                <a:lnTo>
                  <a:pt x="1702241" y="927237"/>
                </a:lnTo>
                <a:lnTo>
                  <a:pt x="1679769" y="891048"/>
                </a:lnTo>
                <a:lnTo>
                  <a:pt x="1661046" y="863600"/>
                </a:lnTo>
                <a:lnTo>
                  <a:pt x="1638589" y="836137"/>
                </a:lnTo>
                <a:lnTo>
                  <a:pt x="1626102" y="822405"/>
                </a:lnTo>
                <a:lnTo>
                  <a:pt x="1613629" y="809932"/>
                </a:lnTo>
                <a:lnTo>
                  <a:pt x="1599897" y="797445"/>
                </a:lnTo>
                <a:lnTo>
                  <a:pt x="1584921" y="784972"/>
                </a:lnTo>
                <a:lnTo>
                  <a:pt x="1569945" y="774988"/>
                </a:lnTo>
                <a:lnTo>
                  <a:pt x="1553725" y="765004"/>
                </a:lnTo>
                <a:lnTo>
                  <a:pt x="1536261" y="755020"/>
                </a:lnTo>
                <a:lnTo>
                  <a:pt x="1518781" y="747540"/>
                </a:lnTo>
                <a:lnTo>
                  <a:pt x="1500057" y="741289"/>
                </a:lnTo>
                <a:lnTo>
                  <a:pt x="1480089" y="737556"/>
                </a:lnTo>
                <a:lnTo>
                  <a:pt x="1460121" y="735052"/>
                </a:lnTo>
                <a:lnTo>
                  <a:pt x="1438909" y="733808"/>
                </a:lnTo>
                <a:lnTo>
                  <a:pt x="1437665" y="733808"/>
                </a:lnTo>
                <a:lnTo>
                  <a:pt x="1413949" y="735052"/>
                </a:lnTo>
                <a:lnTo>
                  <a:pt x="1390249" y="738800"/>
                </a:lnTo>
                <a:lnTo>
                  <a:pt x="1366533" y="745036"/>
                </a:lnTo>
                <a:lnTo>
                  <a:pt x="1345321" y="753776"/>
                </a:lnTo>
                <a:lnTo>
                  <a:pt x="1324093" y="766249"/>
                </a:lnTo>
                <a:lnTo>
                  <a:pt x="1304125" y="779980"/>
                </a:lnTo>
                <a:lnTo>
                  <a:pt x="1286661" y="796201"/>
                </a:lnTo>
                <a:lnTo>
                  <a:pt x="1269181" y="814924"/>
                </a:lnTo>
                <a:lnTo>
                  <a:pt x="1261701" y="824908"/>
                </a:lnTo>
                <a:lnTo>
                  <a:pt x="1254205" y="836137"/>
                </a:lnTo>
                <a:lnTo>
                  <a:pt x="1241733" y="858608"/>
                </a:lnTo>
                <a:lnTo>
                  <a:pt x="1231749" y="882309"/>
                </a:lnTo>
                <a:lnTo>
                  <a:pt x="1224268" y="907269"/>
                </a:lnTo>
                <a:lnTo>
                  <a:pt x="1219276" y="933473"/>
                </a:lnTo>
                <a:lnTo>
                  <a:pt x="1218017" y="959692"/>
                </a:lnTo>
                <a:lnTo>
                  <a:pt x="1219276" y="984652"/>
                </a:lnTo>
                <a:lnTo>
                  <a:pt x="1220521" y="998369"/>
                </a:lnTo>
                <a:lnTo>
                  <a:pt x="1223009" y="1010856"/>
                </a:lnTo>
                <a:lnTo>
                  <a:pt x="1115689" y="1034572"/>
                </a:lnTo>
                <a:lnTo>
                  <a:pt x="1111941" y="1015848"/>
                </a:lnTo>
                <a:lnTo>
                  <a:pt x="1109452" y="995880"/>
                </a:lnTo>
                <a:lnTo>
                  <a:pt x="1108193" y="977157"/>
                </a:lnTo>
                <a:lnTo>
                  <a:pt x="1108193" y="957189"/>
                </a:lnTo>
                <a:lnTo>
                  <a:pt x="1108193" y="938465"/>
                </a:lnTo>
                <a:lnTo>
                  <a:pt x="1110697" y="919756"/>
                </a:lnTo>
                <a:lnTo>
                  <a:pt x="1113185" y="901032"/>
                </a:lnTo>
                <a:lnTo>
                  <a:pt x="1116933" y="882309"/>
                </a:lnTo>
                <a:lnTo>
                  <a:pt x="1121925" y="863600"/>
                </a:lnTo>
                <a:lnTo>
                  <a:pt x="1128161" y="846120"/>
                </a:lnTo>
                <a:lnTo>
                  <a:pt x="1134412" y="827397"/>
                </a:lnTo>
                <a:lnTo>
                  <a:pt x="1141893" y="811176"/>
                </a:lnTo>
                <a:lnTo>
                  <a:pt x="1151877" y="793712"/>
                </a:lnTo>
                <a:lnTo>
                  <a:pt x="1161861" y="777477"/>
                </a:lnTo>
                <a:lnTo>
                  <a:pt x="1171845" y="761257"/>
                </a:lnTo>
                <a:lnTo>
                  <a:pt x="1184332" y="745036"/>
                </a:lnTo>
                <a:lnTo>
                  <a:pt x="1195561" y="731305"/>
                </a:lnTo>
                <a:lnTo>
                  <a:pt x="1209292" y="717588"/>
                </a:lnTo>
                <a:lnTo>
                  <a:pt x="1221765" y="705100"/>
                </a:lnTo>
                <a:lnTo>
                  <a:pt x="1236741" y="693872"/>
                </a:lnTo>
                <a:lnTo>
                  <a:pt x="1250473" y="682644"/>
                </a:lnTo>
                <a:lnTo>
                  <a:pt x="1265449" y="672660"/>
                </a:lnTo>
                <a:lnTo>
                  <a:pt x="1281669" y="663920"/>
                </a:lnTo>
                <a:lnTo>
                  <a:pt x="1297889" y="655180"/>
                </a:lnTo>
                <a:lnTo>
                  <a:pt x="1314109" y="647700"/>
                </a:lnTo>
                <a:lnTo>
                  <a:pt x="1330345" y="641449"/>
                </a:lnTo>
                <a:lnTo>
                  <a:pt x="1347809" y="636457"/>
                </a:lnTo>
                <a:lnTo>
                  <a:pt x="1365289" y="631465"/>
                </a:lnTo>
                <a:lnTo>
                  <a:pt x="1382753" y="627732"/>
                </a:lnTo>
                <a:lnTo>
                  <a:pt x="1401477" y="625228"/>
                </a:lnTo>
                <a:close/>
                <a:moveTo>
                  <a:pt x="2195190" y="0"/>
                </a:moveTo>
                <a:lnTo>
                  <a:pt x="2235126" y="43684"/>
                </a:lnTo>
                <a:lnTo>
                  <a:pt x="2252590" y="62392"/>
                </a:lnTo>
                <a:lnTo>
                  <a:pt x="2273803" y="81116"/>
                </a:lnTo>
                <a:lnTo>
                  <a:pt x="2314983" y="117304"/>
                </a:lnTo>
                <a:lnTo>
                  <a:pt x="2351186" y="147256"/>
                </a:lnTo>
                <a:lnTo>
                  <a:pt x="2373643" y="163477"/>
                </a:lnTo>
                <a:lnTo>
                  <a:pt x="2397358" y="182200"/>
                </a:lnTo>
                <a:lnTo>
                  <a:pt x="2418571" y="202168"/>
                </a:lnTo>
                <a:lnTo>
                  <a:pt x="2439783" y="222136"/>
                </a:lnTo>
                <a:lnTo>
                  <a:pt x="2459751" y="243349"/>
                </a:lnTo>
                <a:lnTo>
                  <a:pt x="2477230" y="265820"/>
                </a:lnTo>
                <a:lnTo>
                  <a:pt x="2494695" y="288276"/>
                </a:lnTo>
                <a:lnTo>
                  <a:pt x="2509671" y="311992"/>
                </a:lnTo>
                <a:lnTo>
                  <a:pt x="2524647" y="335708"/>
                </a:lnTo>
                <a:lnTo>
                  <a:pt x="2537135" y="360668"/>
                </a:lnTo>
                <a:lnTo>
                  <a:pt x="2548363" y="385628"/>
                </a:lnTo>
                <a:lnTo>
                  <a:pt x="2557103" y="410588"/>
                </a:lnTo>
                <a:lnTo>
                  <a:pt x="2564583" y="436792"/>
                </a:lnTo>
                <a:lnTo>
                  <a:pt x="2570819" y="461752"/>
                </a:lnTo>
                <a:lnTo>
                  <a:pt x="2575811" y="487957"/>
                </a:lnTo>
                <a:lnTo>
                  <a:pt x="2578315" y="514161"/>
                </a:lnTo>
                <a:lnTo>
                  <a:pt x="2579559" y="541624"/>
                </a:lnTo>
                <a:lnTo>
                  <a:pt x="2579559" y="562837"/>
                </a:lnTo>
                <a:lnTo>
                  <a:pt x="2579559" y="562837"/>
                </a:lnTo>
                <a:lnTo>
                  <a:pt x="2578315" y="584049"/>
                </a:lnTo>
                <a:lnTo>
                  <a:pt x="2575811" y="605261"/>
                </a:lnTo>
                <a:lnTo>
                  <a:pt x="2572079" y="626473"/>
                </a:lnTo>
                <a:lnTo>
                  <a:pt x="2568331" y="647701"/>
                </a:lnTo>
                <a:lnTo>
                  <a:pt x="2563339" y="667669"/>
                </a:lnTo>
                <a:lnTo>
                  <a:pt x="2550851" y="708849"/>
                </a:lnTo>
                <a:lnTo>
                  <a:pt x="2537135" y="748785"/>
                </a:lnTo>
                <a:lnTo>
                  <a:pt x="2520899" y="789965"/>
                </a:lnTo>
                <a:lnTo>
                  <a:pt x="2503435" y="829901"/>
                </a:lnTo>
                <a:lnTo>
                  <a:pt x="2484711" y="871081"/>
                </a:lnTo>
                <a:lnTo>
                  <a:pt x="2453515" y="940969"/>
                </a:lnTo>
                <a:lnTo>
                  <a:pt x="2438539" y="975913"/>
                </a:lnTo>
                <a:lnTo>
                  <a:pt x="2424807" y="1012101"/>
                </a:lnTo>
                <a:lnTo>
                  <a:pt x="2412334" y="1048290"/>
                </a:lnTo>
                <a:lnTo>
                  <a:pt x="2402350" y="1085737"/>
                </a:lnTo>
                <a:lnTo>
                  <a:pt x="2393611" y="1124414"/>
                </a:lnTo>
                <a:lnTo>
                  <a:pt x="2387374" y="1163106"/>
                </a:lnTo>
                <a:lnTo>
                  <a:pt x="2276306" y="1163106"/>
                </a:lnTo>
                <a:lnTo>
                  <a:pt x="2278795" y="1139390"/>
                </a:lnTo>
                <a:lnTo>
                  <a:pt x="2282542" y="1115689"/>
                </a:lnTo>
                <a:lnTo>
                  <a:pt x="2292526" y="1070761"/>
                </a:lnTo>
                <a:lnTo>
                  <a:pt x="2304999" y="1025833"/>
                </a:lnTo>
                <a:lnTo>
                  <a:pt x="2318731" y="983393"/>
                </a:lnTo>
                <a:lnTo>
                  <a:pt x="2333707" y="942213"/>
                </a:lnTo>
                <a:lnTo>
                  <a:pt x="2351186" y="902277"/>
                </a:lnTo>
                <a:lnTo>
                  <a:pt x="2384871" y="826153"/>
                </a:lnTo>
                <a:lnTo>
                  <a:pt x="2416082" y="752533"/>
                </a:lnTo>
                <a:lnTo>
                  <a:pt x="2431058" y="717589"/>
                </a:lnTo>
                <a:lnTo>
                  <a:pt x="2443531" y="681385"/>
                </a:lnTo>
                <a:lnTo>
                  <a:pt x="2454759" y="646441"/>
                </a:lnTo>
                <a:lnTo>
                  <a:pt x="2463499" y="611512"/>
                </a:lnTo>
                <a:lnTo>
                  <a:pt x="2465987" y="594033"/>
                </a:lnTo>
                <a:lnTo>
                  <a:pt x="2468491" y="576568"/>
                </a:lnTo>
                <a:lnTo>
                  <a:pt x="2469735" y="559089"/>
                </a:lnTo>
                <a:lnTo>
                  <a:pt x="2469735" y="541624"/>
                </a:lnTo>
                <a:lnTo>
                  <a:pt x="2468491" y="521656"/>
                </a:lnTo>
                <a:lnTo>
                  <a:pt x="2467246" y="501688"/>
                </a:lnTo>
                <a:lnTo>
                  <a:pt x="2463499" y="481720"/>
                </a:lnTo>
                <a:lnTo>
                  <a:pt x="2458507" y="461752"/>
                </a:lnTo>
                <a:lnTo>
                  <a:pt x="2452270" y="443029"/>
                </a:lnTo>
                <a:lnTo>
                  <a:pt x="2444775" y="423061"/>
                </a:lnTo>
                <a:lnTo>
                  <a:pt x="2436050" y="404337"/>
                </a:lnTo>
                <a:lnTo>
                  <a:pt x="2426066" y="385628"/>
                </a:lnTo>
                <a:lnTo>
                  <a:pt x="2414823" y="366904"/>
                </a:lnTo>
                <a:lnTo>
                  <a:pt x="2402350" y="348181"/>
                </a:lnTo>
                <a:lnTo>
                  <a:pt x="2389863" y="330716"/>
                </a:lnTo>
                <a:lnTo>
                  <a:pt x="2374887" y="314481"/>
                </a:lnTo>
                <a:lnTo>
                  <a:pt x="2359911" y="297016"/>
                </a:lnTo>
                <a:lnTo>
                  <a:pt x="2343691" y="282040"/>
                </a:lnTo>
                <a:lnTo>
                  <a:pt x="2326226" y="265820"/>
                </a:lnTo>
                <a:lnTo>
                  <a:pt x="2307502" y="252088"/>
                </a:lnTo>
                <a:lnTo>
                  <a:pt x="2261330" y="215900"/>
                </a:lnTo>
                <a:lnTo>
                  <a:pt x="2228874" y="188437"/>
                </a:lnTo>
                <a:lnTo>
                  <a:pt x="2195190" y="158485"/>
                </a:lnTo>
                <a:lnTo>
                  <a:pt x="2160246" y="188437"/>
                </a:lnTo>
                <a:lnTo>
                  <a:pt x="2127790" y="215900"/>
                </a:lnTo>
                <a:lnTo>
                  <a:pt x="2081618" y="252088"/>
                </a:lnTo>
                <a:lnTo>
                  <a:pt x="2062894" y="265820"/>
                </a:lnTo>
                <a:lnTo>
                  <a:pt x="2045430" y="282040"/>
                </a:lnTo>
                <a:lnTo>
                  <a:pt x="2029210" y="297016"/>
                </a:lnTo>
                <a:lnTo>
                  <a:pt x="2014234" y="314481"/>
                </a:lnTo>
                <a:lnTo>
                  <a:pt x="1999258" y="330716"/>
                </a:lnTo>
                <a:lnTo>
                  <a:pt x="1986770" y="348181"/>
                </a:lnTo>
                <a:lnTo>
                  <a:pt x="1974298" y="366904"/>
                </a:lnTo>
                <a:lnTo>
                  <a:pt x="1963054" y="385628"/>
                </a:lnTo>
                <a:lnTo>
                  <a:pt x="1953070" y="404337"/>
                </a:lnTo>
                <a:lnTo>
                  <a:pt x="1944346" y="423061"/>
                </a:lnTo>
                <a:lnTo>
                  <a:pt x="1936850" y="443029"/>
                </a:lnTo>
                <a:lnTo>
                  <a:pt x="1930614" y="461752"/>
                </a:lnTo>
                <a:lnTo>
                  <a:pt x="1925622" y="481720"/>
                </a:lnTo>
                <a:lnTo>
                  <a:pt x="1921874" y="501688"/>
                </a:lnTo>
                <a:lnTo>
                  <a:pt x="1920630" y="521656"/>
                </a:lnTo>
                <a:lnTo>
                  <a:pt x="1919386" y="541624"/>
                </a:lnTo>
                <a:lnTo>
                  <a:pt x="1919386" y="559089"/>
                </a:lnTo>
                <a:lnTo>
                  <a:pt x="1920630" y="576568"/>
                </a:lnTo>
                <a:lnTo>
                  <a:pt x="1923134" y="594033"/>
                </a:lnTo>
                <a:lnTo>
                  <a:pt x="1925622" y="611512"/>
                </a:lnTo>
                <a:lnTo>
                  <a:pt x="1934362" y="646441"/>
                </a:lnTo>
                <a:lnTo>
                  <a:pt x="1945590" y="681385"/>
                </a:lnTo>
                <a:lnTo>
                  <a:pt x="1958062" y="717589"/>
                </a:lnTo>
                <a:lnTo>
                  <a:pt x="1973038" y="752533"/>
                </a:lnTo>
                <a:lnTo>
                  <a:pt x="2004250" y="826153"/>
                </a:lnTo>
                <a:lnTo>
                  <a:pt x="2037934" y="902277"/>
                </a:lnTo>
                <a:lnTo>
                  <a:pt x="2055414" y="942213"/>
                </a:lnTo>
                <a:lnTo>
                  <a:pt x="2070390" y="983393"/>
                </a:lnTo>
                <a:lnTo>
                  <a:pt x="2084122" y="1025833"/>
                </a:lnTo>
                <a:lnTo>
                  <a:pt x="2096594" y="1070761"/>
                </a:lnTo>
                <a:lnTo>
                  <a:pt x="2106578" y="1115689"/>
                </a:lnTo>
                <a:lnTo>
                  <a:pt x="2110326" y="1139390"/>
                </a:lnTo>
                <a:lnTo>
                  <a:pt x="2112814" y="1163106"/>
                </a:lnTo>
                <a:lnTo>
                  <a:pt x="2001746" y="1163106"/>
                </a:lnTo>
                <a:lnTo>
                  <a:pt x="1995510" y="1124414"/>
                </a:lnTo>
                <a:lnTo>
                  <a:pt x="1986770" y="1085737"/>
                </a:lnTo>
                <a:lnTo>
                  <a:pt x="1976786" y="1048290"/>
                </a:lnTo>
                <a:lnTo>
                  <a:pt x="1964314" y="1012101"/>
                </a:lnTo>
                <a:lnTo>
                  <a:pt x="1950582" y="975913"/>
                </a:lnTo>
                <a:lnTo>
                  <a:pt x="1935606" y="940969"/>
                </a:lnTo>
                <a:lnTo>
                  <a:pt x="1904410" y="871081"/>
                </a:lnTo>
                <a:lnTo>
                  <a:pt x="1885686" y="829901"/>
                </a:lnTo>
                <a:lnTo>
                  <a:pt x="1868221" y="789965"/>
                </a:lnTo>
                <a:lnTo>
                  <a:pt x="1851986" y="748785"/>
                </a:lnTo>
                <a:lnTo>
                  <a:pt x="1838269" y="708849"/>
                </a:lnTo>
                <a:lnTo>
                  <a:pt x="1825782" y="667669"/>
                </a:lnTo>
                <a:lnTo>
                  <a:pt x="1820790" y="647701"/>
                </a:lnTo>
                <a:lnTo>
                  <a:pt x="1817042" y="626473"/>
                </a:lnTo>
                <a:lnTo>
                  <a:pt x="1813309" y="605261"/>
                </a:lnTo>
                <a:lnTo>
                  <a:pt x="1810806" y="584049"/>
                </a:lnTo>
                <a:lnTo>
                  <a:pt x="1809561" y="562837"/>
                </a:lnTo>
                <a:lnTo>
                  <a:pt x="1809561" y="562837"/>
                </a:lnTo>
                <a:lnTo>
                  <a:pt x="1809561" y="541624"/>
                </a:lnTo>
                <a:lnTo>
                  <a:pt x="1810806" y="514161"/>
                </a:lnTo>
                <a:lnTo>
                  <a:pt x="1813309" y="487957"/>
                </a:lnTo>
                <a:lnTo>
                  <a:pt x="1818301" y="461752"/>
                </a:lnTo>
                <a:lnTo>
                  <a:pt x="1824537" y="436792"/>
                </a:lnTo>
                <a:lnTo>
                  <a:pt x="1832018" y="410588"/>
                </a:lnTo>
                <a:lnTo>
                  <a:pt x="1842002" y="385628"/>
                </a:lnTo>
                <a:lnTo>
                  <a:pt x="1851986" y="360668"/>
                </a:lnTo>
                <a:lnTo>
                  <a:pt x="1864474" y="335708"/>
                </a:lnTo>
                <a:lnTo>
                  <a:pt x="1879450" y="311992"/>
                </a:lnTo>
                <a:lnTo>
                  <a:pt x="1894426" y="288276"/>
                </a:lnTo>
                <a:lnTo>
                  <a:pt x="1911890" y="265820"/>
                </a:lnTo>
                <a:lnTo>
                  <a:pt x="1929370" y="243349"/>
                </a:lnTo>
                <a:lnTo>
                  <a:pt x="1949338" y="222136"/>
                </a:lnTo>
                <a:lnTo>
                  <a:pt x="1970550" y="202168"/>
                </a:lnTo>
                <a:lnTo>
                  <a:pt x="1991762" y="182200"/>
                </a:lnTo>
                <a:lnTo>
                  <a:pt x="2015478" y="163477"/>
                </a:lnTo>
                <a:lnTo>
                  <a:pt x="2037934" y="147256"/>
                </a:lnTo>
                <a:lnTo>
                  <a:pt x="2074138" y="117304"/>
                </a:lnTo>
                <a:lnTo>
                  <a:pt x="2115318" y="81116"/>
                </a:lnTo>
                <a:lnTo>
                  <a:pt x="2136530" y="62392"/>
                </a:lnTo>
                <a:lnTo>
                  <a:pt x="2153994" y="4368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xmlns="" id="{12F1A092-37D0-D842-B66A-ACBCB3854157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982663" y="4493942"/>
            <a:ext cx="2770108" cy="4756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sz="1600" b="1" i="0">
                <a:solidFill>
                  <a:schemeClr val="bg1"/>
                </a:solidFill>
                <a:latin typeface="Nunito SemiBold" pitchFamily="2" charset="77"/>
              </a:defRPr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GB" dirty="0" smtClean="0"/>
              <a:t>Date</a:t>
            </a:r>
            <a:endParaRPr lang="en-GB" dirty="0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_Title Page_10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xmlns="" id="{12F1A092-37D0-D842-B66A-ACBCB385415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82663" y="3429000"/>
            <a:ext cx="7325710" cy="951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 b="1" i="0">
                <a:solidFill>
                  <a:schemeClr val="tx2"/>
                </a:solidFill>
                <a:latin typeface="Nunito SemiBold" pitchFamily="2" charset="77"/>
              </a:defRPr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GB" dirty="0"/>
              <a:t>Subhead goes here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xmlns="" id="{3A56933A-7AB9-5147-ADEF-CDA699895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63" y="1814279"/>
            <a:ext cx="7325710" cy="1408386"/>
          </a:xfrm>
        </p:spPr>
        <p:txBody>
          <a:bodyPr lIns="90000" numCol="1" anchor="t">
            <a:normAutofit/>
          </a:bodyPr>
          <a:lstStyle>
            <a:lvl1pPr algn="l">
              <a:lnSpc>
                <a:spcPct val="100000"/>
              </a:lnSpc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xmlns="" id="{9B5BFE71-4D0C-5641-B95D-F9152AFA2158}"/>
              </a:ext>
            </a:extLst>
          </p:cNvPr>
          <p:cNvSpPr/>
          <p:nvPr userDrawn="1"/>
        </p:nvSpPr>
        <p:spPr>
          <a:xfrm>
            <a:off x="10652089" y="5670407"/>
            <a:ext cx="1131924" cy="826814"/>
          </a:xfrm>
          <a:custGeom>
            <a:avLst/>
            <a:gdLst>
              <a:gd name="connsiteX0" fmla="*/ 1997998 w 4389120"/>
              <a:gd name="connsiteY0" fmla="*/ 2608251 h 3206031"/>
              <a:gd name="connsiteX1" fmla="*/ 1975542 w 4389120"/>
              <a:gd name="connsiteY1" fmla="*/ 2609495 h 3206031"/>
              <a:gd name="connsiteX2" fmla="*/ 1954330 w 4389120"/>
              <a:gd name="connsiteY2" fmla="*/ 2611999 h 3206031"/>
              <a:gd name="connsiteX3" fmla="*/ 1934362 w 4389120"/>
              <a:gd name="connsiteY3" fmla="*/ 2616991 h 3206031"/>
              <a:gd name="connsiteX4" fmla="*/ 1915638 w 4389120"/>
              <a:gd name="connsiteY4" fmla="*/ 2624471 h 3206031"/>
              <a:gd name="connsiteX5" fmla="*/ 1898174 w 4389120"/>
              <a:gd name="connsiteY5" fmla="*/ 2633211 h 3206031"/>
              <a:gd name="connsiteX6" fmla="*/ 1883198 w 4389120"/>
              <a:gd name="connsiteY6" fmla="*/ 2643195 h 3206031"/>
              <a:gd name="connsiteX7" fmla="*/ 1868222 w 4389120"/>
              <a:gd name="connsiteY7" fmla="*/ 2655683 h 3206031"/>
              <a:gd name="connsiteX8" fmla="*/ 1854490 w 4389120"/>
              <a:gd name="connsiteY8" fmla="*/ 2669399 h 3206031"/>
              <a:gd name="connsiteX9" fmla="*/ 1843262 w 4389120"/>
              <a:gd name="connsiteY9" fmla="*/ 2683131 h 3206031"/>
              <a:gd name="connsiteX10" fmla="*/ 1833278 w 4389120"/>
              <a:gd name="connsiteY10" fmla="*/ 2699351 h 3206031"/>
              <a:gd name="connsiteX11" fmla="*/ 1824538 w 4389120"/>
              <a:gd name="connsiteY11" fmla="*/ 2715587 h 3206031"/>
              <a:gd name="connsiteX12" fmla="*/ 1817042 w 4389120"/>
              <a:gd name="connsiteY12" fmla="*/ 2734295 h 3206031"/>
              <a:gd name="connsiteX13" fmla="*/ 1810806 w 4389120"/>
              <a:gd name="connsiteY13" fmla="*/ 2753019 h 3206031"/>
              <a:gd name="connsiteX14" fmla="*/ 1807058 w 4389120"/>
              <a:gd name="connsiteY14" fmla="*/ 2771743 h 3206031"/>
              <a:gd name="connsiteX15" fmla="*/ 1804570 w 4389120"/>
              <a:gd name="connsiteY15" fmla="*/ 2791711 h 3206031"/>
              <a:gd name="connsiteX16" fmla="*/ 1803326 w 4389120"/>
              <a:gd name="connsiteY16" fmla="*/ 2812923 h 3206031"/>
              <a:gd name="connsiteX17" fmla="*/ 1803326 w 4389120"/>
              <a:gd name="connsiteY17" fmla="*/ 2815411 h 3206031"/>
              <a:gd name="connsiteX18" fmla="*/ 1804570 w 4389120"/>
              <a:gd name="connsiteY18" fmla="*/ 2835379 h 3206031"/>
              <a:gd name="connsiteX19" fmla="*/ 1807058 w 4389120"/>
              <a:gd name="connsiteY19" fmla="*/ 2855347 h 3206031"/>
              <a:gd name="connsiteX20" fmla="*/ 1812050 w 4389120"/>
              <a:gd name="connsiteY20" fmla="*/ 2875315 h 3206031"/>
              <a:gd name="connsiteX21" fmla="*/ 1817042 w 4389120"/>
              <a:gd name="connsiteY21" fmla="*/ 2894039 h 3206031"/>
              <a:gd name="connsiteX22" fmla="*/ 1825782 w 4389120"/>
              <a:gd name="connsiteY22" fmla="*/ 2912763 h 3206031"/>
              <a:gd name="connsiteX23" fmla="*/ 1834522 w 4389120"/>
              <a:gd name="connsiteY23" fmla="*/ 2928983 h 3206031"/>
              <a:gd name="connsiteX24" fmla="*/ 1845750 w 4389120"/>
              <a:gd name="connsiteY24" fmla="*/ 2945203 h 3206031"/>
              <a:gd name="connsiteX25" fmla="*/ 1858238 w 4389120"/>
              <a:gd name="connsiteY25" fmla="*/ 2960179 h 3206031"/>
              <a:gd name="connsiteX26" fmla="*/ 1871954 w 4389120"/>
              <a:gd name="connsiteY26" fmla="*/ 2973911 h 3206031"/>
              <a:gd name="connsiteX27" fmla="*/ 1886930 w 4389120"/>
              <a:gd name="connsiteY27" fmla="*/ 2986383 h 3206031"/>
              <a:gd name="connsiteX28" fmla="*/ 1903166 w 4389120"/>
              <a:gd name="connsiteY28" fmla="*/ 2996367 h 3206031"/>
              <a:gd name="connsiteX29" fmla="*/ 1920630 w 4389120"/>
              <a:gd name="connsiteY29" fmla="*/ 3005107 h 3206031"/>
              <a:gd name="connsiteX30" fmla="*/ 1939354 w 4389120"/>
              <a:gd name="connsiteY30" fmla="*/ 3012603 h 3206031"/>
              <a:gd name="connsiteX31" fmla="*/ 1958062 w 4389120"/>
              <a:gd name="connsiteY31" fmla="*/ 3017595 h 3206031"/>
              <a:gd name="connsiteX32" fmla="*/ 1979290 w 4389120"/>
              <a:gd name="connsiteY32" fmla="*/ 3021327 h 3206031"/>
              <a:gd name="connsiteX33" fmla="*/ 2000502 w 4389120"/>
              <a:gd name="connsiteY33" fmla="*/ 3022587 h 3206031"/>
              <a:gd name="connsiteX34" fmla="*/ 2022958 w 4389120"/>
              <a:gd name="connsiteY34" fmla="*/ 3021327 h 3206031"/>
              <a:gd name="connsiteX35" fmla="*/ 2044186 w 4389120"/>
              <a:gd name="connsiteY35" fmla="*/ 3017595 h 3206031"/>
              <a:gd name="connsiteX36" fmla="*/ 2064154 w 4389120"/>
              <a:gd name="connsiteY36" fmla="*/ 3012603 h 3206031"/>
              <a:gd name="connsiteX37" fmla="*/ 2082862 w 4389120"/>
              <a:gd name="connsiteY37" fmla="*/ 3006351 h 3206031"/>
              <a:gd name="connsiteX38" fmla="*/ 2099098 w 4389120"/>
              <a:gd name="connsiteY38" fmla="*/ 2997627 h 3206031"/>
              <a:gd name="connsiteX39" fmla="*/ 2115318 w 4389120"/>
              <a:gd name="connsiteY39" fmla="*/ 2986383 h 3206031"/>
              <a:gd name="connsiteX40" fmla="*/ 2130294 w 4389120"/>
              <a:gd name="connsiteY40" fmla="*/ 2975155 h 3206031"/>
              <a:gd name="connsiteX41" fmla="*/ 2144011 w 4389120"/>
              <a:gd name="connsiteY41" fmla="*/ 2961423 h 3206031"/>
              <a:gd name="connsiteX42" fmla="*/ 2155254 w 4389120"/>
              <a:gd name="connsiteY42" fmla="*/ 2946447 h 3206031"/>
              <a:gd name="connsiteX43" fmla="*/ 2165238 w 4389120"/>
              <a:gd name="connsiteY43" fmla="*/ 2931471 h 3206031"/>
              <a:gd name="connsiteX44" fmla="*/ 2173963 w 4389120"/>
              <a:gd name="connsiteY44" fmla="*/ 2914007 h 3206031"/>
              <a:gd name="connsiteX45" fmla="*/ 2181458 w 4389120"/>
              <a:gd name="connsiteY45" fmla="*/ 2896543 h 3206031"/>
              <a:gd name="connsiteX46" fmla="*/ 2187694 w 4389120"/>
              <a:gd name="connsiteY46" fmla="*/ 2877819 h 3206031"/>
              <a:gd name="connsiteX47" fmla="*/ 2191442 w 4389120"/>
              <a:gd name="connsiteY47" fmla="*/ 2859095 h 3206031"/>
              <a:gd name="connsiteX48" fmla="*/ 2193931 w 4389120"/>
              <a:gd name="connsiteY48" fmla="*/ 2839127 h 3206031"/>
              <a:gd name="connsiteX49" fmla="*/ 2195190 w 4389120"/>
              <a:gd name="connsiteY49" fmla="*/ 2817915 h 3206031"/>
              <a:gd name="connsiteX50" fmla="*/ 2195190 w 4389120"/>
              <a:gd name="connsiteY50" fmla="*/ 2815411 h 3206031"/>
              <a:gd name="connsiteX51" fmla="*/ 2193931 w 4389120"/>
              <a:gd name="connsiteY51" fmla="*/ 2794199 h 3206031"/>
              <a:gd name="connsiteX52" fmla="*/ 2191442 w 4389120"/>
              <a:gd name="connsiteY52" fmla="*/ 2774231 h 3206031"/>
              <a:gd name="connsiteX53" fmla="*/ 2186450 w 4389120"/>
              <a:gd name="connsiteY53" fmla="*/ 2755507 h 3206031"/>
              <a:gd name="connsiteX54" fmla="*/ 2180214 w 4389120"/>
              <a:gd name="connsiteY54" fmla="*/ 2736799 h 3206031"/>
              <a:gd name="connsiteX55" fmla="*/ 2172718 w 4389120"/>
              <a:gd name="connsiteY55" fmla="*/ 2718075 h 3206031"/>
              <a:gd name="connsiteX56" fmla="*/ 2163979 w 4389120"/>
              <a:gd name="connsiteY56" fmla="*/ 2700611 h 3206031"/>
              <a:gd name="connsiteX57" fmla="*/ 2152750 w 4389120"/>
              <a:gd name="connsiteY57" fmla="*/ 2685635 h 3206031"/>
              <a:gd name="connsiteX58" fmla="*/ 2140278 w 4389120"/>
              <a:gd name="connsiteY58" fmla="*/ 2670659 h 3206031"/>
              <a:gd name="connsiteX59" fmla="*/ 2126546 w 4389120"/>
              <a:gd name="connsiteY59" fmla="*/ 2656927 h 3206031"/>
              <a:gd name="connsiteX60" fmla="*/ 2111570 w 4389120"/>
              <a:gd name="connsiteY60" fmla="*/ 2644439 h 3206031"/>
              <a:gd name="connsiteX61" fmla="*/ 2095350 w 4389120"/>
              <a:gd name="connsiteY61" fmla="*/ 2634455 h 3206031"/>
              <a:gd name="connsiteX62" fmla="*/ 2077870 w 4389120"/>
              <a:gd name="connsiteY62" fmla="*/ 2624471 h 3206031"/>
              <a:gd name="connsiteX63" fmla="*/ 2059162 w 4389120"/>
              <a:gd name="connsiteY63" fmla="*/ 2618235 h 3206031"/>
              <a:gd name="connsiteX64" fmla="*/ 2040438 w 4389120"/>
              <a:gd name="connsiteY64" fmla="*/ 2611999 h 3206031"/>
              <a:gd name="connsiteX65" fmla="*/ 2019226 w 4389120"/>
              <a:gd name="connsiteY65" fmla="*/ 2609495 h 3206031"/>
              <a:gd name="connsiteX66" fmla="*/ 2487215 w 4389120"/>
              <a:gd name="connsiteY66" fmla="*/ 2438538 h 3206031"/>
              <a:gd name="connsiteX67" fmla="*/ 2700611 w 4389120"/>
              <a:gd name="connsiteY67" fmla="*/ 2438538 h 3206031"/>
              <a:gd name="connsiteX68" fmla="*/ 2700611 w 4389120"/>
              <a:gd name="connsiteY68" fmla="*/ 2857851 h 3206031"/>
              <a:gd name="connsiteX69" fmla="*/ 2700611 w 4389120"/>
              <a:gd name="connsiteY69" fmla="*/ 2875315 h 3206031"/>
              <a:gd name="connsiteX70" fmla="*/ 2703115 w 4389120"/>
              <a:gd name="connsiteY70" fmla="*/ 2892795 h 3206031"/>
              <a:gd name="connsiteX71" fmla="*/ 2705603 w 4389120"/>
              <a:gd name="connsiteY71" fmla="*/ 2909015 h 3206031"/>
              <a:gd name="connsiteX72" fmla="*/ 2709351 w 4389120"/>
              <a:gd name="connsiteY72" fmla="*/ 2923991 h 3206031"/>
              <a:gd name="connsiteX73" fmla="*/ 2714343 w 4389120"/>
              <a:gd name="connsiteY73" fmla="*/ 2937723 h 3206031"/>
              <a:gd name="connsiteX74" fmla="*/ 2719335 w 4389120"/>
              <a:gd name="connsiteY74" fmla="*/ 2950195 h 3206031"/>
              <a:gd name="connsiteX75" fmla="*/ 2726815 w 4389120"/>
              <a:gd name="connsiteY75" fmla="*/ 2961424 h 3206031"/>
              <a:gd name="connsiteX76" fmla="*/ 2734311 w 4389120"/>
              <a:gd name="connsiteY76" fmla="*/ 2971408 h 3206031"/>
              <a:gd name="connsiteX77" fmla="*/ 2743051 w 4389120"/>
              <a:gd name="connsiteY77" fmla="*/ 2980147 h 3206031"/>
              <a:gd name="connsiteX78" fmla="*/ 2753035 w 4389120"/>
              <a:gd name="connsiteY78" fmla="*/ 2987643 h 3206031"/>
              <a:gd name="connsiteX79" fmla="*/ 2763019 w 4389120"/>
              <a:gd name="connsiteY79" fmla="*/ 2995123 h 3206031"/>
              <a:gd name="connsiteX80" fmla="*/ 2774247 w 4389120"/>
              <a:gd name="connsiteY80" fmla="*/ 3000115 h 3206031"/>
              <a:gd name="connsiteX81" fmla="*/ 2786719 w 4389120"/>
              <a:gd name="connsiteY81" fmla="*/ 3003863 h 3206031"/>
              <a:gd name="connsiteX82" fmla="*/ 2800451 w 4389120"/>
              <a:gd name="connsiteY82" fmla="*/ 3007611 h 3206031"/>
              <a:gd name="connsiteX83" fmla="*/ 2814183 w 4389120"/>
              <a:gd name="connsiteY83" fmla="*/ 3008855 h 3206031"/>
              <a:gd name="connsiteX84" fmla="*/ 2829159 w 4389120"/>
              <a:gd name="connsiteY84" fmla="*/ 3010099 h 3206031"/>
              <a:gd name="connsiteX85" fmla="*/ 2844135 w 4389120"/>
              <a:gd name="connsiteY85" fmla="*/ 3008855 h 3206031"/>
              <a:gd name="connsiteX86" fmla="*/ 2857851 w 4389120"/>
              <a:gd name="connsiteY86" fmla="*/ 3007611 h 3206031"/>
              <a:gd name="connsiteX87" fmla="*/ 2871583 w 4389120"/>
              <a:gd name="connsiteY87" fmla="*/ 3003863 h 3206031"/>
              <a:gd name="connsiteX88" fmla="*/ 2884071 w 4389120"/>
              <a:gd name="connsiteY88" fmla="*/ 3000115 h 3206031"/>
              <a:gd name="connsiteX89" fmla="*/ 2895299 w 4389120"/>
              <a:gd name="connsiteY89" fmla="*/ 2995123 h 3206031"/>
              <a:gd name="connsiteX90" fmla="*/ 2906527 w 4389120"/>
              <a:gd name="connsiteY90" fmla="*/ 2987643 h 3206031"/>
              <a:gd name="connsiteX91" fmla="*/ 2916511 w 4389120"/>
              <a:gd name="connsiteY91" fmla="*/ 2980147 h 3206031"/>
              <a:gd name="connsiteX92" fmla="*/ 2926495 w 4389120"/>
              <a:gd name="connsiteY92" fmla="*/ 2971408 h 3206031"/>
              <a:gd name="connsiteX93" fmla="*/ 2933991 w 4389120"/>
              <a:gd name="connsiteY93" fmla="*/ 2961424 h 3206031"/>
              <a:gd name="connsiteX94" fmla="*/ 2941471 w 4389120"/>
              <a:gd name="connsiteY94" fmla="*/ 2950195 h 3206031"/>
              <a:gd name="connsiteX95" fmla="*/ 2947708 w 4389120"/>
              <a:gd name="connsiteY95" fmla="*/ 2937723 h 3206031"/>
              <a:gd name="connsiteX96" fmla="*/ 2952700 w 4389120"/>
              <a:gd name="connsiteY96" fmla="*/ 2923991 h 3206031"/>
              <a:gd name="connsiteX97" fmla="*/ 2956447 w 4389120"/>
              <a:gd name="connsiteY97" fmla="*/ 2909015 h 3206031"/>
              <a:gd name="connsiteX98" fmla="*/ 2960195 w 4389120"/>
              <a:gd name="connsiteY98" fmla="*/ 2892795 h 3206031"/>
              <a:gd name="connsiteX99" fmla="*/ 2961439 w 4389120"/>
              <a:gd name="connsiteY99" fmla="*/ 2875315 h 3206031"/>
              <a:gd name="connsiteX100" fmla="*/ 2961439 w 4389120"/>
              <a:gd name="connsiteY100" fmla="*/ 2857851 h 3206031"/>
              <a:gd name="connsiteX101" fmla="*/ 2961439 w 4389120"/>
              <a:gd name="connsiteY101" fmla="*/ 2438538 h 3206031"/>
              <a:gd name="connsiteX102" fmla="*/ 3174836 w 4389120"/>
              <a:gd name="connsiteY102" fmla="*/ 2438538 h 3206031"/>
              <a:gd name="connsiteX103" fmla="*/ 3174836 w 4389120"/>
              <a:gd name="connsiteY103" fmla="*/ 3188567 h 3206031"/>
              <a:gd name="connsiteX104" fmla="*/ 2961439 w 4389120"/>
              <a:gd name="connsiteY104" fmla="*/ 3188567 h 3206031"/>
              <a:gd name="connsiteX105" fmla="*/ 2961439 w 4389120"/>
              <a:gd name="connsiteY105" fmla="*/ 3082476 h 3206031"/>
              <a:gd name="connsiteX106" fmla="*/ 2942716 w 4389120"/>
              <a:gd name="connsiteY106" fmla="*/ 3106192 h 3206031"/>
              <a:gd name="connsiteX107" fmla="*/ 2922747 w 4389120"/>
              <a:gd name="connsiteY107" fmla="*/ 3127404 h 3206031"/>
              <a:gd name="connsiteX108" fmla="*/ 2911519 w 4389120"/>
              <a:gd name="connsiteY108" fmla="*/ 3138647 h 3206031"/>
              <a:gd name="connsiteX109" fmla="*/ 2899047 w 4389120"/>
              <a:gd name="connsiteY109" fmla="*/ 3148631 h 3206031"/>
              <a:gd name="connsiteX110" fmla="*/ 2886559 w 4389120"/>
              <a:gd name="connsiteY110" fmla="*/ 3157356 h 3206031"/>
              <a:gd name="connsiteX111" fmla="*/ 2874087 w 4389120"/>
              <a:gd name="connsiteY111" fmla="*/ 3166096 h 3206031"/>
              <a:gd name="connsiteX112" fmla="*/ 2860355 w 4389120"/>
              <a:gd name="connsiteY112" fmla="*/ 3173591 h 3206031"/>
              <a:gd name="connsiteX113" fmla="*/ 2846623 w 4389120"/>
              <a:gd name="connsiteY113" fmla="*/ 3181072 h 3206031"/>
              <a:gd name="connsiteX114" fmla="*/ 2831647 w 4389120"/>
              <a:gd name="connsiteY114" fmla="*/ 3187308 h 3206031"/>
              <a:gd name="connsiteX115" fmla="*/ 2815427 w 4389120"/>
              <a:gd name="connsiteY115" fmla="*/ 3192300 h 3206031"/>
              <a:gd name="connsiteX116" fmla="*/ 2797963 w 4389120"/>
              <a:gd name="connsiteY116" fmla="*/ 3197292 h 3206031"/>
              <a:gd name="connsiteX117" fmla="*/ 2780483 w 4389120"/>
              <a:gd name="connsiteY117" fmla="*/ 3199795 h 3206031"/>
              <a:gd name="connsiteX118" fmla="*/ 2761759 w 4389120"/>
              <a:gd name="connsiteY118" fmla="*/ 3202284 h 3206031"/>
              <a:gd name="connsiteX119" fmla="*/ 2741791 w 4389120"/>
              <a:gd name="connsiteY119" fmla="*/ 3202284 h 3206031"/>
              <a:gd name="connsiteX120" fmla="*/ 2713099 w 4389120"/>
              <a:gd name="connsiteY120" fmla="*/ 3201040 h 3206031"/>
              <a:gd name="connsiteX121" fmla="*/ 2685635 w 4389120"/>
              <a:gd name="connsiteY121" fmla="*/ 3197292 h 3206031"/>
              <a:gd name="connsiteX122" fmla="*/ 2659431 w 4389120"/>
              <a:gd name="connsiteY122" fmla="*/ 3192300 h 3206031"/>
              <a:gd name="connsiteX123" fmla="*/ 2634471 w 4389120"/>
              <a:gd name="connsiteY123" fmla="*/ 3183575 h 3206031"/>
              <a:gd name="connsiteX124" fmla="*/ 2612015 w 4389120"/>
              <a:gd name="connsiteY124" fmla="*/ 3172332 h 3206031"/>
              <a:gd name="connsiteX125" fmla="*/ 2590787 w 4389120"/>
              <a:gd name="connsiteY125" fmla="*/ 3159859 h 3206031"/>
              <a:gd name="connsiteX126" fmla="*/ 2572079 w 4389120"/>
              <a:gd name="connsiteY126" fmla="*/ 3144883 h 3206031"/>
              <a:gd name="connsiteX127" fmla="*/ 2554599 w 4389120"/>
              <a:gd name="connsiteY127" fmla="*/ 3128663 h 3206031"/>
              <a:gd name="connsiteX128" fmla="*/ 2539623 w 4389120"/>
              <a:gd name="connsiteY128" fmla="*/ 3108695 h 3206031"/>
              <a:gd name="connsiteX129" fmla="*/ 2525891 w 4389120"/>
              <a:gd name="connsiteY129" fmla="*/ 3087468 h 3206031"/>
              <a:gd name="connsiteX130" fmla="*/ 2514663 w 4389120"/>
              <a:gd name="connsiteY130" fmla="*/ 3065011 h 3206031"/>
              <a:gd name="connsiteX131" fmla="*/ 2504679 w 4389120"/>
              <a:gd name="connsiteY131" fmla="*/ 3040051 h 3206031"/>
              <a:gd name="connsiteX132" fmla="*/ 2497199 w 4389120"/>
              <a:gd name="connsiteY132" fmla="*/ 3013847 h 3206031"/>
              <a:gd name="connsiteX133" fmla="*/ 2492207 w 4389120"/>
              <a:gd name="connsiteY133" fmla="*/ 2985139 h 3206031"/>
              <a:gd name="connsiteX134" fmla="*/ 2488459 w 4389120"/>
              <a:gd name="connsiteY134" fmla="*/ 2956432 h 3206031"/>
              <a:gd name="connsiteX135" fmla="*/ 2487215 w 4389120"/>
              <a:gd name="connsiteY135" fmla="*/ 2923991 h 3206031"/>
              <a:gd name="connsiteX136" fmla="*/ 4092104 w 4389120"/>
              <a:gd name="connsiteY136" fmla="*/ 2427294 h 3206031"/>
              <a:gd name="connsiteX137" fmla="*/ 4128292 w 4389120"/>
              <a:gd name="connsiteY137" fmla="*/ 2429798 h 3206031"/>
              <a:gd name="connsiteX138" fmla="*/ 4165740 w 4389120"/>
              <a:gd name="connsiteY138" fmla="*/ 2433546 h 3206031"/>
              <a:gd name="connsiteX139" fmla="*/ 4201928 w 4389120"/>
              <a:gd name="connsiteY139" fmla="*/ 2441026 h 3206031"/>
              <a:gd name="connsiteX140" fmla="*/ 4238116 w 4389120"/>
              <a:gd name="connsiteY140" fmla="*/ 2451010 h 3206031"/>
              <a:gd name="connsiteX141" fmla="*/ 4273060 w 4389120"/>
              <a:gd name="connsiteY141" fmla="*/ 2463482 h 3206031"/>
              <a:gd name="connsiteX142" fmla="*/ 4308004 w 4389120"/>
              <a:gd name="connsiteY142" fmla="*/ 2478458 h 3206031"/>
              <a:gd name="connsiteX143" fmla="*/ 4341704 w 4389120"/>
              <a:gd name="connsiteY143" fmla="*/ 2494694 h 3206031"/>
              <a:gd name="connsiteX144" fmla="*/ 4372900 w 4389120"/>
              <a:gd name="connsiteY144" fmla="*/ 2514662 h 3206031"/>
              <a:gd name="connsiteX145" fmla="*/ 4291784 w 4389120"/>
              <a:gd name="connsiteY145" fmla="*/ 2661918 h 3206031"/>
              <a:gd name="connsiteX146" fmla="*/ 4263076 w 4389120"/>
              <a:gd name="connsiteY146" fmla="*/ 2645698 h 3206031"/>
              <a:gd name="connsiteX147" fmla="*/ 4235613 w 4389120"/>
              <a:gd name="connsiteY147" fmla="*/ 2631966 h 3206031"/>
              <a:gd name="connsiteX148" fmla="*/ 4209408 w 4389120"/>
              <a:gd name="connsiteY148" fmla="*/ 2620738 h 3206031"/>
              <a:gd name="connsiteX149" fmla="*/ 4183204 w 4389120"/>
              <a:gd name="connsiteY149" fmla="*/ 2610754 h 3206031"/>
              <a:gd name="connsiteX150" fmla="*/ 4157000 w 4389120"/>
              <a:gd name="connsiteY150" fmla="*/ 2602014 h 3206031"/>
              <a:gd name="connsiteX151" fmla="*/ 4133284 w 4389120"/>
              <a:gd name="connsiteY151" fmla="*/ 2595778 h 3206031"/>
              <a:gd name="connsiteX152" fmla="*/ 4109568 w 4389120"/>
              <a:gd name="connsiteY152" fmla="*/ 2593274 h 3206031"/>
              <a:gd name="connsiteX153" fmla="*/ 4088356 w 4389120"/>
              <a:gd name="connsiteY153" fmla="*/ 2592030 h 3206031"/>
              <a:gd name="connsiteX154" fmla="*/ 4070892 w 4389120"/>
              <a:gd name="connsiteY154" fmla="*/ 2592030 h 3206031"/>
              <a:gd name="connsiteX155" fmla="*/ 4054656 w 4389120"/>
              <a:gd name="connsiteY155" fmla="*/ 2595778 h 3206031"/>
              <a:gd name="connsiteX156" fmla="*/ 4040940 w 4389120"/>
              <a:gd name="connsiteY156" fmla="*/ 2599526 h 3206031"/>
              <a:gd name="connsiteX157" fmla="*/ 4029712 w 4389120"/>
              <a:gd name="connsiteY157" fmla="*/ 2605762 h 3206031"/>
              <a:gd name="connsiteX158" fmla="*/ 4020972 w 4389120"/>
              <a:gd name="connsiteY158" fmla="*/ 2614486 h 3206031"/>
              <a:gd name="connsiteX159" fmla="*/ 4014736 w 4389120"/>
              <a:gd name="connsiteY159" fmla="*/ 2623226 h 3206031"/>
              <a:gd name="connsiteX160" fmla="*/ 4010988 w 4389120"/>
              <a:gd name="connsiteY160" fmla="*/ 2631966 h 3206031"/>
              <a:gd name="connsiteX161" fmla="*/ 4009744 w 4389120"/>
              <a:gd name="connsiteY161" fmla="*/ 2643194 h 3206031"/>
              <a:gd name="connsiteX162" fmla="*/ 4009744 w 4389120"/>
              <a:gd name="connsiteY162" fmla="*/ 2645698 h 3206031"/>
              <a:gd name="connsiteX163" fmla="*/ 4010988 w 4389120"/>
              <a:gd name="connsiteY163" fmla="*/ 2653178 h 3206031"/>
              <a:gd name="connsiteX164" fmla="*/ 4013476 w 4389120"/>
              <a:gd name="connsiteY164" fmla="*/ 2660674 h 3206031"/>
              <a:gd name="connsiteX165" fmla="*/ 4017224 w 4389120"/>
              <a:gd name="connsiteY165" fmla="*/ 2666910 h 3206031"/>
              <a:gd name="connsiteX166" fmla="*/ 4022216 w 4389120"/>
              <a:gd name="connsiteY166" fmla="*/ 2673146 h 3206031"/>
              <a:gd name="connsiteX167" fmla="*/ 4029712 w 4389120"/>
              <a:gd name="connsiteY167" fmla="*/ 2679382 h 3206031"/>
              <a:gd name="connsiteX168" fmla="*/ 4037192 w 4389120"/>
              <a:gd name="connsiteY168" fmla="*/ 2685634 h 3206031"/>
              <a:gd name="connsiteX169" fmla="*/ 4055916 w 4389120"/>
              <a:gd name="connsiteY169" fmla="*/ 2695618 h 3206031"/>
              <a:gd name="connsiteX170" fmla="*/ 4078372 w 4389120"/>
              <a:gd name="connsiteY170" fmla="*/ 2705602 h 3206031"/>
              <a:gd name="connsiteX171" fmla="*/ 4104576 w 4389120"/>
              <a:gd name="connsiteY171" fmla="*/ 2715586 h 3206031"/>
              <a:gd name="connsiteX172" fmla="*/ 4163236 w 4389120"/>
              <a:gd name="connsiteY172" fmla="*/ 2735554 h 3206031"/>
              <a:gd name="connsiteX173" fmla="*/ 4201928 w 4389120"/>
              <a:gd name="connsiteY173" fmla="*/ 2749270 h 3206031"/>
              <a:gd name="connsiteX174" fmla="*/ 4223140 w 4389120"/>
              <a:gd name="connsiteY174" fmla="*/ 2756766 h 3206031"/>
              <a:gd name="connsiteX175" fmla="*/ 4241864 w 4389120"/>
              <a:gd name="connsiteY175" fmla="*/ 2765491 h 3206031"/>
              <a:gd name="connsiteX176" fmla="*/ 4261832 w 4389120"/>
              <a:gd name="connsiteY176" fmla="*/ 2775475 h 3206031"/>
              <a:gd name="connsiteX177" fmla="*/ 4280540 w 4389120"/>
              <a:gd name="connsiteY177" fmla="*/ 2785459 h 3206031"/>
              <a:gd name="connsiteX178" fmla="*/ 4298020 w 4389120"/>
              <a:gd name="connsiteY178" fmla="*/ 2796702 h 3206031"/>
              <a:gd name="connsiteX179" fmla="*/ 4315484 w 4389120"/>
              <a:gd name="connsiteY179" fmla="*/ 2807930 h 3206031"/>
              <a:gd name="connsiteX180" fmla="*/ 4330460 w 4389120"/>
              <a:gd name="connsiteY180" fmla="*/ 2821662 h 3206031"/>
              <a:gd name="connsiteX181" fmla="*/ 4345436 w 4389120"/>
              <a:gd name="connsiteY181" fmla="*/ 2836638 h 3206031"/>
              <a:gd name="connsiteX182" fmla="*/ 4357924 w 4389120"/>
              <a:gd name="connsiteY182" fmla="*/ 2852858 h 3206031"/>
              <a:gd name="connsiteX183" fmla="*/ 4369152 w 4389120"/>
              <a:gd name="connsiteY183" fmla="*/ 2870323 h 3206031"/>
              <a:gd name="connsiteX184" fmla="*/ 4377892 w 4389120"/>
              <a:gd name="connsiteY184" fmla="*/ 2889046 h 3206031"/>
              <a:gd name="connsiteX185" fmla="*/ 4384128 w 4389120"/>
              <a:gd name="connsiteY185" fmla="*/ 2910259 h 3206031"/>
              <a:gd name="connsiteX186" fmla="*/ 4387876 w 4389120"/>
              <a:gd name="connsiteY186" fmla="*/ 2932730 h 3206031"/>
              <a:gd name="connsiteX187" fmla="*/ 4389120 w 4389120"/>
              <a:gd name="connsiteY187" fmla="*/ 2957690 h 3206031"/>
              <a:gd name="connsiteX188" fmla="*/ 4389120 w 4389120"/>
              <a:gd name="connsiteY188" fmla="*/ 2960179 h 3206031"/>
              <a:gd name="connsiteX189" fmla="*/ 4387876 w 4389120"/>
              <a:gd name="connsiteY189" fmla="*/ 2991375 h 3206031"/>
              <a:gd name="connsiteX190" fmla="*/ 4386632 w 4389120"/>
              <a:gd name="connsiteY190" fmla="*/ 3005107 h 3206031"/>
              <a:gd name="connsiteX191" fmla="*/ 4384128 w 4389120"/>
              <a:gd name="connsiteY191" fmla="*/ 3018838 h 3206031"/>
              <a:gd name="connsiteX192" fmla="*/ 4380380 w 4389120"/>
              <a:gd name="connsiteY192" fmla="*/ 3032570 h 3206031"/>
              <a:gd name="connsiteX193" fmla="*/ 4376648 w 4389120"/>
              <a:gd name="connsiteY193" fmla="*/ 3045043 h 3206031"/>
              <a:gd name="connsiteX194" fmla="*/ 4372900 w 4389120"/>
              <a:gd name="connsiteY194" fmla="*/ 3057530 h 3206031"/>
              <a:gd name="connsiteX195" fmla="*/ 4367908 w 4389120"/>
              <a:gd name="connsiteY195" fmla="*/ 3068758 h 3206031"/>
              <a:gd name="connsiteX196" fmla="*/ 4361672 w 4389120"/>
              <a:gd name="connsiteY196" fmla="*/ 3079987 h 3206031"/>
              <a:gd name="connsiteX197" fmla="*/ 4355420 w 4389120"/>
              <a:gd name="connsiteY197" fmla="*/ 3091215 h 3206031"/>
              <a:gd name="connsiteX198" fmla="*/ 4341704 w 4389120"/>
              <a:gd name="connsiteY198" fmla="*/ 3109938 h 3206031"/>
              <a:gd name="connsiteX199" fmla="*/ 4325468 w 4389120"/>
              <a:gd name="connsiteY199" fmla="*/ 3128662 h 3206031"/>
              <a:gd name="connsiteX200" fmla="*/ 4306760 w 4389120"/>
              <a:gd name="connsiteY200" fmla="*/ 3143638 h 3206031"/>
              <a:gd name="connsiteX201" fmla="*/ 4286792 w 4389120"/>
              <a:gd name="connsiteY201" fmla="*/ 3158614 h 3206031"/>
              <a:gd name="connsiteX202" fmla="*/ 4264320 w 4389120"/>
              <a:gd name="connsiteY202" fmla="*/ 3169842 h 3206031"/>
              <a:gd name="connsiteX203" fmla="*/ 4240605 w 4389120"/>
              <a:gd name="connsiteY203" fmla="*/ 3179826 h 3206031"/>
              <a:gd name="connsiteX204" fmla="*/ 4215660 w 4389120"/>
              <a:gd name="connsiteY204" fmla="*/ 3188566 h 3206031"/>
              <a:gd name="connsiteX205" fmla="*/ 4189440 w 4389120"/>
              <a:gd name="connsiteY205" fmla="*/ 3194802 h 3206031"/>
              <a:gd name="connsiteX206" fmla="*/ 4161992 w 4389120"/>
              <a:gd name="connsiteY206" fmla="*/ 3199794 h 3206031"/>
              <a:gd name="connsiteX207" fmla="*/ 4132040 w 4389120"/>
              <a:gd name="connsiteY207" fmla="*/ 3202283 h 3206031"/>
              <a:gd name="connsiteX208" fmla="*/ 4102088 w 4389120"/>
              <a:gd name="connsiteY208" fmla="*/ 3202283 h 3206031"/>
              <a:gd name="connsiteX209" fmla="*/ 4082120 w 4389120"/>
              <a:gd name="connsiteY209" fmla="*/ 3202283 h 3206031"/>
              <a:gd name="connsiteX210" fmla="*/ 4062152 w 4389120"/>
              <a:gd name="connsiteY210" fmla="*/ 3201039 h 3206031"/>
              <a:gd name="connsiteX211" fmla="*/ 4042184 w 4389120"/>
              <a:gd name="connsiteY211" fmla="*/ 3198550 h 3206031"/>
              <a:gd name="connsiteX212" fmla="*/ 4022216 w 4389120"/>
              <a:gd name="connsiteY212" fmla="*/ 3196047 h 3206031"/>
              <a:gd name="connsiteX213" fmla="*/ 4001004 w 4389120"/>
              <a:gd name="connsiteY213" fmla="*/ 3192299 h 3206031"/>
              <a:gd name="connsiteX214" fmla="*/ 3981036 w 4389120"/>
              <a:gd name="connsiteY214" fmla="*/ 3187307 h 3206031"/>
              <a:gd name="connsiteX215" fmla="*/ 3959824 w 4389120"/>
              <a:gd name="connsiteY215" fmla="*/ 3182315 h 3206031"/>
              <a:gd name="connsiteX216" fmla="*/ 3939856 w 4389120"/>
              <a:gd name="connsiteY216" fmla="*/ 3176079 h 3206031"/>
              <a:gd name="connsiteX217" fmla="*/ 3918628 w 4389120"/>
              <a:gd name="connsiteY217" fmla="*/ 3168598 h 3206031"/>
              <a:gd name="connsiteX218" fmla="*/ 3898660 w 4389120"/>
              <a:gd name="connsiteY218" fmla="*/ 3159858 h 3206031"/>
              <a:gd name="connsiteX219" fmla="*/ 3878692 w 4389120"/>
              <a:gd name="connsiteY219" fmla="*/ 3149874 h 3206031"/>
              <a:gd name="connsiteX220" fmla="*/ 3858740 w 4389120"/>
              <a:gd name="connsiteY220" fmla="*/ 3139890 h 3206031"/>
              <a:gd name="connsiteX221" fmla="*/ 3838772 w 4389120"/>
              <a:gd name="connsiteY221" fmla="*/ 3128662 h 3206031"/>
              <a:gd name="connsiteX222" fmla="*/ 3818804 w 4389120"/>
              <a:gd name="connsiteY222" fmla="*/ 3117419 h 3206031"/>
              <a:gd name="connsiteX223" fmla="*/ 3800080 w 4389120"/>
              <a:gd name="connsiteY223" fmla="*/ 3103702 h 3206031"/>
              <a:gd name="connsiteX224" fmla="*/ 3781356 w 4389120"/>
              <a:gd name="connsiteY224" fmla="*/ 3089970 h 3206031"/>
              <a:gd name="connsiteX225" fmla="*/ 3871212 w 4389120"/>
              <a:gd name="connsiteY225" fmla="*/ 2948950 h 3206031"/>
              <a:gd name="connsiteX226" fmla="*/ 3902408 w 4389120"/>
              <a:gd name="connsiteY226" fmla="*/ 2970163 h 3206031"/>
              <a:gd name="connsiteX227" fmla="*/ 3933604 w 4389120"/>
              <a:gd name="connsiteY227" fmla="*/ 2988886 h 3206031"/>
              <a:gd name="connsiteX228" fmla="*/ 3963556 w 4389120"/>
              <a:gd name="connsiteY228" fmla="*/ 3003862 h 3206031"/>
              <a:gd name="connsiteX229" fmla="*/ 3993508 w 4389120"/>
              <a:gd name="connsiteY229" fmla="*/ 3016335 h 3206031"/>
              <a:gd name="connsiteX230" fmla="*/ 4023460 w 4389120"/>
              <a:gd name="connsiteY230" fmla="*/ 3026319 h 3206031"/>
              <a:gd name="connsiteX231" fmla="*/ 4053412 w 4389120"/>
              <a:gd name="connsiteY231" fmla="*/ 3033814 h 3206031"/>
              <a:gd name="connsiteX232" fmla="*/ 4080876 w 4389120"/>
              <a:gd name="connsiteY232" fmla="*/ 3037562 h 3206031"/>
              <a:gd name="connsiteX233" fmla="*/ 4108324 w 4389120"/>
              <a:gd name="connsiteY233" fmla="*/ 3038806 h 3206031"/>
              <a:gd name="connsiteX234" fmla="*/ 4129536 w 4389120"/>
              <a:gd name="connsiteY234" fmla="*/ 3037562 h 3206031"/>
              <a:gd name="connsiteX235" fmla="*/ 4148260 w 4389120"/>
              <a:gd name="connsiteY235" fmla="*/ 3035059 h 3206031"/>
              <a:gd name="connsiteX236" fmla="*/ 4163236 w 4389120"/>
              <a:gd name="connsiteY236" fmla="*/ 3030067 h 3206031"/>
              <a:gd name="connsiteX237" fmla="*/ 4175724 w 4389120"/>
              <a:gd name="connsiteY237" fmla="*/ 3023830 h 3206031"/>
              <a:gd name="connsiteX238" fmla="*/ 4180716 w 4389120"/>
              <a:gd name="connsiteY238" fmla="*/ 3020083 h 3206031"/>
              <a:gd name="connsiteX239" fmla="*/ 4185708 w 4389120"/>
              <a:gd name="connsiteY239" fmla="*/ 3015091 h 3206031"/>
              <a:gd name="connsiteX240" fmla="*/ 4189440 w 4389120"/>
              <a:gd name="connsiteY240" fmla="*/ 3011343 h 3206031"/>
              <a:gd name="connsiteX241" fmla="*/ 4191944 w 4389120"/>
              <a:gd name="connsiteY241" fmla="*/ 3006351 h 3206031"/>
              <a:gd name="connsiteX242" fmla="*/ 4194432 w 4389120"/>
              <a:gd name="connsiteY242" fmla="*/ 3001359 h 3206031"/>
              <a:gd name="connsiteX243" fmla="*/ 4196936 w 4389120"/>
              <a:gd name="connsiteY243" fmla="*/ 2995123 h 3206031"/>
              <a:gd name="connsiteX244" fmla="*/ 4198180 w 4389120"/>
              <a:gd name="connsiteY244" fmla="*/ 2982650 h 3206031"/>
              <a:gd name="connsiteX245" fmla="*/ 4198180 w 4389120"/>
              <a:gd name="connsiteY245" fmla="*/ 2980147 h 3206031"/>
              <a:gd name="connsiteX246" fmla="*/ 4196936 w 4389120"/>
              <a:gd name="connsiteY246" fmla="*/ 2972666 h 3206031"/>
              <a:gd name="connsiteX247" fmla="*/ 4194432 w 4389120"/>
              <a:gd name="connsiteY247" fmla="*/ 2963926 h 3206031"/>
              <a:gd name="connsiteX248" fmla="*/ 4190700 w 4389120"/>
              <a:gd name="connsiteY248" fmla="*/ 2957690 h 3206031"/>
              <a:gd name="connsiteX249" fmla="*/ 4184448 w 4389120"/>
              <a:gd name="connsiteY249" fmla="*/ 2951439 h 3206031"/>
              <a:gd name="connsiteX250" fmla="*/ 4178212 w 4389120"/>
              <a:gd name="connsiteY250" fmla="*/ 2945203 h 3206031"/>
              <a:gd name="connsiteX251" fmla="*/ 4170732 w 4389120"/>
              <a:gd name="connsiteY251" fmla="*/ 2938966 h 3206031"/>
              <a:gd name="connsiteX252" fmla="*/ 4160748 w 4389120"/>
              <a:gd name="connsiteY252" fmla="*/ 2933974 h 3206031"/>
              <a:gd name="connsiteX253" fmla="*/ 4150764 w 4389120"/>
              <a:gd name="connsiteY253" fmla="*/ 2928982 h 3206031"/>
              <a:gd name="connsiteX254" fmla="*/ 4128292 w 4389120"/>
              <a:gd name="connsiteY254" fmla="*/ 2920243 h 3206031"/>
              <a:gd name="connsiteX255" fmla="*/ 4100844 w 4389120"/>
              <a:gd name="connsiteY255" fmla="*/ 2911503 h 3206031"/>
              <a:gd name="connsiteX256" fmla="*/ 4042184 w 4389120"/>
              <a:gd name="connsiteY256" fmla="*/ 2894038 h 3206031"/>
              <a:gd name="connsiteX257" fmla="*/ 4002248 w 4389120"/>
              <a:gd name="connsiteY257" fmla="*/ 2881566 h 3206031"/>
              <a:gd name="connsiteX258" fmla="*/ 3982280 w 4389120"/>
              <a:gd name="connsiteY258" fmla="*/ 2874070 h 3206031"/>
              <a:gd name="connsiteX259" fmla="*/ 3963556 w 4389120"/>
              <a:gd name="connsiteY259" fmla="*/ 2865331 h 3206031"/>
              <a:gd name="connsiteX260" fmla="*/ 3943588 w 4389120"/>
              <a:gd name="connsiteY260" fmla="*/ 2856606 h 3206031"/>
              <a:gd name="connsiteX261" fmla="*/ 3924880 w 4389120"/>
              <a:gd name="connsiteY261" fmla="*/ 2846622 h 3206031"/>
              <a:gd name="connsiteX262" fmla="*/ 3907400 w 4389120"/>
              <a:gd name="connsiteY262" fmla="*/ 2836638 h 3206031"/>
              <a:gd name="connsiteX263" fmla="*/ 3891180 w 4389120"/>
              <a:gd name="connsiteY263" fmla="*/ 2824150 h 3206031"/>
              <a:gd name="connsiteX264" fmla="*/ 3876204 w 4389120"/>
              <a:gd name="connsiteY264" fmla="*/ 2810419 h 3206031"/>
              <a:gd name="connsiteX265" fmla="*/ 3861228 w 4389120"/>
              <a:gd name="connsiteY265" fmla="*/ 2795443 h 3206031"/>
              <a:gd name="connsiteX266" fmla="*/ 3848756 w 4389120"/>
              <a:gd name="connsiteY266" fmla="*/ 2779222 h 3206031"/>
              <a:gd name="connsiteX267" fmla="*/ 3838772 w 4389120"/>
              <a:gd name="connsiteY267" fmla="*/ 2760499 h 3206031"/>
              <a:gd name="connsiteX268" fmla="*/ 3830032 w 4389120"/>
              <a:gd name="connsiteY268" fmla="*/ 2740546 h 3206031"/>
              <a:gd name="connsiteX269" fmla="*/ 3823796 w 4389120"/>
              <a:gd name="connsiteY269" fmla="*/ 2718074 h 3206031"/>
              <a:gd name="connsiteX270" fmla="*/ 3820048 w 4389120"/>
              <a:gd name="connsiteY270" fmla="*/ 2694358 h 3206031"/>
              <a:gd name="connsiteX271" fmla="*/ 3818804 w 4389120"/>
              <a:gd name="connsiteY271" fmla="*/ 2668154 h 3206031"/>
              <a:gd name="connsiteX272" fmla="*/ 3818804 w 4389120"/>
              <a:gd name="connsiteY272" fmla="*/ 2665666 h 3206031"/>
              <a:gd name="connsiteX273" fmla="*/ 3820048 w 4389120"/>
              <a:gd name="connsiteY273" fmla="*/ 2638202 h 3206031"/>
              <a:gd name="connsiteX274" fmla="*/ 3823796 w 4389120"/>
              <a:gd name="connsiteY274" fmla="*/ 2611998 h 3206031"/>
              <a:gd name="connsiteX275" fmla="*/ 3831276 w 4389120"/>
              <a:gd name="connsiteY275" fmla="*/ 2587038 h 3206031"/>
              <a:gd name="connsiteX276" fmla="*/ 3840016 w 4389120"/>
              <a:gd name="connsiteY276" fmla="*/ 2564582 h 3206031"/>
              <a:gd name="connsiteX277" fmla="*/ 3851244 w 4389120"/>
              <a:gd name="connsiteY277" fmla="*/ 2543354 h 3206031"/>
              <a:gd name="connsiteX278" fmla="*/ 3864976 w 4389120"/>
              <a:gd name="connsiteY278" fmla="*/ 2523386 h 3206031"/>
              <a:gd name="connsiteX279" fmla="*/ 3881196 w 4389120"/>
              <a:gd name="connsiteY279" fmla="*/ 2505922 h 3206031"/>
              <a:gd name="connsiteX280" fmla="*/ 3898660 w 4389120"/>
              <a:gd name="connsiteY280" fmla="*/ 2489702 h 3206031"/>
              <a:gd name="connsiteX281" fmla="*/ 3918628 w 4389120"/>
              <a:gd name="connsiteY281" fmla="*/ 2474726 h 3206031"/>
              <a:gd name="connsiteX282" fmla="*/ 3939856 w 4389120"/>
              <a:gd name="connsiteY282" fmla="*/ 2462238 h 3206031"/>
              <a:gd name="connsiteX283" fmla="*/ 3962312 w 4389120"/>
              <a:gd name="connsiteY283" fmla="*/ 2452254 h 3206031"/>
              <a:gd name="connsiteX284" fmla="*/ 3986028 w 4389120"/>
              <a:gd name="connsiteY284" fmla="*/ 2443530 h 3206031"/>
              <a:gd name="connsiteX285" fmla="*/ 4010988 w 4389120"/>
              <a:gd name="connsiteY285" fmla="*/ 2436034 h 3206031"/>
              <a:gd name="connsiteX286" fmla="*/ 4037192 w 4389120"/>
              <a:gd name="connsiteY286" fmla="*/ 2432286 h 3206031"/>
              <a:gd name="connsiteX287" fmla="*/ 4064640 w 4389120"/>
              <a:gd name="connsiteY287" fmla="*/ 2428554 h 3206031"/>
              <a:gd name="connsiteX288" fmla="*/ 2000502 w 4389120"/>
              <a:gd name="connsiteY288" fmla="*/ 2424806 h 3206031"/>
              <a:gd name="connsiteX289" fmla="*/ 2021714 w 4389120"/>
              <a:gd name="connsiteY289" fmla="*/ 2426051 h 3206031"/>
              <a:gd name="connsiteX290" fmla="*/ 2042926 w 4389120"/>
              <a:gd name="connsiteY290" fmla="*/ 2427295 h 3206031"/>
              <a:gd name="connsiteX291" fmla="*/ 2064154 w 4389120"/>
              <a:gd name="connsiteY291" fmla="*/ 2429798 h 3206031"/>
              <a:gd name="connsiteX292" fmla="*/ 2084122 w 4389120"/>
              <a:gd name="connsiteY292" fmla="*/ 2432287 h 3206031"/>
              <a:gd name="connsiteX293" fmla="*/ 2104090 w 4389120"/>
              <a:gd name="connsiteY293" fmla="*/ 2437279 h 3206031"/>
              <a:gd name="connsiteX294" fmla="*/ 2124043 w 4389120"/>
              <a:gd name="connsiteY294" fmla="*/ 2442271 h 3206031"/>
              <a:gd name="connsiteX295" fmla="*/ 2142766 w 4389120"/>
              <a:gd name="connsiteY295" fmla="*/ 2448507 h 3206031"/>
              <a:gd name="connsiteX296" fmla="*/ 2161490 w 4389120"/>
              <a:gd name="connsiteY296" fmla="*/ 2454758 h 3206031"/>
              <a:gd name="connsiteX297" fmla="*/ 2180214 w 4389120"/>
              <a:gd name="connsiteY297" fmla="*/ 2463483 h 3206031"/>
              <a:gd name="connsiteX298" fmla="*/ 2197678 w 4389120"/>
              <a:gd name="connsiteY298" fmla="*/ 2470979 h 3206031"/>
              <a:gd name="connsiteX299" fmla="*/ 2213899 w 4389120"/>
              <a:gd name="connsiteY299" fmla="*/ 2480963 h 3206031"/>
              <a:gd name="connsiteX300" fmla="*/ 2230134 w 4389120"/>
              <a:gd name="connsiteY300" fmla="*/ 2490947 h 3206031"/>
              <a:gd name="connsiteX301" fmla="*/ 2246354 w 4389120"/>
              <a:gd name="connsiteY301" fmla="*/ 2500931 h 3206031"/>
              <a:gd name="connsiteX302" fmla="*/ 2261330 w 4389120"/>
              <a:gd name="connsiteY302" fmla="*/ 2513403 h 3206031"/>
              <a:gd name="connsiteX303" fmla="*/ 2276306 w 4389120"/>
              <a:gd name="connsiteY303" fmla="*/ 2524646 h 3206031"/>
              <a:gd name="connsiteX304" fmla="*/ 2290023 w 4389120"/>
              <a:gd name="connsiteY304" fmla="*/ 2538363 h 3206031"/>
              <a:gd name="connsiteX305" fmla="*/ 2302510 w 4389120"/>
              <a:gd name="connsiteY305" fmla="*/ 2550851 h 3206031"/>
              <a:gd name="connsiteX306" fmla="*/ 2314983 w 4389120"/>
              <a:gd name="connsiteY306" fmla="*/ 2565827 h 3206031"/>
              <a:gd name="connsiteX307" fmla="*/ 2327471 w 4389120"/>
              <a:gd name="connsiteY307" fmla="*/ 2579558 h 3206031"/>
              <a:gd name="connsiteX308" fmla="*/ 2338699 w 4389120"/>
              <a:gd name="connsiteY308" fmla="*/ 2595779 h 3206031"/>
              <a:gd name="connsiteX309" fmla="*/ 2348683 w 4389120"/>
              <a:gd name="connsiteY309" fmla="*/ 2610755 h 3206031"/>
              <a:gd name="connsiteX310" fmla="*/ 2357423 w 4389120"/>
              <a:gd name="connsiteY310" fmla="*/ 2626975 h 3206031"/>
              <a:gd name="connsiteX311" fmla="*/ 2366162 w 4389120"/>
              <a:gd name="connsiteY311" fmla="*/ 2644439 h 3206031"/>
              <a:gd name="connsiteX312" fmla="*/ 2374887 w 4389120"/>
              <a:gd name="connsiteY312" fmla="*/ 2660675 h 3206031"/>
              <a:gd name="connsiteX313" fmla="*/ 2381138 w 4389120"/>
              <a:gd name="connsiteY313" fmla="*/ 2678139 h 3206031"/>
              <a:gd name="connsiteX314" fmla="*/ 2387375 w 4389120"/>
              <a:gd name="connsiteY314" fmla="*/ 2696863 h 3206031"/>
              <a:gd name="connsiteX315" fmla="*/ 2392367 w 4389120"/>
              <a:gd name="connsiteY315" fmla="*/ 2715587 h 3206031"/>
              <a:gd name="connsiteX316" fmla="*/ 2397359 w 4389120"/>
              <a:gd name="connsiteY316" fmla="*/ 2734295 h 3206031"/>
              <a:gd name="connsiteX317" fmla="*/ 2399847 w 4389120"/>
              <a:gd name="connsiteY317" fmla="*/ 2753019 h 3206031"/>
              <a:gd name="connsiteX318" fmla="*/ 2402351 w 4389120"/>
              <a:gd name="connsiteY318" fmla="*/ 2772987 h 3206031"/>
              <a:gd name="connsiteX319" fmla="*/ 2404839 w 4389120"/>
              <a:gd name="connsiteY319" fmla="*/ 2792955 h 3206031"/>
              <a:gd name="connsiteX320" fmla="*/ 2404839 w 4389120"/>
              <a:gd name="connsiteY320" fmla="*/ 2812923 h 3206031"/>
              <a:gd name="connsiteX321" fmla="*/ 2404839 w 4389120"/>
              <a:gd name="connsiteY321" fmla="*/ 2815411 h 3206031"/>
              <a:gd name="connsiteX322" fmla="*/ 2404839 w 4389120"/>
              <a:gd name="connsiteY322" fmla="*/ 2835379 h 3206031"/>
              <a:gd name="connsiteX323" fmla="*/ 2402351 w 4389120"/>
              <a:gd name="connsiteY323" fmla="*/ 2855347 h 3206031"/>
              <a:gd name="connsiteX324" fmla="*/ 2399847 w 4389120"/>
              <a:gd name="connsiteY324" fmla="*/ 2874071 h 3206031"/>
              <a:gd name="connsiteX325" fmla="*/ 2397359 w 4389120"/>
              <a:gd name="connsiteY325" fmla="*/ 2894039 h 3206031"/>
              <a:gd name="connsiteX326" fmla="*/ 2392367 w 4389120"/>
              <a:gd name="connsiteY326" fmla="*/ 2912763 h 3206031"/>
              <a:gd name="connsiteX327" fmla="*/ 2387375 w 4389120"/>
              <a:gd name="connsiteY327" fmla="*/ 2931471 h 3206031"/>
              <a:gd name="connsiteX328" fmla="*/ 2381138 w 4389120"/>
              <a:gd name="connsiteY328" fmla="*/ 2948951 h 3206031"/>
              <a:gd name="connsiteX329" fmla="*/ 2373643 w 4389120"/>
              <a:gd name="connsiteY329" fmla="*/ 2967675 h 3206031"/>
              <a:gd name="connsiteX330" fmla="*/ 2366162 w 4389120"/>
              <a:gd name="connsiteY330" fmla="*/ 2983895 h 3206031"/>
              <a:gd name="connsiteX331" fmla="*/ 2357423 w 4389120"/>
              <a:gd name="connsiteY331" fmla="*/ 3001359 h 3206031"/>
              <a:gd name="connsiteX332" fmla="*/ 2347439 w 4389120"/>
              <a:gd name="connsiteY332" fmla="*/ 3017595 h 3206031"/>
              <a:gd name="connsiteX333" fmla="*/ 2337455 w 4389120"/>
              <a:gd name="connsiteY333" fmla="*/ 3033815 h 3206031"/>
              <a:gd name="connsiteX334" fmla="*/ 2326226 w 4389120"/>
              <a:gd name="connsiteY334" fmla="*/ 3048791 h 3206031"/>
              <a:gd name="connsiteX335" fmla="*/ 2314983 w 4389120"/>
              <a:gd name="connsiteY335" fmla="*/ 3063767 h 3206031"/>
              <a:gd name="connsiteX336" fmla="*/ 2302510 w 4389120"/>
              <a:gd name="connsiteY336" fmla="*/ 3077483 h 3206031"/>
              <a:gd name="connsiteX337" fmla="*/ 2288779 w 4389120"/>
              <a:gd name="connsiteY337" fmla="*/ 3091215 h 3206031"/>
              <a:gd name="connsiteX338" fmla="*/ 2275062 w 4389120"/>
              <a:gd name="connsiteY338" fmla="*/ 3103703 h 3206031"/>
              <a:gd name="connsiteX339" fmla="*/ 2260086 w 4389120"/>
              <a:gd name="connsiteY339" fmla="*/ 3116175 h 3206031"/>
              <a:gd name="connsiteX340" fmla="*/ 2245110 w 4389120"/>
              <a:gd name="connsiteY340" fmla="*/ 3127403 h 3206031"/>
              <a:gd name="connsiteX341" fmla="*/ 2228875 w 4389120"/>
              <a:gd name="connsiteY341" fmla="*/ 3138647 h 3206031"/>
              <a:gd name="connsiteX342" fmla="*/ 2212654 w 4389120"/>
              <a:gd name="connsiteY342" fmla="*/ 3148631 h 3206031"/>
              <a:gd name="connsiteX343" fmla="*/ 2195190 w 4389120"/>
              <a:gd name="connsiteY343" fmla="*/ 3158615 h 3206031"/>
              <a:gd name="connsiteX344" fmla="*/ 2177710 w 4389120"/>
              <a:gd name="connsiteY344" fmla="*/ 3167339 h 3206031"/>
              <a:gd name="connsiteX345" fmla="*/ 2160246 w 4389120"/>
              <a:gd name="connsiteY345" fmla="*/ 3174835 h 3206031"/>
              <a:gd name="connsiteX346" fmla="*/ 2141522 w 4389120"/>
              <a:gd name="connsiteY346" fmla="*/ 3182315 h 3206031"/>
              <a:gd name="connsiteX347" fmla="*/ 2121554 w 4389120"/>
              <a:gd name="connsiteY347" fmla="*/ 3188567 h 3206031"/>
              <a:gd name="connsiteX348" fmla="*/ 2102830 w 4389120"/>
              <a:gd name="connsiteY348" fmla="*/ 3193559 h 3206031"/>
              <a:gd name="connsiteX349" fmla="*/ 2082862 w 4389120"/>
              <a:gd name="connsiteY349" fmla="*/ 3197291 h 3206031"/>
              <a:gd name="connsiteX350" fmla="*/ 2061650 w 4389120"/>
              <a:gd name="connsiteY350" fmla="*/ 3201039 h 3206031"/>
              <a:gd name="connsiteX351" fmla="*/ 2040438 w 4389120"/>
              <a:gd name="connsiteY351" fmla="*/ 3203543 h 3206031"/>
              <a:gd name="connsiteX352" fmla="*/ 2019226 w 4389120"/>
              <a:gd name="connsiteY352" fmla="*/ 3204787 h 3206031"/>
              <a:gd name="connsiteX353" fmla="*/ 1997998 w 4389120"/>
              <a:gd name="connsiteY353" fmla="*/ 3206031 h 3206031"/>
              <a:gd name="connsiteX354" fmla="*/ 1976786 w 4389120"/>
              <a:gd name="connsiteY354" fmla="*/ 3204787 h 3206031"/>
              <a:gd name="connsiteX355" fmla="*/ 1955574 w 4389120"/>
              <a:gd name="connsiteY355" fmla="*/ 3203543 h 3206031"/>
              <a:gd name="connsiteX356" fmla="*/ 1934362 w 4389120"/>
              <a:gd name="connsiteY356" fmla="*/ 3201039 h 3206031"/>
              <a:gd name="connsiteX357" fmla="*/ 1913150 w 4389120"/>
              <a:gd name="connsiteY357" fmla="*/ 3197291 h 3206031"/>
              <a:gd name="connsiteX358" fmla="*/ 1893182 w 4389120"/>
              <a:gd name="connsiteY358" fmla="*/ 3193559 h 3206031"/>
              <a:gd name="connsiteX359" fmla="*/ 1874458 w 4389120"/>
              <a:gd name="connsiteY359" fmla="*/ 3188567 h 3206031"/>
              <a:gd name="connsiteX360" fmla="*/ 1855734 w 4389120"/>
              <a:gd name="connsiteY360" fmla="*/ 3182315 h 3206031"/>
              <a:gd name="connsiteX361" fmla="*/ 1837010 w 4389120"/>
              <a:gd name="connsiteY361" fmla="*/ 3174835 h 3206031"/>
              <a:gd name="connsiteX362" fmla="*/ 1818302 w 4389120"/>
              <a:gd name="connsiteY362" fmla="*/ 3167339 h 3206031"/>
              <a:gd name="connsiteX363" fmla="*/ 1800822 w 4389120"/>
              <a:gd name="connsiteY363" fmla="*/ 3158615 h 3206031"/>
              <a:gd name="connsiteX364" fmla="*/ 1784602 w 4389120"/>
              <a:gd name="connsiteY364" fmla="*/ 3149875 h 3206031"/>
              <a:gd name="connsiteX365" fmla="*/ 1768382 w 4389120"/>
              <a:gd name="connsiteY365" fmla="*/ 3139891 h 3206031"/>
              <a:gd name="connsiteX366" fmla="*/ 1752161 w 4389120"/>
              <a:gd name="connsiteY366" fmla="*/ 3128663 h 3206031"/>
              <a:gd name="connsiteX367" fmla="*/ 1737185 w 4389120"/>
              <a:gd name="connsiteY367" fmla="*/ 3117419 h 3206031"/>
              <a:gd name="connsiteX368" fmla="*/ 1722209 w 4389120"/>
              <a:gd name="connsiteY368" fmla="*/ 3104947 h 3206031"/>
              <a:gd name="connsiteX369" fmla="*/ 1708478 w 4389120"/>
              <a:gd name="connsiteY369" fmla="*/ 3092459 h 3206031"/>
              <a:gd name="connsiteX370" fmla="*/ 1695990 w 4389120"/>
              <a:gd name="connsiteY370" fmla="*/ 3078743 h 3206031"/>
              <a:gd name="connsiteX371" fmla="*/ 1683518 w 4389120"/>
              <a:gd name="connsiteY371" fmla="*/ 3065011 h 3206031"/>
              <a:gd name="connsiteX372" fmla="*/ 1671030 w 4389120"/>
              <a:gd name="connsiteY372" fmla="*/ 3050035 h 3206031"/>
              <a:gd name="connsiteX373" fmla="*/ 1659802 w 4389120"/>
              <a:gd name="connsiteY373" fmla="*/ 3035059 h 3206031"/>
              <a:gd name="connsiteX374" fmla="*/ 1649818 w 4389120"/>
              <a:gd name="connsiteY374" fmla="*/ 3020083 h 3206031"/>
              <a:gd name="connsiteX375" fmla="*/ 1641078 w 4389120"/>
              <a:gd name="connsiteY375" fmla="*/ 3003863 h 3206031"/>
              <a:gd name="connsiteX376" fmla="*/ 1632353 w 4389120"/>
              <a:gd name="connsiteY376" fmla="*/ 2986383 h 3206031"/>
              <a:gd name="connsiteX377" fmla="*/ 1623613 w 4389120"/>
              <a:gd name="connsiteY377" fmla="*/ 2968919 h 3206031"/>
              <a:gd name="connsiteX378" fmla="*/ 1617377 w 4389120"/>
              <a:gd name="connsiteY378" fmla="*/ 2951439 h 3206031"/>
              <a:gd name="connsiteX379" fmla="*/ 1611126 w 4389120"/>
              <a:gd name="connsiteY379" fmla="*/ 2933975 h 3206031"/>
              <a:gd name="connsiteX380" fmla="*/ 1606134 w 4389120"/>
              <a:gd name="connsiteY380" fmla="*/ 2915251 h 3206031"/>
              <a:gd name="connsiteX381" fmla="*/ 1601142 w 4389120"/>
              <a:gd name="connsiteY381" fmla="*/ 2896543 h 3206031"/>
              <a:gd name="connsiteX382" fmla="*/ 1597409 w 4389120"/>
              <a:gd name="connsiteY382" fmla="*/ 2877819 h 3206031"/>
              <a:gd name="connsiteX383" fmla="*/ 1594906 w 4389120"/>
              <a:gd name="connsiteY383" fmla="*/ 2857851 h 3206031"/>
              <a:gd name="connsiteX384" fmla="*/ 1593661 w 4389120"/>
              <a:gd name="connsiteY384" fmla="*/ 2837883 h 3206031"/>
              <a:gd name="connsiteX385" fmla="*/ 1593661 w 4389120"/>
              <a:gd name="connsiteY385" fmla="*/ 2817915 h 3206031"/>
              <a:gd name="connsiteX386" fmla="*/ 1593661 w 4389120"/>
              <a:gd name="connsiteY386" fmla="*/ 2815411 h 3206031"/>
              <a:gd name="connsiteX387" fmla="*/ 1593661 w 4389120"/>
              <a:gd name="connsiteY387" fmla="*/ 2795443 h 3206031"/>
              <a:gd name="connsiteX388" fmla="*/ 1594906 w 4389120"/>
              <a:gd name="connsiteY388" fmla="*/ 2775475 h 3206031"/>
              <a:gd name="connsiteX389" fmla="*/ 1597409 w 4389120"/>
              <a:gd name="connsiteY389" fmla="*/ 2755507 h 3206031"/>
              <a:gd name="connsiteX390" fmla="*/ 1601142 w 4389120"/>
              <a:gd name="connsiteY390" fmla="*/ 2736799 h 3206031"/>
              <a:gd name="connsiteX391" fmla="*/ 1606134 w 4389120"/>
              <a:gd name="connsiteY391" fmla="*/ 2718075 h 3206031"/>
              <a:gd name="connsiteX392" fmla="*/ 1611126 w 4389120"/>
              <a:gd name="connsiteY392" fmla="*/ 2699351 h 3206031"/>
              <a:gd name="connsiteX393" fmla="*/ 1617377 w 4389120"/>
              <a:gd name="connsiteY393" fmla="*/ 2680643 h 3206031"/>
              <a:gd name="connsiteX394" fmla="*/ 1624858 w 4389120"/>
              <a:gd name="connsiteY394" fmla="*/ 2663163 h 3206031"/>
              <a:gd name="connsiteX395" fmla="*/ 1632353 w 4389120"/>
              <a:gd name="connsiteY395" fmla="*/ 2645699 h 3206031"/>
              <a:gd name="connsiteX396" fmla="*/ 1641078 w 4389120"/>
              <a:gd name="connsiteY396" fmla="*/ 2629463 h 3206031"/>
              <a:gd name="connsiteX397" fmla="*/ 1649818 w 4389120"/>
              <a:gd name="connsiteY397" fmla="*/ 2613243 h 3206031"/>
              <a:gd name="connsiteX398" fmla="*/ 1661046 w 4389120"/>
              <a:gd name="connsiteY398" fmla="*/ 2597023 h 3206031"/>
              <a:gd name="connsiteX399" fmla="*/ 1672289 w 4389120"/>
              <a:gd name="connsiteY399" fmla="*/ 2582047 h 3206031"/>
              <a:gd name="connsiteX400" fmla="*/ 1683518 w 4389120"/>
              <a:gd name="connsiteY400" fmla="*/ 2567071 h 3206031"/>
              <a:gd name="connsiteX401" fmla="*/ 1695990 w 4389120"/>
              <a:gd name="connsiteY401" fmla="*/ 2553339 h 3206031"/>
              <a:gd name="connsiteX402" fmla="*/ 1709722 w 4389120"/>
              <a:gd name="connsiteY402" fmla="*/ 2539622 h 3206031"/>
              <a:gd name="connsiteX403" fmla="*/ 1723454 w 4389120"/>
              <a:gd name="connsiteY403" fmla="*/ 2525891 h 3206031"/>
              <a:gd name="connsiteX404" fmla="*/ 1738430 w 4389120"/>
              <a:gd name="connsiteY404" fmla="*/ 2514662 h 3206031"/>
              <a:gd name="connsiteX405" fmla="*/ 1753406 w 4389120"/>
              <a:gd name="connsiteY405" fmla="*/ 2502175 h 3206031"/>
              <a:gd name="connsiteX406" fmla="*/ 1769626 w 4389120"/>
              <a:gd name="connsiteY406" fmla="*/ 2492191 h 3206031"/>
              <a:gd name="connsiteX407" fmla="*/ 1785846 w 4389120"/>
              <a:gd name="connsiteY407" fmla="*/ 2480963 h 3206031"/>
              <a:gd name="connsiteX408" fmla="*/ 1802066 w 4389120"/>
              <a:gd name="connsiteY408" fmla="*/ 2472223 h 3206031"/>
              <a:gd name="connsiteX409" fmla="*/ 1820790 w 4389120"/>
              <a:gd name="connsiteY409" fmla="*/ 2463483 h 3206031"/>
              <a:gd name="connsiteX410" fmla="*/ 1838270 w 4389120"/>
              <a:gd name="connsiteY410" fmla="*/ 2456003 h 3206031"/>
              <a:gd name="connsiteX411" fmla="*/ 1856978 w 4389120"/>
              <a:gd name="connsiteY411" fmla="*/ 2448507 h 3206031"/>
              <a:gd name="connsiteX412" fmla="*/ 1875702 w 4389120"/>
              <a:gd name="connsiteY412" fmla="*/ 2442271 h 3206031"/>
              <a:gd name="connsiteX413" fmla="*/ 1895670 w 4389120"/>
              <a:gd name="connsiteY413" fmla="*/ 2437279 h 3206031"/>
              <a:gd name="connsiteX414" fmla="*/ 1915638 w 4389120"/>
              <a:gd name="connsiteY414" fmla="*/ 2432287 h 3206031"/>
              <a:gd name="connsiteX415" fmla="*/ 1936850 w 4389120"/>
              <a:gd name="connsiteY415" fmla="*/ 2429798 h 3206031"/>
              <a:gd name="connsiteX416" fmla="*/ 1958062 w 4389120"/>
              <a:gd name="connsiteY416" fmla="*/ 2427295 h 3206031"/>
              <a:gd name="connsiteX417" fmla="*/ 1979290 w 4389120"/>
              <a:gd name="connsiteY417" fmla="*/ 2426051 h 3206031"/>
              <a:gd name="connsiteX418" fmla="*/ 1247969 w 4389120"/>
              <a:gd name="connsiteY418" fmla="*/ 2424806 h 3206031"/>
              <a:gd name="connsiteX419" fmla="*/ 1274173 w 4389120"/>
              <a:gd name="connsiteY419" fmla="*/ 2426051 h 3206031"/>
              <a:gd name="connsiteX420" fmla="*/ 1299133 w 4389120"/>
              <a:gd name="connsiteY420" fmla="*/ 2427295 h 3206031"/>
              <a:gd name="connsiteX421" fmla="*/ 1322849 w 4389120"/>
              <a:gd name="connsiteY421" fmla="*/ 2429798 h 3206031"/>
              <a:gd name="connsiteX422" fmla="*/ 1345321 w 4389120"/>
              <a:gd name="connsiteY422" fmla="*/ 2433546 h 3206031"/>
              <a:gd name="connsiteX423" fmla="*/ 1366533 w 4389120"/>
              <a:gd name="connsiteY423" fmla="*/ 2438538 h 3206031"/>
              <a:gd name="connsiteX424" fmla="*/ 1386501 w 4389120"/>
              <a:gd name="connsiteY424" fmla="*/ 2443530 h 3206031"/>
              <a:gd name="connsiteX425" fmla="*/ 1406469 w 4389120"/>
              <a:gd name="connsiteY425" fmla="*/ 2451011 h 3206031"/>
              <a:gd name="connsiteX426" fmla="*/ 1425177 w 4389120"/>
              <a:gd name="connsiteY426" fmla="*/ 2458491 h 3206031"/>
              <a:gd name="connsiteX427" fmla="*/ 1442657 w 4389120"/>
              <a:gd name="connsiteY427" fmla="*/ 2467231 h 3206031"/>
              <a:gd name="connsiteX428" fmla="*/ 1458877 w 4389120"/>
              <a:gd name="connsiteY428" fmla="*/ 2477215 h 3206031"/>
              <a:gd name="connsiteX429" fmla="*/ 1475097 w 4389120"/>
              <a:gd name="connsiteY429" fmla="*/ 2487199 h 3206031"/>
              <a:gd name="connsiteX430" fmla="*/ 1491333 w 4389120"/>
              <a:gd name="connsiteY430" fmla="*/ 2498427 h 3206031"/>
              <a:gd name="connsiteX431" fmla="*/ 1506309 w 4389120"/>
              <a:gd name="connsiteY431" fmla="*/ 2509670 h 3206031"/>
              <a:gd name="connsiteX432" fmla="*/ 1520025 w 4389120"/>
              <a:gd name="connsiteY432" fmla="*/ 2523387 h 3206031"/>
              <a:gd name="connsiteX433" fmla="*/ 1533757 w 4389120"/>
              <a:gd name="connsiteY433" fmla="*/ 2537119 h 3206031"/>
              <a:gd name="connsiteX434" fmla="*/ 1547489 w 4389120"/>
              <a:gd name="connsiteY434" fmla="*/ 2550851 h 3206031"/>
              <a:gd name="connsiteX435" fmla="*/ 1417697 w 4389120"/>
              <a:gd name="connsiteY435" fmla="*/ 2690627 h 3206031"/>
              <a:gd name="connsiteX436" fmla="*/ 1400233 w 4389120"/>
              <a:gd name="connsiteY436" fmla="*/ 2673147 h 3206031"/>
              <a:gd name="connsiteX437" fmla="*/ 1381509 w 4389120"/>
              <a:gd name="connsiteY437" fmla="*/ 2656927 h 3206031"/>
              <a:gd name="connsiteX438" fmla="*/ 1362785 w 4389120"/>
              <a:gd name="connsiteY438" fmla="*/ 2641951 h 3206031"/>
              <a:gd name="connsiteX439" fmla="*/ 1342817 w 4389120"/>
              <a:gd name="connsiteY439" fmla="*/ 2630723 h 3206031"/>
              <a:gd name="connsiteX440" fmla="*/ 1321605 w 4389120"/>
              <a:gd name="connsiteY440" fmla="*/ 2620739 h 3206031"/>
              <a:gd name="connsiteX441" fmla="*/ 1310377 w 4389120"/>
              <a:gd name="connsiteY441" fmla="*/ 2616991 h 3206031"/>
              <a:gd name="connsiteX442" fmla="*/ 1299133 w 4389120"/>
              <a:gd name="connsiteY442" fmla="*/ 2614487 h 3206031"/>
              <a:gd name="connsiteX443" fmla="*/ 1286661 w 4389120"/>
              <a:gd name="connsiteY443" fmla="*/ 2611999 h 3206031"/>
              <a:gd name="connsiteX444" fmla="*/ 1274173 w 4389120"/>
              <a:gd name="connsiteY444" fmla="*/ 2609495 h 3206031"/>
              <a:gd name="connsiteX445" fmla="*/ 1260457 w 4389120"/>
              <a:gd name="connsiteY445" fmla="*/ 2608251 h 3206031"/>
              <a:gd name="connsiteX446" fmla="*/ 1246725 w 4389120"/>
              <a:gd name="connsiteY446" fmla="*/ 2608251 h 3206031"/>
              <a:gd name="connsiteX447" fmla="*/ 1226757 w 4389120"/>
              <a:gd name="connsiteY447" fmla="*/ 2609495 h 3206031"/>
              <a:gd name="connsiteX448" fmla="*/ 1208033 w 4389120"/>
              <a:gd name="connsiteY448" fmla="*/ 2611999 h 3206031"/>
              <a:gd name="connsiteX449" fmla="*/ 1190569 w 4389120"/>
              <a:gd name="connsiteY449" fmla="*/ 2616991 h 3206031"/>
              <a:gd name="connsiteX450" fmla="*/ 1173089 w 4389120"/>
              <a:gd name="connsiteY450" fmla="*/ 2624471 h 3206031"/>
              <a:gd name="connsiteX451" fmla="*/ 1158113 w 4389120"/>
              <a:gd name="connsiteY451" fmla="*/ 2633211 h 3206031"/>
              <a:gd name="connsiteX452" fmla="*/ 1143137 w 4389120"/>
              <a:gd name="connsiteY452" fmla="*/ 2643195 h 3206031"/>
              <a:gd name="connsiteX453" fmla="*/ 1128161 w 4389120"/>
              <a:gd name="connsiteY453" fmla="*/ 2655683 h 3206031"/>
              <a:gd name="connsiteX454" fmla="*/ 1115689 w 4389120"/>
              <a:gd name="connsiteY454" fmla="*/ 2669399 h 3206031"/>
              <a:gd name="connsiteX455" fmla="*/ 1104461 w 4389120"/>
              <a:gd name="connsiteY455" fmla="*/ 2683131 h 3206031"/>
              <a:gd name="connsiteX456" fmla="*/ 1094477 w 4389120"/>
              <a:gd name="connsiteY456" fmla="*/ 2699351 h 3206031"/>
              <a:gd name="connsiteX457" fmla="*/ 1085737 w 4389120"/>
              <a:gd name="connsiteY457" fmla="*/ 2715587 h 3206031"/>
              <a:gd name="connsiteX458" fmla="*/ 1078241 w 4389120"/>
              <a:gd name="connsiteY458" fmla="*/ 2734295 h 3206031"/>
              <a:gd name="connsiteX459" fmla="*/ 1073249 w 4389120"/>
              <a:gd name="connsiteY459" fmla="*/ 2753019 h 3206031"/>
              <a:gd name="connsiteX460" fmla="*/ 1068257 w 4389120"/>
              <a:gd name="connsiteY460" fmla="*/ 2771743 h 3206031"/>
              <a:gd name="connsiteX461" fmla="*/ 1065769 w 4389120"/>
              <a:gd name="connsiteY461" fmla="*/ 2791711 h 3206031"/>
              <a:gd name="connsiteX462" fmla="*/ 1064525 w 4389120"/>
              <a:gd name="connsiteY462" fmla="*/ 2812923 h 3206031"/>
              <a:gd name="connsiteX463" fmla="*/ 1064525 w 4389120"/>
              <a:gd name="connsiteY463" fmla="*/ 2815411 h 3206031"/>
              <a:gd name="connsiteX464" fmla="*/ 1065769 w 4389120"/>
              <a:gd name="connsiteY464" fmla="*/ 2836639 h 3206031"/>
              <a:gd name="connsiteX465" fmla="*/ 1068257 w 4389120"/>
              <a:gd name="connsiteY465" fmla="*/ 2856607 h 3206031"/>
              <a:gd name="connsiteX466" fmla="*/ 1073249 w 4389120"/>
              <a:gd name="connsiteY466" fmla="*/ 2876575 h 3206031"/>
              <a:gd name="connsiteX467" fmla="*/ 1078241 w 4389120"/>
              <a:gd name="connsiteY467" fmla="*/ 2896543 h 3206031"/>
              <a:gd name="connsiteX468" fmla="*/ 1085737 w 4389120"/>
              <a:gd name="connsiteY468" fmla="*/ 2914007 h 3206031"/>
              <a:gd name="connsiteX469" fmla="*/ 1094477 w 4389120"/>
              <a:gd name="connsiteY469" fmla="*/ 2931471 h 3206031"/>
              <a:gd name="connsiteX470" fmla="*/ 1104461 w 4389120"/>
              <a:gd name="connsiteY470" fmla="*/ 2947707 h 3206031"/>
              <a:gd name="connsiteX471" fmla="*/ 1116933 w 4389120"/>
              <a:gd name="connsiteY471" fmla="*/ 2961423 h 3206031"/>
              <a:gd name="connsiteX472" fmla="*/ 1129421 w 4389120"/>
              <a:gd name="connsiteY472" fmla="*/ 2975155 h 3206031"/>
              <a:gd name="connsiteX473" fmla="*/ 1144397 w 4389120"/>
              <a:gd name="connsiteY473" fmla="*/ 2987643 h 3206031"/>
              <a:gd name="connsiteX474" fmla="*/ 1159373 w 4389120"/>
              <a:gd name="connsiteY474" fmla="*/ 2997627 h 3206031"/>
              <a:gd name="connsiteX475" fmla="*/ 1176837 w 4389120"/>
              <a:gd name="connsiteY475" fmla="*/ 3006351 h 3206031"/>
              <a:gd name="connsiteX476" fmla="*/ 1194317 w 4389120"/>
              <a:gd name="connsiteY476" fmla="*/ 3012603 h 3206031"/>
              <a:gd name="connsiteX477" fmla="*/ 1214285 w 4389120"/>
              <a:gd name="connsiteY477" fmla="*/ 3017595 h 3206031"/>
              <a:gd name="connsiteX478" fmla="*/ 1234237 w 4389120"/>
              <a:gd name="connsiteY478" fmla="*/ 3021327 h 3206031"/>
              <a:gd name="connsiteX479" fmla="*/ 1255465 w 4389120"/>
              <a:gd name="connsiteY479" fmla="*/ 3022587 h 3206031"/>
              <a:gd name="connsiteX480" fmla="*/ 1281669 w 4389120"/>
              <a:gd name="connsiteY480" fmla="*/ 3021327 h 3206031"/>
              <a:gd name="connsiteX481" fmla="*/ 1305385 w 4389120"/>
              <a:gd name="connsiteY481" fmla="*/ 3016335 h 3206031"/>
              <a:gd name="connsiteX482" fmla="*/ 1327841 w 4389120"/>
              <a:gd name="connsiteY482" fmla="*/ 3010099 h 3206031"/>
              <a:gd name="connsiteX483" fmla="*/ 1349053 w 4389120"/>
              <a:gd name="connsiteY483" fmla="*/ 3001359 h 3206031"/>
              <a:gd name="connsiteX484" fmla="*/ 1369021 w 4389120"/>
              <a:gd name="connsiteY484" fmla="*/ 2988887 h 3206031"/>
              <a:gd name="connsiteX485" fmla="*/ 1388989 w 4389120"/>
              <a:gd name="connsiteY485" fmla="*/ 2975155 h 3206031"/>
              <a:gd name="connsiteX486" fmla="*/ 1407713 w 4389120"/>
              <a:gd name="connsiteY486" fmla="*/ 2960179 h 3206031"/>
              <a:gd name="connsiteX487" fmla="*/ 1427681 w 4389120"/>
              <a:gd name="connsiteY487" fmla="*/ 2942715 h 3206031"/>
              <a:gd name="connsiteX488" fmla="*/ 1551237 w 4389120"/>
              <a:gd name="connsiteY488" fmla="*/ 3068759 h 3206031"/>
              <a:gd name="connsiteX489" fmla="*/ 1523773 w 4389120"/>
              <a:gd name="connsiteY489" fmla="*/ 3097451 h 3206031"/>
              <a:gd name="connsiteX490" fmla="*/ 1508797 w 4389120"/>
              <a:gd name="connsiteY490" fmla="*/ 3111183 h 3206031"/>
              <a:gd name="connsiteX491" fmla="*/ 1493821 w 4389120"/>
              <a:gd name="connsiteY491" fmla="*/ 3123671 h 3206031"/>
              <a:gd name="connsiteX492" fmla="*/ 1478845 w 4389120"/>
              <a:gd name="connsiteY492" fmla="*/ 3136143 h 3206031"/>
              <a:gd name="connsiteX493" fmla="*/ 1462625 w 4389120"/>
              <a:gd name="connsiteY493" fmla="*/ 3147371 h 3206031"/>
              <a:gd name="connsiteX494" fmla="*/ 1445145 w 4389120"/>
              <a:gd name="connsiteY494" fmla="*/ 3157355 h 3206031"/>
              <a:gd name="connsiteX495" fmla="*/ 1427681 w 4389120"/>
              <a:gd name="connsiteY495" fmla="*/ 3167339 h 3206031"/>
              <a:gd name="connsiteX496" fmla="*/ 1408957 w 4389120"/>
              <a:gd name="connsiteY496" fmla="*/ 3176079 h 3206031"/>
              <a:gd name="connsiteX497" fmla="*/ 1388989 w 4389120"/>
              <a:gd name="connsiteY497" fmla="*/ 3183575 h 3206031"/>
              <a:gd name="connsiteX498" fmla="*/ 1367777 w 4389120"/>
              <a:gd name="connsiteY498" fmla="*/ 3189811 h 3206031"/>
              <a:gd name="connsiteX499" fmla="*/ 1346565 w 4389120"/>
              <a:gd name="connsiteY499" fmla="*/ 3194803 h 3206031"/>
              <a:gd name="connsiteX500" fmla="*/ 1322849 w 4389120"/>
              <a:gd name="connsiteY500" fmla="*/ 3199795 h 3206031"/>
              <a:gd name="connsiteX501" fmla="*/ 1299133 w 4389120"/>
              <a:gd name="connsiteY501" fmla="*/ 3203543 h 3206031"/>
              <a:gd name="connsiteX502" fmla="*/ 1272929 w 4389120"/>
              <a:gd name="connsiteY502" fmla="*/ 3204787 h 3206031"/>
              <a:gd name="connsiteX503" fmla="*/ 1245481 w 4389120"/>
              <a:gd name="connsiteY503" fmla="*/ 3206031 h 3206031"/>
              <a:gd name="connsiteX504" fmla="*/ 1224269 w 4389120"/>
              <a:gd name="connsiteY504" fmla="*/ 3204787 h 3206031"/>
              <a:gd name="connsiteX505" fmla="*/ 1204301 w 4389120"/>
              <a:gd name="connsiteY505" fmla="*/ 3203543 h 3206031"/>
              <a:gd name="connsiteX506" fmla="*/ 1184333 w 4389120"/>
              <a:gd name="connsiteY506" fmla="*/ 3201039 h 3206031"/>
              <a:gd name="connsiteX507" fmla="*/ 1164365 w 4389120"/>
              <a:gd name="connsiteY507" fmla="*/ 3197291 h 3206031"/>
              <a:gd name="connsiteX508" fmla="*/ 1144397 w 4389120"/>
              <a:gd name="connsiteY508" fmla="*/ 3193559 h 3206031"/>
              <a:gd name="connsiteX509" fmla="*/ 1125673 w 4389120"/>
              <a:gd name="connsiteY509" fmla="*/ 3188567 h 3206031"/>
              <a:gd name="connsiteX510" fmla="*/ 1106949 w 4389120"/>
              <a:gd name="connsiteY510" fmla="*/ 3182315 h 3206031"/>
              <a:gd name="connsiteX511" fmla="*/ 1089485 w 4389120"/>
              <a:gd name="connsiteY511" fmla="*/ 3174835 h 3206031"/>
              <a:gd name="connsiteX512" fmla="*/ 1072005 w 4389120"/>
              <a:gd name="connsiteY512" fmla="*/ 3167339 h 3206031"/>
              <a:gd name="connsiteX513" fmla="*/ 1055785 w 4389120"/>
              <a:gd name="connsiteY513" fmla="*/ 3158615 h 3206031"/>
              <a:gd name="connsiteX514" fmla="*/ 1038321 w 4389120"/>
              <a:gd name="connsiteY514" fmla="*/ 3149875 h 3206031"/>
              <a:gd name="connsiteX515" fmla="*/ 1023345 w 4389120"/>
              <a:gd name="connsiteY515" fmla="*/ 3139891 h 3206031"/>
              <a:gd name="connsiteX516" fmla="*/ 1008369 w 4389120"/>
              <a:gd name="connsiteY516" fmla="*/ 3128663 h 3206031"/>
              <a:gd name="connsiteX517" fmla="*/ 993393 w 4389120"/>
              <a:gd name="connsiteY517" fmla="*/ 3117419 h 3206031"/>
              <a:gd name="connsiteX518" fmla="*/ 979661 w 4389120"/>
              <a:gd name="connsiteY518" fmla="*/ 3104947 h 3206031"/>
              <a:gd name="connsiteX519" fmla="*/ 965929 w 4389120"/>
              <a:gd name="connsiteY519" fmla="*/ 3092459 h 3206031"/>
              <a:gd name="connsiteX520" fmla="*/ 953457 w 4389120"/>
              <a:gd name="connsiteY520" fmla="*/ 3078743 h 3206031"/>
              <a:gd name="connsiteX521" fmla="*/ 940969 w 4389120"/>
              <a:gd name="connsiteY521" fmla="*/ 3065011 h 3206031"/>
              <a:gd name="connsiteX522" fmla="*/ 929741 w 4389120"/>
              <a:gd name="connsiteY522" fmla="*/ 3050035 h 3206031"/>
              <a:gd name="connsiteX523" fmla="*/ 919757 w 4389120"/>
              <a:gd name="connsiteY523" fmla="*/ 3035059 h 3206031"/>
              <a:gd name="connsiteX524" fmla="*/ 909773 w 4389120"/>
              <a:gd name="connsiteY524" fmla="*/ 3018839 h 3206031"/>
              <a:gd name="connsiteX525" fmla="*/ 899789 w 4389120"/>
              <a:gd name="connsiteY525" fmla="*/ 3002619 h 3206031"/>
              <a:gd name="connsiteX526" fmla="*/ 892293 w 4389120"/>
              <a:gd name="connsiteY526" fmla="*/ 2986383 h 3206031"/>
              <a:gd name="connsiteX527" fmla="*/ 884813 w 4389120"/>
              <a:gd name="connsiteY527" fmla="*/ 2968919 h 3206031"/>
              <a:gd name="connsiteX528" fmla="*/ 877333 w 4389120"/>
              <a:gd name="connsiteY528" fmla="*/ 2951439 h 3206031"/>
              <a:gd name="connsiteX529" fmla="*/ 872341 w 4389120"/>
              <a:gd name="connsiteY529" fmla="*/ 2932731 h 3206031"/>
              <a:gd name="connsiteX530" fmla="*/ 867349 w 4389120"/>
              <a:gd name="connsiteY530" fmla="*/ 2915251 h 3206031"/>
              <a:gd name="connsiteX531" fmla="*/ 862357 w 4389120"/>
              <a:gd name="connsiteY531" fmla="*/ 2896543 h 3206031"/>
              <a:gd name="connsiteX532" fmla="*/ 859853 w 4389120"/>
              <a:gd name="connsiteY532" fmla="*/ 2876575 h 3206031"/>
              <a:gd name="connsiteX533" fmla="*/ 857365 w 4389120"/>
              <a:gd name="connsiteY533" fmla="*/ 2857851 h 3206031"/>
              <a:gd name="connsiteX534" fmla="*/ 856105 w 4389120"/>
              <a:gd name="connsiteY534" fmla="*/ 2837883 h 3206031"/>
              <a:gd name="connsiteX535" fmla="*/ 854861 w 4389120"/>
              <a:gd name="connsiteY535" fmla="*/ 2817915 h 3206031"/>
              <a:gd name="connsiteX536" fmla="*/ 854861 w 4389120"/>
              <a:gd name="connsiteY536" fmla="*/ 2815411 h 3206031"/>
              <a:gd name="connsiteX537" fmla="*/ 856105 w 4389120"/>
              <a:gd name="connsiteY537" fmla="*/ 2795443 h 3206031"/>
              <a:gd name="connsiteX538" fmla="*/ 857365 w 4389120"/>
              <a:gd name="connsiteY538" fmla="*/ 2775475 h 3206031"/>
              <a:gd name="connsiteX539" fmla="*/ 859853 w 4389120"/>
              <a:gd name="connsiteY539" fmla="*/ 2756767 h 3206031"/>
              <a:gd name="connsiteX540" fmla="*/ 862357 w 4389120"/>
              <a:gd name="connsiteY540" fmla="*/ 2736799 h 3206031"/>
              <a:gd name="connsiteX541" fmla="*/ 867349 w 4389120"/>
              <a:gd name="connsiteY541" fmla="*/ 2718075 h 3206031"/>
              <a:gd name="connsiteX542" fmla="*/ 872341 w 4389120"/>
              <a:gd name="connsiteY542" fmla="*/ 2699351 h 3206031"/>
              <a:gd name="connsiteX543" fmla="*/ 877333 w 4389120"/>
              <a:gd name="connsiteY543" fmla="*/ 2681887 h 3206031"/>
              <a:gd name="connsiteX544" fmla="*/ 884813 w 4389120"/>
              <a:gd name="connsiteY544" fmla="*/ 2664407 h 3206031"/>
              <a:gd name="connsiteX545" fmla="*/ 892293 w 4389120"/>
              <a:gd name="connsiteY545" fmla="*/ 2646943 h 3206031"/>
              <a:gd name="connsiteX546" fmla="*/ 899789 w 4389120"/>
              <a:gd name="connsiteY546" fmla="*/ 2629463 h 3206031"/>
              <a:gd name="connsiteX547" fmla="*/ 909773 w 4389120"/>
              <a:gd name="connsiteY547" fmla="*/ 2613243 h 3206031"/>
              <a:gd name="connsiteX548" fmla="*/ 918513 w 4389120"/>
              <a:gd name="connsiteY548" fmla="*/ 2598267 h 3206031"/>
              <a:gd name="connsiteX549" fmla="*/ 929741 w 4389120"/>
              <a:gd name="connsiteY549" fmla="*/ 2582047 h 3206031"/>
              <a:gd name="connsiteX550" fmla="*/ 940969 w 4389120"/>
              <a:gd name="connsiteY550" fmla="*/ 2567071 h 3206031"/>
              <a:gd name="connsiteX551" fmla="*/ 953457 w 4389120"/>
              <a:gd name="connsiteY551" fmla="*/ 2553339 h 3206031"/>
              <a:gd name="connsiteX552" fmla="*/ 965929 w 4389120"/>
              <a:gd name="connsiteY552" fmla="*/ 2539622 h 3206031"/>
              <a:gd name="connsiteX553" fmla="*/ 979661 w 4389120"/>
              <a:gd name="connsiteY553" fmla="*/ 2527135 h 3206031"/>
              <a:gd name="connsiteX554" fmla="*/ 993393 w 4389120"/>
              <a:gd name="connsiteY554" fmla="*/ 2514662 h 3206031"/>
              <a:gd name="connsiteX555" fmla="*/ 1008369 w 4389120"/>
              <a:gd name="connsiteY555" fmla="*/ 2503419 h 3206031"/>
              <a:gd name="connsiteX556" fmla="*/ 1023345 w 4389120"/>
              <a:gd name="connsiteY556" fmla="*/ 2492191 h 3206031"/>
              <a:gd name="connsiteX557" fmla="*/ 1039565 w 4389120"/>
              <a:gd name="connsiteY557" fmla="*/ 2482207 h 3206031"/>
              <a:gd name="connsiteX558" fmla="*/ 1055785 w 4389120"/>
              <a:gd name="connsiteY558" fmla="*/ 2472223 h 3206031"/>
              <a:gd name="connsiteX559" fmla="*/ 1072005 w 4389120"/>
              <a:gd name="connsiteY559" fmla="*/ 2463483 h 3206031"/>
              <a:gd name="connsiteX560" fmla="*/ 1089485 w 4389120"/>
              <a:gd name="connsiteY560" fmla="*/ 2456003 h 3206031"/>
              <a:gd name="connsiteX561" fmla="*/ 1108193 w 4389120"/>
              <a:gd name="connsiteY561" fmla="*/ 2448507 h 3206031"/>
              <a:gd name="connsiteX562" fmla="*/ 1126917 w 4389120"/>
              <a:gd name="connsiteY562" fmla="*/ 2442271 h 3206031"/>
              <a:gd name="connsiteX563" fmla="*/ 1145641 w 4389120"/>
              <a:gd name="connsiteY563" fmla="*/ 2437279 h 3206031"/>
              <a:gd name="connsiteX564" fmla="*/ 1165609 w 4389120"/>
              <a:gd name="connsiteY564" fmla="*/ 2433546 h 3206031"/>
              <a:gd name="connsiteX565" fmla="*/ 1185577 w 4389120"/>
              <a:gd name="connsiteY565" fmla="*/ 2429798 h 3206031"/>
              <a:gd name="connsiteX566" fmla="*/ 1205545 w 4389120"/>
              <a:gd name="connsiteY566" fmla="*/ 2427295 h 3206031"/>
              <a:gd name="connsiteX567" fmla="*/ 1226757 w 4389120"/>
              <a:gd name="connsiteY567" fmla="*/ 2426051 h 3206031"/>
              <a:gd name="connsiteX568" fmla="*/ 3298391 w 4389120"/>
              <a:gd name="connsiteY568" fmla="*/ 2247597 h 3206031"/>
              <a:gd name="connsiteX569" fmla="*/ 3510544 w 4389120"/>
              <a:gd name="connsiteY569" fmla="*/ 2247597 h 3206031"/>
              <a:gd name="connsiteX570" fmla="*/ 3510544 w 4389120"/>
              <a:gd name="connsiteY570" fmla="*/ 2438538 h 3206031"/>
              <a:gd name="connsiteX571" fmla="*/ 3686508 w 4389120"/>
              <a:gd name="connsiteY571" fmla="*/ 2438538 h 3206031"/>
              <a:gd name="connsiteX572" fmla="*/ 3686508 w 4389120"/>
              <a:gd name="connsiteY572" fmla="*/ 2620738 h 3206031"/>
              <a:gd name="connsiteX573" fmla="*/ 3510544 w 4389120"/>
              <a:gd name="connsiteY573" fmla="*/ 2620738 h 3206031"/>
              <a:gd name="connsiteX574" fmla="*/ 3510544 w 4389120"/>
              <a:gd name="connsiteY574" fmla="*/ 2941455 h 3206031"/>
              <a:gd name="connsiteX575" fmla="*/ 3511803 w 4389120"/>
              <a:gd name="connsiteY575" fmla="*/ 2958934 h 3206031"/>
              <a:gd name="connsiteX576" fmla="*/ 3514291 w 4389120"/>
              <a:gd name="connsiteY576" fmla="*/ 2972666 h 3206031"/>
              <a:gd name="connsiteX577" fmla="*/ 3520528 w 4389120"/>
              <a:gd name="connsiteY577" fmla="*/ 2985139 h 3206031"/>
              <a:gd name="connsiteX578" fmla="*/ 3523031 w 4389120"/>
              <a:gd name="connsiteY578" fmla="*/ 2991375 h 3206031"/>
              <a:gd name="connsiteX579" fmla="*/ 3526764 w 4389120"/>
              <a:gd name="connsiteY579" fmla="*/ 2996367 h 3206031"/>
              <a:gd name="connsiteX580" fmla="*/ 3531756 w 4389120"/>
              <a:gd name="connsiteY580" fmla="*/ 3000115 h 3206031"/>
              <a:gd name="connsiteX581" fmla="*/ 3536748 w 4389120"/>
              <a:gd name="connsiteY581" fmla="*/ 3003862 h 3206031"/>
              <a:gd name="connsiteX582" fmla="*/ 3542999 w 4389120"/>
              <a:gd name="connsiteY582" fmla="*/ 3006351 h 3206031"/>
              <a:gd name="connsiteX583" fmla="*/ 3549236 w 4389120"/>
              <a:gd name="connsiteY583" fmla="*/ 3008854 h 3206031"/>
              <a:gd name="connsiteX584" fmla="*/ 3562967 w 4389120"/>
              <a:gd name="connsiteY584" fmla="*/ 3012602 h 3206031"/>
              <a:gd name="connsiteX585" fmla="*/ 3579188 w 4389120"/>
              <a:gd name="connsiteY585" fmla="*/ 3013846 h 3206031"/>
              <a:gd name="connsiteX586" fmla="*/ 3594164 w 4389120"/>
              <a:gd name="connsiteY586" fmla="*/ 3013846 h 3206031"/>
              <a:gd name="connsiteX587" fmla="*/ 3607895 w 4389120"/>
              <a:gd name="connsiteY587" fmla="*/ 3012602 h 3206031"/>
              <a:gd name="connsiteX588" fmla="*/ 3621612 w 4389120"/>
              <a:gd name="connsiteY588" fmla="*/ 3010099 h 3206031"/>
              <a:gd name="connsiteX589" fmla="*/ 3635344 w 4389120"/>
              <a:gd name="connsiteY589" fmla="*/ 3006351 h 3206031"/>
              <a:gd name="connsiteX590" fmla="*/ 3647831 w 4389120"/>
              <a:gd name="connsiteY590" fmla="*/ 3002618 h 3206031"/>
              <a:gd name="connsiteX591" fmla="*/ 3660304 w 4389120"/>
              <a:gd name="connsiteY591" fmla="*/ 2998870 h 3206031"/>
              <a:gd name="connsiteX592" fmla="*/ 3672791 w 4389120"/>
              <a:gd name="connsiteY592" fmla="*/ 2993878 h 3206031"/>
              <a:gd name="connsiteX593" fmla="*/ 3684020 w 4389120"/>
              <a:gd name="connsiteY593" fmla="*/ 2987642 h 3206031"/>
              <a:gd name="connsiteX594" fmla="*/ 3684020 w 4389120"/>
              <a:gd name="connsiteY594" fmla="*/ 3158614 h 3206031"/>
              <a:gd name="connsiteX595" fmla="*/ 3666540 w 4389120"/>
              <a:gd name="connsiteY595" fmla="*/ 3167339 h 3206031"/>
              <a:gd name="connsiteX596" fmla="*/ 3649076 w 4389120"/>
              <a:gd name="connsiteY596" fmla="*/ 3176079 h 3206031"/>
              <a:gd name="connsiteX597" fmla="*/ 3630352 w 4389120"/>
              <a:gd name="connsiteY597" fmla="*/ 3183574 h 3206031"/>
              <a:gd name="connsiteX598" fmla="*/ 3610384 w 4389120"/>
              <a:gd name="connsiteY598" fmla="*/ 3189811 h 3206031"/>
              <a:gd name="connsiteX599" fmla="*/ 3589172 w 4389120"/>
              <a:gd name="connsiteY599" fmla="*/ 3194803 h 3206031"/>
              <a:gd name="connsiteX600" fmla="*/ 3566700 w 4389120"/>
              <a:gd name="connsiteY600" fmla="*/ 3198550 h 3206031"/>
              <a:gd name="connsiteX601" fmla="*/ 3541740 w 4389120"/>
              <a:gd name="connsiteY601" fmla="*/ 3201039 h 3206031"/>
              <a:gd name="connsiteX602" fmla="*/ 3516780 w 4389120"/>
              <a:gd name="connsiteY602" fmla="*/ 3201039 h 3206031"/>
              <a:gd name="connsiteX603" fmla="*/ 3493079 w 4389120"/>
              <a:gd name="connsiteY603" fmla="*/ 3201039 h 3206031"/>
              <a:gd name="connsiteX604" fmla="*/ 3469363 w 4389120"/>
              <a:gd name="connsiteY604" fmla="*/ 3198550 h 3206031"/>
              <a:gd name="connsiteX605" fmla="*/ 3448151 w 4389120"/>
              <a:gd name="connsiteY605" fmla="*/ 3196047 h 3206031"/>
              <a:gd name="connsiteX606" fmla="*/ 3426939 w 4389120"/>
              <a:gd name="connsiteY606" fmla="*/ 3191055 h 3206031"/>
              <a:gd name="connsiteX607" fmla="*/ 3408215 w 4389120"/>
              <a:gd name="connsiteY607" fmla="*/ 3183574 h 3206031"/>
              <a:gd name="connsiteX608" fmla="*/ 3390736 w 4389120"/>
              <a:gd name="connsiteY608" fmla="*/ 3176079 h 3206031"/>
              <a:gd name="connsiteX609" fmla="*/ 3373271 w 4389120"/>
              <a:gd name="connsiteY609" fmla="*/ 3166095 h 3206031"/>
              <a:gd name="connsiteX610" fmla="*/ 3358295 w 4389120"/>
              <a:gd name="connsiteY610" fmla="*/ 3153622 h 3206031"/>
              <a:gd name="connsiteX611" fmla="*/ 3344563 w 4389120"/>
              <a:gd name="connsiteY611" fmla="*/ 3139891 h 3206031"/>
              <a:gd name="connsiteX612" fmla="*/ 3333335 w 4389120"/>
              <a:gd name="connsiteY612" fmla="*/ 3123670 h 3206031"/>
              <a:gd name="connsiteX613" fmla="*/ 3322107 w 4389120"/>
              <a:gd name="connsiteY613" fmla="*/ 3104947 h 3206031"/>
              <a:gd name="connsiteX614" fmla="*/ 3314611 w 4389120"/>
              <a:gd name="connsiteY614" fmla="*/ 3084979 h 3206031"/>
              <a:gd name="connsiteX615" fmla="*/ 3307131 w 4389120"/>
              <a:gd name="connsiteY615" fmla="*/ 3061263 h 3206031"/>
              <a:gd name="connsiteX616" fmla="*/ 3302139 w 4389120"/>
              <a:gd name="connsiteY616" fmla="*/ 3035059 h 3206031"/>
              <a:gd name="connsiteX617" fmla="*/ 3299635 w 4389120"/>
              <a:gd name="connsiteY617" fmla="*/ 3007610 h 3206031"/>
              <a:gd name="connsiteX618" fmla="*/ 3298391 w 4389120"/>
              <a:gd name="connsiteY618" fmla="*/ 2976399 h 3206031"/>
              <a:gd name="connsiteX619" fmla="*/ 381880 w 4389120"/>
              <a:gd name="connsiteY619" fmla="*/ 2195174 h 3206031"/>
              <a:gd name="connsiteX620" fmla="*/ 408084 w 4389120"/>
              <a:gd name="connsiteY620" fmla="*/ 2196418 h 3206031"/>
              <a:gd name="connsiteX621" fmla="*/ 434288 w 4389120"/>
              <a:gd name="connsiteY621" fmla="*/ 2197678 h 3206031"/>
              <a:gd name="connsiteX622" fmla="*/ 459248 w 4389120"/>
              <a:gd name="connsiteY622" fmla="*/ 2200166 h 3206031"/>
              <a:gd name="connsiteX623" fmla="*/ 484208 w 4389120"/>
              <a:gd name="connsiteY623" fmla="*/ 2203914 h 3206031"/>
              <a:gd name="connsiteX624" fmla="*/ 509168 w 4389120"/>
              <a:gd name="connsiteY624" fmla="*/ 2208906 h 3206031"/>
              <a:gd name="connsiteX625" fmla="*/ 532884 w 4389120"/>
              <a:gd name="connsiteY625" fmla="*/ 2213898 h 3206031"/>
              <a:gd name="connsiteX626" fmla="*/ 556600 w 4389120"/>
              <a:gd name="connsiteY626" fmla="*/ 2220134 h 3206031"/>
              <a:gd name="connsiteX627" fmla="*/ 580301 w 4389120"/>
              <a:gd name="connsiteY627" fmla="*/ 2227630 h 3206031"/>
              <a:gd name="connsiteX628" fmla="*/ 602772 w 4389120"/>
              <a:gd name="connsiteY628" fmla="*/ 2236354 h 3206031"/>
              <a:gd name="connsiteX629" fmla="*/ 623984 w 4389120"/>
              <a:gd name="connsiteY629" fmla="*/ 2245094 h 3206031"/>
              <a:gd name="connsiteX630" fmla="*/ 646456 w 4389120"/>
              <a:gd name="connsiteY630" fmla="*/ 2256322 h 3206031"/>
              <a:gd name="connsiteX631" fmla="*/ 666424 w 4389120"/>
              <a:gd name="connsiteY631" fmla="*/ 2267566 h 3206031"/>
              <a:gd name="connsiteX632" fmla="*/ 687636 w 4389120"/>
              <a:gd name="connsiteY632" fmla="*/ 2278794 h 3206031"/>
              <a:gd name="connsiteX633" fmla="*/ 707604 w 4389120"/>
              <a:gd name="connsiteY633" fmla="*/ 2291266 h 3206031"/>
              <a:gd name="connsiteX634" fmla="*/ 726313 w 4389120"/>
              <a:gd name="connsiteY634" fmla="*/ 2304998 h 3206031"/>
              <a:gd name="connsiteX635" fmla="*/ 745036 w 4389120"/>
              <a:gd name="connsiteY635" fmla="*/ 2319974 h 3206031"/>
              <a:gd name="connsiteX636" fmla="*/ 633968 w 4389120"/>
              <a:gd name="connsiteY636" fmla="*/ 2482206 h 3206031"/>
              <a:gd name="connsiteX637" fmla="*/ 601528 w 4389120"/>
              <a:gd name="connsiteY637" fmla="*/ 2460994 h 3206031"/>
              <a:gd name="connsiteX638" fmla="*/ 569072 w 4389120"/>
              <a:gd name="connsiteY638" fmla="*/ 2442270 h 3206031"/>
              <a:gd name="connsiteX639" fmla="*/ 536632 w 4389120"/>
              <a:gd name="connsiteY639" fmla="*/ 2424806 h 3206031"/>
              <a:gd name="connsiteX640" fmla="*/ 504176 w 4389120"/>
              <a:gd name="connsiteY640" fmla="*/ 2411074 h 3206031"/>
              <a:gd name="connsiteX641" fmla="*/ 472980 w 4389120"/>
              <a:gd name="connsiteY641" fmla="*/ 2401090 h 3206031"/>
              <a:gd name="connsiteX642" fmla="*/ 441784 w 4389120"/>
              <a:gd name="connsiteY642" fmla="*/ 2392350 h 3206031"/>
              <a:gd name="connsiteX643" fmla="*/ 425564 w 4389120"/>
              <a:gd name="connsiteY643" fmla="*/ 2389862 h 3206031"/>
              <a:gd name="connsiteX644" fmla="*/ 410588 w 4389120"/>
              <a:gd name="connsiteY644" fmla="*/ 2387358 h 3206031"/>
              <a:gd name="connsiteX645" fmla="*/ 394352 w 4389120"/>
              <a:gd name="connsiteY645" fmla="*/ 2386114 h 3206031"/>
              <a:gd name="connsiteX646" fmla="*/ 379376 w 4389120"/>
              <a:gd name="connsiteY646" fmla="*/ 2386114 h 3206031"/>
              <a:gd name="connsiteX647" fmla="*/ 364400 w 4389120"/>
              <a:gd name="connsiteY647" fmla="*/ 2386114 h 3206031"/>
              <a:gd name="connsiteX648" fmla="*/ 349440 w 4389120"/>
              <a:gd name="connsiteY648" fmla="*/ 2387358 h 3206031"/>
              <a:gd name="connsiteX649" fmla="*/ 336952 w 4389120"/>
              <a:gd name="connsiteY649" fmla="*/ 2389862 h 3206031"/>
              <a:gd name="connsiteX650" fmla="*/ 324480 w 4389120"/>
              <a:gd name="connsiteY650" fmla="*/ 2392350 h 3206031"/>
              <a:gd name="connsiteX651" fmla="*/ 313236 w 4389120"/>
              <a:gd name="connsiteY651" fmla="*/ 2396098 h 3206031"/>
              <a:gd name="connsiteX652" fmla="*/ 303252 w 4389120"/>
              <a:gd name="connsiteY652" fmla="*/ 2399846 h 3206031"/>
              <a:gd name="connsiteX653" fmla="*/ 293268 w 4389120"/>
              <a:gd name="connsiteY653" fmla="*/ 2404838 h 3206031"/>
              <a:gd name="connsiteX654" fmla="*/ 284544 w 4389120"/>
              <a:gd name="connsiteY654" fmla="*/ 2411074 h 3206031"/>
              <a:gd name="connsiteX655" fmla="*/ 277048 w 4389120"/>
              <a:gd name="connsiteY655" fmla="*/ 2416066 h 3206031"/>
              <a:gd name="connsiteX656" fmla="*/ 270812 w 4389120"/>
              <a:gd name="connsiteY656" fmla="*/ 2423562 h 3206031"/>
              <a:gd name="connsiteX657" fmla="*/ 265820 w 4389120"/>
              <a:gd name="connsiteY657" fmla="*/ 2429798 h 3206031"/>
              <a:gd name="connsiteX658" fmla="*/ 260828 w 4389120"/>
              <a:gd name="connsiteY658" fmla="*/ 2437278 h 3206031"/>
              <a:gd name="connsiteX659" fmla="*/ 257080 w 4389120"/>
              <a:gd name="connsiteY659" fmla="*/ 2446018 h 3206031"/>
              <a:gd name="connsiteX660" fmla="*/ 254592 w 4389120"/>
              <a:gd name="connsiteY660" fmla="*/ 2453498 h 3206031"/>
              <a:gd name="connsiteX661" fmla="*/ 253332 w 4389120"/>
              <a:gd name="connsiteY661" fmla="*/ 2462238 h 3206031"/>
              <a:gd name="connsiteX662" fmla="*/ 253332 w 4389120"/>
              <a:gd name="connsiteY662" fmla="*/ 2470978 h 3206031"/>
              <a:gd name="connsiteX663" fmla="*/ 253332 w 4389120"/>
              <a:gd name="connsiteY663" fmla="*/ 2473466 h 3206031"/>
              <a:gd name="connsiteX664" fmla="*/ 253332 w 4389120"/>
              <a:gd name="connsiteY664" fmla="*/ 2485954 h 3206031"/>
              <a:gd name="connsiteX665" fmla="*/ 254592 w 4389120"/>
              <a:gd name="connsiteY665" fmla="*/ 2495938 h 3206031"/>
              <a:gd name="connsiteX666" fmla="*/ 258324 w 4389120"/>
              <a:gd name="connsiteY666" fmla="*/ 2505922 h 3206031"/>
              <a:gd name="connsiteX667" fmla="*/ 262072 w 4389120"/>
              <a:gd name="connsiteY667" fmla="*/ 2514662 h 3206031"/>
              <a:gd name="connsiteX668" fmla="*/ 268308 w 4389120"/>
              <a:gd name="connsiteY668" fmla="*/ 2523386 h 3206031"/>
              <a:gd name="connsiteX669" fmla="*/ 275804 w 4389120"/>
              <a:gd name="connsiteY669" fmla="*/ 2532126 h 3206031"/>
              <a:gd name="connsiteX670" fmla="*/ 284544 w 4389120"/>
              <a:gd name="connsiteY670" fmla="*/ 2539622 h 3206031"/>
              <a:gd name="connsiteX671" fmla="*/ 295772 w 4389120"/>
              <a:gd name="connsiteY671" fmla="*/ 2545858 h 3206031"/>
              <a:gd name="connsiteX672" fmla="*/ 308244 w 4389120"/>
              <a:gd name="connsiteY672" fmla="*/ 2553338 h 3206031"/>
              <a:gd name="connsiteX673" fmla="*/ 323220 w 4389120"/>
              <a:gd name="connsiteY673" fmla="*/ 2559590 h 3206031"/>
              <a:gd name="connsiteX674" fmla="*/ 340700 w 4389120"/>
              <a:gd name="connsiteY674" fmla="*/ 2567070 h 3206031"/>
              <a:gd name="connsiteX675" fmla="*/ 359408 w 4389120"/>
              <a:gd name="connsiteY675" fmla="*/ 2573306 h 3206031"/>
              <a:gd name="connsiteX676" fmla="*/ 406840 w 4389120"/>
              <a:gd name="connsiteY676" fmla="*/ 2587038 h 3206031"/>
              <a:gd name="connsiteX677" fmla="*/ 464240 w 4389120"/>
              <a:gd name="connsiteY677" fmla="*/ 2602014 h 3206031"/>
              <a:gd name="connsiteX678" fmla="*/ 500444 w 4389120"/>
              <a:gd name="connsiteY678" fmla="*/ 2611998 h 3206031"/>
              <a:gd name="connsiteX679" fmla="*/ 534128 w 4389120"/>
              <a:gd name="connsiteY679" fmla="*/ 2623226 h 3206031"/>
              <a:gd name="connsiteX680" fmla="*/ 566584 w 4389120"/>
              <a:gd name="connsiteY680" fmla="*/ 2634455 h 3206031"/>
              <a:gd name="connsiteX681" fmla="*/ 596536 w 4389120"/>
              <a:gd name="connsiteY681" fmla="*/ 2646942 h 3206031"/>
              <a:gd name="connsiteX682" fmla="*/ 623984 w 4389120"/>
              <a:gd name="connsiteY682" fmla="*/ 2659415 h 3206031"/>
              <a:gd name="connsiteX683" fmla="*/ 650189 w 4389120"/>
              <a:gd name="connsiteY683" fmla="*/ 2673146 h 3206031"/>
              <a:gd name="connsiteX684" fmla="*/ 672660 w 4389120"/>
              <a:gd name="connsiteY684" fmla="*/ 2688122 h 3206031"/>
              <a:gd name="connsiteX685" fmla="*/ 693872 w 4389120"/>
              <a:gd name="connsiteY685" fmla="*/ 2704343 h 3206031"/>
              <a:gd name="connsiteX686" fmla="*/ 712596 w 4389120"/>
              <a:gd name="connsiteY686" fmla="*/ 2723066 h 3206031"/>
              <a:gd name="connsiteX687" fmla="*/ 728816 w 4389120"/>
              <a:gd name="connsiteY687" fmla="*/ 2741790 h 3206031"/>
              <a:gd name="connsiteX688" fmla="*/ 742548 w 4389120"/>
              <a:gd name="connsiteY688" fmla="*/ 2763002 h 3206031"/>
              <a:gd name="connsiteX689" fmla="*/ 748784 w 4389120"/>
              <a:gd name="connsiteY689" fmla="*/ 2774231 h 3206031"/>
              <a:gd name="connsiteX690" fmla="*/ 753776 w 4389120"/>
              <a:gd name="connsiteY690" fmla="*/ 2785459 h 3206031"/>
              <a:gd name="connsiteX691" fmla="*/ 758768 w 4389120"/>
              <a:gd name="connsiteY691" fmla="*/ 2797946 h 3206031"/>
              <a:gd name="connsiteX692" fmla="*/ 763760 w 4389120"/>
              <a:gd name="connsiteY692" fmla="*/ 2810419 h 3206031"/>
              <a:gd name="connsiteX693" fmla="*/ 769996 w 4389120"/>
              <a:gd name="connsiteY693" fmla="*/ 2836638 h 3206031"/>
              <a:gd name="connsiteX694" fmla="*/ 773744 w 4389120"/>
              <a:gd name="connsiteY694" fmla="*/ 2865331 h 3206031"/>
              <a:gd name="connsiteX695" fmla="*/ 774988 w 4389120"/>
              <a:gd name="connsiteY695" fmla="*/ 2896542 h 3206031"/>
              <a:gd name="connsiteX696" fmla="*/ 774988 w 4389120"/>
              <a:gd name="connsiteY696" fmla="*/ 2899030 h 3206031"/>
              <a:gd name="connsiteX697" fmla="*/ 774988 w 4389120"/>
              <a:gd name="connsiteY697" fmla="*/ 2917754 h 3206031"/>
              <a:gd name="connsiteX698" fmla="*/ 772500 w 4389120"/>
              <a:gd name="connsiteY698" fmla="*/ 2935219 h 3206031"/>
              <a:gd name="connsiteX699" fmla="*/ 771241 w 4389120"/>
              <a:gd name="connsiteY699" fmla="*/ 2951439 h 3206031"/>
              <a:gd name="connsiteX700" fmla="*/ 767508 w 4389120"/>
              <a:gd name="connsiteY700" fmla="*/ 2967674 h 3206031"/>
              <a:gd name="connsiteX701" fmla="*/ 763760 w 4389120"/>
              <a:gd name="connsiteY701" fmla="*/ 2983894 h 3206031"/>
              <a:gd name="connsiteX702" fmla="*/ 760012 w 4389120"/>
              <a:gd name="connsiteY702" fmla="*/ 2998870 h 3206031"/>
              <a:gd name="connsiteX703" fmla="*/ 755020 w 4389120"/>
              <a:gd name="connsiteY703" fmla="*/ 3013846 h 3206031"/>
              <a:gd name="connsiteX704" fmla="*/ 748784 w 4389120"/>
              <a:gd name="connsiteY704" fmla="*/ 3028822 h 3206031"/>
              <a:gd name="connsiteX705" fmla="*/ 741289 w 4389120"/>
              <a:gd name="connsiteY705" fmla="*/ 3042554 h 3206031"/>
              <a:gd name="connsiteX706" fmla="*/ 733808 w 4389120"/>
              <a:gd name="connsiteY706" fmla="*/ 3056271 h 3206031"/>
              <a:gd name="connsiteX707" fmla="*/ 726313 w 4389120"/>
              <a:gd name="connsiteY707" fmla="*/ 3068758 h 3206031"/>
              <a:gd name="connsiteX708" fmla="*/ 716329 w 4389120"/>
              <a:gd name="connsiteY708" fmla="*/ 3081231 h 3206031"/>
              <a:gd name="connsiteX709" fmla="*/ 707604 w 4389120"/>
              <a:gd name="connsiteY709" fmla="*/ 3092459 h 3206031"/>
              <a:gd name="connsiteX710" fmla="*/ 696376 w 4389120"/>
              <a:gd name="connsiteY710" fmla="*/ 3103702 h 3206031"/>
              <a:gd name="connsiteX711" fmla="*/ 686392 w 4389120"/>
              <a:gd name="connsiteY711" fmla="*/ 3113686 h 3206031"/>
              <a:gd name="connsiteX712" fmla="*/ 673904 w 4389120"/>
              <a:gd name="connsiteY712" fmla="*/ 3123670 h 3206031"/>
              <a:gd name="connsiteX713" fmla="*/ 662676 w 4389120"/>
              <a:gd name="connsiteY713" fmla="*/ 3133654 h 3206031"/>
              <a:gd name="connsiteX714" fmla="*/ 648944 w 4389120"/>
              <a:gd name="connsiteY714" fmla="*/ 3142379 h 3206031"/>
              <a:gd name="connsiteX715" fmla="*/ 636472 w 4389120"/>
              <a:gd name="connsiteY715" fmla="*/ 3149875 h 3206031"/>
              <a:gd name="connsiteX716" fmla="*/ 621496 w 4389120"/>
              <a:gd name="connsiteY716" fmla="*/ 3157355 h 3206031"/>
              <a:gd name="connsiteX717" fmla="*/ 607764 w 4389120"/>
              <a:gd name="connsiteY717" fmla="*/ 3164850 h 3206031"/>
              <a:gd name="connsiteX718" fmla="*/ 592788 w 4389120"/>
              <a:gd name="connsiteY718" fmla="*/ 3171087 h 3206031"/>
              <a:gd name="connsiteX719" fmla="*/ 560333 w 4389120"/>
              <a:gd name="connsiteY719" fmla="*/ 3182315 h 3206031"/>
              <a:gd name="connsiteX720" fmla="*/ 526648 w 4389120"/>
              <a:gd name="connsiteY720" fmla="*/ 3191055 h 3206031"/>
              <a:gd name="connsiteX721" fmla="*/ 491704 w 4389120"/>
              <a:gd name="connsiteY721" fmla="*/ 3197291 h 3206031"/>
              <a:gd name="connsiteX722" fmla="*/ 454256 w 4389120"/>
              <a:gd name="connsiteY722" fmla="*/ 3201039 h 3206031"/>
              <a:gd name="connsiteX723" fmla="*/ 415580 w 4389120"/>
              <a:gd name="connsiteY723" fmla="*/ 3202283 h 3206031"/>
              <a:gd name="connsiteX724" fmla="*/ 388116 w 4389120"/>
              <a:gd name="connsiteY724" fmla="*/ 3202283 h 3206031"/>
              <a:gd name="connsiteX725" fmla="*/ 359408 w 4389120"/>
              <a:gd name="connsiteY725" fmla="*/ 3199794 h 3206031"/>
              <a:gd name="connsiteX726" fmla="*/ 331960 w 4389120"/>
              <a:gd name="connsiteY726" fmla="*/ 3197291 h 3206031"/>
              <a:gd name="connsiteX727" fmla="*/ 304512 w 4389120"/>
              <a:gd name="connsiteY727" fmla="*/ 3193558 h 3206031"/>
              <a:gd name="connsiteX728" fmla="*/ 277048 w 4389120"/>
              <a:gd name="connsiteY728" fmla="*/ 3187307 h 3206031"/>
              <a:gd name="connsiteX729" fmla="*/ 249600 w 4389120"/>
              <a:gd name="connsiteY729" fmla="*/ 3181071 h 3206031"/>
              <a:gd name="connsiteX730" fmla="*/ 222136 w 4389120"/>
              <a:gd name="connsiteY730" fmla="*/ 3172331 h 3206031"/>
              <a:gd name="connsiteX731" fmla="*/ 195932 w 4389120"/>
              <a:gd name="connsiteY731" fmla="*/ 3163606 h 3206031"/>
              <a:gd name="connsiteX732" fmla="*/ 169728 w 4389120"/>
              <a:gd name="connsiteY732" fmla="*/ 3153622 h 3206031"/>
              <a:gd name="connsiteX733" fmla="*/ 143524 w 4389120"/>
              <a:gd name="connsiteY733" fmla="*/ 3141135 h 3206031"/>
              <a:gd name="connsiteX734" fmla="*/ 118564 w 4389120"/>
              <a:gd name="connsiteY734" fmla="*/ 3128662 h 3206031"/>
              <a:gd name="connsiteX735" fmla="*/ 93604 w 4389120"/>
              <a:gd name="connsiteY735" fmla="*/ 3114931 h 3206031"/>
              <a:gd name="connsiteX736" fmla="*/ 68644 w 4389120"/>
              <a:gd name="connsiteY736" fmla="*/ 3099955 h 3206031"/>
              <a:gd name="connsiteX737" fmla="*/ 44928 w 4389120"/>
              <a:gd name="connsiteY737" fmla="*/ 3082475 h 3206031"/>
              <a:gd name="connsiteX738" fmla="*/ 22456 w 4389120"/>
              <a:gd name="connsiteY738" fmla="*/ 3065011 h 3206031"/>
              <a:gd name="connsiteX739" fmla="*/ 0 w 4389120"/>
              <a:gd name="connsiteY739" fmla="*/ 3046287 h 3206031"/>
              <a:gd name="connsiteX740" fmla="*/ 127288 w 4389120"/>
              <a:gd name="connsiteY740" fmla="*/ 2894038 h 3206031"/>
              <a:gd name="connsiteX741" fmla="*/ 160988 w 4389120"/>
              <a:gd name="connsiteY741" fmla="*/ 2918998 h 3206031"/>
              <a:gd name="connsiteX742" fmla="*/ 194688 w 4389120"/>
              <a:gd name="connsiteY742" fmla="*/ 2942714 h 3206031"/>
              <a:gd name="connsiteX743" fmla="*/ 210908 w 4389120"/>
              <a:gd name="connsiteY743" fmla="*/ 2953942 h 3206031"/>
              <a:gd name="connsiteX744" fmla="*/ 228372 w 4389120"/>
              <a:gd name="connsiteY744" fmla="*/ 2962682 h 3206031"/>
              <a:gd name="connsiteX745" fmla="*/ 247096 w 4389120"/>
              <a:gd name="connsiteY745" fmla="*/ 2972666 h 3206031"/>
              <a:gd name="connsiteX746" fmla="*/ 264576 w 4389120"/>
              <a:gd name="connsiteY746" fmla="*/ 2980147 h 3206031"/>
              <a:gd name="connsiteX747" fmla="*/ 282040 w 4389120"/>
              <a:gd name="connsiteY747" fmla="*/ 2987642 h 3206031"/>
              <a:gd name="connsiteX748" fmla="*/ 300764 w 4389120"/>
              <a:gd name="connsiteY748" fmla="*/ 2993878 h 3206031"/>
              <a:gd name="connsiteX749" fmla="*/ 319488 w 4389120"/>
              <a:gd name="connsiteY749" fmla="*/ 3000115 h 3206031"/>
              <a:gd name="connsiteX750" fmla="*/ 339456 w 4389120"/>
              <a:gd name="connsiteY750" fmla="*/ 3003862 h 3206031"/>
              <a:gd name="connsiteX751" fmla="*/ 358164 w 4389120"/>
              <a:gd name="connsiteY751" fmla="*/ 3007610 h 3206031"/>
              <a:gd name="connsiteX752" fmla="*/ 378132 w 4389120"/>
              <a:gd name="connsiteY752" fmla="*/ 3010099 h 3206031"/>
              <a:gd name="connsiteX753" fmla="*/ 399344 w 4389120"/>
              <a:gd name="connsiteY753" fmla="*/ 3012602 h 3206031"/>
              <a:gd name="connsiteX754" fmla="*/ 419312 w 4389120"/>
              <a:gd name="connsiteY754" fmla="*/ 3012602 h 3206031"/>
              <a:gd name="connsiteX755" fmla="*/ 435548 w 4389120"/>
              <a:gd name="connsiteY755" fmla="*/ 3012602 h 3206031"/>
              <a:gd name="connsiteX756" fmla="*/ 450524 w 4389120"/>
              <a:gd name="connsiteY756" fmla="*/ 3011343 h 3206031"/>
              <a:gd name="connsiteX757" fmla="*/ 465500 w 4389120"/>
              <a:gd name="connsiteY757" fmla="*/ 3008854 h 3206031"/>
              <a:gd name="connsiteX758" fmla="*/ 479216 w 4389120"/>
              <a:gd name="connsiteY758" fmla="*/ 3006351 h 3206031"/>
              <a:gd name="connsiteX759" fmla="*/ 491704 w 4389120"/>
              <a:gd name="connsiteY759" fmla="*/ 3002618 h 3206031"/>
              <a:gd name="connsiteX760" fmla="*/ 502932 w 4389120"/>
              <a:gd name="connsiteY760" fmla="*/ 2998870 h 3206031"/>
              <a:gd name="connsiteX761" fmla="*/ 514160 w 4389120"/>
              <a:gd name="connsiteY761" fmla="*/ 2993878 h 3206031"/>
              <a:gd name="connsiteX762" fmla="*/ 522900 w 4389120"/>
              <a:gd name="connsiteY762" fmla="*/ 2987642 h 3206031"/>
              <a:gd name="connsiteX763" fmla="*/ 531640 w 4389120"/>
              <a:gd name="connsiteY763" fmla="*/ 2981391 h 3206031"/>
              <a:gd name="connsiteX764" fmla="*/ 539120 w 4389120"/>
              <a:gd name="connsiteY764" fmla="*/ 2975155 h 3206031"/>
              <a:gd name="connsiteX765" fmla="*/ 545357 w 4389120"/>
              <a:gd name="connsiteY765" fmla="*/ 2966415 h 3206031"/>
              <a:gd name="connsiteX766" fmla="*/ 551608 w 4389120"/>
              <a:gd name="connsiteY766" fmla="*/ 2958934 h 3206031"/>
              <a:gd name="connsiteX767" fmla="*/ 555341 w 4389120"/>
              <a:gd name="connsiteY767" fmla="*/ 2950195 h 3206031"/>
              <a:gd name="connsiteX768" fmla="*/ 557844 w 4389120"/>
              <a:gd name="connsiteY768" fmla="*/ 2940211 h 3206031"/>
              <a:gd name="connsiteX769" fmla="*/ 560333 w 4389120"/>
              <a:gd name="connsiteY769" fmla="*/ 2930227 h 3206031"/>
              <a:gd name="connsiteX770" fmla="*/ 560333 w 4389120"/>
              <a:gd name="connsiteY770" fmla="*/ 2920243 h 3206031"/>
              <a:gd name="connsiteX771" fmla="*/ 560333 w 4389120"/>
              <a:gd name="connsiteY771" fmla="*/ 2917754 h 3206031"/>
              <a:gd name="connsiteX772" fmla="*/ 560333 w 4389120"/>
              <a:gd name="connsiteY772" fmla="*/ 2907770 h 3206031"/>
              <a:gd name="connsiteX773" fmla="*/ 559088 w 4389120"/>
              <a:gd name="connsiteY773" fmla="*/ 2897786 h 3206031"/>
              <a:gd name="connsiteX774" fmla="*/ 556600 w 4389120"/>
              <a:gd name="connsiteY774" fmla="*/ 2889046 h 3206031"/>
              <a:gd name="connsiteX775" fmla="*/ 552852 w 4389120"/>
              <a:gd name="connsiteY775" fmla="*/ 2880307 h 3206031"/>
              <a:gd name="connsiteX776" fmla="*/ 547860 w 4389120"/>
              <a:gd name="connsiteY776" fmla="*/ 2872826 h 3206031"/>
              <a:gd name="connsiteX777" fmla="*/ 541624 w 4389120"/>
              <a:gd name="connsiteY777" fmla="*/ 2865331 h 3206031"/>
              <a:gd name="connsiteX778" fmla="*/ 532884 w 4389120"/>
              <a:gd name="connsiteY778" fmla="*/ 2857850 h 3206031"/>
              <a:gd name="connsiteX779" fmla="*/ 524144 w 4389120"/>
              <a:gd name="connsiteY779" fmla="*/ 2850355 h 3206031"/>
              <a:gd name="connsiteX780" fmla="*/ 511672 w 4389120"/>
              <a:gd name="connsiteY780" fmla="*/ 2842874 h 3206031"/>
              <a:gd name="connsiteX781" fmla="*/ 497940 w 4389120"/>
              <a:gd name="connsiteY781" fmla="*/ 2836638 h 3206031"/>
              <a:gd name="connsiteX782" fmla="*/ 481720 w 4389120"/>
              <a:gd name="connsiteY782" fmla="*/ 2829142 h 3206031"/>
              <a:gd name="connsiteX783" fmla="*/ 462996 w 4389120"/>
              <a:gd name="connsiteY783" fmla="*/ 2822906 h 3206031"/>
              <a:gd name="connsiteX784" fmla="*/ 419312 w 4389120"/>
              <a:gd name="connsiteY784" fmla="*/ 2807930 h 3206031"/>
              <a:gd name="connsiteX785" fmla="*/ 363156 w 4389120"/>
              <a:gd name="connsiteY785" fmla="*/ 2792954 h 3206031"/>
              <a:gd name="connsiteX786" fmla="*/ 326968 w 4389120"/>
              <a:gd name="connsiteY786" fmla="*/ 2782970 h 3206031"/>
              <a:gd name="connsiteX787" fmla="*/ 293268 w 4389120"/>
              <a:gd name="connsiteY787" fmla="*/ 2772986 h 3206031"/>
              <a:gd name="connsiteX788" fmla="*/ 260828 w 4389120"/>
              <a:gd name="connsiteY788" fmla="*/ 2763002 h 3206031"/>
              <a:gd name="connsiteX789" fmla="*/ 229632 w 4389120"/>
              <a:gd name="connsiteY789" fmla="*/ 2751774 h 3206031"/>
              <a:gd name="connsiteX790" fmla="*/ 200924 w 4389120"/>
              <a:gd name="connsiteY790" fmla="*/ 2740546 h 3206031"/>
              <a:gd name="connsiteX791" fmla="*/ 174720 w 4389120"/>
              <a:gd name="connsiteY791" fmla="*/ 2726814 h 3206031"/>
              <a:gd name="connsiteX792" fmla="*/ 149760 w 4389120"/>
              <a:gd name="connsiteY792" fmla="*/ 2713082 h 3206031"/>
              <a:gd name="connsiteX793" fmla="*/ 127288 w 4389120"/>
              <a:gd name="connsiteY793" fmla="*/ 2696862 h 3206031"/>
              <a:gd name="connsiteX794" fmla="*/ 107320 w 4389120"/>
              <a:gd name="connsiteY794" fmla="*/ 2679383 h 3206031"/>
              <a:gd name="connsiteX795" fmla="*/ 98596 w 4389120"/>
              <a:gd name="connsiteY795" fmla="*/ 2670658 h 3206031"/>
              <a:gd name="connsiteX796" fmla="*/ 89856 w 4389120"/>
              <a:gd name="connsiteY796" fmla="*/ 2660674 h 3206031"/>
              <a:gd name="connsiteX797" fmla="*/ 82360 w 4389120"/>
              <a:gd name="connsiteY797" fmla="*/ 2649431 h 3206031"/>
              <a:gd name="connsiteX798" fmla="*/ 74880 w 4389120"/>
              <a:gd name="connsiteY798" fmla="*/ 2639447 h 3206031"/>
              <a:gd name="connsiteX799" fmla="*/ 67384 w 4389120"/>
              <a:gd name="connsiteY799" fmla="*/ 2626974 h 3206031"/>
              <a:gd name="connsiteX800" fmla="*/ 62392 w 4389120"/>
              <a:gd name="connsiteY800" fmla="*/ 2615746 h 3206031"/>
              <a:gd name="connsiteX801" fmla="*/ 56156 w 4389120"/>
              <a:gd name="connsiteY801" fmla="*/ 2602014 h 3206031"/>
              <a:gd name="connsiteX802" fmla="*/ 52408 w 4389120"/>
              <a:gd name="connsiteY802" fmla="*/ 2589542 h 3206031"/>
              <a:gd name="connsiteX803" fmla="*/ 48676 w 4389120"/>
              <a:gd name="connsiteY803" fmla="*/ 2574566 h 3206031"/>
              <a:gd name="connsiteX804" fmla="*/ 44928 w 4389120"/>
              <a:gd name="connsiteY804" fmla="*/ 2559590 h 3206031"/>
              <a:gd name="connsiteX805" fmla="*/ 42424 w 4389120"/>
              <a:gd name="connsiteY805" fmla="*/ 2544614 h 3206031"/>
              <a:gd name="connsiteX806" fmla="*/ 39936 w 4389120"/>
              <a:gd name="connsiteY806" fmla="*/ 2528378 h 3206031"/>
              <a:gd name="connsiteX807" fmla="*/ 39936 w 4389120"/>
              <a:gd name="connsiteY807" fmla="*/ 2510914 h 3206031"/>
              <a:gd name="connsiteX808" fmla="*/ 38692 w 4389120"/>
              <a:gd name="connsiteY808" fmla="*/ 2493434 h 3206031"/>
              <a:gd name="connsiteX809" fmla="*/ 38692 w 4389120"/>
              <a:gd name="connsiteY809" fmla="*/ 2490946 h 3206031"/>
              <a:gd name="connsiteX810" fmla="*/ 39936 w 4389120"/>
              <a:gd name="connsiteY810" fmla="*/ 2474726 h 3206031"/>
              <a:gd name="connsiteX811" fmla="*/ 41180 w 4389120"/>
              <a:gd name="connsiteY811" fmla="*/ 2458490 h 3206031"/>
              <a:gd name="connsiteX812" fmla="*/ 42424 w 4389120"/>
              <a:gd name="connsiteY812" fmla="*/ 2442270 h 3206031"/>
              <a:gd name="connsiteX813" fmla="*/ 46172 w 4389120"/>
              <a:gd name="connsiteY813" fmla="*/ 2427294 h 3206031"/>
              <a:gd name="connsiteX814" fmla="*/ 48676 w 4389120"/>
              <a:gd name="connsiteY814" fmla="*/ 2412318 h 3206031"/>
              <a:gd name="connsiteX815" fmla="*/ 53668 w 4389120"/>
              <a:gd name="connsiteY815" fmla="*/ 2397342 h 3206031"/>
              <a:gd name="connsiteX816" fmla="*/ 58660 w 4389120"/>
              <a:gd name="connsiteY816" fmla="*/ 2383626 h 3206031"/>
              <a:gd name="connsiteX817" fmla="*/ 64896 w 4389120"/>
              <a:gd name="connsiteY817" fmla="*/ 2369894 h 3206031"/>
              <a:gd name="connsiteX818" fmla="*/ 71132 w 4389120"/>
              <a:gd name="connsiteY818" fmla="*/ 2356162 h 3206031"/>
              <a:gd name="connsiteX819" fmla="*/ 78628 w 4389120"/>
              <a:gd name="connsiteY819" fmla="*/ 2343690 h 3206031"/>
              <a:gd name="connsiteX820" fmla="*/ 86108 w 4389120"/>
              <a:gd name="connsiteY820" fmla="*/ 2331202 h 3206031"/>
              <a:gd name="connsiteX821" fmla="*/ 94848 w 4389120"/>
              <a:gd name="connsiteY821" fmla="*/ 2318730 h 3206031"/>
              <a:gd name="connsiteX822" fmla="*/ 103588 w 4389120"/>
              <a:gd name="connsiteY822" fmla="*/ 2307486 h 3206031"/>
              <a:gd name="connsiteX823" fmla="*/ 113572 w 4389120"/>
              <a:gd name="connsiteY823" fmla="*/ 2296258 h 3206031"/>
              <a:gd name="connsiteX824" fmla="*/ 124800 w 4389120"/>
              <a:gd name="connsiteY824" fmla="*/ 2286274 h 3206031"/>
              <a:gd name="connsiteX825" fmla="*/ 134784 w 4389120"/>
              <a:gd name="connsiteY825" fmla="*/ 2276290 h 3206031"/>
              <a:gd name="connsiteX826" fmla="*/ 147256 w 4389120"/>
              <a:gd name="connsiteY826" fmla="*/ 2267566 h 3206031"/>
              <a:gd name="connsiteX827" fmla="*/ 159744 w 4389120"/>
              <a:gd name="connsiteY827" fmla="*/ 2258826 h 3206031"/>
              <a:gd name="connsiteX828" fmla="*/ 172216 w 4389120"/>
              <a:gd name="connsiteY828" fmla="*/ 2250086 h 3206031"/>
              <a:gd name="connsiteX829" fmla="*/ 185948 w 4389120"/>
              <a:gd name="connsiteY829" fmla="*/ 2242606 h 3206031"/>
              <a:gd name="connsiteX830" fmla="*/ 213396 w 4389120"/>
              <a:gd name="connsiteY830" fmla="*/ 2227630 h 3206031"/>
              <a:gd name="connsiteX831" fmla="*/ 243348 w 4389120"/>
              <a:gd name="connsiteY831" fmla="*/ 2216386 h 3206031"/>
              <a:gd name="connsiteX832" fmla="*/ 275804 w 4389120"/>
              <a:gd name="connsiteY832" fmla="*/ 2207662 h 3206031"/>
              <a:gd name="connsiteX833" fmla="*/ 309504 w 4389120"/>
              <a:gd name="connsiteY833" fmla="*/ 2201410 h 3206031"/>
              <a:gd name="connsiteX834" fmla="*/ 344448 w 4389120"/>
              <a:gd name="connsiteY834" fmla="*/ 2196418 h 3206031"/>
              <a:gd name="connsiteX835" fmla="*/ 1997998 w 4389120"/>
              <a:gd name="connsiteY835" fmla="*/ 1462625 h 3206031"/>
              <a:gd name="connsiteX836" fmla="*/ 2109082 w 4389120"/>
              <a:gd name="connsiteY836" fmla="*/ 1462625 h 3206031"/>
              <a:gd name="connsiteX837" fmla="*/ 2105334 w 4389120"/>
              <a:gd name="connsiteY837" fmla="*/ 1483838 h 3206031"/>
              <a:gd name="connsiteX838" fmla="*/ 2100342 w 4389120"/>
              <a:gd name="connsiteY838" fmla="*/ 1508798 h 3206031"/>
              <a:gd name="connsiteX839" fmla="*/ 2092846 w 4389120"/>
              <a:gd name="connsiteY839" fmla="*/ 1536246 h 3206031"/>
              <a:gd name="connsiteX840" fmla="*/ 2082862 w 4389120"/>
              <a:gd name="connsiteY840" fmla="*/ 1564954 h 3206031"/>
              <a:gd name="connsiteX841" fmla="*/ 2071634 w 4389120"/>
              <a:gd name="connsiteY841" fmla="*/ 1596150 h 3206031"/>
              <a:gd name="connsiteX842" fmla="*/ 2056658 w 4389120"/>
              <a:gd name="connsiteY842" fmla="*/ 1629850 h 3206031"/>
              <a:gd name="connsiteX843" fmla="*/ 2039194 w 4389120"/>
              <a:gd name="connsiteY843" fmla="*/ 1663550 h 3206031"/>
              <a:gd name="connsiteX844" fmla="*/ 2017966 w 4389120"/>
              <a:gd name="connsiteY844" fmla="*/ 1698478 h 3206031"/>
              <a:gd name="connsiteX845" fmla="*/ 2032942 w 4389120"/>
              <a:gd name="connsiteY845" fmla="*/ 1720950 h 3206031"/>
              <a:gd name="connsiteX846" fmla="*/ 2051666 w 4389120"/>
              <a:gd name="connsiteY846" fmla="*/ 1744666 h 3206031"/>
              <a:gd name="connsiteX847" fmla="*/ 2071634 w 4389120"/>
              <a:gd name="connsiteY847" fmla="*/ 1767122 h 3206031"/>
              <a:gd name="connsiteX848" fmla="*/ 2094106 w 4389120"/>
              <a:gd name="connsiteY848" fmla="*/ 1788334 h 3206031"/>
              <a:gd name="connsiteX849" fmla="*/ 2117806 w 4389120"/>
              <a:gd name="connsiteY849" fmla="*/ 1809562 h 3206031"/>
              <a:gd name="connsiteX850" fmla="*/ 2141522 w 4389120"/>
              <a:gd name="connsiteY850" fmla="*/ 1828270 h 3206031"/>
              <a:gd name="connsiteX851" fmla="*/ 2167726 w 4389120"/>
              <a:gd name="connsiteY851" fmla="*/ 1844490 h 3206031"/>
              <a:gd name="connsiteX852" fmla="*/ 2193930 w 4389120"/>
              <a:gd name="connsiteY852" fmla="*/ 1860726 h 3206031"/>
              <a:gd name="connsiteX853" fmla="*/ 2195190 w 4389120"/>
              <a:gd name="connsiteY853" fmla="*/ 1859466 h 3206031"/>
              <a:gd name="connsiteX854" fmla="*/ 2195190 w 4389120"/>
              <a:gd name="connsiteY854" fmla="*/ 1860726 h 3206031"/>
              <a:gd name="connsiteX855" fmla="*/ 2221394 w 4389120"/>
              <a:gd name="connsiteY855" fmla="*/ 1844490 h 3206031"/>
              <a:gd name="connsiteX856" fmla="*/ 2247598 w 4389120"/>
              <a:gd name="connsiteY856" fmla="*/ 1828270 h 3206031"/>
              <a:gd name="connsiteX857" fmla="*/ 2272558 w 4389120"/>
              <a:gd name="connsiteY857" fmla="*/ 1809562 h 3206031"/>
              <a:gd name="connsiteX858" fmla="*/ 2295015 w 4389120"/>
              <a:gd name="connsiteY858" fmla="*/ 1788334 h 3206031"/>
              <a:gd name="connsiteX859" fmla="*/ 2317486 w 4389120"/>
              <a:gd name="connsiteY859" fmla="*/ 1767122 h 3206031"/>
              <a:gd name="connsiteX860" fmla="*/ 2337454 w 4389120"/>
              <a:gd name="connsiteY860" fmla="*/ 1744666 h 3206031"/>
              <a:gd name="connsiteX861" fmla="*/ 2356178 w 4389120"/>
              <a:gd name="connsiteY861" fmla="*/ 1720950 h 3206031"/>
              <a:gd name="connsiteX862" fmla="*/ 2371154 w 4389120"/>
              <a:gd name="connsiteY862" fmla="*/ 1698478 h 3206031"/>
              <a:gd name="connsiteX863" fmla="*/ 2349927 w 4389120"/>
              <a:gd name="connsiteY863" fmla="*/ 1663550 h 3206031"/>
              <a:gd name="connsiteX864" fmla="*/ 2332462 w 4389120"/>
              <a:gd name="connsiteY864" fmla="*/ 1629850 h 3206031"/>
              <a:gd name="connsiteX865" fmla="*/ 2318730 w 4389120"/>
              <a:gd name="connsiteY865" fmla="*/ 1596150 h 3206031"/>
              <a:gd name="connsiteX866" fmla="*/ 2306258 w 4389120"/>
              <a:gd name="connsiteY866" fmla="*/ 1564954 h 3206031"/>
              <a:gd name="connsiteX867" fmla="*/ 2296274 w 4389120"/>
              <a:gd name="connsiteY867" fmla="*/ 1536246 h 3206031"/>
              <a:gd name="connsiteX868" fmla="*/ 2288778 w 4389120"/>
              <a:gd name="connsiteY868" fmla="*/ 1508798 h 3206031"/>
              <a:gd name="connsiteX869" fmla="*/ 2283786 w 4389120"/>
              <a:gd name="connsiteY869" fmla="*/ 1483838 h 3206031"/>
              <a:gd name="connsiteX870" fmla="*/ 2280054 w 4389120"/>
              <a:gd name="connsiteY870" fmla="*/ 1462625 h 3206031"/>
              <a:gd name="connsiteX871" fmla="*/ 2391122 w 4389120"/>
              <a:gd name="connsiteY871" fmla="*/ 1462625 h 3206031"/>
              <a:gd name="connsiteX872" fmla="*/ 2397358 w 4389120"/>
              <a:gd name="connsiteY872" fmla="*/ 1488830 h 3206031"/>
              <a:gd name="connsiteX873" fmla="*/ 2404838 w 4389120"/>
              <a:gd name="connsiteY873" fmla="*/ 1513790 h 3206031"/>
              <a:gd name="connsiteX874" fmla="*/ 2414822 w 4389120"/>
              <a:gd name="connsiteY874" fmla="*/ 1539994 h 3206031"/>
              <a:gd name="connsiteX875" fmla="*/ 2424806 w 4389120"/>
              <a:gd name="connsiteY875" fmla="*/ 1566198 h 3206031"/>
              <a:gd name="connsiteX876" fmla="*/ 2436050 w 4389120"/>
              <a:gd name="connsiteY876" fmla="*/ 1591158 h 3206031"/>
              <a:gd name="connsiteX877" fmla="*/ 2449766 w 4389120"/>
              <a:gd name="connsiteY877" fmla="*/ 1614874 h 3206031"/>
              <a:gd name="connsiteX878" fmla="*/ 2464742 w 4389120"/>
              <a:gd name="connsiteY878" fmla="*/ 1638590 h 3206031"/>
              <a:gd name="connsiteX879" fmla="*/ 2479718 w 4389120"/>
              <a:gd name="connsiteY879" fmla="*/ 1662290 h 3206031"/>
              <a:gd name="connsiteX880" fmla="*/ 2498442 w 4389120"/>
              <a:gd name="connsiteY880" fmla="*/ 1688494 h 3206031"/>
              <a:gd name="connsiteX881" fmla="*/ 2484710 w 4389120"/>
              <a:gd name="connsiteY881" fmla="*/ 1717202 h 3206031"/>
              <a:gd name="connsiteX882" fmla="*/ 2475971 w 4389120"/>
              <a:gd name="connsiteY882" fmla="*/ 1735926 h 3206031"/>
              <a:gd name="connsiteX883" fmla="*/ 2464742 w 4389120"/>
              <a:gd name="connsiteY883" fmla="*/ 1755894 h 3206031"/>
              <a:gd name="connsiteX884" fmla="*/ 2452270 w 4389120"/>
              <a:gd name="connsiteY884" fmla="*/ 1774618 h 3206031"/>
              <a:gd name="connsiteX885" fmla="*/ 2439782 w 4389120"/>
              <a:gd name="connsiteY885" fmla="*/ 1793326 h 3206031"/>
              <a:gd name="connsiteX886" fmla="*/ 2424806 w 4389120"/>
              <a:gd name="connsiteY886" fmla="*/ 1810806 h 3206031"/>
              <a:gd name="connsiteX887" fmla="*/ 2409830 w 4389120"/>
              <a:gd name="connsiteY887" fmla="*/ 1829530 h 3206031"/>
              <a:gd name="connsiteX888" fmla="*/ 2393610 w 4389120"/>
              <a:gd name="connsiteY888" fmla="*/ 1846994 h 3206031"/>
              <a:gd name="connsiteX889" fmla="*/ 2376146 w 4389120"/>
              <a:gd name="connsiteY889" fmla="*/ 1863214 h 3206031"/>
              <a:gd name="connsiteX890" fmla="*/ 2358666 w 4389120"/>
              <a:gd name="connsiteY890" fmla="*/ 1880694 h 3206031"/>
              <a:gd name="connsiteX891" fmla="*/ 2339943 w 4389120"/>
              <a:gd name="connsiteY891" fmla="*/ 1895670 h 3206031"/>
              <a:gd name="connsiteX892" fmla="*/ 2319975 w 4389120"/>
              <a:gd name="connsiteY892" fmla="*/ 1910646 h 3206031"/>
              <a:gd name="connsiteX893" fmla="*/ 2300007 w 4389120"/>
              <a:gd name="connsiteY893" fmla="*/ 1924362 h 3206031"/>
              <a:gd name="connsiteX894" fmla="*/ 2280054 w 4389120"/>
              <a:gd name="connsiteY894" fmla="*/ 1938094 h 3206031"/>
              <a:gd name="connsiteX895" fmla="*/ 2258826 w 4389120"/>
              <a:gd name="connsiteY895" fmla="*/ 1950582 h 3206031"/>
              <a:gd name="connsiteX896" fmla="*/ 2237614 w 4389120"/>
              <a:gd name="connsiteY896" fmla="*/ 1961810 h 3206031"/>
              <a:gd name="connsiteX897" fmla="*/ 2216402 w 4389120"/>
              <a:gd name="connsiteY897" fmla="*/ 1971794 h 3206031"/>
              <a:gd name="connsiteX898" fmla="*/ 2195190 w 4389120"/>
              <a:gd name="connsiteY898" fmla="*/ 1981778 h 3206031"/>
              <a:gd name="connsiteX899" fmla="*/ 2195190 w 4389120"/>
              <a:gd name="connsiteY899" fmla="*/ 1980534 h 3206031"/>
              <a:gd name="connsiteX900" fmla="*/ 2193930 w 4389120"/>
              <a:gd name="connsiteY900" fmla="*/ 1981778 h 3206031"/>
              <a:gd name="connsiteX901" fmla="*/ 2172718 w 4389120"/>
              <a:gd name="connsiteY901" fmla="*/ 1971794 h 3206031"/>
              <a:gd name="connsiteX902" fmla="*/ 2151506 w 4389120"/>
              <a:gd name="connsiteY902" fmla="*/ 1961810 h 3206031"/>
              <a:gd name="connsiteX903" fmla="*/ 2130294 w 4389120"/>
              <a:gd name="connsiteY903" fmla="*/ 1950582 h 3206031"/>
              <a:gd name="connsiteX904" fmla="*/ 2109082 w 4389120"/>
              <a:gd name="connsiteY904" fmla="*/ 1938094 h 3206031"/>
              <a:gd name="connsiteX905" fmla="*/ 2089114 w 4389120"/>
              <a:gd name="connsiteY905" fmla="*/ 1924362 h 3206031"/>
              <a:gd name="connsiteX906" fmla="*/ 2069146 w 4389120"/>
              <a:gd name="connsiteY906" fmla="*/ 1910646 h 3206031"/>
              <a:gd name="connsiteX907" fmla="*/ 2049178 w 4389120"/>
              <a:gd name="connsiteY907" fmla="*/ 1895670 h 3206031"/>
              <a:gd name="connsiteX908" fmla="*/ 2030454 w 4389120"/>
              <a:gd name="connsiteY908" fmla="*/ 1880694 h 3206031"/>
              <a:gd name="connsiteX909" fmla="*/ 2012974 w 4389120"/>
              <a:gd name="connsiteY909" fmla="*/ 1863214 h 3206031"/>
              <a:gd name="connsiteX910" fmla="*/ 1995510 w 4389120"/>
              <a:gd name="connsiteY910" fmla="*/ 1846994 h 3206031"/>
              <a:gd name="connsiteX911" fmla="*/ 1979290 w 4389120"/>
              <a:gd name="connsiteY911" fmla="*/ 1829530 h 3206031"/>
              <a:gd name="connsiteX912" fmla="*/ 1964314 w 4389120"/>
              <a:gd name="connsiteY912" fmla="*/ 1810806 h 3206031"/>
              <a:gd name="connsiteX913" fmla="*/ 1949338 w 4389120"/>
              <a:gd name="connsiteY913" fmla="*/ 1793326 h 3206031"/>
              <a:gd name="connsiteX914" fmla="*/ 1936850 w 4389120"/>
              <a:gd name="connsiteY914" fmla="*/ 1774618 h 3206031"/>
              <a:gd name="connsiteX915" fmla="*/ 1924378 w 4389120"/>
              <a:gd name="connsiteY915" fmla="*/ 1755894 h 3206031"/>
              <a:gd name="connsiteX916" fmla="*/ 1913150 w 4389120"/>
              <a:gd name="connsiteY916" fmla="*/ 1735926 h 3206031"/>
              <a:gd name="connsiteX917" fmla="*/ 1904410 w 4389120"/>
              <a:gd name="connsiteY917" fmla="*/ 1717202 h 3206031"/>
              <a:gd name="connsiteX918" fmla="*/ 1890678 w 4389120"/>
              <a:gd name="connsiteY918" fmla="*/ 1688494 h 3206031"/>
              <a:gd name="connsiteX919" fmla="*/ 1909402 w 4389120"/>
              <a:gd name="connsiteY919" fmla="*/ 1662290 h 3206031"/>
              <a:gd name="connsiteX920" fmla="*/ 1924378 w 4389120"/>
              <a:gd name="connsiteY920" fmla="*/ 1638590 h 3206031"/>
              <a:gd name="connsiteX921" fmla="*/ 1939354 w 4389120"/>
              <a:gd name="connsiteY921" fmla="*/ 1614874 h 3206031"/>
              <a:gd name="connsiteX922" fmla="*/ 1953071 w 4389120"/>
              <a:gd name="connsiteY922" fmla="*/ 1591158 h 3206031"/>
              <a:gd name="connsiteX923" fmla="*/ 1964314 w 4389120"/>
              <a:gd name="connsiteY923" fmla="*/ 1566198 h 3206031"/>
              <a:gd name="connsiteX924" fmla="*/ 1975542 w 4389120"/>
              <a:gd name="connsiteY924" fmla="*/ 1539994 h 3206031"/>
              <a:gd name="connsiteX925" fmla="*/ 1984282 w 4389120"/>
              <a:gd name="connsiteY925" fmla="*/ 1513790 h 3206031"/>
              <a:gd name="connsiteX926" fmla="*/ 1991762 w 4389120"/>
              <a:gd name="connsiteY926" fmla="*/ 1488830 h 3206031"/>
              <a:gd name="connsiteX927" fmla="*/ 1566213 w 4389120"/>
              <a:gd name="connsiteY927" fmla="*/ 1260441 h 3206031"/>
              <a:gd name="connsiteX928" fmla="*/ 2822907 w 4389120"/>
              <a:gd name="connsiteY928" fmla="*/ 1260441 h 3206031"/>
              <a:gd name="connsiteX929" fmla="*/ 2822907 w 4389120"/>
              <a:gd name="connsiteY929" fmla="*/ 1365273 h 3206031"/>
              <a:gd name="connsiteX930" fmla="*/ 1566213 w 4389120"/>
              <a:gd name="connsiteY930" fmla="*/ 1365273 h 3206031"/>
              <a:gd name="connsiteX931" fmla="*/ 2926495 w 4389120"/>
              <a:gd name="connsiteY931" fmla="*/ 623984 h 3206031"/>
              <a:gd name="connsiteX932" fmla="*/ 2950211 w 4389120"/>
              <a:gd name="connsiteY932" fmla="*/ 623984 h 3206031"/>
              <a:gd name="connsiteX933" fmla="*/ 2951455 w 4389120"/>
              <a:gd name="connsiteY933" fmla="*/ 623984 h 3206031"/>
              <a:gd name="connsiteX934" fmla="*/ 2970179 w 4389120"/>
              <a:gd name="connsiteY934" fmla="*/ 623984 h 3206031"/>
              <a:gd name="connsiteX935" fmla="*/ 2987643 w 4389120"/>
              <a:gd name="connsiteY935" fmla="*/ 625228 h 3206031"/>
              <a:gd name="connsiteX936" fmla="*/ 3006367 w 4389120"/>
              <a:gd name="connsiteY936" fmla="*/ 627732 h 3206031"/>
              <a:gd name="connsiteX937" fmla="*/ 3023832 w 4389120"/>
              <a:gd name="connsiteY937" fmla="*/ 631465 h 3206031"/>
              <a:gd name="connsiteX938" fmla="*/ 3041311 w 4389120"/>
              <a:gd name="connsiteY938" fmla="*/ 636457 h 3206031"/>
              <a:gd name="connsiteX939" fmla="*/ 3058776 w 4389120"/>
              <a:gd name="connsiteY939" fmla="*/ 641449 h 3206031"/>
              <a:gd name="connsiteX940" fmla="*/ 3075011 w 4389120"/>
              <a:gd name="connsiteY940" fmla="*/ 647700 h 3206031"/>
              <a:gd name="connsiteX941" fmla="*/ 3091231 w 4389120"/>
              <a:gd name="connsiteY941" fmla="*/ 655180 h 3206031"/>
              <a:gd name="connsiteX942" fmla="*/ 3107451 w 4389120"/>
              <a:gd name="connsiteY942" fmla="*/ 663920 h 3206031"/>
              <a:gd name="connsiteX943" fmla="*/ 3123672 w 4389120"/>
              <a:gd name="connsiteY943" fmla="*/ 672660 h 3206031"/>
              <a:gd name="connsiteX944" fmla="*/ 3138648 w 4389120"/>
              <a:gd name="connsiteY944" fmla="*/ 682644 h 3206031"/>
              <a:gd name="connsiteX945" fmla="*/ 3152379 w 4389120"/>
              <a:gd name="connsiteY945" fmla="*/ 693872 h 3206031"/>
              <a:gd name="connsiteX946" fmla="*/ 3167355 w 4389120"/>
              <a:gd name="connsiteY946" fmla="*/ 705100 h 3206031"/>
              <a:gd name="connsiteX947" fmla="*/ 3179828 w 4389120"/>
              <a:gd name="connsiteY947" fmla="*/ 717588 h 3206031"/>
              <a:gd name="connsiteX948" fmla="*/ 3193560 w 4389120"/>
              <a:gd name="connsiteY948" fmla="*/ 731305 h 3206031"/>
              <a:gd name="connsiteX949" fmla="*/ 3204788 w 4389120"/>
              <a:gd name="connsiteY949" fmla="*/ 745036 h 3206031"/>
              <a:gd name="connsiteX950" fmla="*/ 3217275 w 4389120"/>
              <a:gd name="connsiteY950" fmla="*/ 761257 h 3206031"/>
              <a:gd name="connsiteX951" fmla="*/ 3227259 w 4389120"/>
              <a:gd name="connsiteY951" fmla="*/ 777477 h 3206031"/>
              <a:gd name="connsiteX952" fmla="*/ 3237243 w 4389120"/>
              <a:gd name="connsiteY952" fmla="*/ 793712 h 3206031"/>
              <a:gd name="connsiteX953" fmla="*/ 3247227 w 4389120"/>
              <a:gd name="connsiteY953" fmla="*/ 811176 h 3206031"/>
              <a:gd name="connsiteX954" fmla="*/ 3254708 w 4389120"/>
              <a:gd name="connsiteY954" fmla="*/ 827397 h 3206031"/>
              <a:gd name="connsiteX955" fmla="*/ 3260959 w 4389120"/>
              <a:gd name="connsiteY955" fmla="*/ 846120 h 3206031"/>
              <a:gd name="connsiteX956" fmla="*/ 3267195 w 4389120"/>
              <a:gd name="connsiteY956" fmla="*/ 863600 h 3206031"/>
              <a:gd name="connsiteX957" fmla="*/ 3272187 w 4389120"/>
              <a:gd name="connsiteY957" fmla="*/ 882309 h 3206031"/>
              <a:gd name="connsiteX958" fmla="*/ 3275935 w 4389120"/>
              <a:gd name="connsiteY958" fmla="*/ 901032 h 3206031"/>
              <a:gd name="connsiteX959" fmla="*/ 3278424 w 4389120"/>
              <a:gd name="connsiteY959" fmla="*/ 919756 h 3206031"/>
              <a:gd name="connsiteX960" fmla="*/ 3280927 w 4389120"/>
              <a:gd name="connsiteY960" fmla="*/ 938465 h 3206031"/>
              <a:gd name="connsiteX961" fmla="*/ 3280927 w 4389120"/>
              <a:gd name="connsiteY961" fmla="*/ 957189 h 3206031"/>
              <a:gd name="connsiteX962" fmla="*/ 3280927 w 4389120"/>
              <a:gd name="connsiteY962" fmla="*/ 977157 h 3206031"/>
              <a:gd name="connsiteX963" fmla="*/ 3279668 w 4389120"/>
              <a:gd name="connsiteY963" fmla="*/ 995880 h 3206031"/>
              <a:gd name="connsiteX964" fmla="*/ 3277179 w 4389120"/>
              <a:gd name="connsiteY964" fmla="*/ 1015848 h 3206031"/>
              <a:gd name="connsiteX965" fmla="*/ 3273432 w 4389120"/>
              <a:gd name="connsiteY965" fmla="*/ 1034572 h 3206031"/>
              <a:gd name="connsiteX966" fmla="*/ 3166111 w 4389120"/>
              <a:gd name="connsiteY966" fmla="*/ 1010856 h 3206031"/>
              <a:gd name="connsiteX967" fmla="*/ 3168600 w 4389120"/>
              <a:gd name="connsiteY967" fmla="*/ 998369 h 3206031"/>
              <a:gd name="connsiteX968" fmla="*/ 3169844 w 4389120"/>
              <a:gd name="connsiteY968" fmla="*/ 984652 h 3206031"/>
              <a:gd name="connsiteX969" fmla="*/ 3171103 w 4389120"/>
              <a:gd name="connsiteY969" fmla="*/ 959692 h 3206031"/>
              <a:gd name="connsiteX970" fmla="*/ 3169844 w 4389120"/>
              <a:gd name="connsiteY970" fmla="*/ 933473 h 3206031"/>
              <a:gd name="connsiteX971" fmla="*/ 3164867 w 4389120"/>
              <a:gd name="connsiteY971" fmla="*/ 907269 h 3206031"/>
              <a:gd name="connsiteX972" fmla="*/ 3157371 w 4389120"/>
              <a:gd name="connsiteY972" fmla="*/ 882309 h 3206031"/>
              <a:gd name="connsiteX973" fmla="*/ 3147387 w 4389120"/>
              <a:gd name="connsiteY973" fmla="*/ 858608 h 3206031"/>
              <a:gd name="connsiteX974" fmla="*/ 3134915 w 4389120"/>
              <a:gd name="connsiteY974" fmla="*/ 836137 h 3206031"/>
              <a:gd name="connsiteX975" fmla="*/ 3127419 w 4389120"/>
              <a:gd name="connsiteY975" fmla="*/ 824908 h 3206031"/>
              <a:gd name="connsiteX976" fmla="*/ 3119939 w 4389120"/>
              <a:gd name="connsiteY976" fmla="*/ 814924 h 3206031"/>
              <a:gd name="connsiteX977" fmla="*/ 3102459 w 4389120"/>
              <a:gd name="connsiteY977" fmla="*/ 796201 h 3206031"/>
              <a:gd name="connsiteX978" fmla="*/ 3084995 w 4389120"/>
              <a:gd name="connsiteY978" fmla="*/ 779980 h 3206031"/>
              <a:gd name="connsiteX979" fmla="*/ 3065027 w 4389120"/>
              <a:gd name="connsiteY979" fmla="*/ 766249 h 3206031"/>
              <a:gd name="connsiteX980" fmla="*/ 3043800 w 4389120"/>
              <a:gd name="connsiteY980" fmla="*/ 753776 h 3206031"/>
              <a:gd name="connsiteX981" fmla="*/ 3022587 w 4389120"/>
              <a:gd name="connsiteY981" fmla="*/ 745036 h 3206031"/>
              <a:gd name="connsiteX982" fmla="*/ 3000131 w 4389120"/>
              <a:gd name="connsiteY982" fmla="*/ 738800 h 3206031"/>
              <a:gd name="connsiteX983" fmla="*/ 2975171 w 4389120"/>
              <a:gd name="connsiteY983" fmla="*/ 735052 h 3206031"/>
              <a:gd name="connsiteX984" fmla="*/ 2951455 w 4389120"/>
              <a:gd name="connsiteY984" fmla="*/ 733808 h 3206031"/>
              <a:gd name="connsiteX985" fmla="*/ 2950211 w 4389120"/>
              <a:gd name="connsiteY985" fmla="*/ 733808 h 3206031"/>
              <a:gd name="connsiteX986" fmla="*/ 2928999 w 4389120"/>
              <a:gd name="connsiteY986" fmla="*/ 735052 h 3206031"/>
              <a:gd name="connsiteX987" fmla="*/ 2909031 w 4389120"/>
              <a:gd name="connsiteY987" fmla="*/ 737556 h 3206031"/>
              <a:gd name="connsiteX988" fmla="*/ 2889063 w 4389120"/>
              <a:gd name="connsiteY988" fmla="*/ 741289 h 3206031"/>
              <a:gd name="connsiteX989" fmla="*/ 2871583 w 4389120"/>
              <a:gd name="connsiteY989" fmla="*/ 747540 h 3206031"/>
              <a:gd name="connsiteX990" fmla="*/ 2852859 w 4389120"/>
              <a:gd name="connsiteY990" fmla="*/ 755020 h 3206031"/>
              <a:gd name="connsiteX991" fmla="*/ 2835395 w 4389120"/>
              <a:gd name="connsiteY991" fmla="*/ 765004 h 3206031"/>
              <a:gd name="connsiteX992" fmla="*/ 2819175 w 4389120"/>
              <a:gd name="connsiteY992" fmla="*/ 774988 h 3206031"/>
              <a:gd name="connsiteX993" fmla="*/ 2804199 w 4389120"/>
              <a:gd name="connsiteY993" fmla="*/ 784972 h 3206031"/>
              <a:gd name="connsiteX994" fmla="*/ 2789223 w 4389120"/>
              <a:gd name="connsiteY994" fmla="*/ 797445 h 3206031"/>
              <a:gd name="connsiteX995" fmla="*/ 2775491 w 4389120"/>
              <a:gd name="connsiteY995" fmla="*/ 809932 h 3206031"/>
              <a:gd name="connsiteX996" fmla="*/ 2763019 w 4389120"/>
              <a:gd name="connsiteY996" fmla="*/ 822405 h 3206031"/>
              <a:gd name="connsiteX997" fmla="*/ 2750531 w 4389120"/>
              <a:gd name="connsiteY997" fmla="*/ 836137 h 3206031"/>
              <a:gd name="connsiteX998" fmla="*/ 2728075 w 4389120"/>
              <a:gd name="connsiteY998" fmla="*/ 863600 h 3206031"/>
              <a:gd name="connsiteX999" fmla="*/ 2709351 w 4389120"/>
              <a:gd name="connsiteY999" fmla="*/ 891048 h 3206031"/>
              <a:gd name="connsiteX1000" fmla="*/ 2686879 w 4389120"/>
              <a:gd name="connsiteY1000" fmla="*/ 927237 h 3206031"/>
              <a:gd name="connsiteX1001" fmla="*/ 2669415 w 4389120"/>
              <a:gd name="connsiteY1001" fmla="*/ 963425 h 3206031"/>
              <a:gd name="connsiteX1002" fmla="*/ 2653195 w 4389120"/>
              <a:gd name="connsiteY1002" fmla="*/ 999628 h 3206031"/>
              <a:gd name="connsiteX1003" fmla="*/ 2639463 w 4389120"/>
              <a:gd name="connsiteY1003" fmla="*/ 1034572 h 3206031"/>
              <a:gd name="connsiteX1004" fmla="*/ 2628235 w 4389120"/>
              <a:gd name="connsiteY1004" fmla="*/ 1069516 h 3206031"/>
              <a:gd name="connsiteX1005" fmla="*/ 2619495 w 4389120"/>
              <a:gd name="connsiteY1005" fmla="*/ 1103201 h 3206031"/>
              <a:gd name="connsiteX1006" fmla="*/ 2613259 w 4389120"/>
              <a:gd name="connsiteY1006" fmla="*/ 1134397 h 3206031"/>
              <a:gd name="connsiteX1007" fmla="*/ 2608267 w 4389120"/>
              <a:gd name="connsiteY1007" fmla="*/ 1163105 h 3206031"/>
              <a:gd name="connsiteX1008" fmla="*/ 2497199 w 4389120"/>
              <a:gd name="connsiteY1008" fmla="*/ 1163105 h 3206031"/>
              <a:gd name="connsiteX1009" fmla="*/ 2502191 w 4389120"/>
              <a:gd name="connsiteY1009" fmla="*/ 1128161 h 3206031"/>
              <a:gd name="connsiteX1010" fmla="*/ 2509671 w 4389120"/>
              <a:gd name="connsiteY1010" fmla="*/ 1089469 h 3206031"/>
              <a:gd name="connsiteX1011" fmla="*/ 2519655 w 4389120"/>
              <a:gd name="connsiteY1011" fmla="*/ 1049548 h 3206031"/>
              <a:gd name="connsiteX1012" fmla="*/ 2532143 w 4389120"/>
              <a:gd name="connsiteY1012" fmla="*/ 1007109 h 3206031"/>
              <a:gd name="connsiteX1013" fmla="*/ 2548363 w 4389120"/>
              <a:gd name="connsiteY1013" fmla="*/ 963425 h 3206031"/>
              <a:gd name="connsiteX1014" fmla="*/ 2568331 w 4389120"/>
              <a:gd name="connsiteY1014" fmla="*/ 918497 h 3206031"/>
              <a:gd name="connsiteX1015" fmla="*/ 2578315 w 4389120"/>
              <a:gd name="connsiteY1015" fmla="*/ 897285 h 3206031"/>
              <a:gd name="connsiteX1016" fmla="*/ 2590787 w 4389120"/>
              <a:gd name="connsiteY1016" fmla="*/ 874828 h 3206031"/>
              <a:gd name="connsiteX1017" fmla="*/ 2603275 w 4389120"/>
              <a:gd name="connsiteY1017" fmla="*/ 852357 h 3206031"/>
              <a:gd name="connsiteX1018" fmla="*/ 2617007 w 4389120"/>
              <a:gd name="connsiteY1018" fmla="*/ 831144 h 3206031"/>
              <a:gd name="connsiteX1019" fmla="*/ 2633227 w 4389120"/>
              <a:gd name="connsiteY1019" fmla="*/ 806184 h 3206031"/>
              <a:gd name="connsiteX1020" fmla="*/ 2650691 w 4389120"/>
              <a:gd name="connsiteY1020" fmla="*/ 783728 h 3206031"/>
              <a:gd name="connsiteX1021" fmla="*/ 2669415 w 4389120"/>
              <a:gd name="connsiteY1021" fmla="*/ 761257 h 3206031"/>
              <a:gd name="connsiteX1022" fmla="*/ 2688139 w 4389120"/>
              <a:gd name="connsiteY1022" fmla="*/ 741289 h 3206031"/>
              <a:gd name="connsiteX1023" fmla="*/ 2706847 w 4389120"/>
              <a:gd name="connsiteY1023" fmla="*/ 722580 h 3206031"/>
              <a:gd name="connsiteX1024" fmla="*/ 2726815 w 4389120"/>
              <a:gd name="connsiteY1024" fmla="*/ 706345 h 3206031"/>
              <a:gd name="connsiteX1025" fmla="*/ 2746783 w 4389120"/>
              <a:gd name="connsiteY1025" fmla="*/ 690124 h 3206031"/>
              <a:gd name="connsiteX1026" fmla="*/ 2768011 w 4389120"/>
              <a:gd name="connsiteY1026" fmla="*/ 676393 h 3206031"/>
              <a:gd name="connsiteX1027" fmla="*/ 2789223 w 4389120"/>
              <a:gd name="connsiteY1027" fmla="*/ 663920 h 3206031"/>
              <a:gd name="connsiteX1028" fmla="*/ 2811679 w 4389120"/>
              <a:gd name="connsiteY1028" fmla="*/ 653936 h 3206031"/>
              <a:gd name="connsiteX1029" fmla="*/ 2832891 w 4389120"/>
              <a:gd name="connsiteY1029" fmla="*/ 643952 h 3206031"/>
              <a:gd name="connsiteX1030" fmla="*/ 2855363 w 4389120"/>
              <a:gd name="connsiteY1030" fmla="*/ 636457 h 3206031"/>
              <a:gd name="connsiteX1031" fmla="*/ 2879079 w 4389120"/>
              <a:gd name="connsiteY1031" fmla="*/ 631465 h 3206031"/>
              <a:gd name="connsiteX1032" fmla="*/ 2902779 w 4389120"/>
              <a:gd name="connsiteY1032" fmla="*/ 626473 h 3206031"/>
              <a:gd name="connsiteX1033" fmla="*/ 1418941 w 4389120"/>
              <a:gd name="connsiteY1033" fmla="*/ 623984 h 3206031"/>
              <a:gd name="connsiteX1034" fmla="*/ 1437665 w 4389120"/>
              <a:gd name="connsiteY1034" fmla="*/ 623984 h 3206031"/>
              <a:gd name="connsiteX1035" fmla="*/ 1438909 w 4389120"/>
              <a:gd name="connsiteY1035" fmla="*/ 623984 h 3206031"/>
              <a:gd name="connsiteX1036" fmla="*/ 1462625 w 4389120"/>
              <a:gd name="connsiteY1036" fmla="*/ 623984 h 3206031"/>
              <a:gd name="connsiteX1037" fmla="*/ 1486341 w 4389120"/>
              <a:gd name="connsiteY1037" fmla="*/ 626473 h 3206031"/>
              <a:gd name="connsiteX1038" fmla="*/ 1510041 w 4389120"/>
              <a:gd name="connsiteY1038" fmla="*/ 631465 h 3206031"/>
              <a:gd name="connsiteX1039" fmla="*/ 1533757 w 4389120"/>
              <a:gd name="connsiteY1039" fmla="*/ 636457 h 3206031"/>
              <a:gd name="connsiteX1040" fmla="*/ 1556229 w 4389120"/>
              <a:gd name="connsiteY1040" fmla="*/ 643952 h 3206031"/>
              <a:gd name="connsiteX1041" fmla="*/ 1577441 w 4389120"/>
              <a:gd name="connsiteY1041" fmla="*/ 653936 h 3206031"/>
              <a:gd name="connsiteX1042" fmla="*/ 1599897 w 4389120"/>
              <a:gd name="connsiteY1042" fmla="*/ 663920 h 3206031"/>
              <a:gd name="connsiteX1043" fmla="*/ 1621110 w 4389120"/>
              <a:gd name="connsiteY1043" fmla="*/ 676393 h 3206031"/>
              <a:gd name="connsiteX1044" fmla="*/ 1642337 w 4389120"/>
              <a:gd name="connsiteY1044" fmla="*/ 690124 h 3206031"/>
              <a:gd name="connsiteX1045" fmla="*/ 1662305 w 4389120"/>
              <a:gd name="connsiteY1045" fmla="*/ 706345 h 3206031"/>
              <a:gd name="connsiteX1046" fmla="*/ 1682273 w 4389120"/>
              <a:gd name="connsiteY1046" fmla="*/ 722580 h 3206031"/>
              <a:gd name="connsiteX1047" fmla="*/ 1700982 w 4389120"/>
              <a:gd name="connsiteY1047" fmla="*/ 741289 h 3206031"/>
              <a:gd name="connsiteX1048" fmla="*/ 1719705 w 4389120"/>
              <a:gd name="connsiteY1048" fmla="*/ 761257 h 3206031"/>
              <a:gd name="connsiteX1049" fmla="*/ 1738429 w 4389120"/>
              <a:gd name="connsiteY1049" fmla="*/ 783728 h 3206031"/>
              <a:gd name="connsiteX1050" fmla="*/ 1755894 w 4389120"/>
              <a:gd name="connsiteY1050" fmla="*/ 806184 h 3206031"/>
              <a:gd name="connsiteX1051" fmla="*/ 1772114 w 4389120"/>
              <a:gd name="connsiteY1051" fmla="*/ 831144 h 3206031"/>
              <a:gd name="connsiteX1052" fmla="*/ 1785846 w 4389120"/>
              <a:gd name="connsiteY1052" fmla="*/ 852357 h 3206031"/>
              <a:gd name="connsiteX1053" fmla="*/ 1798333 w 4389120"/>
              <a:gd name="connsiteY1053" fmla="*/ 874828 h 3206031"/>
              <a:gd name="connsiteX1054" fmla="*/ 1810806 w 4389120"/>
              <a:gd name="connsiteY1054" fmla="*/ 897285 h 3206031"/>
              <a:gd name="connsiteX1055" fmla="*/ 1820790 w 4389120"/>
              <a:gd name="connsiteY1055" fmla="*/ 918497 h 3206031"/>
              <a:gd name="connsiteX1056" fmla="*/ 1840758 w 4389120"/>
              <a:gd name="connsiteY1056" fmla="*/ 963425 h 3206031"/>
              <a:gd name="connsiteX1057" fmla="*/ 1856978 w 4389120"/>
              <a:gd name="connsiteY1057" fmla="*/ 1007109 h 3206031"/>
              <a:gd name="connsiteX1058" fmla="*/ 1869466 w 4389120"/>
              <a:gd name="connsiteY1058" fmla="*/ 1049548 h 3206031"/>
              <a:gd name="connsiteX1059" fmla="*/ 1879450 w 4389120"/>
              <a:gd name="connsiteY1059" fmla="*/ 1089469 h 3206031"/>
              <a:gd name="connsiteX1060" fmla="*/ 1886930 w 4389120"/>
              <a:gd name="connsiteY1060" fmla="*/ 1128161 h 3206031"/>
              <a:gd name="connsiteX1061" fmla="*/ 1891922 w 4389120"/>
              <a:gd name="connsiteY1061" fmla="*/ 1163105 h 3206031"/>
              <a:gd name="connsiteX1062" fmla="*/ 1780854 w 4389120"/>
              <a:gd name="connsiteY1062" fmla="*/ 1163105 h 3206031"/>
              <a:gd name="connsiteX1063" fmla="*/ 1777106 w 4389120"/>
              <a:gd name="connsiteY1063" fmla="*/ 1134397 h 3206031"/>
              <a:gd name="connsiteX1064" fmla="*/ 1769625 w 4389120"/>
              <a:gd name="connsiteY1064" fmla="*/ 1103201 h 3206031"/>
              <a:gd name="connsiteX1065" fmla="*/ 1760886 w 4389120"/>
              <a:gd name="connsiteY1065" fmla="*/ 1069516 h 3206031"/>
              <a:gd name="connsiteX1066" fmla="*/ 1749657 w 4389120"/>
              <a:gd name="connsiteY1066" fmla="*/ 1034572 h 3206031"/>
              <a:gd name="connsiteX1067" fmla="*/ 1735926 w 4389120"/>
              <a:gd name="connsiteY1067" fmla="*/ 999628 h 3206031"/>
              <a:gd name="connsiteX1068" fmla="*/ 1720950 w 4389120"/>
              <a:gd name="connsiteY1068" fmla="*/ 963425 h 3206031"/>
              <a:gd name="connsiteX1069" fmla="*/ 1702241 w 4389120"/>
              <a:gd name="connsiteY1069" fmla="*/ 927237 h 3206031"/>
              <a:gd name="connsiteX1070" fmla="*/ 1679769 w 4389120"/>
              <a:gd name="connsiteY1070" fmla="*/ 891048 h 3206031"/>
              <a:gd name="connsiteX1071" fmla="*/ 1661046 w 4389120"/>
              <a:gd name="connsiteY1071" fmla="*/ 863600 h 3206031"/>
              <a:gd name="connsiteX1072" fmla="*/ 1638589 w 4389120"/>
              <a:gd name="connsiteY1072" fmla="*/ 836137 h 3206031"/>
              <a:gd name="connsiteX1073" fmla="*/ 1626102 w 4389120"/>
              <a:gd name="connsiteY1073" fmla="*/ 822405 h 3206031"/>
              <a:gd name="connsiteX1074" fmla="*/ 1613629 w 4389120"/>
              <a:gd name="connsiteY1074" fmla="*/ 809932 h 3206031"/>
              <a:gd name="connsiteX1075" fmla="*/ 1599897 w 4389120"/>
              <a:gd name="connsiteY1075" fmla="*/ 797445 h 3206031"/>
              <a:gd name="connsiteX1076" fmla="*/ 1584921 w 4389120"/>
              <a:gd name="connsiteY1076" fmla="*/ 784972 h 3206031"/>
              <a:gd name="connsiteX1077" fmla="*/ 1569945 w 4389120"/>
              <a:gd name="connsiteY1077" fmla="*/ 774988 h 3206031"/>
              <a:gd name="connsiteX1078" fmla="*/ 1553725 w 4389120"/>
              <a:gd name="connsiteY1078" fmla="*/ 765004 h 3206031"/>
              <a:gd name="connsiteX1079" fmla="*/ 1536261 w 4389120"/>
              <a:gd name="connsiteY1079" fmla="*/ 755020 h 3206031"/>
              <a:gd name="connsiteX1080" fmla="*/ 1518781 w 4389120"/>
              <a:gd name="connsiteY1080" fmla="*/ 747540 h 3206031"/>
              <a:gd name="connsiteX1081" fmla="*/ 1500057 w 4389120"/>
              <a:gd name="connsiteY1081" fmla="*/ 741289 h 3206031"/>
              <a:gd name="connsiteX1082" fmla="*/ 1480089 w 4389120"/>
              <a:gd name="connsiteY1082" fmla="*/ 737556 h 3206031"/>
              <a:gd name="connsiteX1083" fmla="*/ 1460121 w 4389120"/>
              <a:gd name="connsiteY1083" fmla="*/ 735052 h 3206031"/>
              <a:gd name="connsiteX1084" fmla="*/ 1438909 w 4389120"/>
              <a:gd name="connsiteY1084" fmla="*/ 733808 h 3206031"/>
              <a:gd name="connsiteX1085" fmla="*/ 1437665 w 4389120"/>
              <a:gd name="connsiteY1085" fmla="*/ 733808 h 3206031"/>
              <a:gd name="connsiteX1086" fmla="*/ 1413949 w 4389120"/>
              <a:gd name="connsiteY1086" fmla="*/ 735052 h 3206031"/>
              <a:gd name="connsiteX1087" fmla="*/ 1390249 w 4389120"/>
              <a:gd name="connsiteY1087" fmla="*/ 738800 h 3206031"/>
              <a:gd name="connsiteX1088" fmla="*/ 1366533 w 4389120"/>
              <a:gd name="connsiteY1088" fmla="*/ 745036 h 3206031"/>
              <a:gd name="connsiteX1089" fmla="*/ 1345321 w 4389120"/>
              <a:gd name="connsiteY1089" fmla="*/ 753776 h 3206031"/>
              <a:gd name="connsiteX1090" fmla="*/ 1324093 w 4389120"/>
              <a:gd name="connsiteY1090" fmla="*/ 766249 h 3206031"/>
              <a:gd name="connsiteX1091" fmla="*/ 1304125 w 4389120"/>
              <a:gd name="connsiteY1091" fmla="*/ 779980 h 3206031"/>
              <a:gd name="connsiteX1092" fmla="*/ 1286661 w 4389120"/>
              <a:gd name="connsiteY1092" fmla="*/ 796201 h 3206031"/>
              <a:gd name="connsiteX1093" fmla="*/ 1269181 w 4389120"/>
              <a:gd name="connsiteY1093" fmla="*/ 814924 h 3206031"/>
              <a:gd name="connsiteX1094" fmla="*/ 1261701 w 4389120"/>
              <a:gd name="connsiteY1094" fmla="*/ 824908 h 3206031"/>
              <a:gd name="connsiteX1095" fmla="*/ 1254205 w 4389120"/>
              <a:gd name="connsiteY1095" fmla="*/ 836137 h 3206031"/>
              <a:gd name="connsiteX1096" fmla="*/ 1241733 w 4389120"/>
              <a:gd name="connsiteY1096" fmla="*/ 858608 h 3206031"/>
              <a:gd name="connsiteX1097" fmla="*/ 1231749 w 4389120"/>
              <a:gd name="connsiteY1097" fmla="*/ 882309 h 3206031"/>
              <a:gd name="connsiteX1098" fmla="*/ 1224268 w 4389120"/>
              <a:gd name="connsiteY1098" fmla="*/ 907269 h 3206031"/>
              <a:gd name="connsiteX1099" fmla="*/ 1219276 w 4389120"/>
              <a:gd name="connsiteY1099" fmla="*/ 933473 h 3206031"/>
              <a:gd name="connsiteX1100" fmla="*/ 1218017 w 4389120"/>
              <a:gd name="connsiteY1100" fmla="*/ 959692 h 3206031"/>
              <a:gd name="connsiteX1101" fmla="*/ 1219276 w 4389120"/>
              <a:gd name="connsiteY1101" fmla="*/ 984652 h 3206031"/>
              <a:gd name="connsiteX1102" fmla="*/ 1220521 w 4389120"/>
              <a:gd name="connsiteY1102" fmla="*/ 998369 h 3206031"/>
              <a:gd name="connsiteX1103" fmla="*/ 1223009 w 4389120"/>
              <a:gd name="connsiteY1103" fmla="*/ 1010856 h 3206031"/>
              <a:gd name="connsiteX1104" fmla="*/ 1115689 w 4389120"/>
              <a:gd name="connsiteY1104" fmla="*/ 1034572 h 3206031"/>
              <a:gd name="connsiteX1105" fmla="*/ 1111941 w 4389120"/>
              <a:gd name="connsiteY1105" fmla="*/ 1015848 h 3206031"/>
              <a:gd name="connsiteX1106" fmla="*/ 1109452 w 4389120"/>
              <a:gd name="connsiteY1106" fmla="*/ 995880 h 3206031"/>
              <a:gd name="connsiteX1107" fmla="*/ 1108193 w 4389120"/>
              <a:gd name="connsiteY1107" fmla="*/ 977157 h 3206031"/>
              <a:gd name="connsiteX1108" fmla="*/ 1108193 w 4389120"/>
              <a:gd name="connsiteY1108" fmla="*/ 957189 h 3206031"/>
              <a:gd name="connsiteX1109" fmla="*/ 1108193 w 4389120"/>
              <a:gd name="connsiteY1109" fmla="*/ 938465 h 3206031"/>
              <a:gd name="connsiteX1110" fmla="*/ 1110697 w 4389120"/>
              <a:gd name="connsiteY1110" fmla="*/ 919756 h 3206031"/>
              <a:gd name="connsiteX1111" fmla="*/ 1113185 w 4389120"/>
              <a:gd name="connsiteY1111" fmla="*/ 901032 h 3206031"/>
              <a:gd name="connsiteX1112" fmla="*/ 1116933 w 4389120"/>
              <a:gd name="connsiteY1112" fmla="*/ 882309 h 3206031"/>
              <a:gd name="connsiteX1113" fmla="*/ 1121925 w 4389120"/>
              <a:gd name="connsiteY1113" fmla="*/ 863600 h 3206031"/>
              <a:gd name="connsiteX1114" fmla="*/ 1128161 w 4389120"/>
              <a:gd name="connsiteY1114" fmla="*/ 846120 h 3206031"/>
              <a:gd name="connsiteX1115" fmla="*/ 1134412 w 4389120"/>
              <a:gd name="connsiteY1115" fmla="*/ 827397 h 3206031"/>
              <a:gd name="connsiteX1116" fmla="*/ 1141893 w 4389120"/>
              <a:gd name="connsiteY1116" fmla="*/ 811176 h 3206031"/>
              <a:gd name="connsiteX1117" fmla="*/ 1151877 w 4389120"/>
              <a:gd name="connsiteY1117" fmla="*/ 793712 h 3206031"/>
              <a:gd name="connsiteX1118" fmla="*/ 1161861 w 4389120"/>
              <a:gd name="connsiteY1118" fmla="*/ 777477 h 3206031"/>
              <a:gd name="connsiteX1119" fmla="*/ 1171845 w 4389120"/>
              <a:gd name="connsiteY1119" fmla="*/ 761257 h 3206031"/>
              <a:gd name="connsiteX1120" fmla="*/ 1184332 w 4389120"/>
              <a:gd name="connsiteY1120" fmla="*/ 745036 h 3206031"/>
              <a:gd name="connsiteX1121" fmla="*/ 1195561 w 4389120"/>
              <a:gd name="connsiteY1121" fmla="*/ 731305 h 3206031"/>
              <a:gd name="connsiteX1122" fmla="*/ 1209292 w 4389120"/>
              <a:gd name="connsiteY1122" fmla="*/ 717588 h 3206031"/>
              <a:gd name="connsiteX1123" fmla="*/ 1221765 w 4389120"/>
              <a:gd name="connsiteY1123" fmla="*/ 705100 h 3206031"/>
              <a:gd name="connsiteX1124" fmla="*/ 1236741 w 4389120"/>
              <a:gd name="connsiteY1124" fmla="*/ 693872 h 3206031"/>
              <a:gd name="connsiteX1125" fmla="*/ 1250473 w 4389120"/>
              <a:gd name="connsiteY1125" fmla="*/ 682644 h 3206031"/>
              <a:gd name="connsiteX1126" fmla="*/ 1265449 w 4389120"/>
              <a:gd name="connsiteY1126" fmla="*/ 672660 h 3206031"/>
              <a:gd name="connsiteX1127" fmla="*/ 1281669 w 4389120"/>
              <a:gd name="connsiteY1127" fmla="*/ 663920 h 3206031"/>
              <a:gd name="connsiteX1128" fmla="*/ 1297889 w 4389120"/>
              <a:gd name="connsiteY1128" fmla="*/ 655180 h 3206031"/>
              <a:gd name="connsiteX1129" fmla="*/ 1314109 w 4389120"/>
              <a:gd name="connsiteY1129" fmla="*/ 647700 h 3206031"/>
              <a:gd name="connsiteX1130" fmla="*/ 1330345 w 4389120"/>
              <a:gd name="connsiteY1130" fmla="*/ 641449 h 3206031"/>
              <a:gd name="connsiteX1131" fmla="*/ 1347809 w 4389120"/>
              <a:gd name="connsiteY1131" fmla="*/ 636457 h 3206031"/>
              <a:gd name="connsiteX1132" fmla="*/ 1365289 w 4389120"/>
              <a:gd name="connsiteY1132" fmla="*/ 631465 h 3206031"/>
              <a:gd name="connsiteX1133" fmla="*/ 1382753 w 4389120"/>
              <a:gd name="connsiteY1133" fmla="*/ 627732 h 3206031"/>
              <a:gd name="connsiteX1134" fmla="*/ 1401477 w 4389120"/>
              <a:gd name="connsiteY1134" fmla="*/ 625228 h 3206031"/>
              <a:gd name="connsiteX1135" fmla="*/ 2195190 w 4389120"/>
              <a:gd name="connsiteY1135" fmla="*/ 0 h 3206031"/>
              <a:gd name="connsiteX1136" fmla="*/ 2235126 w 4389120"/>
              <a:gd name="connsiteY1136" fmla="*/ 43684 h 3206031"/>
              <a:gd name="connsiteX1137" fmla="*/ 2252590 w 4389120"/>
              <a:gd name="connsiteY1137" fmla="*/ 62392 h 3206031"/>
              <a:gd name="connsiteX1138" fmla="*/ 2273803 w 4389120"/>
              <a:gd name="connsiteY1138" fmla="*/ 81116 h 3206031"/>
              <a:gd name="connsiteX1139" fmla="*/ 2314983 w 4389120"/>
              <a:gd name="connsiteY1139" fmla="*/ 117304 h 3206031"/>
              <a:gd name="connsiteX1140" fmla="*/ 2351186 w 4389120"/>
              <a:gd name="connsiteY1140" fmla="*/ 147256 h 3206031"/>
              <a:gd name="connsiteX1141" fmla="*/ 2373643 w 4389120"/>
              <a:gd name="connsiteY1141" fmla="*/ 163477 h 3206031"/>
              <a:gd name="connsiteX1142" fmla="*/ 2397358 w 4389120"/>
              <a:gd name="connsiteY1142" fmla="*/ 182200 h 3206031"/>
              <a:gd name="connsiteX1143" fmla="*/ 2418571 w 4389120"/>
              <a:gd name="connsiteY1143" fmla="*/ 202168 h 3206031"/>
              <a:gd name="connsiteX1144" fmla="*/ 2439783 w 4389120"/>
              <a:gd name="connsiteY1144" fmla="*/ 222136 h 3206031"/>
              <a:gd name="connsiteX1145" fmla="*/ 2459751 w 4389120"/>
              <a:gd name="connsiteY1145" fmla="*/ 243349 h 3206031"/>
              <a:gd name="connsiteX1146" fmla="*/ 2477230 w 4389120"/>
              <a:gd name="connsiteY1146" fmla="*/ 265820 h 3206031"/>
              <a:gd name="connsiteX1147" fmla="*/ 2494695 w 4389120"/>
              <a:gd name="connsiteY1147" fmla="*/ 288276 h 3206031"/>
              <a:gd name="connsiteX1148" fmla="*/ 2509671 w 4389120"/>
              <a:gd name="connsiteY1148" fmla="*/ 311992 h 3206031"/>
              <a:gd name="connsiteX1149" fmla="*/ 2524647 w 4389120"/>
              <a:gd name="connsiteY1149" fmla="*/ 335708 h 3206031"/>
              <a:gd name="connsiteX1150" fmla="*/ 2537135 w 4389120"/>
              <a:gd name="connsiteY1150" fmla="*/ 360668 h 3206031"/>
              <a:gd name="connsiteX1151" fmla="*/ 2548363 w 4389120"/>
              <a:gd name="connsiteY1151" fmla="*/ 385628 h 3206031"/>
              <a:gd name="connsiteX1152" fmla="*/ 2557103 w 4389120"/>
              <a:gd name="connsiteY1152" fmla="*/ 410588 h 3206031"/>
              <a:gd name="connsiteX1153" fmla="*/ 2564583 w 4389120"/>
              <a:gd name="connsiteY1153" fmla="*/ 436792 h 3206031"/>
              <a:gd name="connsiteX1154" fmla="*/ 2570819 w 4389120"/>
              <a:gd name="connsiteY1154" fmla="*/ 461752 h 3206031"/>
              <a:gd name="connsiteX1155" fmla="*/ 2575811 w 4389120"/>
              <a:gd name="connsiteY1155" fmla="*/ 487957 h 3206031"/>
              <a:gd name="connsiteX1156" fmla="*/ 2578315 w 4389120"/>
              <a:gd name="connsiteY1156" fmla="*/ 514161 h 3206031"/>
              <a:gd name="connsiteX1157" fmla="*/ 2579559 w 4389120"/>
              <a:gd name="connsiteY1157" fmla="*/ 541624 h 3206031"/>
              <a:gd name="connsiteX1158" fmla="*/ 2579559 w 4389120"/>
              <a:gd name="connsiteY1158" fmla="*/ 562837 h 3206031"/>
              <a:gd name="connsiteX1159" fmla="*/ 2579559 w 4389120"/>
              <a:gd name="connsiteY1159" fmla="*/ 562837 h 3206031"/>
              <a:gd name="connsiteX1160" fmla="*/ 2578315 w 4389120"/>
              <a:gd name="connsiteY1160" fmla="*/ 584049 h 3206031"/>
              <a:gd name="connsiteX1161" fmla="*/ 2575811 w 4389120"/>
              <a:gd name="connsiteY1161" fmla="*/ 605261 h 3206031"/>
              <a:gd name="connsiteX1162" fmla="*/ 2572079 w 4389120"/>
              <a:gd name="connsiteY1162" fmla="*/ 626473 h 3206031"/>
              <a:gd name="connsiteX1163" fmla="*/ 2568331 w 4389120"/>
              <a:gd name="connsiteY1163" fmla="*/ 647701 h 3206031"/>
              <a:gd name="connsiteX1164" fmla="*/ 2563339 w 4389120"/>
              <a:gd name="connsiteY1164" fmla="*/ 667669 h 3206031"/>
              <a:gd name="connsiteX1165" fmla="*/ 2550851 w 4389120"/>
              <a:gd name="connsiteY1165" fmla="*/ 708849 h 3206031"/>
              <a:gd name="connsiteX1166" fmla="*/ 2537135 w 4389120"/>
              <a:gd name="connsiteY1166" fmla="*/ 748785 h 3206031"/>
              <a:gd name="connsiteX1167" fmla="*/ 2520899 w 4389120"/>
              <a:gd name="connsiteY1167" fmla="*/ 789965 h 3206031"/>
              <a:gd name="connsiteX1168" fmla="*/ 2503435 w 4389120"/>
              <a:gd name="connsiteY1168" fmla="*/ 829901 h 3206031"/>
              <a:gd name="connsiteX1169" fmla="*/ 2484711 w 4389120"/>
              <a:gd name="connsiteY1169" fmla="*/ 871081 h 3206031"/>
              <a:gd name="connsiteX1170" fmla="*/ 2453515 w 4389120"/>
              <a:gd name="connsiteY1170" fmla="*/ 940969 h 3206031"/>
              <a:gd name="connsiteX1171" fmla="*/ 2438539 w 4389120"/>
              <a:gd name="connsiteY1171" fmla="*/ 975913 h 3206031"/>
              <a:gd name="connsiteX1172" fmla="*/ 2424807 w 4389120"/>
              <a:gd name="connsiteY1172" fmla="*/ 1012101 h 3206031"/>
              <a:gd name="connsiteX1173" fmla="*/ 2412334 w 4389120"/>
              <a:gd name="connsiteY1173" fmla="*/ 1048290 h 3206031"/>
              <a:gd name="connsiteX1174" fmla="*/ 2402350 w 4389120"/>
              <a:gd name="connsiteY1174" fmla="*/ 1085737 h 3206031"/>
              <a:gd name="connsiteX1175" fmla="*/ 2393611 w 4389120"/>
              <a:gd name="connsiteY1175" fmla="*/ 1124414 h 3206031"/>
              <a:gd name="connsiteX1176" fmla="*/ 2387374 w 4389120"/>
              <a:gd name="connsiteY1176" fmla="*/ 1163106 h 3206031"/>
              <a:gd name="connsiteX1177" fmla="*/ 2276306 w 4389120"/>
              <a:gd name="connsiteY1177" fmla="*/ 1163106 h 3206031"/>
              <a:gd name="connsiteX1178" fmla="*/ 2278795 w 4389120"/>
              <a:gd name="connsiteY1178" fmla="*/ 1139390 h 3206031"/>
              <a:gd name="connsiteX1179" fmla="*/ 2282542 w 4389120"/>
              <a:gd name="connsiteY1179" fmla="*/ 1115689 h 3206031"/>
              <a:gd name="connsiteX1180" fmla="*/ 2292526 w 4389120"/>
              <a:gd name="connsiteY1180" fmla="*/ 1070761 h 3206031"/>
              <a:gd name="connsiteX1181" fmla="*/ 2304999 w 4389120"/>
              <a:gd name="connsiteY1181" fmla="*/ 1025833 h 3206031"/>
              <a:gd name="connsiteX1182" fmla="*/ 2318731 w 4389120"/>
              <a:gd name="connsiteY1182" fmla="*/ 983393 h 3206031"/>
              <a:gd name="connsiteX1183" fmla="*/ 2333707 w 4389120"/>
              <a:gd name="connsiteY1183" fmla="*/ 942213 h 3206031"/>
              <a:gd name="connsiteX1184" fmla="*/ 2351186 w 4389120"/>
              <a:gd name="connsiteY1184" fmla="*/ 902277 h 3206031"/>
              <a:gd name="connsiteX1185" fmla="*/ 2384871 w 4389120"/>
              <a:gd name="connsiteY1185" fmla="*/ 826153 h 3206031"/>
              <a:gd name="connsiteX1186" fmla="*/ 2416082 w 4389120"/>
              <a:gd name="connsiteY1186" fmla="*/ 752533 h 3206031"/>
              <a:gd name="connsiteX1187" fmla="*/ 2431058 w 4389120"/>
              <a:gd name="connsiteY1187" fmla="*/ 717589 h 3206031"/>
              <a:gd name="connsiteX1188" fmla="*/ 2443531 w 4389120"/>
              <a:gd name="connsiteY1188" fmla="*/ 681385 h 3206031"/>
              <a:gd name="connsiteX1189" fmla="*/ 2454759 w 4389120"/>
              <a:gd name="connsiteY1189" fmla="*/ 646441 h 3206031"/>
              <a:gd name="connsiteX1190" fmla="*/ 2463499 w 4389120"/>
              <a:gd name="connsiteY1190" fmla="*/ 611512 h 3206031"/>
              <a:gd name="connsiteX1191" fmla="*/ 2465987 w 4389120"/>
              <a:gd name="connsiteY1191" fmla="*/ 594033 h 3206031"/>
              <a:gd name="connsiteX1192" fmla="*/ 2468491 w 4389120"/>
              <a:gd name="connsiteY1192" fmla="*/ 576568 h 3206031"/>
              <a:gd name="connsiteX1193" fmla="*/ 2469735 w 4389120"/>
              <a:gd name="connsiteY1193" fmla="*/ 559089 h 3206031"/>
              <a:gd name="connsiteX1194" fmla="*/ 2469735 w 4389120"/>
              <a:gd name="connsiteY1194" fmla="*/ 541624 h 3206031"/>
              <a:gd name="connsiteX1195" fmla="*/ 2468491 w 4389120"/>
              <a:gd name="connsiteY1195" fmla="*/ 521656 h 3206031"/>
              <a:gd name="connsiteX1196" fmla="*/ 2467246 w 4389120"/>
              <a:gd name="connsiteY1196" fmla="*/ 501688 h 3206031"/>
              <a:gd name="connsiteX1197" fmla="*/ 2463499 w 4389120"/>
              <a:gd name="connsiteY1197" fmla="*/ 481720 h 3206031"/>
              <a:gd name="connsiteX1198" fmla="*/ 2458507 w 4389120"/>
              <a:gd name="connsiteY1198" fmla="*/ 461752 h 3206031"/>
              <a:gd name="connsiteX1199" fmla="*/ 2452270 w 4389120"/>
              <a:gd name="connsiteY1199" fmla="*/ 443029 h 3206031"/>
              <a:gd name="connsiteX1200" fmla="*/ 2444775 w 4389120"/>
              <a:gd name="connsiteY1200" fmla="*/ 423061 h 3206031"/>
              <a:gd name="connsiteX1201" fmla="*/ 2436050 w 4389120"/>
              <a:gd name="connsiteY1201" fmla="*/ 404337 h 3206031"/>
              <a:gd name="connsiteX1202" fmla="*/ 2426066 w 4389120"/>
              <a:gd name="connsiteY1202" fmla="*/ 385628 h 3206031"/>
              <a:gd name="connsiteX1203" fmla="*/ 2414823 w 4389120"/>
              <a:gd name="connsiteY1203" fmla="*/ 366904 h 3206031"/>
              <a:gd name="connsiteX1204" fmla="*/ 2402350 w 4389120"/>
              <a:gd name="connsiteY1204" fmla="*/ 348181 h 3206031"/>
              <a:gd name="connsiteX1205" fmla="*/ 2389863 w 4389120"/>
              <a:gd name="connsiteY1205" fmla="*/ 330716 h 3206031"/>
              <a:gd name="connsiteX1206" fmla="*/ 2374887 w 4389120"/>
              <a:gd name="connsiteY1206" fmla="*/ 314481 h 3206031"/>
              <a:gd name="connsiteX1207" fmla="*/ 2359911 w 4389120"/>
              <a:gd name="connsiteY1207" fmla="*/ 297016 h 3206031"/>
              <a:gd name="connsiteX1208" fmla="*/ 2343691 w 4389120"/>
              <a:gd name="connsiteY1208" fmla="*/ 282040 h 3206031"/>
              <a:gd name="connsiteX1209" fmla="*/ 2326226 w 4389120"/>
              <a:gd name="connsiteY1209" fmla="*/ 265820 h 3206031"/>
              <a:gd name="connsiteX1210" fmla="*/ 2307502 w 4389120"/>
              <a:gd name="connsiteY1210" fmla="*/ 252088 h 3206031"/>
              <a:gd name="connsiteX1211" fmla="*/ 2261330 w 4389120"/>
              <a:gd name="connsiteY1211" fmla="*/ 215900 h 3206031"/>
              <a:gd name="connsiteX1212" fmla="*/ 2228874 w 4389120"/>
              <a:gd name="connsiteY1212" fmla="*/ 188437 h 3206031"/>
              <a:gd name="connsiteX1213" fmla="*/ 2195190 w 4389120"/>
              <a:gd name="connsiteY1213" fmla="*/ 158485 h 3206031"/>
              <a:gd name="connsiteX1214" fmla="*/ 2160246 w 4389120"/>
              <a:gd name="connsiteY1214" fmla="*/ 188437 h 3206031"/>
              <a:gd name="connsiteX1215" fmla="*/ 2127790 w 4389120"/>
              <a:gd name="connsiteY1215" fmla="*/ 215900 h 3206031"/>
              <a:gd name="connsiteX1216" fmla="*/ 2081618 w 4389120"/>
              <a:gd name="connsiteY1216" fmla="*/ 252088 h 3206031"/>
              <a:gd name="connsiteX1217" fmla="*/ 2062894 w 4389120"/>
              <a:gd name="connsiteY1217" fmla="*/ 265820 h 3206031"/>
              <a:gd name="connsiteX1218" fmla="*/ 2045430 w 4389120"/>
              <a:gd name="connsiteY1218" fmla="*/ 282040 h 3206031"/>
              <a:gd name="connsiteX1219" fmla="*/ 2029210 w 4389120"/>
              <a:gd name="connsiteY1219" fmla="*/ 297016 h 3206031"/>
              <a:gd name="connsiteX1220" fmla="*/ 2014234 w 4389120"/>
              <a:gd name="connsiteY1220" fmla="*/ 314481 h 3206031"/>
              <a:gd name="connsiteX1221" fmla="*/ 1999258 w 4389120"/>
              <a:gd name="connsiteY1221" fmla="*/ 330716 h 3206031"/>
              <a:gd name="connsiteX1222" fmla="*/ 1986770 w 4389120"/>
              <a:gd name="connsiteY1222" fmla="*/ 348181 h 3206031"/>
              <a:gd name="connsiteX1223" fmla="*/ 1974298 w 4389120"/>
              <a:gd name="connsiteY1223" fmla="*/ 366904 h 3206031"/>
              <a:gd name="connsiteX1224" fmla="*/ 1963054 w 4389120"/>
              <a:gd name="connsiteY1224" fmla="*/ 385628 h 3206031"/>
              <a:gd name="connsiteX1225" fmla="*/ 1953070 w 4389120"/>
              <a:gd name="connsiteY1225" fmla="*/ 404337 h 3206031"/>
              <a:gd name="connsiteX1226" fmla="*/ 1944346 w 4389120"/>
              <a:gd name="connsiteY1226" fmla="*/ 423061 h 3206031"/>
              <a:gd name="connsiteX1227" fmla="*/ 1936850 w 4389120"/>
              <a:gd name="connsiteY1227" fmla="*/ 443029 h 3206031"/>
              <a:gd name="connsiteX1228" fmla="*/ 1930614 w 4389120"/>
              <a:gd name="connsiteY1228" fmla="*/ 461752 h 3206031"/>
              <a:gd name="connsiteX1229" fmla="*/ 1925622 w 4389120"/>
              <a:gd name="connsiteY1229" fmla="*/ 481720 h 3206031"/>
              <a:gd name="connsiteX1230" fmla="*/ 1921874 w 4389120"/>
              <a:gd name="connsiteY1230" fmla="*/ 501688 h 3206031"/>
              <a:gd name="connsiteX1231" fmla="*/ 1920630 w 4389120"/>
              <a:gd name="connsiteY1231" fmla="*/ 521656 h 3206031"/>
              <a:gd name="connsiteX1232" fmla="*/ 1919386 w 4389120"/>
              <a:gd name="connsiteY1232" fmla="*/ 541624 h 3206031"/>
              <a:gd name="connsiteX1233" fmla="*/ 1919386 w 4389120"/>
              <a:gd name="connsiteY1233" fmla="*/ 559089 h 3206031"/>
              <a:gd name="connsiteX1234" fmla="*/ 1920630 w 4389120"/>
              <a:gd name="connsiteY1234" fmla="*/ 576568 h 3206031"/>
              <a:gd name="connsiteX1235" fmla="*/ 1923134 w 4389120"/>
              <a:gd name="connsiteY1235" fmla="*/ 594033 h 3206031"/>
              <a:gd name="connsiteX1236" fmla="*/ 1925622 w 4389120"/>
              <a:gd name="connsiteY1236" fmla="*/ 611512 h 3206031"/>
              <a:gd name="connsiteX1237" fmla="*/ 1934362 w 4389120"/>
              <a:gd name="connsiteY1237" fmla="*/ 646441 h 3206031"/>
              <a:gd name="connsiteX1238" fmla="*/ 1945590 w 4389120"/>
              <a:gd name="connsiteY1238" fmla="*/ 681385 h 3206031"/>
              <a:gd name="connsiteX1239" fmla="*/ 1958062 w 4389120"/>
              <a:gd name="connsiteY1239" fmla="*/ 717589 h 3206031"/>
              <a:gd name="connsiteX1240" fmla="*/ 1973038 w 4389120"/>
              <a:gd name="connsiteY1240" fmla="*/ 752533 h 3206031"/>
              <a:gd name="connsiteX1241" fmla="*/ 2004250 w 4389120"/>
              <a:gd name="connsiteY1241" fmla="*/ 826153 h 3206031"/>
              <a:gd name="connsiteX1242" fmla="*/ 2037934 w 4389120"/>
              <a:gd name="connsiteY1242" fmla="*/ 902277 h 3206031"/>
              <a:gd name="connsiteX1243" fmla="*/ 2055414 w 4389120"/>
              <a:gd name="connsiteY1243" fmla="*/ 942213 h 3206031"/>
              <a:gd name="connsiteX1244" fmla="*/ 2070390 w 4389120"/>
              <a:gd name="connsiteY1244" fmla="*/ 983393 h 3206031"/>
              <a:gd name="connsiteX1245" fmla="*/ 2084122 w 4389120"/>
              <a:gd name="connsiteY1245" fmla="*/ 1025833 h 3206031"/>
              <a:gd name="connsiteX1246" fmla="*/ 2096594 w 4389120"/>
              <a:gd name="connsiteY1246" fmla="*/ 1070761 h 3206031"/>
              <a:gd name="connsiteX1247" fmla="*/ 2106578 w 4389120"/>
              <a:gd name="connsiteY1247" fmla="*/ 1115689 h 3206031"/>
              <a:gd name="connsiteX1248" fmla="*/ 2110326 w 4389120"/>
              <a:gd name="connsiteY1248" fmla="*/ 1139390 h 3206031"/>
              <a:gd name="connsiteX1249" fmla="*/ 2112814 w 4389120"/>
              <a:gd name="connsiteY1249" fmla="*/ 1163106 h 3206031"/>
              <a:gd name="connsiteX1250" fmla="*/ 2001746 w 4389120"/>
              <a:gd name="connsiteY1250" fmla="*/ 1163106 h 3206031"/>
              <a:gd name="connsiteX1251" fmla="*/ 1995510 w 4389120"/>
              <a:gd name="connsiteY1251" fmla="*/ 1124414 h 3206031"/>
              <a:gd name="connsiteX1252" fmla="*/ 1986770 w 4389120"/>
              <a:gd name="connsiteY1252" fmla="*/ 1085737 h 3206031"/>
              <a:gd name="connsiteX1253" fmla="*/ 1976786 w 4389120"/>
              <a:gd name="connsiteY1253" fmla="*/ 1048290 h 3206031"/>
              <a:gd name="connsiteX1254" fmla="*/ 1964314 w 4389120"/>
              <a:gd name="connsiteY1254" fmla="*/ 1012101 h 3206031"/>
              <a:gd name="connsiteX1255" fmla="*/ 1950582 w 4389120"/>
              <a:gd name="connsiteY1255" fmla="*/ 975913 h 3206031"/>
              <a:gd name="connsiteX1256" fmla="*/ 1935606 w 4389120"/>
              <a:gd name="connsiteY1256" fmla="*/ 940969 h 3206031"/>
              <a:gd name="connsiteX1257" fmla="*/ 1904410 w 4389120"/>
              <a:gd name="connsiteY1257" fmla="*/ 871081 h 3206031"/>
              <a:gd name="connsiteX1258" fmla="*/ 1885686 w 4389120"/>
              <a:gd name="connsiteY1258" fmla="*/ 829901 h 3206031"/>
              <a:gd name="connsiteX1259" fmla="*/ 1868221 w 4389120"/>
              <a:gd name="connsiteY1259" fmla="*/ 789965 h 3206031"/>
              <a:gd name="connsiteX1260" fmla="*/ 1851986 w 4389120"/>
              <a:gd name="connsiteY1260" fmla="*/ 748785 h 3206031"/>
              <a:gd name="connsiteX1261" fmla="*/ 1838269 w 4389120"/>
              <a:gd name="connsiteY1261" fmla="*/ 708849 h 3206031"/>
              <a:gd name="connsiteX1262" fmla="*/ 1825782 w 4389120"/>
              <a:gd name="connsiteY1262" fmla="*/ 667669 h 3206031"/>
              <a:gd name="connsiteX1263" fmla="*/ 1820790 w 4389120"/>
              <a:gd name="connsiteY1263" fmla="*/ 647701 h 3206031"/>
              <a:gd name="connsiteX1264" fmla="*/ 1817042 w 4389120"/>
              <a:gd name="connsiteY1264" fmla="*/ 626473 h 3206031"/>
              <a:gd name="connsiteX1265" fmla="*/ 1813309 w 4389120"/>
              <a:gd name="connsiteY1265" fmla="*/ 605261 h 3206031"/>
              <a:gd name="connsiteX1266" fmla="*/ 1810806 w 4389120"/>
              <a:gd name="connsiteY1266" fmla="*/ 584049 h 3206031"/>
              <a:gd name="connsiteX1267" fmla="*/ 1809561 w 4389120"/>
              <a:gd name="connsiteY1267" fmla="*/ 562837 h 3206031"/>
              <a:gd name="connsiteX1268" fmla="*/ 1809561 w 4389120"/>
              <a:gd name="connsiteY1268" fmla="*/ 562837 h 3206031"/>
              <a:gd name="connsiteX1269" fmla="*/ 1809561 w 4389120"/>
              <a:gd name="connsiteY1269" fmla="*/ 541624 h 3206031"/>
              <a:gd name="connsiteX1270" fmla="*/ 1810806 w 4389120"/>
              <a:gd name="connsiteY1270" fmla="*/ 514161 h 3206031"/>
              <a:gd name="connsiteX1271" fmla="*/ 1813309 w 4389120"/>
              <a:gd name="connsiteY1271" fmla="*/ 487957 h 3206031"/>
              <a:gd name="connsiteX1272" fmla="*/ 1818301 w 4389120"/>
              <a:gd name="connsiteY1272" fmla="*/ 461752 h 3206031"/>
              <a:gd name="connsiteX1273" fmla="*/ 1824537 w 4389120"/>
              <a:gd name="connsiteY1273" fmla="*/ 436792 h 3206031"/>
              <a:gd name="connsiteX1274" fmla="*/ 1832018 w 4389120"/>
              <a:gd name="connsiteY1274" fmla="*/ 410588 h 3206031"/>
              <a:gd name="connsiteX1275" fmla="*/ 1842002 w 4389120"/>
              <a:gd name="connsiteY1275" fmla="*/ 385628 h 3206031"/>
              <a:gd name="connsiteX1276" fmla="*/ 1851986 w 4389120"/>
              <a:gd name="connsiteY1276" fmla="*/ 360668 h 3206031"/>
              <a:gd name="connsiteX1277" fmla="*/ 1864474 w 4389120"/>
              <a:gd name="connsiteY1277" fmla="*/ 335708 h 3206031"/>
              <a:gd name="connsiteX1278" fmla="*/ 1879450 w 4389120"/>
              <a:gd name="connsiteY1278" fmla="*/ 311992 h 3206031"/>
              <a:gd name="connsiteX1279" fmla="*/ 1894426 w 4389120"/>
              <a:gd name="connsiteY1279" fmla="*/ 288276 h 3206031"/>
              <a:gd name="connsiteX1280" fmla="*/ 1911890 w 4389120"/>
              <a:gd name="connsiteY1280" fmla="*/ 265820 h 3206031"/>
              <a:gd name="connsiteX1281" fmla="*/ 1929370 w 4389120"/>
              <a:gd name="connsiteY1281" fmla="*/ 243349 h 3206031"/>
              <a:gd name="connsiteX1282" fmla="*/ 1949338 w 4389120"/>
              <a:gd name="connsiteY1282" fmla="*/ 222136 h 3206031"/>
              <a:gd name="connsiteX1283" fmla="*/ 1970550 w 4389120"/>
              <a:gd name="connsiteY1283" fmla="*/ 202168 h 3206031"/>
              <a:gd name="connsiteX1284" fmla="*/ 1991762 w 4389120"/>
              <a:gd name="connsiteY1284" fmla="*/ 182200 h 3206031"/>
              <a:gd name="connsiteX1285" fmla="*/ 2015478 w 4389120"/>
              <a:gd name="connsiteY1285" fmla="*/ 163477 h 3206031"/>
              <a:gd name="connsiteX1286" fmla="*/ 2037934 w 4389120"/>
              <a:gd name="connsiteY1286" fmla="*/ 147256 h 3206031"/>
              <a:gd name="connsiteX1287" fmla="*/ 2074138 w 4389120"/>
              <a:gd name="connsiteY1287" fmla="*/ 117304 h 3206031"/>
              <a:gd name="connsiteX1288" fmla="*/ 2115318 w 4389120"/>
              <a:gd name="connsiteY1288" fmla="*/ 81116 h 3206031"/>
              <a:gd name="connsiteX1289" fmla="*/ 2136530 w 4389120"/>
              <a:gd name="connsiteY1289" fmla="*/ 62392 h 3206031"/>
              <a:gd name="connsiteX1290" fmla="*/ 2153994 w 4389120"/>
              <a:gd name="connsiteY1290" fmla="*/ 43684 h 3206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</a:cxnLst>
            <a:rect l="l" t="t" r="r" b="b"/>
            <a:pathLst>
              <a:path w="4389120" h="3206031">
                <a:moveTo>
                  <a:pt x="1997998" y="2608251"/>
                </a:moveTo>
                <a:lnTo>
                  <a:pt x="1975542" y="2609495"/>
                </a:lnTo>
                <a:lnTo>
                  <a:pt x="1954330" y="2611999"/>
                </a:lnTo>
                <a:lnTo>
                  <a:pt x="1934362" y="2616991"/>
                </a:lnTo>
                <a:lnTo>
                  <a:pt x="1915638" y="2624471"/>
                </a:lnTo>
                <a:lnTo>
                  <a:pt x="1898174" y="2633211"/>
                </a:lnTo>
                <a:lnTo>
                  <a:pt x="1883198" y="2643195"/>
                </a:lnTo>
                <a:lnTo>
                  <a:pt x="1868222" y="2655683"/>
                </a:lnTo>
                <a:lnTo>
                  <a:pt x="1854490" y="2669399"/>
                </a:lnTo>
                <a:lnTo>
                  <a:pt x="1843262" y="2683131"/>
                </a:lnTo>
                <a:lnTo>
                  <a:pt x="1833278" y="2699351"/>
                </a:lnTo>
                <a:lnTo>
                  <a:pt x="1824538" y="2715587"/>
                </a:lnTo>
                <a:lnTo>
                  <a:pt x="1817042" y="2734295"/>
                </a:lnTo>
                <a:lnTo>
                  <a:pt x="1810806" y="2753019"/>
                </a:lnTo>
                <a:lnTo>
                  <a:pt x="1807058" y="2771743"/>
                </a:lnTo>
                <a:lnTo>
                  <a:pt x="1804570" y="2791711"/>
                </a:lnTo>
                <a:lnTo>
                  <a:pt x="1803326" y="2812923"/>
                </a:lnTo>
                <a:lnTo>
                  <a:pt x="1803326" y="2815411"/>
                </a:lnTo>
                <a:lnTo>
                  <a:pt x="1804570" y="2835379"/>
                </a:lnTo>
                <a:lnTo>
                  <a:pt x="1807058" y="2855347"/>
                </a:lnTo>
                <a:lnTo>
                  <a:pt x="1812050" y="2875315"/>
                </a:lnTo>
                <a:lnTo>
                  <a:pt x="1817042" y="2894039"/>
                </a:lnTo>
                <a:lnTo>
                  <a:pt x="1825782" y="2912763"/>
                </a:lnTo>
                <a:lnTo>
                  <a:pt x="1834522" y="2928983"/>
                </a:lnTo>
                <a:lnTo>
                  <a:pt x="1845750" y="2945203"/>
                </a:lnTo>
                <a:lnTo>
                  <a:pt x="1858238" y="2960179"/>
                </a:lnTo>
                <a:lnTo>
                  <a:pt x="1871954" y="2973911"/>
                </a:lnTo>
                <a:lnTo>
                  <a:pt x="1886930" y="2986383"/>
                </a:lnTo>
                <a:lnTo>
                  <a:pt x="1903166" y="2996367"/>
                </a:lnTo>
                <a:lnTo>
                  <a:pt x="1920630" y="3005107"/>
                </a:lnTo>
                <a:lnTo>
                  <a:pt x="1939354" y="3012603"/>
                </a:lnTo>
                <a:lnTo>
                  <a:pt x="1958062" y="3017595"/>
                </a:lnTo>
                <a:lnTo>
                  <a:pt x="1979290" y="3021327"/>
                </a:lnTo>
                <a:lnTo>
                  <a:pt x="2000502" y="3022587"/>
                </a:lnTo>
                <a:lnTo>
                  <a:pt x="2022958" y="3021327"/>
                </a:lnTo>
                <a:lnTo>
                  <a:pt x="2044186" y="3017595"/>
                </a:lnTo>
                <a:lnTo>
                  <a:pt x="2064154" y="3012603"/>
                </a:lnTo>
                <a:lnTo>
                  <a:pt x="2082862" y="3006351"/>
                </a:lnTo>
                <a:lnTo>
                  <a:pt x="2099098" y="2997627"/>
                </a:lnTo>
                <a:lnTo>
                  <a:pt x="2115318" y="2986383"/>
                </a:lnTo>
                <a:lnTo>
                  <a:pt x="2130294" y="2975155"/>
                </a:lnTo>
                <a:lnTo>
                  <a:pt x="2144011" y="2961423"/>
                </a:lnTo>
                <a:lnTo>
                  <a:pt x="2155254" y="2946447"/>
                </a:lnTo>
                <a:lnTo>
                  <a:pt x="2165238" y="2931471"/>
                </a:lnTo>
                <a:lnTo>
                  <a:pt x="2173963" y="2914007"/>
                </a:lnTo>
                <a:lnTo>
                  <a:pt x="2181458" y="2896543"/>
                </a:lnTo>
                <a:lnTo>
                  <a:pt x="2187694" y="2877819"/>
                </a:lnTo>
                <a:lnTo>
                  <a:pt x="2191442" y="2859095"/>
                </a:lnTo>
                <a:lnTo>
                  <a:pt x="2193931" y="2839127"/>
                </a:lnTo>
                <a:lnTo>
                  <a:pt x="2195190" y="2817915"/>
                </a:lnTo>
                <a:lnTo>
                  <a:pt x="2195190" y="2815411"/>
                </a:lnTo>
                <a:lnTo>
                  <a:pt x="2193931" y="2794199"/>
                </a:lnTo>
                <a:lnTo>
                  <a:pt x="2191442" y="2774231"/>
                </a:lnTo>
                <a:lnTo>
                  <a:pt x="2186450" y="2755507"/>
                </a:lnTo>
                <a:lnTo>
                  <a:pt x="2180214" y="2736799"/>
                </a:lnTo>
                <a:lnTo>
                  <a:pt x="2172718" y="2718075"/>
                </a:lnTo>
                <a:lnTo>
                  <a:pt x="2163979" y="2700611"/>
                </a:lnTo>
                <a:lnTo>
                  <a:pt x="2152750" y="2685635"/>
                </a:lnTo>
                <a:lnTo>
                  <a:pt x="2140278" y="2670659"/>
                </a:lnTo>
                <a:lnTo>
                  <a:pt x="2126546" y="2656927"/>
                </a:lnTo>
                <a:lnTo>
                  <a:pt x="2111570" y="2644439"/>
                </a:lnTo>
                <a:lnTo>
                  <a:pt x="2095350" y="2634455"/>
                </a:lnTo>
                <a:lnTo>
                  <a:pt x="2077870" y="2624471"/>
                </a:lnTo>
                <a:lnTo>
                  <a:pt x="2059162" y="2618235"/>
                </a:lnTo>
                <a:lnTo>
                  <a:pt x="2040438" y="2611999"/>
                </a:lnTo>
                <a:lnTo>
                  <a:pt x="2019226" y="2609495"/>
                </a:lnTo>
                <a:close/>
                <a:moveTo>
                  <a:pt x="2487215" y="2438538"/>
                </a:moveTo>
                <a:lnTo>
                  <a:pt x="2700611" y="2438538"/>
                </a:lnTo>
                <a:lnTo>
                  <a:pt x="2700611" y="2857851"/>
                </a:lnTo>
                <a:lnTo>
                  <a:pt x="2700611" y="2875315"/>
                </a:lnTo>
                <a:lnTo>
                  <a:pt x="2703115" y="2892795"/>
                </a:lnTo>
                <a:lnTo>
                  <a:pt x="2705603" y="2909015"/>
                </a:lnTo>
                <a:lnTo>
                  <a:pt x="2709351" y="2923991"/>
                </a:lnTo>
                <a:lnTo>
                  <a:pt x="2714343" y="2937723"/>
                </a:lnTo>
                <a:lnTo>
                  <a:pt x="2719335" y="2950195"/>
                </a:lnTo>
                <a:lnTo>
                  <a:pt x="2726815" y="2961424"/>
                </a:lnTo>
                <a:lnTo>
                  <a:pt x="2734311" y="2971408"/>
                </a:lnTo>
                <a:lnTo>
                  <a:pt x="2743051" y="2980147"/>
                </a:lnTo>
                <a:lnTo>
                  <a:pt x="2753035" y="2987643"/>
                </a:lnTo>
                <a:lnTo>
                  <a:pt x="2763019" y="2995123"/>
                </a:lnTo>
                <a:lnTo>
                  <a:pt x="2774247" y="3000115"/>
                </a:lnTo>
                <a:lnTo>
                  <a:pt x="2786719" y="3003863"/>
                </a:lnTo>
                <a:lnTo>
                  <a:pt x="2800451" y="3007611"/>
                </a:lnTo>
                <a:lnTo>
                  <a:pt x="2814183" y="3008855"/>
                </a:lnTo>
                <a:lnTo>
                  <a:pt x="2829159" y="3010099"/>
                </a:lnTo>
                <a:lnTo>
                  <a:pt x="2844135" y="3008855"/>
                </a:lnTo>
                <a:lnTo>
                  <a:pt x="2857851" y="3007611"/>
                </a:lnTo>
                <a:lnTo>
                  <a:pt x="2871583" y="3003863"/>
                </a:lnTo>
                <a:lnTo>
                  <a:pt x="2884071" y="3000115"/>
                </a:lnTo>
                <a:lnTo>
                  <a:pt x="2895299" y="2995123"/>
                </a:lnTo>
                <a:lnTo>
                  <a:pt x="2906527" y="2987643"/>
                </a:lnTo>
                <a:lnTo>
                  <a:pt x="2916511" y="2980147"/>
                </a:lnTo>
                <a:lnTo>
                  <a:pt x="2926495" y="2971408"/>
                </a:lnTo>
                <a:lnTo>
                  <a:pt x="2933991" y="2961424"/>
                </a:lnTo>
                <a:lnTo>
                  <a:pt x="2941471" y="2950195"/>
                </a:lnTo>
                <a:lnTo>
                  <a:pt x="2947708" y="2937723"/>
                </a:lnTo>
                <a:lnTo>
                  <a:pt x="2952700" y="2923991"/>
                </a:lnTo>
                <a:lnTo>
                  <a:pt x="2956447" y="2909015"/>
                </a:lnTo>
                <a:lnTo>
                  <a:pt x="2960195" y="2892795"/>
                </a:lnTo>
                <a:lnTo>
                  <a:pt x="2961439" y="2875315"/>
                </a:lnTo>
                <a:lnTo>
                  <a:pt x="2961439" y="2857851"/>
                </a:lnTo>
                <a:lnTo>
                  <a:pt x="2961439" y="2438538"/>
                </a:lnTo>
                <a:lnTo>
                  <a:pt x="3174836" y="2438538"/>
                </a:lnTo>
                <a:lnTo>
                  <a:pt x="3174836" y="3188567"/>
                </a:lnTo>
                <a:lnTo>
                  <a:pt x="2961439" y="3188567"/>
                </a:lnTo>
                <a:lnTo>
                  <a:pt x="2961439" y="3082476"/>
                </a:lnTo>
                <a:lnTo>
                  <a:pt x="2942716" y="3106192"/>
                </a:lnTo>
                <a:lnTo>
                  <a:pt x="2922747" y="3127404"/>
                </a:lnTo>
                <a:lnTo>
                  <a:pt x="2911519" y="3138647"/>
                </a:lnTo>
                <a:lnTo>
                  <a:pt x="2899047" y="3148631"/>
                </a:lnTo>
                <a:lnTo>
                  <a:pt x="2886559" y="3157356"/>
                </a:lnTo>
                <a:lnTo>
                  <a:pt x="2874087" y="3166096"/>
                </a:lnTo>
                <a:lnTo>
                  <a:pt x="2860355" y="3173591"/>
                </a:lnTo>
                <a:lnTo>
                  <a:pt x="2846623" y="3181072"/>
                </a:lnTo>
                <a:lnTo>
                  <a:pt x="2831647" y="3187308"/>
                </a:lnTo>
                <a:lnTo>
                  <a:pt x="2815427" y="3192300"/>
                </a:lnTo>
                <a:lnTo>
                  <a:pt x="2797963" y="3197292"/>
                </a:lnTo>
                <a:lnTo>
                  <a:pt x="2780483" y="3199795"/>
                </a:lnTo>
                <a:lnTo>
                  <a:pt x="2761759" y="3202284"/>
                </a:lnTo>
                <a:lnTo>
                  <a:pt x="2741791" y="3202284"/>
                </a:lnTo>
                <a:lnTo>
                  <a:pt x="2713099" y="3201040"/>
                </a:lnTo>
                <a:lnTo>
                  <a:pt x="2685635" y="3197292"/>
                </a:lnTo>
                <a:lnTo>
                  <a:pt x="2659431" y="3192300"/>
                </a:lnTo>
                <a:lnTo>
                  <a:pt x="2634471" y="3183575"/>
                </a:lnTo>
                <a:lnTo>
                  <a:pt x="2612015" y="3172332"/>
                </a:lnTo>
                <a:lnTo>
                  <a:pt x="2590787" y="3159859"/>
                </a:lnTo>
                <a:lnTo>
                  <a:pt x="2572079" y="3144883"/>
                </a:lnTo>
                <a:lnTo>
                  <a:pt x="2554599" y="3128663"/>
                </a:lnTo>
                <a:lnTo>
                  <a:pt x="2539623" y="3108695"/>
                </a:lnTo>
                <a:lnTo>
                  <a:pt x="2525891" y="3087468"/>
                </a:lnTo>
                <a:lnTo>
                  <a:pt x="2514663" y="3065011"/>
                </a:lnTo>
                <a:lnTo>
                  <a:pt x="2504679" y="3040051"/>
                </a:lnTo>
                <a:lnTo>
                  <a:pt x="2497199" y="3013847"/>
                </a:lnTo>
                <a:lnTo>
                  <a:pt x="2492207" y="2985139"/>
                </a:lnTo>
                <a:lnTo>
                  <a:pt x="2488459" y="2956432"/>
                </a:lnTo>
                <a:lnTo>
                  <a:pt x="2487215" y="2923991"/>
                </a:lnTo>
                <a:close/>
                <a:moveTo>
                  <a:pt x="4092104" y="2427294"/>
                </a:moveTo>
                <a:lnTo>
                  <a:pt x="4128292" y="2429798"/>
                </a:lnTo>
                <a:lnTo>
                  <a:pt x="4165740" y="2433546"/>
                </a:lnTo>
                <a:lnTo>
                  <a:pt x="4201928" y="2441026"/>
                </a:lnTo>
                <a:lnTo>
                  <a:pt x="4238116" y="2451010"/>
                </a:lnTo>
                <a:lnTo>
                  <a:pt x="4273060" y="2463482"/>
                </a:lnTo>
                <a:lnTo>
                  <a:pt x="4308004" y="2478458"/>
                </a:lnTo>
                <a:lnTo>
                  <a:pt x="4341704" y="2494694"/>
                </a:lnTo>
                <a:lnTo>
                  <a:pt x="4372900" y="2514662"/>
                </a:lnTo>
                <a:lnTo>
                  <a:pt x="4291784" y="2661918"/>
                </a:lnTo>
                <a:lnTo>
                  <a:pt x="4263076" y="2645698"/>
                </a:lnTo>
                <a:lnTo>
                  <a:pt x="4235613" y="2631966"/>
                </a:lnTo>
                <a:lnTo>
                  <a:pt x="4209408" y="2620738"/>
                </a:lnTo>
                <a:lnTo>
                  <a:pt x="4183204" y="2610754"/>
                </a:lnTo>
                <a:lnTo>
                  <a:pt x="4157000" y="2602014"/>
                </a:lnTo>
                <a:lnTo>
                  <a:pt x="4133284" y="2595778"/>
                </a:lnTo>
                <a:lnTo>
                  <a:pt x="4109568" y="2593274"/>
                </a:lnTo>
                <a:lnTo>
                  <a:pt x="4088356" y="2592030"/>
                </a:lnTo>
                <a:lnTo>
                  <a:pt x="4070892" y="2592030"/>
                </a:lnTo>
                <a:lnTo>
                  <a:pt x="4054656" y="2595778"/>
                </a:lnTo>
                <a:lnTo>
                  <a:pt x="4040940" y="2599526"/>
                </a:lnTo>
                <a:lnTo>
                  <a:pt x="4029712" y="2605762"/>
                </a:lnTo>
                <a:lnTo>
                  <a:pt x="4020972" y="2614486"/>
                </a:lnTo>
                <a:lnTo>
                  <a:pt x="4014736" y="2623226"/>
                </a:lnTo>
                <a:lnTo>
                  <a:pt x="4010988" y="2631966"/>
                </a:lnTo>
                <a:lnTo>
                  <a:pt x="4009744" y="2643194"/>
                </a:lnTo>
                <a:lnTo>
                  <a:pt x="4009744" y="2645698"/>
                </a:lnTo>
                <a:lnTo>
                  <a:pt x="4010988" y="2653178"/>
                </a:lnTo>
                <a:lnTo>
                  <a:pt x="4013476" y="2660674"/>
                </a:lnTo>
                <a:lnTo>
                  <a:pt x="4017224" y="2666910"/>
                </a:lnTo>
                <a:lnTo>
                  <a:pt x="4022216" y="2673146"/>
                </a:lnTo>
                <a:lnTo>
                  <a:pt x="4029712" y="2679382"/>
                </a:lnTo>
                <a:lnTo>
                  <a:pt x="4037192" y="2685634"/>
                </a:lnTo>
                <a:lnTo>
                  <a:pt x="4055916" y="2695618"/>
                </a:lnTo>
                <a:lnTo>
                  <a:pt x="4078372" y="2705602"/>
                </a:lnTo>
                <a:lnTo>
                  <a:pt x="4104576" y="2715586"/>
                </a:lnTo>
                <a:lnTo>
                  <a:pt x="4163236" y="2735554"/>
                </a:lnTo>
                <a:lnTo>
                  <a:pt x="4201928" y="2749270"/>
                </a:lnTo>
                <a:lnTo>
                  <a:pt x="4223140" y="2756766"/>
                </a:lnTo>
                <a:lnTo>
                  <a:pt x="4241864" y="2765491"/>
                </a:lnTo>
                <a:lnTo>
                  <a:pt x="4261832" y="2775475"/>
                </a:lnTo>
                <a:lnTo>
                  <a:pt x="4280540" y="2785459"/>
                </a:lnTo>
                <a:lnTo>
                  <a:pt x="4298020" y="2796702"/>
                </a:lnTo>
                <a:lnTo>
                  <a:pt x="4315484" y="2807930"/>
                </a:lnTo>
                <a:lnTo>
                  <a:pt x="4330460" y="2821662"/>
                </a:lnTo>
                <a:lnTo>
                  <a:pt x="4345436" y="2836638"/>
                </a:lnTo>
                <a:lnTo>
                  <a:pt x="4357924" y="2852858"/>
                </a:lnTo>
                <a:lnTo>
                  <a:pt x="4369152" y="2870323"/>
                </a:lnTo>
                <a:lnTo>
                  <a:pt x="4377892" y="2889046"/>
                </a:lnTo>
                <a:lnTo>
                  <a:pt x="4384128" y="2910259"/>
                </a:lnTo>
                <a:lnTo>
                  <a:pt x="4387876" y="2932730"/>
                </a:lnTo>
                <a:lnTo>
                  <a:pt x="4389120" y="2957690"/>
                </a:lnTo>
                <a:lnTo>
                  <a:pt x="4389120" y="2960179"/>
                </a:lnTo>
                <a:lnTo>
                  <a:pt x="4387876" y="2991375"/>
                </a:lnTo>
                <a:lnTo>
                  <a:pt x="4386632" y="3005107"/>
                </a:lnTo>
                <a:lnTo>
                  <a:pt x="4384128" y="3018838"/>
                </a:lnTo>
                <a:lnTo>
                  <a:pt x="4380380" y="3032570"/>
                </a:lnTo>
                <a:lnTo>
                  <a:pt x="4376648" y="3045043"/>
                </a:lnTo>
                <a:lnTo>
                  <a:pt x="4372900" y="3057530"/>
                </a:lnTo>
                <a:lnTo>
                  <a:pt x="4367908" y="3068758"/>
                </a:lnTo>
                <a:lnTo>
                  <a:pt x="4361672" y="3079987"/>
                </a:lnTo>
                <a:lnTo>
                  <a:pt x="4355420" y="3091215"/>
                </a:lnTo>
                <a:lnTo>
                  <a:pt x="4341704" y="3109938"/>
                </a:lnTo>
                <a:lnTo>
                  <a:pt x="4325468" y="3128662"/>
                </a:lnTo>
                <a:lnTo>
                  <a:pt x="4306760" y="3143638"/>
                </a:lnTo>
                <a:lnTo>
                  <a:pt x="4286792" y="3158614"/>
                </a:lnTo>
                <a:lnTo>
                  <a:pt x="4264320" y="3169842"/>
                </a:lnTo>
                <a:lnTo>
                  <a:pt x="4240605" y="3179826"/>
                </a:lnTo>
                <a:lnTo>
                  <a:pt x="4215660" y="3188566"/>
                </a:lnTo>
                <a:lnTo>
                  <a:pt x="4189440" y="3194802"/>
                </a:lnTo>
                <a:lnTo>
                  <a:pt x="4161992" y="3199794"/>
                </a:lnTo>
                <a:lnTo>
                  <a:pt x="4132040" y="3202283"/>
                </a:lnTo>
                <a:lnTo>
                  <a:pt x="4102088" y="3202283"/>
                </a:lnTo>
                <a:lnTo>
                  <a:pt x="4082120" y="3202283"/>
                </a:lnTo>
                <a:lnTo>
                  <a:pt x="4062152" y="3201039"/>
                </a:lnTo>
                <a:lnTo>
                  <a:pt x="4042184" y="3198550"/>
                </a:lnTo>
                <a:lnTo>
                  <a:pt x="4022216" y="3196047"/>
                </a:lnTo>
                <a:lnTo>
                  <a:pt x="4001004" y="3192299"/>
                </a:lnTo>
                <a:lnTo>
                  <a:pt x="3981036" y="3187307"/>
                </a:lnTo>
                <a:lnTo>
                  <a:pt x="3959824" y="3182315"/>
                </a:lnTo>
                <a:lnTo>
                  <a:pt x="3939856" y="3176079"/>
                </a:lnTo>
                <a:lnTo>
                  <a:pt x="3918628" y="3168598"/>
                </a:lnTo>
                <a:lnTo>
                  <a:pt x="3898660" y="3159858"/>
                </a:lnTo>
                <a:lnTo>
                  <a:pt x="3878692" y="3149874"/>
                </a:lnTo>
                <a:lnTo>
                  <a:pt x="3858740" y="3139890"/>
                </a:lnTo>
                <a:lnTo>
                  <a:pt x="3838772" y="3128662"/>
                </a:lnTo>
                <a:lnTo>
                  <a:pt x="3818804" y="3117419"/>
                </a:lnTo>
                <a:lnTo>
                  <a:pt x="3800080" y="3103702"/>
                </a:lnTo>
                <a:lnTo>
                  <a:pt x="3781356" y="3089970"/>
                </a:lnTo>
                <a:lnTo>
                  <a:pt x="3871212" y="2948950"/>
                </a:lnTo>
                <a:lnTo>
                  <a:pt x="3902408" y="2970163"/>
                </a:lnTo>
                <a:lnTo>
                  <a:pt x="3933604" y="2988886"/>
                </a:lnTo>
                <a:lnTo>
                  <a:pt x="3963556" y="3003862"/>
                </a:lnTo>
                <a:lnTo>
                  <a:pt x="3993508" y="3016335"/>
                </a:lnTo>
                <a:lnTo>
                  <a:pt x="4023460" y="3026319"/>
                </a:lnTo>
                <a:lnTo>
                  <a:pt x="4053412" y="3033814"/>
                </a:lnTo>
                <a:lnTo>
                  <a:pt x="4080876" y="3037562"/>
                </a:lnTo>
                <a:lnTo>
                  <a:pt x="4108324" y="3038806"/>
                </a:lnTo>
                <a:lnTo>
                  <a:pt x="4129536" y="3037562"/>
                </a:lnTo>
                <a:lnTo>
                  <a:pt x="4148260" y="3035059"/>
                </a:lnTo>
                <a:lnTo>
                  <a:pt x="4163236" y="3030067"/>
                </a:lnTo>
                <a:lnTo>
                  <a:pt x="4175724" y="3023830"/>
                </a:lnTo>
                <a:lnTo>
                  <a:pt x="4180716" y="3020083"/>
                </a:lnTo>
                <a:lnTo>
                  <a:pt x="4185708" y="3015091"/>
                </a:lnTo>
                <a:lnTo>
                  <a:pt x="4189440" y="3011343"/>
                </a:lnTo>
                <a:lnTo>
                  <a:pt x="4191944" y="3006351"/>
                </a:lnTo>
                <a:lnTo>
                  <a:pt x="4194432" y="3001359"/>
                </a:lnTo>
                <a:lnTo>
                  <a:pt x="4196936" y="2995123"/>
                </a:lnTo>
                <a:lnTo>
                  <a:pt x="4198180" y="2982650"/>
                </a:lnTo>
                <a:lnTo>
                  <a:pt x="4198180" y="2980147"/>
                </a:lnTo>
                <a:lnTo>
                  <a:pt x="4196936" y="2972666"/>
                </a:lnTo>
                <a:lnTo>
                  <a:pt x="4194432" y="2963926"/>
                </a:lnTo>
                <a:lnTo>
                  <a:pt x="4190700" y="2957690"/>
                </a:lnTo>
                <a:lnTo>
                  <a:pt x="4184448" y="2951439"/>
                </a:lnTo>
                <a:lnTo>
                  <a:pt x="4178212" y="2945203"/>
                </a:lnTo>
                <a:lnTo>
                  <a:pt x="4170732" y="2938966"/>
                </a:lnTo>
                <a:lnTo>
                  <a:pt x="4160748" y="2933974"/>
                </a:lnTo>
                <a:lnTo>
                  <a:pt x="4150764" y="2928982"/>
                </a:lnTo>
                <a:lnTo>
                  <a:pt x="4128292" y="2920243"/>
                </a:lnTo>
                <a:lnTo>
                  <a:pt x="4100844" y="2911503"/>
                </a:lnTo>
                <a:lnTo>
                  <a:pt x="4042184" y="2894038"/>
                </a:lnTo>
                <a:lnTo>
                  <a:pt x="4002248" y="2881566"/>
                </a:lnTo>
                <a:lnTo>
                  <a:pt x="3982280" y="2874070"/>
                </a:lnTo>
                <a:lnTo>
                  <a:pt x="3963556" y="2865331"/>
                </a:lnTo>
                <a:lnTo>
                  <a:pt x="3943588" y="2856606"/>
                </a:lnTo>
                <a:lnTo>
                  <a:pt x="3924880" y="2846622"/>
                </a:lnTo>
                <a:lnTo>
                  <a:pt x="3907400" y="2836638"/>
                </a:lnTo>
                <a:lnTo>
                  <a:pt x="3891180" y="2824150"/>
                </a:lnTo>
                <a:lnTo>
                  <a:pt x="3876204" y="2810419"/>
                </a:lnTo>
                <a:lnTo>
                  <a:pt x="3861228" y="2795443"/>
                </a:lnTo>
                <a:lnTo>
                  <a:pt x="3848756" y="2779222"/>
                </a:lnTo>
                <a:lnTo>
                  <a:pt x="3838772" y="2760499"/>
                </a:lnTo>
                <a:lnTo>
                  <a:pt x="3830032" y="2740546"/>
                </a:lnTo>
                <a:lnTo>
                  <a:pt x="3823796" y="2718074"/>
                </a:lnTo>
                <a:lnTo>
                  <a:pt x="3820048" y="2694358"/>
                </a:lnTo>
                <a:lnTo>
                  <a:pt x="3818804" y="2668154"/>
                </a:lnTo>
                <a:lnTo>
                  <a:pt x="3818804" y="2665666"/>
                </a:lnTo>
                <a:lnTo>
                  <a:pt x="3820048" y="2638202"/>
                </a:lnTo>
                <a:lnTo>
                  <a:pt x="3823796" y="2611998"/>
                </a:lnTo>
                <a:lnTo>
                  <a:pt x="3831276" y="2587038"/>
                </a:lnTo>
                <a:lnTo>
                  <a:pt x="3840016" y="2564582"/>
                </a:lnTo>
                <a:lnTo>
                  <a:pt x="3851244" y="2543354"/>
                </a:lnTo>
                <a:lnTo>
                  <a:pt x="3864976" y="2523386"/>
                </a:lnTo>
                <a:lnTo>
                  <a:pt x="3881196" y="2505922"/>
                </a:lnTo>
                <a:lnTo>
                  <a:pt x="3898660" y="2489702"/>
                </a:lnTo>
                <a:lnTo>
                  <a:pt x="3918628" y="2474726"/>
                </a:lnTo>
                <a:lnTo>
                  <a:pt x="3939856" y="2462238"/>
                </a:lnTo>
                <a:lnTo>
                  <a:pt x="3962312" y="2452254"/>
                </a:lnTo>
                <a:lnTo>
                  <a:pt x="3986028" y="2443530"/>
                </a:lnTo>
                <a:lnTo>
                  <a:pt x="4010988" y="2436034"/>
                </a:lnTo>
                <a:lnTo>
                  <a:pt x="4037192" y="2432286"/>
                </a:lnTo>
                <a:lnTo>
                  <a:pt x="4064640" y="2428554"/>
                </a:lnTo>
                <a:close/>
                <a:moveTo>
                  <a:pt x="2000502" y="2424806"/>
                </a:moveTo>
                <a:lnTo>
                  <a:pt x="2021714" y="2426051"/>
                </a:lnTo>
                <a:lnTo>
                  <a:pt x="2042926" y="2427295"/>
                </a:lnTo>
                <a:lnTo>
                  <a:pt x="2064154" y="2429798"/>
                </a:lnTo>
                <a:lnTo>
                  <a:pt x="2084122" y="2432287"/>
                </a:lnTo>
                <a:lnTo>
                  <a:pt x="2104090" y="2437279"/>
                </a:lnTo>
                <a:lnTo>
                  <a:pt x="2124043" y="2442271"/>
                </a:lnTo>
                <a:lnTo>
                  <a:pt x="2142766" y="2448507"/>
                </a:lnTo>
                <a:lnTo>
                  <a:pt x="2161490" y="2454758"/>
                </a:lnTo>
                <a:lnTo>
                  <a:pt x="2180214" y="2463483"/>
                </a:lnTo>
                <a:lnTo>
                  <a:pt x="2197678" y="2470979"/>
                </a:lnTo>
                <a:lnTo>
                  <a:pt x="2213899" y="2480963"/>
                </a:lnTo>
                <a:lnTo>
                  <a:pt x="2230134" y="2490947"/>
                </a:lnTo>
                <a:lnTo>
                  <a:pt x="2246354" y="2500931"/>
                </a:lnTo>
                <a:lnTo>
                  <a:pt x="2261330" y="2513403"/>
                </a:lnTo>
                <a:lnTo>
                  <a:pt x="2276306" y="2524646"/>
                </a:lnTo>
                <a:lnTo>
                  <a:pt x="2290023" y="2538363"/>
                </a:lnTo>
                <a:lnTo>
                  <a:pt x="2302510" y="2550851"/>
                </a:lnTo>
                <a:lnTo>
                  <a:pt x="2314983" y="2565827"/>
                </a:lnTo>
                <a:lnTo>
                  <a:pt x="2327471" y="2579558"/>
                </a:lnTo>
                <a:lnTo>
                  <a:pt x="2338699" y="2595779"/>
                </a:lnTo>
                <a:lnTo>
                  <a:pt x="2348683" y="2610755"/>
                </a:lnTo>
                <a:lnTo>
                  <a:pt x="2357423" y="2626975"/>
                </a:lnTo>
                <a:lnTo>
                  <a:pt x="2366162" y="2644439"/>
                </a:lnTo>
                <a:lnTo>
                  <a:pt x="2374887" y="2660675"/>
                </a:lnTo>
                <a:lnTo>
                  <a:pt x="2381138" y="2678139"/>
                </a:lnTo>
                <a:lnTo>
                  <a:pt x="2387375" y="2696863"/>
                </a:lnTo>
                <a:lnTo>
                  <a:pt x="2392367" y="2715587"/>
                </a:lnTo>
                <a:lnTo>
                  <a:pt x="2397359" y="2734295"/>
                </a:lnTo>
                <a:lnTo>
                  <a:pt x="2399847" y="2753019"/>
                </a:lnTo>
                <a:lnTo>
                  <a:pt x="2402351" y="2772987"/>
                </a:lnTo>
                <a:lnTo>
                  <a:pt x="2404839" y="2792955"/>
                </a:lnTo>
                <a:lnTo>
                  <a:pt x="2404839" y="2812923"/>
                </a:lnTo>
                <a:lnTo>
                  <a:pt x="2404839" y="2815411"/>
                </a:lnTo>
                <a:lnTo>
                  <a:pt x="2404839" y="2835379"/>
                </a:lnTo>
                <a:lnTo>
                  <a:pt x="2402351" y="2855347"/>
                </a:lnTo>
                <a:lnTo>
                  <a:pt x="2399847" y="2874071"/>
                </a:lnTo>
                <a:lnTo>
                  <a:pt x="2397359" y="2894039"/>
                </a:lnTo>
                <a:lnTo>
                  <a:pt x="2392367" y="2912763"/>
                </a:lnTo>
                <a:lnTo>
                  <a:pt x="2387375" y="2931471"/>
                </a:lnTo>
                <a:lnTo>
                  <a:pt x="2381138" y="2948951"/>
                </a:lnTo>
                <a:lnTo>
                  <a:pt x="2373643" y="2967675"/>
                </a:lnTo>
                <a:lnTo>
                  <a:pt x="2366162" y="2983895"/>
                </a:lnTo>
                <a:lnTo>
                  <a:pt x="2357423" y="3001359"/>
                </a:lnTo>
                <a:lnTo>
                  <a:pt x="2347439" y="3017595"/>
                </a:lnTo>
                <a:lnTo>
                  <a:pt x="2337455" y="3033815"/>
                </a:lnTo>
                <a:lnTo>
                  <a:pt x="2326226" y="3048791"/>
                </a:lnTo>
                <a:lnTo>
                  <a:pt x="2314983" y="3063767"/>
                </a:lnTo>
                <a:lnTo>
                  <a:pt x="2302510" y="3077483"/>
                </a:lnTo>
                <a:lnTo>
                  <a:pt x="2288779" y="3091215"/>
                </a:lnTo>
                <a:lnTo>
                  <a:pt x="2275062" y="3103703"/>
                </a:lnTo>
                <a:lnTo>
                  <a:pt x="2260086" y="3116175"/>
                </a:lnTo>
                <a:lnTo>
                  <a:pt x="2245110" y="3127403"/>
                </a:lnTo>
                <a:lnTo>
                  <a:pt x="2228875" y="3138647"/>
                </a:lnTo>
                <a:lnTo>
                  <a:pt x="2212654" y="3148631"/>
                </a:lnTo>
                <a:lnTo>
                  <a:pt x="2195190" y="3158615"/>
                </a:lnTo>
                <a:lnTo>
                  <a:pt x="2177710" y="3167339"/>
                </a:lnTo>
                <a:lnTo>
                  <a:pt x="2160246" y="3174835"/>
                </a:lnTo>
                <a:lnTo>
                  <a:pt x="2141522" y="3182315"/>
                </a:lnTo>
                <a:lnTo>
                  <a:pt x="2121554" y="3188567"/>
                </a:lnTo>
                <a:lnTo>
                  <a:pt x="2102830" y="3193559"/>
                </a:lnTo>
                <a:lnTo>
                  <a:pt x="2082862" y="3197291"/>
                </a:lnTo>
                <a:lnTo>
                  <a:pt x="2061650" y="3201039"/>
                </a:lnTo>
                <a:lnTo>
                  <a:pt x="2040438" y="3203543"/>
                </a:lnTo>
                <a:lnTo>
                  <a:pt x="2019226" y="3204787"/>
                </a:lnTo>
                <a:lnTo>
                  <a:pt x="1997998" y="3206031"/>
                </a:lnTo>
                <a:lnTo>
                  <a:pt x="1976786" y="3204787"/>
                </a:lnTo>
                <a:lnTo>
                  <a:pt x="1955574" y="3203543"/>
                </a:lnTo>
                <a:lnTo>
                  <a:pt x="1934362" y="3201039"/>
                </a:lnTo>
                <a:lnTo>
                  <a:pt x="1913150" y="3197291"/>
                </a:lnTo>
                <a:lnTo>
                  <a:pt x="1893182" y="3193559"/>
                </a:lnTo>
                <a:lnTo>
                  <a:pt x="1874458" y="3188567"/>
                </a:lnTo>
                <a:lnTo>
                  <a:pt x="1855734" y="3182315"/>
                </a:lnTo>
                <a:lnTo>
                  <a:pt x="1837010" y="3174835"/>
                </a:lnTo>
                <a:lnTo>
                  <a:pt x="1818302" y="3167339"/>
                </a:lnTo>
                <a:lnTo>
                  <a:pt x="1800822" y="3158615"/>
                </a:lnTo>
                <a:lnTo>
                  <a:pt x="1784602" y="3149875"/>
                </a:lnTo>
                <a:lnTo>
                  <a:pt x="1768382" y="3139891"/>
                </a:lnTo>
                <a:lnTo>
                  <a:pt x="1752161" y="3128663"/>
                </a:lnTo>
                <a:lnTo>
                  <a:pt x="1737185" y="3117419"/>
                </a:lnTo>
                <a:lnTo>
                  <a:pt x="1722209" y="3104947"/>
                </a:lnTo>
                <a:lnTo>
                  <a:pt x="1708478" y="3092459"/>
                </a:lnTo>
                <a:lnTo>
                  <a:pt x="1695990" y="3078743"/>
                </a:lnTo>
                <a:lnTo>
                  <a:pt x="1683518" y="3065011"/>
                </a:lnTo>
                <a:lnTo>
                  <a:pt x="1671030" y="3050035"/>
                </a:lnTo>
                <a:lnTo>
                  <a:pt x="1659802" y="3035059"/>
                </a:lnTo>
                <a:lnTo>
                  <a:pt x="1649818" y="3020083"/>
                </a:lnTo>
                <a:lnTo>
                  <a:pt x="1641078" y="3003863"/>
                </a:lnTo>
                <a:lnTo>
                  <a:pt x="1632353" y="2986383"/>
                </a:lnTo>
                <a:lnTo>
                  <a:pt x="1623613" y="2968919"/>
                </a:lnTo>
                <a:lnTo>
                  <a:pt x="1617377" y="2951439"/>
                </a:lnTo>
                <a:lnTo>
                  <a:pt x="1611126" y="2933975"/>
                </a:lnTo>
                <a:lnTo>
                  <a:pt x="1606134" y="2915251"/>
                </a:lnTo>
                <a:lnTo>
                  <a:pt x="1601142" y="2896543"/>
                </a:lnTo>
                <a:lnTo>
                  <a:pt x="1597409" y="2877819"/>
                </a:lnTo>
                <a:lnTo>
                  <a:pt x="1594906" y="2857851"/>
                </a:lnTo>
                <a:lnTo>
                  <a:pt x="1593661" y="2837883"/>
                </a:lnTo>
                <a:lnTo>
                  <a:pt x="1593661" y="2817915"/>
                </a:lnTo>
                <a:lnTo>
                  <a:pt x="1593661" y="2815411"/>
                </a:lnTo>
                <a:lnTo>
                  <a:pt x="1593661" y="2795443"/>
                </a:lnTo>
                <a:lnTo>
                  <a:pt x="1594906" y="2775475"/>
                </a:lnTo>
                <a:lnTo>
                  <a:pt x="1597409" y="2755507"/>
                </a:lnTo>
                <a:lnTo>
                  <a:pt x="1601142" y="2736799"/>
                </a:lnTo>
                <a:lnTo>
                  <a:pt x="1606134" y="2718075"/>
                </a:lnTo>
                <a:lnTo>
                  <a:pt x="1611126" y="2699351"/>
                </a:lnTo>
                <a:lnTo>
                  <a:pt x="1617377" y="2680643"/>
                </a:lnTo>
                <a:lnTo>
                  <a:pt x="1624858" y="2663163"/>
                </a:lnTo>
                <a:lnTo>
                  <a:pt x="1632353" y="2645699"/>
                </a:lnTo>
                <a:lnTo>
                  <a:pt x="1641078" y="2629463"/>
                </a:lnTo>
                <a:lnTo>
                  <a:pt x="1649818" y="2613243"/>
                </a:lnTo>
                <a:lnTo>
                  <a:pt x="1661046" y="2597023"/>
                </a:lnTo>
                <a:lnTo>
                  <a:pt x="1672289" y="2582047"/>
                </a:lnTo>
                <a:lnTo>
                  <a:pt x="1683518" y="2567071"/>
                </a:lnTo>
                <a:lnTo>
                  <a:pt x="1695990" y="2553339"/>
                </a:lnTo>
                <a:lnTo>
                  <a:pt x="1709722" y="2539622"/>
                </a:lnTo>
                <a:lnTo>
                  <a:pt x="1723454" y="2525891"/>
                </a:lnTo>
                <a:lnTo>
                  <a:pt x="1738430" y="2514662"/>
                </a:lnTo>
                <a:lnTo>
                  <a:pt x="1753406" y="2502175"/>
                </a:lnTo>
                <a:lnTo>
                  <a:pt x="1769626" y="2492191"/>
                </a:lnTo>
                <a:lnTo>
                  <a:pt x="1785846" y="2480963"/>
                </a:lnTo>
                <a:lnTo>
                  <a:pt x="1802066" y="2472223"/>
                </a:lnTo>
                <a:lnTo>
                  <a:pt x="1820790" y="2463483"/>
                </a:lnTo>
                <a:lnTo>
                  <a:pt x="1838270" y="2456003"/>
                </a:lnTo>
                <a:lnTo>
                  <a:pt x="1856978" y="2448507"/>
                </a:lnTo>
                <a:lnTo>
                  <a:pt x="1875702" y="2442271"/>
                </a:lnTo>
                <a:lnTo>
                  <a:pt x="1895670" y="2437279"/>
                </a:lnTo>
                <a:lnTo>
                  <a:pt x="1915638" y="2432287"/>
                </a:lnTo>
                <a:lnTo>
                  <a:pt x="1936850" y="2429798"/>
                </a:lnTo>
                <a:lnTo>
                  <a:pt x="1958062" y="2427295"/>
                </a:lnTo>
                <a:lnTo>
                  <a:pt x="1979290" y="2426051"/>
                </a:lnTo>
                <a:close/>
                <a:moveTo>
                  <a:pt x="1247969" y="2424806"/>
                </a:moveTo>
                <a:lnTo>
                  <a:pt x="1274173" y="2426051"/>
                </a:lnTo>
                <a:lnTo>
                  <a:pt x="1299133" y="2427295"/>
                </a:lnTo>
                <a:lnTo>
                  <a:pt x="1322849" y="2429798"/>
                </a:lnTo>
                <a:lnTo>
                  <a:pt x="1345321" y="2433546"/>
                </a:lnTo>
                <a:lnTo>
                  <a:pt x="1366533" y="2438538"/>
                </a:lnTo>
                <a:lnTo>
                  <a:pt x="1386501" y="2443530"/>
                </a:lnTo>
                <a:lnTo>
                  <a:pt x="1406469" y="2451011"/>
                </a:lnTo>
                <a:lnTo>
                  <a:pt x="1425177" y="2458491"/>
                </a:lnTo>
                <a:lnTo>
                  <a:pt x="1442657" y="2467231"/>
                </a:lnTo>
                <a:lnTo>
                  <a:pt x="1458877" y="2477215"/>
                </a:lnTo>
                <a:lnTo>
                  <a:pt x="1475097" y="2487199"/>
                </a:lnTo>
                <a:lnTo>
                  <a:pt x="1491333" y="2498427"/>
                </a:lnTo>
                <a:lnTo>
                  <a:pt x="1506309" y="2509670"/>
                </a:lnTo>
                <a:lnTo>
                  <a:pt x="1520025" y="2523387"/>
                </a:lnTo>
                <a:lnTo>
                  <a:pt x="1533757" y="2537119"/>
                </a:lnTo>
                <a:lnTo>
                  <a:pt x="1547489" y="2550851"/>
                </a:lnTo>
                <a:lnTo>
                  <a:pt x="1417697" y="2690627"/>
                </a:lnTo>
                <a:lnTo>
                  <a:pt x="1400233" y="2673147"/>
                </a:lnTo>
                <a:lnTo>
                  <a:pt x="1381509" y="2656927"/>
                </a:lnTo>
                <a:lnTo>
                  <a:pt x="1362785" y="2641951"/>
                </a:lnTo>
                <a:lnTo>
                  <a:pt x="1342817" y="2630723"/>
                </a:lnTo>
                <a:lnTo>
                  <a:pt x="1321605" y="2620739"/>
                </a:lnTo>
                <a:lnTo>
                  <a:pt x="1310377" y="2616991"/>
                </a:lnTo>
                <a:lnTo>
                  <a:pt x="1299133" y="2614487"/>
                </a:lnTo>
                <a:lnTo>
                  <a:pt x="1286661" y="2611999"/>
                </a:lnTo>
                <a:lnTo>
                  <a:pt x="1274173" y="2609495"/>
                </a:lnTo>
                <a:lnTo>
                  <a:pt x="1260457" y="2608251"/>
                </a:lnTo>
                <a:lnTo>
                  <a:pt x="1246725" y="2608251"/>
                </a:lnTo>
                <a:lnTo>
                  <a:pt x="1226757" y="2609495"/>
                </a:lnTo>
                <a:lnTo>
                  <a:pt x="1208033" y="2611999"/>
                </a:lnTo>
                <a:lnTo>
                  <a:pt x="1190569" y="2616991"/>
                </a:lnTo>
                <a:lnTo>
                  <a:pt x="1173089" y="2624471"/>
                </a:lnTo>
                <a:lnTo>
                  <a:pt x="1158113" y="2633211"/>
                </a:lnTo>
                <a:lnTo>
                  <a:pt x="1143137" y="2643195"/>
                </a:lnTo>
                <a:lnTo>
                  <a:pt x="1128161" y="2655683"/>
                </a:lnTo>
                <a:lnTo>
                  <a:pt x="1115689" y="2669399"/>
                </a:lnTo>
                <a:lnTo>
                  <a:pt x="1104461" y="2683131"/>
                </a:lnTo>
                <a:lnTo>
                  <a:pt x="1094477" y="2699351"/>
                </a:lnTo>
                <a:lnTo>
                  <a:pt x="1085737" y="2715587"/>
                </a:lnTo>
                <a:lnTo>
                  <a:pt x="1078241" y="2734295"/>
                </a:lnTo>
                <a:lnTo>
                  <a:pt x="1073249" y="2753019"/>
                </a:lnTo>
                <a:lnTo>
                  <a:pt x="1068257" y="2771743"/>
                </a:lnTo>
                <a:lnTo>
                  <a:pt x="1065769" y="2791711"/>
                </a:lnTo>
                <a:lnTo>
                  <a:pt x="1064525" y="2812923"/>
                </a:lnTo>
                <a:lnTo>
                  <a:pt x="1064525" y="2815411"/>
                </a:lnTo>
                <a:lnTo>
                  <a:pt x="1065769" y="2836639"/>
                </a:lnTo>
                <a:lnTo>
                  <a:pt x="1068257" y="2856607"/>
                </a:lnTo>
                <a:lnTo>
                  <a:pt x="1073249" y="2876575"/>
                </a:lnTo>
                <a:lnTo>
                  <a:pt x="1078241" y="2896543"/>
                </a:lnTo>
                <a:lnTo>
                  <a:pt x="1085737" y="2914007"/>
                </a:lnTo>
                <a:lnTo>
                  <a:pt x="1094477" y="2931471"/>
                </a:lnTo>
                <a:lnTo>
                  <a:pt x="1104461" y="2947707"/>
                </a:lnTo>
                <a:lnTo>
                  <a:pt x="1116933" y="2961423"/>
                </a:lnTo>
                <a:lnTo>
                  <a:pt x="1129421" y="2975155"/>
                </a:lnTo>
                <a:lnTo>
                  <a:pt x="1144397" y="2987643"/>
                </a:lnTo>
                <a:lnTo>
                  <a:pt x="1159373" y="2997627"/>
                </a:lnTo>
                <a:lnTo>
                  <a:pt x="1176837" y="3006351"/>
                </a:lnTo>
                <a:lnTo>
                  <a:pt x="1194317" y="3012603"/>
                </a:lnTo>
                <a:lnTo>
                  <a:pt x="1214285" y="3017595"/>
                </a:lnTo>
                <a:lnTo>
                  <a:pt x="1234237" y="3021327"/>
                </a:lnTo>
                <a:lnTo>
                  <a:pt x="1255465" y="3022587"/>
                </a:lnTo>
                <a:lnTo>
                  <a:pt x="1281669" y="3021327"/>
                </a:lnTo>
                <a:lnTo>
                  <a:pt x="1305385" y="3016335"/>
                </a:lnTo>
                <a:lnTo>
                  <a:pt x="1327841" y="3010099"/>
                </a:lnTo>
                <a:lnTo>
                  <a:pt x="1349053" y="3001359"/>
                </a:lnTo>
                <a:lnTo>
                  <a:pt x="1369021" y="2988887"/>
                </a:lnTo>
                <a:lnTo>
                  <a:pt x="1388989" y="2975155"/>
                </a:lnTo>
                <a:lnTo>
                  <a:pt x="1407713" y="2960179"/>
                </a:lnTo>
                <a:lnTo>
                  <a:pt x="1427681" y="2942715"/>
                </a:lnTo>
                <a:lnTo>
                  <a:pt x="1551237" y="3068759"/>
                </a:lnTo>
                <a:lnTo>
                  <a:pt x="1523773" y="3097451"/>
                </a:lnTo>
                <a:lnTo>
                  <a:pt x="1508797" y="3111183"/>
                </a:lnTo>
                <a:lnTo>
                  <a:pt x="1493821" y="3123671"/>
                </a:lnTo>
                <a:lnTo>
                  <a:pt x="1478845" y="3136143"/>
                </a:lnTo>
                <a:lnTo>
                  <a:pt x="1462625" y="3147371"/>
                </a:lnTo>
                <a:lnTo>
                  <a:pt x="1445145" y="3157355"/>
                </a:lnTo>
                <a:lnTo>
                  <a:pt x="1427681" y="3167339"/>
                </a:lnTo>
                <a:lnTo>
                  <a:pt x="1408957" y="3176079"/>
                </a:lnTo>
                <a:lnTo>
                  <a:pt x="1388989" y="3183575"/>
                </a:lnTo>
                <a:lnTo>
                  <a:pt x="1367777" y="3189811"/>
                </a:lnTo>
                <a:lnTo>
                  <a:pt x="1346565" y="3194803"/>
                </a:lnTo>
                <a:lnTo>
                  <a:pt x="1322849" y="3199795"/>
                </a:lnTo>
                <a:lnTo>
                  <a:pt x="1299133" y="3203543"/>
                </a:lnTo>
                <a:lnTo>
                  <a:pt x="1272929" y="3204787"/>
                </a:lnTo>
                <a:lnTo>
                  <a:pt x="1245481" y="3206031"/>
                </a:lnTo>
                <a:lnTo>
                  <a:pt x="1224269" y="3204787"/>
                </a:lnTo>
                <a:lnTo>
                  <a:pt x="1204301" y="3203543"/>
                </a:lnTo>
                <a:lnTo>
                  <a:pt x="1184333" y="3201039"/>
                </a:lnTo>
                <a:lnTo>
                  <a:pt x="1164365" y="3197291"/>
                </a:lnTo>
                <a:lnTo>
                  <a:pt x="1144397" y="3193559"/>
                </a:lnTo>
                <a:lnTo>
                  <a:pt x="1125673" y="3188567"/>
                </a:lnTo>
                <a:lnTo>
                  <a:pt x="1106949" y="3182315"/>
                </a:lnTo>
                <a:lnTo>
                  <a:pt x="1089485" y="3174835"/>
                </a:lnTo>
                <a:lnTo>
                  <a:pt x="1072005" y="3167339"/>
                </a:lnTo>
                <a:lnTo>
                  <a:pt x="1055785" y="3158615"/>
                </a:lnTo>
                <a:lnTo>
                  <a:pt x="1038321" y="3149875"/>
                </a:lnTo>
                <a:lnTo>
                  <a:pt x="1023345" y="3139891"/>
                </a:lnTo>
                <a:lnTo>
                  <a:pt x="1008369" y="3128663"/>
                </a:lnTo>
                <a:lnTo>
                  <a:pt x="993393" y="3117419"/>
                </a:lnTo>
                <a:lnTo>
                  <a:pt x="979661" y="3104947"/>
                </a:lnTo>
                <a:lnTo>
                  <a:pt x="965929" y="3092459"/>
                </a:lnTo>
                <a:lnTo>
                  <a:pt x="953457" y="3078743"/>
                </a:lnTo>
                <a:lnTo>
                  <a:pt x="940969" y="3065011"/>
                </a:lnTo>
                <a:lnTo>
                  <a:pt x="929741" y="3050035"/>
                </a:lnTo>
                <a:lnTo>
                  <a:pt x="919757" y="3035059"/>
                </a:lnTo>
                <a:lnTo>
                  <a:pt x="909773" y="3018839"/>
                </a:lnTo>
                <a:lnTo>
                  <a:pt x="899789" y="3002619"/>
                </a:lnTo>
                <a:lnTo>
                  <a:pt x="892293" y="2986383"/>
                </a:lnTo>
                <a:lnTo>
                  <a:pt x="884813" y="2968919"/>
                </a:lnTo>
                <a:lnTo>
                  <a:pt x="877333" y="2951439"/>
                </a:lnTo>
                <a:lnTo>
                  <a:pt x="872341" y="2932731"/>
                </a:lnTo>
                <a:lnTo>
                  <a:pt x="867349" y="2915251"/>
                </a:lnTo>
                <a:lnTo>
                  <a:pt x="862357" y="2896543"/>
                </a:lnTo>
                <a:lnTo>
                  <a:pt x="859853" y="2876575"/>
                </a:lnTo>
                <a:lnTo>
                  <a:pt x="857365" y="2857851"/>
                </a:lnTo>
                <a:lnTo>
                  <a:pt x="856105" y="2837883"/>
                </a:lnTo>
                <a:lnTo>
                  <a:pt x="854861" y="2817915"/>
                </a:lnTo>
                <a:lnTo>
                  <a:pt x="854861" y="2815411"/>
                </a:lnTo>
                <a:lnTo>
                  <a:pt x="856105" y="2795443"/>
                </a:lnTo>
                <a:lnTo>
                  <a:pt x="857365" y="2775475"/>
                </a:lnTo>
                <a:lnTo>
                  <a:pt x="859853" y="2756767"/>
                </a:lnTo>
                <a:lnTo>
                  <a:pt x="862357" y="2736799"/>
                </a:lnTo>
                <a:lnTo>
                  <a:pt x="867349" y="2718075"/>
                </a:lnTo>
                <a:lnTo>
                  <a:pt x="872341" y="2699351"/>
                </a:lnTo>
                <a:lnTo>
                  <a:pt x="877333" y="2681887"/>
                </a:lnTo>
                <a:lnTo>
                  <a:pt x="884813" y="2664407"/>
                </a:lnTo>
                <a:lnTo>
                  <a:pt x="892293" y="2646943"/>
                </a:lnTo>
                <a:lnTo>
                  <a:pt x="899789" y="2629463"/>
                </a:lnTo>
                <a:lnTo>
                  <a:pt x="909773" y="2613243"/>
                </a:lnTo>
                <a:lnTo>
                  <a:pt x="918513" y="2598267"/>
                </a:lnTo>
                <a:lnTo>
                  <a:pt x="929741" y="2582047"/>
                </a:lnTo>
                <a:lnTo>
                  <a:pt x="940969" y="2567071"/>
                </a:lnTo>
                <a:lnTo>
                  <a:pt x="953457" y="2553339"/>
                </a:lnTo>
                <a:lnTo>
                  <a:pt x="965929" y="2539622"/>
                </a:lnTo>
                <a:lnTo>
                  <a:pt x="979661" y="2527135"/>
                </a:lnTo>
                <a:lnTo>
                  <a:pt x="993393" y="2514662"/>
                </a:lnTo>
                <a:lnTo>
                  <a:pt x="1008369" y="2503419"/>
                </a:lnTo>
                <a:lnTo>
                  <a:pt x="1023345" y="2492191"/>
                </a:lnTo>
                <a:lnTo>
                  <a:pt x="1039565" y="2482207"/>
                </a:lnTo>
                <a:lnTo>
                  <a:pt x="1055785" y="2472223"/>
                </a:lnTo>
                <a:lnTo>
                  <a:pt x="1072005" y="2463483"/>
                </a:lnTo>
                <a:lnTo>
                  <a:pt x="1089485" y="2456003"/>
                </a:lnTo>
                <a:lnTo>
                  <a:pt x="1108193" y="2448507"/>
                </a:lnTo>
                <a:lnTo>
                  <a:pt x="1126917" y="2442271"/>
                </a:lnTo>
                <a:lnTo>
                  <a:pt x="1145641" y="2437279"/>
                </a:lnTo>
                <a:lnTo>
                  <a:pt x="1165609" y="2433546"/>
                </a:lnTo>
                <a:lnTo>
                  <a:pt x="1185577" y="2429798"/>
                </a:lnTo>
                <a:lnTo>
                  <a:pt x="1205545" y="2427295"/>
                </a:lnTo>
                <a:lnTo>
                  <a:pt x="1226757" y="2426051"/>
                </a:lnTo>
                <a:close/>
                <a:moveTo>
                  <a:pt x="3298391" y="2247597"/>
                </a:moveTo>
                <a:lnTo>
                  <a:pt x="3510544" y="2247597"/>
                </a:lnTo>
                <a:lnTo>
                  <a:pt x="3510544" y="2438538"/>
                </a:lnTo>
                <a:lnTo>
                  <a:pt x="3686508" y="2438538"/>
                </a:lnTo>
                <a:lnTo>
                  <a:pt x="3686508" y="2620738"/>
                </a:lnTo>
                <a:lnTo>
                  <a:pt x="3510544" y="2620738"/>
                </a:lnTo>
                <a:lnTo>
                  <a:pt x="3510544" y="2941455"/>
                </a:lnTo>
                <a:lnTo>
                  <a:pt x="3511803" y="2958934"/>
                </a:lnTo>
                <a:lnTo>
                  <a:pt x="3514291" y="2972666"/>
                </a:lnTo>
                <a:lnTo>
                  <a:pt x="3520528" y="2985139"/>
                </a:lnTo>
                <a:lnTo>
                  <a:pt x="3523031" y="2991375"/>
                </a:lnTo>
                <a:lnTo>
                  <a:pt x="3526764" y="2996367"/>
                </a:lnTo>
                <a:lnTo>
                  <a:pt x="3531756" y="3000115"/>
                </a:lnTo>
                <a:lnTo>
                  <a:pt x="3536748" y="3003862"/>
                </a:lnTo>
                <a:lnTo>
                  <a:pt x="3542999" y="3006351"/>
                </a:lnTo>
                <a:lnTo>
                  <a:pt x="3549236" y="3008854"/>
                </a:lnTo>
                <a:lnTo>
                  <a:pt x="3562967" y="3012602"/>
                </a:lnTo>
                <a:lnTo>
                  <a:pt x="3579188" y="3013846"/>
                </a:lnTo>
                <a:lnTo>
                  <a:pt x="3594164" y="3013846"/>
                </a:lnTo>
                <a:lnTo>
                  <a:pt x="3607895" y="3012602"/>
                </a:lnTo>
                <a:lnTo>
                  <a:pt x="3621612" y="3010099"/>
                </a:lnTo>
                <a:lnTo>
                  <a:pt x="3635344" y="3006351"/>
                </a:lnTo>
                <a:lnTo>
                  <a:pt x="3647831" y="3002618"/>
                </a:lnTo>
                <a:lnTo>
                  <a:pt x="3660304" y="2998870"/>
                </a:lnTo>
                <a:lnTo>
                  <a:pt x="3672791" y="2993878"/>
                </a:lnTo>
                <a:lnTo>
                  <a:pt x="3684020" y="2987642"/>
                </a:lnTo>
                <a:lnTo>
                  <a:pt x="3684020" y="3158614"/>
                </a:lnTo>
                <a:lnTo>
                  <a:pt x="3666540" y="3167339"/>
                </a:lnTo>
                <a:lnTo>
                  <a:pt x="3649076" y="3176079"/>
                </a:lnTo>
                <a:lnTo>
                  <a:pt x="3630352" y="3183574"/>
                </a:lnTo>
                <a:lnTo>
                  <a:pt x="3610384" y="3189811"/>
                </a:lnTo>
                <a:lnTo>
                  <a:pt x="3589172" y="3194803"/>
                </a:lnTo>
                <a:lnTo>
                  <a:pt x="3566700" y="3198550"/>
                </a:lnTo>
                <a:lnTo>
                  <a:pt x="3541740" y="3201039"/>
                </a:lnTo>
                <a:lnTo>
                  <a:pt x="3516780" y="3201039"/>
                </a:lnTo>
                <a:lnTo>
                  <a:pt x="3493079" y="3201039"/>
                </a:lnTo>
                <a:lnTo>
                  <a:pt x="3469363" y="3198550"/>
                </a:lnTo>
                <a:lnTo>
                  <a:pt x="3448151" y="3196047"/>
                </a:lnTo>
                <a:lnTo>
                  <a:pt x="3426939" y="3191055"/>
                </a:lnTo>
                <a:lnTo>
                  <a:pt x="3408215" y="3183574"/>
                </a:lnTo>
                <a:lnTo>
                  <a:pt x="3390736" y="3176079"/>
                </a:lnTo>
                <a:lnTo>
                  <a:pt x="3373271" y="3166095"/>
                </a:lnTo>
                <a:lnTo>
                  <a:pt x="3358295" y="3153622"/>
                </a:lnTo>
                <a:lnTo>
                  <a:pt x="3344563" y="3139891"/>
                </a:lnTo>
                <a:lnTo>
                  <a:pt x="3333335" y="3123670"/>
                </a:lnTo>
                <a:lnTo>
                  <a:pt x="3322107" y="3104947"/>
                </a:lnTo>
                <a:lnTo>
                  <a:pt x="3314611" y="3084979"/>
                </a:lnTo>
                <a:lnTo>
                  <a:pt x="3307131" y="3061263"/>
                </a:lnTo>
                <a:lnTo>
                  <a:pt x="3302139" y="3035059"/>
                </a:lnTo>
                <a:lnTo>
                  <a:pt x="3299635" y="3007610"/>
                </a:lnTo>
                <a:lnTo>
                  <a:pt x="3298391" y="2976399"/>
                </a:lnTo>
                <a:close/>
                <a:moveTo>
                  <a:pt x="381880" y="2195174"/>
                </a:moveTo>
                <a:lnTo>
                  <a:pt x="408084" y="2196418"/>
                </a:lnTo>
                <a:lnTo>
                  <a:pt x="434288" y="2197678"/>
                </a:lnTo>
                <a:lnTo>
                  <a:pt x="459248" y="2200166"/>
                </a:lnTo>
                <a:lnTo>
                  <a:pt x="484208" y="2203914"/>
                </a:lnTo>
                <a:lnTo>
                  <a:pt x="509168" y="2208906"/>
                </a:lnTo>
                <a:lnTo>
                  <a:pt x="532884" y="2213898"/>
                </a:lnTo>
                <a:lnTo>
                  <a:pt x="556600" y="2220134"/>
                </a:lnTo>
                <a:lnTo>
                  <a:pt x="580301" y="2227630"/>
                </a:lnTo>
                <a:lnTo>
                  <a:pt x="602772" y="2236354"/>
                </a:lnTo>
                <a:lnTo>
                  <a:pt x="623984" y="2245094"/>
                </a:lnTo>
                <a:lnTo>
                  <a:pt x="646456" y="2256322"/>
                </a:lnTo>
                <a:lnTo>
                  <a:pt x="666424" y="2267566"/>
                </a:lnTo>
                <a:lnTo>
                  <a:pt x="687636" y="2278794"/>
                </a:lnTo>
                <a:lnTo>
                  <a:pt x="707604" y="2291266"/>
                </a:lnTo>
                <a:lnTo>
                  <a:pt x="726313" y="2304998"/>
                </a:lnTo>
                <a:lnTo>
                  <a:pt x="745036" y="2319974"/>
                </a:lnTo>
                <a:lnTo>
                  <a:pt x="633968" y="2482206"/>
                </a:lnTo>
                <a:lnTo>
                  <a:pt x="601528" y="2460994"/>
                </a:lnTo>
                <a:lnTo>
                  <a:pt x="569072" y="2442270"/>
                </a:lnTo>
                <a:lnTo>
                  <a:pt x="536632" y="2424806"/>
                </a:lnTo>
                <a:lnTo>
                  <a:pt x="504176" y="2411074"/>
                </a:lnTo>
                <a:lnTo>
                  <a:pt x="472980" y="2401090"/>
                </a:lnTo>
                <a:lnTo>
                  <a:pt x="441784" y="2392350"/>
                </a:lnTo>
                <a:lnTo>
                  <a:pt x="425564" y="2389862"/>
                </a:lnTo>
                <a:lnTo>
                  <a:pt x="410588" y="2387358"/>
                </a:lnTo>
                <a:lnTo>
                  <a:pt x="394352" y="2386114"/>
                </a:lnTo>
                <a:lnTo>
                  <a:pt x="379376" y="2386114"/>
                </a:lnTo>
                <a:lnTo>
                  <a:pt x="364400" y="2386114"/>
                </a:lnTo>
                <a:lnTo>
                  <a:pt x="349440" y="2387358"/>
                </a:lnTo>
                <a:lnTo>
                  <a:pt x="336952" y="2389862"/>
                </a:lnTo>
                <a:lnTo>
                  <a:pt x="324480" y="2392350"/>
                </a:lnTo>
                <a:lnTo>
                  <a:pt x="313236" y="2396098"/>
                </a:lnTo>
                <a:lnTo>
                  <a:pt x="303252" y="2399846"/>
                </a:lnTo>
                <a:lnTo>
                  <a:pt x="293268" y="2404838"/>
                </a:lnTo>
                <a:lnTo>
                  <a:pt x="284544" y="2411074"/>
                </a:lnTo>
                <a:lnTo>
                  <a:pt x="277048" y="2416066"/>
                </a:lnTo>
                <a:lnTo>
                  <a:pt x="270812" y="2423562"/>
                </a:lnTo>
                <a:lnTo>
                  <a:pt x="265820" y="2429798"/>
                </a:lnTo>
                <a:lnTo>
                  <a:pt x="260828" y="2437278"/>
                </a:lnTo>
                <a:lnTo>
                  <a:pt x="257080" y="2446018"/>
                </a:lnTo>
                <a:lnTo>
                  <a:pt x="254592" y="2453498"/>
                </a:lnTo>
                <a:lnTo>
                  <a:pt x="253332" y="2462238"/>
                </a:lnTo>
                <a:lnTo>
                  <a:pt x="253332" y="2470978"/>
                </a:lnTo>
                <a:lnTo>
                  <a:pt x="253332" y="2473466"/>
                </a:lnTo>
                <a:lnTo>
                  <a:pt x="253332" y="2485954"/>
                </a:lnTo>
                <a:lnTo>
                  <a:pt x="254592" y="2495938"/>
                </a:lnTo>
                <a:lnTo>
                  <a:pt x="258324" y="2505922"/>
                </a:lnTo>
                <a:lnTo>
                  <a:pt x="262072" y="2514662"/>
                </a:lnTo>
                <a:lnTo>
                  <a:pt x="268308" y="2523386"/>
                </a:lnTo>
                <a:lnTo>
                  <a:pt x="275804" y="2532126"/>
                </a:lnTo>
                <a:lnTo>
                  <a:pt x="284544" y="2539622"/>
                </a:lnTo>
                <a:lnTo>
                  <a:pt x="295772" y="2545858"/>
                </a:lnTo>
                <a:lnTo>
                  <a:pt x="308244" y="2553338"/>
                </a:lnTo>
                <a:lnTo>
                  <a:pt x="323220" y="2559590"/>
                </a:lnTo>
                <a:lnTo>
                  <a:pt x="340700" y="2567070"/>
                </a:lnTo>
                <a:lnTo>
                  <a:pt x="359408" y="2573306"/>
                </a:lnTo>
                <a:lnTo>
                  <a:pt x="406840" y="2587038"/>
                </a:lnTo>
                <a:lnTo>
                  <a:pt x="464240" y="2602014"/>
                </a:lnTo>
                <a:lnTo>
                  <a:pt x="500444" y="2611998"/>
                </a:lnTo>
                <a:lnTo>
                  <a:pt x="534128" y="2623226"/>
                </a:lnTo>
                <a:lnTo>
                  <a:pt x="566584" y="2634455"/>
                </a:lnTo>
                <a:lnTo>
                  <a:pt x="596536" y="2646942"/>
                </a:lnTo>
                <a:lnTo>
                  <a:pt x="623984" y="2659415"/>
                </a:lnTo>
                <a:lnTo>
                  <a:pt x="650189" y="2673146"/>
                </a:lnTo>
                <a:lnTo>
                  <a:pt x="672660" y="2688122"/>
                </a:lnTo>
                <a:lnTo>
                  <a:pt x="693872" y="2704343"/>
                </a:lnTo>
                <a:lnTo>
                  <a:pt x="712596" y="2723066"/>
                </a:lnTo>
                <a:lnTo>
                  <a:pt x="728816" y="2741790"/>
                </a:lnTo>
                <a:lnTo>
                  <a:pt x="742548" y="2763002"/>
                </a:lnTo>
                <a:lnTo>
                  <a:pt x="748784" y="2774231"/>
                </a:lnTo>
                <a:lnTo>
                  <a:pt x="753776" y="2785459"/>
                </a:lnTo>
                <a:lnTo>
                  <a:pt x="758768" y="2797946"/>
                </a:lnTo>
                <a:lnTo>
                  <a:pt x="763760" y="2810419"/>
                </a:lnTo>
                <a:lnTo>
                  <a:pt x="769996" y="2836638"/>
                </a:lnTo>
                <a:lnTo>
                  <a:pt x="773744" y="2865331"/>
                </a:lnTo>
                <a:lnTo>
                  <a:pt x="774988" y="2896542"/>
                </a:lnTo>
                <a:lnTo>
                  <a:pt x="774988" y="2899030"/>
                </a:lnTo>
                <a:lnTo>
                  <a:pt x="774988" y="2917754"/>
                </a:lnTo>
                <a:lnTo>
                  <a:pt x="772500" y="2935219"/>
                </a:lnTo>
                <a:lnTo>
                  <a:pt x="771241" y="2951439"/>
                </a:lnTo>
                <a:lnTo>
                  <a:pt x="767508" y="2967674"/>
                </a:lnTo>
                <a:lnTo>
                  <a:pt x="763760" y="2983894"/>
                </a:lnTo>
                <a:lnTo>
                  <a:pt x="760012" y="2998870"/>
                </a:lnTo>
                <a:lnTo>
                  <a:pt x="755020" y="3013846"/>
                </a:lnTo>
                <a:lnTo>
                  <a:pt x="748784" y="3028822"/>
                </a:lnTo>
                <a:lnTo>
                  <a:pt x="741289" y="3042554"/>
                </a:lnTo>
                <a:lnTo>
                  <a:pt x="733808" y="3056271"/>
                </a:lnTo>
                <a:lnTo>
                  <a:pt x="726313" y="3068758"/>
                </a:lnTo>
                <a:lnTo>
                  <a:pt x="716329" y="3081231"/>
                </a:lnTo>
                <a:lnTo>
                  <a:pt x="707604" y="3092459"/>
                </a:lnTo>
                <a:lnTo>
                  <a:pt x="696376" y="3103702"/>
                </a:lnTo>
                <a:lnTo>
                  <a:pt x="686392" y="3113686"/>
                </a:lnTo>
                <a:lnTo>
                  <a:pt x="673904" y="3123670"/>
                </a:lnTo>
                <a:lnTo>
                  <a:pt x="662676" y="3133654"/>
                </a:lnTo>
                <a:lnTo>
                  <a:pt x="648944" y="3142379"/>
                </a:lnTo>
                <a:lnTo>
                  <a:pt x="636472" y="3149875"/>
                </a:lnTo>
                <a:lnTo>
                  <a:pt x="621496" y="3157355"/>
                </a:lnTo>
                <a:lnTo>
                  <a:pt x="607764" y="3164850"/>
                </a:lnTo>
                <a:lnTo>
                  <a:pt x="592788" y="3171087"/>
                </a:lnTo>
                <a:lnTo>
                  <a:pt x="560333" y="3182315"/>
                </a:lnTo>
                <a:lnTo>
                  <a:pt x="526648" y="3191055"/>
                </a:lnTo>
                <a:lnTo>
                  <a:pt x="491704" y="3197291"/>
                </a:lnTo>
                <a:lnTo>
                  <a:pt x="454256" y="3201039"/>
                </a:lnTo>
                <a:lnTo>
                  <a:pt x="415580" y="3202283"/>
                </a:lnTo>
                <a:lnTo>
                  <a:pt x="388116" y="3202283"/>
                </a:lnTo>
                <a:lnTo>
                  <a:pt x="359408" y="3199794"/>
                </a:lnTo>
                <a:lnTo>
                  <a:pt x="331960" y="3197291"/>
                </a:lnTo>
                <a:lnTo>
                  <a:pt x="304512" y="3193558"/>
                </a:lnTo>
                <a:lnTo>
                  <a:pt x="277048" y="3187307"/>
                </a:lnTo>
                <a:lnTo>
                  <a:pt x="249600" y="3181071"/>
                </a:lnTo>
                <a:lnTo>
                  <a:pt x="222136" y="3172331"/>
                </a:lnTo>
                <a:lnTo>
                  <a:pt x="195932" y="3163606"/>
                </a:lnTo>
                <a:lnTo>
                  <a:pt x="169728" y="3153622"/>
                </a:lnTo>
                <a:lnTo>
                  <a:pt x="143524" y="3141135"/>
                </a:lnTo>
                <a:lnTo>
                  <a:pt x="118564" y="3128662"/>
                </a:lnTo>
                <a:lnTo>
                  <a:pt x="93604" y="3114931"/>
                </a:lnTo>
                <a:lnTo>
                  <a:pt x="68644" y="3099955"/>
                </a:lnTo>
                <a:lnTo>
                  <a:pt x="44928" y="3082475"/>
                </a:lnTo>
                <a:lnTo>
                  <a:pt x="22456" y="3065011"/>
                </a:lnTo>
                <a:lnTo>
                  <a:pt x="0" y="3046287"/>
                </a:lnTo>
                <a:lnTo>
                  <a:pt x="127288" y="2894038"/>
                </a:lnTo>
                <a:lnTo>
                  <a:pt x="160988" y="2918998"/>
                </a:lnTo>
                <a:lnTo>
                  <a:pt x="194688" y="2942714"/>
                </a:lnTo>
                <a:lnTo>
                  <a:pt x="210908" y="2953942"/>
                </a:lnTo>
                <a:lnTo>
                  <a:pt x="228372" y="2962682"/>
                </a:lnTo>
                <a:lnTo>
                  <a:pt x="247096" y="2972666"/>
                </a:lnTo>
                <a:lnTo>
                  <a:pt x="264576" y="2980147"/>
                </a:lnTo>
                <a:lnTo>
                  <a:pt x="282040" y="2987642"/>
                </a:lnTo>
                <a:lnTo>
                  <a:pt x="300764" y="2993878"/>
                </a:lnTo>
                <a:lnTo>
                  <a:pt x="319488" y="3000115"/>
                </a:lnTo>
                <a:lnTo>
                  <a:pt x="339456" y="3003862"/>
                </a:lnTo>
                <a:lnTo>
                  <a:pt x="358164" y="3007610"/>
                </a:lnTo>
                <a:lnTo>
                  <a:pt x="378132" y="3010099"/>
                </a:lnTo>
                <a:lnTo>
                  <a:pt x="399344" y="3012602"/>
                </a:lnTo>
                <a:lnTo>
                  <a:pt x="419312" y="3012602"/>
                </a:lnTo>
                <a:lnTo>
                  <a:pt x="435548" y="3012602"/>
                </a:lnTo>
                <a:lnTo>
                  <a:pt x="450524" y="3011343"/>
                </a:lnTo>
                <a:lnTo>
                  <a:pt x="465500" y="3008854"/>
                </a:lnTo>
                <a:lnTo>
                  <a:pt x="479216" y="3006351"/>
                </a:lnTo>
                <a:lnTo>
                  <a:pt x="491704" y="3002618"/>
                </a:lnTo>
                <a:lnTo>
                  <a:pt x="502932" y="2998870"/>
                </a:lnTo>
                <a:lnTo>
                  <a:pt x="514160" y="2993878"/>
                </a:lnTo>
                <a:lnTo>
                  <a:pt x="522900" y="2987642"/>
                </a:lnTo>
                <a:lnTo>
                  <a:pt x="531640" y="2981391"/>
                </a:lnTo>
                <a:lnTo>
                  <a:pt x="539120" y="2975155"/>
                </a:lnTo>
                <a:lnTo>
                  <a:pt x="545357" y="2966415"/>
                </a:lnTo>
                <a:lnTo>
                  <a:pt x="551608" y="2958934"/>
                </a:lnTo>
                <a:lnTo>
                  <a:pt x="555341" y="2950195"/>
                </a:lnTo>
                <a:lnTo>
                  <a:pt x="557844" y="2940211"/>
                </a:lnTo>
                <a:lnTo>
                  <a:pt x="560333" y="2930227"/>
                </a:lnTo>
                <a:lnTo>
                  <a:pt x="560333" y="2920243"/>
                </a:lnTo>
                <a:lnTo>
                  <a:pt x="560333" y="2917754"/>
                </a:lnTo>
                <a:lnTo>
                  <a:pt x="560333" y="2907770"/>
                </a:lnTo>
                <a:lnTo>
                  <a:pt x="559088" y="2897786"/>
                </a:lnTo>
                <a:lnTo>
                  <a:pt x="556600" y="2889046"/>
                </a:lnTo>
                <a:lnTo>
                  <a:pt x="552852" y="2880307"/>
                </a:lnTo>
                <a:lnTo>
                  <a:pt x="547860" y="2872826"/>
                </a:lnTo>
                <a:lnTo>
                  <a:pt x="541624" y="2865331"/>
                </a:lnTo>
                <a:lnTo>
                  <a:pt x="532884" y="2857850"/>
                </a:lnTo>
                <a:lnTo>
                  <a:pt x="524144" y="2850355"/>
                </a:lnTo>
                <a:lnTo>
                  <a:pt x="511672" y="2842874"/>
                </a:lnTo>
                <a:lnTo>
                  <a:pt x="497940" y="2836638"/>
                </a:lnTo>
                <a:lnTo>
                  <a:pt x="481720" y="2829142"/>
                </a:lnTo>
                <a:lnTo>
                  <a:pt x="462996" y="2822906"/>
                </a:lnTo>
                <a:lnTo>
                  <a:pt x="419312" y="2807930"/>
                </a:lnTo>
                <a:lnTo>
                  <a:pt x="363156" y="2792954"/>
                </a:lnTo>
                <a:lnTo>
                  <a:pt x="326968" y="2782970"/>
                </a:lnTo>
                <a:lnTo>
                  <a:pt x="293268" y="2772986"/>
                </a:lnTo>
                <a:lnTo>
                  <a:pt x="260828" y="2763002"/>
                </a:lnTo>
                <a:lnTo>
                  <a:pt x="229632" y="2751774"/>
                </a:lnTo>
                <a:lnTo>
                  <a:pt x="200924" y="2740546"/>
                </a:lnTo>
                <a:lnTo>
                  <a:pt x="174720" y="2726814"/>
                </a:lnTo>
                <a:lnTo>
                  <a:pt x="149760" y="2713082"/>
                </a:lnTo>
                <a:lnTo>
                  <a:pt x="127288" y="2696862"/>
                </a:lnTo>
                <a:lnTo>
                  <a:pt x="107320" y="2679383"/>
                </a:lnTo>
                <a:lnTo>
                  <a:pt x="98596" y="2670658"/>
                </a:lnTo>
                <a:lnTo>
                  <a:pt x="89856" y="2660674"/>
                </a:lnTo>
                <a:lnTo>
                  <a:pt x="82360" y="2649431"/>
                </a:lnTo>
                <a:lnTo>
                  <a:pt x="74880" y="2639447"/>
                </a:lnTo>
                <a:lnTo>
                  <a:pt x="67384" y="2626974"/>
                </a:lnTo>
                <a:lnTo>
                  <a:pt x="62392" y="2615746"/>
                </a:lnTo>
                <a:lnTo>
                  <a:pt x="56156" y="2602014"/>
                </a:lnTo>
                <a:lnTo>
                  <a:pt x="52408" y="2589542"/>
                </a:lnTo>
                <a:lnTo>
                  <a:pt x="48676" y="2574566"/>
                </a:lnTo>
                <a:lnTo>
                  <a:pt x="44928" y="2559590"/>
                </a:lnTo>
                <a:lnTo>
                  <a:pt x="42424" y="2544614"/>
                </a:lnTo>
                <a:lnTo>
                  <a:pt x="39936" y="2528378"/>
                </a:lnTo>
                <a:lnTo>
                  <a:pt x="39936" y="2510914"/>
                </a:lnTo>
                <a:lnTo>
                  <a:pt x="38692" y="2493434"/>
                </a:lnTo>
                <a:lnTo>
                  <a:pt x="38692" y="2490946"/>
                </a:lnTo>
                <a:lnTo>
                  <a:pt x="39936" y="2474726"/>
                </a:lnTo>
                <a:lnTo>
                  <a:pt x="41180" y="2458490"/>
                </a:lnTo>
                <a:lnTo>
                  <a:pt x="42424" y="2442270"/>
                </a:lnTo>
                <a:lnTo>
                  <a:pt x="46172" y="2427294"/>
                </a:lnTo>
                <a:lnTo>
                  <a:pt x="48676" y="2412318"/>
                </a:lnTo>
                <a:lnTo>
                  <a:pt x="53668" y="2397342"/>
                </a:lnTo>
                <a:lnTo>
                  <a:pt x="58660" y="2383626"/>
                </a:lnTo>
                <a:lnTo>
                  <a:pt x="64896" y="2369894"/>
                </a:lnTo>
                <a:lnTo>
                  <a:pt x="71132" y="2356162"/>
                </a:lnTo>
                <a:lnTo>
                  <a:pt x="78628" y="2343690"/>
                </a:lnTo>
                <a:lnTo>
                  <a:pt x="86108" y="2331202"/>
                </a:lnTo>
                <a:lnTo>
                  <a:pt x="94848" y="2318730"/>
                </a:lnTo>
                <a:lnTo>
                  <a:pt x="103588" y="2307486"/>
                </a:lnTo>
                <a:lnTo>
                  <a:pt x="113572" y="2296258"/>
                </a:lnTo>
                <a:lnTo>
                  <a:pt x="124800" y="2286274"/>
                </a:lnTo>
                <a:lnTo>
                  <a:pt x="134784" y="2276290"/>
                </a:lnTo>
                <a:lnTo>
                  <a:pt x="147256" y="2267566"/>
                </a:lnTo>
                <a:lnTo>
                  <a:pt x="159744" y="2258826"/>
                </a:lnTo>
                <a:lnTo>
                  <a:pt x="172216" y="2250086"/>
                </a:lnTo>
                <a:lnTo>
                  <a:pt x="185948" y="2242606"/>
                </a:lnTo>
                <a:lnTo>
                  <a:pt x="213396" y="2227630"/>
                </a:lnTo>
                <a:lnTo>
                  <a:pt x="243348" y="2216386"/>
                </a:lnTo>
                <a:lnTo>
                  <a:pt x="275804" y="2207662"/>
                </a:lnTo>
                <a:lnTo>
                  <a:pt x="309504" y="2201410"/>
                </a:lnTo>
                <a:lnTo>
                  <a:pt x="344448" y="2196418"/>
                </a:lnTo>
                <a:close/>
                <a:moveTo>
                  <a:pt x="1997998" y="1462625"/>
                </a:moveTo>
                <a:lnTo>
                  <a:pt x="2109082" y="1462625"/>
                </a:lnTo>
                <a:lnTo>
                  <a:pt x="2105334" y="1483838"/>
                </a:lnTo>
                <a:lnTo>
                  <a:pt x="2100342" y="1508798"/>
                </a:lnTo>
                <a:lnTo>
                  <a:pt x="2092846" y="1536246"/>
                </a:lnTo>
                <a:lnTo>
                  <a:pt x="2082862" y="1564954"/>
                </a:lnTo>
                <a:lnTo>
                  <a:pt x="2071634" y="1596150"/>
                </a:lnTo>
                <a:lnTo>
                  <a:pt x="2056658" y="1629850"/>
                </a:lnTo>
                <a:lnTo>
                  <a:pt x="2039194" y="1663550"/>
                </a:lnTo>
                <a:lnTo>
                  <a:pt x="2017966" y="1698478"/>
                </a:lnTo>
                <a:lnTo>
                  <a:pt x="2032942" y="1720950"/>
                </a:lnTo>
                <a:lnTo>
                  <a:pt x="2051666" y="1744666"/>
                </a:lnTo>
                <a:lnTo>
                  <a:pt x="2071634" y="1767122"/>
                </a:lnTo>
                <a:lnTo>
                  <a:pt x="2094106" y="1788334"/>
                </a:lnTo>
                <a:lnTo>
                  <a:pt x="2117806" y="1809562"/>
                </a:lnTo>
                <a:lnTo>
                  <a:pt x="2141522" y="1828270"/>
                </a:lnTo>
                <a:lnTo>
                  <a:pt x="2167726" y="1844490"/>
                </a:lnTo>
                <a:lnTo>
                  <a:pt x="2193930" y="1860726"/>
                </a:lnTo>
                <a:lnTo>
                  <a:pt x="2195190" y="1859466"/>
                </a:lnTo>
                <a:lnTo>
                  <a:pt x="2195190" y="1860726"/>
                </a:lnTo>
                <a:lnTo>
                  <a:pt x="2221394" y="1844490"/>
                </a:lnTo>
                <a:lnTo>
                  <a:pt x="2247598" y="1828270"/>
                </a:lnTo>
                <a:lnTo>
                  <a:pt x="2272558" y="1809562"/>
                </a:lnTo>
                <a:lnTo>
                  <a:pt x="2295015" y="1788334"/>
                </a:lnTo>
                <a:lnTo>
                  <a:pt x="2317486" y="1767122"/>
                </a:lnTo>
                <a:lnTo>
                  <a:pt x="2337454" y="1744666"/>
                </a:lnTo>
                <a:lnTo>
                  <a:pt x="2356178" y="1720950"/>
                </a:lnTo>
                <a:lnTo>
                  <a:pt x="2371154" y="1698478"/>
                </a:lnTo>
                <a:lnTo>
                  <a:pt x="2349927" y="1663550"/>
                </a:lnTo>
                <a:lnTo>
                  <a:pt x="2332462" y="1629850"/>
                </a:lnTo>
                <a:lnTo>
                  <a:pt x="2318730" y="1596150"/>
                </a:lnTo>
                <a:lnTo>
                  <a:pt x="2306258" y="1564954"/>
                </a:lnTo>
                <a:lnTo>
                  <a:pt x="2296274" y="1536246"/>
                </a:lnTo>
                <a:lnTo>
                  <a:pt x="2288778" y="1508798"/>
                </a:lnTo>
                <a:lnTo>
                  <a:pt x="2283786" y="1483838"/>
                </a:lnTo>
                <a:lnTo>
                  <a:pt x="2280054" y="1462625"/>
                </a:lnTo>
                <a:lnTo>
                  <a:pt x="2391122" y="1462625"/>
                </a:lnTo>
                <a:lnTo>
                  <a:pt x="2397358" y="1488830"/>
                </a:lnTo>
                <a:lnTo>
                  <a:pt x="2404838" y="1513790"/>
                </a:lnTo>
                <a:lnTo>
                  <a:pt x="2414822" y="1539994"/>
                </a:lnTo>
                <a:lnTo>
                  <a:pt x="2424806" y="1566198"/>
                </a:lnTo>
                <a:lnTo>
                  <a:pt x="2436050" y="1591158"/>
                </a:lnTo>
                <a:lnTo>
                  <a:pt x="2449766" y="1614874"/>
                </a:lnTo>
                <a:lnTo>
                  <a:pt x="2464742" y="1638590"/>
                </a:lnTo>
                <a:lnTo>
                  <a:pt x="2479718" y="1662290"/>
                </a:lnTo>
                <a:lnTo>
                  <a:pt x="2498442" y="1688494"/>
                </a:lnTo>
                <a:lnTo>
                  <a:pt x="2484710" y="1717202"/>
                </a:lnTo>
                <a:lnTo>
                  <a:pt x="2475971" y="1735926"/>
                </a:lnTo>
                <a:lnTo>
                  <a:pt x="2464742" y="1755894"/>
                </a:lnTo>
                <a:lnTo>
                  <a:pt x="2452270" y="1774618"/>
                </a:lnTo>
                <a:lnTo>
                  <a:pt x="2439782" y="1793326"/>
                </a:lnTo>
                <a:lnTo>
                  <a:pt x="2424806" y="1810806"/>
                </a:lnTo>
                <a:lnTo>
                  <a:pt x="2409830" y="1829530"/>
                </a:lnTo>
                <a:lnTo>
                  <a:pt x="2393610" y="1846994"/>
                </a:lnTo>
                <a:lnTo>
                  <a:pt x="2376146" y="1863214"/>
                </a:lnTo>
                <a:lnTo>
                  <a:pt x="2358666" y="1880694"/>
                </a:lnTo>
                <a:lnTo>
                  <a:pt x="2339943" y="1895670"/>
                </a:lnTo>
                <a:lnTo>
                  <a:pt x="2319975" y="1910646"/>
                </a:lnTo>
                <a:lnTo>
                  <a:pt x="2300007" y="1924362"/>
                </a:lnTo>
                <a:lnTo>
                  <a:pt x="2280054" y="1938094"/>
                </a:lnTo>
                <a:lnTo>
                  <a:pt x="2258826" y="1950582"/>
                </a:lnTo>
                <a:lnTo>
                  <a:pt x="2237614" y="1961810"/>
                </a:lnTo>
                <a:lnTo>
                  <a:pt x="2216402" y="1971794"/>
                </a:lnTo>
                <a:lnTo>
                  <a:pt x="2195190" y="1981778"/>
                </a:lnTo>
                <a:lnTo>
                  <a:pt x="2195190" y="1980534"/>
                </a:lnTo>
                <a:lnTo>
                  <a:pt x="2193930" y="1981778"/>
                </a:lnTo>
                <a:lnTo>
                  <a:pt x="2172718" y="1971794"/>
                </a:lnTo>
                <a:lnTo>
                  <a:pt x="2151506" y="1961810"/>
                </a:lnTo>
                <a:lnTo>
                  <a:pt x="2130294" y="1950582"/>
                </a:lnTo>
                <a:lnTo>
                  <a:pt x="2109082" y="1938094"/>
                </a:lnTo>
                <a:lnTo>
                  <a:pt x="2089114" y="1924362"/>
                </a:lnTo>
                <a:lnTo>
                  <a:pt x="2069146" y="1910646"/>
                </a:lnTo>
                <a:lnTo>
                  <a:pt x="2049178" y="1895670"/>
                </a:lnTo>
                <a:lnTo>
                  <a:pt x="2030454" y="1880694"/>
                </a:lnTo>
                <a:lnTo>
                  <a:pt x="2012974" y="1863214"/>
                </a:lnTo>
                <a:lnTo>
                  <a:pt x="1995510" y="1846994"/>
                </a:lnTo>
                <a:lnTo>
                  <a:pt x="1979290" y="1829530"/>
                </a:lnTo>
                <a:lnTo>
                  <a:pt x="1964314" y="1810806"/>
                </a:lnTo>
                <a:lnTo>
                  <a:pt x="1949338" y="1793326"/>
                </a:lnTo>
                <a:lnTo>
                  <a:pt x="1936850" y="1774618"/>
                </a:lnTo>
                <a:lnTo>
                  <a:pt x="1924378" y="1755894"/>
                </a:lnTo>
                <a:lnTo>
                  <a:pt x="1913150" y="1735926"/>
                </a:lnTo>
                <a:lnTo>
                  <a:pt x="1904410" y="1717202"/>
                </a:lnTo>
                <a:lnTo>
                  <a:pt x="1890678" y="1688494"/>
                </a:lnTo>
                <a:lnTo>
                  <a:pt x="1909402" y="1662290"/>
                </a:lnTo>
                <a:lnTo>
                  <a:pt x="1924378" y="1638590"/>
                </a:lnTo>
                <a:lnTo>
                  <a:pt x="1939354" y="1614874"/>
                </a:lnTo>
                <a:lnTo>
                  <a:pt x="1953071" y="1591158"/>
                </a:lnTo>
                <a:lnTo>
                  <a:pt x="1964314" y="1566198"/>
                </a:lnTo>
                <a:lnTo>
                  <a:pt x="1975542" y="1539994"/>
                </a:lnTo>
                <a:lnTo>
                  <a:pt x="1984282" y="1513790"/>
                </a:lnTo>
                <a:lnTo>
                  <a:pt x="1991762" y="1488830"/>
                </a:lnTo>
                <a:close/>
                <a:moveTo>
                  <a:pt x="1566213" y="1260441"/>
                </a:moveTo>
                <a:lnTo>
                  <a:pt x="2822907" y="1260441"/>
                </a:lnTo>
                <a:lnTo>
                  <a:pt x="2822907" y="1365273"/>
                </a:lnTo>
                <a:lnTo>
                  <a:pt x="1566213" y="1365273"/>
                </a:lnTo>
                <a:close/>
                <a:moveTo>
                  <a:pt x="2926495" y="623984"/>
                </a:moveTo>
                <a:lnTo>
                  <a:pt x="2950211" y="623984"/>
                </a:lnTo>
                <a:lnTo>
                  <a:pt x="2951455" y="623984"/>
                </a:lnTo>
                <a:lnTo>
                  <a:pt x="2970179" y="623984"/>
                </a:lnTo>
                <a:lnTo>
                  <a:pt x="2987643" y="625228"/>
                </a:lnTo>
                <a:lnTo>
                  <a:pt x="3006367" y="627732"/>
                </a:lnTo>
                <a:lnTo>
                  <a:pt x="3023832" y="631465"/>
                </a:lnTo>
                <a:lnTo>
                  <a:pt x="3041311" y="636457"/>
                </a:lnTo>
                <a:lnTo>
                  <a:pt x="3058776" y="641449"/>
                </a:lnTo>
                <a:lnTo>
                  <a:pt x="3075011" y="647700"/>
                </a:lnTo>
                <a:lnTo>
                  <a:pt x="3091231" y="655180"/>
                </a:lnTo>
                <a:lnTo>
                  <a:pt x="3107451" y="663920"/>
                </a:lnTo>
                <a:lnTo>
                  <a:pt x="3123672" y="672660"/>
                </a:lnTo>
                <a:lnTo>
                  <a:pt x="3138648" y="682644"/>
                </a:lnTo>
                <a:lnTo>
                  <a:pt x="3152379" y="693872"/>
                </a:lnTo>
                <a:lnTo>
                  <a:pt x="3167355" y="705100"/>
                </a:lnTo>
                <a:lnTo>
                  <a:pt x="3179828" y="717588"/>
                </a:lnTo>
                <a:lnTo>
                  <a:pt x="3193560" y="731305"/>
                </a:lnTo>
                <a:lnTo>
                  <a:pt x="3204788" y="745036"/>
                </a:lnTo>
                <a:lnTo>
                  <a:pt x="3217275" y="761257"/>
                </a:lnTo>
                <a:lnTo>
                  <a:pt x="3227259" y="777477"/>
                </a:lnTo>
                <a:lnTo>
                  <a:pt x="3237243" y="793712"/>
                </a:lnTo>
                <a:lnTo>
                  <a:pt x="3247227" y="811176"/>
                </a:lnTo>
                <a:lnTo>
                  <a:pt x="3254708" y="827397"/>
                </a:lnTo>
                <a:lnTo>
                  <a:pt x="3260959" y="846120"/>
                </a:lnTo>
                <a:lnTo>
                  <a:pt x="3267195" y="863600"/>
                </a:lnTo>
                <a:lnTo>
                  <a:pt x="3272187" y="882309"/>
                </a:lnTo>
                <a:lnTo>
                  <a:pt x="3275935" y="901032"/>
                </a:lnTo>
                <a:lnTo>
                  <a:pt x="3278424" y="919756"/>
                </a:lnTo>
                <a:lnTo>
                  <a:pt x="3280927" y="938465"/>
                </a:lnTo>
                <a:lnTo>
                  <a:pt x="3280927" y="957189"/>
                </a:lnTo>
                <a:lnTo>
                  <a:pt x="3280927" y="977157"/>
                </a:lnTo>
                <a:lnTo>
                  <a:pt x="3279668" y="995880"/>
                </a:lnTo>
                <a:lnTo>
                  <a:pt x="3277179" y="1015848"/>
                </a:lnTo>
                <a:lnTo>
                  <a:pt x="3273432" y="1034572"/>
                </a:lnTo>
                <a:lnTo>
                  <a:pt x="3166111" y="1010856"/>
                </a:lnTo>
                <a:lnTo>
                  <a:pt x="3168600" y="998369"/>
                </a:lnTo>
                <a:lnTo>
                  <a:pt x="3169844" y="984652"/>
                </a:lnTo>
                <a:lnTo>
                  <a:pt x="3171103" y="959692"/>
                </a:lnTo>
                <a:lnTo>
                  <a:pt x="3169844" y="933473"/>
                </a:lnTo>
                <a:lnTo>
                  <a:pt x="3164867" y="907269"/>
                </a:lnTo>
                <a:lnTo>
                  <a:pt x="3157371" y="882309"/>
                </a:lnTo>
                <a:lnTo>
                  <a:pt x="3147387" y="858608"/>
                </a:lnTo>
                <a:lnTo>
                  <a:pt x="3134915" y="836137"/>
                </a:lnTo>
                <a:lnTo>
                  <a:pt x="3127419" y="824908"/>
                </a:lnTo>
                <a:lnTo>
                  <a:pt x="3119939" y="814924"/>
                </a:lnTo>
                <a:lnTo>
                  <a:pt x="3102459" y="796201"/>
                </a:lnTo>
                <a:lnTo>
                  <a:pt x="3084995" y="779980"/>
                </a:lnTo>
                <a:lnTo>
                  <a:pt x="3065027" y="766249"/>
                </a:lnTo>
                <a:lnTo>
                  <a:pt x="3043800" y="753776"/>
                </a:lnTo>
                <a:lnTo>
                  <a:pt x="3022587" y="745036"/>
                </a:lnTo>
                <a:lnTo>
                  <a:pt x="3000131" y="738800"/>
                </a:lnTo>
                <a:lnTo>
                  <a:pt x="2975171" y="735052"/>
                </a:lnTo>
                <a:lnTo>
                  <a:pt x="2951455" y="733808"/>
                </a:lnTo>
                <a:lnTo>
                  <a:pt x="2950211" y="733808"/>
                </a:lnTo>
                <a:lnTo>
                  <a:pt x="2928999" y="735052"/>
                </a:lnTo>
                <a:lnTo>
                  <a:pt x="2909031" y="737556"/>
                </a:lnTo>
                <a:lnTo>
                  <a:pt x="2889063" y="741289"/>
                </a:lnTo>
                <a:lnTo>
                  <a:pt x="2871583" y="747540"/>
                </a:lnTo>
                <a:lnTo>
                  <a:pt x="2852859" y="755020"/>
                </a:lnTo>
                <a:lnTo>
                  <a:pt x="2835395" y="765004"/>
                </a:lnTo>
                <a:lnTo>
                  <a:pt x="2819175" y="774988"/>
                </a:lnTo>
                <a:lnTo>
                  <a:pt x="2804199" y="784972"/>
                </a:lnTo>
                <a:lnTo>
                  <a:pt x="2789223" y="797445"/>
                </a:lnTo>
                <a:lnTo>
                  <a:pt x="2775491" y="809932"/>
                </a:lnTo>
                <a:lnTo>
                  <a:pt x="2763019" y="822405"/>
                </a:lnTo>
                <a:lnTo>
                  <a:pt x="2750531" y="836137"/>
                </a:lnTo>
                <a:lnTo>
                  <a:pt x="2728075" y="863600"/>
                </a:lnTo>
                <a:lnTo>
                  <a:pt x="2709351" y="891048"/>
                </a:lnTo>
                <a:lnTo>
                  <a:pt x="2686879" y="927237"/>
                </a:lnTo>
                <a:lnTo>
                  <a:pt x="2669415" y="963425"/>
                </a:lnTo>
                <a:lnTo>
                  <a:pt x="2653195" y="999628"/>
                </a:lnTo>
                <a:lnTo>
                  <a:pt x="2639463" y="1034572"/>
                </a:lnTo>
                <a:lnTo>
                  <a:pt x="2628235" y="1069516"/>
                </a:lnTo>
                <a:lnTo>
                  <a:pt x="2619495" y="1103201"/>
                </a:lnTo>
                <a:lnTo>
                  <a:pt x="2613259" y="1134397"/>
                </a:lnTo>
                <a:lnTo>
                  <a:pt x="2608267" y="1163105"/>
                </a:lnTo>
                <a:lnTo>
                  <a:pt x="2497199" y="1163105"/>
                </a:lnTo>
                <a:lnTo>
                  <a:pt x="2502191" y="1128161"/>
                </a:lnTo>
                <a:lnTo>
                  <a:pt x="2509671" y="1089469"/>
                </a:lnTo>
                <a:lnTo>
                  <a:pt x="2519655" y="1049548"/>
                </a:lnTo>
                <a:lnTo>
                  <a:pt x="2532143" y="1007109"/>
                </a:lnTo>
                <a:lnTo>
                  <a:pt x="2548363" y="963425"/>
                </a:lnTo>
                <a:lnTo>
                  <a:pt x="2568331" y="918497"/>
                </a:lnTo>
                <a:lnTo>
                  <a:pt x="2578315" y="897285"/>
                </a:lnTo>
                <a:lnTo>
                  <a:pt x="2590787" y="874828"/>
                </a:lnTo>
                <a:lnTo>
                  <a:pt x="2603275" y="852357"/>
                </a:lnTo>
                <a:lnTo>
                  <a:pt x="2617007" y="831144"/>
                </a:lnTo>
                <a:lnTo>
                  <a:pt x="2633227" y="806184"/>
                </a:lnTo>
                <a:lnTo>
                  <a:pt x="2650691" y="783728"/>
                </a:lnTo>
                <a:lnTo>
                  <a:pt x="2669415" y="761257"/>
                </a:lnTo>
                <a:lnTo>
                  <a:pt x="2688139" y="741289"/>
                </a:lnTo>
                <a:lnTo>
                  <a:pt x="2706847" y="722580"/>
                </a:lnTo>
                <a:lnTo>
                  <a:pt x="2726815" y="706345"/>
                </a:lnTo>
                <a:lnTo>
                  <a:pt x="2746783" y="690124"/>
                </a:lnTo>
                <a:lnTo>
                  <a:pt x="2768011" y="676393"/>
                </a:lnTo>
                <a:lnTo>
                  <a:pt x="2789223" y="663920"/>
                </a:lnTo>
                <a:lnTo>
                  <a:pt x="2811679" y="653936"/>
                </a:lnTo>
                <a:lnTo>
                  <a:pt x="2832891" y="643952"/>
                </a:lnTo>
                <a:lnTo>
                  <a:pt x="2855363" y="636457"/>
                </a:lnTo>
                <a:lnTo>
                  <a:pt x="2879079" y="631465"/>
                </a:lnTo>
                <a:lnTo>
                  <a:pt x="2902779" y="626473"/>
                </a:lnTo>
                <a:close/>
                <a:moveTo>
                  <a:pt x="1418941" y="623984"/>
                </a:moveTo>
                <a:lnTo>
                  <a:pt x="1437665" y="623984"/>
                </a:lnTo>
                <a:lnTo>
                  <a:pt x="1438909" y="623984"/>
                </a:lnTo>
                <a:lnTo>
                  <a:pt x="1462625" y="623984"/>
                </a:lnTo>
                <a:lnTo>
                  <a:pt x="1486341" y="626473"/>
                </a:lnTo>
                <a:lnTo>
                  <a:pt x="1510041" y="631465"/>
                </a:lnTo>
                <a:lnTo>
                  <a:pt x="1533757" y="636457"/>
                </a:lnTo>
                <a:lnTo>
                  <a:pt x="1556229" y="643952"/>
                </a:lnTo>
                <a:lnTo>
                  <a:pt x="1577441" y="653936"/>
                </a:lnTo>
                <a:lnTo>
                  <a:pt x="1599897" y="663920"/>
                </a:lnTo>
                <a:lnTo>
                  <a:pt x="1621110" y="676393"/>
                </a:lnTo>
                <a:lnTo>
                  <a:pt x="1642337" y="690124"/>
                </a:lnTo>
                <a:lnTo>
                  <a:pt x="1662305" y="706345"/>
                </a:lnTo>
                <a:lnTo>
                  <a:pt x="1682273" y="722580"/>
                </a:lnTo>
                <a:lnTo>
                  <a:pt x="1700982" y="741289"/>
                </a:lnTo>
                <a:lnTo>
                  <a:pt x="1719705" y="761257"/>
                </a:lnTo>
                <a:lnTo>
                  <a:pt x="1738429" y="783728"/>
                </a:lnTo>
                <a:lnTo>
                  <a:pt x="1755894" y="806184"/>
                </a:lnTo>
                <a:lnTo>
                  <a:pt x="1772114" y="831144"/>
                </a:lnTo>
                <a:lnTo>
                  <a:pt x="1785846" y="852357"/>
                </a:lnTo>
                <a:lnTo>
                  <a:pt x="1798333" y="874828"/>
                </a:lnTo>
                <a:lnTo>
                  <a:pt x="1810806" y="897285"/>
                </a:lnTo>
                <a:lnTo>
                  <a:pt x="1820790" y="918497"/>
                </a:lnTo>
                <a:lnTo>
                  <a:pt x="1840758" y="963425"/>
                </a:lnTo>
                <a:lnTo>
                  <a:pt x="1856978" y="1007109"/>
                </a:lnTo>
                <a:lnTo>
                  <a:pt x="1869466" y="1049548"/>
                </a:lnTo>
                <a:lnTo>
                  <a:pt x="1879450" y="1089469"/>
                </a:lnTo>
                <a:lnTo>
                  <a:pt x="1886930" y="1128161"/>
                </a:lnTo>
                <a:lnTo>
                  <a:pt x="1891922" y="1163105"/>
                </a:lnTo>
                <a:lnTo>
                  <a:pt x="1780854" y="1163105"/>
                </a:lnTo>
                <a:lnTo>
                  <a:pt x="1777106" y="1134397"/>
                </a:lnTo>
                <a:lnTo>
                  <a:pt x="1769625" y="1103201"/>
                </a:lnTo>
                <a:lnTo>
                  <a:pt x="1760886" y="1069516"/>
                </a:lnTo>
                <a:lnTo>
                  <a:pt x="1749657" y="1034572"/>
                </a:lnTo>
                <a:lnTo>
                  <a:pt x="1735926" y="999628"/>
                </a:lnTo>
                <a:lnTo>
                  <a:pt x="1720950" y="963425"/>
                </a:lnTo>
                <a:lnTo>
                  <a:pt x="1702241" y="927237"/>
                </a:lnTo>
                <a:lnTo>
                  <a:pt x="1679769" y="891048"/>
                </a:lnTo>
                <a:lnTo>
                  <a:pt x="1661046" y="863600"/>
                </a:lnTo>
                <a:lnTo>
                  <a:pt x="1638589" y="836137"/>
                </a:lnTo>
                <a:lnTo>
                  <a:pt x="1626102" y="822405"/>
                </a:lnTo>
                <a:lnTo>
                  <a:pt x="1613629" y="809932"/>
                </a:lnTo>
                <a:lnTo>
                  <a:pt x="1599897" y="797445"/>
                </a:lnTo>
                <a:lnTo>
                  <a:pt x="1584921" y="784972"/>
                </a:lnTo>
                <a:lnTo>
                  <a:pt x="1569945" y="774988"/>
                </a:lnTo>
                <a:lnTo>
                  <a:pt x="1553725" y="765004"/>
                </a:lnTo>
                <a:lnTo>
                  <a:pt x="1536261" y="755020"/>
                </a:lnTo>
                <a:lnTo>
                  <a:pt x="1518781" y="747540"/>
                </a:lnTo>
                <a:lnTo>
                  <a:pt x="1500057" y="741289"/>
                </a:lnTo>
                <a:lnTo>
                  <a:pt x="1480089" y="737556"/>
                </a:lnTo>
                <a:lnTo>
                  <a:pt x="1460121" y="735052"/>
                </a:lnTo>
                <a:lnTo>
                  <a:pt x="1438909" y="733808"/>
                </a:lnTo>
                <a:lnTo>
                  <a:pt x="1437665" y="733808"/>
                </a:lnTo>
                <a:lnTo>
                  <a:pt x="1413949" y="735052"/>
                </a:lnTo>
                <a:lnTo>
                  <a:pt x="1390249" y="738800"/>
                </a:lnTo>
                <a:lnTo>
                  <a:pt x="1366533" y="745036"/>
                </a:lnTo>
                <a:lnTo>
                  <a:pt x="1345321" y="753776"/>
                </a:lnTo>
                <a:lnTo>
                  <a:pt x="1324093" y="766249"/>
                </a:lnTo>
                <a:lnTo>
                  <a:pt x="1304125" y="779980"/>
                </a:lnTo>
                <a:lnTo>
                  <a:pt x="1286661" y="796201"/>
                </a:lnTo>
                <a:lnTo>
                  <a:pt x="1269181" y="814924"/>
                </a:lnTo>
                <a:lnTo>
                  <a:pt x="1261701" y="824908"/>
                </a:lnTo>
                <a:lnTo>
                  <a:pt x="1254205" y="836137"/>
                </a:lnTo>
                <a:lnTo>
                  <a:pt x="1241733" y="858608"/>
                </a:lnTo>
                <a:lnTo>
                  <a:pt x="1231749" y="882309"/>
                </a:lnTo>
                <a:lnTo>
                  <a:pt x="1224268" y="907269"/>
                </a:lnTo>
                <a:lnTo>
                  <a:pt x="1219276" y="933473"/>
                </a:lnTo>
                <a:lnTo>
                  <a:pt x="1218017" y="959692"/>
                </a:lnTo>
                <a:lnTo>
                  <a:pt x="1219276" y="984652"/>
                </a:lnTo>
                <a:lnTo>
                  <a:pt x="1220521" y="998369"/>
                </a:lnTo>
                <a:lnTo>
                  <a:pt x="1223009" y="1010856"/>
                </a:lnTo>
                <a:lnTo>
                  <a:pt x="1115689" y="1034572"/>
                </a:lnTo>
                <a:lnTo>
                  <a:pt x="1111941" y="1015848"/>
                </a:lnTo>
                <a:lnTo>
                  <a:pt x="1109452" y="995880"/>
                </a:lnTo>
                <a:lnTo>
                  <a:pt x="1108193" y="977157"/>
                </a:lnTo>
                <a:lnTo>
                  <a:pt x="1108193" y="957189"/>
                </a:lnTo>
                <a:lnTo>
                  <a:pt x="1108193" y="938465"/>
                </a:lnTo>
                <a:lnTo>
                  <a:pt x="1110697" y="919756"/>
                </a:lnTo>
                <a:lnTo>
                  <a:pt x="1113185" y="901032"/>
                </a:lnTo>
                <a:lnTo>
                  <a:pt x="1116933" y="882309"/>
                </a:lnTo>
                <a:lnTo>
                  <a:pt x="1121925" y="863600"/>
                </a:lnTo>
                <a:lnTo>
                  <a:pt x="1128161" y="846120"/>
                </a:lnTo>
                <a:lnTo>
                  <a:pt x="1134412" y="827397"/>
                </a:lnTo>
                <a:lnTo>
                  <a:pt x="1141893" y="811176"/>
                </a:lnTo>
                <a:lnTo>
                  <a:pt x="1151877" y="793712"/>
                </a:lnTo>
                <a:lnTo>
                  <a:pt x="1161861" y="777477"/>
                </a:lnTo>
                <a:lnTo>
                  <a:pt x="1171845" y="761257"/>
                </a:lnTo>
                <a:lnTo>
                  <a:pt x="1184332" y="745036"/>
                </a:lnTo>
                <a:lnTo>
                  <a:pt x="1195561" y="731305"/>
                </a:lnTo>
                <a:lnTo>
                  <a:pt x="1209292" y="717588"/>
                </a:lnTo>
                <a:lnTo>
                  <a:pt x="1221765" y="705100"/>
                </a:lnTo>
                <a:lnTo>
                  <a:pt x="1236741" y="693872"/>
                </a:lnTo>
                <a:lnTo>
                  <a:pt x="1250473" y="682644"/>
                </a:lnTo>
                <a:lnTo>
                  <a:pt x="1265449" y="672660"/>
                </a:lnTo>
                <a:lnTo>
                  <a:pt x="1281669" y="663920"/>
                </a:lnTo>
                <a:lnTo>
                  <a:pt x="1297889" y="655180"/>
                </a:lnTo>
                <a:lnTo>
                  <a:pt x="1314109" y="647700"/>
                </a:lnTo>
                <a:lnTo>
                  <a:pt x="1330345" y="641449"/>
                </a:lnTo>
                <a:lnTo>
                  <a:pt x="1347809" y="636457"/>
                </a:lnTo>
                <a:lnTo>
                  <a:pt x="1365289" y="631465"/>
                </a:lnTo>
                <a:lnTo>
                  <a:pt x="1382753" y="627732"/>
                </a:lnTo>
                <a:lnTo>
                  <a:pt x="1401477" y="625228"/>
                </a:lnTo>
                <a:close/>
                <a:moveTo>
                  <a:pt x="2195190" y="0"/>
                </a:moveTo>
                <a:lnTo>
                  <a:pt x="2235126" y="43684"/>
                </a:lnTo>
                <a:lnTo>
                  <a:pt x="2252590" y="62392"/>
                </a:lnTo>
                <a:lnTo>
                  <a:pt x="2273803" y="81116"/>
                </a:lnTo>
                <a:lnTo>
                  <a:pt x="2314983" y="117304"/>
                </a:lnTo>
                <a:lnTo>
                  <a:pt x="2351186" y="147256"/>
                </a:lnTo>
                <a:lnTo>
                  <a:pt x="2373643" y="163477"/>
                </a:lnTo>
                <a:lnTo>
                  <a:pt x="2397358" y="182200"/>
                </a:lnTo>
                <a:lnTo>
                  <a:pt x="2418571" y="202168"/>
                </a:lnTo>
                <a:lnTo>
                  <a:pt x="2439783" y="222136"/>
                </a:lnTo>
                <a:lnTo>
                  <a:pt x="2459751" y="243349"/>
                </a:lnTo>
                <a:lnTo>
                  <a:pt x="2477230" y="265820"/>
                </a:lnTo>
                <a:lnTo>
                  <a:pt x="2494695" y="288276"/>
                </a:lnTo>
                <a:lnTo>
                  <a:pt x="2509671" y="311992"/>
                </a:lnTo>
                <a:lnTo>
                  <a:pt x="2524647" y="335708"/>
                </a:lnTo>
                <a:lnTo>
                  <a:pt x="2537135" y="360668"/>
                </a:lnTo>
                <a:lnTo>
                  <a:pt x="2548363" y="385628"/>
                </a:lnTo>
                <a:lnTo>
                  <a:pt x="2557103" y="410588"/>
                </a:lnTo>
                <a:lnTo>
                  <a:pt x="2564583" y="436792"/>
                </a:lnTo>
                <a:lnTo>
                  <a:pt x="2570819" y="461752"/>
                </a:lnTo>
                <a:lnTo>
                  <a:pt x="2575811" y="487957"/>
                </a:lnTo>
                <a:lnTo>
                  <a:pt x="2578315" y="514161"/>
                </a:lnTo>
                <a:lnTo>
                  <a:pt x="2579559" y="541624"/>
                </a:lnTo>
                <a:lnTo>
                  <a:pt x="2579559" y="562837"/>
                </a:lnTo>
                <a:lnTo>
                  <a:pt x="2579559" y="562837"/>
                </a:lnTo>
                <a:lnTo>
                  <a:pt x="2578315" y="584049"/>
                </a:lnTo>
                <a:lnTo>
                  <a:pt x="2575811" y="605261"/>
                </a:lnTo>
                <a:lnTo>
                  <a:pt x="2572079" y="626473"/>
                </a:lnTo>
                <a:lnTo>
                  <a:pt x="2568331" y="647701"/>
                </a:lnTo>
                <a:lnTo>
                  <a:pt x="2563339" y="667669"/>
                </a:lnTo>
                <a:lnTo>
                  <a:pt x="2550851" y="708849"/>
                </a:lnTo>
                <a:lnTo>
                  <a:pt x="2537135" y="748785"/>
                </a:lnTo>
                <a:lnTo>
                  <a:pt x="2520899" y="789965"/>
                </a:lnTo>
                <a:lnTo>
                  <a:pt x="2503435" y="829901"/>
                </a:lnTo>
                <a:lnTo>
                  <a:pt x="2484711" y="871081"/>
                </a:lnTo>
                <a:lnTo>
                  <a:pt x="2453515" y="940969"/>
                </a:lnTo>
                <a:lnTo>
                  <a:pt x="2438539" y="975913"/>
                </a:lnTo>
                <a:lnTo>
                  <a:pt x="2424807" y="1012101"/>
                </a:lnTo>
                <a:lnTo>
                  <a:pt x="2412334" y="1048290"/>
                </a:lnTo>
                <a:lnTo>
                  <a:pt x="2402350" y="1085737"/>
                </a:lnTo>
                <a:lnTo>
                  <a:pt x="2393611" y="1124414"/>
                </a:lnTo>
                <a:lnTo>
                  <a:pt x="2387374" y="1163106"/>
                </a:lnTo>
                <a:lnTo>
                  <a:pt x="2276306" y="1163106"/>
                </a:lnTo>
                <a:lnTo>
                  <a:pt x="2278795" y="1139390"/>
                </a:lnTo>
                <a:lnTo>
                  <a:pt x="2282542" y="1115689"/>
                </a:lnTo>
                <a:lnTo>
                  <a:pt x="2292526" y="1070761"/>
                </a:lnTo>
                <a:lnTo>
                  <a:pt x="2304999" y="1025833"/>
                </a:lnTo>
                <a:lnTo>
                  <a:pt x="2318731" y="983393"/>
                </a:lnTo>
                <a:lnTo>
                  <a:pt x="2333707" y="942213"/>
                </a:lnTo>
                <a:lnTo>
                  <a:pt x="2351186" y="902277"/>
                </a:lnTo>
                <a:lnTo>
                  <a:pt x="2384871" y="826153"/>
                </a:lnTo>
                <a:lnTo>
                  <a:pt x="2416082" y="752533"/>
                </a:lnTo>
                <a:lnTo>
                  <a:pt x="2431058" y="717589"/>
                </a:lnTo>
                <a:lnTo>
                  <a:pt x="2443531" y="681385"/>
                </a:lnTo>
                <a:lnTo>
                  <a:pt x="2454759" y="646441"/>
                </a:lnTo>
                <a:lnTo>
                  <a:pt x="2463499" y="611512"/>
                </a:lnTo>
                <a:lnTo>
                  <a:pt x="2465987" y="594033"/>
                </a:lnTo>
                <a:lnTo>
                  <a:pt x="2468491" y="576568"/>
                </a:lnTo>
                <a:lnTo>
                  <a:pt x="2469735" y="559089"/>
                </a:lnTo>
                <a:lnTo>
                  <a:pt x="2469735" y="541624"/>
                </a:lnTo>
                <a:lnTo>
                  <a:pt x="2468491" y="521656"/>
                </a:lnTo>
                <a:lnTo>
                  <a:pt x="2467246" y="501688"/>
                </a:lnTo>
                <a:lnTo>
                  <a:pt x="2463499" y="481720"/>
                </a:lnTo>
                <a:lnTo>
                  <a:pt x="2458507" y="461752"/>
                </a:lnTo>
                <a:lnTo>
                  <a:pt x="2452270" y="443029"/>
                </a:lnTo>
                <a:lnTo>
                  <a:pt x="2444775" y="423061"/>
                </a:lnTo>
                <a:lnTo>
                  <a:pt x="2436050" y="404337"/>
                </a:lnTo>
                <a:lnTo>
                  <a:pt x="2426066" y="385628"/>
                </a:lnTo>
                <a:lnTo>
                  <a:pt x="2414823" y="366904"/>
                </a:lnTo>
                <a:lnTo>
                  <a:pt x="2402350" y="348181"/>
                </a:lnTo>
                <a:lnTo>
                  <a:pt x="2389863" y="330716"/>
                </a:lnTo>
                <a:lnTo>
                  <a:pt x="2374887" y="314481"/>
                </a:lnTo>
                <a:lnTo>
                  <a:pt x="2359911" y="297016"/>
                </a:lnTo>
                <a:lnTo>
                  <a:pt x="2343691" y="282040"/>
                </a:lnTo>
                <a:lnTo>
                  <a:pt x="2326226" y="265820"/>
                </a:lnTo>
                <a:lnTo>
                  <a:pt x="2307502" y="252088"/>
                </a:lnTo>
                <a:lnTo>
                  <a:pt x="2261330" y="215900"/>
                </a:lnTo>
                <a:lnTo>
                  <a:pt x="2228874" y="188437"/>
                </a:lnTo>
                <a:lnTo>
                  <a:pt x="2195190" y="158485"/>
                </a:lnTo>
                <a:lnTo>
                  <a:pt x="2160246" y="188437"/>
                </a:lnTo>
                <a:lnTo>
                  <a:pt x="2127790" y="215900"/>
                </a:lnTo>
                <a:lnTo>
                  <a:pt x="2081618" y="252088"/>
                </a:lnTo>
                <a:lnTo>
                  <a:pt x="2062894" y="265820"/>
                </a:lnTo>
                <a:lnTo>
                  <a:pt x="2045430" y="282040"/>
                </a:lnTo>
                <a:lnTo>
                  <a:pt x="2029210" y="297016"/>
                </a:lnTo>
                <a:lnTo>
                  <a:pt x="2014234" y="314481"/>
                </a:lnTo>
                <a:lnTo>
                  <a:pt x="1999258" y="330716"/>
                </a:lnTo>
                <a:lnTo>
                  <a:pt x="1986770" y="348181"/>
                </a:lnTo>
                <a:lnTo>
                  <a:pt x="1974298" y="366904"/>
                </a:lnTo>
                <a:lnTo>
                  <a:pt x="1963054" y="385628"/>
                </a:lnTo>
                <a:lnTo>
                  <a:pt x="1953070" y="404337"/>
                </a:lnTo>
                <a:lnTo>
                  <a:pt x="1944346" y="423061"/>
                </a:lnTo>
                <a:lnTo>
                  <a:pt x="1936850" y="443029"/>
                </a:lnTo>
                <a:lnTo>
                  <a:pt x="1930614" y="461752"/>
                </a:lnTo>
                <a:lnTo>
                  <a:pt x="1925622" y="481720"/>
                </a:lnTo>
                <a:lnTo>
                  <a:pt x="1921874" y="501688"/>
                </a:lnTo>
                <a:lnTo>
                  <a:pt x="1920630" y="521656"/>
                </a:lnTo>
                <a:lnTo>
                  <a:pt x="1919386" y="541624"/>
                </a:lnTo>
                <a:lnTo>
                  <a:pt x="1919386" y="559089"/>
                </a:lnTo>
                <a:lnTo>
                  <a:pt x="1920630" y="576568"/>
                </a:lnTo>
                <a:lnTo>
                  <a:pt x="1923134" y="594033"/>
                </a:lnTo>
                <a:lnTo>
                  <a:pt x="1925622" y="611512"/>
                </a:lnTo>
                <a:lnTo>
                  <a:pt x="1934362" y="646441"/>
                </a:lnTo>
                <a:lnTo>
                  <a:pt x="1945590" y="681385"/>
                </a:lnTo>
                <a:lnTo>
                  <a:pt x="1958062" y="717589"/>
                </a:lnTo>
                <a:lnTo>
                  <a:pt x="1973038" y="752533"/>
                </a:lnTo>
                <a:lnTo>
                  <a:pt x="2004250" y="826153"/>
                </a:lnTo>
                <a:lnTo>
                  <a:pt x="2037934" y="902277"/>
                </a:lnTo>
                <a:lnTo>
                  <a:pt x="2055414" y="942213"/>
                </a:lnTo>
                <a:lnTo>
                  <a:pt x="2070390" y="983393"/>
                </a:lnTo>
                <a:lnTo>
                  <a:pt x="2084122" y="1025833"/>
                </a:lnTo>
                <a:lnTo>
                  <a:pt x="2096594" y="1070761"/>
                </a:lnTo>
                <a:lnTo>
                  <a:pt x="2106578" y="1115689"/>
                </a:lnTo>
                <a:lnTo>
                  <a:pt x="2110326" y="1139390"/>
                </a:lnTo>
                <a:lnTo>
                  <a:pt x="2112814" y="1163106"/>
                </a:lnTo>
                <a:lnTo>
                  <a:pt x="2001746" y="1163106"/>
                </a:lnTo>
                <a:lnTo>
                  <a:pt x="1995510" y="1124414"/>
                </a:lnTo>
                <a:lnTo>
                  <a:pt x="1986770" y="1085737"/>
                </a:lnTo>
                <a:lnTo>
                  <a:pt x="1976786" y="1048290"/>
                </a:lnTo>
                <a:lnTo>
                  <a:pt x="1964314" y="1012101"/>
                </a:lnTo>
                <a:lnTo>
                  <a:pt x="1950582" y="975913"/>
                </a:lnTo>
                <a:lnTo>
                  <a:pt x="1935606" y="940969"/>
                </a:lnTo>
                <a:lnTo>
                  <a:pt x="1904410" y="871081"/>
                </a:lnTo>
                <a:lnTo>
                  <a:pt x="1885686" y="829901"/>
                </a:lnTo>
                <a:lnTo>
                  <a:pt x="1868221" y="789965"/>
                </a:lnTo>
                <a:lnTo>
                  <a:pt x="1851986" y="748785"/>
                </a:lnTo>
                <a:lnTo>
                  <a:pt x="1838269" y="708849"/>
                </a:lnTo>
                <a:lnTo>
                  <a:pt x="1825782" y="667669"/>
                </a:lnTo>
                <a:lnTo>
                  <a:pt x="1820790" y="647701"/>
                </a:lnTo>
                <a:lnTo>
                  <a:pt x="1817042" y="626473"/>
                </a:lnTo>
                <a:lnTo>
                  <a:pt x="1813309" y="605261"/>
                </a:lnTo>
                <a:lnTo>
                  <a:pt x="1810806" y="584049"/>
                </a:lnTo>
                <a:lnTo>
                  <a:pt x="1809561" y="562837"/>
                </a:lnTo>
                <a:lnTo>
                  <a:pt x="1809561" y="562837"/>
                </a:lnTo>
                <a:lnTo>
                  <a:pt x="1809561" y="541624"/>
                </a:lnTo>
                <a:lnTo>
                  <a:pt x="1810806" y="514161"/>
                </a:lnTo>
                <a:lnTo>
                  <a:pt x="1813309" y="487957"/>
                </a:lnTo>
                <a:lnTo>
                  <a:pt x="1818301" y="461752"/>
                </a:lnTo>
                <a:lnTo>
                  <a:pt x="1824537" y="436792"/>
                </a:lnTo>
                <a:lnTo>
                  <a:pt x="1832018" y="410588"/>
                </a:lnTo>
                <a:lnTo>
                  <a:pt x="1842002" y="385628"/>
                </a:lnTo>
                <a:lnTo>
                  <a:pt x="1851986" y="360668"/>
                </a:lnTo>
                <a:lnTo>
                  <a:pt x="1864474" y="335708"/>
                </a:lnTo>
                <a:lnTo>
                  <a:pt x="1879450" y="311992"/>
                </a:lnTo>
                <a:lnTo>
                  <a:pt x="1894426" y="288276"/>
                </a:lnTo>
                <a:lnTo>
                  <a:pt x="1911890" y="265820"/>
                </a:lnTo>
                <a:lnTo>
                  <a:pt x="1929370" y="243349"/>
                </a:lnTo>
                <a:lnTo>
                  <a:pt x="1949338" y="222136"/>
                </a:lnTo>
                <a:lnTo>
                  <a:pt x="1970550" y="202168"/>
                </a:lnTo>
                <a:lnTo>
                  <a:pt x="1991762" y="182200"/>
                </a:lnTo>
                <a:lnTo>
                  <a:pt x="2015478" y="163477"/>
                </a:lnTo>
                <a:lnTo>
                  <a:pt x="2037934" y="147256"/>
                </a:lnTo>
                <a:lnTo>
                  <a:pt x="2074138" y="117304"/>
                </a:lnTo>
                <a:lnTo>
                  <a:pt x="2115318" y="81116"/>
                </a:lnTo>
                <a:lnTo>
                  <a:pt x="2136530" y="62392"/>
                </a:lnTo>
                <a:lnTo>
                  <a:pt x="2153994" y="4368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xmlns="" id="{12F1A092-37D0-D842-B66A-ACBCB3854157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982663" y="4493942"/>
            <a:ext cx="2770108" cy="4756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sz="1600" b="1" i="0">
                <a:solidFill>
                  <a:schemeClr val="tx1"/>
                </a:solidFill>
                <a:latin typeface="Nunito SemiBold" pitchFamily="2" charset="77"/>
              </a:defRPr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GB" dirty="0" smtClean="0"/>
              <a:t>Date</a:t>
            </a:r>
            <a:endParaRPr lang="en-GB" dirty="0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_Title Page_1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xmlns="" id="{12F1A092-37D0-D842-B66A-ACBCB385415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82663" y="3429000"/>
            <a:ext cx="7325710" cy="951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 b="1" i="0">
                <a:solidFill>
                  <a:schemeClr val="tx2"/>
                </a:solidFill>
                <a:latin typeface="Nunito SemiBold" pitchFamily="2" charset="77"/>
              </a:defRPr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GB" dirty="0"/>
              <a:t>Subhead goes here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xmlns="" id="{3A56933A-7AB9-5147-ADEF-CDA699895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63" y="1814279"/>
            <a:ext cx="7325710" cy="1408386"/>
          </a:xfrm>
        </p:spPr>
        <p:txBody>
          <a:bodyPr lIns="90000" numCol="1" anchor="t">
            <a:normAutofit/>
          </a:bodyPr>
          <a:lstStyle>
            <a:lvl1pPr algn="l">
              <a:lnSpc>
                <a:spcPct val="100000"/>
              </a:lnSpc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xmlns="" id="{9B5BFE71-4D0C-5641-B95D-F9152AFA2158}"/>
              </a:ext>
            </a:extLst>
          </p:cNvPr>
          <p:cNvSpPr/>
          <p:nvPr userDrawn="1"/>
        </p:nvSpPr>
        <p:spPr>
          <a:xfrm>
            <a:off x="10652089" y="5670407"/>
            <a:ext cx="1131924" cy="826814"/>
          </a:xfrm>
          <a:custGeom>
            <a:avLst/>
            <a:gdLst>
              <a:gd name="connsiteX0" fmla="*/ 1997998 w 4389120"/>
              <a:gd name="connsiteY0" fmla="*/ 2608251 h 3206031"/>
              <a:gd name="connsiteX1" fmla="*/ 1975542 w 4389120"/>
              <a:gd name="connsiteY1" fmla="*/ 2609495 h 3206031"/>
              <a:gd name="connsiteX2" fmla="*/ 1954330 w 4389120"/>
              <a:gd name="connsiteY2" fmla="*/ 2611999 h 3206031"/>
              <a:gd name="connsiteX3" fmla="*/ 1934362 w 4389120"/>
              <a:gd name="connsiteY3" fmla="*/ 2616991 h 3206031"/>
              <a:gd name="connsiteX4" fmla="*/ 1915638 w 4389120"/>
              <a:gd name="connsiteY4" fmla="*/ 2624471 h 3206031"/>
              <a:gd name="connsiteX5" fmla="*/ 1898174 w 4389120"/>
              <a:gd name="connsiteY5" fmla="*/ 2633211 h 3206031"/>
              <a:gd name="connsiteX6" fmla="*/ 1883198 w 4389120"/>
              <a:gd name="connsiteY6" fmla="*/ 2643195 h 3206031"/>
              <a:gd name="connsiteX7" fmla="*/ 1868222 w 4389120"/>
              <a:gd name="connsiteY7" fmla="*/ 2655683 h 3206031"/>
              <a:gd name="connsiteX8" fmla="*/ 1854490 w 4389120"/>
              <a:gd name="connsiteY8" fmla="*/ 2669399 h 3206031"/>
              <a:gd name="connsiteX9" fmla="*/ 1843262 w 4389120"/>
              <a:gd name="connsiteY9" fmla="*/ 2683131 h 3206031"/>
              <a:gd name="connsiteX10" fmla="*/ 1833278 w 4389120"/>
              <a:gd name="connsiteY10" fmla="*/ 2699351 h 3206031"/>
              <a:gd name="connsiteX11" fmla="*/ 1824538 w 4389120"/>
              <a:gd name="connsiteY11" fmla="*/ 2715587 h 3206031"/>
              <a:gd name="connsiteX12" fmla="*/ 1817042 w 4389120"/>
              <a:gd name="connsiteY12" fmla="*/ 2734295 h 3206031"/>
              <a:gd name="connsiteX13" fmla="*/ 1810806 w 4389120"/>
              <a:gd name="connsiteY13" fmla="*/ 2753019 h 3206031"/>
              <a:gd name="connsiteX14" fmla="*/ 1807058 w 4389120"/>
              <a:gd name="connsiteY14" fmla="*/ 2771743 h 3206031"/>
              <a:gd name="connsiteX15" fmla="*/ 1804570 w 4389120"/>
              <a:gd name="connsiteY15" fmla="*/ 2791711 h 3206031"/>
              <a:gd name="connsiteX16" fmla="*/ 1803326 w 4389120"/>
              <a:gd name="connsiteY16" fmla="*/ 2812923 h 3206031"/>
              <a:gd name="connsiteX17" fmla="*/ 1803326 w 4389120"/>
              <a:gd name="connsiteY17" fmla="*/ 2815411 h 3206031"/>
              <a:gd name="connsiteX18" fmla="*/ 1804570 w 4389120"/>
              <a:gd name="connsiteY18" fmla="*/ 2835379 h 3206031"/>
              <a:gd name="connsiteX19" fmla="*/ 1807058 w 4389120"/>
              <a:gd name="connsiteY19" fmla="*/ 2855347 h 3206031"/>
              <a:gd name="connsiteX20" fmla="*/ 1812050 w 4389120"/>
              <a:gd name="connsiteY20" fmla="*/ 2875315 h 3206031"/>
              <a:gd name="connsiteX21" fmla="*/ 1817042 w 4389120"/>
              <a:gd name="connsiteY21" fmla="*/ 2894039 h 3206031"/>
              <a:gd name="connsiteX22" fmla="*/ 1825782 w 4389120"/>
              <a:gd name="connsiteY22" fmla="*/ 2912763 h 3206031"/>
              <a:gd name="connsiteX23" fmla="*/ 1834522 w 4389120"/>
              <a:gd name="connsiteY23" fmla="*/ 2928983 h 3206031"/>
              <a:gd name="connsiteX24" fmla="*/ 1845750 w 4389120"/>
              <a:gd name="connsiteY24" fmla="*/ 2945203 h 3206031"/>
              <a:gd name="connsiteX25" fmla="*/ 1858238 w 4389120"/>
              <a:gd name="connsiteY25" fmla="*/ 2960179 h 3206031"/>
              <a:gd name="connsiteX26" fmla="*/ 1871954 w 4389120"/>
              <a:gd name="connsiteY26" fmla="*/ 2973911 h 3206031"/>
              <a:gd name="connsiteX27" fmla="*/ 1886930 w 4389120"/>
              <a:gd name="connsiteY27" fmla="*/ 2986383 h 3206031"/>
              <a:gd name="connsiteX28" fmla="*/ 1903166 w 4389120"/>
              <a:gd name="connsiteY28" fmla="*/ 2996367 h 3206031"/>
              <a:gd name="connsiteX29" fmla="*/ 1920630 w 4389120"/>
              <a:gd name="connsiteY29" fmla="*/ 3005107 h 3206031"/>
              <a:gd name="connsiteX30" fmla="*/ 1939354 w 4389120"/>
              <a:gd name="connsiteY30" fmla="*/ 3012603 h 3206031"/>
              <a:gd name="connsiteX31" fmla="*/ 1958062 w 4389120"/>
              <a:gd name="connsiteY31" fmla="*/ 3017595 h 3206031"/>
              <a:gd name="connsiteX32" fmla="*/ 1979290 w 4389120"/>
              <a:gd name="connsiteY32" fmla="*/ 3021327 h 3206031"/>
              <a:gd name="connsiteX33" fmla="*/ 2000502 w 4389120"/>
              <a:gd name="connsiteY33" fmla="*/ 3022587 h 3206031"/>
              <a:gd name="connsiteX34" fmla="*/ 2022958 w 4389120"/>
              <a:gd name="connsiteY34" fmla="*/ 3021327 h 3206031"/>
              <a:gd name="connsiteX35" fmla="*/ 2044186 w 4389120"/>
              <a:gd name="connsiteY35" fmla="*/ 3017595 h 3206031"/>
              <a:gd name="connsiteX36" fmla="*/ 2064154 w 4389120"/>
              <a:gd name="connsiteY36" fmla="*/ 3012603 h 3206031"/>
              <a:gd name="connsiteX37" fmla="*/ 2082862 w 4389120"/>
              <a:gd name="connsiteY37" fmla="*/ 3006351 h 3206031"/>
              <a:gd name="connsiteX38" fmla="*/ 2099098 w 4389120"/>
              <a:gd name="connsiteY38" fmla="*/ 2997627 h 3206031"/>
              <a:gd name="connsiteX39" fmla="*/ 2115318 w 4389120"/>
              <a:gd name="connsiteY39" fmla="*/ 2986383 h 3206031"/>
              <a:gd name="connsiteX40" fmla="*/ 2130294 w 4389120"/>
              <a:gd name="connsiteY40" fmla="*/ 2975155 h 3206031"/>
              <a:gd name="connsiteX41" fmla="*/ 2144011 w 4389120"/>
              <a:gd name="connsiteY41" fmla="*/ 2961423 h 3206031"/>
              <a:gd name="connsiteX42" fmla="*/ 2155254 w 4389120"/>
              <a:gd name="connsiteY42" fmla="*/ 2946447 h 3206031"/>
              <a:gd name="connsiteX43" fmla="*/ 2165238 w 4389120"/>
              <a:gd name="connsiteY43" fmla="*/ 2931471 h 3206031"/>
              <a:gd name="connsiteX44" fmla="*/ 2173963 w 4389120"/>
              <a:gd name="connsiteY44" fmla="*/ 2914007 h 3206031"/>
              <a:gd name="connsiteX45" fmla="*/ 2181458 w 4389120"/>
              <a:gd name="connsiteY45" fmla="*/ 2896543 h 3206031"/>
              <a:gd name="connsiteX46" fmla="*/ 2187694 w 4389120"/>
              <a:gd name="connsiteY46" fmla="*/ 2877819 h 3206031"/>
              <a:gd name="connsiteX47" fmla="*/ 2191442 w 4389120"/>
              <a:gd name="connsiteY47" fmla="*/ 2859095 h 3206031"/>
              <a:gd name="connsiteX48" fmla="*/ 2193931 w 4389120"/>
              <a:gd name="connsiteY48" fmla="*/ 2839127 h 3206031"/>
              <a:gd name="connsiteX49" fmla="*/ 2195190 w 4389120"/>
              <a:gd name="connsiteY49" fmla="*/ 2817915 h 3206031"/>
              <a:gd name="connsiteX50" fmla="*/ 2195190 w 4389120"/>
              <a:gd name="connsiteY50" fmla="*/ 2815411 h 3206031"/>
              <a:gd name="connsiteX51" fmla="*/ 2193931 w 4389120"/>
              <a:gd name="connsiteY51" fmla="*/ 2794199 h 3206031"/>
              <a:gd name="connsiteX52" fmla="*/ 2191442 w 4389120"/>
              <a:gd name="connsiteY52" fmla="*/ 2774231 h 3206031"/>
              <a:gd name="connsiteX53" fmla="*/ 2186450 w 4389120"/>
              <a:gd name="connsiteY53" fmla="*/ 2755507 h 3206031"/>
              <a:gd name="connsiteX54" fmla="*/ 2180214 w 4389120"/>
              <a:gd name="connsiteY54" fmla="*/ 2736799 h 3206031"/>
              <a:gd name="connsiteX55" fmla="*/ 2172718 w 4389120"/>
              <a:gd name="connsiteY55" fmla="*/ 2718075 h 3206031"/>
              <a:gd name="connsiteX56" fmla="*/ 2163979 w 4389120"/>
              <a:gd name="connsiteY56" fmla="*/ 2700611 h 3206031"/>
              <a:gd name="connsiteX57" fmla="*/ 2152750 w 4389120"/>
              <a:gd name="connsiteY57" fmla="*/ 2685635 h 3206031"/>
              <a:gd name="connsiteX58" fmla="*/ 2140278 w 4389120"/>
              <a:gd name="connsiteY58" fmla="*/ 2670659 h 3206031"/>
              <a:gd name="connsiteX59" fmla="*/ 2126546 w 4389120"/>
              <a:gd name="connsiteY59" fmla="*/ 2656927 h 3206031"/>
              <a:gd name="connsiteX60" fmla="*/ 2111570 w 4389120"/>
              <a:gd name="connsiteY60" fmla="*/ 2644439 h 3206031"/>
              <a:gd name="connsiteX61" fmla="*/ 2095350 w 4389120"/>
              <a:gd name="connsiteY61" fmla="*/ 2634455 h 3206031"/>
              <a:gd name="connsiteX62" fmla="*/ 2077870 w 4389120"/>
              <a:gd name="connsiteY62" fmla="*/ 2624471 h 3206031"/>
              <a:gd name="connsiteX63" fmla="*/ 2059162 w 4389120"/>
              <a:gd name="connsiteY63" fmla="*/ 2618235 h 3206031"/>
              <a:gd name="connsiteX64" fmla="*/ 2040438 w 4389120"/>
              <a:gd name="connsiteY64" fmla="*/ 2611999 h 3206031"/>
              <a:gd name="connsiteX65" fmla="*/ 2019226 w 4389120"/>
              <a:gd name="connsiteY65" fmla="*/ 2609495 h 3206031"/>
              <a:gd name="connsiteX66" fmla="*/ 2487215 w 4389120"/>
              <a:gd name="connsiteY66" fmla="*/ 2438538 h 3206031"/>
              <a:gd name="connsiteX67" fmla="*/ 2700611 w 4389120"/>
              <a:gd name="connsiteY67" fmla="*/ 2438538 h 3206031"/>
              <a:gd name="connsiteX68" fmla="*/ 2700611 w 4389120"/>
              <a:gd name="connsiteY68" fmla="*/ 2857851 h 3206031"/>
              <a:gd name="connsiteX69" fmla="*/ 2700611 w 4389120"/>
              <a:gd name="connsiteY69" fmla="*/ 2875315 h 3206031"/>
              <a:gd name="connsiteX70" fmla="*/ 2703115 w 4389120"/>
              <a:gd name="connsiteY70" fmla="*/ 2892795 h 3206031"/>
              <a:gd name="connsiteX71" fmla="*/ 2705603 w 4389120"/>
              <a:gd name="connsiteY71" fmla="*/ 2909015 h 3206031"/>
              <a:gd name="connsiteX72" fmla="*/ 2709351 w 4389120"/>
              <a:gd name="connsiteY72" fmla="*/ 2923991 h 3206031"/>
              <a:gd name="connsiteX73" fmla="*/ 2714343 w 4389120"/>
              <a:gd name="connsiteY73" fmla="*/ 2937723 h 3206031"/>
              <a:gd name="connsiteX74" fmla="*/ 2719335 w 4389120"/>
              <a:gd name="connsiteY74" fmla="*/ 2950195 h 3206031"/>
              <a:gd name="connsiteX75" fmla="*/ 2726815 w 4389120"/>
              <a:gd name="connsiteY75" fmla="*/ 2961424 h 3206031"/>
              <a:gd name="connsiteX76" fmla="*/ 2734311 w 4389120"/>
              <a:gd name="connsiteY76" fmla="*/ 2971408 h 3206031"/>
              <a:gd name="connsiteX77" fmla="*/ 2743051 w 4389120"/>
              <a:gd name="connsiteY77" fmla="*/ 2980147 h 3206031"/>
              <a:gd name="connsiteX78" fmla="*/ 2753035 w 4389120"/>
              <a:gd name="connsiteY78" fmla="*/ 2987643 h 3206031"/>
              <a:gd name="connsiteX79" fmla="*/ 2763019 w 4389120"/>
              <a:gd name="connsiteY79" fmla="*/ 2995123 h 3206031"/>
              <a:gd name="connsiteX80" fmla="*/ 2774247 w 4389120"/>
              <a:gd name="connsiteY80" fmla="*/ 3000115 h 3206031"/>
              <a:gd name="connsiteX81" fmla="*/ 2786719 w 4389120"/>
              <a:gd name="connsiteY81" fmla="*/ 3003863 h 3206031"/>
              <a:gd name="connsiteX82" fmla="*/ 2800451 w 4389120"/>
              <a:gd name="connsiteY82" fmla="*/ 3007611 h 3206031"/>
              <a:gd name="connsiteX83" fmla="*/ 2814183 w 4389120"/>
              <a:gd name="connsiteY83" fmla="*/ 3008855 h 3206031"/>
              <a:gd name="connsiteX84" fmla="*/ 2829159 w 4389120"/>
              <a:gd name="connsiteY84" fmla="*/ 3010099 h 3206031"/>
              <a:gd name="connsiteX85" fmla="*/ 2844135 w 4389120"/>
              <a:gd name="connsiteY85" fmla="*/ 3008855 h 3206031"/>
              <a:gd name="connsiteX86" fmla="*/ 2857851 w 4389120"/>
              <a:gd name="connsiteY86" fmla="*/ 3007611 h 3206031"/>
              <a:gd name="connsiteX87" fmla="*/ 2871583 w 4389120"/>
              <a:gd name="connsiteY87" fmla="*/ 3003863 h 3206031"/>
              <a:gd name="connsiteX88" fmla="*/ 2884071 w 4389120"/>
              <a:gd name="connsiteY88" fmla="*/ 3000115 h 3206031"/>
              <a:gd name="connsiteX89" fmla="*/ 2895299 w 4389120"/>
              <a:gd name="connsiteY89" fmla="*/ 2995123 h 3206031"/>
              <a:gd name="connsiteX90" fmla="*/ 2906527 w 4389120"/>
              <a:gd name="connsiteY90" fmla="*/ 2987643 h 3206031"/>
              <a:gd name="connsiteX91" fmla="*/ 2916511 w 4389120"/>
              <a:gd name="connsiteY91" fmla="*/ 2980147 h 3206031"/>
              <a:gd name="connsiteX92" fmla="*/ 2926495 w 4389120"/>
              <a:gd name="connsiteY92" fmla="*/ 2971408 h 3206031"/>
              <a:gd name="connsiteX93" fmla="*/ 2933991 w 4389120"/>
              <a:gd name="connsiteY93" fmla="*/ 2961424 h 3206031"/>
              <a:gd name="connsiteX94" fmla="*/ 2941471 w 4389120"/>
              <a:gd name="connsiteY94" fmla="*/ 2950195 h 3206031"/>
              <a:gd name="connsiteX95" fmla="*/ 2947708 w 4389120"/>
              <a:gd name="connsiteY95" fmla="*/ 2937723 h 3206031"/>
              <a:gd name="connsiteX96" fmla="*/ 2952700 w 4389120"/>
              <a:gd name="connsiteY96" fmla="*/ 2923991 h 3206031"/>
              <a:gd name="connsiteX97" fmla="*/ 2956447 w 4389120"/>
              <a:gd name="connsiteY97" fmla="*/ 2909015 h 3206031"/>
              <a:gd name="connsiteX98" fmla="*/ 2960195 w 4389120"/>
              <a:gd name="connsiteY98" fmla="*/ 2892795 h 3206031"/>
              <a:gd name="connsiteX99" fmla="*/ 2961439 w 4389120"/>
              <a:gd name="connsiteY99" fmla="*/ 2875315 h 3206031"/>
              <a:gd name="connsiteX100" fmla="*/ 2961439 w 4389120"/>
              <a:gd name="connsiteY100" fmla="*/ 2857851 h 3206031"/>
              <a:gd name="connsiteX101" fmla="*/ 2961439 w 4389120"/>
              <a:gd name="connsiteY101" fmla="*/ 2438538 h 3206031"/>
              <a:gd name="connsiteX102" fmla="*/ 3174836 w 4389120"/>
              <a:gd name="connsiteY102" fmla="*/ 2438538 h 3206031"/>
              <a:gd name="connsiteX103" fmla="*/ 3174836 w 4389120"/>
              <a:gd name="connsiteY103" fmla="*/ 3188567 h 3206031"/>
              <a:gd name="connsiteX104" fmla="*/ 2961439 w 4389120"/>
              <a:gd name="connsiteY104" fmla="*/ 3188567 h 3206031"/>
              <a:gd name="connsiteX105" fmla="*/ 2961439 w 4389120"/>
              <a:gd name="connsiteY105" fmla="*/ 3082476 h 3206031"/>
              <a:gd name="connsiteX106" fmla="*/ 2942716 w 4389120"/>
              <a:gd name="connsiteY106" fmla="*/ 3106192 h 3206031"/>
              <a:gd name="connsiteX107" fmla="*/ 2922747 w 4389120"/>
              <a:gd name="connsiteY107" fmla="*/ 3127404 h 3206031"/>
              <a:gd name="connsiteX108" fmla="*/ 2911519 w 4389120"/>
              <a:gd name="connsiteY108" fmla="*/ 3138647 h 3206031"/>
              <a:gd name="connsiteX109" fmla="*/ 2899047 w 4389120"/>
              <a:gd name="connsiteY109" fmla="*/ 3148631 h 3206031"/>
              <a:gd name="connsiteX110" fmla="*/ 2886559 w 4389120"/>
              <a:gd name="connsiteY110" fmla="*/ 3157356 h 3206031"/>
              <a:gd name="connsiteX111" fmla="*/ 2874087 w 4389120"/>
              <a:gd name="connsiteY111" fmla="*/ 3166096 h 3206031"/>
              <a:gd name="connsiteX112" fmla="*/ 2860355 w 4389120"/>
              <a:gd name="connsiteY112" fmla="*/ 3173591 h 3206031"/>
              <a:gd name="connsiteX113" fmla="*/ 2846623 w 4389120"/>
              <a:gd name="connsiteY113" fmla="*/ 3181072 h 3206031"/>
              <a:gd name="connsiteX114" fmla="*/ 2831647 w 4389120"/>
              <a:gd name="connsiteY114" fmla="*/ 3187308 h 3206031"/>
              <a:gd name="connsiteX115" fmla="*/ 2815427 w 4389120"/>
              <a:gd name="connsiteY115" fmla="*/ 3192300 h 3206031"/>
              <a:gd name="connsiteX116" fmla="*/ 2797963 w 4389120"/>
              <a:gd name="connsiteY116" fmla="*/ 3197292 h 3206031"/>
              <a:gd name="connsiteX117" fmla="*/ 2780483 w 4389120"/>
              <a:gd name="connsiteY117" fmla="*/ 3199795 h 3206031"/>
              <a:gd name="connsiteX118" fmla="*/ 2761759 w 4389120"/>
              <a:gd name="connsiteY118" fmla="*/ 3202284 h 3206031"/>
              <a:gd name="connsiteX119" fmla="*/ 2741791 w 4389120"/>
              <a:gd name="connsiteY119" fmla="*/ 3202284 h 3206031"/>
              <a:gd name="connsiteX120" fmla="*/ 2713099 w 4389120"/>
              <a:gd name="connsiteY120" fmla="*/ 3201040 h 3206031"/>
              <a:gd name="connsiteX121" fmla="*/ 2685635 w 4389120"/>
              <a:gd name="connsiteY121" fmla="*/ 3197292 h 3206031"/>
              <a:gd name="connsiteX122" fmla="*/ 2659431 w 4389120"/>
              <a:gd name="connsiteY122" fmla="*/ 3192300 h 3206031"/>
              <a:gd name="connsiteX123" fmla="*/ 2634471 w 4389120"/>
              <a:gd name="connsiteY123" fmla="*/ 3183575 h 3206031"/>
              <a:gd name="connsiteX124" fmla="*/ 2612015 w 4389120"/>
              <a:gd name="connsiteY124" fmla="*/ 3172332 h 3206031"/>
              <a:gd name="connsiteX125" fmla="*/ 2590787 w 4389120"/>
              <a:gd name="connsiteY125" fmla="*/ 3159859 h 3206031"/>
              <a:gd name="connsiteX126" fmla="*/ 2572079 w 4389120"/>
              <a:gd name="connsiteY126" fmla="*/ 3144883 h 3206031"/>
              <a:gd name="connsiteX127" fmla="*/ 2554599 w 4389120"/>
              <a:gd name="connsiteY127" fmla="*/ 3128663 h 3206031"/>
              <a:gd name="connsiteX128" fmla="*/ 2539623 w 4389120"/>
              <a:gd name="connsiteY128" fmla="*/ 3108695 h 3206031"/>
              <a:gd name="connsiteX129" fmla="*/ 2525891 w 4389120"/>
              <a:gd name="connsiteY129" fmla="*/ 3087468 h 3206031"/>
              <a:gd name="connsiteX130" fmla="*/ 2514663 w 4389120"/>
              <a:gd name="connsiteY130" fmla="*/ 3065011 h 3206031"/>
              <a:gd name="connsiteX131" fmla="*/ 2504679 w 4389120"/>
              <a:gd name="connsiteY131" fmla="*/ 3040051 h 3206031"/>
              <a:gd name="connsiteX132" fmla="*/ 2497199 w 4389120"/>
              <a:gd name="connsiteY132" fmla="*/ 3013847 h 3206031"/>
              <a:gd name="connsiteX133" fmla="*/ 2492207 w 4389120"/>
              <a:gd name="connsiteY133" fmla="*/ 2985139 h 3206031"/>
              <a:gd name="connsiteX134" fmla="*/ 2488459 w 4389120"/>
              <a:gd name="connsiteY134" fmla="*/ 2956432 h 3206031"/>
              <a:gd name="connsiteX135" fmla="*/ 2487215 w 4389120"/>
              <a:gd name="connsiteY135" fmla="*/ 2923991 h 3206031"/>
              <a:gd name="connsiteX136" fmla="*/ 4092104 w 4389120"/>
              <a:gd name="connsiteY136" fmla="*/ 2427294 h 3206031"/>
              <a:gd name="connsiteX137" fmla="*/ 4128292 w 4389120"/>
              <a:gd name="connsiteY137" fmla="*/ 2429798 h 3206031"/>
              <a:gd name="connsiteX138" fmla="*/ 4165740 w 4389120"/>
              <a:gd name="connsiteY138" fmla="*/ 2433546 h 3206031"/>
              <a:gd name="connsiteX139" fmla="*/ 4201928 w 4389120"/>
              <a:gd name="connsiteY139" fmla="*/ 2441026 h 3206031"/>
              <a:gd name="connsiteX140" fmla="*/ 4238116 w 4389120"/>
              <a:gd name="connsiteY140" fmla="*/ 2451010 h 3206031"/>
              <a:gd name="connsiteX141" fmla="*/ 4273060 w 4389120"/>
              <a:gd name="connsiteY141" fmla="*/ 2463482 h 3206031"/>
              <a:gd name="connsiteX142" fmla="*/ 4308004 w 4389120"/>
              <a:gd name="connsiteY142" fmla="*/ 2478458 h 3206031"/>
              <a:gd name="connsiteX143" fmla="*/ 4341704 w 4389120"/>
              <a:gd name="connsiteY143" fmla="*/ 2494694 h 3206031"/>
              <a:gd name="connsiteX144" fmla="*/ 4372900 w 4389120"/>
              <a:gd name="connsiteY144" fmla="*/ 2514662 h 3206031"/>
              <a:gd name="connsiteX145" fmla="*/ 4291784 w 4389120"/>
              <a:gd name="connsiteY145" fmla="*/ 2661918 h 3206031"/>
              <a:gd name="connsiteX146" fmla="*/ 4263076 w 4389120"/>
              <a:gd name="connsiteY146" fmla="*/ 2645698 h 3206031"/>
              <a:gd name="connsiteX147" fmla="*/ 4235613 w 4389120"/>
              <a:gd name="connsiteY147" fmla="*/ 2631966 h 3206031"/>
              <a:gd name="connsiteX148" fmla="*/ 4209408 w 4389120"/>
              <a:gd name="connsiteY148" fmla="*/ 2620738 h 3206031"/>
              <a:gd name="connsiteX149" fmla="*/ 4183204 w 4389120"/>
              <a:gd name="connsiteY149" fmla="*/ 2610754 h 3206031"/>
              <a:gd name="connsiteX150" fmla="*/ 4157000 w 4389120"/>
              <a:gd name="connsiteY150" fmla="*/ 2602014 h 3206031"/>
              <a:gd name="connsiteX151" fmla="*/ 4133284 w 4389120"/>
              <a:gd name="connsiteY151" fmla="*/ 2595778 h 3206031"/>
              <a:gd name="connsiteX152" fmla="*/ 4109568 w 4389120"/>
              <a:gd name="connsiteY152" fmla="*/ 2593274 h 3206031"/>
              <a:gd name="connsiteX153" fmla="*/ 4088356 w 4389120"/>
              <a:gd name="connsiteY153" fmla="*/ 2592030 h 3206031"/>
              <a:gd name="connsiteX154" fmla="*/ 4070892 w 4389120"/>
              <a:gd name="connsiteY154" fmla="*/ 2592030 h 3206031"/>
              <a:gd name="connsiteX155" fmla="*/ 4054656 w 4389120"/>
              <a:gd name="connsiteY155" fmla="*/ 2595778 h 3206031"/>
              <a:gd name="connsiteX156" fmla="*/ 4040940 w 4389120"/>
              <a:gd name="connsiteY156" fmla="*/ 2599526 h 3206031"/>
              <a:gd name="connsiteX157" fmla="*/ 4029712 w 4389120"/>
              <a:gd name="connsiteY157" fmla="*/ 2605762 h 3206031"/>
              <a:gd name="connsiteX158" fmla="*/ 4020972 w 4389120"/>
              <a:gd name="connsiteY158" fmla="*/ 2614486 h 3206031"/>
              <a:gd name="connsiteX159" fmla="*/ 4014736 w 4389120"/>
              <a:gd name="connsiteY159" fmla="*/ 2623226 h 3206031"/>
              <a:gd name="connsiteX160" fmla="*/ 4010988 w 4389120"/>
              <a:gd name="connsiteY160" fmla="*/ 2631966 h 3206031"/>
              <a:gd name="connsiteX161" fmla="*/ 4009744 w 4389120"/>
              <a:gd name="connsiteY161" fmla="*/ 2643194 h 3206031"/>
              <a:gd name="connsiteX162" fmla="*/ 4009744 w 4389120"/>
              <a:gd name="connsiteY162" fmla="*/ 2645698 h 3206031"/>
              <a:gd name="connsiteX163" fmla="*/ 4010988 w 4389120"/>
              <a:gd name="connsiteY163" fmla="*/ 2653178 h 3206031"/>
              <a:gd name="connsiteX164" fmla="*/ 4013476 w 4389120"/>
              <a:gd name="connsiteY164" fmla="*/ 2660674 h 3206031"/>
              <a:gd name="connsiteX165" fmla="*/ 4017224 w 4389120"/>
              <a:gd name="connsiteY165" fmla="*/ 2666910 h 3206031"/>
              <a:gd name="connsiteX166" fmla="*/ 4022216 w 4389120"/>
              <a:gd name="connsiteY166" fmla="*/ 2673146 h 3206031"/>
              <a:gd name="connsiteX167" fmla="*/ 4029712 w 4389120"/>
              <a:gd name="connsiteY167" fmla="*/ 2679382 h 3206031"/>
              <a:gd name="connsiteX168" fmla="*/ 4037192 w 4389120"/>
              <a:gd name="connsiteY168" fmla="*/ 2685634 h 3206031"/>
              <a:gd name="connsiteX169" fmla="*/ 4055916 w 4389120"/>
              <a:gd name="connsiteY169" fmla="*/ 2695618 h 3206031"/>
              <a:gd name="connsiteX170" fmla="*/ 4078372 w 4389120"/>
              <a:gd name="connsiteY170" fmla="*/ 2705602 h 3206031"/>
              <a:gd name="connsiteX171" fmla="*/ 4104576 w 4389120"/>
              <a:gd name="connsiteY171" fmla="*/ 2715586 h 3206031"/>
              <a:gd name="connsiteX172" fmla="*/ 4163236 w 4389120"/>
              <a:gd name="connsiteY172" fmla="*/ 2735554 h 3206031"/>
              <a:gd name="connsiteX173" fmla="*/ 4201928 w 4389120"/>
              <a:gd name="connsiteY173" fmla="*/ 2749270 h 3206031"/>
              <a:gd name="connsiteX174" fmla="*/ 4223140 w 4389120"/>
              <a:gd name="connsiteY174" fmla="*/ 2756766 h 3206031"/>
              <a:gd name="connsiteX175" fmla="*/ 4241864 w 4389120"/>
              <a:gd name="connsiteY175" fmla="*/ 2765491 h 3206031"/>
              <a:gd name="connsiteX176" fmla="*/ 4261832 w 4389120"/>
              <a:gd name="connsiteY176" fmla="*/ 2775475 h 3206031"/>
              <a:gd name="connsiteX177" fmla="*/ 4280540 w 4389120"/>
              <a:gd name="connsiteY177" fmla="*/ 2785459 h 3206031"/>
              <a:gd name="connsiteX178" fmla="*/ 4298020 w 4389120"/>
              <a:gd name="connsiteY178" fmla="*/ 2796702 h 3206031"/>
              <a:gd name="connsiteX179" fmla="*/ 4315484 w 4389120"/>
              <a:gd name="connsiteY179" fmla="*/ 2807930 h 3206031"/>
              <a:gd name="connsiteX180" fmla="*/ 4330460 w 4389120"/>
              <a:gd name="connsiteY180" fmla="*/ 2821662 h 3206031"/>
              <a:gd name="connsiteX181" fmla="*/ 4345436 w 4389120"/>
              <a:gd name="connsiteY181" fmla="*/ 2836638 h 3206031"/>
              <a:gd name="connsiteX182" fmla="*/ 4357924 w 4389120"/>
              <a:gd name="connsiteY182" fmla="*/ 2852858 h 3206031"/>
              <a:gd name="connsiteX183" fmla="*/ 4369152 w 4389120"/>
              <a:gd name="connsiteY183" fmla="*/ 2870323 h 3206031"/>
              <a:gd name="connsiteX184" fmla="*/ 4377892 w 4389120"/>
              <a:gd name="connsiteY184" fmla="*/ 2889046 h 3206031"/>
              <a:gd name="connsiteX185" fmla="*/ 4384128 w 4389120"/>
              <a:gd name="connsiteY185" fmla="*/ 2910259 h 3206031"/>
              <a:gd name="connsiteX186" fmla="*/ 4387876 w 4389120"/>
              <a:gd name="connsiteY186" fmla="*/ 2932730 h 3206031"/>
              <a:gd name="connsiteX187" fmla="*/ 4389120 w 4389120"/>
              <a:gd name="connsiteY187" fmla="*/ 2957690 h 3206031"/>
              <a:gd name="connsiteX188" fmla="*/ 4389120 w 4389120"/>
              <a:gd name="connsiteY188" fmla="*/ 2960179 h 3206031"/>
              <a:gd name="connsiteX189" fmla="*/ 4387876 w 4389120"/>
              <a:gd name="connsiteY189" fmla="*/ 2991375 h 3206031"/>
              <a:gd name="connsiteX190" fmla="*/ 4386632 w 4389120"/>
              <a:gd name="connsiteY190" fmla="*/ 3005107 h 3206031"/>
              <a:gd name="connsiteX191" fmla="*/ 4384128 w 4389120"/>
              <a:gd name="connsiteY191" fmla="*/ 3018838 h 3206031"/>
              <a:gd name="connsiteX192" fmla="*/ 4380380 w 4389120"/>
              <a:gd name="connsiteY192" fmla="*/ 3032570 h 3206031"/>
              <a:gd name="connsiteX193" fmla="*/ 4376648 w 4389120"/>
              <a:gd name="connsiteY193" fmla="*/ 3045043 h 3206031"/>
              <a:gd name="connsiteX194" fmla="*/ 4372900 w 4389120"/>
              <a:gd name="connsiteY194" fmla="*/ 3057530 h 3206031"/>
              <a:gd name="connsiteX195" fmla="*/ 4367908 w 4389120"/>
              <a:gd name="connsiteY195" fmla="*/ 3068758 h 3206031"/>
              <a:gd name="connsiteX196" fmla="*/ 4361672 w 4389120"/>
              <a:gd name="connsiteY196" fmla="*/ 3079987 h 3206031"/>
              <a:gd name="connsiteX197" fmla="*/ 4355420 w 4389120"/>
              <a:gd name="connsiteY197" fmla="*/ 3091215 h 3206031"/>
              <a:gd name="connsiteX198" fmla="*/ 4341704 w 4389120"/>
              <a:gd name="connsiteY198" fmla="*/ 3109938 h 3206031"/>
              <a:gd name="connsiteX199" fmla="*/ 4325468 w 4389120"/>
              <a:gd name="connsiteY199" fmla="*/ 3128662 h 3206031"/>
              <a:gd name="connsiteX200" fmla="*/ 4306760 w 4389120"/>
              <a:gd name="connsiteY200" fmla="*/ 3143638 h 3206031"/>
              <a:gd name="connsiteX201" fmla="*/ 4286792 w 4389120"/>
              <a:gd name="connsiteY201" fmla="*/ 3158614 h 3206031"/>
              <a:gd name="connsiteX202" fmla="*/ 4264320 w 4389120"/>
              <a:gd name="connsiteY202" fmla="*/ 3169842 h 3206031"/>
              <a:gd name="connsiteX203" fmla="*/ 4240605 w 4389120"/>
              <a:gd name="connsiteY203" fmla="*/ 3179826 h 3206031"/>
              <a:gd name="connsiteX204" fmla="*/ 4215660 w 4389120"/>
              <a:gd name="connsiteY204" fmla="*/ 3188566 h 3206031"/>
              <a:gd name="connsiteX205" fmla="*/ 4189440 w 4389120"/>
              <a:gd name="connsiteY205" fmla="*/ 3194802 h 3206031"/>
              <a:gd name="connsiteX206" fmla="*/ 4161992 w 4389120"/>
              <a:gd name="connsiteY206" fmla="*/ 3199794 h 3206031"/>
              <a:gd name="connsiteX207" fmla="*/ 4132040 w 4389120"/>
              <a:gd name="connsiteY207" fmla="*/ 3202283 h 3206031"/>
              <a:gd name="connsiteX208" fmla="*/ 4102088 w 4389120"/>
              <a:gd name="connsiteY208" fmla="*/ 3202283 h 3206031"/>
              <a:gd name="connsiteX209" fmla="*/ 4082120 w 4389120"/>
              <a:gd name="connsiteY209" fmla="*/ 3202283 h 3206031"/>
              <a:gd name="connsiteX210" fmla="*/ 4062152 w 4389120"/>
              <a:gd name="connsiteY210" fmla="*/ 3201039 h 3206031"/>
              <a:gd name="connsiteX211" fmla="*/ 4042184 w 4389120"/>
              <a:gd name="connsiteY211" fmla="*/ 3198550 h 3206031"/>
              <a:gd name="connsiteX212" fmla="*/ 4022216 w 4389120"/>
              <a:gd name="connsiteY212" fmla="*/ 3196047 h 3206031"/>
              <a:gd name="connsiteX213" fmla="*/ 4001004 w 4389120"/>
              <a:gd name="connsiteY213" fmla="*/ 3192299 h 3206031"/>
              <a:gd name="connsiteX214" fmla="*/ 3981036 w 4389120"/>
              <a:gd name="connsiteY214" fmla="*/ 3187307 h 3206031"/>
              <a:gd name="connsiteX215" fmla="*/ 3959824 w 4389120"/>
              <a:gd name="connsiteY215" fmla="*/ 3182315 h 3206031"/>
              <a:gd name="connsiteX216" fmla="*/ 3939856 w 4389120"/>
              <a:gd name="connsiteY216" fmla="*/ 3176079 h 3206031"/>
              <a:gd name="connsiteX217" fmla="*/ 3918628 w 4389120"/>
              <a:gd name="connsiteY217" fmla="*/ 3168598 h 3206031"/>
              <a:gd name="connsiteX218" fmla="*/ 3898660 w 4389120"/>
              <a:gd name="connsiteY218" fmla="*/ 3159858 h 3206031"/>
              <a:gd name="connsiteX219" fmla="*/ 3878692 w 4389120"/>
              <a:gd name="connsiteY219" fmla="*/ 3149874 h 3206031"/>
              <a:gd name="connsiteX220" fmla="*/ 3858740 w 4389120"/>
              <a:gd name="connsiteY220" fmla="*/ 3139890 h 3206031"/>
              <a:gd name="connsiteX221" fmla="*/ 3838772 w 4389120"/>
              <a:gd name="connsiteY221" fmla="*/ 3128662 h 3206031"/>
              <a:gd name="connsiteX222" fmla="*/ 3818804 w 4389120"/>
              <a:gd name="connsiteY222" fmla="*/ 3117419 h 3206031"/>
              <a:gd name="connsiteX223" fmla="*/ 3800080 w 4389120"/>
              <a:gd name="connsiteY223" fmla="*/ 3103702 h 3206031"/>
              <a:gd name="connsiteX224" fmla="*/ 3781356 w 4389120"/>
              <a:gd name="connsiteY224" fmla="*/ 3089970 h 3206031"/>
              <a:gd name="connsiteX225" fmla="*/ 3871212 w 4389120"/>
              <a:gd name="connsiteY225" fmla="*/ 2948950 h 3206031"/>
              <a:gd name="connsiteX226" fmla="*/ 3902408 w 4389120"/>
              <a:gd name="connsiteY226" fmla="*/ 2970163 h 3206031"/>
              <a:gd name="connsiteX227" fmla="*/ 3933604 w 4389120"/>
              <a:gd name="connsiteY227" fmla="*/ 2988886 h 3206031"/>
              <a:gd name="connsiteX228" fmla="*/ 3963556 w 4389120"/>
              <a:gd name="connsiteY228" fmla="*/ 3003862 h 3206031"/>
              <a:gd name="connsiteX229" fmla="*/ 3993508 w 4389120"/>
              <a:gd name="connsiteY229" fmla="*/ 3016335 h 3206031"/>
              <a:gd name="connsiteX230" fmla="*/ 4023460 w 4389120"/>
              <a:gd name="connsiteY230" fmla="*/ 3026319 h 3206031"/>
              <a:gd name="connsiteX231" fmla="*/ 4053412 w 4389120"/>
              <a:gd name="connsiteY231" fmla="*/ 3033814 h 3206031"/>
              <a:gd name="connsiteX232" fmla="*/ 4080876 w 4389120"/>
              <a:gd name="connsiteY232" fmla="*/ 3037562 h 3206031"/>
              <a:gd name="connsiteX233" fmla="*/ 4108324 w 4389120"/>
              <a:gd name="connsiteY233" fmla="*/ 3038806 h 3206031"/>
              <a:gd name="connsiteX234" fmla="*/ 4129536 w 4389120"/>
              <a:gd name="connsiteY234" fmla="*/ 3037562 h 3206031"/>
              <a:gd name="connsiteX235" fmla="*/ 4148260 w 4389120"/>
              <a:gd name="connsiteY235" fmla="*/ 3035059 h 3206031"/>
              <a:gd name="connsiteX236" fmla="*/ 4163236 w 4389120"/>
              <a:gd name="connsiteY236" fmla="*/ 3030067 h 3206031"/>
              <a:gd name="connsiteX237" fmla="*/ 4175724 w 4389120"/>
              <a:gd name="connsiteY237" fmla="*/ 3023830 h 3206031"/>
              <a:gd name="connsiteX238" fmla="*/ 4180716 w 4389120"/>
              <a:gd name="connsiteY238" fmla="*/ 3020083 h 3206031"/>
              <a:gd name="connsiteX239" fmla="*/ 4185708 w 4389120"/>
              <a:gd name="connsiteY239" fmla="*/ 3015091 h 3206031"/>
              <a:gd name="connsiteX240" fmla="*/ 4189440 w 4389120"/>
              <a:gd name="connsiteY240" fmla="*/ 3011343 h 3206031"/>
              <a:gd name="connsiteX241" fmla="*/ 4191944 w 4389120"/>
              <a:gd name="connsiteY241" fmla="*/ 3006351 h 3206031"/>
              <a:gd name="connsiteX242" fmla="*/ 4194432 w 4389120"/>
              <a:gd name="connsiteY242" fmla="*/ 3001359 h 3206031"/>
              <a:gd name="connsiteX243" fmla="*/ 4196936 w 4389120"/>
              <a:gd name="connsiteY243" fmla="*/ 2995123 h 3206031"/>
              <a:gd name="connsiteX244" fmla="*/ 4198180 w 4389120"/>
              <a:gd name="connsiteY244" fmla="*/ 2982650 h 3206031"/>
              <a:gd name="connsiteX245" fmla="*/ 4198180 w 4389120"/>
              <a:gd name="connsiteY245" fmla="*/ 2980147 h 3206031"/>
              <a:gd name="connsiteX246" fmla="*/ 4196936 w 4389120"/>
              <a:gd name="connsiteY246" fmla="*/ 2972666 h 3206031"/>
              <a:gd name="connsiteX247" fmla="*/ 4194432 w 4389120"/>
              <a:gd name="connsiteY247" fmla="*/ 2963926 h 3206031"/>
              <a:gd name="connsiteX248" fmla="*/ 4190700 w 4389120"/>
              <a:gd name="connsiteY248" fmla="*/ 2957690 h 3206031"/>
              <a:gd name="connsiteX249" fmla="*/ 4184448 w 4389120"/>
              <a:gd name="connsiteY249" fmla="*/ 2951439 h 3206031"/>
              <a:gd name="connsiteX250" fmla="*/ 4178212 w 4389120"/>
              <a:gd name="connsiteY250" fmla="*/ 2945203 h 3206031"/>
              <a:gd name="connsiteX251" fmla="*/ 4170732 w 4389120"/>
              <a:gd name="connsiteY251" fmla="*/ 2938966 h 3206031"/>
              <a:gd name="connsiteX252" fmla="*/ 4160748 w 4389120"/>
              <a:gd name="connsiteY252" fmla="*/ 2933974 h 3206031"/>
              <a:gd name="connsiteX253" fmla="*/ 4150764 w 4389120"/>
              <a:gd name="connsiteY253" fmla="*/ 2928982 h 3206031"/>
              <a:gd name="connsiteX254" fmla="*/ 4128292 w 4389120"/>
              <a:gd name="connsiteY254" fmla="*/ 2920243 h 3206031"/>
              <a:gd name="connsiteX255" fmla="*/ 4100844 w 4389120"/>
              <a:gd name="connsiteY255" fmla="*/ 2911503 h 3206031"/>
              <a:gd name="connsiteX256" fmla="*/ 4042184 w 4389120"/>
              <a:gd name="connsiteY256" fmla="*/ 2894038 h 3206031"/>
              <a:gd name="connsiteX257" fmla="*/ 4002248 w 4389120"/>
              <a:gd name="connsiteY257" fmla="*/ 2881566 h 3206031"/>
              <a:gd name="connsiteX258" fmla="*/ 3982280 w 4389120"/>
              <a:gd name="connsiteY258" fmla="*/ 2874070 h 3206031"/>
              <a:gd name="connsiteX259" fmla="*/ 3963556 w 4389120"/>
              <a:gd name="connsiteY259" fmla="*/ 2865331 h 3206031"/>
              <a:gd name="connsiteX260" fmla="*/ 3943588 w 4389120"/>
              <a:gd name="connsiteY260" fmla="*/ 2856606 h 3206031"/>
              <a:gd name="connsiteX261" fmla="*/ 3924880 w 4389120"/>
              <a:gd name="connsiteY261" fmla="*/ 2846622 h 3206031"/>
              <a:gd name="connsiteX262" fmla="*/ 3907400 w 4389120"/>
              <a:gd name="connsiteY262" fmla="*/ 2836638 h 3206031"/>
              <a:gd name="connsiteX263" fmla="*/ 3891180 w 4389120"/>
              <a:gd name="connsiteY263" fmla="*/ 2824150 h 3206031"/>
              <a:gd name="connsiteX264" fmla="*/ 3876204 w 4389120"/>
              <a:gd name="connsiteY264" fmla="*/ 2810419 h 3206031"/>
              <a:gd name="connsiteX265" fmla="*/ 3861228 w 4389120"/>
              <a:gd name="connsiteY265" fmla="*/ 2795443 h 3206031"/>
              <a:gd name="connsiteX266" fmla="*/ 3848756 w 4389120"/>
              <a:gd name="connsiteY266" fmla="*/ 2779222 h 3206031"/>
              <a:gd name="connsiteX267" fmla="*/ 3838772 w 4389120"/>
              <a:gd name="connsiteY267" fmla="*/ 2760499 h 3206031"/>
              <a:gd name="connsiteX268" fmla="*/ 3830032 w 4389120"/>
              <a:gd name="connsiteY268" fmla="*/ 2740546 h 3206031"/>
              <a:gd name="connsiteX269" fmla="*/ 3823796 w 4389120"/>
              <a:gd name="connsiteY269" fmla="*/ 2718074 h 3206031"/>
              <a:gd name="connsiteX270" fmla="*/ 3820048 w 4389120"/>
              <a:gd name="connsiteY270" fmla="*/ 2694358 h 3206031"/>
              <a:gd name="connsiteX271" fmla="*/ 3818804 w 4389120"/>
              <a:gd name="connsiteY271" fmla="*/ 2668154 h 3206031"/>
              <a:gd name="connsiteX272" fmla="*/ 3818804 w 4389120"/>
              <a:gd name="connsiteY272" fmla="*/ 2665666 h 3206031"/>
              <a:gd name="connsiteX273" fmla="*/ 3820048 w 4389120"/>
              <a:gd name="connsiteY273" fmla="*/ 2638202 h 3206031"/>
              <a:gd name="connsiteX274" fmla="*/ 3823796 w 4389120"/>
              <a:gd name="connsiteY274" fmla="*/ 2611998 h 3206031"/>
              <a:gd name="connsiteX275" fmla="*/ 3831276 w 4389120"/>
              <a:gd name="connsiteY275" fmla="*/ 2587038 h 3206031"/>
              <a:gd name="connsiteX276" fmla="*/ 3840016 w 4389120"/>
              <a:gd name="connsiteY276" fmla="*/ 2564582 h 3206031"/>
              <a:gd name="connsiteX277" fmla="*/ 3851244 w 4389120"/>
              <a:gd name="connsiteY277" fmla="*/ 2543354 h 3206031"/>
              <a:gd name="connsiteX278" fmla="*/ 3864976 w 4389120"/>
              <a:gd name="connsiteY278" fmla="*/ 2523386 h 3206031"/>
              <a:gd name="connsiteX279" fmla="*/ 3881196 w 4389120"/>
              <a:gd name="connsiteY279" fmla="*/ 2505922 h 3206031"/>
              <a:gd name="connsiteX280" fmla="*/ 3898660 w 4389120"/>
              <a:gd name="connsiteY280" fmla="*/ 2489702 h 3206031"/>
              <a:gd name="connsiteX281" fmla="*/ 3918628 w 4389120"/>
              <a:gd name="connsiteY281" fmla="*/ 2474726 h 3206031"/>
              <a:gd name="connsiteX282" fmla="*/ 3939856 w 4389120"/>
              <a:gd name="connsiteY282" fmla="*/ 2462238 h 3206031"/>
              <a:gd name="connsiteX283" fmla="*/ 3962312 w 4389120"/>
              <a:gd name="connsiteY283" fmla="*/ 2452254 h 3206031"/>
              <a:gd name="connsiteX284" fmla="*/ 3986028 w 4389120"/>
              <a:gd name="connsiteY284" fmla="*/ 2443530 h 3206031"/>
              <a:gd name="connsiteX285" fmla="*/ 4010988 w 4389120"/>
              <a:gd name="connsiteY285" fmla="*/ 2436034 h 3206031"/>
              <a:gd name="connsiteX286" fmla="*/ 4037192 w 4389120"/>
              <a:gd name="connsiteY286" fmla="*/ 2432286 h 3206031"/>
              <a:gd name="connsiteX287" fmla="*/ 4064640 w 4389120"/>
              <a:gd name="connsiteY287" fmla="*/ 2428554 h 3206031"/>
              <a:gd name="connsiteX288" fmla="*/ 2000502 w 4389120"/>
              <a:gd name="connsiteY288" fmla="*/ 2424806 h 3206031"/>
              <a:gd name="connsiteX289" fmla="*/ 2021714 w 4389120"/>
              <a:gd name="connsiteY289" fmla="*/ 2426051 h 3206031"/>
              <a:gd name="connsiteX290" fmla="*/ 2042926 w 4389120"/>
              <a:gd name="connsiteY290" fmla="*/ 2427295 h 3206031"/>
              <a:gd name="connsiteX291" fmla="*/ 2064154 w 4389120"/>
              <a:gd name="connsiteY291" fmla="*/ 2429798 h 3206031"/>
              <a:gd name="connsiteX292" fmla="*/ 2084122 w 4389120"/>
              <a:gd name="connsiteY292" fmla="*/ 2432287 h 3206031"/>
              <a:gd name="connsiteX293" fmla="*/ 2104090 w 4389120"/>
              <a:gd name="connsiteY293" fmla="*/ 2437279 h 3206031"/>
              <a:gd name="connsiteX294" fmla="*/ 2124043 w 4389120"/>
              <a:gd name="connsiteY294" fmla="*/ 2442271 h 3206031"/>
              <a:gd name="connsiteX295" fmla="*/ 2142766 w 4389120"/>
              <a:gd name="connsiteY295" fmla="*/ 2448507 h 3206031"/>
              <a:gd name="connsiteX296" fmla="*/ 2161490 w 4389120"/>
              <a:gd name="connsiteY296" fmla="*/ 2454758 h 3206031"/>
              <a:gd name="connsiteX297" fmla="*/ 2180214 w 4389120"/>
              <a:gd name="connsiteY297" fmla="*/ 2463483 h 3206031"/>
              <a:gd name="connsiteX298" fmla="*/ 2197678 w 4389120"/>
              <a:gd name="connsiteY298" fmla="*/ 2470979 h 3206031"/>
              <a:gd name="connsiteX299" fmla="*/ 2213899 w 4389120"/>
              <a:gd name="connsiteY299" fmla="*/ 2480963 h 3206031"/>
              <a:gd name="connsiteX300" fmla="*/ 2230134 w 4389120"/>
              <a:gd name="connsiteY300" fmla="*/ 2490947 h 3206031"/>
              <a:gd name="connsiteX301" fmla="*/ 2246354 w 4389120"/>
              <a:gd name="connsiteY301" fmla="*/ 2500931 h 3206031"/>
              <a:gd name="connsiteX302" fmla="*/ 2261330 w 4389120"/>
              <a:gd name="connsiteY302" fmla="*/ 2513403 h 3206031"/>
              <a:gd name="connsiteX303" fmla="*/ 2276306 w 4389120"/>
              <a:gd name="connsiteY303" fmla="*/ 2524646 h 3206031"/>
              <a:gd name="connsiteX304" fmla="*/ 2290023 w 4389120"/>
              <a:gd name="connsiteY304" fmla="*/ 2538363 h 3206031"/>
              <a:gd name="connsiteX305" fmla="*/ 2302510 w 4389120"/>
              <a:gd name="connsiteY305" fmla="*/ 2550851 h 3206031"/>
              <a:gd name="connsiteX306" fmla="*/ 2314983 w 4389120"/>
              <a:gd name="connsiteY306" fmla="*/ 2565827 h 3206031"/>
              <a:gd name="connsiteX307" fmla="*/ 2327471 w 4389120"/>
              <a:gd name="connsiteY307" fmla="*/ 2579558 h 3206031"/>
              <a:gd name="connsiteX308" fmla="*/ 2338699 w 4389120"/>
              <a:gd name="connsiteY308" fmla="*/ 2595779 h 3206031"/>
              <a:gd name="connsiteX309" fmla="*/ 2348683 w 4389120"/>
              <a:gd name="connsiteY309" fmla="*/ 2610755 h 3206031"/>
              <a:gd name="connsiteX310" fmla="*/ 2357423 w 4389120"/>
              <a:gd name="connsiteY310" fmla="*/ 2626975 h 3206031"/>
              <a:gd name="connsiteX311" fmla="*/ 2366162 w 4389120"/>
              <a:gd name="connsiteY311" fmla="*/ 2644439 h 3206031"/>
              <a:gd name="connsiteX312" fmla="*/ 2374887 w 4389120"/>
              <a:gd name="connsiteY312" fmla="*/ 2660675 h 3206031"/>
              <a:gd name="connsiteX313" fmla="*/ 2381138 w 4389120"/>
              <a:gd name="connsiteY313" fmla="*/ 2678139 h 3206031"/>
              <a:gd name="connsiteX314" fmla="*/ 2387375 w 4389120"/>
              <a:gd name="connsiteY314" fmla="*/ 2696863 h 3206031"/>
              <a:gd name="connsiteX315" fmla="*/ 2392367 w 4389120"/>
              <a:gd name="connsiteY315" fmla="*/ 2715587 h 3206031"/>
              <a:gd name="connsiteX316" fmla="*/ 2397359 w 4389120"/>
              <a:gd name="connsiteY316" fmla="*/ 2734295 h 3206031"/>
              <a:gd name="connsiteX317" fmla="*/ 2399847 w 4389120"/>
              <a:gd name="connsiteY317" fmla="*/ 2753019 h 3206031"/>
              <a:gd name="connsiteX318" fmla="*/ 2402351 w 4389120"/>
              <a:gd name="connsiteY318" fmla="*/ 2772987 h 3206031"/>
              <a:gd name="connsiteX319" fmla="*/ 2404839 w 4389120"/>
              <a:gd name="connsiteY319" fmla="*/ 2792955 h 3206031"/>
              <a:gd name="connsiteX320" fmla="*/ 2404839 w 4389120"/>
              <a:gd name="connsiteY320" fmla="*/ 2812923 h 3206031"/>
              <a:gd name="connsiteX321" fmla="*/ 2404839 w 4389120"/>
              <a:gd name="connsiteY321" fmla="*/ 2815411 h 3206031"/>
              <a:gd name="connsiteX322" fmla="*/ 2404839 w 4389120"/>
              <a:gd name="connsiteY322" fmla="*/ 2835379 h 3206031"/>
              <a:gd name="connsiteX323" fmla="*/ 2402351 w 4389120"/>
              <a:gd name="connsiteY323" fmla="*/ 2855347 h 3206031"/>
              <a:gd name="connsiteX324" fmla="*/ 2399847 w 4389120"/>
              <a:gd name="connsiteY324" fmla="*/ 2874071 h 3206031"/>
              <a:gd name="connsiteX325" fmla="*/ 2397359 w 4389120"/>
              <a:gd name="connsiteY325" fmla="*/ 2894039 h 3206031"/>
              <a:gd name="connsiteX326" fmla="*/ 2392367 w 4389120"/>
              <a:gd name="connsiteY326" fmla="*/ 2912763 h 3206031"/>
              <a:gd name="connsiteX327" fmla="*/ 2387375 w 4389120"/>
              <a:gd name="connsiteY327" fmla="*/ 2931471 h 3206031"/>
              <a:gd name="connsiteX328" fmla="*/ 2381138 w 4389120"/>
              <a:gd name="connsiteY328" fmla="*/ 2948951 h 3206031"/>
              <a:gd name="connsiteX329" fmla="*/ 2373643 w 4389120"/>
              <a:gd name="connsiteY329" fmla="*/ 2967675 h 3206031"/>
              <a:gd name="connsiteX330" fmla="*/ 2366162 w 4389120"/>
              <a:gd name="connsiteY330" fmla="*/ 2983895 h 3206031"/>
              <a:gd name="connsiteX331" fmla="*/ 2357423 w 4389120"/>
              <a:gd name="connsiteY331" fmla="*/ 3001359 h 3206031"/>
              <a:gd name="connsiteX332" fmla="*/ 2347439 w 4389120"/>
              <a:gd name="connsiteY332" fmla="*/ 3017595 h 3206031"/>
              <a:gd name="connsiteX333" fmla="*/ 2337455 w 4389120"/>
              <a:gd name="connsiteY333" fmla="*/ 3033815 h 3206031"/>
              <a:gd name="connsiteX334" fmla="*/ 2326226 w 4389120"/>
              <a:gd name="connsiteY334" fmla="*/ 3048791 h 3206031"/>
              <a:gd name="connsiteX335" fmla="*/ 2314983 w 4389120"/>
              <a:gd name="connsiteY335" fmla="*/ 3063767 h 3206031"/>
              <a:gd name="connsiteX336" fmla="*/ 2302510 w 4389120"/>
              <a:gd name="connsiteY336" fmla="*/ 3077483 h 3206031"/>
              <a:gd name="connsiteX337" fmla="*/ 2288779 w 4389120"/>
              <a:gd name="connsiteY337" fmla="*/ 3091215 h 3206031"/>
              <a:gd name="connsiteX338" fmla="*/ 2275062 w 4389120"/>
              <a:gd name="connsiteY338" fmla="*/ 3103703 h 3206031"/>
              <a:gd name="connsiteX339" fmla="*/ 2260086 w 4389120"/>
              <a:gd name="connsiteY339" fmla="*/ 3116175 h 3206031"/>
              <a:gd name="connsiteX340" fmla="*/ 2245110 w 4389120"/>
              <a:gd name="connsiteY340" fmla="*/ 3127403 h 3206031"/>
              <a:gd name="connsiteX341" fmla="*/ 2228875 w 4389120"/>
              <a:gd name="connsiteY341" fmla="*/ 3138647 h 3206031"/>
              <a:gd name="connsiteX342" fmla="*/ 2212654 w 4389120"/>
              <a:gd name="connsiteY342" fmla="*/ 3148631 h 3206031"/>
              <a:gd name="connsiteX343" fmla="*/ 2195190 w 4389120"/>
              <a:gd name="connsiteY343" fmla="*/ 3158615 h 3206031"/>
              <a:gd name="connsiteX344" fmla="*/ 2177710 w 4389120"/>
              <a:gd name="connsiteY344" fmla="*/ 3167339 h 3206031"/>
              <a:gd name="connsiteX345" fmla="*/ 2160246 w 4389120"/>
              <a:gd name="connsiteY345" fmla="*/ 3174835 h 3206031"/>
              <a:gd name="connsiteX346" fmla="*/ 2141522 w 4389120"/>
              <a:gd name="connsiteY346" fmla="*/ 3182315 h 3206031"/>
              <a:gd name="connsiteX347" fmla="*/ 2121554 w 4389120"/>
              <a:gd name="connsiteY347" fmla="*/ 3188567 h 3206031"/>
              <a:gd name="connsiteX348" fmla="*/ 2102830 w 4389120"/>
              <a:gd name="connsiteY348" fmla="*/ 3193559 h 3206031"/>
              <a:gd name="connsiteX349" fmla="*/ 2082862 w 4389120"/>
              <a:gd name="connsiteY349" fmla="*/ 3197291 h 3206031"/>
              <a:gd name="connsiteX350" fmla="*/ 2061650 w 4389120"/>
              <a:gd name="connsiteY350" fmla="*/ 3201039 h 3206031"/>
              <a:gd name="connsiteX351" fmla="*/ 2040438 w 4389120"/>
              <a:gd name="connsiteY351" fmla="*/ 3203543 h 3206031"/>
              <a:gd name="connsiteX352" fmla="*/ 2019226 w 4389120"/>
              <a:gd name="connsiteY352" fmla="*/ 3204787 h 3206031"/>
              <a:gd name="connsiteX353" fmla="*/ 1997998 w 4389120"/>
              <a:gd name="connsiteY353" fmla="*/ 3206031 h 3206031"/>
              <a:gd name="connsiteX354" fmla="*/ 1976786 w 4389120"/>
              <a:gd name="connsiteY354" fmla="*/ 3204787 h 3206031"/>
              <a:gd name="connsiteX355" fmla="*/ 1955574 w 4389120"/>
              <a:gd name="connsiteY355" fmla="*/ 3203543 h 3206031"/>
              <a:gd name="connsiteX356" fmla="*/ 1934362 w 4389120"/>
              <a:gd name="connsiteY356" fmla="*/ 3201039 h 3206031"/>
              <a:gd name="connsiteX357" fmla="*/ 1913150 w 4389120"/>
              <a:gd name="connsiteY357" fmla="*/ 3197291 h 3206031"/>
              <a:gd name="connsiteX358" fmla="*/ 1893182 w 4389120"/>
              <a:gd name="connsiteY358" fmla="*/ 3193559 h 3206031"/>
              <a:gd name="connsiteX359" fmla="*/ 1874458 w 4389120"/>
              <a:gd name="connsiteY359" fmla="*/ 3188567 h 3206031"/>
              <a:gd name="connsiteX360" fmla="*/ 1855734 w 4389120"/>
              <a:gd name="connsiteY360" fmla="*/ 3182315 h 3206031"/>
              <a:gd name="connsiteX361" fmla="*/ 1837010 w 4389120"/>
              <a:gd name="connsiteY361" fmla="*/ 3174835 h 3206031"/>
              <a:gd name="connsiteX362" fmla="*/ 1818302 w 4389120"/>
              <a:gd name="connsiteY362" fmla="*/ 3167339 h 3206031"/>
              <a:gd name="connsiteX363" fmla="*/ 1800822 w 4389120"/>
              <a:gd name="connsiteY363" fmla="*/ 3158615 h 3206031"/>
              <a:gd name="connsiteX364" fmla="*/ 1784602 w 4389120"/>
              <a:gd name="connsiteY364" fmla="*/ 3149875 h 3206031"/>
              <a:gd name="connsiteX365" fmla="*/ 1768382 w 4389120"/>
              <a:gd name="connsiteY365" fmla="*/ 3139891 h 3206031"/>
              <a:gd name="connsiteX366" fmla="*/ 1752161 w 4389120"/>
              <a:gd name="connsiteY366" fmla="*/ 3128663 h 3206031"/>
              <a:gd name="connsiteX367" fmla="*/ 1737185 w 4389120"/>
              <a:gd name="connsiteY367" fmla="*/ 3117419 h 3206031"/>
              <a:gd name="connsiteX368" fmla="*/ 1722209 w 4389120"/>
              <a:gd name="connsiteY368" fmla="*/ 3104947 h 3206031"/>
              <a:gd name="connsiteX369" fmla="*/ 1708478 w 4389120"/>
              <a:gd name="connsiteY369" fmla="*/ 3092459 h 3206031"/>
              <a:gd name="connsiteX370" fmla="*/ 1695990 w 4389120"/>
              <a:gd name="connsiteY370" fmla="*/ 3078743 h 3206031"/>
              <a:gd name="connsiteX371" fmla="*/ 1683518 w 4389120"/>
              <a:gd name="connsiteY371" fmla="*/ 3065011 h 3206031"/>
              <a:gd name="connsiteX372" fmla="*/ 1671030 w 4389120"/>
              <a:gd name="connsiteY372" fmla="*/ 3050035 h 3206031"/>
              <a:gd name="connsiteX373" fmla="*/ 1659802 w 4389120"/>
              <a:gd name="connsiteY373" fmla="*/ 3035059 h 3206031"/>
              <a:gd name="connsiteX374" fmla="*/ 1649818 w 4389120"/>
              <a:gd name="connsiteY374" fmla="*/ 3020083 h 3206031"/>
              <a:gd name="connsiteX375" fmla="*/ 1641078 w 4389120"/>
              <a:gd name="connsiteY375" fmla="*/ 3003863 h 3206031"/>
              <a:gd name="connsiteX376" fmla="*/ 1632353 w 4389120"/>
              <a:gd name="connsiteY376" fmla="*/ 2986383 h 3206031"/>
              <a:gd name="connsiteX377" fmla="*/ 1623613 w 4389120"/>
              <a:gd name="connsiteY377" fmla="*/ 2968919 h 3206031"/>
              <a:gd name="connsiteX378" fmla="*/ 1617377 w 4389120"/>
              <a:gd name="connsiteY378" fmla="*/ 2951439 h 3206031"/>
              <a:gd name="connsiteX379" fmla="*/ 1611126 w 4389120"/>
              <a:gd name="connsiteY379" fmla="*/ 2933975 h 3206031"/>
              <a:gd name="connsiteX380" fmla="*/ 1606134 w 4389120"/>
              <a:gd name="connsiteY380" fmla="*/ 2915251 h 3206031"/>
              <a:gd name="connsiteX381" fmla="*/ 1601142 w 4389120"/>
              <a:gd name="connsiteY381" fmla="*/ 2896543 h 3206031"/>
              <a:gd name="connsiteX382" fmla="*/ 1597409 w 4389120"/>
              <a:gd name="connsiteY382" fmla="*/ 2877819 h 3206031"/>
              <a:gd name="connsiteX383" fmla="*/ 1594906 w 4389120"/>
              <a:gd name="connsiteY383" fmla="*/ 2857851 h 3206031"/>
              <a:gd name="connsiteX384" fmla="*/ 1593661 w 4389120"/>
              <a:gd name="connsiteY384" fmla="*/ 2837883 h 3206031"/>
              <a:gd name="connsiteX385" fmla="*/ 1593661 w 4389120"/>
              <a:gd name="connsiteY385" fmla="*/ 2817915 h 3206031"/>
              <a:gd name="connsiteX386" fmla="*/ 1593661 w 4389120"/>
              <a:gd name="connsiteY386" fmla="*/ 2815411 h 3206031"/>
              <a:gd name="connsiteX387" fmla="*/ 1593661 w 4389120"/>
              <a:gd name="connsiteY387" fmla="*/ 2795443 h 3206031"/>
              <a:gd name="connsiteX388" fmla="*/ 1594906 w 4389120"/>
              <a:gd name="connsiteY388" fmla="*/ 2775475 h 3206031"/>
              <a:gd name="connsiteX389" fmla="*/ 1597409 w 4389120"/>
              <a:gd name="connsiteY389" fmla="*/ 2755507 h 3206031"/>
              <a:gd name="connsiteX390" fmla="*/ 1601142 w 4389120"/>
              <a:gd name="connsiteY390" fmla="*/ 2736799 h 3206031"/>
              <a:gd name="connsiteX391" fmla="*/ 1606134 w 4389120"/>
              <a:gd name="connsiteY391" fmla="*/ 2718075 h 3206031"/>
              <a:gd name="connsiteX392" fmla="*/ 1611126 w 4389120"/>
              <a:gd name="connsiteY392" fmla="*/ 2699351 h 3206031"/>
              <a:gd name="connsiteX393" fmla="*/ 1617377 w 4389120"/>
              <a:gd name="connsiteY393" fmla="*/ 2680643 h 3206031"/>
              <a:gd name="connsiteX394" fmla="*/ 1624858 w 4389120"/>
              <a:gd name="connsiteY394" fmla="*/ 2663163 h 3206031"/>
              <a:gd name="connsiteX395" fmla="*/ 1632353 w 4389120"/>
              <a:gd name="connsiteY395" fmla="*/ 2645699 h 3206031"/>
              <a:gd name="connsiteX396" fmla="*/ 1641078 w 4389120"/>
              <a:gd name="connsiteY396" fmla="*/ 2629463 h 3206031"/>
              <a:gd name="connsiteX397" fmla="*/ 1649818 w 4389120"/>
              <a:gd name="connsiteY397" fmla="*/ 2613243 h 3206031"/>
              <a:gd name="connsiteX398" fmla="*/ 1661046 w 4389120"/>
              <a:gd name="connsiteY398" fmla="*/ 2597023 h 3206031"/>
              <a:gd name="connsiteX399" fmla="*/ 1672289 w 4389120"/>
              <a:gd name="connsiteY399" fmla="*/ 2582047 h 3206031"/>
              <a:gd name="connsiteX400" fmla="*/ 1683518 w 4389120"/>
              <a:gd name="connsiteY400" fmla="*/ 2567071 h 3206031"/>
              <a:gd name="connsiteX401" fmla="*/ 1695990 w 4389120"/>
              <a:gd name="connsiteY401" fmla="*/ 2553339 h 3206031"/>
              <a:gd name="connsiteX402" fmla="*/ 1709722 w 4389120"/>
              <a:gd name="connsiteY402" fmla="*/ 2539622 h 3206031"/>
              <a:gd name="connsiteX403" fmla="*/ 1723454 w 4389120"/>
              <a:gd name="connsiteY403" fmla="*/ 2525891 h 3206031"/>
              <a:gd name="connsiteX404" fmla="*/ 1738430 w 4389120"/>
              <a:gd name="connsiteY404" fmla="*/ 2514662 h 3206031"/>
              <a:gd name="connsiteX405" fmla="*/ 1753406 w 4389120"/>
              <a:gd name="connsiteY405" fmla="*/ 2502175 h 3206031"/>
              <a:gd name="connsiteX406" fmla="*/ 1769626 w 4389120"/>
              <a:gd name="connsiteY406" fmla="*/ 2492191 h 3206031"/>
              <a:gd name="connsiteX407" fmla="*/ 1785846 w 4389120"/>
              <a:gd name="connsiteY407" fmla="*/ 2480963 h 3206031"/>
              <a:gd name="connsiteX408" fmla="*/ 1802066 w 4389120"/>
              <a:gd name="connsiteY408" fmla="*/ 2472223 h 3206031"/>
              <a:gd name="connsiteX409" fmla="*/ 1820790 w 4389120"/>
              <a:gd name="connsiteY409" fmla="*/ 2463483 h 3206031"/>
              <a:gd name="connsiteX410" fmla="*/ 1838270 w 4389120"/>
              <a:gd name="connsiteY410" fmla="*/ 2456003 h 3206031"/>
              <a:gd name="connsiteX411" fmla="*/ 1856978 w 4389120"/>
              <a:gd name="connsiteY411" fmla="*/ 2448507 h 3206031"/>
              <a:gd name="connsiteX412" fmla="*/ 1875702 w 4389120"/>
              <a:gd name="connsiteY412" fmla="*/ 2442271 h 3206031"/>
              <a:gd name="connsiteX413" fmla="*/ 1895670 w 4389120"/>
              <a:gd name="connsiteY413" fmla="*/ 2437279 h 3206031"/>
              <a:gd name="connsiteX414" fmla="*/ 1915638 w 4389120"/>
              <a:gd name="connsiteY414" fmla="*/ 2432287 h 3206031"/>
              <a:gd name="connsiteX415" fmla="*/ 1936850 w 4389120"/>
              <a:gd name="connsiteY415" fmla="*/ 2429798 h 3206031"/>
              <a:gd name="connsiteX416" fmla="*/ 1958062 w 4389120"/>
              <a:gd name="connsiteY416" fmla="*/ 2427295 h 3206031"/>
              <a:gd name="connsiteX417" fmla="*/ 1979290 w 4389120"/>
              <a:gd name="connsiteY417" fmla="*/ 2426051 h 3206031"/>
              <a:gd name="connsiteX418" fmla="*/ 1247969 w 4389120"/>
              <a:gd name="connsiteY418" fmla="*/ 2424806 h 3206031"/>
              <a:gd name="connsiteX419" fmla="*/ 1274173 w 4389120"/>
              <a:gd name="connsiteY419" fmla="*/ 2426051 h 3206031"/>
              <a:gd name="connsiteX420" fmla="*/ 1299133 w 4389120"/>
              <a:gd name="connsiteY420" fmla="*/ 2427295 h 3206031"/>
              <a:gd name="connsiteX421" fmla="*/ 1322849 w 4389120"/>
              <a:gd name="connsiteY421" fmla="*/ 2429798 h 3206031"/>
              <a:gd name="connsiteX422" fmla="*/ 1345321 w 4389120"/>
              <a:gd name="connsiteY422" fmla="*/ 2433546 h 3206031"/>
              <a:gd name="connsiteX423" fmla="*/ 1366533 w 4389120"/>
              <a:gd name="connsiteY423" fmla="*/ 2438538 h 3206031"/>
              <a:gd name="connsiteX424" fmla="*/ 1386501 w 4389120"/>
              <a:gd name="connsiteY424" fmla="*/ 2443530 h 3206031"/>
              <a:gd name="connsiteX425" fmla="*/ 1406469 w 4389120"/>
              <a:gd name="connsiteY425" fmla="*/ 2451011 h 3206031"/>
              <a:gd name="connsiteX426" fmla="*/ 1425177 w 4389120"/>
              <a:gd name="connsiteY426" fmla="*/ 2458491 h 3206031"/>
              <a:gd name="connsiteX427" fmla="*/ 1442657 w 4389120"/>
              <a:gd name="connsiteY427" fmla="*/ 2467231 h 3206031"/>
              <a:gd name="connsiteX428" fmla="*/ 1458877 w 4389120"/>
              <a:gd name="connsiteY428" fmla="*/ 2477215 h 3206031"/>
              <a:gd name="connsiteX429" fmla="*/ 1475097 w 4389120"/>
              <a:gd name="connsiteY429" fmla="*/ 2487199 h 3206031"/>
              <a:gd name="connsiteX430" fmla="*/ 1491333 w 4389120"/>
              <a:gd name="connsiteY430" fmla="*/ 2498427 h 3206031"/>
              <a:gd name="connsiteX431" fmla="*/ 1506309 w 4389120"/>
              <a:gd name="connsiteY431" fmla="*/ 2509670 h 3206031"/>
              <a:gd name="connsiteX432" fmla="*/ 1520025 w 4389120"/>
              <a:gd name="connsiteY432" fmla="*/ 2523387 h 3206031"/>
              <a:gd name="connsiteX433" fmla="*/ 1533757 w 4389120"/>
              <a:gd name="connsiteY433" fmla="*/ 2537119 h 3206031"/>
              <a:gd name="connsiteX434" fmla="*/ 1547489 w 4389120"/>
              <a:gd name="connsiteY434" fmla="*/ 2550851 h 3206031"/>
              <a:gd name="connsiteX435" fmla="*/ 1417697 w 4389120"/>
              <a:gd name="connsiteY435" fmla="*/ 2690627 h 3206031"/>
              <a:gd name="connsiteX436" fmla="*/ 1400233 w 4389120"/>
              <a:gd name="connsiteY436" fmla="*/ 2673147 h 3206031"/>
              <a:gd name="connsiteX437" fmla="*/ 1381509 w 4389120"/>
              <a:gd name="connsiteY437" fmla="*/ 2656927 h 3206031"/>
              <a:gd name="connsiteX438" fmla="*/ 1362785 w 4389120"/>
              <a:gd name="connsiteY438" fmla="*/ 2641951 h 3206031"/>
              <a:gd name="connsiteX439" fmla="*/ 1342817 w 4389120"/>
              <a:gd name="connsiteY439" fmla="*/ 2630723 h 3206031"/>
              <a:gd name="connsiteX440" fmla="*/ 1321605 w 4389120"/>
              <a:gd name="connsiteY440" fmla="*/ 2620739 h 3206031"/>
              <a:gd name="connsiteX441" fmla="*/ 1310377 w 4389120"/>
              <a:gd name="connsiteY441" fmla="*/ 2616991 h 3206031"/>
              <a:gd name="connsiteX442" fmla="*/ 1299133 w 4389120"/>
              <a:gd name="connsiteY442" fmla="*/ 2614487 h 3206031"/>
              <a:gd name="connsiteX443" fmla="*/ 1286661 w 4389120"/>
              <a:gd name="connsiteY443" fmla="*/ 2611999 h 3206031"/>
              <a:gd name="connsiteX444" fmla="*/ 1274173 w 4389120"/>
              <a:gd name="connsiteY444" fmla="*/ 2609495 h 3206031"/>
              <a:gd name="connsiteX445" fmla="*/ 1260457 w 4389120"/>
              <a:gd name="connsiteY445" fmla="*/ 2608251 h 3206031"/>
              <a:gd name="connsiteX446" fmla="*/ 1246725 w 4389120"/>
              <a:gd name="connsiteY446" fmla="*/ 2608251 h 3206031"/>
              <a:gd name="connsiteX447" fmla="*/ 1226757 w 4389120"/>
              <a:gd name="connsiteY447" fmla="*/ 2609495 h 3206031"/>
              <a:gd name="connsiteX448" fmla="*/ 1208033 w 4389120"/>
              <a:gd name="connsiteY448" fmla="*/ 2611999 h 3206031"/>
              <a:gd name="connsiteX449" fmla="*/ 1190569 w 4389120"/>
              <a:gd name="connsiteY449" fmla="*/ 2616991 h 3206031"/>
              <a:gd name="connsiteX450" fmla="*/ 1173089 w 4389120"/>
              <a:gd name="connsiteY450" fmla="*/ 2624471 h 3206031"/>
              <a:gd name="connsiteX451" fmla="*/ 1158113 w 4389120"/>
              <a:gd name="connsiteY451" fmla="*/ 2633211 h 3206031"/>
              <a:gd name="connsiteX452" fmla="*/ 1143137 w 4389120"/>
              <a:gd name="connsiteY452" fmla="*/ 2643195 h 3206031"/>
              <a:gd name="connsiteX453" fmla="*/ 1128161 w 4389120"/>
              <a:gd name="connsiteY453" fmla="*/ 2655683 h 3206031"/>
              <a:gd name="connsiteX454" fmla="*/ 1115689 w 4389120"/>
              <a:gd name="connsiteY454" fmla="*/ 2669399 h 3206031"/>
              <a:gd name="connsiteX455" fmla="*/ 1104461 w 4389120"/>
              <a:gd name="connsiteY455" fmla="*/ 2683131 h 3206031"/>
              <a:gd name="connsiteX456" fmla="*/ 1094477 w 4389120"/>
              <a:gd name="connsiteY456" fmla="*/ 2699351 h 3206031"/>
              <a:gd name="connsiteX457" fmla="*/ 1085737 w 4389120"/>
              <a:gd name="connsiteY457" fmla="*/ 2715587 h 3206031"/>
              <a:gd name="connsiteX458" fmla="*/ 1078241 w 4389120"/>
              <a:gd name="connsiteY458" fmla="*/ 2734295 h 3206031"/>
              <a:gd name="connsiteX459" fmla="*/ 1073249 w 4389120"/>
              <a:gd name="connsiteY459" fmla="*/ 2753019 h 3206031"/>
              <a:gd name="connsiteX460" fmla="*/ 1068257 w 4389120"/>
              <a:gd name="connsiteY460" fmla="*/ 2771743 h 3206031"/>
              <a:gd name="connsiteX461" fmla="*/ 1065769 w 4389120"/>
              <a:gd name="connsiteY461" fmla="*/ 2791711 h 3206031"/>
              <a:gd name="connsiteX462" fmla="*/ 1064525 w 4389120"/>
              <a:gd name="connsiteY462" fmla="*/ 2812923 h 3206031"/>
              <a:gd name="connsiteX463" fmla="*/ 1064525 w 4389120"/>
              <a:gd name="connsiteY463" fmla="*/ 2815411 h 3206031"/>
              <a:gd name="connsiteX464" fmla="*/ 1065769 w 4389120"/>
              <a:gd name="connsiteY464" fmla="*/ 2836639 h 3206031"/>
              <a:gd name="connsiteX465" fmla="*/ 1068257 w 4389120"/>
              <a:gd name="connsiteY465" fmla="*/ 2856607 h 3206031"/>
              <a:gd name="connsiteX466" fmla="*/ 1073249 w 4389120"/>
              <a:gd name="connsiteY466" fmla="*/ 2876575 h 3206031"/>
              <a:gd name="connsiteX467" fmla="*/ 1078241 w 4389120"/>
              <a:gd name="connsiteY467" fmla="*/ 2896543 h 3206031"/>
              <a:gd name="connsiteX468" fmla="*/ 1085737 w 4389120"/>
              <a:gd name="connsiteY468" fmla="*/ 2914007 h 3206031"/>
              <a:gd name="connsiteX469" fmla="*/ 1094477 w 4389120"/>
              <a:gd name="connsiteY469" fmla="*/ 2931471 h 3206031"/>
              <a:gd name="connsiteX470" fmla="*/ 1104461 w 4389120"/>
              <a:gd name="connsiteY470" fmla="*/ 2947707 h 3206031"/>
              <a:gd name="connsiteX471" fmla="*/ 1116933 w 4389120"/>
              <a:gd name="connsiteY471" fmla="*/ 2961423 h 3206031"/>
              <a:gd name="connsiteX472" fmla="*/ 1129421 w 4389120"/>
              <a:gd name="connsiteY472" fmla="*/ 2975155 h 3206031"/>
              <a:gd name="connsiteX473" fmla="*/ 1144397 w 4389120"/>
              <a:gd name="connsiteY473" fmla="*/ 2987643 h 3206031"/>
              <a:gd name="connsiteX474" fmla="*/ 1159373 w 4389120"/>
              <a:gd name="connsiteY474" fmla="*/ 2997627 h 3206031"/>
              <a:gd name="connsiteX475" fmla="*/ 1176837 w 4389120"/>
              <a:gd name="connsiteY475" fmla="*/ 3006351 h 3206031"/>
              <a:gd name="connsiteX476" fmla="*/ 1194317 w 4389120"/>
              <a:gd name="connsiteY476" fmla="*/ 3012603 h 3206031"/>
              <a:gd name="connsiteX477" fmla="*/ 1214285 w 4389120"/>
              <a:gd name="connsiteY477" fmla="*/ 3017595 h 3206031"/>
              <a:gd name="connsiteX478" fmla="*/ 1234237 w 4389120"/>
              <a:gd name="connsiteY478" fmla="*/ 3021327 h 3206031"/>
              <a:gd name="connsiteX479" fmla="*/ 1255465 w 4389120"/>
              <a:gd name="connsiteY479" fmla="*/ 3022587 h 3206031"/>
              <a:gd name="connsiteX480" fmla="*/ 1281669 w 4389120"/>
              <a:gd name="connsiteY480" fmla="*/ 3021327 h 3206031"/>
              <a:gd name="connsiteX481" fmla="*/ 1305385 w 4389120"/>
              <a:gd name="connsiteY481" fmla="*/ 3016335 h 3206031"/>
              <a:gd name="connsiteX482" fmla="*/ 1327841 w 4389120"/>
              <a:gd name="connsiteY482" fmla="*/ 3010099 h 3206031"/>
              <a:gd name="connsiteX483" fmla="*/ 1349053 w 4389120"/>
              <a:gd name="connsiteY483" fmla="*/ 3001359 h 3206031"/>
              <a:gd name="connsiteX484" fmla="*/ 1369021 w 4389120"/>
              <a:gd name="connsiteY484" fmla="*/ 2988887 h 3206031"/>
              <a:gd name="connsiteX485" fmla="*/ 1388989 w 4389120"/>
              <a:gd name="connsiteY485" fmla="*/ 2975155 h 3206031"/>
              <a:gd name="connsiteX486" fmla="*/ 1407713 w 4389120"/>
              <a:gd name="connsiteY486" fmla="*/ 2960179 h 3206031"/>
              <a:gd name="connsiteX487" fmla="*/ 1427681 w 4389120"/>
              <a:gd name="connsiteY487" fmla="*/ 2942715 h 3206031"/>
              <a:gd name="connsiteX488" fmla="*/ 1551237 w 4389120"/>
              <a:gd name="connsiteY488" fmla="*/ 3068759 h 3206031"/>
              <a:gd name="connsiteX489" fmla="*/ 1523773 w 4389120"/>
              <a:gd name="connsiteY489" fmla="*/ 3097451 h 3206031"/>
              <a:gd name="connsiteX490" fmla="*/ 1508797 w 4389120"/>
              <a:gd name="connsiteY490" fmla="*/ 3111183 h 3206031"/>
              <a:gd name="connsiteX491" fmla="*/ 1493821 w 4389120"/>
              <a:gd name="connsiteY491" fmla="*/ 3123671 h 3206031"/>
              <a:gd name="connsiteX492" fmla="*/ 1478845 w 4389120"/>
              <a:gd name="connsiteY492" fmla="*/ 3136143 h 3206031"/>
              <a:gd name="connsiteX493" fmla="*/ 1462625 w 4389120"/>
              <a:gd name="connsiteY493" fmla="*/ 3147371 h 3206031"/>
              <a:gd name="connsiteX494" fmla="*/ 1445145 w 4389120"/>
              <a:gd name="connsiteY494" fmla="*/ 3157355 h 3206031"/>
              <a:gd name="connsiteX495" fmla="*/ 1427681 w 4389120"/>
              <a:gd name="connsiteY495" fmla="*/ 3167339 h 3206031"/>
              <a:gd name="connsiteX496" fmla="*/ 1408957 w 4389120"/>
              <a:gd name="connsiteY496" fmla="*/ 3176079 h 3206031"/>
              <a:gd name="connsiteX497" fmla="*/ 1388989 w 4389120"/>
              <a:gd name="connsiteY497" fmla="*/ 3183575 h 3206031"/>
              <a:gd name="connsiteX498" fmla="*/ 1367777 w 4389120"/>
              <a:gd name="connsiteY498" fmla="*/ 3189811 h 3206031"/>
              <a:gd name="connsiteX499" fmla="*/ 1346565 w 4389120"/>
              <a:gd name="connsiteY499" fmla="*/ 3194803 h 3206031"/>
              <a:gd name="connsiteX500" fmla="*/ 1322849 w 4389120"/>
              <a:gd name="connsiteY500" fmla="*/ 3199795 h 3206031"/>
              <a:gd name="connsiteX501" fmla="*/ 1299133 w 4389120"/>
              <a:gd name="connsiteY501" fmla="*/ 3203543 h 3206031"/>
              <a:gd name="connsiteX502" fmla="*/ 1272929 w 4389120"/>
              <a:gd name="connsiteY502" fmla="*/ 3204787 h 3206031"/>
              <a:gd name="connsiteX503" fmla="*/ 1245481 w 4389120"/>
              <a:gd name="connsiteY503" fmla="*/ 3206031 h 3206031"/>
              <a:gd name="connsiteX504" fmla="*/ 1224269 w 4389120"/>
              <a:gd name="connsiteY504" fmla="*/ 3204787 h 3206031"/>
              <a:gd name="connsiteX505" fmla="*/ 1204301 w 4389120"/>
              <a:gd name="connsiteY505" fmla="*/ 3203543 h 3206031"/>
              <a:gd name="connsiteX506" fmla="*/ 1184333 w 4389120"/>
              <a:gd name="connsiteY506" fmla="*/ 3201039 h 3206031"/>
              <a:gd name="connsiteX507" fmla="*/ 1164365 w 4389120"/>
              <a:gd name="connsiteY507" fmla="*/ 3197291 h 3206031"/>
              <a:gd name="connsiteX508" fmla="*/ 1144397 w 4389120"/>
              <a:gd name="connsiteY508" fmla="*/ 3193559 h 3206031"/>
              <a:gd name="connsiteX509" fmla="*/ 1125673 w 4389120"/>
              <a:gd name="connsiteY509" fmla="*/ 3188567 h 3206031"/>
              <a:gd name="connsiteX510" fmla="*/ 1106949 w 4389120"/>
              <a:gd name="connsiteY510" fmla="*/ 3182315 h 3206031"/>
              <a:gd name="connsiteX511" fmla="*/ 1089485 w 4389120"/>
              <a:gd name="connsiteY511" fmla="*/ 3174835 h 3206031"/>
              <a:gd name="connsiteX512" fmla="*/ 1072005 w 4389120"/>
              <a:gd name="connsiteY512" fmla="*/ 3167339 h 3206031"/>
              <a:gd name="connsiteX513" fmla="*/ 1055785 w 4389120"/>
              <a:gd name="connsiteY513" fmla="*/ 3158615 h 3206031"/>
              <a:gd name="connsiteX514" fmla="*/ 1038321 w 4389120"/>
              <a:gd name="connsiteY514" fmla="*/ 3149875 h 3206031"/>
              <a:gd name="connsiteX515" fmla="*/ 1023345 w 4389120"/>
              <a:gd name="connsiteY515" fmla="*/ 3139891 h 3206031"/>
              <a:gd name="connsiteX516" fmla="*/ 1008369 w 4389120"/>
              <a:gd name="connsiteY516" fmla="*/ 3128663 h 3206031"/>
              <a:gd name="connsiteX517" fmla="*/ 993393 w 4389120"/>
              <a:gd name="connsiteY517" fmla="*/ 3117419 h 3206031"/>
              <a:gd name="connsiteX518" fmla="*/ 979661 w 4389120"/>
              <a:gd name="connsiteY518" fmla="*/ 3104947 h 3206031"/>
              <a:gd name="connsiteX519" fmla="*/ 965929 w 4389120"/>
              <a:gd name="connsiteY519" fmla="*/ 3092459 h 3206031"/>
              <a:gd name="connsiteX520" fmla="*/ 953457 w 4389120"/>
              <a:gd name="connsiteY520" fmla="*/ 3078743 h 3206031"/>
              <a:gd name="connsiteX521" fmla="*/ 940969 w 4389120"/>
              <a:gd name="connsiteY521" fmla="*/ 3065011 h 3206031"/>
              <a:gd name="connsiteX522" fmla="*/ 929741 w 4389120"/>
              <a:gd name="connsiteY522" fmla="*/ 3050035 h 3206031"/>
              <a:gd name="connsiteX523" fmla="*/ 919757 w 4389120"/>
              <a:gd name="connsiteY523" fmla="*/ 3035059 h 3206031"/>
              <a:gd name="connsiteX524" fmla="*/ 909773 w 4389120"/>
              <a:gd name="connsiteY524" fmla="*/ 3018839 h 3206031"/>
              <a:gd name="connsiteX525" fmla="*/ 899789 w 4389120"/>
              <a:gd name="connsiteY525" fmla="*/ 3002619 h 3206031"/>
              <a:gd name="connsiteX526" fmla="*/ 892293 w 4389120"/>
              <a:gd name="connsiteY526" fmla="*/ 2986383 h 3206031"/>
              <a:gd name="connsiteX527" fmla="*/ 884813 w 4389120"/>
              <a:gd name="connsiteY527" fmla="*/ 2968919 h 3206031"/>
              <a:gd name="connsiteX528" fmla="*/ 877333 w 4389120"/>
              <a:gd name="connsiteY528" fmla="*/ 2951439 h 3206031"/>
              <a:gd name="connsiteX529" fmla="*/ 872341 w 4389120"/>
              <a:gd name="connsiteY529" fmla="*/ 2932731 h 3206031"/>
              <a:gd name="connsiteX530" fmla="*/ 867349 w 4389120"/>
              <a:gd name="connsiteY530" fmla="*/ 2915251 h 3206031"/>
              <a:gd name="connsiteX531" fmla="*/ 862357 w 4389120"/>
              <a:gd name="connsiteY531" fmla="*/ 2896543 h 3206031"/>
              <a:gd name="connsiteX532" fmla="*/ 859853 w 4389120"/>
              <a:gd name="connsiteY532" fmla="*/ 2876575 h 3206031"/>
              <a:gd name="connsiteX533" fmla="*/ 857365 w 4389120"/>
              <a:gd name="connsiteY533" fmla="*/ 2857851 h 3206031"/>
              <a:gd name="connsiteX534" fmla="*/ 856105 w 4389120"/>
              <a:gd name="connsiteY534" fmla="*/ 2837883 h 3206031"/>
              <a:gd name="connsiteX535" fmla="*/ 854861 w 4389120"/>
              <a:gd name="connsiteY535" fmla="*/ 2817915 h 3206031"/>
              <a:gd name="connsiteX536" fmla="*/ 854861 w 4389120"/>
              <a:gd name="connsiteY536" fmla="*/ 2815411 h 3206031"/>
              <a:gd name="connsiteX537" fmla="*/ 856105 w 4389120"/>
              <a:gd name="connsiteY537" fmla="*/ 2795443 h 3206031"/>
              <a:gd name="connsiteX538" fmla="*/ 857365 w 4389120"/>
              <a:gd name="connsiteY538" fmla="*/ 2775475 h 3206031"/>
              <a:gd name="connsiteX539" fmla="*/ 859853 w 4389120"/>
              <a:gd name="connsiteY539" fmla="*/ 2756767 h 3206031"/>
              <a:gd name="connsiteX540" fmla="*/ 862357 w 4389120"/>
              <a:gd name="connsiteY540" fmla="*/ 2736799 h 3206031"/>
              <a:gd name="connsiteX541" fmla="*/ 867349 w 4389120"/>
              <a:gd name="connsiteY541" fmla="*/ 2718075 h 3206031"/>
              <a:gd name="connsiteX542" fmla="*/ 872341 w 4389120"/>
              <a:gd name="connsiteY542" fmla="*/ 2699351 h 3206031"/>
              <a:gd name="connsiteX543" fmla="*/ 877333 w 4389120"/>
              <a:gd name="connsiteY543" fmla="*/ 2681887 h 3206031"/>
              <a:gd name="connsiteX544" fmla="*/ 884813 w 4389120"/>
              <a:gd name="connsiteY544" fmla="*/ 2664407 h 3206031"/>
              <a:gd name="connsiteX545" fmla="*/ 892293 w 4389120"/>
              <a:gd name="connsiteY545" fmla="*/ 2646943 h 3206031"/>
              <a:gd name="connsiteX546" fmla="*/ 899789 w 4389120"/>
              <a:gd name="connsiteY546" fmla="*/ 2629463 h 3206031"/>
              <a:gd name="connsiteX547" fmla="*/ 909773 w 4389120"/>
              <a:gd name="connsiteY547" fmla="*/ 2613243 h 3206031"/>
              <a:gd name="connsiteX548" fmla="*/ 918513 w 4389120"/>
              <a:gd name="connsiteY548" fmla="*/ 2598267 h 3206031"/>
              <a:gd name="connsiteX549" fmla="*/ 929741 w 4389120"/>
              <a:gd name="connsiteY549" fmla="*/ 2582047 h 3206031"/>
              <a:gd name="connsiteX550" fmla="*/ 940969 w 4389120"/>
              <a:gd name="connsiteY550" fmla="*/ 2567071 h 3206031"/>
              <a:gd name="connsiteX551" fmla="*/ 953457 w 4389120"/>
              <a:gd name="connsiteY551" fmla="*/ 2553339 h 3206031"/>
              <a:gd name="connsiteX552" fmla="*/ 965929 w 4389120"/>
              <a:gd name="connsiteY552" fmla="*/ 2539622 h 3206031"/>
              <a:gd name="connsiteX553" fmla="*/ 979661 w 4389120"/>
              <a:gd name="connsiteY553" fmla="*/ 2527135 h 3206031"/>
              <a:gd name="connsiteX554" fmla="*/ 993393 w 4389120"/>
              <a:gd name="connsiteY554" fmla="*/ 2514662 h 3206031"/>
              <a:gd name="connsiteX555" fmla="*/ 1008369 w 4389120"/>
              <a:gd name="connsiteY555" fmla="*/ 2503419 h 3206031"/>
              <a:gd name="connsiteX556" fmla="*/ 1023345 w 4389120"/>
              <a:gd name="connsiteY556" fmla="*/ 2492191 h 3206031"/>
              <a:gd name="connsiteX557" fmla="*/ 1039565 w 4389120"/>
              <a:gd name="connsiteY557" fmla="*/ 2482207 h 3206031"/>
              <a:gd name="connsiteX558" fmla="*/ 1055785 w 4389120"/>
              <a:gd name="connsiteY558" fmla="*/ 2472223 h 3206031"/>
              <a:gd name="connsiteX559" fmla="*/ 1072005 w 4389120"/>
              <a:gd name="connsiteY559" fmla="*/ 2463483 h 3206031"/>
              <a:gd name="connsiteX560" fmla="*/ 1089485 w 4389120"/>
              <a:gd name="connsiteY560" fmla="*/ 2456003 h 3206031"/>
              <a:gd name="connsiteX561" fmla="*/ 1108193 w 4389120"/>
              <a:gd name="connsiteY561" fmla="*/ 2448507 h 3206031"/>
              <a:gd name="connsiteX562" fmla="*/ 1126917 w 4389120"/>
              <a:gd name="connsiteY562" fmla="*/ 2442271 h 3206031"/>
              <a:gd name="connsiteX563" fmla="*/ 1145641 w 4389120"/>
              <a:gd name="connsiteY563" fmla="*/ 2437279 h 3206031"/>
              <a:gd name="connsiteX564" fmla="*/ 1165609 w 4389120"/>
              <a:gd name="connsiteY564" fmla="*/ 2433546 h 3206031"/>
              <a:gd name="connsiteX565" fmla="*/ 1185577 w 4389120"/>
              <a:gd name="connsiteY565" fmla="*/ 2429798 h 3206031"/>
              <a:gd name="connsiteX566" fmla="*/ 1205545 w 4389120"/>
              <a:gd name="connsiteY566" fmla="*/ 2427295 h 3206031"/>
              <a:gd name="connsiteX567" fmla="*/ 1226757 w 4389120"/>
              <a:gd name="connsiteY567" fmla="*/ 2426051 h 3206031"/>
              <a:gd name="connsiteX568" fmla="*/ 3298391 w 4389120"/>
              <a:gd name="connsiteY568" fmla="*/ 2247597 h 3206031"/>
              <a:gd name="connsiteX569" fmla="*/ 3510544 w 4389120"/>
              <a:gd name="connsiteY569" fmla="*/ 2247597 h 3206031"/>
              <a:gd name="connsiteX570" fmla="*/ 3510544 w 4389120"/>
              <a:gd name="connsiteY570" fmla="*/ 2438538 h 3206031"/>
              <a:gd name="connsiteX571" fmla="*/ 3686508 w 4389120"/>
              <a:gd name="connsiteY571" fmla="*/ 2438538 h 3206031"/>
              <a:gd name="connsiteX572" fmla="*/ 3686508 w 4389120"/>
              <a:gd name="connsiteY572" fmla="*/ 2620738 h 3206031"/>
              <a:gd name="connsiteX573" fmla="*/ 3510544 w 4389120"/>
              <a:gd name="connsiteY573" fmla="*/ 2620738 h 3206031"/>
              <a:gd name="connsiteX574" fmla="*/ 3510544 w 4389120"/>
              <a:gd name="connsiteY574" fmla="*/ 2941455 h 3206031"/>
              <a:gd name="connsiteX575" fmla="*/ 3511803 w 4389120"/>
              <a:gd name="connsiteY575" fmla="*/ 2958934 h 3206031"/>
              <a:gd name="connsiteX576" fmla="*/ 3514291 w 4389120"/>
              <a:gd name="connsiteY576" fmla="*/ 2972666 h 3206031"/>
              <a:gd name="connsiteX577" fmla="*/ 3520528 w 4389120"/>
              <a:gd name="connsiteY577" fmla="*/ 2985139 h 3206031"/>
              <a:gd name="connsiteX578" fmla="*/ 3523031 w 4389120"/>
              <a:gd name="connsiteY578" fmla="*/ 2991375 h 3206031"/>
              <a:gd name="connsiteX579" fmla="*/ 3526764 w 4389120"/>
              <a:gd name="connsiteY579" fmla="*/ 2996367 h 3206031"/>
              <a:gd name="connsiteX580" fmla="*/ 3531756 w 4389120"/>
              <a:gd name="connsiteY580" fmla="*/ 3000115 h 3206031"/>
              <a:gd name="connsiteX581" fmla="*/ 3536748 w 4389120"/>
              <a:gd name="connsiteY581" fmla="*/ 3003862 h 3206031"/>
              <a:gd name="connsiteX582" fmla="*/ 3542999 w 4389120"/>
              <a:gd name="connsiteY582" fmla="*/ 3006351 h 3206031"/>
              <a:gd name="connsiteX583" fmla="*/ 3549236 w 4389120"/>
              <a:gd name="connsiteY583" fmla="*/ 3008854 h 3206031"/>
              <a:gd name="connsiteX584" fmla="*/ 3562967 w 4389120"/>
              <a:gd name="connsiteY584" fmla="*/ 3012602 h 3206031"/>
              <a:gd name="connsiteX585" fmla="*/ 3579188 w 4389120"/>
              <a:gd name="connsiteY585" fmla="*/ 3013846 h 3206031"/>
              <a:gd name="connsiteX586" fmla="*/ 3594164 w 4389120"/>
              <a:gd name="connsiteY586" fmla="*/ 3013846 h 3206031"/>
              <a:gd name="connsiteX587" fmla="*/ 3607895 w 4389120"/>
              <a:gd name="connsiteY587" fmla="*/ 3012602 h 3206031"/>
              <a:gd name="connsiteX588" fmla="*/ 3621612 w 4389120"/>
              <a:gd name="connsiteY588" fmla="*/ 3010099 h 3206031"/>
              <a:gd name="connsiteX589" fmla="*/ 3635344 w 4389120"/>
              <a:gd name="connsiteY589" fmla="*/ 3006351 h 3206031"/>
              <a:gd name="connsiteX590" fmla="*/ 3647831 w 4389120"/>
              <a:gd name="connsiteY590" fmla="*/ 3002618 h 3206031"/>
              <a:gd name="connsiteX591" fmla="*/ 3660304 w 4389120"/>
              <a:gd name="connsiteY591" fmla="*/ 2998870 h 3206031"/>
              <a:gd name="connsiteX592" fmla="*/ 3672791 w 4389120"/>
              <a:gd name="connsiteY592" fmla="*/ 2993878 h 3206031"/>
              <a:gd name="connsiteX593" fmla="*/ 3684020 w 4389120"/>
              <a:gd name="connsiteY593" fmla="*/ 2987642 h 3206031"/>
              <a:gd name="connsiteX594" fmla="*/ 3684020 w 4389120"/>
              <a:gd name="connsiteY594" fmla="*/ 3158614 h 3206031"/>
              <a:gd name="connsiteX595" fmla="*/ 3666540 w 4389120"/>
              <a:gd name="connsiteY595" fmla="*/ 3167339 h 3206031"/>
              <a:gd name="connsiteX596" fmla="*/ 3649076 w 4389120"/>
              <a:gd name="connsiteY596" fmla="*/ 3176079 h 3206031"/>
              <a:gd name="connsiteX597" fmla="*/ 3630352 w 4389120"/>
              <a:gd name="connsiteY597" fmla="*/ 3183574 h 3206031"/>
              <a:gd name="connsiteX598" fmla="*/ 3610384 w 4389120"/>
              <a:gd name="connsiteY598" fmla="*/ 3189811 h 3206031"/>
              <a:gd name="connsiteX599" fmla="*/ 3589172 w 4389120"/>
              <a:gd name="connsiteY599" fmla="*/ 3194803 h 3206031"/>
              <a:gd name="connsiteX600" fmla="*/ 3566700 w 4389120"/>
              <a:gd name="connsiteY600" fmla="*/ 3198550 h 3206031"/>
              <a:gd name="connsiteX601" fmla="*/ 3541740 w 4389120"/>
              <a:gd name="connsiteY601" fmla="*/ 3201039 h 3206031"/>
              <a:gd name="connsiteX602" fmla="*/ 3516780 w 4389120"/>
              <a:gd name="connsiteY602" fmla="*/ 3201039 h 3206031"/>
              <a:gd name="connsiteX603" fmla="*/ 3493079 w 4389120"/>
              <a:gd name="connsiteY603" fmla="*/ 3201039 h 3206031"/>
              <a:gd name="connsiteX604" fmla="*/ 3469363 w 4389120"/>
              <a:gd name="connsiteY604" fmla="*/ 3198550 h 3206031"/>
              <a:gd name="connsiteX605" fmla="*/ 3448151 w 4389120"/>
              <a:gd name="connsiteY605" fmla="*/ 3196047 h 3206031"/>
              <a:gd name="connsiteX606" fmla="*/ 3426939 w 4389120"/>
              <a:gd name="connsiteY606" fmla="*/ 3191055 h 3206031"/>
              <a:gd name="connsiteX607" fmla="*/ 3408215 w 4389120"/>
              <a:gd name="connsiteY607" fmla="*/ 3183574 h 3206031"/>
              <a:gd name="connsiteX608" fmla="*/ 3390736 w 4389120"/>
              <a:gd name="connsiteY608" fmla="*/ 3176079 h 3206031"/>
              <a:gd name="connsiteX609" fmla="*/ 3373271 w 4389120"/>
              <a:gd name="connsiteY609" fmla="*/ 3166095 h 3206031"/>
              <a:gd name="connsiteX610" fmla="*/ 3358295 w 4389120"/>
              <a:gd name="connsiteY610" fmla="*/ 3153622 h 3206031"/>
              <a:gd name="connsiteX611" fmla="*/ 3344563 w 4389120"/>
              <a:gd name="connsiteY611" fmla="*/ 3139891 h 3206031"/>
              <a:gd name="connsiteX612" fmla="*/ 3333335 w 4389120"/>
              <a:gd name="connsiteY612" fmla="*/ 3123670 h 3206031"/>
              <a:gd name="connsiteX613" fmla="*/ 3322107 w 4389120"/>
              <a:gd name="connsiteY613" fmla="*/ 3104947 h 3206031"/>
              <a:gd name="connsiteX614" fmla="*/ 3314611 w 4389120"/>
              <a:gd name="connsiteY614" fmla="*/ 3084979 h 3206031"/>
              <a:gd name="connsiteX615" fmla="*/ 3307131 w 4389120"/>
              <a:gd name="connsiteY615" fmla="*/ 3061263 h 3206031"/>
              <a:gd name="connsiteX616" fmla="*/ 3302139 w 4389120"/>
              <a:gd name="connsiteY616" fmla="*/ 3035059 h 3206031"/>
              <a:gd name="connsiteX617" fmla="*/ 3299635 w 4389120"/>
              <a:gd name="connsiteY617" fmla="*/ 3007610 h 3206031"/>
              <a:gd name="connsiteX618" fmla="*/ 3298391 w 4389120"/>
              <a:gd name="connsiteY618" fmla="*/ 2976399 h 3206031"/>
              <a:gd name="connsiteX619" fmla="*/ 381880 w 4389120"/>
              <a:gd name="connsiteY619" fmla="*/ 2195174 h 3206031"/>
              <a:gd name="connsiteX620" fmla="*/ 408084 w 4389120"/>
              <a:gd name="connsiteY620" fmla="*/ 2196418 h 3206031"/>
              <a:gd name="connsiteX621" fmla="*/ 434288 w 4389120"/>
              <a:gd name="connsiteY621" fmla="*/ 2197678 h 3206031"/>
              <a:gd name="connsiteX622" fmla="*/ 459248 w 4389120"/>
              <a:gd name="connsiteY622" fmla="*/ 2200166 h 3206031"/>
              <a:gd name="connsiteX623" fmla="*/ 484208 w 4389120"/>
              <a:gd name="connsiteY623" fmla="*/ 2203914 h 3206031"/>
              <a:gd name="connsiteX624" fmla="*/ 509168 w 4389120"/>
              <a:gd name="connsiteY624" fmla="*/ 2208906 h 3206031"/>
              <a:gd name="connsiteX625" fmla="*/ 532884 w 4389120"/>
              <a:gd name="connsiteY625" fmla="*/ 2213898 h 3206031"/>
              <a:gd name="connsiteX626" fmla="*/ 556600 w 4389120"/>
              <a:gd name="connsiteY626" fmla="*/ 2220134 h 3206031"/>
              <a:gd name="connsiteX627" fmla="*/ 580301 w 4389120"/>
              <a:gd name="connsiteY627" fmla="*/ 2227630 h 3206031"/>
              <a:gd name="connsiteX628" fmla="*/ 602772 w 4389120"/>
              <a:gd name="connsiteY628" fmla="*/ 2236354 h 3206031"/>
              <a:gd name="connsiteX629" fmla="*/ 623984 w 4389120"/>
              <a:gd name="connsiteY629" fmla="*/ 2245094 h 3206031"/>
              <a:gd name="connsiteX630" fmla="*/ 646456 w 4389120"/>
              <a:gd name="connsiteY630" fmla="*/ 2256322 h 3206031"/>
              <a:gd name="connsiteX631" fmla="*/ 666424 w 4389120"/>
              <a:gd name="connsiteY631" fmla="*/ 2267566 h 3206031"/>
              <a:gd name="connsiteX632" fmla="*/ 687636 w 4389120"/>
              <a:gd name="connsiteY632" fmla="*/ 2278794 h 3206031"/>
              <a:gd name="connsiteX633" fmla="*/ 707604 w 4389120"/>
              <a:gd name="connsiteY633" fmla="*/ 2291266 h 3206031"/>
              <a:gd name="connsiteX634" fmla="*/ 726313 w 4389120"/>
              <a:gd name="connsiteY634" fmla="*/ 2304998 h 3206031"/>
              <a:gd name="connsiteX635" fmla="*/ 745036 w 4389120"/>
              <a:gd name="connsiteY635" fmla="*/ 2319974 h 3206031"/>
              <a:gd name="connsiteX636" fmla="*/ 633968 w 4389120"/>
              <a:gd name="connsiteY636" fmla="*/ 2482206 h 3206031"/>
              <a:gd name="connsiteX637" fmla="*/ 601528 w 4389120"/>
              <a:gd name="connsiteY637" fmla="*/ 2460994 h 3206031"/>
              <a:gd name="connsiteX638" fmla="*/ 569072 w 4389120"/>
              <a:gd name="connsiteY638" fmla="*/ 2442270 h 3206031"/>
              <a:gd name="connsiteX639" fmla="*/ 536632 w 4389120"/>
              <a:gd name="connsiteY639" fmla="*/ 2424806 h 3206031"/>
              <a:gd name="connsiteX640" fmla="*/ 504176 w 4389120"/>
              <a:gd name="connsiteY640" fmla="*/ 2411074 h 3206031"/>
              <a:gd name="connsiteX641" fmla="*/ 472980 w 4389120"/>
              <a:gd name="connsiteY641" fmla="*/ 2401090 h 3206031"/>
              <a:gd name="connsiteX642" fmla="*/ 441784 w 4389120"/>
              <a:gd name="connsiteY642" fmla="*/ 2392350 h 3206031"/>
              <a:gd name="connsiteX643" fmla="*/ 425564 w 4389120"/>
              <a:gd name="connsiteY643" fmla="*/ 2389862 h 3206031"/>
              <a:gd name="connsiteX644" fmla="*/ 410588 w 4389120"/>
              <a:gd name="connsiteY644" fmla="*/ 2387358 h 3206031"/>
              <a:gd name="connsiteX645" fmla="*/ 394352 w 4389120"/>
              <a:gd name="connsiteY645" fmla="*/ 2386114 h 3206031"/>
              <a:gd name="connsiteX646" fmla="*/ 379376 w 4389120"/>
              <a:gd name="connsiteY646" fmla="*/ 2386114 h 3206031"/>
              <a:gd name="connsiteX647" fmla="*/ 364400 w 4389120"/>
              <a:gd name="connsiteY647" fmla="*/ 2386114 h 3206031"/>
              <a:gd name="connsiteX648" fmla="*/ 349440 w 4389120"/>
              <a:gd name="connsiteY648" fmla="*/ 2387358 h 3206031"/>
              <a:gd name="connsiteX649" fmla="*/ 336952 w 4389120"/>
              <a:gd name="connsiteY649" fmla="*/ 2389862 h 3206031"/>
              <a:gd name="connsiteX650" fmla="*/ 324480 w 4389120"/>
              <a:gd name="connsiteY650" fmla="*/ 2392350 h 3206031"/>
              <a:gd name="connsiteX651" fmla="*/ 313236 w 4389120"/>
              <a:gd name="connsiteY651" fmla="*/ 2396098 h 3206031"/>
              <a:gd name="connsiteX652" fmla="*/ 303252 w 4389120"/>
              <a:gd name="connsiteY652" fmla="*/ 2399846 h 3206031"/>
              <a:gd name="connsiteX653" fmla="*/ 293268 w 4389120"/>
              <a:gd name="connsiteY653" fmla="*/ 2404838 h 3206031"/>
              <a:gd name="connsiteX654" fmla="*/ 284544 w 4389120"/>
              <a:gd name="connsiteY654" fmla="*/ 2411074 h 3206031"/>
              <a:gd name="connsiteX655" fmla="*/ 277048 w 4389120"/>
              <a:gd name="connsiteY655" fmla="*/ 2416066 h 3206031"/>
              <a:gd name="connsiteX656" fmla="*/ 270812 w 4389120"/>
              <a:gd name="connsiteY656" fmla="*/ 2423562 h 3206031"/>
              <a:gd name="connsiteX657" fmla="*/ 265820 w 4389120"/>
              <a:gd name="connsiteY657" fmla="*/ 2429798 h 3206031"/>
              <a:gd name="connsiteX658" fmla="*/ 260828 w 4389120"/>
              <a:gd name="connsiteY658" fmla="*/ 2437278 h 3206031"/>
              <a:gd name="connsiteX659" fmla="*/ 257080 w 4389120"/>
              <a:gd name="connsiteY659" fmla="*/ 2446018 h 3206031"/>
              <a:gd name="connsiteX660" fmla="*/ 254592 w 4389120"/>
              <a:gd name="connsiteY660" fmla="*/ 2453498 h 3206031"/>
              <a:gd name="connsiteX661" fmla="*/ 253332 w 4389120"/>
              <a:gd name="connsiteY661" fmla="*/ 2462238 h 3206031"/>
              <a:gd name="connsiteX662" fmla="*/ 253332 w 4389120"/>
              <a:gd name="connsiteY662" fmla="*/ 2470978 h 3206031"/>
              <a:gd name="connsiteX663" fmla="*/ 253332 w 4389120"/>
              <a:gd name="connsiteY663" fmla="*/ 2473466 h 3206031"/>
              <a:gd name="connsiteX664" fmla="*/ 253332 w 4389120"/>
              <a:gd name="connsiteY664" fmla="*/ 2485954 h 3206031"/>
              <a:gd name="connsiteX665" fmla="*/ 254592 w 4389120"/>
              <a:gd name="connsiteY665" fmla="*/ 2495938 h 3206031"/>
              <a:gd name="connsiteX666" fmla="*/ 258324 w 4389120"/>
              <a:gd name="connsiteY666" fmla="*/ 2505922 h 3206031"/>
              <a:gd name="connsiteX667" fmla="*/ 262072 w 4389120"/>
              <a:gd name="connsiteY667" fmla="*/ 2514662 h 3206031"/>
              <a:gd name="connsiteX668" fmla="*/ 268308 w 4389120"/>
              <a:gd name="connsiteY668" fmla="*/ 2523386 h 3206031"/>
              <a:gd name="connsiteX669" fmla="*/ 275804 w 4389120"/>
              <a:gd name="connsiteY669" fmla="*/ 2532126 h 3206031"/>
              <a:gd name="connsiteX670" fmla="*/ 284544 w 4389120"/>
              <a:gd name="connsiteY670" fmla="*/ 2539622 h 3206031"/>
              <a:gd name="connsiteX671" fmla="*/ 295772 w 4389120"/>
              <a:gd name="connsiteY671" fmla="*/ 2545858 h 3206031"/>
              <a:gd name="connsiteX672" fmla="*/ 308244 w 4389120"/>
              <a:gd name="connsiteY672" fmla="*/ 2553338 h 3206031"/>
              <a:gd name="connsiteX673" fmla="*/ 323220 w 4389120"/>
              <a:gd name="connsiteY673" fmla="*/ 2559590 h 3206031"/>
              <a:gd name="connsiteX674" fmla="*/ 340700 w 4389120"/>
              <a:gd name="connsiteY674" fmla="*/ 2567070 h 3206031"/>
              <a:gd name="connsiteX675" fmla="*/ 359408 w 4389120"/>
              <a:gd name="connsiteY675" fmla="*/ 2573306 h 3206031"/>
              <a:gd name="connsiteX676" fmla="*/ 406840 w 4389120"/>
              <a:gd name="connsiteY676" fmla="*/ 2587038 h 3206031"/>
              <a:gd name="connsiteX677" fmla="*/ 464240 w 4389120"/>
              <a:gd name="connsiteY677" fmla="*/ 2602014 h 3206031"/>
              <a:gd name="connsiteX678" fmla="*/ 500444 w 4389120"/>
              <a:gd name="connsiteY678" fmla="*/ 2611998 h 3206031"/>
              <a:gd name="connsiteX679" fmla="*/ 534128 w 4389120"/>
              <a:gd name="connsiteY679" fmla="*/ 2623226 h 3206031"/>
              <a:gd name="connsiteX680" fmla="*/ 566584 w 4389120"/>
              <a:gd name="connsiteY680" fmla="*/ 2634455 h 3206031"/>
              <a:gd name="connsiteX681" fmla="*/ 596536 w 4389120"/>
              <a:gd name="connsiteY681" fmla="*/ 2646942 h 3206031"/>
              <a:gd name="connsiteX682" fmla="*/ 623984 w 4389120"/>
              <a:gd name="connsiteY682" fmla="*/ 2659415 h 3206031"/>
              <a:gd name="connsiteX683" fmla="*/ 650189 w 4389120"/>
              <a:gd name="connsiteY683" fmla="*/ 2673146 h 3206031"/>
              <a:gd name="connsiteX684" fmla="*/ 672660 w 4389120"/>
              <a:gd name="connsiteY684" fmla="*/ 2688122 h 3206031"/>
              <a:gd name="connsiteX685" fmla="*/ 693872 w 4389120"/>
              <a:gd name="connsiteY685" fmla="*/ 2704343 h 3206031"/>
              <a:gd name="connsiteX686" fmla="*/ 712596 w 4389120"/>
              <a:gd name="connsiteY686" fmla="*/ 2723066 h 3206031"/>
              <a:gd name="connsiteX687" fmla="*/ 728816 w 4389120"/>
              <a:gd name="connsiteY687" fmla="*/ 2741790 h 3206031"/>
              <a:gd name="connsiteX688" fmla="*/ 742548 w 4389120"/>
              <a:gd name="connsiteY688" fmla="*/ 2763002 h 3206031"/>
              <a:gd name="connsiteX689" fmla="*/ 748784 w 4389120"/>
              <a:gd name="connsiteY689" fmla="*/ 2774231 h 3206031"/>
              <a:gd name="connsiteX690" fmla="*/ 753776 w 4389120"/>
              <a:gd name="connsiteY690" fmla="*/ 2785459 h 3206031"/>
              <a:gd name="connsiteX691" fmla="*/ 758768 w 4389120"/>
              <a:gd name="connsiteY691" fmla="*/ 2797946 h 3206031"/>
              <a:gd name="connsiteX692" fmla="*/ 763760 w 4389120"/>
              <a:gd name="connsiteY692" fmla="*/ 2810419 h 3206031"/>
              <a:gd name="connsiteX693" fmla="*/ 769996 w 4389120"/>
              <a:gd name="connsiteY693" fmla="*/ 2836638 h 3206031"/>
              <a:gd name="connsiteX694" fmla="*/ 773744 w 4389120"/>
              <a:gd name="connsiteY694" fmla="*/ 2865331 h 3206031"/>
              <a:gd name="connsiteX695" fmla="*/ 774988 w 4389120"/>
              <a:gd name="connsiteY695" fmla="*/ 2896542 h 3206031"/>
              <a:gd name="connsiteX696" fmla="*/ 774988 w 4389120"/>
              <a:gd name="connsiteY696" fmla="*/ 2899030 h 3206031"/>
              <a:gd name="connsiteX697" fmla="*/ 774988 w 4389120"/>
              <a:gd name="connsiteY697" fmla="*/ 2917754 h 3206031"/>
              <a:gd name="connsiteX698" fmla="*/ 772500 w 4389120"/>
              <a:gd name="connsiteY698" fmla="*/ 2935219 h 3206031"/>
              <a:gd name="connsiteX699" fmla="*/ 771241 w 4389120"/>
              <a:gd name="connsiteY699" fmla="*/ 2951439 h 3206031"/>
              <a:gd name="connsiteX700" fmla="*/ 767508 w 4389120"/>
              <a:gd name="connsiteY700" fmla="*/ 2967674 h 3206031"/>
              <a:gd name="connsiteX701" fmla="*/ 763760 w 4389120"/>
              <a:gd name="connsiteY701" fmla="*/ 2983894 h 3206031"/>
              <a:gd name="connsiteX702" fmla="*/ 760012 w 4389120"/>
              <a:gd name="connsiteY702" fmla="*/ 2998870 h 3206031"/>
              <a:gd name="connsiteX703" fmla="*/ 755020 w 4389120"/>
              <a:gd name="connsiteY703" fmla="*/ 3013846 h 3206031"/>
              <a:gd name="connsiteX704" fmla="*/ 748784 w 4389120"/>
              <a:gd name="connsiteY704" fmla="*/ 3028822 h 3206031"/>
              <a:gd name="connsiteX705" fmla="*/ 741289 w 4389120"/>
              <a:gd name="connsiteY705" fmla="*/ 3042554 h 3206031"/>
              <a:gd name="connsiteX706" fmla="*/ 733808 w 4389120"/>
              <a:gd name="connsiteY706" fmla="*/ 3056271 h 3206031"/>
              <a:gd name="connsiteX707" fmla="*/ 726313 w 4389120"/>
              <a:gd name="connsiteY707" fmla="*/ 3068758 h 3206031"/>
              <a:gd name="connsiteX708" fmla="*/ 716329 w 4389120"/>
              <a:gd name="connsiteY708" fmla="*/ 3081231 h 3206031"/>
              <a:gd name="connsiteX709" fmla="*/ 707604 w 4389120"/>
              <a:gd name="connsiteY709" fmla="*/ 3092459 h 3206031"/>
              <a:gd name="connsiteX710" fmla="*/ 696376 w 4389120"/>
              <a:gd name="connsiteY710" fmla="*/ 3103702 h 3206031"/>
              <a:gd name="connsiteX711" fmla="*/ 686392 w 4389120"/>
              <a:gd name="connsiteY711" fmla="*/ 3113686 h 3206031"/>
              <a:gd name="connsiteX712" fmla="*/ 673904 w 4389120"/>
              <a:gd name="connsiteY712" fmla="*/ 3123670 h 3206031"/>
              <a:gd name="connsiteX713" fmla="*/ 662676 w 4389120"/>
              <a:gd name="connsiteY713" fmla="*/ 3133654 h 3206031"/>
              <a:gd name="connsiteX714" fmla="*/ 648944 w 4389120"/>
              <a:gd name="connsiteY714" fmla="*/ 3142379 h 3206031"/>
              <a:gd name="connsiteX715" fmla="*/ 636472 w 4389120"/>
              <a:gd name="connsiteY715" fmla="*/ 3149875 h 3206031"/>
              <a:gd name="connsiteX716" fmla="*/ 621496 w 4389120"/>
              <a:gd name="connsiteY716" fmla="*/ 3157355 h 3206031"/>
              <a:gd name="connsiteX717" fmla="*/ 607764 w 4389120"/>
              <a:gd name="connsiteY717" fmla="*/ 3164850 h 3206031"/>
              <a:gd name="connsiteX718" fmla="*/ 592788 w 4389120"/>
              <a:gd name="connsiteY718" fmla="*/ 3171087 h 3206031"/>
              <a:gd name="connsiteX719" fmla="*/ 560333 w 4389120"/>
              <a:gd name="connsiteY719" fmla="*/ 3182315 h 3206031"/>
              <a:gd name="connsiteX720" fmla="*/ 526648 w 4389120"/>
              <a:gd name="connsiteY720" fmla="*/ 3191055 h 3206031"/>
              <a:gd name="connsiteX721" fmla="*/ 491704 w 4389120"/>
              <a:gd name="connsiteY721" fmla="*/ 3197291 h 3206031"/>
              <a:gd name="connsiteX722" fmla="*/ 454256 w 4389120"/>
              <a:gd name="connsiteY722" fmla="*/ 3201039 h 3206031"/>
              <a:gd name="connsiteX723" fmla="*/ 415580 w 4389120"/>
              <a:gd name="connsiteY723" fmla="*/ 3202283 h 3206031"/>
              <a:gd name="connsiteX724" fmla="*/ 388116 w 4389120"/>
              <a:gd name="connsiteY724" fmla="*/ 3202283 h 3206031"/>
              <a:gd name="connsiteX725" fmla="*/ 359408 w 4389120"/>
              <a:gd name="connsiteY725" fmla="*/ 3199794 h 3206031"/>
              <a:gd name="connsiteX726" fmla="*/ 331960 w 4389120"/>
              <a:gd name="connsiteY726" fmla="*/ 3197291 h 3206031"/>
              <a:gd name="connsiteX727" fmla="*/ 304512 w 4389120"/>
              <a:gd name="connsiteY727" fmla="*/ 3193558 h 3206031"/>
              <a:gd name="connsiteX728" fmla="*/ 277048 w 4389120"/>
              <a:gd name="connsiteY728" fmla="*/ 3187307 h 3206031"/>
              <a:gd name="connsiteX729" fmla="*/ 249600 w 4389120"/>
              <a:gd name="connsiteY729" fmla="*/ 3181071 h 3206031"/>
              <a:gd name="connsiteX730" fmla="*/ 222136 w 4389120"/>
              <a:gd name="connsiteY730" fmla="*/ 3172331 h 3206031"/>
              <a:gd name="connsiteX731" fmla="*/ 195932 w 4389120"/>
              <a:gd name="connsiteY731" fmla="*/ 3163606 h 3206031"/>
              <a:gd name="connsiteX732" fmla="*/ 169728 w 4389120"/>
              <a:gd name="connsiteY732" fmla="*/ 3153622 h 3206031"/>
              <a:gd name="connsiteX733" fmla="*/ 143524 w 4389120"/>
              <a:gd name="connsiteY733" fmla="*/ 3141135 h 3206031"/>
              <a:gd name="connsiteX734" fmla="*/ 118564 w 4389120"/>
              <a:gd name="connsiteY734" fmla="*/ 3128662 h 3206031"/>
              <a:gd name="connsiteX735" fmla="*/ 93604 w 4389120"/>
              <a:gd name="connsiteY735" fmla="*/ 3114931 h 3206031"/>
              <a:gd name="connsiteX736" fmla="*/ 68644 w 4389120"/>
              <a:gd name="connsiteY736" fmla="*/ 3099955 h 3206031"/>
              <a:gd name="connsiteX737" fmla="*/ 44928 w 4389120"/>
              <a:gd name="connsiteY737" fmla="*/ 3082475 h 3206031"/>
              <a:gd name="connsiteX738" fmla="*/ 22456 w 4389120"/>
              <a:gd name="connsiteY738" fmla="*/ 3065011 h 3206031"/>
              <a:gd name="connsiteX739" fmla="*/ 0 w 4389120"/>
              <a:gd name="connsiteY739" fmla="*/ 3046287 h 3206031"/>
              <a:gd name="connsiteX740" fmla="*/ 127288 w 4389120"/>
              <a:gd name="connsiteY740" fmla="*/ 2894038 h 3206031"/>
              <a:gd name="connsiteX741" fmla="*/ 160988 w 4389120"/>
              <a:gd name="connsiteY741" fmla="*/ 2918998 h 3206031"/>
              <a:gd name="connsiteX742" fmla="*/ 194688 w 4389120"/>
              <a:gd name="connsiteY742" fmla="*/ 2942714 h 3206031"/>
              <a:gd name="connsiteX743" fmla="*/ 210908 w 4389120"/>
              <a:gd name="connsiteY743" fmla="*/ 2953942 h 3206031"/>
              <a:gd name="connsiteX744" fmla="*/ 228372 w 4389120"/>
              <a:gd name="connsiteY744" fmla="*/ 2962682 h 3206031"/>
              <a:gd name="connsiteX745" fmla="*/ 247096 w 4389120"/>
              <a:gd name="connsiteY745" fmla="*/ 2972666 h 3206031"/>
              <a:gd name="connsiteX746" fmla="*/ 264576 w 4389120"/>
              <a:gd name="connsiteY746" fmla="*/ 2980147 h 3206031"/>
              <a:gd name="connsiteX747" fmla="*/ 282040 w 4389120"/>
              <a:gd name="connsiteY747" fmla="*/ 2987642 h 3206031"/>
              <a:gd name="connsiteX748" fmla="*/ 300764 w 4389120"/>
              <a:gd name="connsiteY748" fmla="*/ 2993878 h 3206031"/>
              <a:gd name="connsiteX749" fmla="*/ 319488 w 4389120"/>
              <a:gd name="connsiteY749" fmla="*/ 3000115 h 3206031"/>
              <a:gd name="connsiteX750" fmla="*/ 339456 w 4389120"/>
              <a:gd name="connsiteY750" fmla="*/ 3003862 h 3206031"/>
              <a:gd name="connsiteX751" fmla="*/ 358164 w 4389120"/>
              <a:gd name="connsiteY751" fmla="*/ 3007610 h 3206031"/>
              <a:gd name="connsiteX752" fmla="*/ 378132 w 4389120"/>
              <a:gd name="connsiteY752" fmla="*/ 3010099 h 3206031"/>
              <a:gd name="connsiteX753" fmla="*/ 399344 w 4389120"/>
              <a:gd name="connsiteY753" fmla="*/ 3012602 h 3206031"/>
              <a:gd name="connsiteX754" fmla="*/ 419312 w 4389120"/>
              <a:gd name="connsiteY754" fmla="*/ 3012602 h 3206031"/>
              <a:gd name="connsiteX755" fmla="*/ 435548 w 4389120"/>
              <a:gd name="connsiteY755" fmla="*/ 3012602 h 3206031"/>
              <a:gd name="connsiteX756" fmla="*/ 450524 w 4389120"/>
              <a:gd name="connsiteY756" fmla="*/ 3011343 h 3206031"/>
              <a:gd name="connsiteX757" fmla="*/ 465500 w 4389120"/>
              <a:gd name="connsiteY757" fmla="*/ 3008854 h 3206031"/>
              <a:gd name="connsiteX758" fmla="*/ 479216 w 4389120"/>
              <a:gd name="connsiteY758" fmla="*/ 3006351 h 3206031"/>
              <a:gd name="connsiteX759" fmla="*/ 491704 w 4389120"/>
              <a:gd name="connsiteY759" fmla="*/ 3002618 h 3206031"/>
              <a:gd name="connsiteX760" fmla="*/ 502932 w 4389120"/>
              <a:gd name="connsiteY760" fmla="*/ 2998870 h 3206031"/>
              <a:gd name="connsiteX761" fmla="*/ 514160 w 4389120"/>
              <a:gd name="connsiteY761" fmla="*/ 2993878 h 3206031"/>
              <a:gd name="connsiteX762" fmla="*/ 522900 w 4389120"/>
              <a:gd name="connsiteY762" fmla="*/ 2987642 h 3206031"/>
              <a:gd name="connsiteX763" fmla="*/ 531640 w 4389120"/>
              <a:gd name="connsiteY763" fmla="*/ 2981391 h 3206031"/>
              <a:gd name="connsiteX764" fmla="*/ 539120 w 4389120"/>
              <a:gd name="connsiteY764" fmla="*/ 2975155 h 3206031"/>
              <a:gd name="connsiteX765" fmla="*/ 545357 w 4389120"/>
              <a:gd name="connsiteY765" fmla="*/ 2966415 h 3206031"/>
              <a:gd name="connsiteX766" fmla="*/ 551608 w 4389120"/>
              <a:gd name="connsiteY766" fmla="*/ 2958934 h 3206031"/>
              <a:gd name="connsiteX767" fmla="*/ 555341 w 4389120"/>
              <a:gd name="connsiteY767" fmla="*/ 2950195 h 3206031"/>
              <a:gd name="connsiteX768" fmla="*/ 557844 w 4389120"/>
              <a:gd name="connsiteY768" fmla="*/ 2940211 h 3206031"/>
              <a:gd name="connsiteX769" fmla="*/ 560333 w 4389120"/>
              <a:gd name="connsiteY769" fmla="*/ 2930227 h 3206031"/>
              <a:gd name="connsiteX770" fmla="*/ 560333 w 4389120"/>
              <a:gd name="connsiteY770" fmla="*/ 2920243 h 3206031"/>
              <a:gd name="connsiteX771" fmla="*/ 560333 w 4389120"/>
              <a:gd name="connsiteY771" fmla="*/ 2917754 h 3206031"/>
              <a:gd name="connsiteX772" fmla="*/ 560333 w 4389120"/>
              <a:gd name="connsiteY772" fmla="*/ 2907770 h 3206031"/>
              <a:gd name="connsiteX773" fmla="*/ 559088 w 4389120"/>
              <a:gd name="connsiteY773" fmla="*/ 2897786 h 3206031"/>
              <a:gd name="connsiteX774" fmla="*/ 556600 w 4389120"/>
              <a:gd name="connsiteY774" fmla="*/ 2889046 h 3206031"/>
              <a:gd name="connsiteX775" fmla="*/ 552852 w 4389120"/>
              <a:gd name="connsiteY775" fmla="*/ 2880307 h 3206031"/>
              <a:gd name="connsiteX776" fmla="*/ 547860 w 4389120"/>
              <a:gd name="connsiteY776" fmla="*/ 2872826 h 3206031"/>
              <a:gd name="connsiteX777" fmla="*/ 541624 w 4389120"/>
              <a:gd name="connsiteY777" fmla="*/ 2865331 h 3206031"/>
              <a:gd name="connsiteX778" fmla="*/ 532884 w 4389120"/>
              <a:gd name="connsiteY778" fmla="*/ 2857850 h 3206031"/>
              <a:gd name="connsiteX779" fmla="*/ 524144 w 4389120"/>
              <a:gd name="connsiteY779" fmla="*/ 2850355 h 3206031"/>
              <a:gd name="connsiteX780" fmla="*/ 511672 w 4389120"/>
              <a:gd name="connsiteY780" fmla="*/ 2842874 h 3206031"/>
              <a:gd name="connsiteX781" fmla="*/ 497940 w 4389120"/>
              <a:gd name="connsiteY781" fmla="*/ 2836638 h 3206031"/>
              <a:gd name="connsiteX782" fmla="*/ 481720 w 4389120"/>
              <a:gd name="connsiteY782" fmla="*/ 2829142 h 3206031"/>
              <a:gd name="connsiteX783" fmla="*/ 462996 w 4389120"/>
              <a:gd name="connsiteY783" fmla="*/ 2822906 h 3206031"/>
              <a:gd name="connsiteX784" fmla="*/ 419312 w 4389120"/>
              <a:gd name="connsiteY784" fmla="*/ 2807930 h 3206031"/>
              <a:gd name="connsiteX785" fmla="*/ 363156 w 4389120"/>
              <a:gd name="connsiteY785" fmla="*/ 2792954 h 3206031"/>
              <a:gd name="connsiteX786" fmla="*/ 326968 w 4389120"/>
              <a:gd name="connsiteY786" fmla="*/ 2782970 h 3206031"/>
              <a:gd name="connsiteX787" fmla="*/ 293268 w 4389120"/>
              <a:gd name="connsiteY787" fmla="*/ 2772986 h 3206031"/>
              <a:gd name="connsiteX788" fmla="*/ 260828 w 4389120"/>
              <a:gd name="connsiteY788" fmla="*/ 2763002 h 3206031"/>
              <a:gd name="connsiteX789" fmla="*/ 229632 w 4389120"/>
              <a:gd name="connsiteY789" fmla="*/ 2751774 h 3206031"/>
              <a:gd name="connsiteX790" fmla="*/ 200924 w 4389120"/>
              <a:gd name="connsiteY790" fmla="*/ 2740546 h 3206031"/>
              <a:gd name="connsiteX791" fmla="*/ 174720 w 4389120"/>
              <a:gd name="connsiteY791" fmla="*/ 2726814 h 3206031"/>
              <a:gd name="connsiteX792" fmla="*/ 149760 w 4389120"/>
              <a:gd name="connsiteY792" fmla="*/ 2713082 h 3206031"/>
              <a:gd name="connsiteX793" fmla="*/ 127288 w 4389120"/>
              <a:gd name="connsiteY793" fmla="*/ 2696862 h 3206031"/>
              <a:gd name="connsiteX794" fmla="*/ 107320 w 4389120"/>
              <a:gd name="connsiteY794" fmla="*/ 2679383 h 3206031"/>
              <a:gd name="connsiteX795" fmla="*/ 98596 w 4389120"/>
              <a:gd name="connsiteY795" fmla="*/ 2670658 h 3206031"/>
              <a:gd name="connsiteX796" fmla="*/ 89856 w 4389120"/>
              <a:gd name="connsiteY796" fmla="*/ 2660674 h 3206031"/>
              <a:gd name="connsiteX797" fmla="*/ 82360 w 4389120"/>
              <a:gd name="connsiteY797" fmla="*/ 2649431 h 3206031"/>
              <a:gd name="connsiteX798" fmla="*/ 74880 w 4389120"/>
              <a:gd name="connsiteY798" fmla="*/ 2639447 h 3206031"/>
              <a:gd name="connsiteX799" fmla="*/ 67384 w 4389120"/>
              <a:gd name="connsiteY799" fmla="*/ 2626974 h 3206031"/>
              <a:gd name="connsiteX800" fmla="*/ 62392 w 4389120"/>
              <a:gd name="connsiteY800" fmla="*/ 2615746 h 3206031"/>
              <a:gd name="connsiteX801" fmla="*/ 56156 w 4389120"/>
              <a:gd name="connsiteY801" fmla="*/ 2602014 h 3206031"/>
              <a:gd name="connsiteX802" fmla="*/ 52408 w 4389120"/>
              <a:gd name="connsiteY802" fmla="*/ 2589542 h 3206031"/>
              <a:gd name="connsiteX803" fmla="*/ 48676 w 4389120"/>
              <a:gd name="connsiteY803" fmla="*/ 2574566 h 3206031"/>
              <a:gd name="connsiteX804" fmla="*/ 44928 w 4389120"/>
              <a:gd name="connsiteY804" fmla="*/ 2559590 h 3206031"/>
              <a:gd name="connsiteX805" fmla="*/ 42424 w 4389120"/>
              <a:gd name="connsiteY805" fmla="*/ 2544614 h 3206031"/>
              <a:gd name="connsiteX806" fmla="*/ 39936 w 4389120"/>
              <a:gd name="connsiteY806" fmla="*/ 2528378 h 3206031"/>
              <a:gd name="connsiteX807" fmla="*/ 39936 w 4389120"/>
              <a:gd name="connsiteY807" fmla="*/ 2510914 h 3206031"/>
              <a:gd name="connsiteX808" fmla="*/ 38692 w 4389120"/>
              <a:gd name="connsiteY808" fmla="*/ 2493434 h 3206031"/>
              <a:gd name="connsiteX809" fmla="*/ 38692 w 4389120"/>
              <a:gd name="connsiteY809" fmla="*/ 2490946 h 3206031"/>
              <a:gd name="connsiteX810" fmla="*/ 39936 w 4389120"/>
              <a:gd name="connsiteY810" fmla="*/ 2474726 h 3206031"/>
              <a:gd name="connsiteX811" fmla="*/ 41180 w 4389120"/>
              <a:gd name="connsiteY811" fmla="*/ 2458490 h 3206031"/>
              <a:gd name="connsiteX812" fmla="*/ 42424 w 4389120"/>
              <a:gd name="connsiteY812" fmla="*/ 2442270 h 3206031"/>
              <a:gd name="connsiteX813" fmla="*/ 46172 w 4389120"/>
              <a:gd name="connsiteY813" fmla="*/ 2427294 h 3206031"/>
              <a:gd name="connsiteX814" fmla="*/ 48676 w 4389120"/>
              <a:gd name="connsiteY814" fmla="*/ 2412318 h 3206031"/>
              <a:gd name="connsiteX815" fmla="*/ 53668 w 4389120"/>
              <a:gd name="connsiteY815" fmla="*/ 2397342 h 3206031"/>
              <a:gd name="connsiteX816" fmla="*/ 58660 w 4389120"/>
              <a:gd name="connsiteY816" fmla="*/ 2383626 h 3206031"/>
              <a:gd name="connsiteX817" fmla="*/ 64896 w 4389120"/>
              <a:gd name="connsiteY817" fmla="*/ 2369894 h 3206031"/>
              <a:gd name="connsiteX818" fmla="*/ 71132 w 4389120"/>
              <a:gd name="connsiteY818" fmla="*/ 2356162 h 3206031"/>
              <a:gd name="connsiteX819" fmla="*/ 78628 w 4389120"/>
              <a:gd name="connsiteY819" fmla="*/ 2343690 h 3206031"/>
              <a:gd name="connsiteX820" fmla="*/ 86108 w 4389120"/>
              <a:gd name="connsiteY820" fmla="*/ 2331202 h 3206031"/>
              <a:gd name="connsiteX821" fmla="*/ 94848 w 4389120"/>
              <a:gd name="connsiteY821" fmla="*/ 2318730 h 3206031"/>
              <a:gd name="connsiteX822" fmla="*/ 103588 w 4389120"/>
              <a:gd name="connsiteY822" fmla="*/ 2307486 h 3206031"/>
              <a:gd name="connsiteX823" fmla="*/ 113572 w 4389120"/>
              <a:gd name="connsiteY823" fmla="*/ 2296258 h 3206031"/>
              <a:gd name="connsiteX824" fmla="*/ 124800 w 4389120"/>
              <a:gd name="connsiteY824" fmla="*/ 2286274 h 3206031"/>
              <a:gd name="connsiteX825" fmla="*/ 134784 w 4389120"/>
              <a:gd name="connsiteY825" fmla="*/ 2276290 h 3206031"/>
              <a:gd name="connsiteX826" fmla="*/ 147256 w 4389120"/>
              <a:gd name="connsiteY826" fmla="*/ 2267566 h 3206031"/>
              <a:gd name="connsiteX827" fmla="*/ 159744 w 4389120"/>
              <a:gd name="connsiteY827" fmla="*/ 2258826 h 3206031"/>
              <a:gd name="connsiteX828" fmla="*/ 172216 w 4389120"/>
              <a:gd name="connsiteY828" fmla="*/ 2250086 h 3206031"/>
              <a:gd name="connsiteX829" fmla="*/ 185948 w 4389120"/>
              <a:gd name="connsiteY829" fmla="*/ 2242606 h 3206031"/>
              <a:gd name="connsiteX830" fmla="*/ 213396 w 4389120"/>
              <a:gd name="connsiteY830" fmla="*/ 2227630 h 3206031"/>
              <a:gd name="connsiteX831" fmla="*/ 243348 w 4389120"/>
              <a:gd name="connsiteY831" fmla="*/ 2216386 h 3206031"/>
              <a:gd name="connsiteX832" fmla="*/ 275804 w 4389120"/>
              <a:gd name="connsiteY832" fmla="*/ 2207662 h 3206031"/>
              <a:gd name="connsiteX833" fmla="*/ 309504 w 4389120"/>
              <a:gd name="connsiteY833" fmla="*/ 2201410 h 3206031"/>
              <a:gd name="connsiteX834" fmla="*/ 344448 w 4389120"/>
              <a:gd name="connsiteY834" fmla="*/ 2196418 h 3206031"/>
              <a:gd name="connsiteX835" fmla="*/ 1997998 w 4389120"/>
              <a:gd name="connsiteY835" fmla="*/ 1462625 h 3206031"/>
              <a:gd name="connsiteX836" fmla="*/ 2109082 w 4389120"/>
              <a:gd name="connsiteY836" fmla="*/ 1462625 h 3206031"/>
              <a:gd name="connsiteX837" fmla="*/ 2105334 w 4389120"/>
              <a:gd name="connsiteY837" fmla="*/ 1483838 h 3206031"/>
              <a:gd name="connsiteX838" fmla="*/ 2100342 w 4389120"/>
              <a:gd name="connsiteY838" fmla="*/ 1508798 h 3206031"/>
              <a:gd name="connsiteX839" fmla="*/ 2092846 w 4389120"/>
              <a:gd name="connsiteY839" fmla="*/ 1536246 h 3206031"/>
              <a:gd name="connsiteX840" fmla="*/ 2082862 w 4389120"/>
              <a:gd name="connsiteY840" fmla="*/ 1564954 h 3206031"/>
              <a:gd name="connsiteX841" fmla="*/ 2071634 w 4389120"/>
              <a:gd name="connsiteY841" fmla="*/ 1596150 h 3206031"/>
              <a:gd name="connsiteX842" fmla="*/ 2056658 w 4389120"/>
              <a:gd name="connsiteY842" fmla="*/ 1629850 h 3206031"/>
              <a:gd name="connsiteX843" fmla="*/ 2039194 w 4389120"/>
              <a:gd name="connsiteY843" fmla="*/ 1663550 h 3206031"/>
              <a:gd name="connsiteX844" fmla="*/ 2017966 w 4389120"/>
              <a:gd name="connsiteY844" fmla="*/ 1698478 h 3206031"/>
              <a:gd name="connsiteX845" fmla="*/ 2032942 w 4389120"/>
              <a:gd name="connsiteY845" fmla="*/ 1720950 h 3206031"/>
              <a:gd name="connsiteX846" fmla="*/ 2051666 w 4389120"/>
              <a:gd name="connsiteY846" fmla="*/ 1744666 h 3206031"/>
              <a:gd name="connsiteX847" fmla="*/ 2071634 w 4389120"/>
              <a:gd name="connsiteY847" fmla="*/ 1767122 h 3206031"/>
              <a:gd name="connsiteX848" fmla="*/ 2094106 w 4389120"/>
              <a:gd name="connsiteY848" fmla="*/ 1788334 h 3206031"/>
              <a:gd name="connsiteX849" fmla="*/ 2117806 w 4389120"/>
              <a:gd name="connsiteY849" fmla="*/ 1809562 h 3206031"/>
              <a:gd name="connsiteX850" fmla="*/ 2141522 w 4389120"/>
              <a:gd name="connsiteY850" fmla="*/ 1828270 h 3206031"/>
              <a:gd name="connsiteX851" fmla="*/ 2167726 w 4389120"/>
              <a:gd name="connsiteY851" fmla="*/ 1844490 h 3206031"/>
              <a:gd name="connsiteX852" fmla="*/ 2193930 w 4389120"/>
              <a:gd name="connsiteY852" fmla="*/ 1860726 h 3206031"/>
              <a:gd name="connsiteX853" fmla="*/ 2195190 w 4389120"/>
              <a:gd name="connsiteY853" fmla="*/ 1859466 h 3206031"/>
              <a:gd name="connsiteX854" fmla="*/ 2195190 w 4389120"/>
              <a:gd name="connsiteY854" fmla="*/ 1860726 h 3206031"/>
              <a:gd name="connsiteX855" fmla="*/ 2221394 w 4389120"/>
              <a:gd name="connsiteY855" fmla="*/ 1844490 h 3206031"/>
              <a:gd name="connsiteX856" fmla="*/ 2247598 w 4389120"/>
              <a:gd name="connsiteY856" fmla="*/ 1828270 h 3206031"/>
              <a:gd name="connsiteX857" fmla="*/ 2272558 w 4389120"/>
              <a:gd name="connsiteY857" fmla="*/ 1809562 h 3206031"/>
              <a:gd name="connsiteX858" fmla="*/ 2295015 w 4389120"/>
              <a:gd name="connsiteY858" fmla="*/ 1788334 h 3206031"/>
              <a:gd name="connsiteX859" fmla="*/ 2317486 w 4389120"/>
              <a:gd name="connsiteY859" fmla="*/ 1767122 h 3206031"/>
              <a:gd name="connsiteX860" fmla="*/ 2337454 w 4389120"/>
              <a:gd name="connsiteY860" fmla="*/ 1744666 h 3206031"/>
              <a:gd name="connsiteX861" fmla="*/ 2356178 w 4389120"/>
              <a:gd name="connsiteY861" fmla="*/ 1720950 h 3206031"/>
              <a:gd name="connsiteX862" fmla="*/ 2371154 w 4389120"/>
              <a:gd name="connsiteY862" fmla="*/ 1698478 h 3206031"/>
              <a:gd name="connsiteX863" fmla="*/ 2349927 w 4389120"/>
              <a:gd name="connsiteY863" fmla="*/ 1663550 h 3206031"/>
              <a:gd name="connsiteX864" fmla="*/ 2332462 w 4389120"/>
              <a:gd name="connsiteY864" fmla="*/ 1629850 h 3206031"/>
              <a:gd name="connsiteX865" fmla="*/ 2318730 w 4389120"/>
              <a:gd name="connsiteY865" fmla="*/ 1596150 h 3206031"/>
              <a:gd name="connsiteX866" fmla="*/ 2306258 w 4389120"/>
              <a:gd name="connsiteY866" fmla="*/ 1564954 h 3206031"/>
              <a:gd name="connsiteX867" fmla="*/ 2296274 w 4389120"/>
              <a:gd name="connsiteY867" fmla="*/ 1536246 h 3206031"/>
              <a:gd name="connsiteX868" fmla="*/ 2288778 w 4389120"/>
              <a:gd name="connsiteY868" fmla="*/ 1508798 h 3206031"/>
              <a:gd name="connsiteX869" fmla="*/ 2283786 w 4389120"/>
              <a:gd name="connsiteY869" fmla="*/ 1483838 h 3206031"/>
              <a:gd name="connsiteX870" fmla="*/ 2280054 w 4389120"/>
              <a:gd name="connsiteY870" fmla="*/ 1462625 h 3206031"/>
              <a:gd name="connsiteX871" fmla="*/ 2391122 w 4389120"/>
              <a:gd name="connsiteY871" fmla="*/ 1462625 h 3206031"/>
              <a:gd name="connsiteX872" fmla="*/ 2397358 w 4389120"/>
              <a:gd name="connsiteY872" fmla="*/ 1488830 h 3206031"/>
              <a:gd name="connsiteX873" fmla="*/ 2404838 w 4389120"/>
              <a:gd name="connsiteY873" fmla="*/ 1513790 h 3206031"/>
              <a:gd name="connsiteX874" fmla="*/ 2414822 w 4389120"/>
              <a:gd name="connsiteY874" fmla="*/ 1539994 h 3206031"/>
              <a:gd name="connsiteX875" fmla="*/ 2424806 w 4389120"/>
              <a:gd name="connsiteY875" fmla="*/ 1566198 h 3206031"/>
              <a:gd name="connsiteX876" fmla="*/ 2436050 w 4389120"/>
              <a:gd name="connsiteY876" fmla="*/ 1591158 h 3206031"/>
              <a:gd name="connsiteX877" fmla="*/ 2449766 w 4389120"/>
              <a:gd name="connsiteY877" fmla="*/ 1614874 h 3206031"/>
              <a:gd name="connsiteX878" fmla="*/ 2464742 w 4389120"/>
              <a:gd name="connsiteY878" fmla="*/ 1638590 h 3206031"/>
              <a:gd name="connsiteX879" fmla="*/ 2479718 w 4389120"/>
              <a:gd name="connsiteY879" fmla="*/ 1662290 h 3206031"/>
              <a:gd name="connsiteX880" fmla="*/ 2498442 w 4389120"/>
              <a:gd name="connsiteY880" fmla="*/ 1688494 h 3206031"/>
              <a:gd name="connsiteX881" fmla="*/ 2484710 w 4389120"/>
              <a:gd name="connsiteY881" fmla="*/ 1717202 h 3206031"/>
              <a:gd name="connsiteX882" fmla="*/ 2475971 w 4389120"/>
              <a:gd name="connsiteY882" fmla="*/ 1735926 h 3206031"/>
              <a:gd name="connsiteX883" fmla="*/ 2464742 w 4389120"/>
              <a:gd name="connsiteY883" fmla="*/ 1755894 h 3206031"/>
              <a:gd name="connsiteX884" fmla="*/ 2452270 w 4389120"/>
              <a:gd name="connsiteY884" fmla="*/ 1774618 h 3206031"/>
              <a:gd name="connsiteX885" fmla="*/ 2439782 w 4389120"/>
              <a:gd name="connsiteY885" fmla="*/ 1793326 h 3206031"/>
              <a:gd name="connsiteX886" fmla="*/ 2424806 w 4389120"/>
              <a:gd name="connsiteY886" fmla="*/ 1810806 h 3206031"/>
              <a:gd name="connsiteX887" fmla="*/ 2409830 w 4389120"/>
              <a:gd name="connsiteY887" fmla="*/ 1829530 h 3206031"/>
              <a:gd name="connsiteX888" fmla="*/ 2393610 w 4389120"/>
              <a:gd name="connsiteY888" fmla="*/ 1846994 h 3206031"/>
              <a:gd name="connsiteX889" fmla="*/ 2376146 w 4389120"/>
              <a:gd name="connsiteY889" fmla="*/ 1863214 h 3206031"/>
              <a:gd name="connsiteX890" fmla="*/ 2358666 w 4389120"/>
              <a:gd name="connsiteY890" fmla="*/ 1880694 h 3206031"/>
              <a:gd name="connsiteX891" fmla="*/ 2339943 w 4389120"/>
              <a:gd name="connsiteY891" fmla="*/ 1895670 h 3206031"/>
              <a:gd name="connsiteX892" fmla="*/ 2319975 w 4389120"/>
              <a:gd name="connsiteY892" fmla="*/ 1910646 h 3206031"/>
              <a:gd name="connsiteX893" fmla="*/ 2300007 w 4389120"/>
              <a:gd name="connsiteY893" fmla="*/ 1924362 h 3206031"/>
              <a:gd name="connsiteX894" fmla="*/ 2280054 w 4389120"/>
              <a:gd name="connsiteY894" fmla="*/ 1938094 h 3206031"/>
              <a:gd name="connsiteX895" fmla="*/ 2258826 w 4389120"/>
              <a:gd name="connsiteY895" fmla="*/ 1950582 h 3206031"/>
              <a:gd name="connsiteX896" fmla="*/ 2237614 w 4389120"/>
              <a:gd name="connsiteY896" fmla="*/ 1961810 h 3206031"/>
              <a:gd name="connsiteX897" fmla="*/ 2216402 w 4389120"/>
              <a:gd name="connsiteY897" fmla="*/ 1971794 h 3206031"/>
              <a:gd name="connsiteX898" fmla="*/ 2195190 w 4389120"/>
              <a:gd name="connsiteY898" fmla="*/ 1981778 h 3206031"/>
              <a:gd name="connsiteX899" fmla="*/ 2195190 w 4389120"/>
              <a:gd name="connsiteY899" fmla="*/ 1980534 h 3206031"/>
              <a:gd name="connsiteX900" fmla="*/ 2193930 w 4389120"/>
              <a:gd name="connsiteY900" fmla="*/ 1981778 h 3206031"/>
              <a:gd name="connsiteX901" fmla="*/ 2172718 w 4389120"/>
              <a:gd name="connsiteY901" fmla="*/ 1971794 h 3206031"/>
              <a:gd name="connsiteX902" fmla="*/ 2151506 w 4389120"/>
              <a:gd name="connsiteY902" fmla="*/ 1961810 h 3206031"/>
              <a:gd name="connsiteX903" fmla="*/ 2130294 w 4389120"/>
              <a:gd name="connsiteY903" fmla="*/ 1950582 h 3206031"/>
              <a:gd name="connsiteX904" fmla="*/ 2109082 w 4389120"/>
              <a:gd name="connsiteY904" fmla="*/ 1938094 h 3206031"/>
              <a:gd name="connsiteX905" fmla="*/ 2089114 w 4389120"/>
              <a:gd name="connsiteY905" fmla="*/ 1924362 h 3206031"/>
              <a:gd name="connsiteX906" fmla="*/ 2069146 w 4389120"/>
              <a:gd name="connsiteY906" fmla="*/ 1910646 h 3206031"/>
              <a:gd name="connsiteX907" fmla="*/ 2049178 w 4389120"/>
              <a:gd name="connsiteY907" fmla="*/ 1895670 h 3206031"/>
              <a:gd name="connsiteX908" fmla="*/ 2030454 w 4389120"/>
              <a:gd name="connsiteY908" fmla="*/ 1880694 h 3206031"/>
              <a:gd name="connsiteX909" fmla="*/ 2012974 w 4389120"/>
              <a:gd name="connsiteY909" fmla="*/ 1863214 h 3206031"/>
              <a:gd name="connsiteX910" fmla="*/ 1995510 w 4389120"/>
              <a:gd name="connsiteY910" fmla="*/ 1846994 h 3206031"/>
              <a:gd name="connsiteX911" fmla="*/ 1979290 w 4389120"/>
              <a:gd name="connsiteY911" fmla="*/ 1829530 h 3206031"/>
              <a:gd name="connsiteX912" fmla="*/ 1964314 w 4389120"/>
              <a:gd name="connsiteY912" fmla="*/ 1810806 h 3206031"/>
              <a:gd name="connsiteX913" fmla="*/ 1949338 w 4389120"/>
              <a:gd name="connsiteY913" fmla="*/ 1793326 h 3206031"/>
              <a:gd name="connsiteX914" fmla="*/ 1936850 w 4389120"/>
              <a:gd name="connsiteY914" fmla="*/ 1774618 h 3206031"/>
              <a:gd name="connsiteX915" fmla="*/ 1924378 w 4389120"/>
              <a:gd name="connsiteY915" fmla="*/ 1755894 h 3206031"/>
              <a:gd name="connsiteX916" fmla="*/ 1913150 w 4389120"/>
              <a:gd name="connsiteY916" fmla="*/ 1735926 h 3206031"/>
              <a:gd name="connsiteX917" fmla="*/ 1904410 w 4389120"/>
              <a:gd name="connsiteY917" fmla="*/ 1717202 h 3206031"/>
              <a:gd name="connsiteX918" fmla="*/ 1890678 w 4389120"/>
              <a:gd name="connsiteY918" fmla="*/ 1688494 h 3206031"/>
              <a:gd name="connsiteX919" fmla="*/ 1909402 w 4389120"/>
              <a:gd name="connsiteY919" fmla="*/ 1662290 h 3206031"/>
              <a:gd name="connsiteX920" fmla="*/ 1924378 w 4389120"/>
              <a:gd name="connsiteY920" fmla="*/ 1638590 h 3206031"/>
              <a:gd name="connsiteX921" fmla="*/ 1939354 w 4389120"/>
              <a:gd name="connsiteY921" fmla="*/ 1614874 h 3206031"/>
              <a:gd name="connsiteX922" fmla="*/ 1953071 w 4389120"/>
              <a:gd name="connsiteY922" fmla="*/ 1591158 h 3206031"/>
              <a:gd name="connsiteX923" fmla="*/ 1964314 w 4389120"/>
              <a:gd name="connsiteY923" fmla="*/ 1566198 h 3206031"/>
              <a:gd name="connsiteX924" fmla="*/ 1975542 w 4389120"/>
              <a:gd name="connsiteY924" fmla="*/ 1539994 h 3206031"/>
              <a:gd name="connsiteX925" fmla="*/ 1984282 w 4389120"/>
              <a:gd name="connsiteY925" fmla="*/ 1513790 h 3206031"/>
              <a:gd name="connsiteX926" fmla="*/ 1991762 w 4389120"/>
              <a:gd name="connsiteY926" fmla="*/ 1488830 h 3206031"/>
              <a:gd name="connsiteX927" fmla="*/ 1566213 w 4389120"/>
              <a:gd name="connsiteY927" fmla="*/ 1260441 h 3206031"/>
              <a:gd name="connsiteX928" fmla="*/ 2822907 w 4389120"/>
              <a:gd name="connsiteY928" fmla="*/ 1260441 h 3206031"/>
              <a:gd name="connsiteX929" fmla="*/ 2822907 w 4389120"/>
              <a:gd name="connsiteY929" fmla="*/ 1365273 h 3206031"/>
              <a:gd name="connsiteX930" fmla="*/ 1566213 w 4389120"/>
              <a:gd name="connsiteY930" fmla="*/ 1365273 h 3206031"/>
              <a:gd name="connsiteX931" fmla="*/ 2926495 w 4389120"/>
              <a:gd name="connsiteY931" fmla="*/ 623984 h 3206031"/>
              <a:gd name="connsiteX932" fmla="*/ 2950211 w 4389120"/>
              <a:gd name="connsiteY932" fmla="*/ 623984 h 3206031"/>
              <a:gd name="connsiteX933" fmla="*/ 2951455 w 4389120"/>
              <a:gd name="connsiteY933" fmla="*/ 623984 h 3206031"/>
              <a:gd name="connsiteX934" fmla="*/ 2970179 w 4389120"/>
              <a:gd name="connsiteY934" fmla="*/ 623984 h 3206031"/>
              <a:gd name="connsiteX935" fmla="*/ 2987643 w 4389120"/>
              <a:gd name="connsiteY935" fmla="*/ 625228 h 3206031"/>
              <a:gd name="connsiteX936" fmla="*/ 3006367 w 4389120"/>
              <a:gd name="connsiteY936" fmla="*/ 627732 h 3206031"/>
              <a:gd name="connsiteX937" fmla="*/ 3023832 w 4389120"/>
              <a:gd name="connsiteY937" fmla="*/ 631465 h 3206031"/>
              <a:gd name="connsiteX938" fmla="*/ 3041311 w 4389120"/>
              <a:gd name="connsiteY938" fmla="*/ 636457 h 3206031"/>
              <a:gd name="connsiteX939" fmla="*/ 3058776 w 4389120"/>
              <a:gd name="connsiteY939" fmla="*/ 641449 h 3206031"/>
              <a:gd name="connsiteX940" fmla="*/ 3075011 w 4389120"/>
              <a:gd name="connsiteY940" fmla="*/ 647700 h 3206031"/>
              <a:gd name="connsiteX941" fmla="*/ 3091231 w 4389120"/>
              <a:gd name="connsiteY941" fmla="*/ 655180 h 3206031"/>
              <a:gd name="connsiteX942" fmla="*/ 3107451 w 4389120"/>
              <a:gd name="connsiteY942" fmla="*/ 663920 h 3206031"/>
              <a:gd name="connsiteX943" fmla="*/ 3123672 w 4389120"/>
              <a:gd name="connsiteY943" fmla="*/ 672660 h 3206031"/>
              <a:gd name="connsiteX944" fmla="*/ 3138648 w 4389120"/>
              <a:gd name="connsiteY944" fmla="*/ 682644 h 3206031"/>
              <a:gd name="connsiteX945" fmla="*/ 3152379 w 4389120"/>
              <a:gd name="connsiteY945" fmla="*/ 693872 h 3206031"/>
              <a:gd name="connsiteX946" fmla="*/ 3167355 w 4389120"/>
              <a:gd name="connsiteY946" fmla="*/ 705100 h 3206031"/>
              <a:gd name="connsiteX947" fmla="*/ 3179828 w 4389120"/>
              <a:gd name="connsiteY947" fmla="*/ 717588 h 3206031"/>
              <a:gd name="connsiteX948" fmla="*/ 3193560 w 4389120"/>
              <a:gd name="connsiteY948" fmla="*/ 731305 h 3206031"/>
              <a:gd name="connsiteX949" fmla="*/ 3204788 w 4389120"/>
              <a:gd name="connsiteY949" fmla="*/ 745036 h 3206031"/>
              <a:gd name="connsiteX950" fmla="*/ 3217275 w 4389120"/>
              <a:gd name="connsiteY950" fmla="*/ 761257 h 3206031"/>
              <a:gd name="connsiteX951" fmla="*/ 3227259 w 4389120"/>
              <a:gd name="connsiteY951" fmla="*/ 777477 h 3206031"/>
              <a:gd name="connsiteX952" fmla="*/ 3237243 w 4389120"/>
              <a:gd name="connsiteY952" fmla="*/ 793712 h 3206031"/>
              <a:gd name="connsiteX953" fmla="*/ 3247227 w 4389120"/>
              <a:gd name="connsiteY953" fmla="*/ 811176 h 3206031"/>
              <a:gd name="connsiteX954" fmla="*/ 3254708 w 4389120"/>
              <a:gd name="connsiteY954" fmla="*/ 827397 h 3206031"/>
              <a:gd name="connsiteX955" fmla="*/ 3260959 w 4389120"/>
              <a:gd name="connsiteY955" fmla="*/ 846120 h 3206031"/>
              <a:gd name="connsiteX956" fmla="*/ 3267195 w 4389120"/>
              <a:gd name="connsiteY956" fmla="*/ 863600 h 3206031"/>
              <a:gd name="connsiteX957" fmla="*/ 3272187 w 4389120"/>
              <a:gd name="connsiteY957" fmla="*/ 882309 h 3206031"/>
              <a:gd name="connsiteX958" fmla="*/ 3275935 w 4389120"/>
              <a:gd name="connsiteY958" fmla="*/ 901032 h 3206031"/>
              <a:gd name="connsiteX959" fmla="*/ 3278424 w 4389120"/>
              <a:gd name="connsiteY959" fmla="*/ 919756 h 3206031"/>
              <a:gd name="connsiteX960" fmla="*/ 3280927 w 4389120"/>
              <a:gd name="connsiteY960" fmla="*/ 938465 h 3206031"/>
              <a:gd name="connsiteX961" fmla="*/ 3280927 w 4389120"/>
              <a:gd name="connsiteY961" fmla="*/ 957189 h 3206031"/>
              <a:gd name="connsiteX962" fmla="*/ 3280927 w 4389120"/>
              <a:gd name="connsiteY962" fmla="*/ 977157 h 3206031"/>
              <a:gd name="connsiteX963" fmla="*/ 3279668 w 4389120"/>
              <a:gd name="connsiteY963" fmla="*/ 995880 h 3206031"/>
              <a:gd name="connsiteX964" fmla="*/ 3277179 w 4389120"/>
              <a:gd name="connsiteY964" fmla="*/ 1015848 h 3206031"/>
              <a:gd name="connsiteX965" fmla="*/ 3273432 w 4389120"/>
              <a:gd name="connsiteY965" fmla="*/ 1034572 h 3206031"/>
              <a:gd name="connsiteX966" fmla="*/ 3166111 w 4389120"/>
              <a:gd name="connsiteY966" fmla="*/ 1010856 h 3206031"/>
              <a:gd name="connsiteX967" fmla="*/ 3168600 w 4389120"/>
              <a:gd name="connsiteY967" fmla="*/ 998369 h 3206031"/>
              <a:gd name="connsiteX968" fmla="*/ 3169844 w 4389120"/>
              <a:gd name="connsiteY968" fmla="*/ 984652 h 3206031"/>
              <a:gd name="connsiteX969" fmla="*/ 3171103 w 4389120"/>
              <a:gd name="connsiteY969" fmla="*/ 959692 h 3206031"/>
              <a:gd name="connsiteX970" fmla="*/ 3169844 w 4389120"/>
              <a:gd name="connsiteY970" fmla="*/ 933473 h 3206031"/>
              <a:gd name="connsiteX971" fmla="*/ 3164867 w 4389120"/>
              <a:gd name="connsiteY971" fmla="*/ 907269 h 3206031"/>
              <a:gd name="connsiteX972" fmla="*/ 3157371 w 4389120"/>
              <a:gd name="connsiteY972" fmla="*/ 882309 h 3206031"/>
              <a:gd name="connsiteX973" fmla="*/ 3147387 w 4389120"/>
              <a:gd name="connsiteY973" fmla="*/ 858608 h 3206031"/>
              <a:gd name="connsiteX974" fmla="*/ 3134915 w 4389120"/>
              <a:gd name="connsiteY974" fmla="*/ 836137 h 3206031"/>
              <a:gd name="connsiteX975" fmla="*/ 3127419 w 4389120"/>
              <a:gd name="connsiteY975" fmla="*/ 824908 h 3206031"/>
              <a:gd name="connsiteX976" fmla="*/ 3119939 w 4389120"/>
              <a:gd name="connsiteY976" fmla="*/ 814924 h 3206031"/>
              <a:gd name="connsiteX977" fmla="*/ 3102459 w 4389120"/>
              <a:gd name="connsiteY977" fmla="*/ 796201 h 3206031"/>
              <a:gd name="connsiteX978" fmla="*/ 3084995 w 4389120"/>
              <a:gd name="connsiteY978" fmla="*/ 779980 h 3206031"/>
              <a:gd name="connsiteX979" fmla="*/ 3065027 w 4389120"/>
              <a:gd name="connsiteY979" fmla="*/ 766249 h 3206031"/>
              <a:gd name="connsiteX980" fmla="*/ 3043800 w 4389120"/>
              <a:gd name="connsiteY980" fmla="*/ 753776 h 3206031"/>
              <a:gd name="connsiteX981" fmla="*/ 3022587 w 4389120"/>
              <a:gd name="connsiteY981" fmla="*/ 745036 h 3206031"/>
              <a:gd name="connsiteX982" fmla="*/ 3000131 w 4389120"/>
              <a:gd name="connsiteY982" fmla="*/ 738800 h 3206031"/>
              <a:gd name="connsiteX983" fmla="*/ 2975171 w 4389120"/>
              <a:gd name="connsiteY983" fmla="*/ 735052 h 3206031"/>
              <a:gd name="connsiteX984" fmla="*/ 2951455 w 4389120"/>
              <a:gd name="connsiteY984" fmla="*/ 733808 h 3206031"/>
              <a:gd name="connsiteX985" fmla="*/ 2950211 w 4389120"/>
              <a:gd name="connsiteY985" fmla="*/ 733808 h 3206031"/>
              <a:gd name="connsiteX986" fmla="*/ 2928999 w 4389120"/>
              <a:gd name="connsiteY986" fmla="*/ 735052 h 3206031"/>
              <a:gd name="connsiteX987" fmla="*/ 2909031 w 4389120"/>
              <a:gd name="connsiteY987" fmla="*/ 737556 h 3206031"/>
              <a:gd name="connsiteX988" fmla="*/ 2889063 w 4389120"/>
              <a:gd name="connsiteY988" fmla="*/ 741289 h 3206031"/>
              <a:gd name="connsiteX989" fmla="*/ 2871583 w 4389120"/>
              <a:gd name="connsiteY989" fmla="*/ 747540 h 3206031"/>
              <a:gd name="connsiteX990" fmla="*/ 2852859 w 4389120"/>
              <a:gd name="connsiteY990" fmla="*/ 755020 h 3206031"/>
              <a:gd name="connsiteX991" fmla="*/ 2835395 w 4389120"/>
              <a:gd name="connsiteY991" fmla="*/ 765004 h 3206031"/>
              <a:gd name="connsiteX992" fmla="*/ 2819175 w 4389120"/>
              <a:gd name="connsiteY992" fmla="*/ 774988 h 3206031"/>
              <a:gd name="connsiteX993" fmla="*/ 2804199 w 4389120"/>
              <a:gd name="connsiteY993" fmla="*/ 784972 h 3206031"/>
              <a:gd name="connsiteX994" fmla="*/ 2789223 w 4389120"/>
              <a:gd name="connsiteY994" fmla="*/ 797445 h 3206031"/>
              <a:gd name="connsiteX995" fmla="*/ 2775491 w 4389120"/>
              <a:gd name="connsiteY995" fmla="*/ 809932 h 3206031"/>
              <a:gd name="connsiteX996" fmla="*/ 2763019 w 4389120"/>
              <a:gd name="connsiteY996" fmla="*/ 822405 h 3206031"/>
              <a:gd name="connsiteX997" fmla="*/ 2750531 w 4389120"/>
              <a:gd name="connsiteY997" fmla="*/ 836137 h 3206031"/>
              <a:gd name="connsiteX998" fmla="*/ 2728075 w 4389120"/>
              <a:gd name="connsiteY998" fmla="*/ 863600 h 3206031"/>
              <a:gd name="connsiteX999" fmla="*/ 2709351 w 4389120"/>
              <a:gd name="connsiteY999" fmla="*/ 891048 h 3206031"/>
              <a:gd name="connsiteX1000" fmla="*/ 2686879 w 4389120"/>
              <a:gd name="connsiteY1000" fmla="*/ 927237 h 3206031"/>
              <a:gd name="connsiteX1001" fmla="*/ 2669415 w 4389120"/>
              <a:gd name="connsiteY1001" fmla="*/ 963425 h 3206031"/>
              <a:gd name="connsiteX1002" fmla="*/ 2653195 w 4389120"/>
              <a:gd name="connsiteY1002" fmla="*/ 999628 h 3206031"/>
              <a:gd name="connsiteX1003" fmla="*/ 2639463 w 4389120"/>
              <a:gd name="connsiteY1003" fmla="*/ 1034572 h 3206031"/>
              <a:gd name="connsiteX1004" fmla="*/ 2628235 w 4389120"/>
              <a:gd name="connsiteY1004" fmla="*/ 1069516 h 3206031"/>
              <a:gd name="connsiteX1005" fmla="*/ 2619495 w 4389120"/>
              <a:gd name="connsiteY1005" fmla="*/ 1103201 h 3206031"/>
              <a:gd name="connsiteX1006" fmla="*/ 2613259 w 4389120"/>
              <a:gd name="connsiteY1006" fmla="*/ 1134397 h 3206031"/>
              <a:gd name="connsiteX1007" fmla="*/ 2608267 w 4389120"/>
              <a:gd name="connsiteY1007" fmla="*/ 1163105 h 3206031"/>
              <a:gd name="connsiteX1008" fmla="*/ 2497199 w 4389120"/>
              <a:gd name="connsiteY1008" fmla="*/ 1163105 h 3206031"/>
              <a:gd name="connsiteX1009" fmla="*/ 2502191 w 4389120"/>
              <a:gd name="connsiteY1009" fmla="*/ 1128161 h 3206031"/>
              <a:gd name="connsiteX1010" fmla="*/ 2509671 w 4389120"/>
              <a:gd name="connsiteY1010" fmla="*/ 1089469 h 3206031"/>
              <a:gd name="connsiteX1011" fmla="*/ 2519655 w 4389120"/>
              <a:gd name="connsiteY1011" fmla="*/ 1049548 h 3206031"/>
              <a:gd name="connsiteX1012" fmla="*/ 2532143 w 4389120"/>
              <a:gd name="connsiteY1012" fmla="*/ 1007109 h 3206031"/>
              <a:gd name="connsiteX1013" fmla="*/ 2548363 w 4389120"/>
              <a:gd name="connsiteY1013" fmla="*/ 963425 h 3206031"/>
              <a:gd name="connsiteX1014" fmla="*/ 2568331 w 4389120"/>
              <a:gd name="connsiteY1014" fmla="*/ 918497 h 3206031"/>
              <a:gd name="connsiteX1015" fmla="*/ 2578315 w 4389120"/>
              <a:gd name="connsiteY1015" fmla="*/ 897285 h 3206031"/>
              <a:gd name="connsiteX1016" fmla="*/ 2590787 w 4389120"/>
              <a:gd name="connsiteY1016" fmla="*/ 874828 h 3206031"/>
              <a:gd name="connsiteX1017" fmla="*/ 2603275 w 4389120"/>
              <a:gd name="connsiteY1017" fmla="*/ 852357 h 3206031"/>
              <a:gd name="connsiteX1018" fmla="*/ 2617007 w 4389120"/>
              <a:gd name="connsiteY1018" fmla="*/ 831144 h 3206031"/>
              <a:gd name="connsiteX1019" fmla="*/ 2633227 w 4389120"/>
              <a:gd name="connsiteY1019" fmla="*/ 806184 h 3206031"/>
              <a:gd name="connsiteX1020" fmla="*/ 2650691 w 4389120"/>
              <a:gd name="connsiteY1020" fmla="*/ 783728 h 3206031"/>
              <a:gd name="connsiteX1021" fmla="*/ 2669415 w 4389120"/>
              <a:gd name="connsiteY1021" fmla="*/ 761257 h 3206031"/>
              <a:gd name="connsiteX1022" fmla="*/ 2688139 w 4389120"/>
              <a:gd name="connsiteY1022" fmla="*/ 741289 h 3206031"/>
              <a:gd name="connsiteX1023" fmla="*/ 2706847 w 4389120"/>
              <a:gd name="connsiteY1023" fmla="*/ 722580 h 3206031"/>
              <a:gd name="connsiteX1024" fmla="*/ 2726815 w 4389120"/>
              <a:gd name="connsiteY1024" fmla="*/ 706345 h 3206031"/>
              <a:gd name="connsiteX1025" fmla="*/ 2746783 w 4389120"/>
              <a:gd name="connsiteY1025" fmla="*/ 690124 h 3206031"/>
              <a:gd name="connsiteX1026" fmla="*/ 2768011 w 4389120"/>
              <a:gd name="connsiteY1026" fmla="*/ 676393 h 3206031"/>
              <a:gd name="connsiteX1027" fmla="*/ 2789223 w 4389120"/>
              <a:gd name="connsiteY1027" fmla="*/ 663920 h 3206031"/>
              <a:gd name="connsiteX1028" fmla="*/ 2811679 w 4389120"/>
              <a:gd name="connsiteY1028" fmla="*/ 653936 h 3206031"/>
              <a:gd name="connsiteX1029" fmla="*/ 2832891 w 4389120"/>
              <a:gd name="connsiteY1029" fmla="*/ 643952 h 3206031"/>
              <a:gd name="connsiteX1030" fmla="*/ 2855363 w 4389120"/>
              <a:gd name="connsiteY1030" fmla="*/ 636457 h 3206031"/>
              <a:gd name="connsiteX1031" fmla="*/ 2879079 w 4389120"/>
              <a:gd name="connsiteY1031" fmla="*/ 631465 h 3206031"/>
              <a:gd name="connsiteX1032" fmla="*/ 2902779 w 4389120"/>
              <a:gd name="connsiteY1032" fmla="*/ 626473 h 3206031"/>
              <a:gd name="connsiteX1033" fmla="*/ 1418941 w 4389120"/>
              <a:gd name="connsiteY1033" fmla="*/ 623984 h 3206031"/>
              <a:gd name="connsiteX1034" fmla="*/ 1437665 w 4389120"/>
              <a:gd name="connsiteY1034" fmla="*/ 623984 h 3206031"/>
              <a:gd name="connsiteX1035" fmla="*/ 1438909 w 4389120"/>
              <a:gd name="connsiteY1035" fmla="*/ 623984 h 3206031"/>
              <a:gd name="connsiteX1036" fmla="*/ 1462625 w 4389120"/>
              <a:gd name="connsiteY1036" fmla="*/ 623984 h 3206031"/>
              <a:gd name="connsiteX1037" fmla="*/ 1486341 w 4389120"/>
              <a:gd name="connsiteY1037" fmla="*/ 626473 h 3206031"/>
              <a:gd name="connsiteX1038" fmla="*/ 1510041 w 4389120"/>
              <a:gd name="connsiteY1038" fmla="*/ 631465 h 3206031"/>
              <a:gd name="connsiteX1039" fmla="*/ 1533757 w 4389120"/>
              <a:gd name="connsiteY1039" fmla="*/ 636457 h 3206031"/>
              <a:gd name="connsiteX1040" fmla="*/ 1556229 w 4389120"/>
              <a:gd name="connsiteY1040" fmla="*/ 643952 h 3206031"/>
              <a:gd name="connsiteX1041" fmla="*/ 1577441 w 4389120"/>
              <a:gd name="connsiteY1041" fmla="*/ 653936 h 3206031"/>
              <a:gd name="connsiteX1042" fmla="*/ 1599897 w 4389120"/>
              <a:gd name="connsiteY1042" fmla="*/ 663920 h 3206031"/>
              <a:gd name="connsiteX1043" fmla="*/ 1621110 w 4389120"/>
              <a:gd name="connsiteY1043" fmla="*/ 676393 h 3206031"/>
              <a:gd name="connsiteX1044" fmla="*/ 1642337 w 4389120"/>
              <a:gd name="connsiteY1044" fmla="*/ 690124 h 3206031"/>
              <a:gd name="connsiteX1045" fmla="*/ 1662305 w 4389120"/>
              <a:gd name="connsiteY1045" fmla="*/ 706345 h 3206031"/>
              <a:gd name="connsiteX1046" fmla="*/ 1682273 w 4389120"/>
              <a:gd name="connsiteY1046" fmla="*/ 722580 h 3206031"/>
              <a:gd name="connsiteX1047" fmla="*/ 1700982 w 4389120"/>
              <a:gd name="connsiteY1047" fmla="*/ 741289 h 3206031"/>
              <a:gd name="connsiteX1048" fmla="*/ 1719705 w 4389120"/>
              <a:gd name="connsiteY1048" fmla="*/ 761257 h 3206031"/>
              <a:gd name="connsiteX1049" fmla="*/ 1738429 w 4389120"/>
              <a:gd name="connsiteY1049" fmla="*/ 783728 h 3206031"/>
              <a:gd name="connsiteX1050" fmla="*/ 1755894 w 4389120"/>
              <a:gd name="connsiteY1050" fmla="*/ 806184 h 3206031"/>
              <a:gd name="connsiteX1051" fmla="*/ 1772114 w 4389120"/>
              <a:gd name="connsiteY1051" fmla="*/ 831144 h 3206031"/>
              <a:gd name="connsiteX1052" fmla="*/ 1785846 w 4389120"/>
              <a:gd name="connsiteY1052" fmla="*/ 852357 h 3206031"/>
              <a:gd name="connsiteX1053" fmla="*/ 1798333 w 4389120"/>
              <a:gd name="connsiteY1053" fmla="*/ 874828 h 3206031"/>
              <a:gd name="connsiteX1054" fmla="*/ 1810806 w 4389120"/>
              <a:gd name="connsiteY1054" fmla="*/ 897285 h 3206031"/>
              <a:gd name="connsiteX1055" fmla="*/ 1820790 w 4389120"/>
              <a:gd name="connsiteY1055" fmla="*/ 918497 h 3206031"/>
              <a:gd name="connsiteX1056" fmla="*/ 1840758 w 4389120"/>
              <a:gd name="connsiteY1056" fmla="*/ 963425 h 3206031"/>
              <a:gd name="connsiteX1057" fmla="*/ 1856978 w 4389120"/>
              <a:gd name="connsiteY1057" fmla="*/ 1007109 h 3206031"/>
              <a:gd name="connsiteX1058" fmla="*/ 1869466 w 4389120"/>
              <a:gd name="connsiteY1058" fmla="*/ 1049548 h 3206031"/>
              <a:gd name="connsiteX1059" fmla="*/ 1879450 w 4389120"/>
              <a:gd name="connsiteY1059" fmla="*/ 1089469 h 3206031"/>
              <a:gd name="connsiteX1060" fmla="*/ 1886930 w 4389120"/>
              <a:gd name="connsiteY1060" fmla="*/ 1128161 h 3206031"/>
              <a:gd name="connsiteX1061" fmla="*/ 1891922 w 4389120"/>
              <a:gd name="connsiteY1061" fmla="*/ 1163105 h 3206031"/>
              <a:gd name="connsiteX1062" fmla="*/ 1780854 w 4389120"/>
              <a:gd name="connsiteY1062" fmla="*/ 1163105 h 3206031"/>
              <a:gd name="connsiteX1063" fmla="*/ 1777106 w 4389120"/>
              <a:gd name="connsiteY1063" fmla="*/ 1134397 h 3206031"/>
              <a:gd name="connsiteX1064" fmla="*/ 1769625 w 4389120"/>
              <a:gd name="connsiteY1064" fmla="*/ 1103201 h 3206031"/>
              <a:gd name="connsiteX1065" fmla="*/ 1760886 w 4389120"/>
              <a:gd name="connsiteY1065" fmla="*/ 1069516 h 3206031"/>
              <a:gd name="connsiteX1066" fmla="*/ 1749657 w 4389120"/>
              <a:gd name="connsiteY1066" fmla="*/ 1034572 h 3206031"/>
              <a:gd name="connsiteX1067" fmla="*/ 1735926 w 4389120"/>
              <a:gd name="connsiteY1067" fmla="*/ 999628 h 3206031"/>
              <a:gd name="connsiteX1068" fmla="*/ 1720950 w 4389120"/>
              <a:gd name="connsiteY1068" fmla="*/ 963425 h 3206031"/>
              <a:gd name="connsiteX1069" fmla="*/ 1702241 w 4389120"/>
              <a:gd name="connsiteY1069" fmla="*/ 927237 h 3206031"/>
              <a:gd name="connsiteX1070" fmla="*/ 1679769 w 4389120"/>
              <a:gd name="connsiteY1070" fmla="*/ 891048 h 3206031"/>
              <a:gd name="connsiteX1071" fmla="*/ 1661046 w 4389120"/>
              <a:gd name="connsiteY1071" fmla="*/ 863600 h 3206031"/>
              <a:gd name="connsiteX1072" fmla="*/ 1638589 w 4389120"/>
              <a:gd name="connsiteY1072" fmla="*/ 836137 h 3206031"/>
              <a:gd name="connsiteX1073" fmla="*/ 1626102 w 4389120"/>
              <a:gd name="connsiteY1073" fmla="*/ 822405 h 3206031"/>
              <a:gd name="connsiteX1074" fmla="*/ 1613629 w 4389120"/>
              <a:gd name="connsiteY1074" fmla="*/ 809932 h 3206031"/>
              <a:gd name="connsiteX1075" fmla="*/ 1599897 w 4389120"/>
              <a:gd name="connsiteY1075" fmla="*/ 797445 h 3206031"/>
              <a:gd name="connsiteX1076" fmla="*/ 1584921 w 4389120"/>
              <a:gd name="connsiteY1076" fmla="*/ 784972 h 3206031"/>
              <a:gd name="connsiteX1077" fmla="*/ 1569945 w 4389120"/>
              <a:gd name="connsiteY1077" fmla="*/ 774988 h 3206031"/>
              <a:gd name="connsiteX1078" fmla="*/ 1553725 w 4389120"/>
              <a:gd name="connsiteY1078" fmla="*/ 765004 h 3206031"/>
              <a:gd name="connsiteX1079" fmla="*/ 1536261 w 4389120"/>
              <a:gd name="connsiteY1079" fmla="*/ 755020 h 3206031"/>
              <a:gd name="connsiteX1080" fmla="*/ 1518781 w 4389120"/>
              <a:gd name="connsiteY1080" fmla="*/ 747540 h 3206031"/>
              <a:gd name="connsiteX1081" fmla="*/ 1500057 w 4389120"/>
              <a:gd name="connsiteY1081" fmla="*/ 741289 h 3206031"/>
              <a:gd name="connsiteX1082" fmla="*/ 1480089 w 4389120"/>
              <a:gd name="connsiteY1082" fmla="*/ 737556 h 3206031"/>
              <a:gd name="connsiteX1083" fmla="*/ 1460121 w 4389120"/>
              <a:gd name="connsiteY1083" fmla="*/ 735052 h 3206031"/>
              <a:gd name="connsiteX1084" fmla="*/ 1438909 w 4389120"/>
              <a:gd name="connsiteY1084" fmla="*/ 733808 h 3206031"/>
              <a:gd name="connsiteX1085" fmla="*/ 1437665 w 4389120"/>
              <a:gd name="connsiteY1085" fmla="*/ 733808 h 3206031"/>
              <a:gd name="connsiteX1086" fmla="*/ 1413949 w 4389120"/>
              <a:gd name="connsiteY1086" fmla="*/ 735052 h 3206031"/>
              <a:gd name="connsiteX1087" fmla="*/ 1390249 w 4389120"/>
              <a:gd name="connsiteY1087" fmla="*/ 738800 h 3206031"/>
              <a:gd name="connsiteX1088" fmla="*/ 1366533 w 4389120"/>
              <a:gd name="connsiteY1088" fmla="*/ 745036 h 3206031"/>
              <a:gd name="connsiteX1089" fmla="*/ 1345321 w 4389120"/>
              <a:gd name="connsiteY1089" fmla="*/ 753776 h 3206031"/>
              <a:gd name="connsiteX1090" fmla="*/ 1324093 w 4389120"/>
              <a:gd name="connsiteY1090" fmla="*/ 766249 h 3206031"/>
              <a:gd name="connsiteX1091" fmla="*/ 1304125 w 4389120"/>
              <a:gd name="connsiteY1091" fmla="*/ 779980 h 3206031"/>
              <a:gd name="connsiteX1092" fmla="*/ 1286661 w 4389120"/>
              <a:gd name="connsiteY1092" fmla="*/ 796201 h 3206031"/>
              <a:gd name="connsiteX1093" fmla="*/ 1269181 w 4389120"/>
              <a:gd name="connsiteY1093" fmla="*/ 814924 h 3206031"/>
              <a:gd name="connsiteX1094" fmla="*/ 1261701 w 4389120"/>
              <a:gd name="connsiteY1094" fmla="*/ 824908 h 3206031"/>
              <a:gd name="connsiteX1095" fmla="*/ 1254205 w 4389120"/>
              <a:gd name="connsiteY1095" fmla="*/ 836137 h 3206031"/>
              <a:gd name="connsiteX1096" fmla="*/ 1241733 w 4389120"/>
              <a:gd name="connsiteY1096" fmla="*/ 858608 h 3206031"/>
              <a:gd name="connsiteX1097" fmla="*/ 1231749 w 4389120"/>
              <a:gd name="connsiteY1097" fmla="*/ 882309 h 3206031"/>
              <a:gd name="connsiteX1098" fmla="*/ 1224268 w 4389120"/>
              <a:gd name="connsiteY1098" fmla="*/ 907269 h 3206031"/>
              <a:gd name="connsiteX1099" fmla="*/ 1219276 w 4389120"/>
              <a:gd name="connsiteY1099" fmla="*/ 933473 h 3206031"/>
              <a:gd name="connsiteX1100" fmla="*/ 1218017 w 4389120"/>
              <a:gd name="connsiteY1100" fmla="*/ 959692 h 3206031"/>
              <a:gd name="connsiteX1101" fmla="*/ 1219276 w 4389120"/>
              <a:gd name="connsiteY1101" fmla="*/ 984652 h 3206031"/>
              <a:gd name="connsiteX1102" fmla="*/ 1220521 w 4389120"/>
              <a:gd name="connsiteY1102" fmla="*/ 998369 h 3206031"/>
              <a:gd name="connsiteX1103" fmla="*/ 1223009 w 4389120"/>
              <a:gd name="connsiteY1103" fmla="*/ 1010856 h 3206031"/>
              <a:gd name="connsiteX1104" fmla="*/ 1115689 w 4389120"/>
              <a:gd name="connsiteY1104" fmla="*/ 1034572 h 3206031"/>
              <a:gd name="connsiteX1105" fmla="*/ 1111941 w 4389120"/>
              <a:gd name="connsiteY1105" fmla="*/ 1015848 h 3206031"/>
              <a:gd name="connsiteX1106" fmla="*/ 1109452 w 4389120"/>
              <a:gd name="connsiteY1106" fmla="*/ 995880 h 3206031"/>
              <a:gd name="connsiteX1107" fmla="*/ 1108193 w 4389120"/>
              <a:gd name="connsiteY1107" fmla="*/ 977157 h 3206031"/>
              <a:gd name="connsiteX1108" fmla="*/ 1108193 w 4389120"/>
              <a:gd name="connsiteY1108" fmla="*/ 957189 h 3206031"/>
              <a:gd name="connsiteX1109" fmla="*/ 1108193 w 4389120"/>
              <a:gd name="connsiteY1109" fmla="*/ 938465 h 3206031"/>
              <a:gd name="connsiteX1110" fmla="*/ 1110697 w 4389120"/>
              <a:gd name="connsiteY1110" fmla="*/ 919756 h 3206031"/>
              <a:gd name="connsiteX1111" fmla="*/ 1113185 w 4389120"/>
              <a:gd name="connsiteY1111" fmla="*/ 901032 h 3206031"/>
              <a:gd name="connsiteX1112" fmla="*/ 1116933 w 4389120"/>
              <a:gd name="connsiteY1112" fmla="*/ 882309 h 3206031"/>
              <a:gd name="connsiteX1113" fmla="*/ 1121925 w 4389120"/>
              <a:gd name="connsiteY1113" fmla="*/ 863600 h 3206031"/>
              <a:gd name="connsiteX1114" fmla="*/ 1128161 w 4389120"/>
              <a:gd name="connsiteY1114" fmla="*/ 846120 h 3206031"/>
              <a:gd name="connsiteX1115" fmla="*/ 1134412 w 4389120"/>
              <a:gd name="connsiteY1115" fmla="*/ 827397 h 3206031"/>
              <a:gd name="connsiteX1116" fmla="*/ 1141893 w 4389120"/>
              <a:gd name="connsiteY1116" fmla="*/ 811176 h 3206031"/>
              <a:gd name="connsiteX1117" fmla="*/ 1151877 w 4389120"/>
              <a:gd name="connsiteY1117" fmla="*/ 793712 h 3206031"/>
              <a:gd name="connsiteX1118" fmla="*/ 1161861 w 4389120"/>
              <a:gd name="connsiteY1118" fmla="*/ 777477 h 3206031"/>
              <a:gd name="connsiteX1119" fmla="*/ 1171845 w 4389120"/>
              <a:gd name="connsiteY1119" fmla="*/ 761257 h 3206031"/>
              <a:gd name="connsiteX1120" fmla="*/ 1184332 w 4389120"/>
              <a:gd name="connsiteY1120" fmla="*/ 745036 h 3206031"/>
              <a:gd name="connsiteX1121" fmla="*/ 1195561 w 4389120"/>
              <a:gd name="connsiteY1121" fmla="*/ 731305 h 3206031"/>
              <a:gd name="connsiteX1122" fmla="*/ 1209292 w 4389120"/>
              <a:gd name="connsiteY1122" fmla="*/ 717588 h 3206031"/>
              <a:gd name="connsiteX1123" fmla="*/ 1221765 w 4389120"/>
              <a:gd name="connsiteY1123" fmla="*/ 705100 h 3206031"/>
              <a:gd name="connsiteX1124" fmla="*/ 1236741 w 4389120"/>
              <a:gd name="connsiteY1124" fmla="*/ 693872 h 3206031"/>
              <a:gd name="connsiteX1125" fmla="*/ 1250473 w 4389120"/>
              <a:gd name="connsiteY1125" fmla="*/ 682644 h 3206031"/>
              <a:gd name="connsiteX1126" fmla="*/ 1265449 w 4389120"/>
              <a:gd name="connsiteY1126" fmla="*/ 672660 h 3206031"/>
              <a:gd name="connsiteX1127" fmla="*/ 1281669 w 4389120"/>
              <a:gd name="connsiteY1127" fmla="*/ 663920 h 3206031"/>
              <a:gd name="connsiteX1128" fmla="*/ 1297889 w 4389120"/>
              <a:gd name="connsiteY1128" fmla="*/ 655180 h 3206031"/>
              <a:gd name="connsiteX1129" fmla="*/ 1314109 w 4389120"/>
              <a:gd name="connsiteY1129" fmla="*/ 647700 h 3206031"/>
              <a:gd name="connsiteX1130" fmla="*/ 1330345 w 4389120"/>
              <a:gd name="connsiteY1130" fmla="*/ 641449 h 3206031"/>
              <a:gd name="connsiteX1131" fmla="*/ 1347809 w 4389120"/>
              <a:gd name="connsiteY1131" fmla="*/ 636457 h 3206031"/>
              <a:gd name="connsiteX1132" fmla="*/ 1365289 w 4389120"/>
              <a:gd name="connsiteY1132" fmla="*/ 631465 h 3206031"/>
              <a:gd name="connsiteX1133" fmla="*/ 1382753 w 4389120"/>
              <a:gd name="connsiteY1133" fmla="*/ 627732 h 3206031"/>
              <a:gd name="connsiteX1134" fmla="*/ 1401477 w 4389120"/>
              <a:gd name="connsiteY1134" fmla="*/ 625228 h 3206031"/>
              <a:gd name="connsiteX1135" fmla="*/ 2195190 w 4389120"/>
              <a:gd name="connsiteY1135" fmla="*/ 0 h 3206031"/>
              <a:gd name="connsiteX1136" fmla="*/ 2235126 w 4389120"/>
              <a:gd name="connsiteY1136" fmla="*/ 43684 h 3206031"/>
              <a:gd name="connsiteX1137" fmla="*/ 2252590 w 4389120"/>
              <a:gd name="connsiteY1137" fmla="*/ 62392 h 3206031"/>
              <a:gd name="connsiteX1138" fmla="*/ 2273803 w 4389120"/>
              <a:gd name="connsiteY1138" fmla="*/ 81116 h 3206031"/>
              <a:gd name="connsiteX1139" fmla="*/ 2314983 w 4389120"/>
              <a:gd name="connsiteY1139" fmla="*/ 117304 h 3206031"/>
              <a:gd name="connsiteX1140" fmla="*/ 2351186 w 4389120"/>
              <a:gd name="connsiteY1140" fmla="*/ 147256 h 3206031"/>
              <a:gd name="connsiteX1141" fmla="*/ 2373643 w 4389120"/>
              <a:gd name="connsiteY1141" fmla="*/ 163477 h 3206031"/>
              <a:gd name="connsiteX1142" fmla="*/ 2397358 w 4389120"/>
              <a:gd name="connsiteY1142" fmla="*/ 182200 h 3206031"/>
              <a:gd name="connsiteX1143" fmla="*/ 2418571 w 4389120"/>
              <a:gd name="connsiteY1143" fmla="*/ 202168 h 3206031"/>
              <a:gd name="connsiteX1144" fmla="*/ 2439783 w 4389120"/>
              <a:gd name="connsiteY1144" fmla="*/ 222136 h 3206031"/>
              <a:gd name="connsiteX1145" fmla="*/ 2459751 w 4389120"/>
              <a:gd name="connsiteY1145" fmla="*/ 243349 h 3206031"/>
              <a:gd name="connsiteX1146" fmla="*/ 2477230 w 4389120"/>
              <a:gd name="connsiteY1146" fmla="*/ 265820 h 3206031"/>
              <a:gd name="connsiteX1147" fmla="*/ 2494695 w 4389120"/>
              <a:gd name="connsiteY1147" fmla="*/ 288276 h 3206031"/>
              <a:gd name="connsiteX1148" fmla="*/ 2509671 w 4389120"/>
              <a:gd name="connsiteY1148" fmla="*/ 311992 h 3206031"/>
              <a:gd name="connsiteX1149" fmla="*/ 2524647 w 4389120"/>
              <a:gd name="connsiteY1149" fmla="*/ 335708 h 3206031"/>
              <a:gd name="connsiteX1150" fmla="*/ 2537135 w 4389120"/>
              <a:gd name="connsiteY1150" fmla="*/ 360668 h 3206031"/>
              <a:gd name="connsiteX1151" fmla="*/ 2548363 w 4389120"/>
              <a:gd name="connsiteY1151" fmla="*/ 385628 h 3206031"/>
              <a:gd name="connsiteX1152" fmla="*/ 2557103 w 4389120"/>
              <a:gd name="connsiteY1152" fmla="*/ 410588 h 3206031"/>
              <a:gd name="connsiteX1153" fmla="*/ 2564583 w 4389120"/>
              <a:gd name="connsiteY1153" fmla="*/ 436792 h 3206031"/>
              <a:gd name="connsiteX1154" fmla="*/ 2570819 w 4389120"/>
              <a:gd name="connsiteY1154" fmla="*/ 461752 h 3206031"/>
              <a:gd name="connsiteX1155" fmla="*/ 2575811 w 4389120"/>
              <a:gd name="connsiteY1155" fmla="*/ 487957 h 3206031"/>
              <a:gd name="connsiteX1156" fmla="*/ 2578315 w 4389120"/>
              <a:gd name="connsiteY1156" fmla="*/ 514161 h 3206031"/>
              <a:gd name="connsiteX1157" fmla="*/ 2579559 w 4389120"/>
              <a:gd name="connsiteY1157" fmla="*/ 541624 h 3206031"/>
              <a:gd name="connsiteX1158" fmla="*/ 2579559 w 4389120"/>
              <a:gd name="connsiteY1158" fmla="*/ 562837 h 3206031"/>
              <a:gd name="connsiteX1159" fmla="*/ 2579559 w 4389120"/>
              <a:gd name="connsiteY1159" fmla="*/ 562837 h 3206031"/>
              <a:gd name="connsiteX1160" fmla="*/ 2578315 w 4389120"/>
              <a:gd name="connsiteY1160" fmla="*/ 584049 h 3206031"/>
              <a:gd name="connsiteX1161" fmla="*/ 2575811 w 4389120"/>
              <a:gd name="connsiteY1161" fmla="*/ 605261 h 3206031"/>
              <a:gd name="connsiteX1162" fmla="*/ 2572079 w 4389120"/>
              <a:gd name="connsiteY1162" fmla="*/ 626473 h 3206031"/>
              <a:gd name="connsiteX1163" fmla="*/ 2568331 w 4389120"/>
              <a:gd name="connsiteY1163" fmla="*/ 647701 h 3206031"/>
              <a:gd name="connsiteX1164" fmla="*/ 2563339 w 4389120"/>
              <a:gd name="connsiteY1164" fmla="*/ 667669 h 3206031"/>
              <a:gd name="connsiteX1165" fmla="*/ 2550851 w 4389120"/>
              <a:gd name="connsiteY1165" fmla="*/ 708849 h 3206031"/>
              <a:gd name="connsiteX1166" fmla="*/ 2537135 w 4389120"/>
              <a:gd name="connsiteY1166" fmla="*/ 748785 h 3206031"/>
              <a:gd name="connsiteX1167" fmla="*/ 2520899 w 4389120"/>
              <a:gd name="connsiteY1167" fmla="*/ 789965 h 3206031"/>
              <a:gd name="connsiteX1168" fmla="*/ 2503435 w 4389120"/>
              <a:gd name="connsiteY1168" fmla="*/ 829901 h 3206031"/>
              <a:gd name="connsiteX1169" fmla="*/ 2484711 w 4389120"/>
              <a:gd name="connsiteY1169" fmla="*/ 871081 h 3206031"/>
              <a:gd name="connsiteX1170" fmla="*/ 2453515 w 4389120"/>
              <a:gd name="connsiteY1170" fmla="*/ 940969 h 3206031"/>
              <a:gd name="connsiteX1171" fmla="*/ 2438539 w 4389120"/>
              <a:gd name="connsiteY1171" fmla="*/ 975913 h 3206031"/>
              <a:gd name="connsiteX1172" fmla="*/ 2424807 w 4389120"/>
              <a:gd name="connsiteY1172" fmla="*/ 1012101 h 3206031"/>
              <a:gd name="connsiteX1173" fmla="*/ 2412334 w 4389120"/>
              <a:gd name="connsiteY1173" fmla="*/ 1048290 h 3206031"/>
              <a:gd name="connsiteX1174" fmla="*/ 2402350 w 4389120"/>
              <a:gd name="connsiteY1174" fmla="*/ 1085737 h 3206031"/>
              <a:gd name="connsiteX1175" fmla="*/ 2393611 w 4389120"/>
              <a:gd name="connsiteY1175" fmla="*/ 1124414 h 3206031"/>
              <a:gd name="connsiteX1176" fmla="*/ 2387374 w 4389120"/>
              <a:gd name="connsiteY1176" fmla="*/ 1163106 h 3206031"/>
              <a:gd name="connsiteX1177" fmla="*/ 2276306 w 4389120"/>
              <a:gd name="connsiteY1177" fmla="*/ 1163106 h 3206031"/>
              <a:gd name="connsiteX1178" fmla="*/ 2278795 w 4389120"/>
              <a:gd name="connsiteY1178" fmla="*/ 1139390 h 3206031"/>
              <a:gd name="connsiteX1179" fmla="*/ 2282542 w 4389120"/>
              <a:gd name="connsiteY1179" fmla="*/ 1115689 h 3206031"/>
              <a:gd name="connsiteX1180" fmla="*/ 2292526 w 4389120"/>
              <a:gd name="connsiteY1180" fmla="*/ 1070761 h 3206031"/>
              <a:gd name="connsiteX1181" fmla="*/ 2304999 w 4389120"/>
              <a:gd name="connsiteY1181" fmla="*/ 1025833 h 3206031"/>
              <a:gd name="connsiteX1182" fmla="*/ 2318731 w 4389120"/>
              <a:gd name="connsiteY1182" fmla="*/ 983393 h 3206031"/>
              <a:gd name="connsiteX1183" fmla="*/ 2333707 w 4389120"/>
              <a:gd name="connsiteY1183" fmla="*/ 942213 h 3206031"/>
              <a:gd name="connsiteX1184" fmla="*/ 2351186 w 4389120"/>
              <a:gd name="connsiteY1184" fmla="*/ 902277 h 3206031"/>
              <a:gd name="connsiteX1185" fmla="*/ 2384871 w 4389120"/>
              <a:gd name="connsiteY1185" fmla="*/ 826153 h 3206031"/>
              <a:gd name="connsiteX1186" fmla="*/ 2416082 w 4389120"/>
              <a:gd name="connsiteY1186" fmla="*/ 752533 h 3206031"/>
              <a:gd name="connsiteX1187" fmla="*/ 2431058 w 4389120"/>
              <a:gd name="connsiteY1187" fmla="*/ 717589 h 3206031"/>
              <a:gd name="connsiteX1188" fmla="*/ 2443531 w 4389120"/>
              <a:gd name="connsiteY1188" fmla="*/ 681385 h 3206031"/>
              <a:gd name="connsiteX1189" fmla="*/ 2454759 w 4389120"/>
              <a:gd name="connsiteY1189" fmla="*/ 646441 h 3206031"/>
              <a:gd name="connsiteX1190" fmla="*/ 2463499 w 4389120"/>
              <a:gd name="connsiteY1190" fmla="*/ 611512 h 3206031"/>
              <a:gd name="connsiteX1191" fmla="*/ 2465987 w 4389120"/>
              <a:gd name="connsiteY1191" fmla="*/ 594033 h 3206031"/>
              <a:gd name="connsiteX1192" fmla="*/ 2468491 w 4389120"/>
              <a:gd name="connsiteY1192" fmla="*/ 576568 h 3206031"/>
              <a:gd name="connsiteX1193" fmla="*/ 2469735 w 4389120"/>
              <a:gd name="connsiteY1193" fmla="*/ 559089 h 3206031"/>
              <a:gd name="connsiteX1194" fmla="*/ 2469735 w 4389120"/>
              <a:gd name="connsiteY1194" fmla="*/ 541624 h 3206031"/>
              <a:gd name="connsiteX1195" fmla="*/ 2468491 w 4389120"/>
              <a:gd name="connsiteY1195" fmla="*/ 521656 h 3206031"/>
              <a:gd name="connsiteX1196" fmla="*/ 2467246 w 4389120"/>
              <a:gd name="connsiteY1196" fmla="*/ 501688 h 3206031"/>
              <a:gd name="connsiteX1197" fmla="*/ 2463499 w 4389120"/>
              <a:gd name="connsiteY1197" fmla="*/ 481720 h 3206031"/>
              <a:gd name="connsiteX1198" fmla="*/ 2458507 w 4389120"/>
              <a:gd name="connsiteY1198" fmla="*/ 461752 h 3206031"/>
              <a:gd name="connsiteX1199" fmla="*/ 2452270 w 4389120"/>
              <a:gd name="connsiteY1199" fmla="*/ 443029 h 3206031"/>
              <a:gd name="connsiteX1200" fmla="*/ 2444775 w 4389120"/>
              <a:gd name="connsiteY1200" fmla="*/ 423061 h 3206031"/>
              <a:gd name="connsiteX1201" fmla="*/ 2436050 w 4389120"/>
              <a:gd name="connsiteY1201" fmla="*/ 404337 h 3206031"/>
              <a:gd name="connsiteX1202" fmla="*/ 2426066 w 4389120"/>
              <a:gd name="connsiteY1202" fmla="*/ 385628 h 3206031"/>
              <a:gd name="connsiteX1203" fmla="*/ 2414823 w 4389120"/>
              <a:gd name="connsiteY1203" fmla="*/ 366904 h 3206031"/>
              <a:gd name="connsiteX1204" fmla="*/ 2402350 w 4389120"/>
              <a:gd name="connsiteY1204" fmla="*/ 348181 h 3206031"/>
              <a:gd name="connsiteX1205" fmla="*/ 2389863 w 4389120"/>
              <a:gd name="connsiteY1205" fmla="*/ 330716 h 3206031"/>
              <a:gd name="connsiteX1206" fmla="*/ 2374887 w 4389120"/>
              <a:gd name="connsiteY1206" fmla="*/ 314481 h 3206031"/>
              <a:gd name="connsiteX1207" fmla="*/ 2359911 w 4389120"/>
              <a:gd name="connsiteY1207" fmla="*/ 297016 h 3206031"/>
              <a:gd name="connsiteX1208" fmla="*/ 2343691 w 4389120"/>
              <a:gd name="connsiteY1208" fmla="*/ 282040 h 3206031"/>
              <a:gd name="connsiteX1209" fmla="*/ 2326226 w 4389120"/>
              <a:gd name="connsiteY1209" fmla="*/ 265820 h 3206031"/>
              <a:gd name="connsiteX1210" fmla="*/ 2307502 w 4389120"/>
              <a:gd name="connsiteY1210" fmla="*/ 252088 h 3206031"/>
              <a:gd name="connsiteX1211" fmla="*/ 2261330 w 4389120"/>
              <a:gd name="connsiteY1211" fmla="*/ 215900 h 3206031"/>
              <a:gd name="connsiteX1212" fmla="*/ 2228874 w 4389120"/>
              <a:gd name="connsiteY1212" fmla="*/ 188437 h 3206031"/>
              <a:gd name="connsiteX1213" fmla="*/ 2195190 w 4389120"/>
              <a:gd name="connsiteY1213" fmla="*/ 158485 h 3206031"/>
              <a:gd name="connsiteX1214" fmla="*/ 2160246 w 4389120"/>
              <a:gd name="connsiteY1214" fmla="*/ 188437 h 3206031"/>
              <a:gd name="connsiteX1215" fmla="*/ 2127790 w 4389120"/>
              <a:gd name="connsiteY1215" fmla="*/ 215900 h 3206031"/>
              <a:gd name="connsiteX1216" fmla="*/ 2081618 w 4389120"/>
              <a:gd name="connsiteY1216" fmla="*/ 252088 h 3206031"/>
              <a:gd name="connsiteX1217" fmla="*/ 2062894 w 4389120"/>
              <a:gd name="connsiteY1217" fmla="*/ 265820 h 3206031"/>
              <a:gd name="connsiteX1218" fmla="*/ 2045430 w 4389120"/>
              <a:gd name="connsiteY1218" fmla="*/ 282040 h 3206031"/>
              <a:gd name="connsiteX1219" fmla="*/ 2029210 w 4389120"/>
              <a:gd name="connsiteY1219" fmla="*/ 297016 h 3206031"/>
              <a:gd name="connsiteX1220" fmla="*/ 2014234 w 4389120"/>
              <a:gd name="connsiteY1220" fmla="*/ 314481 h 3206031"/>
              <a:gd name="connsiteX1221" fmla="*/ 1999258 w 4389120"/>
              <a:gd name="connsiteY1221" fmla="*/ 330716 h 3206031"/>
              <a:gd name="connsiteX1222" fmla="*/ 1986770 w 4389120"/>
              <a:gd name="connsiteY1222" fmla="*/ 348181 h 3206031"/>
              <a:gd name="connsiteX1223" fmla="*/ 1974298 w 4389120"/>
              <a:gd name="connsiteY1223" fmla="*/ 366904 h 3206031"/>
              <a:gd name="connsiteX1224" fmla="*/ 1963054 w 4389120"/>
              <a:gd name="connsiteY1224" fmla="*/ 385628 h 3206031"/>
              <a:gd name="connsiteX1225" fmla="*/ 1953070 w 4389120"/>
              <a:gd name="connsiteY1225" fmla="*/ 404337 h 3206031"/>
              <a:gd name="connsiteX1226" fmla="*/ 1944346 w 4389120"/>
              <a:gd name="connsiteY1226" fmla="*/ 423061 h 3206031"/>
              <a:gd name="connsiteX1227" fmla="*/ 1936850 w 4389120"/>
              <a:gd name="connsiteY1227" fmla="*/ 443029 h 3206031"/>
              <a:gd name="connsiteX1228" fmla="*/ 1930614 w 4389120"/>
              <a:gd name="connsiteY1228" fmla="*/ 461752 h 3206031"/>
              <a:gd name="connsiteX1229" fmla="*/ 1925622 w 4389120"/>
              <a:gd name="connsiteY1229" fmla="*/ 481720 h 3206031"/>
              <a:gd name="connsiteX1230" fmla="*/ 1921874 w 4389120"/>
              <a:gd name="connsiteY1230" fmla="*/ 501688 h 3206031"/>
              <a:gd name="connsiteX1231" fmla="*/ 1920630 w 4389120"/>
              <a:gd name="connsiteY1231" fmla="*/ 521656 h 3206031"/>
              <a:gd name="connsiteX1232" fmla="*/ 1919386 w 4389120"/>
              <a:gd name="connsiteY1232" fmla="*/ 541624 h 3206031"/>
              <a:gd name="connsiteX1233" fmla="*/ 1919386 w 4389120"/>
              <a:gd name="connsiteY1233" fmla="*/ 559089 h 3206031"/>
              <a:gd name="connsiteX1234" fmla="*/ 1920630 w 4389120"/>
              <a:gd name="connsiteY1234" fmla="*/ 576568 h 3206031"/>
              <a:gd name="connsiteX1235" fmla="*/ 1923134 w 4389120"/>
              <a:gd name="connsiteY1235" fmla="*/ 594033 h 3206031"/>
              <a:gd name="connsiteX1236" fmla="*/ 1925622 w 4389120"/>
              <a:gd name="connsiteY1236" fmla="*/ 611512 h 3206031"/>
              <a:gd name="connsiteX1237" fmla="*/ 1934362 w 4389120"/>
              <a:gd name="connsiteY1237" fmla="*/ 646441 h 3206031"/>
              <a:gd name="connsiteX1238" fmla="*/ 1945590 w 4389120"/>
              <a:gd name="connsiteY1238" fmla="*/ 681385 h 3206031"/>
              <a:gd name="connsiteX1239" fmla="*/ 1958062 w 4389120"/>
              <a:gd name="connsiteY1239" fmla="*/ 717589 h 3206031"/>
              <a:gd name="connsiteX1240" fmla="*/ 1973038 w 4389120"/>
              <a:gd name="connsiteY1240" fmla="*/ 752533 h 3206031"/>
              <a:gd name="connsiteX1241" fmla="*/ 2004250 w 4389120"/>
              <a:gd name="connsiteY1241" fmla="*/ 826153 h 3206031"/>
              <a:gd name="connsiteX1242" fmla="*/ 2037934 w 4389120"/>
              <a:gd name="connsiteY1242" fmla="*/ 902277 h 3206031"/>
              <a:gd name="connsiteX1243" fmla="*/ 2055414 w 4389120"/>
              <a:gd name="connsiteY1243" fmla="*/ 942213 h 3206031"/>
              <a:gd name="connsiteX1244" fmla="*/ 2070390 w 4389120"/>
              <a:gd name="connsiteY1244" fmla="*/ 983393 h 3206031"/>
              <a:gd name="connsiteX1245" fmla="*/ 2084122 w 4389120"/>
              <a:gd name="connsiteY1245" fmla="*/ 1025833 h 3206031"/>
              <a:gd name="connsiteX1246" fmla="*/ 2096594 w 4389120"/>
              <a:gd name="connsiteY1246" fmla="*/ 1070761 h 3206031"/>
              <a:gd name="connsiteX1247" fmla="*/ 2106578 w 4389120"/>
              <a:gd name="connsiteY1247" fmla="*/ 1115689 h 3206031"/>
              <a:gd name="connsiteX1248" fmla="*/ 2110326 w 4389120"/>
              <a:gd name="connsiteY1248" fmla="*/ 1139390 h 3206031"/>
              <a:gd name="connsiteX1249" fmla="*/ 2112814 w 4389120"/>
              <a:gd name="connsiteY1249" fmla="*/ 1163106 h 3206031"/>
              <a:gd name="connsiteX1250" fmla="*/ 2001746 w 4389120"/>
              <a:gd name="connsiteY1250" fmla="*/ 1163106 h 3206031"/>
              <a:gd name="connsiteX1251" fmla="*/ 1995510 w 4389120"/>
              <a:gd name="connsiteY1251" fmla="*/ 1124414 h 3206031"/>
              <a:gd name="connsiteX1252" fmla="*/ 1986770 w 4389120"/>
              <a:gd name="connsiteY1252" fmla="*/ 1085737 h 3206031"/>
              <a:gd name="connsiteX1253" fmla="*/ 1976786 w 4389120"/>
              <a:gd name="connsiteY1253" fmla="*/ 1048290 h 3206031"/>
              <a:gd name="connsiteX1254" fmla="*/ 1964314 w 4389120"/>
              <a:gd name="connsiteY1254" fmla="*/ 1012101 h 3206031"/>
              <a:gd name="connsiteX1255" fmla="*/ 1950582 w 4389120"/>
              <a:gd name="connsiteY1255" fmla="*/ 975913 h 3206031"/>
              <a:gd name="connsiteX1256" fmla="*/ 1935606 w 4389120"/>
              <a:gd name="connsiteY1256" fmla="*/ 940969 h 3206031"/>
              <a:gd name="connsiteX1257" fmla="*/ 1904410 w 4389120"/>
              <a:gd name="connsiteY1257" fmla="*/ 871081 h 3206031"/>
              <a:gd name="connsiteX1258" fmla="*/ 1885686 w 4389120"/>
              <a:gd name="connsiteY1258" fmla="*/ 829901 h 3206031"/>
              <a:gd name="connsiteX1259" fmla="*/ 1868221 w 4389120"/>
              <a:gd name="connsiteY1259" fmla="*/ 789965 h 3206031"/>
              <a:gd name="connsiteX1260" fmla="*/ 1851986 w 4389120"/>
              <a:gd name="connsiteY1260" fmla="*/ 748785 h 3206031"/>
              <a:gd name="connsiteX1261" fmla="*/ 1838269 w 4389120"/>
              <a:gd name="connsiteY1261" fmla="*/ 708849 h 3206031"/>
              <a:gd name="connsiteX1262" fmla="*/ 1825782 w 4389120"/>
              <a:gd name="connsiteY1262" fmla="*/ 667669 h 3206031"/>
              <a:gd name="connsiteX1263" fmla="*/ 1820790 w 4389120"/>
              <a:gd name="connsiteY1263" fmla="*/ 647701 h 3206031"/>
              <a:gd name="connsiteX1264" fmla="*/ 1817042 w 4389120"/>
              <a:gd name="connsiteY1264" fmla="*/ 626473 h 3206031"/>
              <a:gd name="connsiteX1265" fmla="*/ 1813309 w 4389120"/>
              <a:gd name="connsiteY1265" fmla="*/ 605261 h 3206031"/>
              <a:gd name="connsiteX1266" fmla="*/ 1810806 w 4389120"/>
              <a:gd name="connsiteY1266" fmla="*/ 584049 h 3206031"/>
              <a:gd name="connsiteX1267" fmla="*/ 1809561 w 4389120"/>
              <a:gd name="connsiteY1267" fmla="*/ 562837 h 3206031"/>
              <a:gd name="connsiteX1268" fmla="*/ 1809561 w 4389120"/>
              <a:gd name="connsiteY1268" fmla="*/ 562837 h 3206031"/>
              <a:gd name="connsiteX1269" fmla="*/ 1809561 w 4389120"/>
              <a:gd name="connsiteY1269" fmla="*/ 541624 h 3206031"/>
              <a:gd name="connsiteX1270" fmla="*/ 1810806 w 4389120"/>
              <a:gd name="connsiteY1270" fmla="*/ 514161 h 3206031"/>
              <a:gd name="connsiteX1271" fmla="*/ 1813309 w 4389120"/>
              <a:gd name="connsiteY1271" fmla="*/ 487957 h 3206031"/>
              <a:gd name="connsiteX1272" fmla="*/ 1818301 w 4389120"/>
              <a:gd name="connsiteY1272" fmla="*/ 461752 h 3206031"/>
              <a:gd name="connsiteX1273" fmla="*/ 1824537 w 4389120"/>
              <a:gd name="connsiteY1273" fmla="*/ 436792 h 3206031"/>
              <a:gd name="connsiteX1274" fmla="*/ 1832018 w 4389120"/>
              <a:gd name="connsiteY1274" fmla="*/ 410588 h 3206031"/>
              <a:gd name="connsiteX1275" fmla="*/ 1842002 w 4389120"/>
              <a:gd name="connsiteY1275" fmla="*/ 385628 h 3206031"/>
              <a:gd name="connsiteX1276" fmla="*/ 1851986 w 4389120"/>
              <a:gd name="connsiteY1276" fmla="*/ 360668 h 3206031"/>
              <a:gd name="connsiteX1277" fmla="*/ 1864474 w 4389120"/>
              <a:gd name="connsiteY1277" fmla="*/ 335708 h 3206031"/>
              <a:gd name="connsiteX1278" fmla="*/ 1879450 w 4389120"/>
              <a:gd name="connsiteY1278" fmla="*/ 311992 h 3206031"/>
              <a:gd name="connsiteX1279" fmla="*/ 1894426 w 4389120"/>
              <a:gd name="connsiteY1279" fmla="*/ 288276 h 3206031"/>
              <a:gd name="connsiteX1280" fmla="*/ 1911890 w 4389120"/>
              <a:gd name="connsiteY1280" fmla="*/ 265820 h 3206031"/>
              <a:gd name="connsiteX1281" fmla="*/ 1929370 w 4389120"/>
              <a:gd name="connsiteY1281" fmla="*/ 243349 h 3206031"/>
              <a:gd name="connsiteX1282" fmla="*/ 1949338 w 4389120"/>
              <a:gd name="connsiteY1282" fmla="*/ 222136 h 3206031"/>
              <a:gd name="connsiteX1283" fmla="*/ 1970550 w 4389120"/>
              <a:gd name="connsiteY1283" fmla="*/ 202168 h 3206031"/>
              <a:gd name="connsiteX1284" fmla="*/ 1991762 w 4389120"/>
              <a:gd name="connsiteY1284" fmla="*/ 182200 h 3206031"/>
              <a:gd name="connsiteX1285" fmla="*/ 2015478 w 4389120"/>
              <a:gd name="connsiteY1285" fmla="*/ 163477 h 3206031"/>
              <a:gd name="connsiteX1286" fmla="*/ 2037934 w 4389120"/>
              <a:gd name="connsiteY1286" fmla="*/ 147256 h 3206031"/>
              <a:gd name="connsiteX1287" fmla="*/ 2074138 w 4389120"/>
              <a:gd name="connsiteY1287" fmla="*/ 117304 h 3206031"/>
              <a:gd name="connsiteX1288" fmla="*/ 2115318 w 4389120"/>
              <a:gd name="connsiteY1288" fmla="*/ 81116 h 3206031"/>
              <a:gd name="connsiteX1289" fmla="*/ 2136530 w 4389120"/>
              <a:gd name="connsiteY1289" fmla="*/ 62392 h 3206031"/>
              <a:gd name="connsiteX1290" fmla="*/ 2153994 w 4389120"/>
              <a:gd name="connsiteY1290" fmla="*/ 43684 h 3206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</a:cxnLst>
            <a:rect l="l" t="t" r="r" b="b"/>
            <a:pathLst>
              <a:path w="4389120" h="3206031">
                <a:moveTo>
                  <a:pt x="1997998" y="2608251"/>
                </a:moveTo>
                <a:lnTo>
                  <a:pt x="1975542" y="2609495"/>
                </a:lnTo>
                <a:lnTo>
                  <a:pt x="1954330" y="2611999"/>
                </a:lnTo>
                <a:lnTo>
                  <a:pt x="1934362" y="2616991"/>
                </a:lnTo>
                <a:lnTo>
                  <a:pt x="1915638" y="2624471"/>
                </a:lnTo>
                <a:lnTo>
                  <a:pt x="1898174" y="2633211"/>
                </a:lnTo>
                <a:lnTo>
                  <a:pt x="1883198" y="2643195"/>
                </a:lnTo>
                <a:lnTo>
                  <a:pt x="1868222" y="2655683"/>
                </a:lnTo>
                <a:lnTo>
                  <a:pt x="1854490" y="2669399"/>
                </a:lnTo>
                <a:lnTo>
                  <a:pt x="1843262" y="2683131"/>
                </a:lnTo>
                <a:lnTo>
                  <a:pt x="1833278" y="2699351"/>
                </a:lnTo>
                <a:lnTo>
                  <a:pt x="1824538" y="2715587"/>
                </a:lnTo>
                <a:lnTo>
                  <a:pt x="1817042" y="2734295"/>
                </a:lnTo>
                <a:lnTo>
                  <a:pt x="1810806" y="2753019"/>
                </a:lnTo>
                <a:lnTo>
                  <a:pt x="1807058" y="2771743"/>
                </a:lnTo>
                <a:lnTo>
                  <a:pt x="1804570" y="2791711"/>
                </a:lnTo>
                <a:lnTo>
                  <a:pt x="1803326" y="2812923"/>
                </a:lnTo>
                <a:lnTo>
                  <a:pt x="1803326" y="2815411"/>
                </a:lnTo>
                <a:lnTo>
                  <a:pt x="1804570" y="2835379"/>
                </a:lnTo>
                <a:lnTo>
                  <a:pt x="1807058" y="2855347"/>
                </a:lnTo>
                <a:lnTo>
                  <a:pt x="1812050" y="2875315"/>
                </a:lnTo>
                <a:lnTo>
                  <a:pt x="1817042" y="2894039"/>
                </a:lnTo>
                <a:lnTo>
                  <a:pt x="1825782" y="2912763"/>
                </a:lnTo>
                <a:lnTo>
                  <a:pt x="1834522" y="2928983"/>
                </a:lnTo>
                <a:lnTo>
                  <a:pt x="1845750" y="2945203"/>
                </a:lnTo>
                <a:lnTo>
                  <a:pt x="1858238" y="2960179"/>
                </a:lnTo>
                <a:lnTo>
                  <a:pt x="1871954" y="2973911"/>
                </a:lnTo>
                <a:lnTo>
                  <a:pt x="1886930" y="2986383"/>
                </a:lnTo>
                <a:lnTo>
                  <a:pt x="1903166" y="2996367"/>
                </a:lnTo>
                <a:lnTo>
                  <a:pt x="1920630" y="3005107"/>
                </a:lnTo>
                <a:lnTo>
                  <a:pt x="1939354" y="3012603"/>
                </a:lnTo>
                <a:lnTo>
                  <a:pt x="1958062" y="3017595"/>
                </a:lnTo>
                <a:lnTo>
                  <a:pt x="1979290" y="3021327"/>
                </a:lnTo>
                <a:lnTo>
                  <a:pt x="2000502" y="3022587"/>
                </a:lnTo>
                <a:lnTo>
                  <a:pt x="2022958" y="3021327"/>
                </a:lnTo>
                <a:lnTo>
                  <a:pt x="2044186" y="3017595"/>
                </a:lnTo>
                <a:lnTo>
                  <a:pt x="2064154" y="3012603"/>
                </a:lnTo>
                <a:lnTo>
                  <a:pt x="2082862" y="3006351"/>
                </a:lnTo>
                <a:lnTo>
                  <a:pt x="2099098" y="2997627"/>
                </a:lnTo>
                <a:lnTo>
                  <a:pt x="2115318" y="2986383"/>
                </a:lnTo>
                <a:lnTo>
                  <a:pt x="2130294" y="2975155"/>
                </a:lnTo>
                <a:lnTo>
                  <a:pt x="2144011" y="2961423"/>
                </a:lnTo>
                <a:lnTo>
                  <a:pt x="2155254" y="2946447"/>
                </a:lnTo>
                <a:lnTo>
                  <a:pt x="2165238" y="2931471"/>
                </a:lnTo>
                <a:lnTo>
                  <a:pt x="2173963" y="2914007"/>
                </a:lnTo>
                <a:lnTo>
                  <a:pt x="2181458" y="2896543"/>
                </a:lnTo>
                <a:lnTo>
                  <a:pt x="2187694" y="2877819"/>
                </a:lnTo>
                <a:lnTo>
                  <a:pt x="2191442" y="2859095"/>
                </a:lnTo>
                <a:lnTo>
                  <a:pt x="2193931" y="2839127"/>
                </a:lnTo>
                <a:lnTo>
                  <a:pt x="2195190" y="2817915"/>
                </a:lnTo>
                <a:lnTo>
                  <a:pt x="2195190" y="2815411"/>
                </a:lnTo>
                <a:lnTo>
                  <a:pt x="2193931" y="2794199"/>
                </a:lnTo>
                <a:lnTo>
                  <a:pt x="2191442" y="2774231"/>
                </a:lnTo>
                <a:lnTo>
                  <a:pt x="2186450" y="2755507"/>
                </a:lnTo>
                <a:lnTo>
                  <a:pt x="2180214" y="2736799"/>
                </a:lnTo>
                <a:lnTo>
                  <a:pt x="2172718" y="2718075"/>
                </a:lnTo>
                <a:lnTo>
                  <a:pt x="2163979" y="2700611"/>
                </a:lnTo>
                <a:lnTo>
                  <a:pt x="2152750" y="2685635"/>
                </a:lnTo>
                <a:lnTo>
                  <a:pt x="2140278" y="2670659"/>
                </a:lnTo>
                <a:lnTo>
                  <a:pt x="2126546" y="2656927"/>
                </a:lnTo>
                <a:lnTo>
                  <a:pt x="2111570" y="2644439"/>
                </a:lnTo>
                <a:lnTo>
                  <a:pt x="2095350" y="2634455"/>
                </a:lnTo>
                <a:lnTo>
                  <a:pt x="2077870" y="2624471"/>
                </a:lnTo>
                <a:lnTo>
                  <a:pt x="2059162" y="2618235"/>
                </a:lnTo>
                <a:lnTo>
                  <a:pt x="2040438" y="2611999"/>
                </a:lnTo>
                <a:lnTo>
                  <a:pt x="2019226" y="2609495"/>
                </a:lnTo>
                <a:close/>
                <a:moveTo>
                  <a:pt x="2487215" y="2438538"/>
                </a:moveTo>
                <a:lnTo>
                  <a:pt x="2700611" y="2438538"/>
                </a:lnTo>
                <a:lnTo>
                  <a:pt x="2700611" y="2857851"/>
                </a:lnTo>
                <a:lnTo>
                  <a:pt x="2700611" y="2875315"/>
                </a:lnTo>
                <a:lnTo>
                  <a:pt x="2703115" y="2892795"/>
                </a:lnTo>
                <a:lnTo>
                  <a:pt x="2705603" y="2909015"/>
                </a:lnTo>
                <a:lnTo>
                  <a:pt x="2709351" y="2923991"/>
                </a:lnTo>
                <a:lnTo>
                  <a:pt x="2714343" y="2937723"/>
                </a:lnTo>
                <a:lnTo>
                  <a:pt x="2719335" y="2950195"/>
                </a:lnTo>
                <a:lnTo>
                  <a:pt x="2726815" y="2961424"/>
                </a:lnTo>
                <a:lnTo>
                  <a:pt x="2734311" y="2971408"/>
                </a:lnTo>
                <a:lnTo>
                  <a:pt x="2743051" y="2980147"/>
                </a:lnTo>
                <a:lnTo>
                  <a:pt x="2753035" y="2987643"/>
                </a:lnTo>
                <a:lnTo>
                  <a:pt x="2763019" y="2995123"/>
                </a:lnTo>
                <a:lnTo>
                  <a:pt x="2774247" y="3000115"/>
                </a:lnTo>
                <a:lnTo>
                  <a:pt x="2786719" y="3003863"/>
                </a:lnTo>
                <a:lnTo>
                  <a:pt x="2800451" y="3007611"/>
                </a:lnTo>
                <a:lnTo>
                  <a:pt x="2814183" y="3008855"/>
                </a:lnTo>
                <a:lnTo>
                  <a:pt x="2829159" y="3010099"/>
                </a:lnTo>
                <a:lnTo>
                  <a:pt x="2844135" y="3008855"/>
                </a:lnTo>
                <a:lnTo>
                  <a:pt x="2857851" y="3007611"/>
                </a:lnTo>
                <a:lnTo>
                  <a:pt x="2871583" y="3003863"/>
                </a:lnTo>
                <a:lnTo>
                  <a:pt x="2884071" y="3000115"/>
                </a:lnTo>
                <a:lnTo>
                  <a:pt x="2895299" y="2995123"/>
                </a:lnTo>
                <a:lnTo>
                  <a:pt x="2906527" y="2987643"/>
                </a:lnTo>
                <a:lnTo>
                  <a:pt x="2916511" y="2980147"/>
                </a:lnTo>
                <a:lnTo>
                  <a:pt x="2926495" y="2971408"/>
                </a:lnTo>
                <a:lnTo>
                  <a:pt x="2933991" y="2961424"/>
                </a:lnTo>
                <a:lnTo>
                  <a:pt x="2941471" y="2950195"/>
                </a:lnTo>
                <a:lnTo>
                  <a:pt x="2947708" y="2937723"/>
                </a:lnTo>
                <a:lnTo>
                  <a:pt x="2952700" y="2923991"/>
                </a:lnTo>
                <a:lnTo>
                  <a:pt x="2956447" y="2909015"/>
                </a:lnTo>
                <a:lnTo>
                  <a:pt x="2960195" y="2892795"/>
                </a:lnTo>
                <a:lnTo>
                  <a:pt x="2961439" y="2875315"/>
                </a:lnTo>
                <a:lnTo>
                  <a:pt x="2961439" y="2857851"/>
                </a:lnTo>
                <a:lnTo>
                  <a:pt x="2961439" y="2438538"/>
                </a:lnTo>
                <a:lnTo>
                  <a:pt x="3174836" y="2438538"/>
                </a:lnTo>
                <a:lnTo>
                  <a:pt x="3174836" y="3188567"/>
                </a:lnTo>
                <a:lnTo>
                  <a:pt x="2961439" y="3188567"/>
                </a:lnTo>
                <a:lnTo>
                  <a:pt x="2961439" y="3082476"/>
                </a:lnTo>
                <a:lnTo>
                  <a:pt x="2942716" y="3106192"/>
                </a:lnTo>
                <a:lnTo>
                  <a:pt x="2922747" y="3127404"/>
                </a:lnTo>
                <a:lnTo>
                  <a:pt x="2911519" y="3138647"/>
                </a:lnTo>
                <a:lnTo>
                  <a:pt x="2899047" y="3148631"/>
                </a:lnTo>
                <a:lnTo>
                  <a:pt x="2886559" y="3157356"/>
                </a:lnTo>
                <a:lnTo>
                  <a:pt x="2874087" y="3166096"/>
                </a:lnTo>
                <a:lnTo>
                  <a:pt x="2860355" y="3173591"/>
                </a:lnTo>
                <a:lnTo>
                  <a:pt x="2846623" y="3181072"/>
                </a:lnTo>
                <a:lnTo>
                  <a:pt x="2831647" y="3187308"/>
                </a:lnTo>
                <a:lnTo>
                  <a:pt x="2815427" y="3192300"/>
                </a:lnTo>
                <a:lnTo>
                  <a:pt x="2797963" y="3197292"/>
                </a:lnTo>
                <a:lnTo>
                  <a:pt x="2780483" y="3199795"/>
                </a:lnTo>
                <a:lnTo>
                  <a:pt x="2761759" y="3202284"/>
                </a:lnTo>
                <a:lnTo>
                  <a:pt x="2741791" y="3202284"/>
                </a:lnTo>
                <a:lnTo>
                  <a:pt x="2713099" y="3201040"/>
                </a:lnTo>
                <a:lnTo>
                  <a:pt x="2685635" y="3197292"/>
                </a:lnTo>
                <a:lnTo>
                  <a:pt x="2659431" y="3192300"/>
                </a:lnTo>
                <a:lnTo>
                  <a:pt x="2634471" y="3183575"/>
                </a:lnTo>
                <a:lnTo>
                  <a:pt x="2612015" y="3172332"/>
                </a:lnTo>
                <a:lnTo>
                  <a:pt x="2590787" y="3159859"/>
                </a:lnTo>
                <a:lnTo>
                  <a:pt x="2572079" y="3144883"/>
                </a:lnTo>
                <a:lnTo>
                  <a:pt x="2554599" y="3128663"/>
                </a:lnTo>
                <a:lnTo>
                  <a:pt x="2539623" y="3108695"/>
                </a:lnTo>
                <a:lnTo>
                  <a:pt x="2525891" y="3087468"/>
                </a:lnTo>
                <a:lnTo>
                  <a:pt x="2514663" y="3065011"/>
                </a:lnTo>
                <a:lnTo>
                  <a:pt x="2504679" y="3040051"/>
                </a:lnTo>
                <a:lnTo>
                  <a:pt x="2497199" y="3013847"/>
                </a:lnTo>
                <a:lnTo>
                  <a:pt x="2492207" y="2985139"/>
                </a:lnTo>
                <a:lnTo>
                  <a:pt x="2488459" y="2956432"/>
                </a:lnTo>
                <a:lnTo>
                  <a:pt x="2487215" y="2923991"/>
                </a:lnTo>
                <a:close/>
                <a:moveTo>
                  <a:pt x="4092104" y="2427294"/>
                </a:moveTo>
                <a:lnTo>
                  <a:pt x="4128292" y="2429798"/>
                </a:lnTo>
                <a:lnTo>
                  <a:pt x="4165740" y="2433546"/>
                </a:lnTo>
                <a:lnTo>
                  <a:pt x="4201928" y="2441026"/>
                </a:lnTo>
                <a:lnTo>
                  <a:pt x="4238116" y="2451010"/>
                </a:lnTo>
                <a:lnTo>
                  <a:pt x="4273060" y="2463482"/>
                </a:lnTo>
                <a:lnTo>
                  <a:pt x="4308004" y="2478458"/>
                </a:lnTo>
                <a:lnTo>
                  <a:pt x="4341704" y="2494694"/>
                </a:lnTo>
                <a:lnTo>
                  <a:pt x="4372900" y="2514662"/>
                </a:lnTo>
                <a:lnTo>
                  <a:pt x="4291784" y="2661918"/>
                </a:lnTo>
                <a:lnTo>
                  <a:pt x="4263076" y="2645698"/>
                </a:lnTo>
                <a:lnTo>
                  <a:pt x="4235613" y="2631966"/>
                </a:lnTo>
                <a:lnTo>
                  <a:pt x="4209408" y="2620738"/>
                </a:lnTo>
                <a:lnTo>
                  <a:pt x="4183204" y="2610754"/>
                </a:lnTo>
                <a:lnTo>
                  <a:pt x="4157000" y="2602014"/>
                </a:lnTo>
                <a:lnTo>
                  <a:pt x="4133284" y="2595778"/>
                </a:lnTo>
                <a:lnTo>
                  <a:pt x="4109568" y="2593274"/>
                </a:lnTo>
                <a:lnTo>
                  <a:pt x="4088356" y="2592030"/>
                </a:lnTo>
                <a:lnTo>
                  <a:pt x="4070892" y="2592030"/>
                </a:lnTo>
                <a:lnTo>
                  <a:pt x="4054656" y="2595778"/>
                </a:lnTo>
                <a:lnTo>
                  <a:pt x="4040940" y="2599526"/>
                </a:lnTo>
                <a:lnTo>
                  <a:pt x="4029712" y="2605762"/>
                </a:lnTo>
                <a:lnTo>
                  <a:pt x="4020972" y="2614486"/>
                </a:lnTo>
                <a:lnTo>
                  <a:pt x="4014736" y="2623226"/>
                </a:lnTo>
                <a:lnTo>
                  <a:pt x="4010988" y="2631966"/>
                </a:lnTo>
                <a:lnTo>
                  <a:pt x="4009744" y="2643194"/>
                </a:lnTo>
                <a:lnTo>
                  <a:pt x="4009744" y="2645698"/>
                </a:lnTo>
                <a:lnTo>
                  <a:pt x="4010988" y="2653178"/>
                </a:lnTo>
                <a:lnTo>
                  <a:pt x="4013476" y="2660674"/>
                </a:lnTo>
                <a:lnTo>
                  <a:pt x="4017224" y="2666910"/>
                </a:lnTo>
                <a:lnTo>
                  <a:pt x="4022216" y="2673146"/>
                </a:lnTo>
                <a:lnTo>
                  <a:pt x="4029712" y="2679382"/>
                </a:lnTo>
                <a:lnTo>
                  <a:pt x="4037192" y="2685634"/>
                </a:lnTo>
                <a:lnTo>
                  <a:pt x="4055916" y="2695618"/>
                </a:lnTo>
                <a:lnTo>
                  <a:pt x="4078372" y="2705602"/>
                </a:lnTo>
                <a:lnTo>
                  <a:pt x="4104576" y="2715586"/>
                </a:lnTo>
                <a:lnTo>
                  <a:pt x="4163236" y="2735554"/>
                </a:lnTo>
                <a:lnTo>
                  <a:pt x="4201928" y="2749270"/>
                </a:lnTo>
                <a:lnTo>
                  <a:pt x="4223140" y="2756766"/>
                </a:lnTo>
                <a:lnTo>
                  <a:pt x="4241864" y="2765491"/>
                </a:lnTo>
                <a:lnTo>
                  <a:pt x="4261832" y="2775475"/>
                </a:lnTo>
                <a:lnTo>
                  <a:pt x="4280540" y="2785459"/>
                </a:lnTo>
                <a:lnTo>
                  <a:pt x="4298020" y="2796702"/>
                </a:lnTo>
                <a:lnTo>
                  <a:pt x="4315484" y="2807930"/>
                </a:lnTo>
                <a:lnTo>
                  <a:pt x="4330460" y="2821662"/>
                </a:lnTo>
                <a:lnTo>
                  <a:pt x="4345436" y="2836638"/>
                </a:lnTo>
                <a:lnTo>
                  <a:pt x="4357924" y="2852858"/>
                </a:lnTo>
                <a:lnTo>
                  <a:pt x="4369152" y="2870323"/>
                </a:lnTo>
                <a:lnTo>
                  <a:pt x="4377892" y="2889046"/>
                </a:lnTo>
                <a:lnTo>
                  <a:pt x="4384128" y="2910259"/>
                </a:lnTo>
                <a:lnTo>
                  <a:pt x="4387876" y="2932730"/>
                </a:lnTo>
                <a:lnTo>
                  <a:pt x="4389120" y="2957690"/>
                </a:lnTo>
                <a:lnTo>
                  <a:pt x="4389120" y="2960179"/>
                </a:lnTo>
                <a:lnTo>
                  <a:pt x="4387876" y="2991375"/>
                </a:lnTo>
                <a:lnTo>
                  <a:pt x="4386632" y="3005107"/>
                </a:lnTo>
                <a:lnTo>
                  <a:pt x="4384128" y="3018838"/>
                </a:lnTo>
                <a:lnTo>
                  <a:pt x="4380380" y="3032570"/>
                </a:lnTo>
                <a:lnTo>
                  <a:pt x="4376648" y="3045043"/>
                </a:lnTo>
                <a:lnTo>
                  <a:pt x="4372900" y="3057530"/>
                </a:lnTo>
                <a:lnTo>
                  <a:pt x="4367908" y="3068758"/>
                </a:lnTo>
                <a:lnTo>
                  <a:pt x="4361672" y="3079987"/>
                </a:lnTo>
                <a:lnTo>
                  <a:pt x="4355420" y="3091215"/>
                </a:lnTo>
                <a:lnTo>
                  <a:pt x="4341704" y="3109938"/>
                </a:lnTo>
                <a:lnTo>
                  <a:pt x="4325468" y="3128662"/>
                </a:lnTo>
                <a:lnTo>
                  <a:pt x="4306760" y="3143638"/>
                </a:lnTo>
                <a:lnTo>
                  <a:pt x="4286792" y="3158614"/>
                </a:lnTo>
                <a:lnTo>
                  <a:pt x="4264320" y="3169842"/>
                </a:lnTo>
                <a:lnTo>
                  <a:pt x="4240605" y="3179826"/>
                </a:lnTo>
                <a:lnTo>
                  <a:pt x="4215660" y="3188566"/>
                </a:lnTo>
                <a:lnTo>
                  <a:pt x="4189440" y="3194802"/>
                </a:lnTo>
                <a:lnTo>
                  <a:pt x="4161992" y="3199794"/>
                </a:lnTo>
                <a:lnTo>
                  <a:pt x="4132040" y="3202283"/>
                </a:lnTo>
                <a:lnTo>
                  <a:pt x="4102088" y="3202283"/>
                </a:lnTo>
                <a:lnTo>
                  <a:pt x="4082120" y="3202283"/>
                </a:lnTo>
                <a:lnTo>
                  <a:pt x="4062152" y="3201039"/>
                </a:lnTo>
                <a:lnTo>
                  <a:pt x="4042184" y="3198550"/>
                </a:lnTo>
                <a:lnTo>
                  <a:pt x="4022216" y="3196047"/>
                </a:lnTo>
                <a:lnTo>
                  <a:pt x="4001004" y="3192299"/>
                </a:lnTo>
                <a:lnTo>
                  <a:pt x="3981036" y="3187307"/>
                </a:lnTo>
                <a:lnTo>
                  <a:pt x="3959824" y="3182315"/>
                </a:lnTo>
                <a:lnTo>
                  <a:pt x="3939856" y="3176079"/>
                </a:lnTo>
                <a:lnTo>
                  <a:pt x="3918628" y="3168598"/>
                </a:lnTo>
                <a:lnTo>
                  <a:pt x="3898660" y="3159858"/>
                </a:lnTo>
                <a:lnTo>
                  <a:pt x="3878692" y="3149874"/>
                </a:lnTo>
                <a:lnTo>
                  <a:pt x="3858740" y="3139890"/>
                </a:lnTo>
                <a:lnTo>
                  <a:pt x="3838772" y="3128662"/>
                </a:lnTo>
                <a:lnTo>
                  <a:pt x="3818804" y="3117419"/>
                </a:lnTo>
                <a:lnTo>
                  <a:pt x="3800080" y="3103702"/>
                </a:lnTo>
                <a:lnTo>
                  <a:pt x="3781356" y="3089970"/>
                </a:lnTo>
                <a:lnTo>
                  <a:pt x="3871212" y="2948950"/>
                </a:lnTo>
                <a:lnTo>
                  <a:pt x="3902408" y="2970163"/>
                </a:lnTo>
                <a:lnTo>
                  <a:pt x="3933604" y="2988886"/>
                </a:lnTo>
                <a:lnTo>
                  <a:pt x="3963556" y="3003862"/>
                </a:lnTo>
                <a:lnTo>
                  <a:pt x="3993508" y="3016335"/>
                </a:lnTo>
                <a:lnTo>
                  <a:pt x="4023460" y="3026319"/>
                </a:lnTo>
                <a:lnTo>
                  <a:pt x="4053412" y="3033814"/>
                </a:lnTo>
                <a:lnTo>
                  <a:pt x="4080876" y="3037562"/>
                </a:lnTo>
                <a:lnTo>
                  <a:pt x="4108324" y="3038806"/>
                </a:lnTo>
                <a:lnTo>
                  <a:pt x="4129536" y="3037562"/>
                </a:lnTo>
                <a:lnTo>
                  <a:pt x="4148260" y="3035059"/>
                </a:lnTo>
                <a:lnTo>
                  <a:pt x="4163236" y="3030067"/>
                </a:lnTo>
                <a:lnTo>
                  <a:pt x="4175724" y="3023830"/>
                </a:lnTo>
                <a:lnTo>
                  <a:pt x="4180716" y="3020083"/>
                </a:lnTo>
                <a:lnTo>
                  <a:pt x="4185708" y="3015091"/>
                </a:lnTo>
                <a:lnTo>
                  <a:pt x="4189440" y="3011343"/>
                </a:lnTo>
                <a:lnTo>
                  <a:pt x="4191944" y="3006351"/>
                </a:lnTo>
                <a:lnTo>
                  <a:pt x="4194432" y="3001359"/>
                </a:lnTo>
                <a:lnTo>
                  <a:pt x="4196936" y="2995123"/>
                </a:lnTo>
                <a:lnTo>
                  <a:pt x="4198180" y="2982650"/>
                </a:lnTo>
                <a:lnTo>
                  <a:pt x="4198180" y="2980147"/>
                </a:lnTo>
                <a:lnTo>
                  <a:pt x="4196936" y="2972666"/>
                </a:lnTo>
                <a:lnTo>
                  <a:pt x="4194432" y="2963926"/>
                </a:lnTo>
                <a:lnTo>
                  <a:pt x="4190700" y="2957690"/>
                </a:lnTo>
                <a:lnTo>
                  <a:pt x="4184448" y="2951439"/>
                </a:lnTo>
                <a:lnTo>
                  <a:pt x="4178212" y="2945203"/>
                </a:lnTo>
                <a:lnTo>
                  <a:pt x="4170732" y="2938966"/>
                </a:lnTo>
                <a:lnTo>
                  <a:pt x="4160748" y="2933974"/>
                </a:lnTo>
                <a:lnTo>
                  <a:pt x="4150764" y="2928982"/>
                </a:lnTo>
                <a:lnTo>
                  <a:pt x="4128292" y="2920243"/>
                </a:lnTo>
                <a:lnTo>
                  <a:pt x="4100844" y="2911503"/>
                </a:lnTo>
                <a:lnTo>
                  <a:pt x="4042184" y="2894038"/>
                </a:lnTo>
                <a:lnTo>
                  <a:pt x="4002248" y="2881566"/>
                </a:lnTo>
                <a:lnTo>
                  <a:pt x="3982280" y="2874070"/>
                </a:lnTo>
                <a:lnTo>
                  <a:pt x="3963556" y="2865331"/>
                </a:lnTo>
                <a:lnTo>
                  <a:pt x="3943588" y="2856606"/>
                </a:lnTo>
                <a:lnTo>
                  <a:pt x="3924880" y="2846622"/>
                </a:lnTo>
                <a:lnTo>
                  <a:pt x="3907400" y="2836638"/>
                </a:lnTo>
                <a:lnTo>
                  <a:pt x="3891180" y="2824150"/>
                </a:lnTo>
                <a:lnTo>
                  <a:pt x="3876204" y="2810419"/>
                </a:lnTo>
                <a:lnTo>
                  <a:pt x="3861228" y="2795443"/>
                </a:lnTo>
                <a:lnTo>
                  <a:pt x="3848756" y="2779222"/>
                </a:lnTo>
                <a:lnTo>
                  <a:pt x="3838772" y="2760499"/>
                </a:lnTo>
                <a:lnTo>
                  <a:pt x="3830032" y="2740546"/>
                </a:lnTo>
                <a:lnTo>
                  <a:pt x="3823796" y="2718074"/>
                </a:lnTo>
                <a:lnTo>
                  <a:pt x="3820048" y="2694358"/>
                </a:lnTo>
                <a:lnTo>
                  <a:pt x="3818804" y="2668154"/>
                </a:lnTo>
                <a:lnTo>
                  <a:pt x="3818804" y="2665666"/>
                </a:lnTo>
                <a:lnTo>
                  <a:pt x="3820048" y="2638202"/>
                </a:lnTo>
                <a:lnTo>
                  <a:pt x="3823796" y="2611998"/>
                </a:lnTo>
                <a:lnTo>
                  <a:pt x="3831276" y="2587038"/>
                </a:lnTo>
                <a:lnTo>
                  <a:pt x="3840016" y="2564582"/>
                </a:lnTo>
                <a:lnTo>
                  <a:pt x="3851244" y="2543354"/>
                </a:lnTo>
                <a:lnTo>
                  <a:pt x="3864976" y="2523386"/>
                </a:lnTo>
                <a:lnTo>
                  <a:pt x="3881196" y="2505922"/>
                </a:lnTo>
                <a:lnTo>
                  <a:pt x="3898660" y="2489702"/>
                </a:lnTo>
                <a:lnTo>
                  <a:pt x="3918628" y="2474726"/>
                </a:lnTo>
                <a:lnTo>
                  <a:pt x="3939856" y="2462238"/>
                </a:lnTo>
                <a:lnTo>
                  <a:pt x="3962312" y="2452254"/>
                </a:lnTo>
                <a:lnTo>
                  <a:pt x="3986028" y="2443530"/>
                </a:lnTo>
                <a:lnTo>
                  <a:pt x="4010988" y="2436034"/>
                </a:lnTo>
                <a:lnTo>
                  <a:pt x="4037192" y="2432286"/>
                </a:lnTo>
                <a:lnTo>
                  <a:pt x="4064640" y="2428554"/>
                </a:lnTo>
                <a:close/>
                <a:moveTo>
                  <a:pt x="2000502" y="2424806"/>
                </a:moveTo>
                <a:lnTo>
                  <a:pt x="2021714" y="2426051"/>
                </a:lnTo>
                <a:lnTo>
                  <a:pt x="2042926" y="2427295"/>
                </a:lnTo>
                <a:lnTo>
                  <a:pt x="2064154" y="2429798"/>
                </a:lnTo>
                <a:lnTo>
                  <a:pt x="2084122" y="2432287"/>
                </a:lnTo>
                <a:lnTo>
                  <a:pt x="2104090" y="2437279"/>
                </a:lnTo>
                <a:lnTo>
                  <a:pt x="2124043" y="2442271"/>
                </a:lnTo>
                <a:lnTo>
                  <a:pt x="2142766" y="2448507"/>
                </a:lnTo>
                <a:lnTo>
                  <a:pt x="2161490" y="2454758"/>
                </a:lnTo>
                <a:lnTo>
                  <a:pt x="2180214" y="2463483"/>
                </a:lnTo>
                <a:lnTo>
                  <a:pt x="2197678" y="2470979"/>
                </a:lnTo>
                <a:lnTo>
                  <a:pt x="2213899" y="2480963"/>
                </a:lnTo>
                <a:lnTo>
                  <a:pt x="2230134" y="2490947"/>
                </a:lnTo>
                <a:lnTo>
                  <a:pt x="2246354" y="2500931"/>
                </a:lnTo>
                <a:lnTo>
                  <a:pt x="2261330" y="2513403"/>
                </a:lnTo>
                <a:lnTo>
                  <a:pt x="2276306" y="2524646"/>
                </a:lnTo>
                <a:lnTo>
                  <a:pt x="2290023" y="2538363"/>
                </a:lnTo>
                <a:lnTo>
                  <a:pt x="2302510" y="2550851"/>
                </a:lnTo>
                <a:lnTo>
                  <a:pt x="2314983" y="2565827"/>
                </a:lnTo>
                <a:lnTo>
                  <a:pt x="2327471" y="2579558"/>
                </a:lnTo>
                <a:lnTo>
                  <a:pt x="2338699" y="2595779"/>
                </a:lnTo>
                <a:lnTo>
                  <a:pt x="2348683" y="2610755"/>
                </a:lnTo>
                <a:lnTo>
                  <a:pt x="2357423" y="2626975"/>
                </a:lnTo>
                <a:lnTo>
                  <a:pt x="2366162" y="2644439"/>
                </a:lnTo>
                <a:lnTo>
                  <a:pt x="2374887" y="2660675"/>
                </a:lnTo>
                <a:lnTo>
                  <a:pt x="2381138" y="2678139"/>
                </a:lnTo>
                <a:lnTo>
                  <a:pt x="2387375" y="2696863"/>
                </a:lnTo>
                <a:lnTo>
                  <a:pt x="2392367" y="2715587"/>
                </a:lnTo>
                <a:lnTo>
                  <a:pt x="2397359" y="2734295"/>
                </a:lnTo>
                <a:lnTo>
                  <a:pt x="2399847" y="2753019"/>
                </a:lnTo>
                <a:lnTo>
                  <a:pt x="2402351" y="2772987"/>
                </a:lnTo>
                <a:lnTo>
                  <a:pt x="2404839" y="2792955"/>
                </a:lnTo>
                <a:lnTo>
                  <a:pt x="2404839" y="2812923"/>
                </a:lnTo>
                <a:lnTo>
                  <a:pt x="2404839" y="2815411"/>
                </a:lnTo>
                <a:lnTo>
                  <a:pt x="2404839" y="2835379"/>
                </a:lnTo>
                <a:lnTo>
                  <a:pt x="2402351" y="2855347"/>
                </a:lnTo>
                <a:lnTo>
                  <a:pt x="2399847" y="2874071"/>
                </a:lnTo>
                <a:lnTo>
                  <a:pt x="2397359" y="2894039"/>
                </a:lnTo>
                <a:lnTo>
                  <a:pt x="2392367" y="2912763"/>
                </a:lnTo>
                <a:lnTo>
                  <a:pt x="2387375" y="2931471"/>
                </a:lnTo>
                <a:lnTo>
                  <a:pt x="2381138" y="2948951"/>
                </a:lnTo>
                <a:lnTo>
                  <a:pt x="2373643" y="2967675"/>
                </a:lnTo>
                <a:lnTo>
                  <a:pt x="2366162" y="2983895"/>
                </a:lnTo>
                <a:lnTo>
                  <a:pt x="2357423" y="3001359"/>
                </a:lnTo>
                <a:lnTo>
                  <a:pt x="2347439" y="3017595"/>
                </a:lnTo>
                <a:lnTo>
                  <a:pt x="2337455" y="3033815"/>
                </a:lnTo>
                <a:lnTo>
                  <a:pt x="2326226" y="3048791"/>
                </a:lnTo>
                <a:lnTo>
                  <a:pt x="2314983" y="3063767"/>
                </a:lnTo>
                <a:lnTo>
                  <a:pt x="2302510" y="3077483"/>
                </a:lnTo>
                <a:lnTo>
                  <a:pt x="2288779" y="3091215"/>
                </a:lnTo>
                <a:lnTo>
                  <a:pt x="2275062" y="3103703"/>
                </a:lnTo>
                <a:lnTo>
                  <a:pt x="2260086" y="3116175"/>
                </a:lnTo>
                <a:lnTo>
                  <a:pt x="2245110" y="3127403"/>
                </a:lnTo>
                <a:lnTo>
                  <a:pt x="2228875" y="3138647"/>
                </a:lnTo>
                <a:lnTo>
                  <a:pt x="2212654" y="3148631"/>
                </a:lnTo>
                <a:lnTo>
                  <a:pt x="2195190" y="3158615"/>
                </a:lnTo>
                <a:lnTo>
                  <a:pt x="2177710" y="3167339"/>
                </a:lnTo>
                <a:lnTo>
                  <a:pt x="2160246" y="3174835"/>
                </a:lnTo>
                <a:lnTo>
                  <a:pt x="2141522" y="3182315"/>
                </a:lnTo>
                <a:lnTo>
                  <a:pt x="2121554" y="3188567"/>
                </a:lnTo>
                <a:lnTo>
                  <a:pt x="2102830" y="3193559"/>
                </a:lnTo>
                <a:lnTo>
                  <a:pt x="2082862" y="3197291"/>
                </a:lnTo>
                <a:lnTo>
                  <a:pt x="2061650" y="3201039"/>
                </a:lnTo>
                <a:lnTo>
                  <a:pt x="2040438" y="3203543"/>
                </a:lnTo>
                <a:lnTo>
                  <a:pt x="2019226" y="3204787"/>
                </a:lnTo>
                <a:lnTo>
                  <a:pt x="1997998" y="3206031"/>
                </a:lnTo>
                <a:lnTo>
                  <a:pt x="1976786" y="3204787"/>
                </a:lnTo>
                <a:lnTo>
                  <a:pt x="1955574" y="3203543"/>
                </a:lnTo>
                <a:lnTo>
                  <a:pt x="1934362" y="3201039"/>
                </a:lnTo>
                <a:lnTo>
                  <a:pt x="1913150" y="3197291"/>
                </a:lnTo>
                <a:lnTo>
                  <a:pt x="1893182" y="3193559"/>
                </a:lnTo>
                <a:lnTo>
                  <a:pt x="1874458" y="3188567"/>
                </a:lnTo>
                <a:lnTo>
                  <a:pt x="1855734" y="3182315"/>
                </a:lnTo>
                <a:lnTo>
                  <a:pt x="1837010" y="3174835"/>
                </a:lnTo>
                <a:lnTo>
                  <a:pt x="1818302" y="3167339"/>
                </a:lnTo>
                <a:lnTo>
                  <a:pt x="1800822" y="3158615"/>
                </a:lnTo>
                <a:lnTo>
                  <a:pt x="1784602" y="3149875"/>
                </a:lnTo>
                <a:lnTo>
                  <a:pt x="1768382" y="3139891"/>
                </a:lnTo>
                <a:lnTo>
                  <a:pt x="1752161" y="3128663"/>
                </a:lnTo>
                <a:lnTo>
                  <a:pt x="1737185" y="3117419"/>
                </a:lnTo>
                <a:lnTo>
                  <a:pt x="1722209" y="3104947"/>
                </a:lnTo>
                <a:lnTo>
                  <a:pt x="1708478" y="3092459"/>
                </a:lnTo>
                <a:lnTo>
                  <a:pt x="1695990" y="3078743"/>
                </a:lnTo>
                <a:lnTo>
                  <a:pt x="1683518" y="3065011"/>
                </a:lnTo>
                <a:lnTo>
                  <a:pt x="1671030" y="3050035"/>
                </a:lnTo>
                <a:lnTo>
                  <a:pt x="1659802" y="3035059"/>
                </a:lnTo>
                <a:lnTo>
                  <a:pt x="1649818" y="3020083"/>
                </a:lnTo>
                <a:lnTo>
                  <a:pt x="1641078" y="3003863"/>
                </a:lnTo>
                <a:lnTo>
                  <a:pt x="1632353" y="2986383"/>
                </a:lnTo>
                <a:lnTo>
                  <a:pt x="1623613" y="2968919"/>
                </a:lnTo>
                <a:lnTo>
                  <a:pt x="1617377" y="2951439"/>
                </a:lnTo>
                <a:lnTo>
                  <a:pt x="1611126" y="2933975"/>
                </a:lnTo>
                <a:lnTo>
                  <a:pt x="1606134" y="2915251"/>
                </a:lnTo>
                <a:lnTo>
                  <a:pt x="1601142" y="2896543"/>
                </a:lnTo>
                <a:lnTo>
                  <a:pt x="1597409" y="2877819"/>
                </a:lnTo>
                <a:lnTo>
                  <a:pt x="1594906" y="2857851"/>
                </a:lnTo>
                <a:lnTo>
                  <a:pt x="1593661" y="2837883"/>
                </a:lnTo>
                <a:lnTo>
                  <a:pt x="1593661" y="2817915"/>
                </a:lnTo>
                <a:lnTo>
                  <a:pt x="1593661" y="2815411"/>
                </a:lnTo>
                <a:lnTo>
                  <a:pt x="1593661" y="2795443"/>
                </a:lnTo>
                <a:lnTo>
                  <a:pt x="1594906" y="2775475"/>
                </a:lnTo>
                <a:lnTo>
                  <a:pt x="1597409" y="2755507"/>
                </a:lnTo>
                <a:lnTo>
                  <a:pt x="1601142" y="2736799"/>
                </a:lnTo>
                <a:lnTo>
                  <a:pt x="1606134" y="2718075"/>
                </a:lnTo>
                <a:lnTo>
                  <a:pt x="1611126" y="2699351"/>
                </a:lnTo>
                <a:lnTo>
                  <a:pt x="1617377" y="2680643"/>
                </a:lnTo>
                <a:lnTo>
                  <a:pt x="1624858" y="2663163"/>
                </a:lnTo>
                <a:lnTo>
                  <a:pt x="1632353" y="2645699"/>
                </a:lnTo>
                <a:lnTo>
                  <a:pt x="1641078" y="2629463"/>
                </a:lnTo>
                <a:lnTo>
                  <a:pt x="1649818" y="2613243"/>
                </a:lnTo>
                <a:lnTo>
                  <a:pt x="1661046" y="2597023"/>
                </a:lnTo>
                <a:lnTo>
                  <a:pt x="1672289" y="2582047"/>
                </a:lnTo>
                <a:lnTo>
                  <a:pt x="1683518" y="2567071"/>
                </a:lnTo>
                <a:lnTo>
                  <a:pt x="1695990" y="2553339"/>
                </a:lnTo>
                <a:lnTo>
                  <a:pt x="1709722" y="2539622"/>
                </a:lnTo>
                <a:lnTo>
                  <a:pt x="1723454" y="2525891"/>
                </a:lnTo>
                <a:lnTo>
                  <a:pt x="1738430" y="2514662"/>
                </a:lnTo>
                <a:lnTo>
                  <a:pt x="1753406" y="2502175"/>
                </a:lnTo>
                <a:lnTo>
                  <a:pt x="1769626" y="2492191"/>
                </a:lnTo>
                <a:lnTo>
                  <a:pt x="1785846" y="2480963"/>
                </a:lnTo>
                <a:lnTo>
                  <a:pt x="1802066" y="2472223"/>
                </a:lnTo>
                <a:lnTo>
                  <a:pt x="1820790" y="2463483"/>
                </a:lnTo>
                <a:lnTo>
                  <a:pt x="1838270" y="2456003"/>
                </a:lnTo>
                <a:lnTo>
                  <a:pt x="1856978" y="2448507"/>
                </a:lnTo>
                <a:lnTo>
                  <a:pt x="1875702" y="2442271"/>
                </a:lnTo>
                <a:lnTo>
                  <a:pt x="1895670" y="2437279"/>
                </a:lnTo>
                <a:lnTo>
                  <a:pt x="1915638" y="2432287"/>
                </a:lnTo>
                <a:lnTo>
                  <a:pt x="1936850" y="2429798"/>
                </a:lnTo>
                <a:lnTo>
                  <a:pt x="1958062" y="2427295"/>
                </a:lnTo>
                <a:lnTo>
                  <a:pt x="1979290" y="2426051"/>
                </a:lnTo>
                <a:close/>
                <a:moveTo>
                  <a:pt x="1247969" y="2424806"/>
                </a:moveTo>
                <a:lnTo>
                  <a:pt x="1274173" y="2426051"/>
                </a:lnTo>
                <a:lnTo>
                  <a:pt x="1299133" y="2427295"/>
                </a:lnTo>
                <a:lnTo>
                  <a:pt x="1322849" y="2429798"/>
                </a:lnTo>
                <a:lnTo>
                  <a:pt x="1345321" y="2433546"/>
                </a:lnTo>
                <a:lnTo>
                  <a:pt x="1366533" y="2438538"/>
                </a:lnTo>
                <a:lnTo>
                  <a:pt x="1386501" y="2443530"/>
                </a:lnTo>
                <a:lnTo>
                  <a:pt x="1406469" y="2451011"/>
                </a:lnTo>
                <a:lnTo>
                  <a:pt x="1425177" y="2458491"/>
                </a:lnTo>
                <a:lnTo>
                  <a:pt x="1442657" y="2467231"/>
                </a:lnTo>
                <a:lnTo>
                  <a:pt x="1458877" y="2477215"/>
                </a:lnTo>
                <a:lnTo>
                  <a:pt x="1475097" y="2487199"/>
                </a:lnTo>
                <a:lnTo>
                  <a:pt x="1491333" y="2498427"/>
                </a:lnTo>
                <a:lnTo>
                  <a:pt x="1506309" y="2509670"/>
                </a:lnTo>
                <a:lnTo>
                  <a:pt x="1520025" y="2523387"/>
                </a:lnTo>
                <a:lnTo>
                  <a:pt x="1533757" y="2537119"/>
                </a:lnTo>
                <a:lnTo>
                  <a:pt x="1547489" y="2550851"/>
                </a:lnTo>
                <a:lnTo>
                  <a:pt x="1417697" y="2690627"/>
                </a:lnTo>
                <a:lnTo>
                  <a:pt x="1400233" y="2673147"/>
                </a:lnTo>
                <a:lnTo>
                  <a:pt x="1381509" y="2656927"/>
                </a:lnTo>
                <a:lnTo>
                  <a:pt x="1362785" y="2641951"/>
                </a:lnTo>
                <a:lnTo>
                  <a:pt x="1342817" y="2630723"/>
                </a:lnTo>
                <a:lnTo>
                  <a:pt x="1321605" y="2620739"/>
                </a:lnTo>
                <a:lnTo>
                  <a:pt x="1310377" y="2616991"/>
                </a:lnTo>
                <a:lnTo>
                  <a:pt x="1299133" y="2614487"/>
                </a:lnTo>
                <a:lnTo>
                  <a:pt x="1286661" y="2611999"/>
                </a:lnTo>
                <a:lnTo>
                  <a:pt x="1274173" y="2609495"/>
                </a:lnTo>
                <a:lnTo>
                  <a:pt x="1260457" y="2608251"/>
                </a:lnTo>
                <a:lnTo>
                  <a:pt x="1246725" y="2608251"/>
                </a:lnTo>
                <a:lnTo>
                  <a:pt x="1226757" y="2609495"/>
                </a:lnTo>
                <a:lnTo>
                  <a:pt x="1208033" y="2611999"/>
                </a:lnTo>
                <a:lnTo>
                  <a:pt x="1190569" y="2616991"/>
                </a:lnTo>
                <a:lnTo>
                  <a:pt x="1173089" y="2624471"/>
                </a:lnTo>
                <a:lnTo>
                  <a:pt x="1158113" y="2633211"/>
                </a:lnTo>
                <a:lnTo>
                  <a:pt x="1143137" y="2643195"/>
                </a:lnTo>
                <a:lnTo>
                  <a:pt x="1128161" y="2655683"/>
                </a:lnTo>
                <a:lnTo>
                  <a:pt x="1115689" y="2669399"/>
                </a:lnTo>
                <a:lnTo>
                  <a:pt x="1104461" y="2683131"/>
                </a:lnTo>
                <a:lnTo>
                  <a:pt x="1094477" y="2699351"/>
                </a:lnTo>
                <a:lnTo>
                  <a:pt x="1085737" y="2715587"/>
                </a:lnTo>
                <a:lnTo>
                  <a:pt x="1078241" y="2734295"/>
                </a:lnTo>
                <a:lnTo>
                  <a:pt x="1073249" y="2753019"/>
                </a:lnTo>
                <a:lnTo>
                  <a:pt x="1068257" y="2771743"/>
                </a:lnTo>
                <a:lnTo>
                  <a:pt x="1065769" y="2791711"/>
                </a:lnTo>
                <a:lnTo>
                  <a:pt x="1064525" y="2812923"/>
                </a:lnTo>
                <a:lnTo>
                  <a:pt x="1064525" y="2815411"/>
                </a:lnTo>
                <a:lnTo>
                  <a:pt x="1065769" y="2836639"/>
                </a:lnTo>
                <a:lnTo>
                  <a:pt x="1068257" y="2856607"/>
                </a:lnTo>
                <a:lnTo>
                  <a:pt x="1073249" y="2876575"/>
                </a:lnTo>
                <a:lnTo>
                  <a:pt x="1078241" y="2896543"/>
                </a:lnTo>
                <a:lnTo>
                  <a:pt x="1085737" y="2914007"/>
                </a:lnTo>
                <a:lnTo>
                  <a:pt x="1094477" y="2931471"/>
                </a:lnTo>
                <a:lnTo>
                  <a:pt x="1104461" y="2947707"/>
                </a:lnTo>
                <a:lnTo>
                  <a:pt x="1116933" y="2961423"/>
                </a:lnTo>
                <a:lnTo>
                  <a:pt x="1129421" y="2975155"/>
                </a:lnTo>
                <a:lnTo>
                  <a:pt x="1144397" y="2987643"/>
                </a:lnTo>
                <a:lnTo>
                  <a:pt x="1159373" y="2997627"/>
                </a:lnTo>
                <a:lnTo>
                  <a:pt x="1176837" y="3006351"/>
                </a:lnTo>
                <a:lnTo>
                  <a:pt x="1194317" y="3012603"/>
                </a:lnTo>
                <a:lnTo>
                  <a:pt x="1214285" y="3017595"/>
                </a:lnTo>
                <a:lnTo>
                  <a:pt x="1234237" y="3021327"/>
                </a:lnTo>
                <a:lnTo>
                  <a:pt x="1255465" y="3022587"/>
                </a:lnTo>
                <a:lnTo>
                  <a:pt x="1281669" y="3021327"/>
                </a:lnTo>
                <a:lnTo>
                  <a:pt x="1305385" y="3016335"/>
                </a:lnTo>
                <a:lnTo>
                  <a:pt x="1327841" y="3010099"/>
                </a:lnTo>
                <a:lnTo>
                  <a:pt x="1349053" y="3001359"/>
                </a:lnTo>
                <a:lnTo>
                  <a:pt x="1369021" y="2988887"/>
                </a:lnTo>
                <a:lnTo>
                  <a:pt x="1388989" y="2975155"/>
                </a:lnTo>
                <a:lnTo>
                  <a:pt x="1407713" y="2960179"/>
                </a:lnTo>
                <a:lnTo>
                  <a:pt x="1427681" y="2942715"/>
                </a:lnTo>
                <a:lnTo>
                  <a:pt x="1551237" y="3068759"/>
                </a:lnTo>
                <a:lnTo>
                  <a:pt x="1523773" y="3097451"/>
                </a:lnTo>
                <a:lnTo>
                  <a:pt x="1508797" y="3111183"/>
                </a:lnTo>
                <a:lnTo>
                  <a:pt x="1493821" y="3123671"/>
                </a:lnTo>
                <a:lnTo>
                  <a:pt x="1478845" y="3136143"/>
                </a:lnTo>
                <a:lnTo>
                  <a:pt x="1462625" y="3147371"/>
                </a:lnTo>
                <a:lnTo>
                  <a:pt x="1445145" y="3157355"/>
                </a:lnTo>
                <a:lnTo>
                  <a:pt x="1427681" y="3167339"/>
                </a:lnTo>
                <a:lnTo>
                  <a:pt x="1408957" y="3176079"/>
                </a:lnTo>
                <a:lnTo>
                  <a:pt x="1388989" y="3183575"/>
                </a:lnTo>
                <a:lnTo>
                  <a:pt x="1367777" y="3189811"/>
                </a:lnTo>
                <a:lnTo>
                  <a:pt x="1346565" y="3194803"/>
                </a:lnTo>
                <a:lnTo>
                  <a:pt x="1322849" y="3199795"/>
                </a:lnTo>
                <a:lnTo>
                  <a:pt x="1299133" y="3203543"/>
                </a:lnTo>
                <a:lnTo>
                  <a:pt x="1272929" y="3204787"/>
                </a:lnTo>
                <a:lnTo>
                  <a:pt x="1245481" y="3206031"/>
                </a:lnTo>
                <a:lnTo>
                  <a:pt x="1224269" y="3204787"/>
                </a:lnTo>
                <a:lnTo>
                  <a:pt x="1204301" y="3203543"/>
                </a:lnTo>
                <a:lnTo>
                  <a:pt x="1184333" y="3201039"/>
                </a:lnTo>
                <a:lnTo>
                  <a:pt x="1164365" y="3197291"/>
                </a:lnTo>
                <a:lnTo>
                  <a:pt x="1144397" y="3193559"/>
                </a:lnTo>
                <a:lnTo>
                  <a:pt x="1125673" y="3188567"/>
                </a:lnTo>
                <a:lnTo>
                  <a:pt x="1106949" y="3182315"/>
                </a:lnTo>
                <a:lnTo>
                  <a:pt x="1089485" y="3174835"/>
                </a:lnTo>
                <a:lnTo>
                  <a:pt x="1072005" y="3167339"/>
                </a:lnTo>
                <a:lnTo>
                  <a:pt x="1055785" y="3158615"/>
                </a:lnTo>
                <a:lnTo>
                  <a:pt x="1038321" y="3149875"/>
                </a:lnTo>
                <a:lnTo>
                  <a:pt x="1023345" y="3139891"/>
                </a:lnTo>
                <a:lnTo>
                  <a:pt x="1008369" y="3128663"/>
                </a:lnTo>
                <a:lnTo>
                  <a:pt x="993393" y="3117419"/>
                </a:lnTo>
                <a:lnTo>
                  <a:pt x="979661" y="3104947"/>
                </a:lnTo>
                <a:lnTo>
                  <a:pt x="965929" y="3092459"/>
                </a:lnTo>
                <a:lnTo>
                  <a:pt x="953457" y="3078743"/>
                </a:lnTo>
                <a:lnTo>
                  <a:pt x="940969" y="3065011"/>
                </a:lnTo>
                <a:lnTo>
                  <a:pt x="929741" y="3050035"/>
                </a:lnTo>
                <a:lnTo>
                  <a:pt x="919757" y="3035059"/>
                </a:lnTo>
                <a:lnTo>
                  <a:pt x="909773" y="3018839"/>
                </a:lnTo>
                <a:lnTo>
                  <a:pt x="899789" y="3002619"/>
                </a:lnTo>
                <a:lnTo>
                  <a:pt x="892293" y="2986383"/>
                </a:lnTo>
                <a:lnTo>
                  <a:pt x="884813" y="2968919"/>
                </a:lnTo>
                <a:lnTo>
                  <a:pt x="877333" y="2951439"/>
                </a:lnTo>
                <a:lnTo>
                  <a:pt x="872341" y="2932731"/>
                </a:lnTo>
                <a:lnTo>
                  <a:pt x="867349" y="2915251"/>
                </a:lnTo>
                <a:lnTo>
                  <a:pt x="862357" y="2896543"/>
                </a:lnTo>
                <a:lnTo>
                  <a:pt x="859853" y="2876575"/>
                </a:lnTo>
                <a:lnTo>
                  <a:pt x="857365" y="2857851"/>
                </a:lnTo>
                <a:lnTo>
                  <a:pt x="856105" y="2837883"/>
                </a:lnTo>
                <a:lnTo>
                  <a:pt x="854861" y="2817915"/>
                </a:lnTo>
                <a:lnTo>
                  <a:pt x="854861" y="2815411"/>
                </a:lnTo>
                <a:lnTo>
                  <a:pt x="856105" y="2795443"/>
                </a:lnTo>
                <a:lnTo>
                  <a:pt x="857365" y="2775475"/>
                </a:lnTo>
                <a:lnTo>
                  <a:pt x="859853" y="2756767"/>
                </a:lnTo>
                <a:lnTo>
                  <a:pt x="862357" y="2736799"/>
                </a:lnTo>
                <a:lnTo>
                  <a:pt x="867349" y="2718075"/>
                </a:lnTo>
                <a:lnTo>
                  <a:pt x="872341" y="2699351"/>
                </a:lnTo>
                <a:lnTo>
                  <a:pt x="877333" y="2681887"/>
                </a:lnTo>
                <a:lnTo>
                  <a:pt x="884813" y="2664407"/>
                </a:lnTo>
                <a:lnTo>
                  <a:pt x="892293" y="2646943"/>
                </a:lnTo>
                <a:lnTo>
                  <a:pt x="899789" y="2629463"/>
                </a:lnTo>
                <a:lnTo>
                  <a:pt x="909773" y="2613243"/>
                </a:lnTo>
                <a:lnTo>
                  <a:pt x="918513" y="2598267"/>
                </a:lnTo>
                <a:lnTo>
                  <a:pt x="929741" y="2582047"/>
                </a:lnTo>
                <a:lnTo>
                  <a:pt x="940969" y="2567071"/>
                </a:lnTo>
                <a:lnTo>
                  <a:pt x="953457" y="2553339"/>
                </a:lnTo>
                <a:lnTo>
                  <a:pt x="965929" y="2539622"/>
                </a:lnTo>
                <a:lnTo>
                  <a:pt x="979661" y="2527135"/>
                </a:lnTo>
                <a:lnTo>
                  <a:pt x="993393" y="2514662"/>
                </a:lnTo>
                <a:lnTo>
                  <a:pt x="1008369" y="2503419"/>
                </a:lnTo>
                <a:lnTo>
                  <a:pt x="1023345" y="2492191"/>
                </a:lnTo>
                <a:lnTo>
                  <a:pt x="1039565" y="2482207"/>
                </a:lnTo>
                <a:lnTo>
                  <a:pt x="1055785" y="2472223"/>
                </a:lnTo>
                <a:lnTo>
                  <a:pt x="1072005" y="2463483"/>
                </a:lnTo>
                <a:lnTo>
                  <a:pt x="1089485" y="2456003"/>
                </a:lnTo>
                <a:lnTo>
                  <a:pt x="1108193" y="2448507"/>
                </a:lnTo>
                <a:lnTo>
                  <a:pt x="1126917" y="2442271"/>
                </a:lnTo>
                <a:lnTo>
                  <a:pt x="1145641" y="2437279"/>
                </a:lnTo>
                <a:lnTo>
                  <a:pt x="1165609" y="2433546"/>
                </a:lnTo>
                <a:lnTo>
                  <a:pt x="1185577" y="2429798"/>
                </a:lnTo>
                <a:lnTo>
                  <a:pt x="1205545" y="2427295"/>
                </a:lnTo>
                <a:lnTo>
                  <a:pt x="1226757" y="2426051"/>
                </a:lnTo>
                <a:close/>
                <a:moveTo>
                  <a:pt x="3298391" y="2247597"/>
                </a:moveTo>
                <a:lnTo>
                  <a:pt x="3510544" y="2247597"/>
                </a:lnTo>
                <a:lnTo>
                  <a:pt x="3510544" y="2438538"/>
                </a:lnTo>
                <a:lnTo>
                  <a:pt x="3686508" y="2438538"/>
                </a:lnTo>
                <a:lnTo>
                  <a:pt x="3686508" y="2620738"/>
                </a:lnTo>
                <a:lnTo>
                  <a:pt x="3510544" y="2620738"/>
                </a:lnTo>
                <a:lnTo>
                  <a:pt x="3510544" y="2941455"/>
                </a:lnTo>
                <a:lnTo>
                  <a:pt x="3511803" y="2958934"/>
                </a:lnTo>
                <a:lnTo>
                  <a:pt x="3514291" y="2972666"/>
                </a:lnTo>
                <a:lnTo>
                  <a:pt x="3520528" y="2985139"/>
                </a:lnTo>
                <a:lnTo>
                  <a:pt x="3523031" y="2991375"/>
                </a:lnTo>
                <a:lnTo>
                  <a:pt x="3526764" y="2996367"/>
                </a:lnTo>
                <a:lnTo>
                  <a:pt x="3531756" y="3000115"/>
                </a:lnTo>
                <a:lnTo>
                  <a:pt x="3536748" y="3003862"/>
                </a:lnTo>
                <a:lnTo>
                  <a:pt x="3542999" y="3006351"/>
                </a:lnTo>
                <a:lnTo>
                  <a:pt x="3549236" y="3008854"/>
                </a:lnTo>
                <a:lnTo>
                  <a:pt x="3562967" y="3012602"/>
                </a:lnTo>
                <a:lnTo>
                  <a:pt x="3579188" y="3013846"/>
                </a:lnTo>
                <a:lnTo>
                  <a:pt x="3594164" y="3013846"/>
                </a:lnTo>
                <a:lnTo>
                  <a:pt x="3607895" y="3012602"/>
                </a:lnTo>
                <a:lnTo>
                  <a:pt x="3621612" y="3010099"/>
                </a:lnTo>
                <a:lnTo>
                  <a:pt x="3635344" y="3006351"/>
                </a:lnTo>
                <a:lnTo>
                  <a:pt x="3647831" y="3002618"/>
                </a:lnTo>
                <a:lnTo>
                  <a:pt x="3660304" y="2998870"/>
                </a:lnTo>
                <a:lnTo>
                  <a:pt x="3672791" y="2993878"/>
                </a:lnTo>
                <a:lnTo>
                  <a:pt x="3684020" y="2987642"/>
                </a:lnTo>
                <a:lnTo>
                  <a:pt x="3684020" y="3158614"/>
                </a:lnTo>
                <a:lnTo>
                  <a:pt x="3666540" y="3167339"/>
                </a:lnTo>
                <a:lnTo>
                  <a:pt x="3649076" y="3176079"/>
                </a:lnTo>
                <a:lnTo>
                  <a:pt x="3630352" y="3183574"/>
                </a:lnTo>
                <a:lnTo>
                  <a:pt x="3610384" y="3189811"/>
                </a:lnTo>
                <a:lnTo>
                  <a:pt x="3589172" y="3194803"/>
                </a:lnTo>
                <a:lnTo>
                  <a:pt x="3566700" y="3198550"/>
                </a:lnTo>
                <a:lnTo>
                  <a:pt x="3541740" y="3201039"/>
                </a:lnTo>
                <a:lnTo>
                  <a:pt x="3516780" y="3201039"/>
                </a:lnTo>
                <a:lnTo>
                  <a:pt x="3493079" y="3201039"/>
                </a:lnTo>
                <a:lnTo>
                  <a:pt x="3469363" y="3198550"/>
                </a:lnTo>
                <a:lnTo>
                  <a:pt x="3448151" y="3196047"/>
                </a:lnTo>
                <a:lnTo>
                  <a:pt x="3426939" y="3191055"/>
                </a:lnTo>
                <a:lnTo>
                  <a:pt x="3408215" y="3183574"/>
                </a:lnTo>
                <a:lnTo>
                  <a:pt x="3390736" y="3176079"/>
                </a:lnTo>
                <a:lnTo>
                  <a:pt x="3373271" y="3166095"/>
                </a:lnTo>
                <a:lnTo>
                  <a:pt x="3358295" y="3153622"/>
                </a:lnTo>
                <a:lnTo>
                  <a:pt x="3344563" y="3139891"/>
                </a:lnTo>
                <a:lnTo>
                  <a:pt x="3333335" y="3123670"/>
                </a:lnTo>
                <a:lnTo>
                  <a:pt x="3322107" y="3104947"/>
                </a:lnTo>
                <a:lnTo>
                  <a:pt x="3314611" y="3084979"/>
                </a:lnTo>
                <a:lnTo>
                  <a:pt x="3307131" y="3061263"/>
                </a:lnTo>
                <a:lnTo>
                  <a:pt x="3302139" y="3035059"/>
                </a:lnTo>
                <a:lnTo>
                  <a:pt x="3299635" y="3007610"/>
                </a:lnTo>
                <a:lnTo>
                  <a:pt x="3298391" y="2976399"/>
                </a:lnTo>
                <a:close/>
                <a:moveTo>
                  <a:pt x="381880" y="2195174"/>
                </a:moveTo>
                <a:lnTo>
                  <a:pt x="408084" y="2196418"/>
                </a:lnTo>
                <a:lnTo>
                  <a:pt x="434288" y="2197678"/>
                </a:lnTo>
                <a:lnTo>
                  <a:pt x="459248" y="2200166"/>
                </a:lnTo>
                <a:lnTo>
                  <a:pt x="484208" y="2203914"/>
                </a:lnTo>
                <a:lnTo>
                  <a:pt x="509168" y="2208906"/>
                </a:lnTo>
                <a:lnTo>
                  <a:pt x="532884" y="2213898"/>
                </a:lnTo>
                <a:lnTo>
                  <a:pt x="556600" y="2220134"/>
                </a:lnTo>
                <a:lnTo>
                  <a:pt x="580301" y="2227630"/>
                </a:lnTo>
                <a:lnTo>
                  <a:pt x="602772" y="2236354"/>
                </a:lnTo>
                <a:lnTo>
                  <a:pt x="623984" y="2245094"/>
                </a:lnTo>
                <a:lnTo>
                  <a:pt x="646456" y="2256322"/>
                </a:lnTo>
                <a:lnTo>
                  <a:pt x="666424" y="2267566"/>
                </a:lnTo>
                <a:lnTo>
                  <a:pt x="687636" y="2278794"/>
                </a:lnTo>
                <a:lnTo>
                  <a:pt x="707604" y="2291266"/>
                </a:lnTo>
                <a:lnTo>
                  <a:pt x="726313" y="2304998"/>
                </a:lnTo>
                <a:lnTo>
                  <a:pt x="745036" y="2319974"/>
                </a:lnTo>
                <a:lnTo>
                  <a:pt x="633968" y="2482206"/>
                </a:lnTo>
                <a:lnTo>
                  <a:pt x="601528" y="2460994"/>
                </a:lnTo>
                <a:lnTo>
                  <a:pt x="569072" y="2442270"/>
                </a:lnTo>
                <a:lnTo>
                  <a:pt x="536632" y="2424806"/>
                </a:lnTo>
                <a:lnTo>
                  <a:pt x="504176" y="2411074"/>
                </a:lnTo>
                <a:lnTo>
                  <a:pt x="472980" y="2401090"/>
                </a:lnTo>
                <a:lnTo>
                  <a:pt x="441784" y="2392350"/>
                </a:lnTo>
                <a:lnTo>
                  <a:pt x="425564" y="2389862"/>
                </a:lnTo>
                <a:lnTo>
                  <a:pt x="410588" y="2387358"/>
                </a:lnTo>
                <a:lnTo>
                  <a:pt x="394352" y="2386114"/>
                </a:lnTo>
                <a:lnTo>
                  <a:pt x="379376" y="2386114"/>
                </a:lnTo>
                <a:lnTo>
                  <a:pt x="364400" y="2386114"/>
                </a:lnTo>
                <a:lnTo>
                  <a:pt x="349440" y="2387358"/>
                </a:lnTo>
                <a:lnTo>
                  <a:pt x="336952" y="2389862"/>
                </a:lnTo>
                <a:lnTo>
                  <a:pt x="324480" y="2392350"/>
                </a:lnTo>
                <a:lnTo>
                  <a:pt x="313236" y="2396098"/>
                </a:lnTo>
                <a:lnTo>
                  <a:pt x="303252" y="2399846"/>
                </a:lnTo>
                <a:lnTo>
                  <a:pt x="293268" y="2404838"/>
                </a:lnTo>
                <a:lnTo>
                  <a:pt x="284544" y="2411074"/>
                </a:lnTo>
                <a:lnTo>
                  <a:pt x="277048" y="2416066"/>
                </a:lnTo>
                <a:lnTo>
                  <a:pt x="270812" y="2423562"/>
                </a:lnTo>
                <a:lnTo>
                  <a:pt x="265820" y="2429798"/>
                </a:lnTo>
                <a:lnTo>
                  <a:pt x="260828" y="2437278"/>
                </a:lnTo>
                <a:lnTo>
                  <a:pt x="257080" y="2446018"/>
                </a:lnTo>
                <a:lnTo>
                  <a:pt x="254592" y="2453498"/>
                </a:lnTo>
                <a:lnTo>
                  <a:pt x="253332" y="2462238"/>
                </a:lnTo>
                <a:lnTo>
                  <a:pt x="253332" y="2470978"/>
                </a:lnTo>
                <a:lnTo>
                  <a:pt x="253332" y="2473466"/>
                </a:lnTo>
                <a:lnTo>
                  <a:pt x="253332" y="2485954"/>
                </a:lnTo>
                <a:lnTo>
                  <a:pt x="254592" y="2495938"/>
                </a:lnTo>
                <a:lnTo>
                  <a:pt x="258324" y="2505922"/>
                </a:lnTo>
                <a:lnTo>
                  <a:pt x="262072" y="2514662"/>
                </a:lnTo>
                <a:lnTo>
                  <a:pt x="268308" y="2523386"/>
                </a:lnTo>
                <a:lnTo>
                  <a:pt x="275804" y="2532126"/>
                </a:lnTo>
                <a:lnTo>
                  <a:pt x="284544" y="2539622"/>
                </a:lnTo>
                <a:lnTo>
                  <a:pt x="295772" y="2545858"/>
                </a:lnTo>
                <a:lnTo>
                  <a:pt x="308244" y="2553338"/>
                </a:lnTo>
                <a:lnTo>
                  <a:pt x="323220" y="2559590"/>
                </a:lnTo>
                <a:lnTo>
                  <a:pt x="340700" y="2567070"/>
                </a:lnTo>
                <a:lnTo>
                  <a:pt x="359408" y="2573306"/>
                </a:lnTo>
                <a:lnTo>
                  <a:pt x="406840" y="2587038"/>
                </a:lnTo>
                <a:lnTo>
                  <a:pt x="464240" y="2602014"/>
                </a:lnTo>
                <a:lnTo>
                  <a:pt x="500444" y="2611998"/>
                </a:lnTo>
                <a:lnTo>
                  <a:pt x="534128" y="2623226"/>
                </a:lnTo>
                <a:lnTo>
                  <a:pt x="566584" y="2634455"/>
                </a:lnTo>
                <a:lnTo>
                  <a:pt x="596536" y="2646942"/>
                </a:lnTo>
                <a:lnTo>
                  <a:pt x="623984" y="2659415"/>
                </a:lnTo>
                <a:lnTo>
                  <a:pt x="650189" y="2673146"/>
                </a:lnTo>
                <a:lnTo>
                  <a:pt x="672660" y="2688122"/>
                </a:lnTo>
                <a:lnTo>
                  <a:pt x="693872" y="2704343"/>
                </a:lnTo>
                <a:lnTo>
                  <a:pt x="712596" y="2723066"/>
                </a:lnTo>
                <a:lnTo>
                  <a:pt x="728816" y="2741790"/>
                </a:lnTo>
                <a:lnTo>
                  <a:pt x="742548" y="2763002"/>
                </a:lnTo>
                <a:lnTo>
                  <a:pt x="748784" y="2774231"/>
                </a:lnTo>
                <a:lnTo>
                  <a:pt x="753776" y="2785459"/>
                </a:lnTo>
                <a:lnTo>
                  <a:pt x="758768" y="2797946"/>
                </a:lnTo>
                <a:lnTo>
                  <a:pt x="763760" y="2810419"/>
                </a:lnTo>
                <a:lnTo>
                  <a:pt x="769996" y="2836638"/>
                </a:lnTo>
                <a:lnTo>
                  <a:pt x="773744" y="2865331"/>
                </a:lnTo>
                <a:lnTo>
                  <a:pt x="774988" y="2896542"/>
                </a:lnTo>
                <a:lnTo>
                  <a:pt x="774988" y="2899030"/>
                </a:lnTo>
                <a:lnTo>
                  <a:pt x="774988" y="2917754"/>
                </a:lnTo>
                <a:lnTo>
                  <a:pt x="772500" y="2935219"/>
                </a:lnTo>
                <a:lnTo>
                  <a:pt x="771241" y="2951439"/>
                </a:lnTo>
                <a:lnTo>
                  <a:pt x="767508" y="2967674"/>
                </a:lnTo>
                <a:lnTo>
                  <a:pt x="763760" y="2983894"/>
                </a:lnTo>
                <a:lnTo>
                  <a:pt x="760012" y="2998870"/>
                </a:lnTo>
                <a:lnTo>
                  <a:pt x="755020" y="3013846"/>
                </a:lnTo>
                <a:lnTo>
                  <a:pt x="748784" y="3028822"/>
                </a:lnTo>
                <a:lnTo>
                  <a:pt x="741289" y="3042554"/>
                </a:lnTo>
                <a:lnTo>
                  <a:pt x="733808" y="3056271"/>
                </a:lnTo>
                <a:lnTo>
                  <a:pt x="726313" y="3068758"/>
                </a:lnTo>
                <a:lnTo>
                  <a:pt x="716329" y="3081231"/>
                </a:lnTo>
                <a:lnTo>
                  <a:pt x="707604" y="3092459"/>
                </a:lnTo>
                <a:lnTo>
                  <a:pt x="696376" y="3103702"/>
                </a:lnTo>
                <a:lnTo>
                  <a:pt x="686392" y="3113686"/>
                </a:lnTo>
                <a:lnTo>
                  <a:pt x="673904" y="3123670"/>
                </a:lnTo>
                <a:lnTo>
                  <a:pt x="662676" y="3133654"/>
                </a:lnTo>
                <a:lnTo>
                  <a:pt x="648944" y="3142379"/>
                </a:lnTo>
                <a:lnTo>
                  <a:pt x="636472" y="3149875"/>
                </a:lnTo>
                <a:lnTo>
                  <a:pt x="621496" y="3157355"/>
                </a:lnTo>
                <a:lnTo>
                  <a:pt x="607764" y="3164850"/>
                </a:lnTo>
                <a:lnTo>
                  <a:pt x="592788" y="3171087"/>
                </a:lnTo>
                <a:lnTo>
                  <a:pt x="560333" y="3182315"/>
                </a:lnTo>
                <a:lnTo>
                  <a:pt x="526648" y="3191055"/>
                </a:lnTo>
                <a:lnTo>
                  <a:pt x="491704" y="3197291"/>
                </a:lnTo>
                <a:lnTo>
                  <a:pt x="454256" y="3201039"/>
                </a:lnTo>
                <a:lnTo>
                  <a:pt x="415580" y="3202283"/>
                </a:lnTo>
                <a:lnTo>
                  <a:pt x="388116" y="3202283"/>
                </a:lnTo>
                <a:lnTo>
                  <a:pt x="359408" y="3199794"/>
                </a:lnTo>
                <a:lnTo>
                  <a:pt x="331960" y="3197291"/>
                </a:lnTo>
                <a:lnTo>
                  <a:pt x="304512" y="3193558"/>
                </a:lnTo>
                <a:lnTo>
                  <a:pt x="277048" y="3187307"/>
                </a:lnTo>
                <a:lnTo>
                  <a:pt x="249600" y="3181071"/>
                </a:lnTo>
                <a:lnTo>
                  <a:pt x="222136" y="3172331"/>
                </a:lnTo>
                <a:lnTo>
                  <a:pt x="195932" y="3163606"/>
                </a:lnTo>
                <a:lnTo>
                  <a:pt x="169728" y="3153622"/>
                </a:lnTo>
                <a:lnTo>
                  <a:pt x="143524" y="3141135"/>
                </a:lnTo>
                <a:lnTo>
                  <a:pt x="118564" y="3128662"/>
                </a:lnTo>
                <a:lnTo>
                  <a:pt x="93604" y="3114931"/>
                </a:lnTo>
                <a:lnTo>
                  <a:pt x="68644" y="3099955"/>
                </a:lnTo>
                <a:lnTo>
                  <a:pt x="44928" y="3082475"/>
                </a:lnTo>
                <a:lnTo>
                  <a:pt x="22456" y="3065011"/>
                </a:lnTo>
                <a:lnTo>
                  <a:pt x="0" y="3046287"/>
                </a:lnTo>
                <a:lnTo>
                  <a:pt x="127288" y="2894038"/>
                </a:lnTo>
                <a:lnTo>
                  <a:pt x="160988" y="2918998"/>
                </a:lnTo>
                <a:lnTo>
                  <a:pt x="194688" y="2942714"/>
                </a:lnTo>
                <a:lnTo>
                  <a:pt x="210908" y="2953942"/>
                </a:lnTo>
                <a:lnTo>
                  <a:pt x="228372" y="2962682"/>
                </a:lnTo>
                <a:lnTo>
                  <a:pt x="247096" y="2972666"/>
                </a:lnTo>
                <a:lnTo>
                  <a:pt x="264576" y="2980147"/>
                </a:lnTo>
                <a:lnTo>
                  <a:pt x="282040" y="2987642"/>
                </a:lnTo>
                <a:lnTo>
                  <a:pt x="300764" y="2993878"/>
                </a:lnTo>
                <a:lnTo>
                  <a:pt x="319488" y="3000115"/>
                </a:lnTo>
                <a:lnTo>
                  <a:pt x="339456" y="3003862"/>
                </a:lnTo>
                <a:lnTo>
                  <a:pt x="358164" y="3007610"/>
                </a:lnTo>
                <a:lnTo>
                  <a:pt x="378132" y="3010099"/>
                </a:lnTo>
                <a:lnTo>
                  <a:pt x="399344" y="3012602"/>
                </a:lnTo>
                <a:lnTo>
                  <a:pt x="419312" y="3012602"/>
                </a:lnTo>
                <a:lnTo>
                  <a:pt x="435548" y="3012602"/>
                </a:lnTo>
                <a:lnTo>
                  <a:pt x="450524" y="3011343"/>
                </a:lnTo>
                <a:lnTo>
                  <a:pt x="465500" y="3008854"/>
                </a:lnTo>
                <a:lnTo>
                  <a:pt x="479216" y="3006351"/>
                </a:lnTo>
                <a:lnTo>
                  <a:pt x="491704" y="3002618"/>
                </a:lnTo>
                <a:lnTo>
                  <a:pt x="502932" y="2998870"/>
                </a:lnTo>
                <a:lnTo>
                  <a:pt x="514160" y="2993878"/>
                </a:lnTo>
                <a:lnTo>
                  <a:pt x="522900" y="2987642"/>
                </a:lnTo>
                <a:lnTo>
                  <a:pt x="531640" y="2981391"/>
                </a:lnTo>
                <a:lnTo>
                  <a:pt x="539120" y="2975155"/>
                </a:lnTo>
                <a:lnTo>
                  <a:pt x="545357" y="2966415"/>
                </a:lnTo>
                <a:lnTo>
                  <a:pt x="551608" y="2958934"/>
                </a:lnTo>
                <a:lnTo>
                  <a:pt x="555341" y="2950195"/>
                </a:lnTo>
                <a:lnTo>
                  <a:pt x="557844" y="2940211"/>
                </a:lnTo>
                <a:lnTo>
                  <a:pt x="560333" y="2930227"/>
                </a:lnTo>
                <a:lnTo>
                  <a:pt x="560333" y="2920243"/>
                </a:lnTo>
                <a:lnTo>
                  <a:pt x="560333" y="2917754"/>
                </a:lnTo>
                <a:lnTo>
                  <a:pt x="560333" y="2907770"/>
                </a:lnTo>
                <a:lnTo>
                  <a:pt x="559088" y="2897786"/>
                </a:lnTo>
                <a:lnTo>
                  <a:pt x="556600" y="2889046"/>
                </a:lnTo>
                <a:lnTo>
                  <a:pt x="552852" y="2880307"/>
                </a:lnTo>
                <a:lnTo>
                  <a:pt x="547860" y="2872826"/>
                </a:lnTo>
                <a:lnTo>
                  <a:pt x="541624" y="2865331"/>
                </a:lnTo>
                <a:lnTo>
                  <a:pt x="532884" y="2857850"/>
                </a:lnTo>
                <a:lnTo>
                  <a:pt x="524144" y="2850355"/>
                </a:lnTo>
                <a:lnTo>
                  <a:pt x="511672" y="2842874"/>
                </a:lnTo>
                <a:lnTo>
                  <a:pt x="497940" y="2836638"/>
                </a:lnTo>
                <a:lnTo>
                  <a:pt x="481720" y="2829142"/>
                </a:lnTo>
                <a:lnTo>
                  <a:pt x="462996" y="2822906"/>
                </a:lnTo>
                <a:lnTo>
                  <a:pt x="419312" y="2807930"/>
                </a:lnTo>
                <a:lnTo>
                  <a:pt x="363156" y="2792954"/>
                </a:lnTo>
                <a:lnTo>
                  <a:pt x="326968" y="2782970"/>
                </a:lnTo>
                <a:lnTo>
                  <a:pt x="293268" y="2772986"/>
                </a:lnTo>
                <a:lnTo>
                  <a:pt x="260828" y="2763002"/>
                </a:lnTo>
                <a:lnTo>
                  <a:pt x="229632" y="2751774"/>
                </a:lnTo>
                <a:lnTo>
                  <a:pt x="200924" y="2740546"/>
                </a:lnTo>
                <a:lnTo>
                  <a:pt x="174720" y="2726814"/>
                </a:lnTo>
                <a:lnTo>
                  <a:pt x="149760" y="2713082"/>
                </a:lnTo>
                <a:lnTo>
                  <a:pt x="127288" y="2696862"/>
                </a:lnTo>
                <a:lnTo>
                  <a:pt x="107320" y="2679383"/>
                </a:lnTo>
                <a:lnTo>
                  <a:pt x="98596" y="2670658"/>
                </a:lnTo>
                <a:lnTo>
                  <a:pt x="89856" y="2660674"/>
                </a:lnTo>
                <a:lnTo>
                  <a:pt x="82360" y="2649431"/>
                </a:lnTo>
                <a:lnTo>
                  <a:pt x="74880" y="2639447"/>
                </a:lnTo>
                <a:lnTo>
                  <a:pt x="67384" y="2626974"/>
                </a:lnTo>
                <a:lnTo>
                  <a:pt x="62392" y="2615746"/>
                </a:lnTo>
                <a:lnTo>
                  <a:pt x="56156" y="2602014"/>
                </a:lnTo>
                <a:lnTo>
                  <a:pt x="52408" y="2589542"/>
                </a:lnTo>
                <a:lnTo>
                  <a:pt x="48676" y="2574566"/>
                </a:lnTo>
                <a:lnTo>
                  <a:pt x="44928" y="2559590"/>
                </a:lnTo>
                <a:lnTo>
                  <a:pt x="42424" y="2544614"/>
                </a:lnTo>
                <a:lnTo>
                  <a:pt x="39936" y="2528378"/>
                </a:lnTo>
                <a:lnTo>
                  <a:pt x="39936" y="2510914"/>
                </a:lnTo>
                <a:lnTo>
                  <a:pt x="38692" y="2493434"/>
                </a:lnTo>
                <a:lnTo>
                  <a:pt x="38692" y="2490946"/>
                </a:lnTo>
                <a:lnTo>
                  <a:pt x="39936" y="2474726"/>
                </a:lnTo>
                <a:lnTo>
                  <a:pt x="41180" y="2458490"/>
                </a:lnTo>
                <a:lnTo>
                  <a:pt x="42424" y="2442270"/>
                </a:lnTo>
                <a:lnTo>
                  <a:pt x="46172" y="2427294"/>
                </a:lnTo>
                <a:lnTo>
                  <a:pt x="48676" y="2412318"/>
                </a:lnTo>
                <a:lnTo>
                  <a:pt x="53668" y="2397342"/>
                </a:lnTo>
                <a:lnTo>
                  <a:pt x="58660" y="2383626"/>
                </a:lnTo>
                <a:lnTo>
                  <a:pt x="64896" y="2369894"/>
                </a:lnTo>
                <a:lnTo>
                  <a:pt x="71132" y="2356162"/>
                </a:lnTo>
                <a:lnTo>
                  <a:pt x="78628" y="2343690"/>
                </a:lnTo>
                <a:lnTo>
                  <a:pt x="86108" y="2331202"/>
                </a:lnTo>
                <a:lnTo>
                  <a:pt x="94848" y="2318730"/>
                </a:lnTo>
                <a:lnTo>
                  <a:pt x="103588" y="2307486"/>
                </a:lnTo>
                <a:lnTo>
                  <a:pt x="113572" y="2296258"/>
                </a:lnTo>
                <a:lnTo>
                  <a:pt x="124800" y="2286274"/>
                </a:lnTo>
                <a:lnTo>
                  <a:pt x="134784" y="2276290"/>
                </a:lnTo>
                <a:lnTo>
                  <a:pt x="147256" y="2267566"/>
                </a:lnTo>
                <a:lnTo>
                  <a:pt x="159744" y="2258826"/>
                </a:lnTo>
                <a:lnTo>
                  <a:pt x="172216" y="2250086"/>
                </a:lnTo>
                <a:lnTo>
                  <a:pt x="185948" y="2242606"/>
                </a:lnTo>
                <a:lnTo>
                  <a:pt x="213396" y="2227630"/>
                </a:lnTo>
                <a:lnTo>
                  <a:pt x="243348" y="2216386"/>
                </a:lnTo>
                <a:lnTo>
                  <a:pt x="275804" y="2207662"/>
                </a:lnTo>
                <a:lnTo>
                  <a:pt x="309504" y="2201410"/>
                </a:lnTo>
                <a:lnTo>
                  <a:pt x="344448" y="2196418"/>
                </a:lnTo>
                <a:close/>
                <a:moveTo>
                  <a:pt x="1997998" y="1462625"/>
                </a:moveTo>
                <a:lnTo>
                  <a:pt x="2109082" y="1462625"/>
                </a:lnTo>
                <a:lnTo>
                  <a:pt x="2105334" y="1483838"/>
                </a:lnTo>
                <a:lnTo>
                  <a:pt x="2100342" y="1508798"/>
                </a:lnTo>
                <a:lnTo>
                  <a:pt x="2092846" y="1536246"/>
                </a:lnTo>
                <a:lnTo>
                  <a:pt x="2082862" y="1564954"/>
                </a:lnTo>
                <a:lnTo>
                  <a:pt x="2071634" y="1596150"/>
                </a:lnTo>
                <a:lnTo>
                  <a:pt x="2056658" y="1629850"/>
                </a:lnTo>
                <a:lnTo>
                  <a:pt x="2039194" y="1663550"/>
                </a:lnTo>
                <a:lnTo>
                  <a:pt x="2017966" y="1698478"/>
                </a:lnTo>
                <a:lnTo>
                  <a:pt x="2032942" y="1720950"/>
                </a:lnTo>
                <a:lnTo>
                  <a:pt x="2051666" y="1744666"/>
                </a:lnTo>
                <a:lnTo>
                  <a:pt x="2071634" y="1767122"/>
                </a:lnTo>
                <a:lnTo>
                  <a:pt x="2094106" y="1788334"/>
                </a:lnTo>
                <a:lnTo>
                  <a:pt x="2117806" y="1809562"/>
                </a:lnTo>
                <a:lnTo>
                  <a:pt x="2141522" y="1828270"/>
                </a:lnTo>
                <a:lnTo>
                  <a:pt x="2167726" y="1844490"/>
                </a:lnTo>
                <a:lnTo>
                  <a:pt x="2193930" y="1860726"/>
                </a:lnTo>
                <a:lnTo>
                  <a:pt x="2195190" y="1859466"/>
                </a:lnTo>
                <a:lnTo>
                  <a:pt x="2195190" y="1860726"/>
                </a:lnTo>
                <a:lnTo>
                  <a:pt x="2221394" y="1844490"/>
                </a:lnTo>
                <a:lnTo>
                  <a:pt x="2247598" y="1828270"/>
                </a:lnTo>
                <a:lnTo>
                  <a:pt x="2272558" y="1809562"/>
                </a:lnTo>
                <a:lnTo>
                  <a:pt x="2295015" y="1788334"/>
                </a:lnTo>
                <a:lnTo>
                  <a:pt x="2317486" y="1767122"/>
                </a:lnTo>
                <a:lnTo>
                  <a:pt x="2337454" y="1744666"/>
                </a:lnTo>
                <a:lnTo>
                  <a:pt x="2356178" y="1720950"/>
                </a:lnTo>
                <a:lnTo>
                  <a:pt x="2371154" y="1698478"/>
                </a:lnTo>
                <a:lnTo>
                  <a:pt x="2349927" y="1663550"/>
                </a:lnTo>
                <a:lnTo>
                  <a:pt x="2332462" y="1629850"/>
                </a:lnTo>
                <a:lnTo>
                  <a:pt x="2318730" y="1596150"/>
                </a:lnTo>
                <a:lnTo>
                  <a:pt x="2306258" y="1564954"/>
                </a:lnTo>
                <a:lnTo>
                  <a:pt x="2296274" y="1536246"/>
                </a:lnTo>
                <a:lnTo>
                  <a:pt x="2288778" y="1508798"/>
                </a:lnTo>
                <a:lnTo>
                  <a:pt x="2283786" y="1483838"/>
                </a:lnTo>
                <a:lnTo>
                  <a:pt x="2280054" y="1462625"/>
                </a:lnTo>
                <a:lnTo>
                  <a:pt x="2391122" y="1462625"/>
                </a:lnTo>
                <a:lnTo>
                  <a:pt x="2397358" y="1488830"/>
                </a:lnTo>
                <a:lnTo>
                  <a:pt x="2404838" y="1513790"/>
                </a:lnTo>
                <a:lnTo>
                  <a:pt x="2414822" y="1539994"/>
                </a:lnTo>
                <a:lnTo>
                  <a:pt x="2424806" y="1566198"/>
                </a:lnTo>
                <a:lnTo>
                  <a:pt x="2436050" y="1591158"/>
                </a:lnTo>
                <a:lnTo>
                  <a:pt x="2449766" y="1614874"/>
                </a:lnTo>
                <a:lnTo>
                  <a:pt x="2464742" y="1638590"/>
                </a:lnTo>
                <a:lnTo>
                  <a:pt x="2479718" y="1662290"/>
                </a:lnTo>
                <a:lnTo>
                  <a:pt x="2498442" y="1688494"/>
                </a:lnTo>
                <a:lnTo>
                  <a:pt x="2484710" y="1717202"/>
                </a:lnTo>
                <a:lnTo>
                  <a:pt x="2475971" y="1735926"/>
                </a:lnTo>
                <a:lnTo>
                  <a:pt x="2464742" y="1755894"/>
                </a:lnTo>
                <a:lnTo>
                  <a:pt x="2452270" y="1774618"/>
                </a:lnTo>
                <a:lnTo>
                  <a:pt x="2439782" y="1793326"/>
                </a:lnTo>
                <a:lnTo>
                  <a:pt x="2424806" y="1810806"/>
                </a:lnTo>
                <a:lnTo>
                  <a:pt x="2409830" y="1829530"/>
                </a:lnTo>
                <a:lnTo>
                  <a:pt x="2393610" y="1846994"/>
                </a:lnTo>
                <a:lnTo>
                  <a:pt x="2376146" y="1863214"/>
                </a:lnTo>
                <a:lnTo>
                  <a:pt x="2358666" y="1880694"/>
                </a:lnTo>
                <a:lnTo>
                  <a:pt x="2339943" y="1895670"/>
                </a:lnTo>
                <a:lnTo>
                  <a:pt x="2319975" y="1910646"/>
                </a:lnTo>
                <a:lnTo>
                  <a:pt x="2300007" y="1924362"/>
                </a:lnTo>
                <a:lnTo>
                  <a:pt x="2280054" y="1938094"/>
                </a:lnTo>
                <a:lnTo>
                  <a:pt x="2258826" y="1950582"/>
                </a:lnTo>
                <a:lnTo>
                  <a:pt x="2237614" y="1961810"/>
                </a:lnTo>
                <a:lnTo>
                  <a:pt x="2216402" y="1971794"/>
                </a:lnTo>
                <a:lnTo>
                  <a:pt x="2195190" y="1981778"/>
                </a:lnTo>
                <a:lnTo>
                  <a:pt x="2195190" y="1980534"/>
                </a:lnTo>
                <a:lnTo>
                  <a:pt x="2193930" y="1981778"/>
                </a:lnTo>
                <a:lnTo>
                  <a:pt x="2172718" y="1971794"/>
                </a:lnTo>
                <a:lnTo>
                  <a:pt x="2151506" y="1961810"/>
                </a:lnTo>
                <a:lnTo>
                  <a:pt x="2130294" y="1950582"/>
                </a:lnTo>
                <a:lnTo>
                  <a:pt x="2109082" y="1938094"/>
                </a:lnTo>
                <a:lnTo>
                  <a:pt x="2089114" y="1924362"/>
                </a:lnTo>
                <a:lnTo>
                  <a:pt x="2069146" y="1910646"/>
                </a:lnTo>
                <a:lnTo>
                  <a:pt x="2049178" y="1895670"/>
                </a:lnTo>
                <a:lnTo>
                  <a:pt x="2030454" y="1880694"/>
                </a:lnTo>
                <a:lnTo>
                  <a:pt x="2012974" y="1863214"/>
                </a:lnTo>
                <a:lnTo>
                  <a:pt x="1995510" y="1846994"/>
                </a:lnTo>
                <a:lnTo>
                  <a:pt x="1979290" y="1829530"/>
                </a:lnTo>
                <a:lnTo>
                  <a:pt x="1964314" y="1810806"/>
                </a:lnTo>
                <a:lnTo>
                  <a:pt x="1949338" y="1793326"/>
                </a:lnTo>
                <a:lnTo>
                  <a:pt x="1936850" y="1774618"/>
                </a:lnTo>
                <a:lnTo>
                  <a:pt x="1924378" y="1755894"/>
                </a:lnTo>
                <a:lnTo>
                  <a:pt x="1913150" y="1735926"/>
                </a:lnTo>
                <a:lnTo>
                  <a:pt x="1904410" y="1717202"/>
                </a:lnTo>
                <a:lnTo>
                  <a:pt x="1890678" y="1688494"/>
                </a:lnTo>
                <a:lnTo>
                  <a:pt x="1909402" y="1662290"/>
                </a:lnTo>
                <a:lnTo>
                  <a:pt x="1924378" y="1638590"/>
                </a:lnTo>
                <a:lnTo>
                  <a:pt x="1939354" y="1614874"/>
                </a:lnTo>
                <a:lnTo>
                  <a:pt x="1953071" y="1591158"/>
                </a:lnTo>
                <a:lnTo>
                  <a:pt x="1964314" y="1566198"/>
                </a:lnTo>
                <a:lnTo>
                  <a:pt x="1975542" y="1539994"/>
                </a:lnTo>
                <a:lnTo>
                  <a:pt x="1984282" y="1513790"/>
                </a:lnTo>
                <a:lnTo>
                  <a:pt x="1991762" y="1488830"/>
                </a:lnTo>
                <a:close/>
                <a:moveTo>
                  <a:pt x="1566213" y="1260441"/>
                </a:moveTo>
                <a:lnTo>
                  <a:pt x="2822907" y="1260441"/>
                </a:lnTo>
                <a:lnTo>
                  <a:pt x="2822907" y="1365273"/>
                </a:lnTo>
                <a:lnTo>
                  <a:pt x="1566213" y="1365273"/>
                </a:lnTo>
                <a:close/>
                <a:moveTo>
                  <a:pt x="2926495" y="623984"/>
                </a:moveTo>
                <a:lnTo>
                  <a:pt x="2950211" y="623984"/>
                </a:lnTo>
                <a:lnTo>
                  <a:pt x="2951455" y="623984"/>
                </a:lnTo>
                <a:lnTo>
                  <a:pt x="2970179" y="623984"/>
                </a:lnTo>
                <a:lnTo>
                  <a:pt x="2987643" y="625228"/>
                </a:lnTo>
                <a:lnTo>
                  <a:pt x="3006367" y="627732"/>
                </a:lnTo>
                <a:lnTo>
                  <a:pt x="3023832" y="631465"/>
                </a:lnTo>
                <a:lnTo>
                  <a:pt x="3041311" y="636457"/>
                </a:lnTo>
                <a:lnTo>
                  <a:pt x="3058776" y="641449"/>
                </a:lnTo>
                <a:lnTo>
                  <a:pt x="3075011" y="647700"/>
                </a:lnTo>
                <a:lnTo>
                  <a:pt x="3091231" y="655180"/>
                </a:lnTo>
                <a:lnTo>
                  <a:pt x="3107451" y="663920"/>
                </a:lnTo>
                <a:lnTo>
                  <a:pt x="3123672" y="672660"/>
                </a:lnTo>
                <a:lnTo>
                  <a:pt x="3138648" y="682644"/>
                </a:lnTo>
                <a:lnTo>
                  <a:pt x="3152379" y="693872"/>
                </a:lnTo>
                <a:lnTo>
                  <a:pt x="3167355" y="705100"/>
                </a:lnTo>
                <a:lnTo>
                  <a:pt x="3179828" y="717588"/>
                </a:lnTo>
                <a:lnTo>
                  <a:pt x="3193560" y="731305"/>
                </a:lnTo>
                <a:lnTo>
                  <a:pt x="3204788" y="745036"/>
                </a:lnTo>
                <a:lnTo>
                  <a:pt x="3217275" y="761257"/>
                </a:lnTo>
                <a:lnTo>
                  <a:pt x="3227259" y="777477"/>
                </a:lnTo>
                <a:lnTo>
                  <a:pt x="3237243" y="793712"/>
                </a:lnTo>
                <a:lnTo>
                  <a:pt x="3247227" y="811176"/>
                </a:lnTo>
                <a:lnTo>
                  <a:pt x="3254708" y="827397"/>
                </a:lnTo>
                <a:lnTo>
                  <a:pt x="3260959" y="846120"/>
                </a:lnTo>
                <a:lnTo>
                  <a:pt x="3267195" y="863600"/>
                </a:lnTo>
                <a:lnTo>
                  <a:pt x="3272187" y="882309"/>
                </a:lnTo>
                <a:lnTo>
                  <a:pt x="3275935" y="901032"/>
                </a:lnTo>
                <a:lnTo>
                  <a:pt x="3278424" y="919756"/>
                </a:lnTo>
                <a:lnTo>
                  <a:pt x="3280927" y="938465"/>
                </a:lnTo>
                <a:lnTo>
                  <a:pt x="3280927" y="957189"/>
                </a:lnTo>
                <a:lnTo>
                  <a:pt x="3280927" y="977157"/>
                </a:lnTo>
                <a:lnTo>
                  <a:pt x="3279668" y="995880"/>
                </a:lnTo>
                <a:lnTo>
                  <a:pt x="3277179" y="1015848"/>
                </a:lnTo>
                <a:lnTo>
                  <a:pt x="3273432" y="1034572"/>
                </a:lnTo>
                <a:lnTo>
                  <a:pt x="3166111" y="1010856"/>
                </a:lnTo>
                <a:lnTo>
                  <a:pt x="3168600" y="998369"/>
                </a:lnTo>
                <a:lnTo>
                  <a:pt x="3169844" y="984652"/>
                </a:lnTo>
                <a:lnTo>
                  <a:pt x="3171103" y="959692"/>
                </a:lnTo>
                <a:lnTo>
                  <a:pt x="3169844" y="933473"/>
                </a:lnTo>
                <a:lnTo>
                  <a:pt x="3164867" y="907269"/>
                </a:lnTo>
                <a:lnTo>
                  <a:pt x="3157371" y="882309"/>
                </a:lnTo>
                <a:lnTo>
                  <a:pt x="3147387" y="858608"/>
                </a:lnTo>
                <a:lnTo>
                  <a:pt x="3134915" y="836137"/>
                </a:lnTo>
                <a:lnTo>
                  <a:pt x="3127419" y="824908"/>
                </a:lnTo>
                <a:lnTo>
                  <a:pt x="3119939" y="814924"/>
                </a:lnTo>
                <a:lnTo>
                  <a:pt x="3102459" y="796201"/>
                </a:lnTo>
                <a:lnTo>
                  <a:pt x="3084995" y="779980"/>
                </a:lnTo>
                <a:lnTo>
                  <a:pt x="3065027" y="766249"/>
                </a:lnTo>
                <a:lnTo>
                  <a:pt x="3043800" y="753776"/>
                </a:lnTo>
                <a:lnTo>
                  <a:pt x="3022587" y="745036"/>
                </a:lnTo>
                <a:lnTo>
                  <a:pt x="3000131" y="738800"/>
                </a:lnTo>
                <a:lnTo>
                  <a:pt x="2975171" y="735052"/>
                </a:lnTo>
                <a:lnTo>
                  <a:pt x="2951455" y="733808"/>
                </a:lnTo>
                <a:lnTo>
                  <a:pt x="2950211" y="733808"/>
                </a:lnTo>
                <a:lnTo>
                  <a:pt x="2928999" y="735052"/>
                </a:lnTo>
                <a:lnTo>
                  <a:pt x="2909031" y="737556"/>
                </a:lnTo>
                <a:lnTo>
                  <a:pt x="2889063" y="741289"/>
                </a:lnTo>
                <a:lnTo>
                  <a:pt x="2871583" y="747540"/>
                </a:lnTo>
                <a:lnTo>
                  <a:pt x="2852859" y="755020"/>
                </a:lnTo>
                <a:lnTo>
                  <a:pt x="2835395" y="765004"/>
                </a:lnTo>
                <a:lnTo>
                  <a:pt x="2819175" y="774988"/>
                </a:lnTo>
                <a:lnTo>
                  <a:pt x="2804199" y="784972"/>
                </a:lnTo>
                <a:lnTo>
                  <a:pt x="2789223" y="797445"/>
                </a:lnTo>
                <a:lnTo>
                  <a:pt x="2775491" y="809932"/>
                </a:lnTo>
                <a:lnTo>
                  <a:pt x="2763019" y="822405"/>
                </a:lnTo>
                <a:lnTo>
                  <a:pt x="2750531" y="836137"/>
                </a:lnTo>
                <a:lnTo>
                  <a:pt x="2728075" y="863600"/>
                </a:lnTo>
                <a:lnTo>
                  <a:pt x="2709351" y="891048"/>
                </a:lnTo>
                <a:lnTo>
                  <a:pt x="2686879" y="927237"/>
                </a:lnTo>
                <a:lnTo>
                  <a:pt x="2669415" y="963425"/>
                </a:lnTo>
                <a:lnTo>
                  <a:pt x="2653195" y="999628"/>
                </a:lnTo>
                <a:lnTo>
                  <a:pt x="2639463" y="1034572"/>
                </a:lnTo>
                <a:lnTo>
                  <a:pt x="2628235" y="1069516"/>
                </a:lnTo>
                <a:lnTo>
                  <a:pt x="2619495" y="1103201"/>
                </a:lnTo>
                <a:lnTo>
                  <a:pt x="2613259" y="1134397"/>
                </a:lnTo>
                <a:lnTo>
                  <a:pt x="2608267" y="1163105"/>
                </a:lnTo>
                <a:lnTo>
                  <a:pt x="2497199" y="1163105"/>
                </a:lnTo>
                <a:lnTo>
                  <a:pt x="2502191" y="1128161"/>
                </a:lnTo>
                <a:lnTo>
                  <a:pt x="2509671" y="1089469"/>
                </a:lnTo>
                <a:lnTo>
                  <a:pt x="2519655" y="1049548"/>
                </a:lnTo>
                <a:lnTo>
                  <a:pt x="2532143" y="1007109"/>
                </a:lnTo>
                <a:lnTo>
                  <a:pt x="2548363" y="963425"/>
                </a:lnTo>
                <a:lnTo>
                  <a:pt x="2568331" y="918497"/>
                </a:lnTo>
                <a:lnTo>
                  <a:pt x="2578315" y="897285"/>
                </a:lnTo>
                <a:lnTo>
                  <a:pt x="2590787" y="874828"/>
                </a:lnTo>
                <a:lnTo>
                  <a:pt x="2603275" y="852357"/>
                </a:lnTo>
                <a:lnTo>
                  <a:pt x="2617007" y="831144"/>
                </a:lnTo>
                <a:lnTo>
                  <a:pt x="2633227" y="806184"/>
                </a:lnTo>
                <a:lnTo>
                  <a:pt x="2650691" y="783728"/>
                </a:lnTo>
                <a:lnTo>
                  <a:pt x="2669415" y="761257"/>
                </a:lnTo>
                <a:lnTo>
                  <a:pt x="2688139" y="741289"/>
                </a:lnTo>
                <a:lnTo>
                  <a:pt x="2706847" y="722580"/>
                </a:lnTo>
                <a:lnTo>
                  <a:pt x="2726815" y="706345"/>
                </a:lnTo>
                <a:lnTo>
                  <a:pt x="2746783" y="690124"/>
                </a:lnTo>
                <a:lnTo>
                  <a:pt x="2768011" y="676393"/>
                </a:lnTo>
                <a:lnTo>
                  <a:pt x="2789223" y="663920"/>
                </a:lnTo>
                <a:lnTo>
                  <a:pt x="2811679" y="653936"/>
                </a:lnTo>
                <a:lnTo>
                  <a:pt x="2832891" y="643952"/>
                </a:lnTo>
                <a:lnTo>
                  <a:pt x="2855363" y="636457"/>
                </a:lnTo>
                <a:lnTo>
                  <a:pt x="2879079" y="631465"/>
                </a:lnTo>
                <a:lnTo>
                  <a:pt x="2902779" y="626473"/>
                </a:lnTo>
                <a:close/>
                <a:moveTo>
                  <a:pt x="1418941" y="623984"/>
                </a:moveTo>
                <a:lnTo>
                  <a:pt x="1437665" y="623984"/>
                </a:lnTo>
                <a:lnTo>
                  <a:pt x="1438909" y="623984"/>
                </a:lnTo>
                <a:lnTo>
                  <a:pt x="1462625" y="623984"/>
                </a:lnTo>
                <a:lnTo>
                  <a:pt x="1486341" y="626473"/>
                </a:lnTo>
                <a:lnTo>
                  <a:pt x="1510041" y="631465"/>
                </a:lnTo>
                <a:lnTo>
                  <a:pt x="1533757" y="636457"/>
                </a:lnTo>
                <a:lnTo>
                  <a:pt x="1556229" y="643952"/>
                </a:lnTo>
                <a:lnTo>
                  <a:pt x="1577441" y="653936"/>
                </a:lnTo>
                <a:lnTo>
                  <a:pt x="1599897" y="663920"/>
                </a:lnTo>
                <a:lnTo>
                  <a:pt x="1621110" y="676393"/>
                </a:lnTo>
                <a:lnTo>
                  <a:pt x="1642337" y="690124"/>
                </a:lnTo>
                <a:lnTo>
                  <a:pt x="1662305" y="706345"/>
                </a:lnTo>
                <a:lnTo>
                  <a:pt x="1682273" y="722580"/>
                </a:lnTo>
                <a:lnTo>
                  <a:pt x="1700982" y="741289"/>
                </a:lnTo>
                <a:lnTo>
                  <a:pt x="1719705" y="761257"/>
                </a:lnTo>
                <a:lnTo>
                  <a:pt x="1738429" y="783728"/>
                </a:lnTo>
                <a:lnTo>
                  <a:pt x="1755894" y="806184"/>
                </a:lnTo>
                <a:lnTo>
                  <a:pt x="1772114" y="831144"/>
                </a:lnTo>
                <a:lnTo>
                  <a:pt x="1785846" y="852357"/>
                </a:lnTo>
                <a:lnTo>
                  <a:pt x="1798333" y="874828"/>
                </a:lnTo>
                <a:lnTo>
                  <a:pt x="1810806" y="897285"/>
                </a:lnTo>
                <a:lnTo>
                  <a:pt x="1820790" y="918497"/>
                </a:lnTo>
                <a:lnTo>
                  <a:pt x="1840758" y="963425"/>
                </a:lnTo>
                <a:lnTo>
                  <a:pt x="1856978" y="1007109"/>
                </a:lnTo>
                <a:lnTo>
                  <a:pt x="1869466" y="1049548"/>
                </a:lnTo>
                <a:lnTo>
                  <a:pt x="1879450" y="1089469"/>
                </a:lnTo>
                <a:lnTo>
                  <a:pt x="1886930" y="1128161"/>
                </a:lnTo>
                <a:lnTo>
                  <a:pt x="1891922" y="1163105"/>
                </a:lnTo>
                <a:lnTo>
                  <a:pt x="1780854" y="1163105"/>
                </a:lnTo>
                <a:lnTo>
                  <a:pt x="1777106" y="1134397"/>
                </a:lnTo>
                <a:lnTo>
                  <a:pt x="1769625" y="1103201"/>
                </a:lnTo>
                <a:lnTo>
                  <a:pt x="1760886" y="1069516"/>
                </a:lnTo>
                <a:lnTo>
                  <a:pt x="1749657" y="1034572"/>
                </a:lnTo>
                <a:lnTo>
                  <a:pt x="1735926" y="999628"/>
                </a:lnTo>
                <a:lnTo>
                  <a:pt x="1720950" y="963425"/>
                </a:lnTo>
                <a:lnTo>
                  <a:pt x="1702241" y="927237"/>
                </a:lnTo>
                <a:lnTo>
                  <a:pt x="1679769" y="891048"/>
                </a:lnTo>
                <a:lnTo>
                  <a:pt x="1661046" y="863600"/>
                </a:lnTo>
                <a:lnTo>
                  <a:pt x="1638589" y="836137"/>
                </a:lnTo>
                <a:lnTo>
                  <a:pt x="1626102" y="822405"/>
                </a:lnTo>
                <a:lnTo>
                  <a:pt x="1613629" y="809932"/>
                </a:lnTo>
                <a:lnTo>
                  <a:pt x="1599897" y="797445"/>
                </a:lnTo>
                <a:lnTo>
                  <a:pt x="1584921" y="784972"/>
                </a:lnTo>
                <a:lnTo>
                  <a:pt x="1569945" y="774988"/>
                </a:lnTo>
                <a:lnTo>
                  <a:pt x="1553725" y="765004"/>
                </a:lnTo>
                <a:lnTo>
                  <a:pt x="1536261" y="755020"/>
                </a:lnTo>
                <a:lnTo>
                  <a:pt x="1518781" y="747540"/>
                </a:lnTo>
                <a:lnTo>
                  <a:pt x="1500057" y="741289"/>
                </a:lnTo>
                <a:lnTo>
                  <a:pt x="1480089" y="737556"/>
                </a:lnTo>
                <a:lnTo>
                  <a:pt x="1460121" y="735052"/>
                </a:lnTo>
                <a:lnTo>
                  <a:pt x="1438909" y="733808"/>
                </a:lnTo>
                <a:lnTo>
                  <a:pt x="1437665" y="733808"/>
                </a:lnTo>
                <a:lnTo>
                  <a:pt x="1413949" y="735052"/>
                </a:lnTo>
                <a:lnTo>
                  <a:pt x="1390249" y="738800"/>
                </a:lnTo>
                <a:lnTo>
                  <a:pt x="1366533" y="745036"/>
                </a:lnTo>
                <a:lnTo>
                  <a:pt x="1345321" y="753776"/>
                </a:lnTo>
                <a:lnTo>
                  <a:pt x="1324093" y="766249"/>
                </a:lnTo>
                <a:lnTo>
                  <a:pt x="1304125" y="779980"/>
                </a:lnTo>
                <a:lnTo>
                  <a:pt x="1286661" y="796201"/>
                </a:lnTo>
                <a:lnTo>
                  <a:pt x="1269181" y="814924"/>
                </a:lnTo>
                <a:lnTo>
                  <a:pt x="1261701" y="824908"/>
                </a:lnTo>
                <a:lnTo>
                  <a:pt x="1254205" y="836137"/>
                </a:lnTo>
                <a:lnTo>
                  <a:pt x="1241733" y="858608"/>
                </a:lnTo>
                <a:lnTo>
                  <a:pt x="1231749" y="882309"/>
                </a:lnTo>
                <a:lnTo>
                  <a:pt x="1224268" y="907269"/>
                </a:lnTo>
                <a:lnTo>
                  <a:pt x="1219276" y="933473"/>
                </a:lnTo>
                <a:lnTo>
                  <a:pt x="1218017" y="959692"/>
                </a:lnTo>
                <a:lnTo>
                  <a:pt x="1219276" y="984652"/>
                </a:lnTo>
                <a:lnTo>
                  <a:pt x="1220521" y="998369"/>
                </a:lnTo>
                <a:lnTo>
                  <a:pt x="1223009" y="1010856"/>
                </a:lnTo>
                <a:lnTo>
                  <a:pt x="1115689" y="1034572"/>
                </a:lnTo>
                <a:lnTo>
                  <a:pt x="1111941" y="1015848"/>
                </a:lnTo>
                <a:lnTo>
                  <a:pt x="1109452" y="995880"/>
                </a:lnTo>
                <a:lnTo>
                  <a:pt x="1108193" y="977157"/>
                </a:lnTo>
                <a:lnTo>
                  <a:pt x="1108193" y="957189"/>
                </a:lnTo>
                <a:lnTo>
                  <a:pt x="1108193" y="938465"/>
                </a:lnTo>
                <a:lnTo>
                  <a:pt x="1110697" y="919756"/>
                </a:lnTo>
                <a:lnTo>
                  <a:pt x="1113185" y="901032"/>
                </a:lnTo>
                <a:lnTo>
                  <a:pt x="1116933" y="882309"/>
                </a:lnTo>
                <a:lnTo>
                  <a:pt x="1121925" y="863600"/>
                </a:lnTo>
                <a:lnTo>
                  <a:pt x="1128161" y="846120"/>
                </a:lnTo>
                <a:lnTo>
                  <a:pt x="1134412" y="827397"/>
                </a:lnTo>
                <a:lnTo>
                  <a:pt x="1141893" y="811176"/>
                </a:lnTo>
                <a:lnTo>
                  <a:pt x="1151877" y="793712"/>
                </a:lnTo>
                <a:lnTo>
                  <a:pt x="1161861" y="777477"/>
                </a:lnTo>
                <a:lnTo>
                  <a:pt x="1171845" y="761257"/>
                </a:lnTo>
                <a:lnTo>
                  <a:pt x="1184332" y="745036"/>
                </a:lnTo>
                <a:lnTo>
                  <a:pt x="1195561" y="731305"/>
                </a:lnTo>
                <a:lnTo>
                  <a:pt x="1209292" y="717588"/>
                </a:lnTo>
                <a:lnTo>
                  <a:pt x="1221765" y="705100"/>
                </a:lnTo>
                <a:lnTo>
                  <a:pt x="1236741" y="693872"/>
                </a:lnTo>
                <a:lnTo>
                  <a:pt x="1250473" y="682644"/>
                </a:lnTo>
                <a:lnTo>
                  <a:pt x="1265449" y="672660"/>
                </a:lnTo>
                <a:lnTo>
                  <a:pt x="1281669" y="663920"/>
                </a:lnTo>
                <a:lnTo>
                  <a:pt x="1297889" y="655180"/>
                </a:lnTo>
                <a:lnTo>
                  <a:pt x="1314109" y="647700"/>
                </a:lnTo>
                <a:lnTo>
                  <a:pt x="1330345" y="641449"/>
                </a:lnTo>
                <a:lnTo>
                  <a:pt x="1347809" y="636457"/>
                </a:lnTo>
                <a:lnTo>
                  <a:pt x="1365289" y="631465"/>
                </a:lnTo>
                <a:lnTo>
                  <a:pt x="1382753" y="627732"/>
                </a:lnTo>
                <a:lnTo>
                  <a:pt x="1401477" y="625228"/>
                </a:lnTo>
                <a:close/>
                <a:moveTo>
                  <a:pt x="2195190" y="0"/>
                </a:moveTo>
                <a:lnTo>
                  <a:pt x="2235126" y="43684"/>
                </a:lnTo>
                <a:lnTo>
                  <a:pt x="2252590" y="62392"/>
                </a:lnTo>
                <a:lnTo>
                  <a:pt x="2273803" y="81116"/>
                </a:lnTo>
                <a:lnTo>
                  <a:pt x="2314983" y="117304"/>
                </a:lnTo>
                <a:lnTo>
                  <a:pt x="2351186" y="147256"/>
                </a:lnTo>
                <a:lnTo>
                  <a:pt x="2373643" y="163477"/>
                </a:lnTo>
                <a:lnTo>
                  <a:pt x="2397358" y="182200"/>
                </a:lnTo>
                <a:lnTo>
                  <a:pt x="2418571" y="202168"/>
                </a:lnTo>
                <a:lnTo>
                  <a:pt x="2439783" y="222136"/>
                </a:lnTo>
                <a:lnTo>
                  <a:pt x="2459751" y="243349"/>
                </a:lnTo>
                <a:lnTo>
                  <a:pt x="2477230" y="265820"/>
                </a:lnTo>
                <a:lnTo>
                  <a:pt x="2494695" y="288276"/>
                </a:lnTo>
                <a:lnTo>
                  <a:pt x="2509671" y="311992"/>
                </a:lnTo>
                <a:lnTo>
                  <a:pt x="2524647" y="335708"/>
                </a:lnTo>
                <a:lnTo>
                  <a:pt x="2537135" y="360668"/>
                </a:lnTo>
                <a:lnTo>
                  <a:pt x="2548363" y="385628"/>
                </a:lnTo>
                <a:lnTo>
                  <a:pt x="2557103" y="410588"/>
                </a:lnTo>
                <a:lnTo>
                  <a:pt x="2564583" y="436792"/>
                </a:lnTo>
                <a:lnTo>
                  <a:pt x="2570819" y="461752"/>
                </a:lnTo>
                <a:lnTo>
                  <a:pt x="2575811" y="487957"/>
                </a:lnTo>
                <a:lnTo>
                  <a:pt x="2578315" y="514161"/>
                </a:lnTo>
                <a:lnTo>
                  <a:pt x="2579559" y="541624"/>
                </a:lnTo>
                <a:lnTo>
                  <a:pt x="2579559" y="562837"/>
                </a:lnTo>
                <a:lnTo>
                  <a:pt x="2579559" y="562837"/>
                </a:lnTo>
                <a:lnTo>
                  <a:pt x="2578315" y="584049"/>
                </a:lnTo>
                <a:lnTo>
                  <a:pt x="2575811" y="605261"/>
                </a:lnTo>
                <a:lnTo>
                  <a:pt x="2572079" y="626473"/>
                </a:lnTo>
                <a:lnTo>
                  <a:pt x="2568331" y="647701"/>
                </a:lnTo>
                <a:lnTo>
                  <a:pt x="2563339" y="667669"/>
                </a:lnTo>
                <a:lnTo>
                  <a:pt x="2550851" y="708849"/>
                </a:lnTo>
                <a:lnTo>
                  <a:pt x="2537135" y="748785"/>
                </a:lnTo>
                <a:lnTo>
                  <a:pt x="2520899" y="789965"/>
                </a:lnTo>
                <a:lnTo>
                  <a:pt x="2503435" y="829901"/>
                </a:lnTo>
                <a:lnTo>
                  <a:pt x="2484711" y="871081"/>
                </a:lnTo>
                <a:lnTo>
                  <a:pt x="2453515" y="940969"/>
                </a:lnTo>
                <a:lnTo>
                  <a:pt x="2438539" y="975913"/>
                </a:lnTo>
                <a:lnTo>
                  <a:pt x="2424807" y="1012101"/>
                </a:lnTo>
                <a:lnTo>
                  <a:pt x="2412334" y="1048290"/>
                </a:lnTo>
                <a:lnTo>
                  <a:pt x="2402350" y="1085737"/>
                </a:lnTo>
                <a:lnTo>
                  <a:pt x="2393611" y="1124414"/>
                </a:lnTo>
                <a:lnTo>
                  <a:pt x="2387374" y="1163106"/>
                </a:lnTo>
                <a:lnTo>
                  <a:pt x="2276306" y="1163106"/>
                </a:lnTo>
                <a:lnTo>
                  <a:pt x="2278795" y="1139390"/>
                </a:lnTo>
                <a:lnTo>
                  <a:pt x="2282542" y="1115689"/>
                </a:lnTo>
                <a:lnTo>
                  <a:pt x="2292526" y="1070761"/>
                </a:lnTo>
                <a:lnTo>
                  <a:pt x="2304999" y="1025833"/>
                </a:lnTo>
                <a:lnTo>
                  <a:pt x="2318731" y="983393"/>
                </a:lnTo>
                <a:lnTo>
                  <a:pt x="2333707" y="942213"/>
                </a:lnTo>
                <a:lnTo>
                  <a:pt x="2351186" y="902277"/>
                </a:lnTo>
                <a:lnTo>
                  <a:pt x="2384871" y="826153"/>
                </a:lnTo>
                <a:lnTo>
                  <a:pt x="2416082" y="752533"/>
                </a:lnTo>
                <a:lnTo>
                  <a:pt x="2431058" y="717589"/>
                </a:lnTo>
                <a:lnTo>
                  <a:pt x="2443531" y="681385"/>
                </a:lnTo>
                <a:lnTo>
                  <a:pt x="2454759" y="646441"/>
                </a:lnTo>
                <a:lnTo>
                  <a:pt x="2463499" y="611512"/>
                </a:lnTo>
                <a:lnTo>
                  <a:pt x="2465987" y="594033"/>
                </a:lnTo>
                <a:lnTo>
                  <a:pt x="2468491" y="576568"/>
                </a:lnTo>
                <a:lnTo>
                  <a:pt x="2469735" y="559089"/>
                </a:lnTo>
                <a:lnTo>
                  <a:pt x="2469735" y="541624"/>
                </a:lnTo>
                <a:lnTo>
                  <a:pt x="2468491" y="521656"/>
                </a:lnTo>
                <a:lnTo>
                  <a:pt x="2467246" y="501688"/>
                </a:lnTo>
                <a:lnTo>
                  <a:pt x="2463499" y="481720"/>
                </a:lnTo>
                <a:lnTo>
                  <a:pt x="2458507" y="461752"/>
                </a:lnTo>
                <a:lnTo>
                  <a:pt x="2452270" y="443029"/>
                </a:lnTo>
                <a:lnTo>
                  <a:pt x="2444775" y="423061"/>
                </a:lnTo>
                <a:lnTo>
                  <a:pt x="2436050" y="404337"/>
                </a:lnTo>
                <a:lnTo>
                  <a:pt x="2426066" y="385628"/>
                </a:lnTo>
                <a:lnTo>
                  <a:pt x="2414823" y="366904"/>
                </a:lnTo>
                <a:lnTo>
                  <a:pt x="2402350" y="348181"/>
                </a:lnTo>
                <a:lnTo>
                  <a:pt x="2389863" y="330716"/>
                </a:lnTo>
                <a:lnTo>
                  <a:pt x="2374887" y="314481"/>
                </a:lnTo>
                <a:lnTo>
                  <a:pt x="2359911" y="297016"/>
                </a:lnTo>
                <a:lnTo>
                  <a:pt x="2343691" y="282040"/>
                </a:lnTo>
                <a:lnTo>
                  <a:pt x="2326226" y="265820"/>
                </a:lnTo>
                <a:lnTo>
                  <a:pt x="2307502" y="252088"/>
                </a:lnTo>
                <a:lnTo>
                  <a:pt x="2261330" y="215900"/>
                </a:lnTo>
                <a:lnTo>
                  <a:pt x="2228874" y="188437"/>
                </a:lnTo>
                <a:lnTo>
                  <a:pt x="2195190" y="158485"/>
                </a:lnTo>
                <a:lnTo>
                  <a:pt x="2160246" y="188437"/>
                </a:lnTo>
                <a:lnTo>
                  <a:pt x="2127790" y="215900"/>
                </a:lnTo>
                <a:lnTo>
                  <a:pt x="2081618" y="252088"/>
                </a:lnTo>
                <a:lnTo>
                  <a:pt x="2062894" y="265820"/>
                </a:lnTo>
                <a:lnTo>
                  <a:pt x="2045430" y="282040"/>
                </a:lnTo>
                <a:lnTo>
                  <a:pt x="2029210" y="297016"/>
                </a:lnTo>
                <a:lnTo>
                  <a:pt x="2014234" y="314481"/>
                </a:lnTo>
                <a:lnTo>
                  <a:pt x="1999258" y="330716"/>
                </a:lnTo>
                <a:lnTo>
                  <a:pt x="1986770" y="348181"/>
                </a:lnTo>
                <a:lnTo>
                  <a:pt x="1974298" y="366904"/>
                </a:lnTo>
                <a:lnTo>
                  <a:pt x="1963054" y="385628"/>
                </a:lnTo>
                <a:lnTo>
                  <a:pt x="1953070" y="404337"/>
                </a:lnTo>
                <a:lnTo>
                  <a:pt x="1944346" y="423061"/>
                </a:lnTo>
                <a:lnTo>
                  <a:pt x="1936850" y="443029"/>
                </a:lnTo>
                <a:lnTo>
                  <a:pt x="1930614" y="461752"/>
                </a:lnTo>
                <a:lnTo>
                  <a:pt x="1925622" y="481720"/>
                </a:lnTo>
                <a:lnTo>
                  <a:pt x="1921874" y="501688"/>
                </a:lnTo>
                <a:lnTo>
                  <a:pt x="1920630" y="521656"/>
                </a:lnTo>
                <a:lnTo>
                  <a:pt x="1919386" y="541624"/>
                </a:lnTo>
                <a:lnTo>
                  <a:pt x="1919386" y="559089"/>
                </a:lnTo>
                <a:lnTo>
                  <a:pt x="1920630" y="576568"/>
                </a:lnTo>
                <a:lnTo>
                  <a:pt x="1923134" y="594033"/>
                </a:lnTo>
                <a:lnTo>
                  <a:pt x="1925622" y="611512"/>
                </a:lnTo>
                <a:lnTo>
                  <a:pt x="1934362" y="646441"/>
                </a:lnTo>
                <a:lnTo>
                  <a:pt x="1945590" y="681385"/>
                </a:lnTo>
                <a:lnTo>
                  <a:pt x="1958062" y="717589"/>
                </a:lnTo>
                <a:lnTo>
                  <a:pt x="1973038" y="752533"/>
                </a:lnTo>
                <a:lnTo>
                  <a:pt x="2004250" y="826153"/>
                </a:lnTo>
                <a:lnTo>
                  <a:pt x="2037934" y="902277"/>
                </a:lnTo>
                <a:lnTo>
                  <a:pt x="2055414" y="942213"/>
                </a:lnTo>
                <a:lnTo>
                  <a:pt x="2070390" y="983393"/>
                </a:lnTo>
                <a:lnTo>
                  <a:pt x="2084122" y="1025833"/>
                </a:lnTo>
                <a:lnTo>
                  <a:pt x="2096594" y="1070761"/>
                </a:lnTo>
                <a:lnTo>
                  <a:pt x="2106578" y="1115689"/>
                </a:lnTo>
                <a:lnTo>
                  <a:pt x="2110326" y="1139390"/>
                </a:lnTo>
                <a:lnTo>
                  <a:pt x="2112814" y="1163106"/>
                </a:lnTo>
                <a:lnTo>
                  <a:pt x="2001746" y="1163106"/>
                </a:lnTo>
                <a:lnTo>
                  <a:pt x="1995510" y="1124414"/>
                </a:lnTo>
                <a:lnTo>
                  <a:pt x="1986770" y="1085737"/>
                </a:lnTo>
                <a:lnTo>
                  <a:pt x="1976786" y="1048290"/>
                </a:lnTo>
                <a:lnTo>
                  <a:pt x="1964314" y="1012101"/>
                </a:lnTo>
                <a:lnTo>
                  <a:pt x="1950582" y="975913"/>
                </a:lnTo>
                <a:lnTo>
                  <a:pt x="1935606" y="940969"/>
                </a:lnTo>
                <a:lnTo>
                  <a:pt x="1904410" y="871081"/>
                </a:lnTo>
                <a:lnTo>
                  <a:pt x="1885686" y="829901"/>
                </a:lnTo>
                <a:lnTo>
                  <a:pt x="1868221" y="789965"/>
                </a:lnTo>
                <a:lnTo>
                  <a:pt x="1851986" y="748785"/>
                </a:lnTo>
                <a:lnTo>
                  <a:pt x="1838269" y="708849"/>
                </a:lnTo>
                <a:lnTo>
                  <a:pt x="1825782" y="667669"/>
                </a:lnTo>
                <a:lnTo>
                  <a:pt x="1820790" y="647701"/>
                </a:lnTo>
                <a:lnTo>
                  <a:pt x="1817042" y="626473"/>
                </a:lnTo>
                <a:lnTo>
                  <a:pt x="1813309" y="605261"/>
                </a:lnTo>
                <a:lnTo>
                  <a:pt x="1810806" y="584049"/>
                </a:lnTo>
                <a:lnTo>
                  <a:pt x="1809561" y="562837"/>
                </a:lnTo>
                <a:lnTo>
                  <a:pt x="1809561" y="562837"/>
                </a:lnTo>
                <a:lnTo>
                  <a:pt x="1809561" y="541624"/>
                </a:lnTo>
                <a:lnTo>
                  <a:pt x="1810806" y="514161"/>
                </a:lnTo>
                <a:lnTo>
                  <a:pt x="1813309" y="487957"/>
                </a:lnTo>
                <a:lnTo>
                  <a:pt x="1818301" y="461752"/>
                </a:lnTo>
                <a:lnTo>
                  <a:pt x="1824537" y="436792"/>
                </a:lnTo>
                <a:lnTo>
                  <a:pt x="1832018" y="410588"/>
                </a:lnTo>
                <a:lnTo>
                  <a:pt x="1842002" y="385628"/>
                </a:lnTo>
                <a:lnTo>
                  <a:pt x="1851986" y="360668"/>
                </a:lnTo>
                <a:lnTo>
                  <a:pt x="1864474" y="335708"/>
                </a:lnTo>
                <a:lnTo>
                  <a:pt x="1879450" y="311992"/>
                </a:lnTo>
                <a:lnTo>
                  <a:pt x="1894426" y="288276"/>
                </a:lnTo>
                <a:lnTo>
                  <a:pt x="1911890" y="265820"/>
                </a:lnTo>
                <a:lnTo>
                  <a:pt x="1929370" y="243349"/>
                </a:lnTo>
                <a:lnTo>
                  <a:pt x="1949338" y="222136"/>
                </a:lnTo>
                <a:lnTo>
                  <a:pt x="1970550" y="202168"/>
                </a:lnTo>
                <a:lnTo>
                  <a:pt x="1991762" y="182200"/>
                </a:lnTo>
                <a:lnTo>
                  <a:pt x="2015478" y="163477"/>
                </a:lnTo>
                <a:lnTo>
                  <a:pt x="2037934" y="147256"/>
                </a:lnTo>
                <a:lnTo>
                  <a:pt x="2074138" y="117304"/>
                </a:lnTo>
                <a:lnTo>
                  <a:pt x="2115318" y="81116"/>
                </a:lnTo>
                <a:lnTo>
                  <a:pt x="2136530" y="62392"/>
                </a:lnTo>
                <a:lnTo>
                  <a:pt x="2153994" y="4368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xmlns="" id="{12F1A092-37D0-D842-B66A-ACBCB3854157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982663" y="4493942"/>
            <a:ext cx="2770108" cy="4756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sz="1600" b="1" i="0">
                <a:solidFill>
                  <a:schemeClr val="tx1"/>
                </a:solidFill>
                <a:latin typeface="Nunito SemiBold" pitchFamily="2" charset="77"/>
              </a:defRPr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GB" dirty="0" smtClean="0"/>
              <a:t>Date</a:t>
            </a:r>
            <a:endParaRPr lang="en-GB" dirty="0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reaker_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lant&#10;&#10;Description automatically generated">
            <a:extLst>
              <a:ext uri="{FF2B5EF4-FFF2-40B4-BE49-F238E27FC236}">
                <a16:creationId xmlns:a16="http://schemas.microsoft.com/office/drawing/2014/main" xmlns="" id="{C9E5D9CF-4BA0-F244-A408-DE5D464678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EB452E7B-8831-8944-B623-7F474EB95F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99113" y="1287769"/>
            <a:ext cx="7993775" cy="1408386"/>
          </a:xfrm>
        </p:spPr>
        <p:txBody>
          <a:bodyPr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“Quote / divider”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2601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reaker_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9E5D9CF-4BA0-F244-A408-DE5D464678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EB452E7B-8831-8944-B623-7F474EB95F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99113" y="1287769"/>
            <a:ext cx="7993775" cy="1408386"/>
          </a:xfrm>
        </p:spPr>
        <p:txBody>
          <a:bodyPr>
            <a:normAutofit/>
          </a:bodyPr>
          <a:lstStyle>
            <a:lvl1pPr algn="ctr">
              <a:defRPr sz="48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“Quote / divider”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03302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reaker_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9E5D9CF-4BA0-F244-A408-DE5D4646785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EB452E7B-8831-8944-B623-7F474EB95F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99113" y="1287769"/>
            <a:ext cx="7993775" cy="1408386"/>
          </a:xfrm>
        </p:spPr>
        <p:txBody>
          <a:bodyPr>
            <a:normAutofit/>
          </a:bodyPr>
          <a:lstStyle>
            <a:lvl1pPr algn="ctr">
              <a:defRPr sz="48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“Quote / divider”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30691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reaker_4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plant&#10;&#10;Description automatically generated with low confidence">
            <a:extLst>
              <a:ext uri="{FF2B5EF4-FFF2-40B4-BE49-F238E27FC236}">
                <a16:creationId xmlns:a16="http://schemas.microsoft.com/office/drawing/2014/main" xmlns="" id="{3B4A5B91-96F2-2944-BE10-23401C8D5D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xmlns="" id="{EB452E7B-8831-8944-B623-7F474EB95F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99113" y="2608569"/>
            <a:ext cx="7993775" cy="1408386"/>
          </a:xfrm>
        </p:spPr>
        <p:txBody>
          <a:bodyPr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“Quote / divider”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44832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reaker_5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xmlns="" id="{FBEDFC9D-A5B5-E74B-97A9-D75BA3C3FE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EB452E7B-8831-8944-B623-7F474EB95F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99113" y="2608569"/>
            <a:ext cx="7993775" cy="1408386"/>
          </a:xfrm>
        </p:spPr>
        <p:txBody>
          <a:bodyPr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“Quote / divider”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70793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reaker_6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xmlns="" id="{DBDF8814-8824-2746-84E3-CE77D9A6D4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EB452E7B-8831-8944-B623-7F474EB95F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99113" y="2608569"/>
            <a:ext cx="7993775" cy="1408386"/>
          </a:xfrm>
        </p:spPr>
        <p:txBody>
          <a:bodyPr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“Quote / divider”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69263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_Title Page_1_Imag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Picture Placeholder 16"/>
          <p:cNvSpPr>
            <a:spLocks noGrp="1"/>
          </p:cNvSpPr>
          <p:nvPr>
            <p:ph type="pic" sz="quarter" idx="11" hasCustomPrompt="1"/>
          </p:nvPr>
        </p:nvSpPr>
        <p:spPr>
          <a:xfrm>
            <a:off x="641368" y="0"/>
            <a:ext cx="11550633" cy="6858000"/>
          </a:xfrm>
          <a:custGeom>
            <a:avLst/>
            <a:gdLst>
              <a:gd name="connsiteX0" fmla="*/ 8347070 w 11550633"/>
              <a:gd name="connsiteY0" fmla="*/ 0 h 6858000"/>
              <a:gd name="connsiteX1" fmla="*/ 11550633 w 11550633"/>
              <a:gd name="connsiteY1" fmla="*/ 0 h 6858000"/>
              <a:gd name="connsiteX2" fmla="*/ 11550633 w 11550633"/>
              <a:gd name="connsiteY2" fmla="*/ 4824324 h 6858000"/>
              <a:gd name="connsiteX3" fmla="*/ 11545882 w 11550633"/>
              <a:gd name="connsiteY3" fmla="*/ 4808545 h 6858000"/>
              <a:gd name="connsiteX4" fmla="*/ 11544304 w 11550633"/>
              <a:gd name="connsiteY4" fmla="*/ 4800609 h 6858000"/>
              <a:gd name="connsiteX5" fmla="*/ 11533210 w 11550633"/>
              <a:gd name="connsiteY5" fmla="*/ 4760929 h 6858000"/>
              <a:gd name="connsiteX6" fmla="*/ 11531632 w 11550633"/>
              <a:gd name="connsiteY6" fmla="*/ 4754571 h 6858000"/>
              <a:gd name="connsiteX7" fmla="*/ 11520496 w 11550633"/>
              <a:gd name="connsiteY7" fmla="*/ 4719627 h 6858000"/>
              <a:gd name="connsiteX8" fmla="*/ 11518917 w 11550633"/>
              <a:gd name="connsiteY8" fmla="*/ 4710113 h 6858000"/>
              <a:gd name="connsiteX9" fmla="*/ 11506202 w 11550633"/>
              <a:gd name="connsiteY9" fmla="*/ 4670432 h 6858000"/>
              <a:gd name="connsiteX10" fmla="*/ 11504624 w 11550633"/>
              <a:gd name="connsiteY10" fmla="*/ 4667232 h 6858000"/>
              <a:gd name="connsiteX11" fmla="*/ 11491909 w 11550633"/>
              <a:gd name="connsiteY11" fmla="*/ 4630752 h 6858000"/>
              <a:gd name="connsiteX12" fmla="*/ 11488752 w 11550633"/>
              <a:gd name="connsiteY12" fmla="*/ 4621195 h 6858000"/>
              <a:gd name="connsiteX13" fmla="*/ 11476037 w 11550633"/>
              <a:gd name="connsiteY13" fmla="*/ 4581515 h 6858000"/>
              <a:gd name="connsiteX14" fmla="*/ 11474458 w 11550633"/>
              <a:gd name="connsiteY14" fmla="*/ 4581515 h 6858000"/>
              <a:gd name="connsiteX15" fmla="*/ 11463365 w 11550633"/>
              <a:gd name="connsiteY15" fmla="*/ 4544992 h 6858000"/>
              <a:gd name="connsiteX16" fmla="*/ 11453807 w 11550633"/>
              <a:gd name="connsiteY16" fmla="*/ 4503733 h 6858000"/>
              <a:gd name="connsiteX17" fmla="*/ 11437935 w 11550633"/>
              <a:gd name="connsiteY17" fmla="*/ 4448181 h 6858000"/>
              <a:gd name="connsiteX18" fmla="*/ 11429999 w 11550633"/>
              <a:gd name="connsiteY18" fmla="*/ 4418016 h 6858000"/>
              <a:gd name="connsiteX19" fmla="*/ 11422063 w 11550633"/>
              <a:gd name="connsiteY19" fmla="*/ 4389429 h 6858000"/>
              <a:gd name="connsiteX20" fmla="*/ 11417327 w 11550633"/>
              <a:gd name="connsiteY20" fmla="*/ 4378336 h 6858000"/>
              <a:gd name="connsiteX21" fmla="*/ 11409391 w 11550633"/>
              <a:gd name="connsiteY21" fmla="*/ 4356106 h 6858000"/>
              <a:gd name="connsiteX22" fmla="*/ 11399834 w 11550633"/>
              <a:gd name="connsiteY22" fmla="*/ 4333877 h 6858000"/>
              <a:gd name="connsiteX23" fmla="*/ 11390319 w 11550633"/>
              <a:gd name="connsiteY23" fmla="*/ 4314805 h 6858000"/>
              <a:gd name="connsiteX24" fmla="*/ 11379226 w 11550633"/>
              <a:gd name="connsiteY24" fmla="*/ 4295776 h 6858000"/>
              <a:gd name="connsiteX25" fmla="*/ 11366511 w 11550633"/>
              <a:gd name="connsiteY25" fmla="*/ 4278325 h 6858000"/>
              <a:gd name="connsiteX26" fmla="*/ 11353797 w 11550633"/>
              <a:gd name="connsiteY26" fmla="*/ 4262453 h 6858000"/>
              <a:gd name="connsiteX27" fmla="*/ 11337925 w 11550633"/>
              <a:gd name="connsiteY27" fmla="*/ 4248159 h 6858000"/>
              <a:gd name="connsiteX28" fmla="*/ 11322052 w 11550633"/>
              <a:gd name="connsiteY28" fmla="*/ 4237023 h 6858000"/>
              <a:gd name="connsiteX29" fmla="*/ 11306180 w 11550633"/>
              <a:gd name="connsiteY29" fmla="*/ 4229087 h 6858000"/>
              <a:gd name="connsiteX30" fmla="*/ 11288730 w 11550633"/>
              <a:gd name="connsiteY30" fmla="*/ 4222730 h 6858000"/>
              <a:gd name="connsiteX31" fmla="*/ 11271279 w 11550633"/>
              <a:gd name="connsiteY31" fmla="*/ 4217994 h 6858000"/>
              <a:gd name="connsiteX32" fmla="*/ 11250628 w 11550633"/>
              <a:gd name="connsiteY32" fmla="*/ 4216415 h 6858000"/>
              <a:gd name="connsiteX33" fmla="*/ 11236335 w 11550633"/>
              <a:gd name="connsiteY33" fmla="*/ 4216415 h 6858000"/>
              <a:gd name="connsiteX34" fmla="*/ 11225242 w 11550633"/>
              <a:gd name="connsiteY34" fmla="*/ 4219573 h 6858000"/>
              <a:gd name="connsiteX35" fmla="*/ 11223620 w 11550633"/>
              <a:gd name="connsiteY35" fmla="*/ 4219573 h 6858000"/>
              <a:gd name="connsiteX36" fmla="*/ 11214106 w 11550633"/>
              <a:gd name="connsiteY36" fmla="*/ 4221151 h 6858000"/>
              <a:gd name="connsiteX37" fmla="*/ 11214106 w 11550633"/>
              <a:gd name="connsiteY37" fmla="*/ 4222730 h 6858000"/>
              <a:gd name="connsiteX38" fmla="*/ 11203012 w 11550633"/>
              <a:gd name="connsiteY38" fmla="*/ 4225930 h 6858000"/>
              <a:gd name="connsiteX39" fmla="*/ 11171268 w 11550633"/>
              <a:gd name="connsiteY39" fmla="*/ 4240223 h 6858000"/>
              <a:gd name="connsiteX40" fmla="*/ 11142681 w 11550633"/>
              <a:gd name="connsiteY40" fmla="*/ 4256096 h 6858000"/>
              <a:gd name="connsiteX41" fmla="*/ 11114095 w 11550633"/>
              <a:gd name="connsiteY41" fmla="*/ 4271968 h 6858000"/>
              <a:gd name="connsiteX42" fmla="*/ 11087129 w 11550633"/>
              <a:gd name="connsiteY42" fmla="*/ 4290997 h 6858000"/>
              <a:gd name="connsiteX43" fmla="*/ 11060121 w 11550633"/>
              <a:gd name="connsiteY43" fmla="*/ 4310069 h 6858000"/>
              <a:gd name="connsiteX44" fmla="*/ 11034734 w 11550633"/>
              <a:gd name="connsiteY44" fmla="*/ 4330720 h 6858000"/>
              <a:gd name="connsiteX45" fmla="*/ 11010926 w 11550633"/>
              <a:gd name="connsiteY45" fmla="*/ 4352906 h 6858000"/>
              <a:gd name="connsiteX46" fmla="*/ 10987118 w 11550633"/>
              <a:gd name="connsiteY46" fmla="*/ 4375136 h 6858000"/>
              <a:gd name="connsiteX47" fmla="*/ 10964889 w 11550633"/>
              <a:gd name="connsiteY47" fmla="*/ 4398944 h 6858000"/>
              <a:gd name="connsiteX48" fmla="*/ 10944238 w 11550633"/>
              <a:gd name="connsiteY48" fmla="*/ 4422795 h 6858000"/>
              <a:gd name="connsiteX49" fmla="*/ 10901358 w 11550633"/>
              <a:gd name="connsiteY49" fmla="*/ 4473568 h 6858000"/>
              <a:gd name="connsiteX50" fmla="*/ 10861678 w 11550633"/>
              <a:gd name="connsiteY50" fmla="*/ 4525963 h 6858000"/>
              <a:gd name="connsiteX51" fmla="*/ 10823577 w 11550633"/>
              <a:gd name="connsiteY51" fmla="*/ 4581515 h 6858000"/>
              <a:gd name="connsiteX52" fmla="*/ 10748952 w 11550633"/>
              <a:gd name="connsiteY52" fmla="*/ 4694241 h 6858000"/>
              <a:gd name="connsiteX53" fmla="*/ 10712472 w 11550633"/>
              <a:gd name="connsiteY53" fmla="*/ 4749793 h 6858000"/>
              <a:gd name="connsiteX54" fmla="*/ 10672792 w 11550633"/>
              <a:gd name="connsiteY54" fmla="*/ 4805345 h 6858000"/>
              <a:gd name="connsiteX55" fmla="*/ 10631491 w 11550633"/>
              <a:gd name="connsiteY55" fmla="*/ 4859318 h 6858000"/>
              <a:gd name="connsiteX56" fmla="*/ 10588653 w 11550633"/>
              <a:gd name="connsiteY56" fmla="*/ 4910134 h 6858000"/>
              <a:gd name="connsiteX57" fmla="*/ 10566424 w 11550633"/>
              <a:gd name="connsiteY57" fmla="*/ 4935521 h 6858000"/>
              <a:gd name="connsiteX58" fmla="*/ 10542616 w 11550633"/>
              <a:gd name="connsiteY58" fmla="*/ 4959372 h 6858000"/>
              <a:gd name="connsiteX59" fmla="*/ 10518765 w 11550633"/>
              <a:gd name="connsiteY59" fmla="*/ 4983180 h 6858000"/>
              <a:gd name="connsiteX60" fmla="*/ 10493379 w 11550633"/>
              <a:gd name="connsiteY60" fmla="*/ 5005409 h 6858000"/>
              <a:gd name="connsiteX61" fmla="*/ 10455277 w 11550633"/>
              <a:gd name="connsiteY61" fmla="*/ 5037153 h 6858000"/>
              <a:gd name="connsiteX62" fmla="*/ 10434626 w 11550633"/>
              <a:gd name="connsiteY62" fmla="*/ 5051447 h 6858000"/>
              <a:gd name="connsiteX63" fmla="*/ 10414018 w 11550633"/>
              <a:gd name="connsiteY63" fmla="*/ 5064119 h 6858000"/>
              <a:gd name="connsiteX64" fmla="*/ 10391789 w 11550633"/>
              <a:gd name="connsiteY64" fmla="*/ 5075255 h 6858000"/>
              <a:gd name="connsiteX65" fmla="*/ 10369560 w 11550633"/>
              <a:gd name="connsiteY65" fmla="*/ 5086348 h 6858000"/>
              <a:gd name="connsiteX66" fmla="*/ 10347330 w 11550633"/>
              <a:gd name="connsiteY66" fmla="*/ 5094284 h 6858000"/>
              <a:gd name="connsiteX67" fmla="*/ 10323522 w 11550633"/>
              <a:gd name="connsiteY67" fmla="*/ 5100641 h 6858000"/>
              <a:gd name="connsiteX68" fmla="*/ 10309229 w 11550633"/>
              <a:gd name="connsiteY68" fmla="*/ 5102220 h 6858000"/>
              <a:gd name="connsiteX69" fmla="*/ 10294935 w 11550633"/>
              <a:gd name="connsiteY69" fmla="*/ 5102220 h 6858000"/>
              <a:gd name="connsiteX70" fmla="*/ 10288578 w 11550633"/>
              <a:gd name="connsiteY70" fmla="*/ 5100641 h 6858000"/>
              <a:gd name="connsiteX71" fmla="*/ 10282263 w 11550633"/>
              <a:gd name="connsiteY71" fmla="*/ 5100641 h 6858000"/>
              <a:gd name="connsiteX72" fmla="*/ 10275906 w 11550633"/>
              <a:gd name="connsiteY72" fmla="*/ 5099063 h 6858000"/>
              <a:gd name="connsiteX73" fmla="*/ 10274327 w 11550633"/>
              <a:gd name="connsiteY73" fmla="*/ 5099063 h 6858000"/>
              <a:gd name="connsiteX74" fmla="*/ 10269549 w 11550633"/>
              <a:gd name="connsiteY74" fmla="*/ 5097484 h 6858000"/>
              <a:gd name="connsiteX75" fmla="*/ 10267970 w 11550633"/>
              <a:gd name="connsiteY75" fmla="*/ 5095863 h 6858000"/>
              <a:gd name="connsiteX76" fmla="*/ 10263191 w 11550633"/>
              <a:gd name="connsiteY76" fmla="*/ 5094284 h 6858000"/>
              <a:gd name="connsiteX77" fmla="*/ 10261613 w 11550633"/>
              <a:gd name="connsiteY77" fmla="*/ 5094284 h 6858000"/>
              <a:gd name="connsiteX78" fmla="*/ 10256834 w 11550633"/>
              <a:gd name="connsiteY78" fmla="*/ 5092705 h 6858000"/>
              <a:gd name="connsiteX79" fmla="*/ 10255255 w 11550633"/>
              <a:gd name="connsiteY79" fmla="*/ 5091127 h 6858000"/>
              <a:gd name="connsiteX80" fmla="*/ 10248898 w 11550633"/>
              <a:gd name="connsiteY80" fmla="*/ 5089505 h 6858000"/>
              <a:gd name="connsiteX81" fmla="*/ 10248898 w 11550633"/>
              <a:gd name="connsiteY81" fmla="*/ 5087927 h 6858000"/>
              <a:gd name="connsiteX82" fmla="*/ 10242541 w 11550633"/>
              <a:gd name="connsiteY82" fmla="*/ 5086348 h 6858000"/>
              <a:gd name="connsiteX83" fmla="*/ 10242541 w 11550633"/>
              <a:gd name="connsiteY83" fmla="*/ 5084769 h 6858000"/>
              <a:gd name="connsiteX84" fmla="*/ 10236226 w 11550633"/>
              <a:gd name="connsiteY84" fmla="*/ 5083191 h 6858000"/>
              <a:gd name="connsiteX85" fmla="*/ 10236226 w 11550633"/>
              <a:gd name="connsiteY85" fmla="*/ 5081569 h 6858000"/>
              <a:gd name="connsiteX86" fmla="*/ 10229869 w 11550633"/>
              <a:gd name="connsiteY86" fmla="*/ 5078412 h 6858000"/>
              <a:gd name="connsiteX87" fmla="*/ 10223511 w 11550633"/>
              <a:gd name="connsiteY87" fmla="*/ 5075255 h 6858000"/>
              <a:gd name="connsiteX88" fmla="*/ 10223511 w 11550633"/>
              <a:gd name="connsiteY88" fmla="*/ 5073633 h 6858000"/>
              <a:gd name="connsiteX89" fmla="*/ 10217154 w 11550633"/>
              <a:gd name="connsiteY89" fmla="*/ 5070476 h 6858000"/>
              <a:gd name="connsiteX90" fmla="*/ 10217154 w 11550633"/>
              <a:gd name="connsiteY90" fmla="*/ 5068897 h 6858000"/>
              <a:gd name="connsiteX91" fmla="*/ 10210797 w 11550633"/>
              <a:gd name="connsiteY91" fmla="*/ 5065697 h 6858000"/>
              <a:gd name="connsiteX92" fmla="*/ 10204439 w 11550633"/>
              <a:gd name="connsiteY92" fmla="*/ 5060961 h 6858000"/>
              <a:gd name="connsiteX93" fmla="*/ 10199703 w 11550633"/>
              <a:gd name="connsiteY93" fmla="*/ 5056183 h 6858000"/>
              <a:gd name="connsiteX94" fmla="*/ 10198125 w 11550633"/>
              <a:gd name="connsiteY94" fmla="*/ 5056183 h 6858000"/>
              <a:gd name="connsiteX95" fmla="*/ 10188567 w 11550633"/>
              <a:gd name="connsiteY95" fmla="*/ 5046668 h 6858000"/>
              <a:gd name="connsiteX96" fmla="*/ 10186989 w 11550633"/>
              <a:gd name="connsiteY96" fmla="*/ 5045089 h 6858000"/>
              <a:gd name="connsiteX97" fmla="*/ 10179053 w 11550633"/>
              <a:gd name="connsiteY97" fmla="*/ 5038732 h 6858000"/>
              <a:gd name="connsiteX98" fmla="*/ 10177474 w 11550633"/>
              <a:gd name="connsiteY98" fmla="*/ 5037153 h 6858000"/>
              <a:gd name="connsiteX99" fmla="*/ 10155244 w 11550633"/>
              <a:gd name="connsiteY99" fmla="*/ 5016503 h 6858000"/>
              <a:gd name="connsiteX100" fmla="*/ 10134594 w 11550633"/>
              <a:gd name="connsiteY100" fmla="*/ 4994273 h 6858000"/>
              <a:gd name="connsiteX101" fmla="*/ 10090178 w 11550633"/>
              <a:gd name="connsiteY101" fmla="*/ 4948236 h 6858000"/>
              <a:gd name="connsiteX102" fmla="*/ 10080620 w 11550633"/>
              <a:gd name="connsiteY102" fmla="*/ 4940300 h 6858000"/>
              <a:gd name="connsiteX103" fmla="*/ 10079042 w 11550633"/>
              <a:gd name="connsiteY103" fmla="*/ 4937142 h 6858000"/>
              <a:gd name="connsiteX104" fmla="*/ 10072684 w 11550633"/>
              <a:gd name="connsiteY104" fmla="*/ 4930785 h 6858000"/>
              <a:gd name="connsiteX105" fmla="*/ 10069527 w 11550633"/>
              <a:gd name="connsiteY105" fmla="*/ 4927585 h 6858000"/>
              <a:gd name="connsiteX106" fmla="*/ 10061591 w 11550633"/>
              <a:gd name="connsiteY106" fmla="*/ 4921270 h 6858000"/>
              <a:gd name="connsiteX107" fmla="*/ 10058391 w 11550633"/>
              <a:gd name="connsiteY107" fmla="*/ 4918070 h 6858000"/>
              <a:gd name="connsiteX108" fmla="*/ 10052076 w 11550633"/>
              <a:gd name="connsiteY108" fmla="*/ 4911713 h 6858000"/>
              <a:gd name="connsiteX109" fmla="*/ 10048876 w 11550633"/>
              <a:gd name="connsiteY109" fmla="*/ 4910134 h 6858000"/>
              <a:gd name="connsiteX110" fmla="*/ 10039362 w 11550633"/>
              <a:gd name="connsiteY110" fmla="*/ 4900620 h 6858000"/>
              <a:gd name="connsiteX111" fmla="*/ 10037783 w 11550633"/>
              <a:gd name="connsiteY111" fmla="*/ 4900620 h 6858000"/>
              <a:gd name="connsiteX112" fmla="*/ 10031426 w 11550633"/>
              <a:gd name="connsiteY112" fmla="*/ 4895841 h 6858000"/>
              <a:gd name="connsiteX113" fmla="*/ 10026647 w 11550633"/>
              <a:gd name="connsiteY113" fmla="*/ 4891105 h 6858000"/>
              <a:gd name="connsiteX114" fmla="*/ 10025068 w 11550633"/>
              <a:gd name="connsiteY114" fmla="*/ 4891105 h 6858000"/>
              <a:gd name="connsiteX115" fmla="*/ 10020289 w 11550633"/>
              <a:gd name="connsiteY115" fmla="*/ 4886326 h 6858000"/>
              <a:gd name="connsiteX116" fmla="*/ 10018711 w 11550633"/>
              <a:gd name="connsiteY116" fmla="*/ 4886326 h 6858000"/>
              <a:gd name="connsiteX117" fmla="*/ 10012353 w 11550633"/>
              <a:gd name="connsiteY117" fmla="*/ 4883169 h 6858000"/>
              <a:gd name="connsiteX118" fmla="*/ 10006039 w 11550633"/>
              <a:gd name="connsiteY118" fmla="*/ 4878390 h 6858000"/>
              <a:gd name="connsiteX119" fmla="*/ 9999681 w 11550633"/>
              <a:gd name="connsiteY119" fmla="*/ 4875233 h 6858000"/>
              <a:gd name="connsiteX120" fmla="*/ 9993324 w 11550633"/>
              <a:gd name="connsiteY120" fmla="*/ 4872033 h 6858000"/>
              <a:gd name="connsiteX121" fmla="*/ 9993324 w 11550633"/>
              <a:gd name="connsiteY121" fmla="*/ 4870454 h 6858000"/>
              <a:gd name="connsiteX122" fmla="*/ 9986967 w 11550633"/>
              <a:gd name="connsiteY122" fmla="*/ 4868876 h 6858000"/>
              <a:gd name="connsiteX123" fmla="*/ 9986967 w 11550633"/>
              <a:gd name="connsiteY123" fmla="*/ 4867254 h 6858000"/>
              <a:gd name="connsiteX124" fmla="*/ 9980609 w 11550633"/>
              <a:gd name="connsiteY124" fmla="*/ 4865676 h 6858000"/>
              <a:gd name="connsiteX125" fmla="*/ 9979031 w 11550633"/>
              <a:gd name="connsiteY125" fmla="*/ 4865676 h 6858000"/>
              <a:gd name="connsiteX126" fmla="*/ 9974252 w 11550633"/>
              <a:gd name="connsiteY126" fmla="*/ 4862518 h 6858000"/>
              <a:gd name="connsiteX127" fmla="*/ 9972673 w 11550633"/>
              <a:gd name="connsiteY127" fmla="*/ 4862518 h 6858000"/>
              <a:gd name="connsiteX128" fmla="*/ 9966316 w 11550633"/>
              <a:gd name="connsiteY128" fmla="*/ 4860940 h 6858000"/>
              <a:gd name="connsiteX129" fmla="*/ 9960001 w 11550633"/>
              <a:gd name="connsiteY129" fmla="*/ 4859318 h 6858000"/>
              <a:gd name="connsiteX130" fmla="*/ 9952065 w 11550633"/>
              <a:gd name="connsiteY130" fmla="*/ 4857740 h 6858000"/>
              <a:gd name="connsiteX131" fmla="*/ 9942508 w 11550633"/>
              <a:gd name="connsiteY131" fmla="*/ 4856161 h 6858000"/>
              <a:gd name="connsiteX132" fmla="*/ 9921900 w 11550633"/>
              <a:gd name="connsiteY132" fmla="*/ 4856161 h 6858000"/>
              <a:gd name="connsiteX133" fmla="*/ 9910764 w 11550633"/>
              <a:gd name="connsiteY133" fmla="*/ 4857740 h 6858000"/>
              <a:gd name="connsiteX134" fmla="*/ 9891735 w 11550633"/>
              <a:gd name="connsiteY134" fmla="*/ 4862518 h 6858000"/>
              <a:gd name="connsiteX135" fmla="*/ 9872662 w 11550633"/>
              <a:gd name="connsiteY135" fmla="*/ 4868876 h 6858000"/>
              <a:gd name="connsiteX136" fmla="*/ 9853633 w 11550633"/>
              <a:gd name="connsiteY136" fmla="*/ 4875233 h 6858000"/>
              <a:gd name="connsiteX137" fmla="*/ 9836140 w 11550633"/>
              <a:gd name="connsiteY137" fmla="*/ 4883169 h 6858000"/>
              <a:gd name="connsiteX138" fmla="*/ 9821889 w 11550633"/>
              <a:gd name="connsiteY138" fmla="*/ 4889484 h 6858000"/>
              <a:gd name="connsiteX139" fmla="*/ 9818689 w 11550633"/>
              <a:gd name="connsiteY139" fmla="*/ 4891105 h 6858000"/>
              <a:gd name="connsiteX140" fmla="*/ 9790102 w 11550633"/>
              <a:gd name="connsiteY140" fmla="*/ 4908556 h 6858000"/>
              <a:gd name="connsiteX141" fmla="*/ 9761558 w 11550633"/>
              <a:gd name="connsiteY141" fmla="*/ 4927585 h 6858000"/>
              <a:gd name="connsiteX142" fmla="*/ 9734550 w 11550633"/>
              <a:gd name="connsiteY142" fmla="*/ 4949814 h 6858000"/>
              <a:gd name="connsiteX143" fmla="*/ 9710742 w 11550633"/>
              <a:gd name="connsiteY143" fmla="*/ 4975244 h 6858000"/>
              <a:gd name="connsiteX144" fmla="*/ 9696449 w 11550633"/>
              <a:gd name="connsiteY144" fmla="*/ 4989495 h 6858000"/>
              <a:gd name="connsiteX145" fmla="*/ 9682155 w 11550633"/>
              <a:gd name="connsiteY145" fmla="*/ 5006988 h 6858000"/>
              <a:gd name="connsiteX146" fmla="*/ 9671062 w 11550633"/>
              <a:gd name="connsiteY146" fmla="*/ 5019660 h 6858000"/>
              <a:gd name="connsiteX147" fmla="*/ 9647254 w 11550633"/>
              <a:gd name="connsiteY147" fmla="*/ 5051447 h 6858000"/>
              <a:gd name="connsiteX148" fmla="*/ 9625025 w 11550633"/>
              <a:gd name="connsiteY148" fmla="*/ 5084769 h 6858000"/>
              <a:gd name="connsiteX149" fmla="*/ 9602795 w 11550633"/>
              <a:gd name="connsiteY149" fmla="*/ 5118092 h 6858000"/>
              <a:gd name="connsiteX150" fmla="*/ 9582144 w 11550633"/>
              <a:gd name="connsiteY150" fmla="*/ 5153036 h 6858000"/>
              <a:gd name="connsiteX151" fmla="*/ 9542464 w 11550633"/>
              <a:gd name="connsiteY151" fmla="*/ 5222882 h 6858000"/>
              <a:gd name="connsiteX152" fmla="*/ 9504363 w 11550633"/>
              <a:gd name="connsiteY152" fmla="*/ 5289570 h 6858000"/>
              <a:gd name="connsiteX153" fmla="*/ 9480555 w 11550633"/>
              <a:gd name="connsiteY153" fmla="*/ 5332407 h 6858000"/>
              <a:gd name="connsiteX154" fmla="*/ 9478976 w 11550633"/>
              <a:gd name="connsiteY154" fmla="*/ 5335607 h 6858000"/>
              <a:gd name="connsiteX155" fmla="*/ 9439296 w 11550633"/>
              <a:gd name="connsiteY155" fmla="*/ 5405453 h 6858000"/>
              <a:gd name="connsiteX156" fmla="*/ 9402773 w 11550633"/>
              <a:gd name="connsiteY156" fmla="*/ 5475298 h 6858000"/>
              <a:gd name="connsiteX157" fmla="*/ 9328149 w 11550633"/>
              <a:gd name="connsiteY157" fmla="*/ 5614989 h 6858000"/>
              <a:gd name="connsiteX158" fmla="*/ 9320213 w 11550633"/>
              <a:gd name="connsiteY158" fmla="*/ 5632440 h 6858000"/>
              <a:gd name="connsiteX159" fmla="*/ 9301184 w 11550633"/>
              <a:gd name="connsiteY159" fmla="*/ 5670541 h 6858000"/>
              <a:gd name="connsiteX160" fmla="*/ 9282112 w 11550633"/>
              <a:gd name="connsiteY160" fmla="*/ 5711843 h 6858000"/>
              <a:gd name="connsiteX161" fmla="*/ 9263082 w 11550633"/>
              <a:gd name="connsiteY161" fmla="*/ 5754680 h 6858000"/>
              <a:gd name="connsiteX162" fmla="*/ 9240853 w 11550633"/>
              <a:gd name="connsiteY162" fmla="*/ 5795982 h 6858000"/>
              <a:gd name="connsiteX163" fmla="*/ 9234496 w 11550633"/>
              <a:gd name="connsiteY163" fmla="*/ 5805496 h 6858000"/>
              <a:gd name="connsiteX164" fmla="*/ 9229717 w 11550633"/>
              <a:gd name="connsiteY164" fmla="*/ 5815011 h 6858000"/>
              <a:gd name="connsiteX165" fmla="*/ 9223402 w 11550633"/>
              <a:gd name="connsiteY165" fmla="*/ 5822947 h 6858000"/>
              <a:gd name="connsiteX166" fmla="*/ 9202752 w 11550633"/>
              <a:gd name="connsiteY166" fmla="*/ 5849955 h 6858000"/>
              <a:gd name="connsiteX167" fmla="*/ 9191616 w 11550633"/>
              <a:gd name="connsiteY167" fmla="*/ 5861049 h 6858000"/>
              <a:gd name="connsiteX168" fmla="*/ 9180522 w 11550633"/>
              <a:gd name="connsiteY168" fmla="*/ 5872142 h 6858000"/>
              <a:gd name="connsiteX169" fmla="*/ 9169386 w 11550633"/>
              <a:gd name="connsiteY169" fmla="*/ 5881699 h 6858000"/>
              <a:gd name="connsiteX170" fmla="*/ 9156714 w 11550633"/>
              <a:gd name="connsiteY170" fmla="*/ 5891214 h 6858000"/>
              <a:gd name="connsiteX171" fmla="*/ 9142421 w 11550633"/>
              <a:gd name="connsiteY171" fmla="*/ 5899150 h 6858000"/>
              <a:gd name="connsiteX172" fmla="*/ 9128127 w 11550633"/>
              <a:gd name="connsiteY172" fmla="*/ 5905507 h 6858000"/>
              <a:gd name="connsiteX173" fmla="*/ 9110677 w 11550633"/>
              <a:gd name="connsiteY173" fmla="*/ 5911865 h 6858000"/>
              <a:gd name="connsiteX174" fmla="*/ 9094805 w 11550633"/>
              <a:gd name="connsiteY174" fmla="*/ 5915022 h 6858000"/>
              <a:gd name="connsiteX175" fmla="*/ 9078933 w 11550633"/>
              <a:gd name="connsiteY175" fmla="*/ 5915022 h 6858000"/>
              <a:gd name="connsiteX176" fmla="*/ 9063061 w 11550633"/>
              <a:gd name="connsiteY176" fmla="*/ 5911865 h 6858000"/>
              <a:gd name="connsiteX177" fmla="*/ 9048767 w 11550633"/>
              <a:gd name="connsiteY177" fmla="*/ 5908665 h 6858000"/>
              <a:gd name="connsiteX178" fmla="*/ 9036053 w 11550633"/>
              <a:gd name="connsiteY178" fmla="*/ 5902307 h 6858000"/>
              <a:gd name="connsiteX179" fmla="*/ 9021759 w 11550633"/>
              <a:gd name="connsiteY179" fmla="*/ 5894371 h 6858000"/>
              <a:gd name="connsiteX180" fmla="*/ 9010666 w 11550633"/>
              <a:gd name="connsiteY180" fmla="*/ 5884857 h 6858000"/>
              <a:gd name="connsiteX181" fmla="*/ 8985236 w 11550633"/>
              <a:gd name="connsiteY181" fmla="*/ 5864206 h 6858000"/>
              <a:gd name="connsiteX182" fmla="*/ 8961428 w 11550633"/>
              <a:gd name="connsiteY182" fmla="*/ 5842019 h 6858000"/>
              <a:gd name="connsiteX183" fmla="*/ 8937620 w 11550633"/>
              <a:gd name="connsiteY183" fmla="*/ 5821368 h 6858000"/>
              <a:gd name="connsiteX184" fmla="*/ 8924948 w 11550633"/>
              <a:gd name="connsiteY184" fmla="*/ 5811854 h 6858000"/>
              <a:gd name="connsiteX185" fmla="*/ 8912234 w 11550633"/>
              <a:gd name="connsiteY185" fmla="*/ 5802296 h 6858000"/>
              <a:gd name="connsiteX186" fmla="*/ 8901098 w 11550633"/>
              <a:gd name="connsiteY186" fmla="*/ 5795982 h 6858000"/>
              <a:gd name="connsiteX187" fmla="*/ 8888426 w 11550633"/>
              <a:gd name="connsiteY187" fmla="*/ 5791203 h 6858000"/>
              <a:gd name="connsiteX188" fmla="*/ 8877290 w 11550633"/>
              <a:gd name="connsiteY188" fmla="*/ 5786424 h 6858000"/>
              <a:gd name="connsiteX189" fmla="*/ 8864617 w 11550633"/>
              <a:gd name="connsiteY189" fmla="*/ 5783267 h 6858000"/>
              <a:gd name="connsiteX190" fmla="*/ 8839188 w 11550633"/>
              <a:gd name="connsiteY190" fmla="*/ 5778488 h 6858000"/>
              <a:gd name="connsiteX191" fmla="*/ 8813801 w 11550633"/>
              <a:gd name="connsiteY191" fmla="*/ 5778488 h 6858000"/>
              <a:gd name="connsiteX192" fmla="*/ 8793151 w 11550633"/>
              <a:gd name="connsiteY192" fmla="*/ 5780067 h 6858000"/>
              <a:gd name="connsiteX193" fmla="*/ 8770921 w 11550633"/>
              <a:gd name="connsiteY193" fmla="*/ 5783267 h 6858000"/>
              <a:gd name="connsiteX194" fmla="*/ 8750313 w 11550633"/>
              <a:gd name="connsiteY194" fmla="*/ 5789624 h 6858000"/>
              <a:gd name="connsiteX195" fmla="*/ 8729663 w 11550633"/>
              <a:gd name="connsiteY195" fmla="*/ 5797560 h 6858000"/>
              <a:gd name="connsiteX196" fmla="*/ 8709012 w 11550633"/>
              <a:gd name="connsiteY196" fmla="*/ 5807075 h 6858000"/>
              <a:gd name="connsiteX197" fmla="*/ 8689982 w 11550633"/>
              <a:gd name="connsiteY197" fmla="*/ 5818168 h 6858000"/>
              <a:gd name="connsiteX198" fmla="*/ 8672532 w 11550633"/>
              <a:gd name="connsiteY198" fmla="*/ 5830883 h 6858000"/>
              <a:gd name="connsiteX199" fmla="*/ 8655038 w 11550633"/>
              <a:gd name="connsiteY199" fmla="*/ 5845177 h 6858000"/>
              <a:gd name="connsiteX200" fmla="*/ 8642366 w 11550633"/>
              <a:gd name="connsiteY200" fmla="*/ 5857891 h 6858000"/>
              <a:gd name="connsiteX201" fmla="*/ 8631230 w 11550633"/>
              <a:gd name="connsiteY201" fmla="*/ 5870563 h 6858000"/>
              <a:gd name="connsiteX202" fmla="*/ 8610622 w 11550633"/>
              <a:gd name="connsiteY202" fmla="*/ 5899150 h 6858000"/>
              <a:gd name="connsiteX203" fmla="*/ 8591550 w 11550633"/>
              <a:gd name="connsiteY203" fmla="*/ 5927737 h 6858000"/>
              <a:gd name="connsiteX204" fmla="*/ 8575678 w 11550633"/>
              <a:gd name="connsiteY204" fmla="*/ 5957902 h 6858000"/>
              <a:gd name="connsiteX205" fmla="*/ 8561385 w 11550633"/>
              <a:gd name="connsiteY205" fmla="*/ 5991225 h 6858000"/>
              <a:gd name="connsiteX206" fmla="*/ 8548713 w 11550633"/>
              <a:gd name="connsiteY206" fmla="*/ 6022969 h 6858000"/>
              <a:gd name="connsiteX207" fmla="*/ 8537577 w 11550633"/>
              <a:gd name="connsiteY207" fmla="*/ 6056334 h 6858000"/>
              <a:gd name="connsiteX208" fmla="*/ 8528062 w 11550633"/>
              <a:gd name="connsiteY208" fmla="*/ 6091236 h 6858000"/>
              <a:gd name="connsiteX209" fmla="*/ 8513769 w 11550633"/>
              <a:gd name="connsiteY209" fmla="*/ 6142052 h 6858000"/>
              <a:gd name="connsiteX210" fmla="*/ 8502675 w 11550633"/>
              <a:gd name="connsiteY210" fmla="*/ 6194447 h 6858000"/>
              <a:gd name="connsiteX211" fmla="*/ 8491539 w 11550633"/>
              <a:gd name="connsiteY211" fmla="*/ 6246799 h 6858000"/>
              <a:gd name="connsiteX212" fmla="*/ 8483603 w 11550633"/>
              <a:gd name="connsiteY212" fmla="*/ 6299194 h 6858000"/>
              <a:gd name="connsiteX213" fmla="*/ 8478825 w 11550633"/>
              <a:gd name="connsiteY213" fmla="*/ 6329359 h 6858000"/>
              <a:gd name="connsiteX214" fmla="*/ 8474089 w 11550633"/>
              <a:gd name="connsiteY214" fmla="*/ 6378596 h 6858000"/>
              <a:gd name="connsiteX215" fmla="*/ 8469310 w 11550633"/>
              <a:gd name="connsiteY215" fmla="*/ 6426213 h 6858000"/>
              <a:gd name="connsiteX216" fmla="*/ 8466153 w 11550633"/>
              <a:gd name="connsiteY216" fmla="*/ 6475407 h 6858000"/>
              <a:gd name="connsiteX217" fmla="*/ 8464574 w 11550633"/>
              <a:gd name="connsiteY217" fmla="*/ 6524645 h 6858000"/>
              <a:gd name="connsiteX218" fmla="*/ 8464574 w 11550633"/>
              <a:gd name="connsiteY218" fmla="*/ 6573840 h 6858000"/>
              <a:gd name="connsiteX219" fmla="*/ 8464574 w 11550633"/>
              <a:gd name="connsiteY219" fmla="*/ 6621456 h 6858000"/>
              <a:gd name="connsiteX220" fmla="*/ 8467731 w 11550633"/>
              <a:gd name="connsiteY220" fmla="*/ 6670693 h 6858000"/>
              <a:gd name="connsiteX221" fmla="*/ 8470889 w 11550633"/>
              <a:gd name="connsiteY221" fmla="*/ 6719888 h 6858000"/>
              <a:gd name="connsiteX222" fmla="*/ 8470889 w 11550633"/>
              <a:gd name="connsiteY222" fmla="*/ 6723045 h 6858000"/>
              <a:gd name="connsiteX223" fmla="*/ 8472510 w 11550633"/>
              <a:gd name="connsiteY223" fmla="*/ 6732603 h 6858000"/>
              <a:gd name="connsiteX224" fmla="*/ 8472510 w 11550633"/>
              <a:gd name="connsiteY224" fmla="*/ 6737339 h 6858000"/>
              <a:gd name="connsiteX225" fmla="*/ 8474089 w 11550633"/>
              <a:gd name="connsiteY225" fmla="*/ 6748475 h 6858000"/>
              <a:gd name="connsiteX226" fmla="*/ 8474089 w 11550633"/>
              <a:gd name="connsiteY226" fmla="*/ 6753211 h 6858000"/>
              <a:gd name="connsiteX227" fmla="*/ 8474089 w 11550633"/>
              <a:gd name="connsiteY227" fmla="*/ 6767504 h 6858000"/>
              <a:gd name="connsiteX228" fmla="*/ 8475667 w 11550633"/>
              <a:gd name="connsiteY228" fmla="*/ 6770704 h 6858000"/>
              <a:gd name="connsiteX229" fmla="*/ 8475667 w 11550633"/>
              <a:gd name="connsiteY229" fmla="*/ 6783376 h 6858000"/>
              <a:gd name="connsiteX230" fmla="*/ 8475667 w 11550633"/>
              <a:gd name="connsiteY230" fmla="*/ 6788155 h 6858000"/>
              <a:gd name="connsiteX231" fmla="*/ 8475667 w 11550633"/>
              <a:gd name="connsiteY231" fmla="*/ 6802448 h 6858000"/>
              <a:gd name="connsiteX232" fmla="*/ 8475667 w 11550633"/>
              <a:gd name="connsiteY232" fmla="*/ 6805605 h 6858000"/>
              <a:gd name="connsiteX233" fmla="*/ 8475667 w 11550633"/>
              <a:gd name="connsiteY233" fmla="*/ 6819899 h 6858000"/>
              <a:gd name="connsiteX234" fmla="*/ 8475667 w 11550633"/>
              <a:gd name="connsiteY234" fmla="*/ 6823056 h 6858000"/>
              <a:gd name="connsiteX235" fmla="*/ 8475667 w 11550633"/>
              <a:gd name="connsiteY235" fmla="*/ 6840550 h 6858000"/>
              <a:gd name="connsiteX236" fmla="*/ 8474089 w 11550633"/>
              <a:gd name="connsiteY236" fmla="*/ 6856422 h 6858000"/>
              <a:gd name="connsiteX237" fmla="*/ 8474089 w 11550633"/>
              <a:gd name="connsiteY237" fmla="*/ 6858000 h 6858000"/>
              <a:gd name="connsiteX238" fmla="*/ 3382962 w 11550633"/>
              <a:gd name="connsiteY238" fmla="*/ 6858000 h 6858000"/>
              <a:gd name="connsiteX239" fmla="*/ 3379762 w 11550633"/>
              <a:gd name="connsiteY239" fmla="*/ 6854843 h 6858000"/>
              <a:gd name="connsiteX240" fmla="*/ 3338504 w 11550633"/>
              <a:gd name="connsiteY240" fmla="*/ 6816741 h 6858000"/>
              <a:gd name="connsiteX241" fmla="*/ 3333725 w 11550633"/>
              <a:gd name="connsiteY241" fmla="*/ 6811963 h 6858000"/>
              <a:gd name="connsiteX242" fmla="*/ 3295624 w 11550633"/>
              <a:gd name="connsiteY242" fmla="*/ 6775440 h 6858000"/>
              <a:gd name="connsiteX243" fmla="*/ 3290888 w 11550633"/>
              <a:gd name="connsiteY243" fmla="*/ 6770704 h 6858000"/>
              <a:gd name="connsiteX244" fmla="*/ 3251208 w 11550633"/>
              <a:gd name="connsiteY244" fmla="*/ 6730981 h 6858000"/>
              <a:gd name="connsiteX245" fmla="*/ 3244850 w 11550633"/>
              <a:gd name="connsiteY245" fmla="*/ 6723045 h 6858000"/>
              <a:gd name="connsiteX246" fmla="*/ 3205170 w 11550633"/>
              <a:gd name="connsiteY246" fmla="*/ 6683365 h 6858000"/>
              <a:gd name="connsiteX247" fmla="*/ 3200392 w 11550633"/>
              <a:gd name="connsiteY247" fmla="*/ 6678629 h 6858000"/>
              <a:gd name="connsiteX248" fmla="*/ 3163869 w 11550633"/>
              <a:gd name="connsiteY248" fmla="*/ 6638906 h 6858000"/>
              <a:gd name="connsiteX249" fmla="*/ 3159133 w 11550633"/>
              <a:gd name="connsiteY249" fmla="*/ 6635749 h 6858000"/>
              <a:gd name="connsiteX250" fmla="*/ 3121031 w 11550633"/>
              <a:gd name="connsiteY250" fmla="*/ 6594490 h 6858000"/>
              <a:gd name="connsiteX251" fmla="*/ 3114674 w 11550633"/>
              <a:gd name="connsiteY251" fmla="*/ 6586554 h 6858000"/>
              <a:gd name="connsiteX252" fmla="*/ 3076573 w 11550633"/>
              <a:gd name="connsiteY252" fmla="*/ 6545253 h 6858000"/>
              <a:gd name="connsiteX253" fmla="*/ 3073373 w 11550633"/>
              <a:gd name="connsiteY253" fmla="*/ 6540517 h 6858000"/>
              <a:gd name="connsiteX254" fmla="*/ 3035271 w 11550633"/>
              <a:gd name="connsiteY254" fmla="*/ 6497637 h 6858000"/>
              <a:gd name="connsiteX255" fmla="*/ 3033692 w 11550633"/>
              <a:gd name="connsiteY255" fmla="*/ 6494479 h 6858000"/>
              <a:gd name="connsiteX256" fmla="*/ 2995591 w 11550633"/>
              <a:gd name="connsiteY256" fmla="*/ 6451599 h 6858000"/>
              <a:gd name="connsiteX257" fmla="*/ 2989234 w 11550633"/>
              <a:gd name="connsiteY257" fmla="*/ 6445242 h 6858000"/>
              <a:gd name="connsiteX258" fmla="*/ 2952754 w 11550633"/>
              <a:gd name="connsiteY258" fmla="*/ 6400783 h 6858000"/>
              <a:gd name="connsiteX259" fmla="*/ 2949554 w 11550633"/>
              <a:gd name="connsiteY259" fmla="*/ 6397626 h 6858000"/>
              <a:gd name="connsiteX260" fmla="*/ 2871772 w 11550633"/>
              <a:gd name="connsiteY260" fmla="*/ 6303972 h 6858000"/>
              <a:gd name="connsiteX261" fmla="*/ 2868615 w 11550633"/>
              <a:gd name="connsiteY261" fmla="*/ 6300772 h 6858000"/>
              <a:gd name="connsiteX262" fmla="*/ 2741596 w 11550633"/>
              <a:gd name="connsiteY262" fmla="*/ 6148409 h 6858000"/>
              <a:gd name="connsiteX263" fmla="*/ 2713009 w 11550633"/>
              <a:gd name="connsiteY263" fmla="*/ 6111887 h 6858000"/>
              <a:gd name="connsiteX264" fmla="*/ 2701915 w 11550633"/>
              <a:gd name="connsiteY264" fmla="*/ 6099172 h 6858000"/>
              <a:gd name="connsiteX265" fmla="*/ 2673329 w 11550633"/>
              <a:gd name="connsiteY265" fmla="*/ 6064270 h 6858000"/>
              <a:gd name="connsiteX266" fmla="*/ 2665393 w 11550633"/>
              <a:gd name="connsiteY266" fmla="*/ 6056334 h 6858000"/>
              <a:gd name="connsiteX267" fmla="*/ 2632070 w 11550633"/>
              <a:gd name="connsiteY267" fmla="*/ 6015033 h 6858000"/>
              <a:gd name="connsiteX268" fmla="*/ 2622555 w 11550633"/>
              <a:gd name="connsiteY268" fmla="*/ 6003940 h 6858000"/>
              <a:gd name="connsiteX269" fmla="*/ 2587611 w 11550633"/>
              <a:gd name="connsiteY269" fmla="*/ 5964217 h 6858000"/>
              <a:gd name="connsiteX270" fmla="*/ 2581254 w 11550633"/>
              <a:gd name="connsiteY270" fmla="*/ 5954702 h 6858000"/>
              <a:gd name="connsiteX271" fmla="*/ 2546352 w 11550633"/>
              <a:gd name="connsiteY271" fmla="*/ 5915022 h 6858000"/>
              <a:gd name="connsiteX272" fmla="*/ 2543153 w 11550633"/>
              <a:gd name="connsiteY272" fmla="*/ 5911865 h 6858000"/>
              <a:gd name="connsiteX273" fmla="*/ 2506673 w 11550633"/>
              <a:gd name="connsiteY273" fmla="*/ 5868985 h 6858000"/>
              <a:gd name="connsiteX274" fmla="*/ 2498737 w 11550633"/>
              <a:gd name="connsiteY274" fmla="*/ 5861049 h 6858000"/>
              <a:gd name="connsiteX275" fmla="*/ 2463792 w 11550633"/>
              <a:gd name="connsiteY275" fmla="*/ 5819790 h 6858000"/>
              <a:gd name="connsiteX276" fmla="*/ 2455856 w 11550633"/>
              <a:gd name="connsiteY276" fmla="*/ 5811854 h 6858000"/>
              <a:gd name="connsiteX277" fmla="*/ 2419334 w 11550633"/>
              <a:gd name="connsiteY277" fmla="*/ 5772131 h 6858000"/>
              <a:gd name="connsiteX278" fmla="*/ 2417755 w 11550633"/>
              <a:gd name="connsiteY278" fmla="*/ 5768974 h 6858000"/>
              <a:gd name="connsiteX279" fmla="*/ 2379654 w 11550633"/>
              <a:gd name="connsiteY279" fmla="*/ 5727715 h 6858000"/>
              <a:gd name="connsiteX280" fmla="*/ 2371718 w 11550633"/>
              <a:gd name="connsiteY280" fmla="*/ 5719779 h 6858000"/>
              <a:gd name="connsiteX281" fmla="*/ 2333616 w 11550633"/>
              <a:gd name="connsiteY281" fmla="*/ 5680056 h 6858000"/>
              <a:gd name="connsiteX282" fmla="*/ 2327259 w 11550633"/>
              <a:gd name="connsiteY282" fmla="*/ 5673741 h 6858000"/>
              <a:gd name="connsiteX283" fmla="*/ 2287579 w 11550633"/>
              <a:gd name="connsiteY283" fmla="*/ 5634019 h 6858000"/>
              <a:gd name="connsiteX284" fmla="*/ 2286000 w 11550633"/>
              <a:gd name="connsiteY284" fmla="*/ 5632440 h 6858000"/>
              <a:gd name="connsiteX285" fmla="*/ 2246320 w 11550633"/>
              <a:gd name="connsiteY285" fmla="*/ 5592760 h 6858000"/>
              <a:gd name="connsiteX286" fmla="*/ 2238384 w 11550633"/>
              <a:gd name="connsiteY286" fmla="*/ 5584824 h 6858000"/>
              <a:gd name="connsiteX287" fmla="*/ 2200283 w 11550633"/>
              <a:gd name="connsiteY287" fmla="*/ 5546723 h 6858000"/>
              <a:gd name="connsiteX288" fmla="*/ 2192347 w 11550633"/>
              <a:gd name="connsiteY288" fmla="*/ 5540365 h 6858000"/>
              <a:gd name="connsiteX289" fmla="*/ 2151045 w 11550633"/>
              <a:gd name="connsiteY289" fmla="*/ 5502264 h 6858000"/>
              <a:gd name="connsiteX290" fmla="*/ 2149466 w 11550633"/>
              <a:gd name="connsiteY290" fmla="*/ 5502264 h 6858000"/>
              <a:gd name="connsiteX291" fmla="*/ 2108208 w 11550633"/>
              <a:gd name="connsiteY291" fmla="*/ 5464162 h 6858000"/>
              <a:gd name="connsiteX292" fmla="*/ 2100271 w 11550633"/>
              <a:gd name="connsiteY292" fmla="*/ 5457805 h 6858000"/>
              <a:gd name="connsiteX293" fmla="*/ 2057392 w 11550633"/>
              <a:gd name="connsiteY293" fmla="*/ 5422904 h 6858000"/>
              <a:gd name="connsiteX294" fmla="*/ 2049456 w 11550633"/>
              <a:gd name="connsiteY294" fmla="*/ 5414968 h 6858000"/>
              <a:gd name="connsiteX295" fmla="*/ 2004997 w 11550633"/>
              <a:gd name="connsiteY295" fmla="*/ 5380023 h 6858000"/>
              <a:gd name="connsiteX296" fmla="*/ 1963738 w 11550633"/>
              <a:gd name="connsiteY296" fmla="*/ 5348279 h 6858000"/>
              <a:gd name="connsiteX297" fmla="*/ 1951023 w 11550633"/>
              <a:gd name="connsiteY297" fmla="*/ 5338765 h 6858000"/>
              <a:gd name="connsiteX298" fmla="*/ 1919279 w 11550633"/>
              <a:gd name="connsiteY298" fmla="*/ 5314957 h 6858000"/>
              <a:gd name="connsiteX299" fmla="*/ 1908143 w 11550633"/>
              <a:gd name="connsiteY299" fmla="*/ 5307021 h 6858000"/>
              <a:gd name="connsiteX300" fmla="*/ 1865306 w 11550633"/>
              <a:gd name="connsiteY300" fmla="*/ 5276855 h 6858000"/>
              <a:gd name="connsiteX301" fmla="*/ 1857370 w 11550633"/>
              <a:gd name="connsiteY301" fmla="*/ 5272077 h 6858000"/>
              <a:gd name="connsiteX302" fmla="*/ 1820847 w 11550633"/>
              <a:gd name="connsiteY302" fmla="*/ 5246690 h 6858000"/>
              <a:gd name="connsiteX303" fmla="*/ 1808132 w 11550633"/>
              <a:gd name="connsiteY303" fmla="*/ 5238754 h 6858000"/>
              <a:gd name="connsiteX304" fmla="*/ 1771652 w 11550633"/>
              <a:gd name="connsiteY304" fmla="*/ 5216524 h 6858000"/>
              <a:gd name="connsiteX305" fmla="*/ 1762095 w 11550633"/>
              <a:gd name="connsiteY305" fmla="*/ 5210167 h 6858000"/>
              <a:gd name="connsiteX306" fmla="*/ 1717679 w 11550633"/>
              <a:gd name="connsiteY306" fmla="*/ 5183202 h 6858000"/>
              <a:gd name="connsiteX307" fmla="*/ 1706543 w 11550633"/>
              <a:gd name="connsiteY307" fmla="*/ 5178423 h 6858000"/>
              <a:gd name="connsiteX308" fmla="*/ 1676377 w 11550633"/>
              <a:gd name="connsiteY308" fmla="*/ 5160972 h 6858000"/>
              <a:gd name="connsiteX309" fmla="*/ 1728772 w 11550633"/>
              <a:gd name="connsiteY309" fmla="*/ 5180002 h 6858000"/>
              <a:gd name="connsiteX310" fmla="*/ 1779588 w 11550633"/>
              <a:gd name="connsiteY310" fmla="*/ 5199074 h 6858000"/>
              <a:gd name="connsiteX311" fmla="*/ 1835140 w 11550633"/>
              <a:gd name="connsiteY311" fmla="*/ 5222882 h 6858000"/>
              <a:gd name="connsiteX312" fmla="*/ 1890693 w 11550633"/>
              <a:gd name="connsiteY312" fmla="*/ 5248268 h 6858000"/>
              <a:gd name="connsiteX313" fmla="*/ 1946245 w 11550633"/>
              <a:gd name="connsiteY313" fmla="*/ 5275277 h 6858000"/>
              <a:gd name="connsiteX314" fmla="*/ 2000261 w 11550633"/>
              <a:gd name="connsiteY314" fmla="*/ 5303821 h 6858000"/>
              <a:gd name="connsiteX315" fmla="*/ 2055813 w 11550633"/>
              <a:gd name="connsiteY315" fmla="*/ 5333986 h 6858000"/>
              <a:gd name="connsiteX316" fmla="*/ 2109786 w 11550633"/>
              <a:gd name="connsiteY316" fmla="*/ 5364151 h 6858000"/>
              <a:gd name="connsiteX317" fmla="*/ 2216155 w 11550633"/>
              <a:gd name="connsiteY317" fmla="*/ 5427682 h 6858000"/>
              <a:gd name="connsiteX318" fmla="*/ 2322523 w 11550633"/>
              <a:gd name="connsiteY318" fmla="*/ 5494328 h 6858000"/>
              <a:gd name="connsiteX319" fmla="*/ 2427270 w 11550633"/>
              <a:gd name="connsiteY319" fmla="*/ 5562595 h 6858000"/>
              <a:gd name="connsiteX320" fmla="*/ 2636849 w 11550633"/>
              <a:gd name="connsiteY320" fmla="*/ 5702286 h 6858000"/>
              <a:gd name="connsiteX321" fmla="*/ 2663814 w 11550633"/>
              <a:gd name="connsiteY321" fmla="*/ 5721358 h 6858000"/>
              <a:gd name="connsiteX322" fmla="*/ 2684465 w 11550633"/>
              <a:gd name="connsiteY322" fmla="*/ 5734030 h 6858000"/>
              <a:gd name="connsiteX323" fmla="*/ 2840028 w 11550633"/>
              <a:gd name="connsiteY323" fmla="*/ 5837241 h 6858000"/>
              <a:gd name="connsiteX324" fmla="*/ 2917810 w 11550633"/>
              <a:gd name="connsiteY324" fmla="*/ 5886435 h 6858000"/>
              <a:gd name="connsiteX325" fmla="*/ 2997212 w 11550633"/>
              <a:gd name="connsiteY325" fmla="*/ 5935673 h 6858000"/>
              <a:gd name="connsiteX326" fmla="*/ 3076573 w 11550633"/>
              <a:gd name="connsiteY326" fmla="*/ 5981710 h 6858000"/>
              <a:gd name="connsiteX327" fmla="*/ 3157511 w 11550633"/>
              <a:gd name="connsiteY327" fmla="*/ 6026169 h 6858000"/>
              <a:gd name="connsiteX328" fmla="*/ 3238493 w 11550633"/>
              <a:gd name="connsiteY328" fmla="*/ 6069006 h 6858000"/>
              <a:gd name="connsiteX329" fmla="*/ 3321053 w 11550633"/>
              <a:gd name="connsiteY329" fmla="*/ 6107108 h 6858000"/>
              <a:gd name="connsiteX330" fmla="*/ 3405192 w 11550633"/>
              <a:gd name="connsiteY330" fmla="*/ 6143631 h 6858000"/>
              <a:gd name="connsiteX331" fmla="*/ 3446451 w 11550633"/>
              <a:gd name="connsiteY331" fmla="*/ 6159503 h 6858000"/>
              <a:gd name="connsiteX332" fmla="*/ 3489331 w 11550633"/>
              <a:gd name="connsiteY332" fmla="*/ 6175375 h 6858000"/>
              <a:gd name="connsiteX333" fmla="*/ 3532168 w 11550633"/>
              <a:gd name="connsiteY333" fmla="*/ 6191247 h 6858000"/>
              <a:gd name="connsiteX334" fmla="*/ 3575048 w 11550633"/>
              <a:gd name="connsiteY334" fmla="*/ 6203961 h 6858000"/>
              <a:gd name="connsiteX335" fmla="*/ 3619507 w 11550633"/>
              <a:gd name="connsiteY335" fmla="*/ 6216633 h 6858000"/>
              <a:gd name="connsiteX336" fmla="*/ 3662344 w 11550633"/>
              <a:gd name="connsiteY336" fmla="*/ 6227769 h 6858000"/>
              <a:gd name="connsiteX337" fmla="*/ 3706804 w 11550633"/>
              <a:gd name="connsiteY337" fmla="*/ 6238863 h 6858000"/>
              <a:gd name="connsiteX338" fmla="*/ 3752841 w 11550633"/>
              <a:gd name="connsiteY338" fmla="*/ 6248420 h 6858000"/>
              <a:gd name="connsiteX339" fmla="*/ 3797299 w 11550633"/>
              <a:gd name="connsiteY339" fmla="*/ 6256356 h 6858000"/>
              <a:gd name="connsiteX340" fmla="*/ 3843337 w 11550633"/>
              <a:gd name="connsiteY340" fmla="*/ 6262671 h 6858000"/>
              <a:gd name="connsiteX341" fmla="*/ 3889374 w 11550633"/>
              <a:gd name="connsiteY341" fmla="*/ 6269028 h 6858000"/>
              <a:gd name="connsiteX342" fmla="*/ 3935412 w 11550633"/>
              <a:gd name="connsiteY342" fmla="*/ 6272228 h 6858000"/>
              <a:gd name="connsiteX343" fmla="*/ 3983028 w 11550633"/>
              <a:gd name="connsiteY343" fmla="*/ 6275386 h 6858000"/>
              <a:gd name="connsiteX344" fmla="*/ 4092553 w 11550633"/>
              <a:gd name="connsiteY344" fmla="*/ 6275386 h 6858000"/>
              <a:gd name="connsiteX345" fmla="*/ 4159242 w 11550633"/>
              <a:gd name="connsiteY345" fmla="*/ 6273807 h 6858000"/>
              <a:gd name="connsiteX346" fmla="*/ 4227508 w 11550633"/>
              <a:gd name="connsiteY346" fmla="*/ 6269028 h 6858000"/>
              <a:gd name="connsiteX347" fmla="*/ 4297354 w 11550633"/>
              <a:gd name="connsiteY347" fmla="*/ 6262671 h 6858000"/>
              <a:gd name="connsiteX348" fmla="*/ 4367200 w 11550633"/>
              <a:gd name="connsiteY348" fmla="*/ 6253156 h 6858000"/>
              <a:gd name="connsiteX349" fmla="*/ 4438666 w 11550633"/>
              <a:gd name="connsiteY349" fmla="*/ 6240484 h 6858000"/>
              <a:gd name="connsiteX350" fmla="*/ 4473568 w 11550633"/>
              <a:gd name="connsiteY350" fmla="*/ 6232505 h 6858000"/>
              <a:gd name="connsiteX351" fmla="*/ 4508512 w 11550633"/>
              <a:gd name="connsiteY351" fmla="*/ 6222991 h 6858000"/>
              <a:gd name="connsiteX352" fmla="*/ 4543413 w 11550633"/>
              <a:gd name="connsiteY352" fmla="*/ 6213476 h 6858000"/>
              <a:gd name="connsiteX353" fmla="*/ 4576779 w 11550633"/>
              <a:gd name="connsiteY353" fmla="*/ 6202383 h 6858000"/>
              <a:gd name="connsiteX354" fmla="*/ 4613259 w 11550633"/>
              <a:gd name="connsiteY354" fmla="*/ 6191247 h 6858000"/>
              <a:gd name="connsiteX355" fmla="*/ 4614837 w 11550633"/>
              <a:gd name="connsiteY355" fmla="*/ 6189668 h 6858000"/>
              <a:gd name="connsiteX356" fmla="*/ 4638688 w 11550633"/>
              <a:gd name="connsiteY356" fmla="*/ 6181732 h 6858000"/>
              <a:gd name="connsiteX357" fmla="*/ 4651360 w 11550633"/>
              <a:gd name="connsiteY357" fmla="*/ 6175375 h 6858000"/>
              <a:gd name="connsiteX358" fmla="*/ 4676789 w 11550633"/>
              <a:gd name="connsiteY358" fmla="*/ 6164281 h 6858000"/>
              <a:gd name="connsiteX359" fmla="*/ 4721206 w 11550633"/>
              <a:gd name="connsiteY359" fmla="*/ 6142052 h 6858000"/>
              <a:gd name="connsiteX360" fmla="*/ 4762507 w 11550633"/>
              <a:gd name="connsiteY360" fmla="*/ 6118244 h 6858000"/>
              <a:gd name="connsiteX361" fmla="*/ 4802187 w 11550633"/>
              <a:gd name="connsiteY361" fmla="*/ 6091236 h 6858000"/>
              <a:gd name="connsiteX362" fmla="*/ 4821216 w 11550633"/>
              <a:gd name="connsiteY362" fmla="*/ 6076942 h 6858000"/>
              <a:gd name="connsiteX363" fmla="*/ 4840289 w 11550633"/>
              <a:gd name="connsiteY363" fmla="*/ 6062649 h 6858000"/>
              <a:gd name="connsiteX364" fmla="*/ 4857739 w 11550633"/>
              <a:gd name="connsiteY364" fmla="*/ 6046777 h 6858000"/>
              <a:gd name="connsiteX365" fmla="*/ 4875190 w 11550633"/>
              <a:gd name="connsiteY365" fmla="*/ 6030905 h 6858000"/>
              <a:gd name="connsiteX366" fmla="*/ 4891105 w 11550633"/>
              <a:gd name="connsiteY366" fmla="*/ 6013454 h 6858000"/>
              <a:gd name="connsiteX367" fmla="*/ 4905355 w 11550633"/>
              <a:gd name="connsiteY367" fmla="*/ 5996004 h 6858000"/>
              <a:gd name="connsiteX368" fmla="*/ 4919649 w 11550633"/>
              <a:gd name="connsiteY368" fmla="*/ 5976932 h 6858000"/>
              <a:gd name="connsiteX369" fmla="*/ 4933942 w 11550633"/>
              <a:gd name="connsiteY369" fmla="*/ 5957902 h 6858000"/>
              <a:gd name="connsiteX370" fmla="*/ 4946657 w 11550633"/>
              <a:gd name="connsiteY370" fmla="*/ 5937251 h 6858000"/>
              <a:gd name="connsiteX371" fmla="*/ 4957750 w 11550633"/>
              <a:gd name="connsiteY371" fmla="*/ 5916601 h 6858000"/>
              <a:gd name="connsiteX372" fmla="*/ 4964107 w 11550633"/>
              <a:gd name="connsiteY372" fmla="*/ 5902307 h 6858000"/>
              <a:gd name="connsiteX373" fmla="*/ 4973622 w 11550633"/>
              <a:gd name="connsiteY373" fmla="*/ 5881699 h 6858000"/>
              <a:gd name="connsiteX374" fmla="*/ 4983180 w 11550633"/>
              <a:gd name="connsiteY374" fmla="*/ 5859470 h 6858000"/>
              <a:gd name="connsiteX375" fmla="*/ 4992694 w 11550633"/>
              <a:gd name="connsiteY375" fmla="*/ 5826105 h 6858000"/>
              <a:gd name="connsiteX376" fmla="*/ 4999052 w 11550633"/>
              <a:gd name="connsiteY376" fmla="*/ 5794360 h 6858000"/>
              <a:gd name="connsiteX377" fmla="*/ 5002209 w 11550633"/>
              <a:gd name="connsiteY377" fmla="*/ 5761038 h 6858000"/>
              <a:gd name="connsiteX378" fmla="*/ 5002209 w 11550633"/>
              <a:gd name="connsiteY378" fmla="*/ 5727715 h 6858000"/>
              <a:gd name="connsiteX379" fmla="*/ 4999052 w 11550633"/>
              <a:gd name="connsiteY379" fmla="*/ 5694350 h 6858000"/>
              <a:gd name="connsiteX380" fmla="*/ 4992694 w 11550633"/>
              <a:gd name="connsiteY380" fmla="*/ 5661027 h 6858000"/>
              <a:gd name="connsiteX381" fmla="*/ 4984758 w 11550633"/>
              <a:gd name="connsiteY381" fmla="*/ 5627704 h 6858000"/>
              <a:gd name="connsiteX382" fmla="*/ 4973622 w 11550633"/>
              <a:gd name="connsiteY382" fmla="*/ 5594339 h 6858000"/>
              <a:gd name="connsiteX383" fmla="*/ 4960950 w 11550633"/>
              <a:gd name="connsiteY383" fmla="*/ 5562595 h 6858000"/>
              <a:gd name="connsiteX384" fmla="*/ 4945078 w 11550633"/>
              <a:gd name="connsiteY384" fmla="*/ 5530850 h 6858000"/>
              <a:gd name="connsiteX385" fmla="*/ 4929163 w 11550633"/>
              <a:gd name="connsiteY385" fmla="*/ 5500685 h 6858000"/>
              <a:gd name="connsiteX386" fmla="*/ 4910134 w 11550633"/>
              <a:gd name="connsiteY386" fmla="*/ 5470520 h 6858000"/>
              <a:gd name="connsiteX387" fmla="*/ 4889484 w 11550633"/>
              <a:gd name="connsiteY387" fmla="*/ 5440354 h 6858000"/>
              <a:gd name="connsiteX388" fmla="*/ 4868876 w 11550633"/>
              <a:gd name="connsiteY388" fmla="*/ 5411768 h 6858000"/>
              <a:gd name="connsiteX389" fmla="*/ 4846646 w 11550633"/>
              <a:gd name="connsiteY389" fmla="*/ 5384802 h 6858000"/>
              <a:gd name="connsiteX390" fmla="*/ 4822838 w 11550633"/>
              <a:gd name="connsiteY390" fmla="*/ 5359415 h 6858000"/>
              <a:gd name="connsiteX391" fmla="*/ 4732342 w 11550633"/>
              <a:gd name="connsiteY391" fmla="*/ 5262562 h 6858000"/>
              <a:gd name="connsiteX392" fmla="*/ 4640267 w 11550633"/>
              <a:gd name="connsiteY392" fmla="*/ 5165708 h 6858000"/>
              <a:gd name="connsiteX393" fmla="*/ 4432309 w 11550633"/>
              <a:gd name="connsiteY393" fmla="*/ 4951393 h 6858000"/>
              <a:gd name="connsiteX394" fmla="*/ 4225930 w 11550633"/>
              <a:gd name="connsiteY394" fmla="*/ 4738699 h 6858000"/>
              <a:gd name="connsiteX395" fmla="*/ 4203700 w 11550633"/>
              <a:gd name="connsiteY395" fmla="*/ 4714891 h 6858000"/>
              <a:gd name="connsiteX396" fmla="*/ 4183050 w 11550633"/>
              <a:gd name="connsiteY396" fmla="*/ 4687883 h 6858000"/>
              <a:gd name="connsiteX397" fmla="*/ 4164020 w 11550633"/>
              <a:gd name="connsiteY397" fmla="*/ 4660918 h 6858000"/>
              <a:gd name="connsiteX398" fmla="*/ 4159242 w 11550633"/>
              <a:gd name="connsiteY398" fmla="*/ 4651360 h 6858000"/>
              <a:gd name="connsiteX399" fmla="*/ 4157663 w 11550633"/>
              <a:gd name="connsiteY399" fmla="*/ 4648203 h 6858000"/>
              <a:gd name="connsiteX400" fmla="*/ 4151306 w 11550633"/>
              <a:gd name="connsiteY400" fmla="*/ 4637067 h 6858000"/>
              <a:gd name="connsiteX401" fmla="*/ 4140212 w 11550633"/>
              <a:gd name="connsiteY401" fmla="*/ 4614880 h 6858000"/>
              <a:gd name="connsiteX402" fmla="*/ 4132276 w 11550633"/>
              <a:gd name="connsiteY402" fmla="*/ 4594230 h 6858000"/>
              <a:gd name="connsiteX403" fmla="*/ 4124340 w 11550633"/>
              <a:gd name="connsiteY403" fmla="*/ 4572000 h 6858000"/>
              <a:gd name="connsiteX404" fmla="*/ 4119562 w 11550633"/>
              <a:gd name="connsiteY404" fmla="*/ 4551350 h 6858000"/>
              <a:gd name="connsiteX405" fmla="*/ 4116362 w 11550633"/>
              <a:gd name="connsiteY405" fmla="*/ 4529120 h 6858000"/>
              <a:gd name="connsiteX406" fmla="*/ 4116362 w 11550633"/>
              <a:gd name="connsiteY406" fmla="*/ 4508512 h 6858000"/>
              <a:gd name="connsiteX407" fmla="*/ 4116362 w 11550633"/>
              <a:gd name="connsiteY407" fmla="*/ 4487861 h 6858000"/>
              <a:gd name="connsiteX408" fmla="*/ 4119562 w 11550633"/>
              <a:gd name="connsiteY408" fmla="*/ 4467211 h 6858000"/>
              <a:gd name="connsiteX409" fmla="*/ 4127498 w 11550633"/>
              <a:gd name="connsiteY409" fmla="*/ 4443403 h 6858000"/>
              <a:gd name="connsiteX410" fmla="*/ 4138591 w 11550633"/>
              <a:gd name="connsiteY410" fmla="*/ 4421173 h 6858000"/>
              <a:gd name="connsiteX411" fmla="*/ 4144948 w 11550633"/>
              <a:gd name="connsiteY411" fmla="*/ 4410080 h 6858000"/>
              <a:gd name="connsiteX412" fmla="*/ 4152885 w 11550633"/>
              <a:gd name="connsiteY412" fmla="*/ 4400565 h 6858000"/>
              <a:gd name="connsiteX413" fmla="*/ 4160820 w 11550633"/>
              <a:gd name="connsiteY413" fmla="*/ 4389429 h 6858000"/>
              <a:gd name="connsiteX414" fmla="*/ 4170378 w 11550633"/>
              <a:gd name="connsiteY414" fmla="*/ 4379914 h 6858000"/>
              <a:gd name="connsiteX415" fmla="*/ 4183050 w 11550633"/>
              <a:gd name="connsiteY415" fmla="*/ 4368821 h 6858000"/>
              <a:gd name="connsiteX416" fmla="*/ 4197343 w 11550633"/>
              <a:gd name="connsiteY416" fmla="*/ 4359264 h 6858000"/>
              <a:gd name="connsiteX417" fmla="*/ 4211637 w 11550633"/>
              <a:gd name="connsiteY417" fmla="*/ 4349749 h 6858000"/>
              <a:gd name="connsiteX418" fmla="*/ 4227508 w 11550633"/>
              <a:gd name="connsiteY418" fmla="*/ 4340234 h 6858000"/>
              <a:gd name="connsiteX419" fmla="*/ 4244959 w 11550633"/>
              <a:gd name="connsiteY419" fmla="*/ 4332298 h 6858000"/>
              <a:gd name="connsiteX420" fmla="*/ 4267189 w 11550633"/>
              <a:gd name="connsiteY420" fmla="*/ 4321162 h 6858000"/>
              <a:gd name="connsiteX421" fmla="*/ 4290997 w 11550633"/>
              <a:gd name="connsiteY421" fmla="*/ 4313226 h 6858000"/>
              <a:gd name="connsiteX422" fmla="*/ 4314805 w 11550633"/>
              <a:gd name="connsiteY422" fmla="*/ 4308490 h 6858000"/>
              <a:gd name="connsiteX423" fmla="*/ 4337034 w 11550633"/>
              <a:gd name="connsiteY423" fmla="*/ 4303712 h 6858000"/>
              <a:gd name="connsiteX424" fmla="*/ 4360842 w 11550633"/>
              <a:gd name="connsiteY424" fmla="*/ 4300554 h 6858000"/>
              <a:gd name="connsiteX425" fmla="*/ 4383071 w 11550633"/>
              <a:gd name="connsiteY425" fmla="*/ 4298933 h 6858000"/>
              <a:gd name="connsiteX426" fmla="*/ 4405301 w 11550633"/>
              <a:gd name="connsiteY426" fmla="*/ 4300554 h 6858000"/>
              <a:gd name="connsiteX427" fmla="*/ 4427530 w 11550633"/>
              <a:gd name="connsiteY427" fmla="*/ 4302133 h 6858000"/>
              <a:gd name="connsiteX428" fmla="*/ 4449760 w 11550633"/>
              <a:gd name="connsiteY428" fmla="*/ 4305290 h 6858000"/>
              <a:gd name="connsiteX429" fmla="*/ 4470410 w 11550633"/>
              <a:gd name="connsiteY429" fmla="*/ 4310069 h 6858000"/>
              <a:gd name="connsiteX430" fmla="*/ 4492640 w 11550633"/>
              <a:gd name="connsiteY430" fmla="*/ 4314805 h 6858000"/>
              <a:gd name="connsiteX431" fmla="*/ 4513248 w 11550633"/>
              <a:gd name="connsiteY431" fmla="*/ 4322784 h 6858000"/>
              <a:gd name="connsiteX432" fmla="*/ 4535477 w 11550633"/>
              <a:gd name="connsiteY432" fmla="*/ 4330720 h 6858000"/>
              <a:gd name="connsiteX433" fmla="*/ 4556128 w 11550633"/>
              <a:gd name="connsiteY433" fmla="*/ 4338656 h 6858000"/>
              <a:gd name="connsiteX434" fmla="*/ 4597387 w 11550633"/>
              <a:gd name="connsiteY434" fmla="*/ 4359264 h 6858000"/>
              <a:gd name="connsiteX435" fmla="*/ 4638688 w 11550633"/>
              <a:gd name="connsiteY435" fmla="*/ 4381493 h 6858000"/>
              <a:gd name="connsiteX436" fmla="*/ 4678368 w 11550633"/>
              <a:gd name="connsiteY436" fmla="*/ 4406880 h 6858000"/>
              <a:gd name="connsiteX437" fmla="*/ 4718048 w 11550633"/>
              <a:gd name="connsiteY437" fmla="*/ 4432309 h 6858000"/>
              <a:gd name="connsiteX438" fmla="*/ 4757728 w 11550633"/>
              <a:gd name="connsiteY438" fmla="*/ 4460896 h 6858000"/>
              <a:gd name="connsiteX439" fmla="*/ 4833931 w 11550633"/>
              <a:gd name="connsiteY439" fmla="*/ 4514869 h 6858000"/>
              <a:gd name="connsiteX440" fmla="*/ 4872033 w 11550633"/>
              <a:gd name="connsiteY440" fmla="*/ 4540256 h 6858000"/>
              <a:gd name="connsiteX441" fmla="*/ 4908555 w 11550633"/>
              <a:gd name="connsiteY441" fmla="*/ 4564064 h 6858000"/>
              <a:gd name="connsiteX442" fmla="*/ 5008566 w 11550633"/>
              <a:gd name="connsiteY442" fmla="*/ 4625974 h 6858000"/>
              <a:gd name="connsiteX443" fmla="*/ 5092705 w 11550633"/>
              <a:gd name="connsiteY443" fmla="*/ 4676790 h 6858000"/>
              <a:gd name="connsiteX444" fmla="*/ 5180002 w 11550633"/>
              <a:gd name="connsiteY444" fmla="*/ 4727563 h 6858000"/>
              <a:gd name="connsiteX445" fmla="*/ 5268919 w 11550633"/>
              <a:gd name="connsiteY445" fmla="*/ 4778379 h 6858000"/>
              <a:gd name="connsiteX446" fmla="*/ 5359415 w 11550633"/>
              <a:gd name="connsiteY446" fmla="*/ 4827574 h 6858000"/>
              <a:gd name="connsiteX447" fmla="*/ 5451490 w 11550633"/>
              <a:gd name="connsiteY447" fmla="*/ 4875233 h 6858000"/>
              <a:gd name="connsiteX448" fmla="*/ 5543565 w 11550633"/>
              <a:gd name="connsiteY448" fmla="*/ 4921270 h 6858000"/>
              <a:gd name="connsiteX449" fmla="*/ 5638797 w 11550633"/>
              <a:gd name="connsiteY449" fmla="*/ 4964108 h 6858000"/>
              <a:gd name="connsiteX450" fmla="*/ 5734029 w 11550633"/>
              <a:gd name="connsiteY450" fmla="*/ 5005409 h 6858000"/>
              <a:gd name="connsiteX451" fmla="*/ 5784845 w 11550633"/>
              <a:gd name="connsiteY451" fmla="*/ 5024439 h 6858000"/>
              <a:gd name="connsiteX452" fmla="*/ 5861048 w 11550633"/>
              <a:gd name="connsiteY452" fmla="*/ 5053025 h 6858000"/>
              <a:gd name="connsiteX453" fmla="*/ 5902307 w 11550633"/>
              <a:gd name="connsiteY453" fmla="*/ 5067319 h 6858000"/>
              <a:gd name="connsiteX454" fmla="*/ 5957902 w 11550633"/>
              <a:gd name="connsiteY454" fmla="*/ 5084769 h 6858000"/>
              <a:gd name="connsiteX455" fmla="*/ 6015033 w 11550633"/>
              <a:gd name="connsiteY455" fmla="*/ 5102220 h 6858000"/>
              <a:gd name="connsiteX456" fmla="*/ 6070585 w 11550633"/>
              <a:gd name="connsiteY456" fmla="*/ 5116514 h 6858000"/>
              <a:gd name="connsiteX457" fmla="*/ 6127758 w 11550633"/>
              <a:gd name="connsiteY457" fmla="*/ 5130807 h 6858000"/>
              <a:gd name="connsiteX458" fmla="*/ 6183310 w 11550633"/>
              <a:gd name="connsiteY458" fmla="*/ 5141900 h 6858000"/>
              <a:gd name="connsiteX459" fmla="*/ 6238862 w 11550633"/>
              <a:gd name="connsiteY459" fmla="*/ 5151458 h 6858000"/>
              <a:gd name="connsiteX460" fmla="*/ 6296036 w 11550633"/>
              <a:gd name="connsiteY460" fmla="*/ 5159394 h 6858000"/>
              <a:gd name="connsiteX461" fmla="*/ 6351588 w 11550633"/>
              <a:gd name="connsiteY461" fmla="*/ 5165708 h 6858000"/>
              <a:gd name="connsiteX462" fmla="*/ 6389689 w 11550633"/>
              <a:gd name="connsiteY462" fmla="*/ 5167330 h 6858000"/>
              <a:gd name="connsiteX463" fmla="*/ 6465892 w 11550633"/>
              <a:gd name="connsiteY463" fmla="*/ 5167330 h 6858000"/>
              <a:gd name="connsiteX464" fmla="*/ 6503994 w 11550633"/>
              <a:gd name="connsiteY464" fmla="*/ 5164130 h 6858000"/>
              <a:gd name="connsiteX465" fmla="*/ 6542095 w 11550633"/>
              <a:gd name="connsiteY465" fmla="*/ 5159394 h 6858000"/>
              <a:gd name="connsiteX466" fmla="*/ 6581775 w 11550633"/>
              <a:gd name="connsiteY466" fmla="*/ 5153036 h 6858000"/>
              <a:gd name="connsiteX467" fmla="*/ 6619877 w 11550633"/>
              <a:gd name="connsiteY467" fmla="*/ 5146679 h 6858000"/>
              <a:gd name="connsiteX468" fmla="*/ 6656399 w 11550633"/>
              <a:gd name="connsiteY468" fmla="*/ 5137164 h 6858000"/>
              <a:gd name="connsiteX469" fmla="*/ 6694501 w 11550633"/>
              <a:gd name="connsiteY469" fmla="*/ 5126028 h 6858000"/>
              <a:gd name="connsiteX470" fmla="*/ 6730981 w 11550633"/>
              <a:gd name="connsiteY470" fmla="*/ 5113356 h 6858000"/>
              <a:gd name="connsiteX471" fmla="*/ 6767504 w 11550633"/>
              <a:gd name="connsiteY471" fmla="*/ 5099063 h 6858000"/>
              <a:gd name="connsiteX472" fmla="*/ 6802448 w 11550633"/>
              <a:gd name="connsiteY472" fmla="*/ 5083191 h 6858000"/>
              <a:gd name="connsiteX473" fmla="*/ 6835770 w 11550633"/>
              <a:gd name="connsiteY473" fmla="*/ 5067319 h 6858000"/>
              <a:gd name="connsiteX474" fmla="*/ 6869093 w 11550633"/>
              <a:gd name="connsiteY474" fmla="*/ 5048247 h 6858000"/>
              <a:gd name="connsiteX475" fmla="*/ 6900880 w 11550633"/>
              <a:gd name="connsiteY475" fmla="*/ 5027596 h 6858000"/>
              <a:gd name="connsiteX476" fmla="*/ 6932624 w 11550633"/>
              <a:gd name="connsiteY476" fmla="*/ 5006988 h 6858000"/>
              <a:gd name="connsiteX477" fmla="*/ 6961168 w 11550633"/>
              <a:gd name="connsiteY477" fmla="*/ 4983180 h 6858000"/>
              <a:gd name="connsiteX478" fmla="*/ 6989755 w 11550633"/>
              <a:gd name="connsiteY478" fmla="*/ 4959372 h 6858000"/>
              <a:gd name="connsiteX479" fmla="*/ 7016763 w 11550633"/>
              <a:gd name="connsiteY479" fmla="*/ 4933942 h 6858000"/>
              <a:gd name="connsiteX480" fmla="*/ 7042150 w 11550633"/>
              <a:gd name="connsiteY480" fmla="*/ 4906977 h 6858000"/>
              <a:gd name="connsiteX481" fmla="*/ 7064379 w 11550633"/>
              <a:gd name="connsiteY481" fmla="*/ 4878390 h 6858000"/>
              <a:gd name="connsiteX482" fmla="*/ 7085030 w 11550633"/>
              <a:gd name="connsiteY482" fmla="*/ 4848225 h 6858000"/>
              <a:gd name="connsiteX483" fmla="*/ 7104059 w 11550633"/>
              <a:gd name="connsiteY483" fmla="*/ 4816481 h 6858000"/>
              <a:gd name="connsiteX484" fmla="*/ 7121510 w 11550633"/>
              <a:gd name="connsiteY484" fmla="*/ 4784737 h 6858000"/>
              <a:gd name="connsiteX485" fmla="*/ 7137382 w 11550633"/>
              <a:gd name="connsiteY485" fmla="*/ 4749793 h 6858000"/>
              <a:gd name="connsiteX486" fmla="*/ 7148518 w 11550633"/>
              <a:gd name="connsiteY486" fmla="*/ 4714891 h 6858000"/>
              <a:gd name="connsiteX487" fmla="*/ 7159611 w 11550633"/>
              <a:gd name="connsiteY487" fmla="*/ 4678368 h 6858000"/>
              <a:gd name="connsiteX488" fmla="*/ 7167547 w 11550633"/>
              <a:gd name="connsiteY488" fmla="*/ 4640267 h 6858000"/>
              <a:gd name="connsiteX489" fmla="*/ 7172326 w 11550633"/>
              <a:gd name="connsiteY489" fmla="*/ 4602166 h 6858000"/>
              <a:gd name="connsiteX490" fmla="*/ 7173905 w 11550633"/>
              <a:gd name="connsiteY490" fmla="*/ 4560907 h 6858000"/>
              <a:gd name="connsiteX491" fmla="*/ 7173905 w 11550633"/>
              <a:gd name="connsiteY491" fmla="*/ 4519605 h 6858000"/>
              <a:gd name="connsiteX492" fmla="*/ 7169169 w 11550633"/>
              <a:gd name="connsiteY492" fmla="*/ 4478347 h 6858000"/>
              <a:gd name="connsiteX493" fmla="*/ 7162811 w 11550633"/>
              <a:gd name="connsiteY493" fmla="*/ 4435467 h 6858000"/>
              <a:gd name="connsiteX494" fmla="*/ 7153296 w 11550633"/>
              <a:gd name="connsiteY494" fmla="*/ 4394208 h 6858000"/>
              <a:gd name="connsiteX495" fmla="*/ 7142160 w 11550633"/>
              <a:gd name="connsiteY495" fmla="*/ 4354528 h 6858000"/>
              <a:gd name="connsiteX496" fmla="*/ 7127867 w 11550633"/>
              <a:gd name="connsiteY496" fmla="*/ 4314805 h 6858000"/>
              <a:gd name="connsiteX497" fmla="*/ 7111995 w 11550633"/>
              <a:gd name="connsiteY497" fmla="*/ 4276746 h 6858000"/>
              <a:gd name="connsiteX498" fmla="*/ 7094544 w 11550633"/>
              <a:gd name="connsiteY498" fmla="*/ 4238645 h 6858000"/>
              <a:gd name="connsiteX499" fmla="*/ 7075472 w 11550633"/>
              <a:gd name="connsiteY499" fmla="*/ 4202122 h 6858000"/>
              <a:gd name="connsiteX500" fmla="*/ 7053243 w 11550633"/>
              <a:gd name="connsiteY500" fmla="*/ 4165599 h 6858000"/>
              <a:gd name="connsiteX501" fmla="*/ 7031056 w 11550633"/>
              <a:gd name="connsiteY501" fmla="*/ 4130655 h 6858000"/>
              <a:gd name="connsiteX502" fmla="*/ 7005627 w 11550633"/>
              <a:gd name="connsiteY502" fmla="*/ 4097332 h 6858000"/>
              <a:gd name="connsiteX503" fmla="*/ 6980240 w 11550633"/>
              <a:gd name="connsiteY503" fmla="*/ 4064010 h 6858000"/>
              <a:gd name="connsiteX504" fmla="*/ 6954853 w 11550633"/>
              <a:gd name="connsiteY504" fmla="*/ 4030644 h 6858000"/>
              <a:gd name="connsiteX505" fmla="*/ 6927845 w 11550633"/>
              <a:gd name="connsiteY505" fmla="*/ 3998900 h 6858000"/>
              <a:gd name="connsiteX506" fmla="*/ 6899259 w 11550633"/>
              <a:gd name="connsiteY506" fmla="*/ 3967156 h 6858000"/>
              <a:gd name="connsiteX507" fmla="*/ 6842128 w 11550633"/>
              <a:gd name="connsiteY507" fmla="*/ 3905247 h 6858000"/>
              <a:gd name="connsiteX508" fmla="*/ 6818320 w 11550633"/>
              <a:gd name="connsiteY508" fmla="*/ 3883017 h 6858000"/>
              <a:gd name="connsiteX509" fmla="*/ 6792933 w 11550633"/>
              <a:gd name="connsiteY509" fmla="*/ 3859209 h 6858000"/>
              <a:gd name="connsiteX510" fmla="*/ 6738917 w 11550633"/>
              <a:gd name="connsiteY510" fmla="*/ 3811593 h 6858000"/>
              <a:gd name="connsiteX511" fmla="*/ 6727824 w 11550633"/>
              <a:gd name="connsiteY511" fmla="*/ 3800457 h 6858000"/>
              <a:gd name="connsiteX512" fmla="*/ 6707173 w 11550633"/>
              <a:gd name="connsiteY512" fmla="*/ 3779849 h 6858000"/>
              <a:gd name="connsiteX513" fmla="*/ 6688143 w 11550633"/>
              <a:gd name="connsiteY513" fmla="*/ 3759198 h 6858000"/>
              <a:gd name="connsiteX514" fmla="*/ 6669071 w 11550633"/>
              <a:gd name="connsiteY514" fmla="*/ 3736969 h 6858000"/>
              <a:gd name="connsiteX515" fmla="*/ 6654821 w 11550633"/>
              <a:gd name="connsiteY515" fmla="*/ 3714739 h 6858000"/>
              <a:gd name="connsiteX516" fmla="*/ 6642106 w 11550633"/>
              <a:gd name="connsiteY516" fmla="*/ 3690931 h 6858000"/>
              <a:gd name="connsiteX517" fmla="*/ 6632591 w 11550633"/>
              <a:gd name="connsiteY517" fmla="*/ 3667123 h 6858000"/>
              <a:gd name="connsiteX518" fmla="*/ 6629391 w 11550633"/>
              <a:gd name="connsiteY518" fmla="*/ 3654409 h 6858000"/>
              <a:gd name="connsiteX519" fmla="*/ 6626234 w 11550633"/>
              <a:gd name="connsiteY519" fmla="*/ 3640158 h 6858000"/>
              <a:gd name="connsiteX520" fmla="*/ 6624655 w 11550633"/>
              <a:gd name="connsiteY520" fmla="*/ 3627443 h 6858000"/>
              <a:gd name="connsiteX521" fmla="*/ 6624655 w 11550633"/>
              <a:gd name="connsiteY521" fmla="*/ 3613150 h 6858000"/>
              <a:gd name="connsiteX522" fmla="*/ 6624655 w 11550633"/>
              <a:gd name="connsiteY522" fmla="*/ 3611571 h 6858000"/>
              <a:gd name="connsiteX523" fmla="*/ 6626234 w 11550633"/>
              <a:gd name="connsiteY523" fmla="*/ 3597278 h 6858000"/>
              <a:gd name="connsiteX524" fmla="*/ 6627813 w 11550633"/>
              <a:gd name="connsiteY524" fmla="*/ 3584563 h 6858000"/>
              <a:gd name="connsiteX525" fmla="*/ 6632591 w 11550633"/>
              <a:gd name="connsiteY525" fmla="*/ 3570270 h 6858000"/>
              <a:gd name="connsiteX526" fmla="*/ 6637327 w 11550633"/>
              <a:gd name="connsiteY526" fmla="*/ 3557598 h 6858000"/>
              <a:gd name="connsiteX527" fmla="*/ 6642106 w 11550633"/>
              <a:gd name="connsiteY527" fmla="*/ 3546462 h 6858000"/>
              <a:gd name="connsiteX528" fmla="*/ 6648463 w 11550633"/>
              <a:gd name="connsiteY528" fmla="*/ 3533790 h 6858000"/>
              <a:gd name="connsiteX529" fmla="*/ 6656399 w 11550633"/>
              <a:gd name="connsiteY529" fmla="*/ 3522654 h 6858000"/>
              <a:gd name="connsiteX530" fmla="*/ 6664335 w 11550633"/>
              <a:gd name="connsiteY530" fmla="*/ 3511560 h 6858000"/>
              <a:gd name="connsiteX531" fmla="*/ 6683365 w 11550633"/>
              <a:gd name="connsiteY531" fmla="*/ 3490910 h 6858000"/>
              <a:gd name="connsiteX532" fmla="*/ 6705594 w 11550633"/>
              <a:gd name="connsiteY532" fmla="*/ 3473459 h 6858000"/>
              <a:gd name="connsiteX533" fmla="*/ 6729402 w 11550633"/>
              <a:gd name="connsiteY533" fmla="*/ 3457587 h 6858000"/>
              <a:gd name="connsiteX534" fmla="*/ 6754832 w 11550633"/>
              <a:gd name="connsiteY534" fmla="*/ 3444872 h 6858000"/>
              <a:gd name="connsiteX535" fmla="*/ 6781797 w 11550633"/>
              <a:gd name="connsiteY535" fmla="*/ 3433779 h 6858000"/>
              <a:gd name="connsiteX536" fmla="*/ 6810384 w 11550633"/>
              <a:gd name="connsiteY536" fmla="*/ 3427421 h 6858000"/>
              <a:gd name="connsiteX537" fmla="*/ 6831034 w 11550633"/>
              <a:gd name="connsiteY537" fmla="*/ 3424222 h 6858000"/>
              <a:gd name="connsiteX538" fmla="*/ 6853221 w 11550633"/>
              <a:gd name="connsiteY538" fmla="*/ 3422643 h 6858000"/>
              <a:gd name="connsiteX539" fmla="*/ 6873872 w 11550633"/>
              <a:gd name="connsiteY539" fmla="*/ 3421064 h 6858000"/>
              <a:gd name="connsiteX540" fmla="*/ 6896101 w 11550633"/>
              <a:gd name="connsiteY540" fmla="*/ 3421064 h 6858000"/>
              <a:gd name="connsiteX541" fmla="*/ 6938981 w 11550633"/>
              <a:gd name="connsiteY541" fmla="*/ 3422643 h 6858000"/>
              <a:gd name="connsiteX542" fmla="*/ 6980240 w 11550633"/>
              <a:gd name="connsiteY542" fmla="*/ 3429000 h 6858000"/>
              <a:gd name="connsiteX543" fmla="*/ 7010405 w 11550633"/>
              <a:gd name="connsiteY543" fmla="*/ 3433779 h 6858000"/>
              <a:gd name="connsiteX544" fmla="*/ 7042150 w 11550633"/>
              <a:gd name="connsiteY544" fmla="*/ 3441715 h 6858000"/>
              <a:gd name="connsiteX545" fmla="*/ 7072315 w 11550633"/>
              <a:gd name="connsiteY545" fmla="*/ 3449651 h 6858000"/>
              <a:gd name="connsiteX546" fmla="*/ 7102480 w 11550633"/>
              <a:gd name="connsiteY546" fmla="*/ 3459166 h 6858000"/>
              <a:gd name="connsiteX547" fmla="*/ 7161233 w 11550633"/>
              <a:gd name="connsiteY547" fmla="*/ 3481395 h 6858000"/>
              <a:gd name="connsiteX548" fmla="*/ 7219942 w 11550633"/>
              <a:gd name="connsiteY548" fmla="*/ 3506782 h 6858000"/>
              <a:gd name="connsiteX549" fmla="*/ 7278694 w 11550633"/>
              <a:gd name="connsiteY549" fmla="*/ 3533790 h 6858000"/>
              <a:gd name="connsiteX550" fmla="*/ 7337446 w 11550633"/>
              <a:gd name="connsiteY550" fmla="*/ 3560755 h 6858000"/>
              <a:gd name="connsiteX551" fmla="*/ 7392998 w 11550633"/>
              <a:gd name="connsiteY551" fmla="*/ 3586142 h 6858000"/>
              <a:gd name="connsiteX552" fmla="*/ 7448550 w 11550633"/>
              <a:gd name="connsiteY552" fmla="*/ 3609993 h 6858000"/>
              <a:gd name="connsiteX553" fmla="*/ 7485073 w 11550633"/>
              <a:gd name="connsiteY553" fmla="*/ 3624243 h 6858000"/>
              <a:gd name="connsiteX554" fmla="*/ 7570791 w 11550633"/>
              <a:gd name="connsiteY554" fmla="*/ 3656030 h 6858000"/>
              <a:gd name="connsiteX555" fmla="*/ 7656508 w 11550633"/>
              <a:gd name="connsiteY555" fmla="*/ 3684574 h 6858000"/>
              <a:gd name="connsiteX556" fmla="*/ 7743847 w 11550633"/>
              <a:gd name="connsiteY556" fmla="*/ 3710003 h 6858000"/>
              <a:gd name="connsiteX557" fmla="*/ 7786684 w 11550633"/>
              <a:gd name="connsiteY557" fmla="*/ 3721097 h 6858000"/>
              <a:gd name="connsiteX558" fmla="*/ 7831143 w 11550633"/>
              <a:gd name="connsiteY558" fmla="*/ 3730611 h 6858000"/>
              <a:gd name="connsiteX559" fmla="*/ 7875602 w 11550633"/>
              <a:gd name="connsiteY559" fmla="*/ 3740169 h 6858000"/>
              <a:gd name="connsiteX560" fmla="*/ 7920061 w 11550633"/>
              <a:gd name="connsiteY560" fmla="*/ 3748105 h 6858000"/>
              <a:gd name="connsiteX561" fmla="*/ 7964477 w 11550633"/>
              <a:gd name="connsiteY561" fmla="*/ 3756041 h 6858000"/>
              <a:gd name="connsiteX562" fmla="*/ 8008936 w 11550633"/>
              <a:gd name="connsiteY562" fmla="*/ 3762356 h 6858000"/>
              <a:gd name="connsiteX563" fmla="*/ 8053394 w 11550633"/>
              <a:gd name="connsiteY563" fmla="*/ 3765556 h 6858000"/>
              <a:gd name="connsiteX564" fmla="*/ 8099432 w 11550633"/>
              <a:gd name="connsiteY564" fmla="*/ 3768713 h 6858000"/>
              <a:gd name="connsiteX565" fmla="*/ 8143891 w 11550633"/>
              <a:gd name="connsiteY565" fmla="*/ 3771913 h 6858000"/>
              <a:gd name="connsiteX566" fmla="*/ 8189928 w 11550633"/>
              <a:gd name="connsiteY566" fmla="*/ 3771913 h 6858000"/>
              <a:gd name="connsiteX567" fmla="*/ 8270867 w 11550633"/>
              <a:gd name="connsiteY567" fmla="*/ 3768713 h 6858000"/>
              <a:gd name="connsiteX568" fmla="*/ 8313747 w 11550633"/>
              <a:gd name="connsiteY568" fmla="*/ 3767134 h 6858000"/>
              <a:gd name="connsiteX569" fmla="*/ 8355006 w 11550633"/>
              <a:gd name="connsiteY569" fmla="*/ 3762356 h 6858000"/>
              <a:gd name="connsiteX570" fmla="*/ 8396307 w 11550633"/>
              <a:gd name="connsiteY570" fmla="*/ 3757620 h 6858000"/>
              <a:gd name="connsiteX571" fmla="*/ 8437566 w 11550633"/>
              <a:gd name="connsiteY571" fmla="*/ 3751262 h 6858000"/>
              <a:gd name="connsiteX572" fmla="*/ 8478825 w 11550633"/>
              <a:gd name="connsiteY572" fmla="*/ 3741748 h 6858000"/>
              <a:gd name="connsiteX573" fmla="*/ 8518547 w 11550633"/>
              <a:gd name="connsiteY573" fmla="*/ 3730611 h 6858000"/>
              <a:gd name="connsiteX574" fmla="*/ 8556649 w 11550633"/>
              <a:gd name="connsiteY574" fmla="*/ 3717939 h 6858000"/>
              <a:gd name="connsiteX575" fmla="*/ 8594750 w 11550633"/>
              <a:gd name="connsiteY575" fmla="*/ 3702067 h 6858000"/>
              <a:gd name="connsiteX576" fmla="*/ 8629652 w 11550633"/>
              <a:gd name="connsiteY576" fmla="*/ 3682995 h 6858000"/>
              <a:gd name="connsiteX577" fmla="*/ 8647102 w 11550633"/>
              <a:gd name="connsiteY577" fmla="*/ 3671902 h 6858000"/>
              <a:gd name="connsiteX578" fmla="*/ 8664596 w 11550633"/>
              <a:gd name="connsiteY578" fmla="*/ 3660766 h 6858000"/>
              <a:gd name="connsiteX579" fmla="*/ 8680468 w 11550633"/>
              <a:gd name="connsiteY579" fmla="*/ 3649673 h 6858000"/>
              <a:gd name="connsiteX580" fmla="*/ 8694761 w 11550633"/>
              <a:gd name="connsiteY580" fmla="*/ 3635379 h 6858000"/>
              <a:gd name="connsiteX581" fmla="*/ 8710633 w 11550633"/>
              <a:gd name="connsiteY581" fmla="*/ 3622665 h 6858000"/>
              <a:gd name="connsiteX582" fmla="*/ 8723305 w 11550633"/>
              <a:gd name="connsiteY582" fmla="*/ 3606793 h 6858000"/>
              <a:gd name="connsiteX583" fmla="*/ 8737599 w 11550633"/>
              <a:gd name="connsiteY583" fmla="*/ 3590921 h 6858000"/>
              <a:gd name="connsiteX584" fmla="*/ 8750313 w 11550633"/>
              <a:gd name="connsiteY584" fmla="*/ 3575048 h 6858000"/>
              <a:gd name="connsiteX585" fmla="*/ 8761407 w 11550633"/>
              <a:gd name="connsiteY585" fmla="*/ 3557598 h 6858000"/>
              <a:gd name="connsiteX586" fmla="*/ 8772543 w 11550633"/>
              <a:gd name="connsiteY586" fmla="*/ 3538526 h 6858000"/>
              <a:gd name="connsiteX587" fmla="*/ 8783636 w 11550633"/>
              <a:gd name="connsiteY587" fmla="*/ 3517918 h 6858000"/>
              <a:gd name="connsiteX588" fmla="*/ 8793151 w 11550633"/>
              <a:gd name="connsiteY588" fmla="*/ 3497267 h 6858000"/>
              <a:gd name="connsiteX589" fmla="*/ 8801087 w 11550633"/>
              <a:gd name="connsiteY589" fmla="*/ 3475038 h 6858000"/>
              <a:gd name="connsiteX590" fmla="*/ 8807444 w 11550633"/>
              <a:gd name="connsiteY590" fmla="*/ 3454387 h 6858000"/>
              <a:gd name="connsiteX591" fmla="*/ 8813801 w 11550633"/>
              <a:gd name="connsiteY591" fmla="*/ 3425843 h 6858000"/>
              <a:gd name="connsiteX592" fmla="*/ 8815380 w 11550633"/>
              <a:gd name="connsiteY592" fmla="*/ 3416285 h 6858000"/>
              <a:gd name="connsiteX593" fmla="*/ 8818580 w 11550633"/>
              <a:gd name="connsiteY593" fmla="*/ 3392477 h 6858000"/>
              <a:gd name="connsiteX594" fmla="*/ 8820159 w 11550633"/>
              <a:gd name="connsiteY594" fmla="*/ 3376605 h 6858000"/>
              <a:gd name="connsiteX595" fmla="*/ 8821737 w 11550633"/>
              <a:gd name="connsiteY595" fmla="*/ 3348019 h 6858000"/>
              <a:gd name="connsiteX596" fmla="*/ 8820159 w 11550633"/>
              <a:gd name="connsiteY596" fmla="*/ 3311539 h 6858000"/>
              <a:gd name="connsiteX597" fmla="*/ 8817001 w 11550633"/>
              <a:gd name="connsiteY597" fmla="*/ 3278173 h 6858000"/>
              <a:gd name="connsiteX598" fmla="*/ 8810644 w 11550633"/>
              <a:gd name="connsiteY598" fmla="*/ 3243272 h 6858000"/>
              <a:gd name="connsiteX599" fmla="*/ 8802708 w 11550633"/>
              <a:gd name="connsiteY599" fmla="*/ 3208328 h 6858000"/>
              <a:gd name="connsiteX600" fmla="*/ 8793151 w 11550633"/>
              <a:gd name="connsiteY600" fmla="*/ 3175005 h 6858000"/>
              <a:gd name="connsiteX601" fmla="*/ 8783636 w 11550633"/>
              <a:gd name="connsiteY601" fmla="*/ 3140061 h 6858000"/>
              <a:gd name="connsiteX602" fmla="*/ 8770921 w 11550633"/>
              <a:gd name="connsiteY602" fmla="*/ 3106738 h 6858000"/>
              <a:gd name="connsiteX603" fmla="*/ 8756671 w 11550633"/>
              <a:gd name="connsiteY603" fmla="*/ 3071794 h 6858000"/>
              <a:gd name="connsiteX604" fmla="*/ 8742377 w 11550633"/>
              <a:gd name="connsiteY604" fmla="*/ 3038471 h 6858000"/>
              <a:gd name="connsiteX605" fmla="*/ 8710633 w 11550633"/>
              <a:gd name="connsiteY605" fmla="*/ 2973404 h 6858000"/>
              <a:gd name="connsiteX606" fmla="*/ 8677268 w 11550633"/>
              <a:gd name="connsiteY606" fmla="*/ 2909874 h 6858000"/>
              <a:gd name="connsiteX607" fmla="*/ 8612201 w 11550633"/>
              <a:gd name="connsiteY607" fmla="*/ 2790833 h 6858000"/>
              <a:gd name="connsiteX608" fmla="*/ 8586772 w 11550633"/>
              <a:gd name="connsiteY608" fmla="*/ 2741596 h 6858000"/>
              <a:gd name="connsiteX609" fmla="*/ 8561385 w 11550633"/>
              <a:gd name="connsiteY609" fmla="*/ 2690822 h 6858000"/>
              <a:gd name="connsiteX610" fmla="*/ 8548713 w 11550633"/>
              <a:gd name="connsiteY610" fmla="*/ 2660657 h 6858000"/>
              <a:gd name="connsiteX611" fmla="*/ 8542355 w 11550633"/>
              <a:gd name="connsiteY611" fmla="*/ 2646364 h 6858000"/>
              <a:gd name="connsiteX612" fmla="*/ 8532798 w 11550633"/>
              <a:gd name="connsiteY612" fmla="*/ 2620977 h 6858000"/>
              <a:gd name="connsiteX613" fmla="*/ 8524862 w 11550633"/>
              <a:gd name="connsiteY613" fmla="*/ 2593969 h 6858000"/>
              <a:gd name="connsiteX614" fmla="*/ 8516926 w 11550633"/>
              <a:gd name="connsiteY614" fmla="*/ 2567004 h 6858000"/>
              <a:gd name="connsiteX615" fmla="*/ 8510611 w 11550633"/>
              <a:gd name="connsiteY615" fmla="*/ 2539995 h 6858000"/>
              <a:gd name="connsiteX616" fmla="*/ 8507411 w 11550633"/>
              <a:gd name="connsiteY616" fmla="*/ 2511409 h 6858000"/>
              <a:gd name="connsiteX617" fmla="*/ 8504254 w 11550633"/>
              <a:gd name="connsiteY617" fmla="*/ 2484443 h 6858000"/>
              <a:gd name="connsiteX618" fmla="*/ 8502675 w 11550633"/>
              <a:gd name="connsiteY618" fmla="*/ 2457435 h 6858000"/>
              <a:gd name="connsiteX619" fmla="*/ 8504254 w 11550633"/>
              <a:gd name="connsiteY619" fmla="*/ 2428891 h 6858000"/>
              <a:gd name="connsiteX620" fmla="*/ 8505833 w 11550633"/>
              <a:gd name="connsiteY620" fmla="*/ 2406662 h 6858000"/>
              <a:gd name="connsiteX621" fmla="*/ 8510611 w 11550633"/>
              <a:gd name="connsiteY621" fmla="*/ 2384433 h 6858000"/>
              <a:gd name="connsiteX622" fmla="*/ 8515347 w 11550633"/>
              <a:gd name="connsiteY622" fmla="*/ 2365360 h 6858000"/>
              <a:gd name="connsiteX623" fmla="*/ 8521705 w 11550633"/>
              <a:gd name="connsiteY623" fmla="*/ 2344753 h 6858000"/>
              <a:gd name="connsiteX624" fmla="*/ 8528062 w 11550633"/>
              <a:gd name="connsiteY624" fmla="*/ 2327259 h 6858000"/>
              <a:gd name="connsiteX625" fmla="*/ 8537577 w 11550633"/>
              <a:gd name="connsiteY625" fmla="*/ 2309808 h 6858000"/>
              <a:gd name="connsiteX626" fmla="*/ 8547091 w 11550633"/>
              <a:gd name="connsiteY626" fmla="*/ 2292357 h 6858000"/>
              <a:gd name="connsiteX627" fmla="*/ 8556649 w 11550633"/>
              <a:gd name="connsiteY627" fmla="*/ 2278064 h 6858000"/>
              <a:gd name="connsiteX628" fmla="*/ 8569321 w 11550633"/>
              <a:gd name="connsiteY628" fmla="*/ 2262192 h 6858000"/>
              <a:gd name="connsiteX629" fmla="*/ 8582036 w 11550633"/>
              <a:gd name="connsiteY629" fmla="*/ 2247899 h 6858000"/>
              <a:gd name="connsiteX630" fmla="*/ 8594750 w 11550633"/>
              <a:gd name="connsiteY630" fmla="*/ 2235184 h 6858000"/>
              <a:gd name="connsiteX631" fmla="*/ 8609001 w 11550633"/>
              <a:gd name="connsiteY631" fmla="*/ 2222512 h 6858000"/>
              <a:gd name="connsiteX632" fmla="*/ 8624873 w 11550633"/>
              <a:gd name="connsiteY632" fmla="*/ 2211376 h 6858000"/>
              <a:gd name="connsiteX633" fmla="*/ 8640788 w 11550633"/>
              <a:gd name="connsiteY633" fmla="*/ 2200283 h 6858000"/>
              <a:gd name="connsiteX634" fmla="*/ 8674110 w 11550633"/>
              <a:gd name="connsiteY634" fmla="*/ 2179632 h 6858000"/>
              <a:gd name="connsiteX635" fmla="*/ 8701076 w 11550633"/>
              <a:gd name="connsiteY635" fmla="*/ 2165339 h 6858000"/>
              <a:gd name="connsiteX636" fmla="*/ 8729663 w 11550633"/>
              <a:gd name="connsiteY636" fmla="*/ 2152667 h 6858000"/>
              <a:gd name="connsiteX637" fmla="*/ 8758249 w 11550633"/>
              <a:gd name="connsiteY637" fmla="*/ 2139952 h 6858000"/>
              <a:gd name="connsiteX638" fmla="*/ 8786836 w 11550633"/>
              <a:gd name="connsiteY638" fmla="*/ 2130437 h 6858000"/>
              <a:gd name="connsiteX639" fmla="*/ 8848745 w 11550633"/>
              <a:gd name="connsiteY639" fmla="*/ 2109786 h 6858000"/>
              <a:gd name="connsiteX640" fmla="*/ 8910655 w 11550633"/>
              <a:gd name="connsiteY640" fmla="*/ 2092336 h 6858000"/>
              <a:gd name="connsiteX641" fmla="*/ 9036053 w 11550633"/>
              <a:gd name="connsiteY641" fmla="*/ 2060592 h 6858000"/>
              <a:gd name="connsiteX642" fmla="*/ 9096383 w 11550633"/>
              <a:gd name="connsiteY642" fmla="*/ 2044720 h 6858000"/>
              <a:gd name="connsiteX643" fmla="*/ 9153514 w 11550633"/>
              <a:gd name="connsiteY643" fmla="*/ 2027226 h 6858000"/>
              <a:gd name="connsiteX644" fmla="*/ 9177322 w 11550633"/>
              <a:gd name="connsiteY644" fmla="*/ 2017712 h 6858000"/>
              <a:gd name="connsiteX645" fmla="*/ 9207488 w 11550633"/>
              <a:gd name="connsiteY645" fmla="*/ 2004997 h 6858000"/>
              <a:gd name="connsiteX646" fmla="*/ 9234496 w 11550633"/>
              <a:gd name="connsiteY646" fmla="*/ 1992325 h 6858000"/>
              <a:gd name="connsiteX647" fmla="*/ 9263082 w 11550633"/>
              <a:gd name="connsiteY647" fmla="*/ 1976453 h 6858000"/>
              <a:gd name="connsiteX648" fmla="*/ 9290048 w 11550633"/>
              <a:gd name="connsiteY648" fmla="*/ 1957381 h 6858000"/>
              <a:gd name="connsiteX649" fmla="*/ 9317056 w 11550633"/>
              <a:gd name="connsiteY649" fmla="*/ 1938351 h 6858000"/>
              <a:gd name="connsiteX650" fmla="*/ 9344021 w 11550633"/>
              <a:gd name="connsiteY650" fmla="*/ 1916122 h 6858000"/>
              <a:gd name="connsiteX651" fmla="*/ 9369451 w 11550633"/>
              <a:gd name="connsiteY651" fmla="*/ 1892314 h 6858000"/>
              <a:gd name="connsiteX652" fmla="*/ 9394837 w 11550633"/>
              <a:gd name="connsiteY652" fmla="*/ 1866885 h 6858000"/>
              <a:gd name="connsiteX653" fmla="*/ 9418645 w 11550633"/>
              <a:gd name="connsiteY653" fmla="*/ 1841498 h 6858000"/>
              <a:gd name="connsiteX654" fmla="*/ 9440875 w 11550633"/>
              <a:gd name="connsiteY654" fmla="*/ 1812911 h 6858000"/>
              <a:gd name="connsiteX655" fmla="*/ 9461526 w 11550633"/>
              <a:gd name="connsiteY655" fmla="*/ 1784367 h 6858000"/>
              <a:gd name="connsiteX656" fmla="*/ 9478976 w 11550633"/>
              <a:gd name="connsiteY656" fmla="*/ 1754202 h 6858000"/>
              <a:gd name="connsiteX657" fmla="*/ 9496427 w 11550633"/>
              <a:gd name="connsiteY657" fmla="*/ 1722458 h 6858000"/>
              <a:gd name="connsiteX658" fmla="*/ 9510720 w 11550633"/>
              <a:gd name="connsiteY658" fmla="*/ 1690671 h 6858000"/>
              <a:gd name="connsiteX659" fmla="*/ 9523435 w 11550633"/>
              <a:gd name="connsiteY659" fmla="*/ 1658927 h 6858000"/>
              <a:gd name="connsiteX660" fmla="*/ 9532950 w 11550633"/>
              <a:gd name="connsiteY660" fmla="*/ 1625604 h 6858000"/>
              <a:gd name="connsiteX661" fmla="*/ 9539307 w 11550633"/>
              <a:gd name="connsiteY661" fmla="*/ 1592281 h 6858000"/>
              <a:gd name="connsiteX662" fmla="*/ 9542464 w 11550633"/>
              <a:gd name="connsiteY662" fmla="*/ 1558916 h 6858000"/>
              <a:gd name="connsiteX663" fmla="*/ 9542464 w 11550633"/>
              <a:gd name="connsiteY663" fmla="*/ 1541465 h 6858000"/>
              <a:gd name="connsiteX664" fmla="*/ 9542464 w 11550633"/>
              <a:gd name="connsiteY664" fmla="*/ 1512878 h 6858000"/>
              <a:gd name="connsiteX665" fmla="*/ 9537686 w 11550633"/>
              <a:gd name="connsiteY665" fmla="*/ 1484292 h 6858000"/>
              <a:gd name="connsiteX666" fmla="*/ 9534528 w 11550633"/>
              <a:gd name="connsiteY666" fmla="*/ 1466841 h 6858000"/>
              <a:gd name="connsiteX667" fmla="*/ 9529750 w 11550633"/>
              <a:gd name="connsiteY667" fmla="*/ 1449390 h 6858000"/>
              <a:gd name="connsiteX668" fmla="*/ 9525014 w 11550633"/>
              <a:gd name="connsiteY668" fmla="*/ 1436676 h 6858000"/>
              <a:gd name="connsiteX669" fmla="*/ 9518656 w 11550633"/>
              <a:gd name="connsiteY669" fmla="*/ 1420804 h 6858000"/>
              <a:gd name="connsiteX670" fmla="*/ 9509142 w 11550633"/>
              <a:gd name="connsiteY670" fmla="*/ 1400195 h 6858000"/>
              <a:gd name="connsiteX671" fmla="*/ 9498006 w 11550633"/>
              <a:gd name="connsiteY671" fmla="*/ 1379545 h 6858000"/>
              <a:gd name="connsiteX672" fmla="*/ 9485334 w 11550633"/>
              <a:gd name="connsiteY672" fmla="*/ 1360473 h 6858000"/>
              <a:gd name="connsiteX673" fmla="*/ 9471040 w 11550633"/>
              <a:gd name="connsiteY673" fmla="*/ 1343022 h 6858000"/>
              <a:gd name="connsiteX674" fmla="*/ 9445611 w 11550633"/>
              <a:gd name="connsiteY674" fmla="*/ 1314435 h 6858000"/>
              <a:gd name="connsiteX675" fmla="*/ 9426581 w 11550633"/>
              <a:gd name="connsiteY675" fmla="*/ 1296985 h 6858000"/>
              <a:gd name="connsiteX676" fmla="*/ 9407552 w 11550633"/>
              <a:gd name="connsiteY676" fmla="*/ 1281112 h 6858000"/>
              <a:gd name="connsiteX677" fmla="*/ 9386901 w 11550633"/>
              <a:gd name="connsiteY677" fmla="*/ 1265240 h 6858000"/>
              <a:gd name="connsiteX678" fmla="*/ 9366251 w 11550633"/>
              <a:gd name="connsiteY678" fmla="*/ 1250947 h 6858000"/>
              <a:gd name="connsiteX679" fmla="*/ 9345600 w 11550633"/>
              <a:gd name="connsiteY679" fmla="*/ 1238232 h 6858000"/>
              <a:gd name="connsiteX680" fmla="*/ 9321792 w 11550633"/>
              <a:gd name="connsiteY680" fmla="*/ 1227139 h 6858000"/>
              <a:gd name="connsiteX681" fmla="*/ 9299562 w 11550633"/>
              <a:gd name="connsiteY681" fmla="*/ 1216046 h 6858000"/>
              <a:gd name="connsiteX682" fmla="*/ 9275754 w 11550633"/>
              <a:gd name="connsiteY682" fmla="*/ 1206488 h 6858000"/>
              <a:gd name="connsiteX683" fmla="*/ 9253525 w 11550633"/>
              <a:gd name="connsiteY683" fmla="*/ 1198552 h 6858000"/>
              <a:gd name="connsiteX684" fmla="*/ 9229717 w 11550633"/>
              <a:gd name="connsiteY684" fmla="*/ 1192195 h 6858000"/>
              <a:gd name="connsiteX685" fmla="*/ 9202752 w 11550633"/>
              <a:gd name="connsiteY685" fmla="*/ 1185880 h 6858000"/>
              <a:gd name="connsiteX686" fmla="*/ 9175744 w 11550633"/>
              <a:gd name="connsiteY686" fmla="*/ 1181102 h 6858000"/>
              <a:gd name="connsiteX687" fmla="*/ 9118613 w 11550633"/>
              <a:gd name="connsiteY687" fmla="*/ 1171587 h 6858000"/>
              <a:gd name="connsiteX688" fmla="*/ 9056703 w 11550633"/>
              <a:gd name="connsiteY688" fmla="*/ 1165230 h 6858000"/>
              <a:gd name="connsiteX689" fmla="*/ 8991594 w 11550633"/>
              <a:gd name="connsiteY689" fmla="*/ 1158872 h 6858000"/>
              <a:gd name="connsiteX690" fmla="*/ 8924948 w 11550633"/>
              <a:gd name="connsiteY690" fmla="*/ 1154094 h 6858000"/>
              <a:gd name="connsiteX691" fmla="*/ 8786836 w 11550633"/>
              <a:gd name="connsiteY691" fmla="*/ 1143000 h 6858000"/>
              <a:gd name="connsiteX692" fmla="*/ 8767764 w 11550633"/>
              <a:gd name="connsiteY692" fmla="*/ 1141422 h 6858000"/>
              <a:gd name="connsiteX693" fmla="*/ 8694761 w 11550633"/>
              <a:gd name="connsiteY693" fmla="*/ 1133485 h 6858000"/>
              <a:gd name="connsiteX694" fmla="*/ 8621716 w 11550633"/>
              <a:gd name="connsiteY694" fmla="*/ 1122349 h 6858000"/>
              <a:gd name="connsiteX695" fmla="*/ 8586772 w 11550633"/>
              <a:gd name="connsiteY695" fmla="*/ 1115992 h 6858000"/>
              <a:gd name="connsiteX696" fmla="*/ 8551870 w 11550633"/>
              <a:gd name="connsiteY696" fmla="*/ 1109677 h 6858000"/>
              <a:gd name="connsiteX697" fmla="*/ 8518547 w 11550633"/>
              <a:gd name="connsiteY697" fmla="*/ 1101741 h 6858000"/>
              <a:gd name="connsiteX698" fmla="*/ 8485182 w 11550633"/>
              <a:gd name="connsiteY698" fmla="*/ 1092184 h 6858000"/>
              <a:gd name="connsiteX699" fmla="*/ 8453438 w 11550633"/>
              <a:gd name="connsiteY699" fmla="*/ 1082669 h 6858000"/>
              <a:gd name="connsiteX700" fmla="*/ 8423272 w 11550633"/>
              <a:gd name="connsiteY700" fmla="*/ 1071576 h 6858000"/>
              <a:gd name="connsiteX701" fmla="*/ 8393107 w 11550633"/>
              <a:gd name="connsiteY701" fmla="*/ 1058861 h 6858000"/>
              <a:gd name="connsiteX702" fmla="*/ 8364520 w 11550633"/>
              <a:gd name="connsiteY702" fmla="*/ 1044568 h 6858000"/>
              <a:gd name="connsiteX703" fmla="*/ 8339134 w 11550633"/>
              <a:gd name="connsiteY703" fmla="*/ 1028696 h 6858000"/>
              <a:gd name="connsiteX704" fmla="*/ 8313747 w 11550633"/>
              <a:gd name="connsiteY704" fmla="*/ 1011245 h 6858000"/>
              <a:gd name="connsiteX705" fmla="*/ 8289939 w 11550633"/>
              <a:gd name="connsiteY705" fmla="*/ 992173 h 6858000"/>
              <a:gd name="connsiteX706" fmla="*/ 8267709 w 11550633"/>
              <a:gd name="connsiteY706" fmla="*/ 971565 h 6858000"/>
              <a:gd name="connsiteX707" fmla="*/ 8258195 w 11550633"/>
              <a:gd name="connsiteY707" fmla="*/ 960429 h 6858000"/>
              <a:gd name="connsiteX708" fmla="*/ 8254995 w 11550633"/>
              <a:gd name="connsiteY708" fmla="*/ 957272 h 6858000"/>
              <a:gd name="connsiteX709" fmla="*/ 8237544 w 11550633"/>
              <a:gd name="connsiteY709" fmla="*/ 935042 h 6858000"/>
              <a:gd name="connsiteX710" fmla="*/ 8224829 w 11550633"/>
              <a:gd name="connsiteY710" fmla="*/ 915970 h 6858000"/>
              <a:gd name="connsiteX711" fmla="*/ 8215315 w 11550633"/>
              <a:gd name="connsiteY711" fmla="*/ 900098 h 6858000"/>
              <a:gd name="connsiteX712" fmla="*/ 8207379 w 11550633"/>
              <a:gd name="connsiteY712" fmla="*/ 882648 h 6858000"/>
              <a:gd name="connsiteX713" fmla="*/ 8197864 w 11550633"/>
              <a:gd name="connsiteY713" fmla="*/ 860418 h 6858000"/>
              <a:gd name="connsiteX714" fmla="*/ 8191507 w 11550633"/>
              <a:gd name="connsiteY714" fmla="*/ 838189 h 6858000"/>
              <a:gd name="connsiteX715" fmla="*/ 8185149 w 11550633"/>
              <a:gd name="connsiteY715" fmla="*/ 812802 h 6858000"/>
              <a:gd name="connsiteX716" fmla="*/ 8180371 w 11550633"/>
              <a:gd name="connsiteY716" fmla="*/ 787415 h 6858000"/>
              <a:gd name="connsiteX717" fmla="*/ 8180371 w 11550633"/>
              <a:gd name="connsiteY717" fmla="*/ 785794 h 6858000"/>
              <a:gd name="connsiteX718" fmla="*/ 8178792 w 11550633"/>
              <a:gd name="connsiteY718" fmla="*/ 774701 h 6858000"/>
              <a:gd name="connsiteX719" fmla="*/ 8177213 w 11550633"/>
              <a:gd name="connsiteY719" fmla="*/ 769922 h 6858000"/>
              <a:gd name="connsiteX720" fmla="*/ 8177213 w 11550633"/>
              <a:gd name="connsiteY720" fmla="*/ 761986 h 6858000"/>
              <a:gd name="connsiteX721" fmla="*/ 8177213 w 11550633"/>
              <a:gd name="connsiteY721" fmla="*/ 755671 h 6858000"/>
              <a:gd name="connsiteX722" fmla="*/ 8175635 w 11550633"/>
              <a:gd name="connsiteY722" fmla="*/ 747693 h 6858000"/>
              <a:gd name="connsiteX723" fmla="*/ 8175635 w 11550633"/>
              <a:gd name="connsiteY723" fmla="*/ 742956 h 6858000"/>
              <a:gd name="connsiteX724" fmla="*/ 8175635 w 11550633"/>
              <a:gd name="connsiteY724" fmla="*/ 735021 h 6858000"/>
              <a:gd name="connsiteX725" fmla="*/ 8177213 w 11550633"/>
              <a:gd name="connsiteY725" fmla="*/ 730242 h 6858000"/>
              <a:gd name="connsiteX726" fmla="*/ 8177213 w 11550633"/>
              <a:gd name="connsiteY726" fmla="*/ 722306 h 6858000"/>
              <a:gd name="connsiteX727" fmla="*/ 8177213 w 11550633"/>
              <a:gd name="connsiteY727" fmla="*/ 717570 h 6858000"/>
              <a:gd name="connsiteX728" fmla="*/ 8177213 w 11550633"/>
              <a:gd name="connsiteY728" fmla="*/ 709634 h 6858000"/>
              <a:gd name="connsiteX729" fmla="*/ 8178792 w 11550633"/>
              <a:gd name="connsiteY729" fmla="*/ 704855 h 6858000"/>
              <a:gd name="connsiteX730" fmla="*/ 8178792 w 11550633"/>
              <a:gd name="connsiteY730" fmla="*/ 698498 h 6858000"/>
              <a:gd name="connsiteX731" fmla="*/ 8180371 w 11550633"/>
              <a:gd name="connsiteY731" fmla="*/ 692140 h 6858000"/>
              <a:gd name="connsiteX732" fmla="*/ 8180371 w 11550633"/>
              <a:gd name="connsiteY732" fmla="*/ 685783 h 6858000"/>
              <a:gd name="connsiteX733" fmla="*/ 8181992 w 11550633"/>
              <a:gd name="connsiteY733" fmla="*/ 679468 h 6858000"/>
              <a:gd name="connsiteX734" fmla="*/ 8183571 w 11550633"/>
              <a:gd name="connsiteY734" fmla="*/ 673111 h 6858000"/>
              <a:gd name="connsiteX735" fmla="*/ 8185149 w 11550633"/>
              <a:gd name="connsiteY735" fmla="*/ 666754 h 6858000"/>
              <a:gd name="connsiteX736" fmla="*/ 8185149 w 11550633"/>
              <a:gd name="connsiteY736" fmla="*/ 660396 h 6858000"/>
              <a:gd name="connsiteX737" fmla="*/ 8186728 w 11550633"/>
              <a:gd name="connsiteY737" fmla="*/ 654039 h 6858000"/>
              <a:gd name="connsiteX738" fmla="*/ 8188349 w 11550633"/>
              <a:gd name="connsiteY738" fmla="*/ 647682 h 6858000"/>
              <a:gd name="connsiteX739" fmla="*/ 8189928 w 11550633"/>
              <a:gd name="connsiteY739" fmla="*/ 641367 h 6858000"/>
              <a:gd name="connsiteX740" fmla="*/ 8193085 w 11550633"/>
              <a:gd name="connsiteY740" fmla="*/ 635010 h 6858000"/>
              <a:gd name="connsiteX741" fmla="*/ 8194664 w 11550633"/>
              <a:gd name="connsiteY741" fmla="*/ 628652 h 6858000"/>
              <a:gd name="connsiteX742" fmla="*/ 8196285 w 11550633"/>
              <a:gd name="connsiteY742" fmla="*/ 622295 h 6858000"/>
              <a:gd name="connsiteX743" fmla="*/ 8197864 w 11550633"/>
              <a:gd name="connsiteY743" fmla="*/ 615938 h 6858000"/>
              <a:gd name="connsiteX744" fmla="*/ 8199443 w 11550633"/>
              <a:gd name="connsiteY744" fmla="*/ 611202 h 6858000"/>
              <a:gd name="connsiteX745" fmla="*/ 8202600 w 11550633"/>
              <a:gd name="connsiteY745" fmla="*/ 604844 h 6858000"/>
              <a:gd name="connsiteX746" fmla="*/ 8204221 w 11550633"/>
              <a:gd name="connsiteY746" fmla="*/ 598487 h 6858000"/>
              <a:gd name="connsiteX747" fmla="*/ 8207379 w 11550633"/>
              <a:gd name="connsiteY747" fmla="*/ 592130 h 6858000"/>
              <a:gd name="connsiteX748" fmla="*/ 8208957 w 11550633"/>
              <a:gd name="connsiteY748" fmla="*/ 585772 h 6858000"/>
              <a:gd name="connsiteX749" fmla="*/ 8212157 w 11550633"/>
              <a:gd name="connsiteY749" fmla="*/ 579457 h 6858000"/>
              <a:gd name="connsiteX750" fmla="*/ 8213736 w 11550633"/>
              <a:gd name="connsiteY750" fmla="*/ 573100 h 6858000"/>
              <a:gd name="connsiteX751" fmla="*/ 8216893 w 11550633"/>
              <a:gd name="connsiteY751" fmla="*/ 566743 h 6858000"/>
              <a:gd name="connsiteX752" fmla="*/ 8218472 w 11550633"/>
              <a:gd name="connsiteY752" fmla="*/ 561964 h 6858000"/>
              <a:gd name="connsiteX753" fmla="*/ 8221672 w 11550633"/>
              <a:gd name="connsiteY753" fmla="*/ 554028 h 6858000"/>
              <a:gd name="connsiteX754" fmla="*/ 8224829 w 11550633"/>
              <a:gd name="connsiteY754" fmla="*/ 549292 h 6858000"/>
              <a:gd name="connsiteX755" fmla="*/ 8228029 w 11550633"/>
              <a:gd name="connsiteY755" fmla="*/ 542935 h 6858000"/>
              <a:gd name="connsiteX756" fmla="*/ 8229608 w 11550633"/>
              <a:gd name="connsiteY756" fmla="*/ 536577 h 6858000"/>
              <a:gd name="connsiteX757" fmla="*/ 8232765 w 11550633"/>
              <a:gd name="connsiteY757" fmla="*/ 530220 h 6858000"/>
              <a:gd name="connsiteX758" fmla="*/ 8235965 w 11550633"/>
              <a:gd name="connsiteY758" fmla="*/ 525484 h 6858000"/>
              <a:gd name="connsiteX759" fmla="*/ 8239123 w 11550633"/>
              <a:gd name="connsiteY759" fmla="*/ 517505 h 6858000"/>
              <a:gd name="connsiteX760" fmla="*/ 8240701 w 11550633"/>
              <a:gd name="connsiteY760" fmla="*/ 512769 h 6858000"/>
              <a:gd name="connsiteX761" fmla="*/ 8245480 w 11550633"/>
              <a:gd name="connsiteY761" fmla="*/ 504833 h 6858000"/>
              <a:gd name="connsiteX762" fmla="*/ 8247059 w 11550633"/>
              <a:gd name="connsiteY762" fmla="*/ 501633 h 6858000"/>
              <a:gd name="connsiteX763" fmla="*/ 8251837 w 11550633"/>
              <a:gd name="connsiteY763" fmla="*/ 492119 h 6858000"/>
              <a:gd name="connsiteX764" fmla="*/ 8253416 w 11550633"/>
              <a:gd name="connsiteY764" fmla="*/ 488961 h 6858000"/>
              <a:gd name="connsiteX765" fmla="*/ 8258195 w 11550633"/>
              <a:gd name="connsiteY765" fmla="*/ 479404 h 6858000"/>
              <a:gd name="connsiteX766" fmla="*/ 8259773 w 11550633"/>
              <a:gd name="connsiteY766" fmla="*/ 477825 h 6858000"/>
              <a:gd name="connsiteX767" fmla="*/ 8264509 w 11550633"/>
              <a:gd name="connsiteY767" fmla="*/ 466732 h 6858000"/>
              <a:gd name="connsiteX768" fmla="*/ 8297875 w 11550633"/>
              <a:gd name="connsiteY768" fmla="*/ 401622 h 6858000"/>
              <a:gd name="connsiteX769" fmla="*/ 8304232 w 11550633"/>
              <a:gd name="connsiteY769" fmla="*/ 390529 h 6858000"/>
              <a:gd name="connsiteX770" fmla="*/ 8305811 w 11550633"/>
              <a:gd name="connsiteY770" fmla="*/ 388950 h 6858000"/>
              <a:gd name="connsiteX771" fmla="*/ 8310547 w 11550633"/>
              <a:gd name="connsiteY771" fmla="*/ 379393 h 6858000"/>
              <a:gd name="connsiteX772" fmla="*/ 8312168 w 11550633"/>
              <a:gd name="connsiteY772" fmla="*/ 376236 h 6858000"/>
              <a:gd name="connsiteX773" fmla="*/ 8315326 w 11550633"/>
              <a:gd name="connsiteY773" fmla="*/ 366721 h 6858000"/>
              <a:gd name="connsiteX774" fmla="*/ 8316904 w 11550633"/>
              <a:gd name="connsiteY774" fmla="*/ 363521 h 6858000"/>
              <a:gd name="connsiteX775" fmla="*/ 8321683 w 11550633"/>
              <a:gd name="connsiteY775" fmla="*/ 355585 h 6858000"/>
              <a:gd name="connsiteX776" fmla="*/ 8323262 w 11550633"/>
              <a:gd name="connsiteY776" fmla="*/ 350849 h 6858000"/>
              <a:gd name="connsiteX777" fmla="*/ 8328040 w 11550633"/>
              <a:gd name="connsiteY777" fmla="*/ 342913 h 6858000"/>
              <a:gd name="connsiteX778" fmla="*/ 8329619 w 11550633"/>
              <a:gd name="connsiteY778" fmla="*/ 339713 h 6858000"/>
              <a:gd name="connsiteX779" fmla="*/ 8332776 w 11550633"/>
              <a:gd name="connsiteY779" fmla="*/ 330198 h 6858000"/>
              <a:gd name="connsiteX780" fmla="*/ 8334398 w 11550633"/>
              <a:gd name="connsiteY780" fmla="*/ 327041 h 6858000"/>
              <a:gd name="connsiteX781" fmla="*/ 8337555 w 11550633"/>
              <a:gd name="connsiteY781" fmla="*/ 319105 h 6858000"/>
              <a:gd name="connsiteX782" fmla="*/ 8340712 w 11550633"/>
              <a:gd name="connsiteY782" fmla="*/ 314326 h 6858000"/>
              <a:gd name="connsiteX783" fmla="*/ 8343912 w 11550633"/>
              <a:gd name="connsiteY783" fmla="*/ 306390 h 6858000"/>
              <a:gd name="connsiteX784" fmla="*/ 8345491 w 11550633"/>
              <a:gd name="connsiteY784" fmla="*/ 301611 h 6858000"/>
              <a:gd name="connsiteX785" fmla="*/ 8348648 w 11550633"/>
              <a:gd name="connsiteY785" fmla="*/ 295254 h 6858000"/>
              <a:gd name="connsiteX786" fmla="*/ 8350270 w 11550633"/>
              <a:gd name="connsiteY786" fmla="*/ 290518 h 6858000"/>
              <a:gd name="connsiteX787" fmla="*/ 8353427 w 11550633"/>
              <a:gd name="connsiteY787" fmla="*/ 282582 h 6858000"/>
              <a:gd name="connsiteX788" fmla="*/ 8355006 w 11550633"/>
              <a:gd name="connsiteY788" fmla="*/ 277803 h 6858000"/>
              <a:gd name="connsiteX789" fmla="*/ 8358206 w 11550633"/>
              <a:gd name="connsiteY789" fmla="*/ 269867 h 6858000"/>
              <a:gd name="connsiteX790" fmla="*/ 8359784 w 11550633"/>
              <a:gd name="connsiteY790" fmla="*/ 265131 h 6858000"/>
              <a:gd name="connsiteX791" fmla="*/ 8361363 w 11550633"/>
              <a:gd name="connsiteY791" fmla="*/ 258774 h 6858000"/>
              <a:gd name="connsiteX792" fmla="*/ 8362942 w 11550633"/>
              <a:gd name="connsiteY792" fmla="*/ 253995 h 6858000"/>
              <a:gd name="connsiteX793" fmla="*/ 8366142 w 11550633"/>
              <a:gd name="connsiteY793" fmla="*/ 246059 h 6858000"/>
              <a:gd name="connsiteX794" fmla="*/ 8367720 w 11550633"/>
              <a:gd name="connsiteY794" fmla="*/ 241281 h 6858000"/>
              <a:gd name="connsiteX795" fmla="*/ 8369299 w 11550633"/>
              <a:gd name="connsiteY795" fmla="*/ 233345 h 6858000"/>
              <a:gd name="connsiteX796" fmla="*/ 8370878 w 11550633"/>
              <a:gd name="connsiteY796" fmla="*/ 228609 h 6858000"/>
              <a:gd name="connsiteX797" fmla="*/ 8372499 w 11550633"/>
              <a:gd name="connsiteY797" fmla="*/ 222251 h 6858000"/>
              <a:gd name="connsiteX798" fmla="*/ 8374078 w 11550633"/>
              <a:gd name="connsiteY798" fmla="*/ 215894 h 6858000"/>
              <a:gd name="connsiteX799" fmla="*/ 8374078 w 11550633"/>
              <a:gd name="connsiteY799" fmla="*/ 209537 h 6858000"/>
              <a:gd name="connsiteX800" fmla="*/ 8375656 w 11550633"/>
              <a:gd name="connsiteY800" fmla="*/ 204801 h 6858000"/>
              <a:gd name="connsiteX801" fmla="*/ 8377235 w 11550633"/>
              <a:gd name="connsiteY801" fmla="*/ 196865 h 6858000"/>
              <a:gd name="connsiteX802" fmla="*/ 8378814 w 11550633"/>
              <a:gd name="connsiteY802" fmla="*/ 192086 h 6858000"/>
              <a:gd name="connsiteX803" fmla="*/ 8378814 w 11550633"/>
              <a:gd name="connsiteY803" fmla="*/ 184150 h 6858000"/>
              <a:gd name="connsiteX804" fmla="*/ 8380435 w 11550633"/>
              <a:gd name="connsiteY804" fmla="*/ 179371 h 6858000"/>
              <a:gd name="connsiteX805" fmla="*/ 8380435 w 11550633"/>
              <a:gd name="connsiteY805" fmla="*/ 173057 h 6858000"/>
              <a:gd name="connsiteX806" fmla="*/ 8382014 w 11550633"/>
              <a:gd name="connsiteY806" fmla="*/ 166699 h 6858000"/>
              <a:gd name="connsiteX807" fmla="*/ 8382014 w 11550633"/>
              <a:gd name="connsiteY807" fmla="*/ 160342 h 6858000"/>
              <a:gd name="connsiteX808" fmla="*/ 8382014 w 11550633"/>
              <a:gd name="connsiteY808" fmla="*/ 153984 h 6858000"/>
              <a:gd name="connsiteX809" fmla="*/ 8382014 w 11550633"/>
              <a:gd name="connsiteY809" fmla="*/ 147627 h 6858000"/>
              <a:gd name="connsiteX810" fmla="*/ 8382014 w 11550633"/>
              <a:gd name="connsiteY810" fmla="*/ 141270 h 6858000"/>
              <a:gd name="connsiteX811" fmla="*/ 8382014 w 11550633"/>
              <a:gd name="connsiteY811" fmla="*/ 134955 h 6858000"/>
              <a:gd name="connsiteX812" fmla="*/ 8382014 w 11550633"/>
              <a:gd name="connsiteY812" fmla="*/ 130176 h 6858000"/>
              <a:gd name="connsiteX813" fmla="*/ 8382014 w 11550633"/>
              <a:gd name="connsiteY813" fmla="*/ 122240 h 6858000"/>
              <a:gd name="connsiteX814" fmla="*/ 8382014 w 11550633"/>
              <a:gd name="connsiteY814" fmla="*/ 117462 h 6858000"/>
              <a:gd name="connsiteX815" fmla="*/ 8380435 w 11550633"/>
              <a:gd name="connsiteY815" fmla="*/ 109526 h 6858000"/>
              <a:gd name="connsiteX816" fmla="*/ 8380435 w 11550633"/>
              <a:gd name="connsiteY816" fmla="*/ 104790 h 6858000"/>
              <a:gd name="connsiteX817" fmla="*/ 8378814 w 11550633"/>
              <a:gd name="connsiteY817" fmla="*/ 98432 h 6858000"/>
              <a:gd name="connsiteX818" fmla="*/ 8378814 w 11550633"/>
              <a:gd name="connsiteY818" fmla="*/ 92075 h 6858000"/>
              <a:gd name="connsiteX819" fmla="*/ 8377235 w 11550633"/>
              <a:gd name="connsiteY819" fmla="*/ 85718 h 6858000"/>
              <a:gd name="connsiteX820" fmla="*/ 8375656 w 11550633"/>
              <a:gd name="connsiteY820" fmla="*/ 79360 h 6858000"/>
              <a:gd name="connsiteX821" fmla="*/ 8374078 w 11550633"/>
              <a:gd name="connsiteY821" fmla="*/ 73046 h 6858000"/>
              <a:gd name="connsiteX822" fmla="*/ 8374078 w 11550633"/>
              <a:gd name="connsiteY822" fmla="*/ 66688 h 6858000"/>
              <a:gd name="connsiteX823" fmla="*/ 8370878 w 11550633"/>
              <a:gd name="connsiteY823" fmla="*/ 60331 h 6858000"/>
              <a:gd name="connsiteX824" fmla="*/ 8369299 w 11550633"/>
              <a:gd name="connsiteY824" fmla="*/ 53974 h 6858000"/>
              <a:gd name="connsiteX825" fmla="*/ 8367720 w 11550633"/>
              <a:gd name="connsiteY825" fmla="*/ 47616 h 6858000"/>
              <a:gd name="connsiteX826" fmla="*/ 8366142 w 11550633"/>
              <a:gd name="connsiteY826" fmla="*/ 39680 h 6858000"/>
              <a:gd name="connsiteX827" fmla="*/ 8362942 w 11550633"/>
              <a:gd name="connsiteY827" fmla="*/ 33323 h 6858000"/>
              <a:gd name="connsiteX828" fmla="*/ 8359784 w 11550633"/>
              <a:gd name="connsiteY828" fmla="*/ 27008 h 6858000"/>
              <a:gd name="connsiteX829" fmla="*/ 8358206 w 11550633"/>
              <a:gd name="connsiteY829" fmla="*/ 20651 h 6858000"/>
              <a:gd name="connsiteX830" fmla="*/ 8355006 w 11550633"/>
              <a:gd name="connsiteY830" fmla="*/ 14294 h 6858000"/>
              <a:gd name="connsiteX831" fmla="*/ 8351848 w 11550633"/>
              <a:gd name="connsiteY831" fmla="*/ 7936 h 6858000"/>
              <a:gd name="connsiteX832" fmla="*/ 8348648 w 11550633"/>
              <a:gd name="connsiteY832" fmla="*/ 1579 h 6858000"/>
              <a:gd name="connsiteX833" fmla="*/ 5934094 w 11550633"/>
              <a:gd name="connsiteY833" fmla="*/ 0 h 6858000"/>
              <a:gd name="connsiteX834" fmla="*/ 6938981 w 11550633"/>
              <a:gd name="connsiteY834" fmla="*/ 0 h 6858000"/>
              <a:gd name="connsiteX835" fmla="*/ 6934203 w 11550633"/>
              <a:gd name="connsiteY835" fmla="*/ 1579 h 6858000"/>
              <a:gd name="connsiteX836" fmla="*/ 6892944 w 11550633"/>
              <a:gd name="connsiteY836" fmla="*/ 20651 h 6858000"/>
              <a:gd name="connsiteX837" fmla="*/ 6891323 w 11550633"/>
              <a:gd name="connsiteY837" fmla="*/ 22229 h 6858000"/>
              <a:gd name="connsiteX838" fmla="*/ 6850064 w 11550633"/>
              <a:gd name="connsiteY838" fmla="*/ 41259 h 6858000"/>
              <a:gd name="connsiteX839" fmla="*/ 6843706 w 11550633"/>
              <a:gd name="connsiteY839" fmla="*/ 44459 h 6858000"/>
              <a:gd name="connsiteX840" fmla="*/ 6802448 w 11550633"/>
              <a:gd name="connsiteY840" fmla="*/ 63488 h 6858000"/>
              <a:gd name="connsiteX841" fmla="*/ 6794512 w 11550633"/>
              <a:gd name="connsiteY841" fmla="*/ 68267 h 6858000"/>
              <a:gd name="connsiteX842" fmla="*/ 6761146 w 11550633"/>
              <a:gd name="connsiteY842" fmla="*/ 82560 h 6858000"/>
              <a:gd name="connsiteX843" fmla="*/ 6754832 w 11550633"/>
              <a:gd name="connsiteY843" fmla="*/ 85718 h 6858000"/>
              <a:gd name="connsiteX844" fmla="*/ 6659557 w 11550633"/>
              <a:gd name="connsiteY844" fmla="*/ 130176 h 6858000"/>
              <a:gd name="connsiteX845" fmla="*/ 6604005 w 11550633"/>
              <a:gd name="connsiteY845" fmla="*/ 153984 h 6858000"/>
              <a:gd name="connsiteX846" fmla="*/ 6545252 w 11550633"/>
              <a:gd name="connsiteY846" fmla="*/ 177793 h 6858000"/>
              <a:gd name="connsiteX847" fmla="*/ 6483343 w 11550633"/>
              <a:gd name="connsiteY847" fmla="*/ 200022 h 6858000"/>
              <a:gd name="connsiteX848" fmla="*/ 6419855 w 11550633"/>
              <a:gd name="connsiteY848" fmla="*/ 220673 h 6858000"/>
              <a:gd name="connsiteX849" fmla="*/ 6386532 w 11550633"/>
              <a:gd name="connsiteY849" fmla="*/ 230187 h 6858000"/>
              <a:gd name="connsiteX850" fmla="*/ 6354745 w 11550633"/>
              <a:gd name="connsiteY850" fmla="*/ 238123 h 6858000"/>
              <a:gd name="connsiteX851" fmla="*/ 6323001 w 11550633"/>
              <a:gd name="connsiteY851" fmla="*/ 244481 h 6858000"/>
              <a:gd name="connsiteX852" fmla="*/ 6291257 w 11550633"/>
              <a:gd name="connsiteY852" fmla="*/ 250838 h 6858000"/>
              <a:gd name="connsiteX853" fmla="*/ 6259513 w 11550633"/>
              <a:gd name="connsiteY853" fmla="*/ 253995 h 6858000"/>
              <a:gd name="connsiteX854" fmla="*/ 6229348 w 11550633"/>
              <a:gd name="connsiteY854" fmla="*/ 255574 h 6858000"/>
              <a:gd name="connsiteX855" fmla="*/ 6199182 w 11550633"/>
              <a:gd name="connsiteY855" fmla="*/ 257195 h 6858000"/>
              <a:gd name="connsiteX856" fmla="*/ 6170596 w 11550633"/>
              <a:gd name="connsiteY856" fmla="*/ 255574 h 6858000"/>
              <a:gd name="connsiteX857" fmla="*/ 6142051 w 11550633"/>
              <a:gd name="connsiteY857" fmla="*/ 252417 h 6858000"/>
              <a:gd name="connsiteX858" fmla="*/ 6115043 w 11550633"/>
              <a:gd name="connsiteY858" fmla="*/ 246059 h 6858000"/>
              <a:gd name="connsiteX859" fmla="*/ 6089657 w 11550633"/>
              <a:gd name="connsiteY859" fmla="*/ 238123 h 6858000"/>
              <a:gd name="connsiteX860" fmla="*/ 6065849 w 11550633"/>
              <a:gd name="connsiteY860" fmla="*/ 228609 h 6858000"/>
              <a:gd name="connsiteX861" fmla="*/ 6042041 w 11550633"/>
              <a:gd name="connsiteY861" fmla="*/ 215894 h 6858000"/>
              <a:gd name="connsiteX862" fmla="*/ 6021390 w 11550633"/>
              <a:gd name="connsiteY862" fmla="*/ 200022 h 6858000"/>
              <a:gd name="connsiteX863" fmla="*/ 6002318 w 11550633"/>
              <a:gd name="connsiteY863" fmla="*/ 180993 h 6858000"/>
              <a:gd name="connsiteX864" fmla="*/ 5984867 w 11550633"/>
              <a:gd name="connsiteY864" fmla="*/ 158763 h 6858000"/>
              <a:gd name="connsiteX865" fmla="*/ 5970574 w 11550633"/>
              <a:gd name="connsiteY865" fmla="*/ 134955 h 6858000"/>
              <a:gd name="connsiteX866" fmla="*/ 5956280 w 11550633"/>
              <a:gd name="connsiteY866" fmla="*/ 106368 h 6858000"/>
              <a:gd name="connsiteX867" fmla="*/ 5946766 w 11550633"/>
              <a:gd name="connsiteY867" fmla="*/ 74624 h 6858000"/>
              <a:gd name="connsiteX868" fmla="*/ 5938830 w 11550633"/>
              <a:gd name="connsiteY868" fmla="*/ 39680 h 6858000"/>
              <a:gd name="connsiteX869" fmla="*/ 5935672 w 11550633"/>
              <a:gd name="connsiteY869" fmla="*/ 22229 h 6858000"/>
              <a:gd name="connsiteX870" fmla="*/ 5935672 w 11550633"/>
              <a:gd name="connsiteY870" fmla="*/ 15872 h 6858000"/>
              <a:gd name="connsiteX871" fmla="*/ 5934094 w 11550633"/>
              <a:gd name="connsiteY871" fmla="*/ 3157 h 6858000"/>
              <a:gd name="connsiteX872" fmla="*/ 0 w 11550633"/>
              <a:gd name="connsiteY872" fmla="*/ 0 h 6858000"/>
              <a:gd name="connsiteX873" fmla="*/ 1015981 w 11550633"/>
              <a:gd name="connsiteY873" fmla="*/ 0 h 6858000"/>
              <a:gd name="connsiteX874" fmla="*/ 985816 w 11550633"/>
              <a:gd name="connsiteY874" fmla="*/ 31744 h 6858000"/>
              <a:gd name="connsiteX875" fmla="*/ 981080 w 11550633"/>
              <a:gd name="connsiteY875" fmla="*/ 36523 h 6858000"/>
              <a:gd name="connsiteX876" fmla="*/ 947714 w 11550633"/>
              <a:gd name="connsiteY876" fmla="*/ 69846 h 6858000"/>
              <a:gd name="connsiteX877" fmla="*/ 942978 w 11550633"/>
              <a:gd name="connsiteY877" fmla="*/ 74624 h 6858000"/>
              <a:gd name="connsiteX878" fmla="*/ 908034 w 11550633"/>
              <a:gd name="connsiteY878" fmla="*/ 106368 h 6858000"/>
              <a:gd name="connsiteX879" fmla="*/ 903255 w 11550633"/>
              <a:gd name="connsiteY879" fmla="*/ 111104 h 6858000"/>
              <a:gd name="connsiteX880" fmla="*/ 866775 w 11550633"/>
              <a:gd name="connsiteY880" fmla="*/ 144470 h 6858000"/>
              <a:gd name="connsiteX881" fmla="*/ 830253 w 11550633"/>
              <a:gd name="connsiteY881" fmla="*/ 176214 h 6858000"/>
              <a:gd name="connsiteX882" fmla="*/ 825474 w 11550633"/>
              <a:gd name="connsiteY882" fmla="*/ 179371 h 6858000"/>
              <a:gd name="connsiteX883" fmla="*/ 788994 w 11550633"/>
              <a:gd name="connsiteY883" fmla="*/ 209537 h 6858000"/>
              <a:gd name="connsiteX884" fmla="*/ 784215 w 11550633"/>
              <a:gd name="connsiteY884" fmla="*/ 214315 h 6858000"/>
              <a:gd name="connsiteX885" fmla="*/ 747692 w 11550633"/>
              <a:gd name="connsiteY885" fmla="*/ 241281 h 6858000"/>
              <a:gd name="connsiteX886" fmla="*/ 741335 w 11550633"/>
              <a:gd name="connsiteY886" fmla="*/ 246059 h 6858000"/>
              <a:gd name="connsiteX887" fmla="*/ 703234 w 11550633"/>
              <a:gd name="connsiteY887" fmla="*/ 274646 h 6858000"/>
              <a:gd name="connsiteX888" fmla="*/ 698498 w 11550633"/>
              <a:gd name="connsiteY888" fmla="*/ 277803 h 6858000"/>
              <a:gd name="connsiteX889" fmla="*/ 658818 w 11550633"/>
              <a:gd name="connsiteY889" fmla="*/ 304811 h 6858000"/>
              <a:gd name="connsiteX890" fmla="*/ 593708 w 11550633"/>
              <a:gd name="connsiteY890" fmla="*/ 347649 h 6858000"/>
              <a:gd name="connsiteX891" fmla="*/ 531799 w 11550633"/>
              <a:gd name="connsiteY891" fmla="*/ 390529 h 6858000"/>
              <a:gd name="connsiteX892" fmla="*/ 498476 w 11550633"/>
              <a:gd name="connsiteY892" fmla="*/ 412758 h 6858000"/>
              <a:gd name="connsiteX893" fmla="*/ 466732 w 11550633"/>
              <a:gd name="connsiteY893" fmla="*/ 431788 h 6858000"/>
              <a:gd name="connsiteX894" fmla="*/ 433366 w 11550633"/>
              <a:gd name="connsiteY894" fmla="*/ 450860 h 6858000"/>
              <a:gd name="connsiteX895" fmla="*/ 400044 w 11550633"/>
              <a:gd name="connsiteY895" fmla="*/ 468311 h 6858000"/>
              <a:gd name="connsiteX896" fmla="*/ 376236 w 11550633"/>
              <a:gd name="connsiteY896" fmla="*/ 479404 h 6858000"/>
              <a:gd name="connsiteX897" fmla="*/ 339713 w 11550633"/>
              <a:gd name="connsiteY897" fmla="*/ 493697 h 6858000"/>
              <a:gd name="connsiteX898" fmla="*/ 303190 w 11550633"/>
              <a:gd name="connsiteY898" fmla="*/ 506412 h 6858000"/>
              <a:gd name="connsiteX899" fmla="*/ 265089 w 11550633"/>
              <a:gd name="connsiteY899" fmla="*/ 515927 h 6858000"/>
              <a:gd name="connsiteX900" fmla="*/ 225409 w 11550633"/>
              <a:gd name="connsiteY900" fmla="*/ 522284 h 6858000"/>
              <a:gd name="connsiteX901" fmla="*/ 217472 w 11550633"/>
              <a:gd name="connsiteY901" fmla="*/ 523863 h 6858000"/>
              <a:gd name="connsiteX902" fmla="*/ 193664 w 11550633"/>
              <a:gd name="connsiteY902" fmla="*/ 525484 h 6858000"/>
              <a:gd name="connsiteX903" fmla="*/ 169856 w 11550633"/>
              <a:gd name="connsiteY903" fmla="*/ 525484 h 6858000"/>
              <a:gd name="connsiteX904" fmla="*/ 146048 w 11550633"/>
              <a:gd name="connsiteY904" fmla="*/ 522284 h 6858000"/>
              <a:gd name="connsiteX905" fmla="*/ 123819 w 11550633"/>
              <a:gd name="connsiteY905" fmla="*/ 515927 h 6858000"/>
              <a:gd name="connsiteX906" fmla="*/ 112683 w 11550633"/>
              <a:gd name="connsiteY906" fmla="*/ 512769 h 6858000"/>
              <a:gd name="connsiteX907" fmla="*/ 104747 w 11550633"/>
              <a:gd name="connsiteY907" fmla="*/ 507991 h 6858000"/>
              <a:gd name="connsiteX908" fmla="*/ 85718 w 11550633"/>
              <a:gd name="connsiteY908" fmla="*/ 496897 h 6858000"/>
              <a:gd name="connsiteX909" fmla="*/ 69846 w 11550633"/>
              <a:gd name="connsiteY909" fmla="*/ 482604 h 6858000"/>
              <a:gd name="connsiteX910" fmla="*/ 53974 w 11550633"/>
              <a:gd name="connsiteY910" fmla="*/ 465153 h 6858000"/>
              <a:gd name="connsiteX911" fmla="*/ 41259 w 11550633"/>
              <a:gd name="connsiteY911" fmla="*/ 446081 h 6858000"/>
              <a:gd name="connsiteX912" fmla="*/ 31744 w 11550633"/>
              <a:gd name="connsiteY912" fmla="*/ 427052 h 6858000"/>
              <a:gd name="connsiteX913" fmla="*/ 23808 w 11550633"/>
              <a:gd name="connsiteY913" fmla="*/ 404822 h 6858000"/>
              <a:gd name="connsiteX914" fmla="*/ 17451 w 11550633"/>
              <a:gd name="connsiteY914" fmla="*/ 382593 h 6858000"/>
              <a:gd name="connsiteX915" fmla="*/ 14293 w 11550633"/>
              <a:gd name="connsiteY915" fmla="*/ 360364 h 6858000"/>
              <a:gd name="connsiteX916" fmla="*/ 9515 w 11550633"/>
              <a:gd name="connsiteY916" fmla="*/ 320684 h 6858000"/>
              <a:gd name="connsiteX917" fmla="*/ 9515 w 11550633"/>
              <a:gd name="connsiteY917" fmla="*/ 309548 h 6858000"/>
              <a:gd name="connsiteX918" fmla="*/ 6315 w 11550633"/>
              <a:gd name="connsiteY918" fmla="*/ 279382 h 6858000"/>
              <a:gd name="connsiteX919" fmla="*/ 6315 w 11550633"/>
              <a:gd name="connsiteY919" fmla="*/ 268289 h 6858000"/>
              <a:gd name="connsiteX920" fmla="*/ 3157 w 11550633"/>
              <a:gd name="connsiteY920" fmla="*/ 230187 h 6858000"/>
              <a:gd name="connsiteX921" fmla="*/ 3157 w 11550633"/>
              <a:gd name="connsiteY921" fmla="*/ 220673 h 6858000"/>
              <a:gd name="connsiteX922" fmla="*/ 1579 w 11550633"/>
              <a:gd name="connsiteY922" fmla="*/ 188929 h 6858000"/>
              <a:gd name="connsiteX923" fmla="*/ 1579 w 11550633"/>
              <a:gd name="connsiteY923" fmla="*/ 176214 h 6858000"/>
              <a:gd name="connsiteX924" fmla="*/ 0 w 11550633"/>
              <a:gd name="connsiteY924" fmla="*/ 142891 h 6858000"/>
              <a:gd name="connsiteX925" fmla="*/ 0 w 11550633"/>
              <a:gd name="connsiteY925" fmla="*/ 136534 h 6858000"/>
              <a:gd name="connsiteX926" fmla="*/ 0 w 11550633"/>
              <a:gd name="connsiteY926" fmla="*/ 95232 h 6858000"/>
              <a:gd name="connsiteX927" fmla="*/ 0 w 11550633"/>
              <a:gd name="connsiteY927" fmla="*/ 84139 h 6858000"/>
              <a:gd name="connsiteX928" fmla="*/ 0 w 11550633"/>
              <a:gd name="connsiteY928" fmla="*/ 53974 h 6858000"/>
              <a:gd name="connsiteX929" fmla="*/ 0 w 11550633"/>
              <a:gd name="connsiteY929" fmla="*/ 4125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</a:cxnLst>
            <a:rect l="l" t="t" r="r" b="b"/>
            <a:pathLst>
              <a:path w="11550633" h="6858000">
                <a:moveTo>
                  <a:pt x="8347070" y="0"/>
                </a:moveTo>
                <a:lnTo>
                  <a:pt x="11550633" y="0"/>
                </a:lnTo>
                <a:lnTo>
                  <a:pt x="11550633" y="4824324"/>
                </a:lnTo>
                <a:lnTo>
                  <a:pt x="11545882" y="4808545"/>
                </a:lnTo>
                <a:lnTo>
                  <a:pt x="11544304" y="4800609"/>
                </a:lnTo>
                <a:lnTo>
                  <a:pt x="11533210" y="4760929"/>
                </a:lnTo>
                <a:lnTo>
                  <a:pt x="11531632" y="4754571"/>
                </a:lnTo>
                <a:lnTo>
                  <a:pt x="11520496" y="4719627"/>
                </a:lnTo>
                <a:lnTo>
                  <a:pt x="11518917" y="4710113"/>
                </a:lnTo>
                <a:lnTo>
                  <a:pt x="11506202" y="4670432"/>
                </a:lnTo>
                <a:lnTo>
                  <a:pt x="11504624" y="4667232"/>
                </a:lnTo>
                <a:lnTo>
                  <a:pt x="11491909" y="4630752"/>
                </a:lnTo>
                <a:lnTo>
                  <a:pt x="11488752" y="4621195"/>
                </a:lnTo>
                <a:lnTo>
                  <a:pt x="11476037" y="4581515"/>
                </a:lnTo>
                <a:lnTo>
                  <a:pt x="11474458" y="4581515"/>
                </a:lnTo>
                <a:lnTo>
                  <a:pt x="11463365" y="4544992"/>
                </a:lnTo>
                <a:lnTo>
                  <a:pt x="11453807" y="4503733"/>
                </a:lnTo>
                <a:lnTo>
                  <a:pt x="11437935" y="4448181"/>
                </a:lnTo>
                <a:lnTo>
                  <a:pt x="11429999" y="4418016"/>
                </a:lnTo>
                <a:lnTo>
                  <a:pt x="11422063" y="4389429"/>
                </a:lnTo>
                <a:lnTo>
                  <a:pt x="11417327" y="4378336"/>
                </a:lnTo>
                <a:lnTo>
                  <a:pt x="11409391" y="4356106"/>
                </a:lnTo>
                <a:lnTo>
                  <a:pt x="11399834" y="4333877"/>
                </a:lnTo>
                <a:lnTo>
                  <a:pt x="11390319" y="4314805"/>
                </a:lnTo>
                <a:lnTo>
                  <a:pt x="11379226" y="4295776"/>
                </a:lnTo>
                <a:lnTo>
                  <a:pt x="11366511" y="4278325"/>
                </a:lnTo>
                <a:lnTo>
                  <a:pt x="11353797" y="4262453"/>
                </a:lnTo>
                <a:lnTo>
                  <a:pt x="11337925" y="4248159"/>
                </a:lnTo>
                <a:lnTo>
                  <a:pt x="11322052" y="4237023"/>
                </a:lnTo>
                <a:lnTo>
                  <a:pt x="11306180" y="4229087"/>
                </a:lnTo>
                <a:lnTo>
                  <a:pt x="11288730" y="4222730"/>
                </a:lnTo>
                <a:lnTo>
                  <a:pt x="11271279" y="4217994"/>
                </a:lnTo>
                <a:lnTo>
                  <a:pt x="11250628" y="4216415"/>
                </a:lnTo>
                <a:lnTo>
                  <a:pt x="11236335" y="4216415"/>
                </a:lnTo>
                <a:lnTo>
                  <a:pt x="11225242" y="4219573"/>
                </a:lnTo>
                <a:lnTo>
                  <a:pt x="11223620" y="4219573"/>
                </a:lnTo>
                <a:lnTo>
                  <a:pt x="11214106" y="4221151"/>
                </a:lnTo>
                <a:lnTo>
                  <a:pt x="11214106" y="4222730"/>
                </a:lnTo>
                <a:lnTo>
                  <a:pt x="11203012" y="4225930"/>
                </a:lnTo>
                <a:lnTo>
                  <a:pt x="11171268" y="4240223"/>
                </a:lnTo>
                <a:lnTo>
                  <a:pt x="11142681" y="4256096"/>
                </a:lnTo>
                <a:lnTo>
                  <a:pt x="11114095" y="4271968"/>
                </a:lnTo>
                <a:lnTo>
                  <a:pt x="11087129" y="4290997"/>
                </a:lnTo>
                <a:lnTo>
                  <a:pt x="11060121" y="4310069"/>
                </a:lnTo>
                <a:lnTo>
                  <a:pt x="11034734" y="4330720"/>
                </a:lnTo>
                <a:lnTo>
                  <a:pt x="11010926" y="4352906"/>
                </a:lnTo>
                <a:lnTo>
                  <a:pt x="10987118" y="4375136"/>
                </a:lnTo>
                <a:lnTo>
                  <a:pt x="10964889" y="4398944"/>
                </a:lnTo>
                <a:lnTo>
                  <a:pt x="10944238" y="4422795"/>
                </a:lnTo>
                <a:lnTo>
                  <a:pt x="10901358" y="4473568"/>
                </a:lnTo>
                <a:lnTo>
                  <a:pt x="10861678" y="4525963"/>
                </a:lnTo>
                <a:lnTo>
                  <a:pt x="10823577" y="4581515"/>
                </a:lnTo>
                <a:lnTo>
                  <a:pt x="10748952" y="4694241"/>
                </a:lnTo>
                <a:lnTo>
                  <a:pt x="10712472" y="4749793"/>
                </a:lnTo>
                <a:lnTo>
                  <a:pt x="10672792" y="4805345"/>
                </a:lnTo>
                <a:lnTo>
                  <a:pt x="10631491" y="4859318"/>
                </a:lnTo>
                <a:lnTo>
                  <a:pt x="10588653" y="4910134"/>
                </a:lnTo>
                <a:lnTo>
                  <a:pt x="10566424" y="4935521"/>
                </a:lnTo>
                <a:lnTo>
                  <a:pt x="10542616" y="4959372"/>
                </a:lnTo>
                <a:lnTo>
                  <a:pt x="10518765" y="4983180"/>
                </a:lnTo>
                <a:lnTo>
                  <a:pt x="10493379" y="5005409"/>
                </a:lnTo>
                <a:lnTo>
                  <a:pt x="10455277" y="5037153"/>
                </a:lnTo>
                <a:lnTo>
                  <a:pt x="10434626" y="5051447"/>
                </a:lnTo>
                <a:lnTo>
                  <a:pt x="10414018" y="5064119"/>
                </a:lnTo>
                <a:lnTo>
                  <a:pt x="10391789" y="5075255"/>
                </a:lnTo>
                <a:lnTo>
                  <a:pt x="10369560" y="5086348"/>
                </a:lnTo>
                <a:lnTo>
                  <a:pt x="10347330" y="5094284"/>
                </a:lnTo>
                <a:lnTo>
                  <a:pt x="10323522" y="5100641"/>
                </a:lnTo>
                <a:lnTo>
                  <a:pt x="10309229" y="5102220"/>
                </a:lnTo>
                <a:lnTo>
                  <a:pt x="10294935" y="5102220"/>
                </a:lnTo>
                <a:lnTo>
                  <a:pt x="10288578" y="5100641"/>
                </a:lnTo>
                <a:lnTo>
                  <a:pt x="10282263" y="5100641"/>
                </a:lnTo>
                <a:lnTo>
                  <a:pt x="10275906" y="5099063"/>
                </a:lnTo>
                <a:lnTo>
                  <a:pt x="10274327" y="5099063"/>
                </a:lnTo>
                <a:lnTo>
                  <a:pt x="10269549" y="5097484"/>
                </a:lnTo>
                <a:lnTo>
                  <a:pt x="10267970" y="5095863"/>
                </a:lnTo>
                <a:lnTo>
                  <a:pt x="10263191" y="5094284"/>
                </a:lnTo>
                <a:lnTo>
                  <a:pt x="10261613" y="5094284"/>
                </a:lnTo>
                <a:lnTo>
                  <a:pt x="10256834" y="5092705"/>
                </a:lnTo>
                <a:lnTo>
                  <a:pt x="10255255" y="5091127"/>
                </a:lnTo>
                <a:lnTo>
                  <a:pt x="10248898" y="5089505"/>
                </a:lnTo>
                <a:lnTo>
                  <a:pt x="10248898" y="5087927"/>
                </a:lnTo>
                <a:lnTo>
                  <a:pt x="10242541" y="5086348"/>
                </a:lnTo>
                <a:lnTo>
                  <a:pt x="10242541" y="5084769"/>
                </a:lnTo>
                <a:lnTo>
                  <a:pt x="10236226" y="5083191"/>
                </a:lnTo>
                <a:lnTo>
                  <a:pt x="10236226" y="5081569"/>
                </a:lnTo>
                <a:lnTo>
                  <a:pt x="10229869" y="5078412"/>
                </a:lnTo>
                <a:lnTo>
                  <a:pt x="10223511" y="5075255"/>
                </a:lnTo>
                <a:lnTo>
                  <a:pt x="10223511" y="5073633"/>
                </a:lnTo>
                <a:lnTo>
                  <a:pt x="10217154" y="5070476"/>
                </a:lnTo>
                <a:lnTo>
                  <a:pt x="10217154" y="5068897"/>
                </a:lnTo>
                <a:lnTo>
                  <a:pt x="10210797" y="5065697"/>
                </a:lnTo>
                <a:lnTo>
                  <a:pt x="10204439" y="5060961"/>
                </a:lnTo>
                <a:lnTo>
                  <a:pt x="10199703" y="5056183"/>
                </a:lnTo>
                <a:lnTo>
                  <a:pt x="10198125" y="5056183"/>
                </a:lnTo>
                <a:lnTo>
                  <a:pt x="10188567" y="5046668"/>
                </a:lnTo>
                <a:lnTo>
                  <a:pt x="10186989" y="5045089"/>
                </a:lnTo>
                <a:lnTo>
                  <a:pt x="10179053" y="5038732"/>
                </a:lnTo>
                <a:lnTo>
                  <a:pt x="10177474" y="5037153"/>
                </a:lnTo>
                <a:lnTo>
                  <a:pt x="10155244" y="5016503"/>
                </a:lnTo>
                <a:lnTo>
                  <a:pt x="10134594" y="4994273"/>
                </a:lnTo>
                <a:lnTo>
                  <a:pt x="10090178" y="4948236"/>
                </a:lnTo>
                <a:lnTo>
                  <a:pt x="10080620" y="4940300"/>
                </a:lnTo>
                <a:lnTo>
                  <a:pt x="10079042" y="4937142"/>
                </a:lnTo>
                <a:lnTo>
                  <a:pt x="10072684" y="4930785"/>
                </a:lnTo>
                <a:lnTo>
                  <a:pt x="10069527" y="4927585"/>
                </a:lnTo>
                <a:lnTo>
                  <a:pt x="10061591" y="4921270"/>
                </a:lnTo>
                <a:lnTo>
                  <a:pt x="10058391" y="4918070"/>
                </a:lnTo>
                <a:lnTo>
                  <a:pt x="10052076" y="4911713"/>
                </a:lnTo>
                <a:lnTo>
                  <a:pt x="10048876" y="4910134"/>
                </a:lnTo>
                <a:lnTo>
                  <a:pt x="10039362" y="4900620"/>
                </a:lnTo>
                <a:lnTo>
                  <a:pt x="10037783" y="4900620"/>
                </a:lnTo>
                <a:lnTo>
                  <a:pt x="10031426" y="4895841"/>
                </a:lnTo>
                <a:lnTo>
                  <a:pt x="10026647" y="4891105"/>
                </a:lnTo>
                <a:lnTo>
                  <a:pt x="10025068" y="4891105"/>
                </a:lnTo>
                <a:lnTo>
                  <a:pt x="10020289" y="4886326"/>
                </a:lnTo>
                <a:lnTo>
                  <a:pt x="10018711" y="4886326"/>
                </a:lnTo>
                <a:lnTo>
                  <a:pt x="10012353" y="4883169"/>
                </a:lnTo>
                <a:lnTo>
                  <a:pt x="10006039" y="4878390"/>
                </a:lnTo>
                <a:lnTo>
                  <a:pt x="9999681" y="4875233"/>
                </a:lnTo>
                <a:lnTo>
                  <a:pt x="9993324" y="4872033"/>
                </a:lnTo>
                <a:lnTo>
                  <a:pt x="9993324" y="4870454"/>
                </a:lnTo>
                <a:lnTo>
                  <a:pt x="9986967" y="4868876"/>
                </a:lnTo>
                <a:lnTo>
                  <a:pt x="9986967" y="4867254"/>
                </a:lnTo>
                <a:lnTo>
                  <a:pt x="9980609" y="4865676"/>
                </a:lnTo>
                <a:lnTo>
                  <a:pt x="9979031" y="4865676"/>
                </a:lnTo>
                <a:lnTo>
                  <a:pt x="9974252" y="4862518"/>
                </a:lnTo>
                <a:lnTo>
                  <a:pt x="9972673" y="4862518"/>
                </a:lnTo>
                <a:lnTo>
                  <a:pt x="9966316" y="4860940"/>
                </a:lnTo>
                <a:lnTo>
                  <a:pt x="9960001" y="4859318"/>
                </a:lnTo>
                <a:lnTo>
                  <a:pt x="9952065" y="4857740"/>
                </a:lnTo>
                <a:lnTo>
                  <a:pt x="9942508" y="4856161"/>
                </a:lnTo>
                <a:lnTo>
                  <a:pt x="9921900" y="4856161"/>
                </a:lnTo>
                <a:lnTo>
                  <a:pt x="9910764" y="4857740"/>
                </a:lnTo>
                <a:lnTo>
                  <a:pt x="9891735" y="4862518"/>
                </a:lnTo>
                <a:lnTo>
                  <a:pt x="9872662" y="4868876"/>
                </a:lnTo>
                <a:lnTo>
                  <a:pt x="9853633" y="4875233"/>
                </a:lnTo>
                <a:lnTo>
                  <a:pt x="9836140" y="4883169"/>
                </a:lnTo>
                <a:lnTo>
                  <a:pt x="9821889" y="4889484"/>
                </a:lnTo>
                <a:lnTo>
                  <a:pt x="9818689" y="4891105"/>
                </a:lnTo>
                <a:lnTo>
                  <a:pt x="9790102" y="4908556"/>
                </a:lnTo>
                <a:lnTo>
                  <a:pt x="9761558" y="4927585"/>
                </a:lnTo>
                <a:lnTo>
                  <a:pt x="9734550" y="4949814"/>
                </a:lnTo>
                <a:lnTo>
                  <a:pt x="9710742" y="4975244"/>
                </a:lnTo>
                <a:lnTo>
                  <a:pt x="9696449" y="4989495"/>
                </a:lnTo>
                <a:lnTo>
                  <a:pt x="9682155" y="5006988"/>
                </a:lnTo>
                <a:lnTo>
                  <a:pt x="9671062" y="5019660"/>
                </a:lnTo>
                <a:lnTo>
                  <a:pt x="9647254" y="5051447"/>
                </a:lnTo>
                <a:lnTo>
                  <a:pt x="9625025" y="5084769"/>
                </a:lnTo>
                <a:lnTo>
                  <a:pt x="9602795" y="5118092"/>
                </a:lnTo>
                <a:lnTo>
                  <a:pt x="9582144" y="5153036"/>
                </a:lnTo>
                <a:lnTo>
                  <a:pt x="9542464" y="5222882"/>
                </a:lnTo>
                <a:lnTo>
                  <a:pt x="9504363" y="5289570"/>
                </a:lnTo>
                <a:lnTo>
                  <a:pt x="9480555" y="5332407"/>
                </a:lnTo>
                <a:lnTo>
                  <a:pt x="9478976" y="5335607"/>
                </a:lnTo>
                <a:lnTo>
                  <a:pt x="9439296" y="5405453"/>
                </a:lnTo>
                <a:lnTo>
                  <a:pt x="9402773" y="5475298"/>
                </a:lnTo>
                <a:lnTo>
                  <a:pt x="9328149" y="5614989"/>
                </a:lnTo>
                <a:lnTo>
                  <a:pt x="9320213" y="5632440"/>
                </a:lnTo>
                <a:lnTo>
                  <a:pt x="9301184" y="5670541"/>
                </a:lnTo>
                <a:lnTo>
                  <a:pt x="9282112" y="5711843"/>
                </a:lnTo>
                <a:lnTo>
                  <a:pt x="9263082" y="5754680"/>
                </a:lnTo>
                <a:lnTo>
                  <a:pt x="9240853" y="5795982"/>
                </a:lnTo>
                <a:lnTo>
                  <a:pt x="9234496" y="5805496"/>
                </a:lnTo>
                <a:lnTo>
                  <a:pt x="9229717" y="5815011"/>
                </a:lnTo>
                <a:lnTo>
                  <a:pt x="9223402" y="5822947"/>
                </a:lnTo>
                <a:lnTo>
                  <a:pt x="9202752" y="5849955"/>
                </a:lnTo>
                <a:lnTo>
                  <a:pt x="9191616" y="5861049"/>
                </a:lnTo>
                <a:lnTo>
                  <a:pt x="9180522" y="5872142"/>
                </a:lnTo>
                <a:lnTo>
                  <a:pt x="9169386" y="5881699"/>
                </a:lnTo>
                <a:lnTo>
                  <a:pt x="9156714" y="5891214"/>
                </a:lnTo>
                <a:lnTo>
                  <a:pt x="9142421" y="5899150"/>
                </a:lnTo>
                <a:lnTo>
                  <a:pt x="9128127" y="5905507"/>
                </a:lnTo>
                <a:lnTo>
                  <a:pt x="9110677" y="5911865"/>
                </a:lnTo>
                <a:lnTo>
                  <a:pt x="9094805" y="5915022"/>
                </a:lnTo>
                <a:lnTo>
                  <a:pt x="9078933" y="5915022"/>
                </a:lnTo>
                <a:lnTo>
                  <a:pt x="9063061" y="5911865"/>
                </a:lnTo>
                <a:lnTo>
                  <a:pt x="9048767" y="5908665"/>
                </a:lnTo>
                <a:lnTo>
                  <a:pt x="9036053" y="5902307"/>
                </a:lnTo>
                <a:lnTo>
                  <a:pt x="9021759" y="5894371"/>
                </a:lnTo>
                <a:lnTo>
                  <a:pt x="9010666" y="5884857"/>
                </a:lnTo>
                <a:lnTo>
                  <a:pt x="8985236" y="5864206"/>
                </a:lnTo>
                <a:lnTo>
                  <a:pt x="8961428" y="5842019"/>
                </a:lnTo>
                <a:lnTo>
                  <a:pt x="8937620" y="5821368"/>
                </a:lnTo>
                <a:lnTo>
                  <a:pt x="8924948" y="5811854"/>
                </a:lnTo>
                <a:lnTo>
                  <a:pt x="8912234" y="5802296"/>
                </a:lnTo>
                <a:lnTo>
                  <a:pt x="8901098" y="5795982"/>
                </a:lnTo>
                <a:lnTo>
                  <a:pt x="8888426" y="5791203"/>
                </a:lnTo>
                <a:lnTo>
                  <a:pt x="8877290" y="5786424"/>
                </a:lnTo>
                <a:lnTo>
                  <a:pt x="8864617" y="5783267"/>
                </a:lnTo>
                <a:lnTo>
                  <a:pt x="8839188" y="5778488"/>
                </a:lnTo>
                <a:lnTo>
                  <a:pt x="8813801" y="5778488"/>
                </a:lnTo>
                <a:lnTo>
                  <a:pt x="8793151" y="5780067"/>
                </a:lnTo>
                <a:lnTo>
                  <a:pt x="8770921" y="5783267"/>
                </a:lnTo>
                <a:lnTo>
                  <a:pt x="8750313" y="5789624"/>
                </a:lnTo>
                <a:lnTo>
                  <a:pt x="8729663" y="5797560"/>
                </a:lnTo>
                <a:lnTo>
                  <a:pt x="8709012" y="5807075"/>
                </a:lnTo>
                <a:lnTo>
                  <a:pt x="8689982" y="5818168"/>
                </a:lnTo>
                <a:lnTo>
                  <a:pt x="8672532" y="5830883"/>
                </a:lnTo>
                <a:lnTo>
                  <a:pt x="8655038" y="5845177"/>
                </a:lnTo>
                <a:lnTo>
                  <a:pt x="8642366" y="5857891"/>
                </a:lnTo>
                <a:lnTo>
                  <a:pt x="8631230" y="5870563"/>
                </a:lnTo>
                <a:lnTo>
                  <a:pt x="8610622" y="5899150"/>
                </a:lnTo>
                <a:lnTo>
                  <a:pt x="8591550" y="5927737"/>
                </a:lnTo>
                <a:lnTo>
                  <a:pt x="8575678" y="5957902"/>
                </a:lnTo>
                <a:lnTo>
                  <a:pt x="8561385" y="5991225"/>
                </a:lnTo>
                <a:lnTo>
                  <a:pt x="8548713" y="6022969"/>
                </a:lnTo>
                <a:lnTo>
                  <a:pt x="8537577" y="6056334"/>
                </a:lnTo>
                <a:lnTo>
                  <a:pt x="8528062" y="6091236"/>
                </a:lnTo>
                <a:lnTo>
                  <a:pt x="8513769" y="6142052"/>
                </a:lnTo>
                <a:lnTo>
                  <a:pt x="8502675" y="6194447"/>
                </a:lnTo>
                <a:lnTo>
                  <a:pt x="8491539" y="6246799"/>
                </a:lnTo>
                <a:lnTo>
                  <a:pt x="8483603" y="6299194"/>
                </a:lnTo>
                <a:lnTo>
                  <a:pt x="8478825" y="6329359"/>
                </a:lnTo>
                <a:lnTo>
                  <a:pt x="8474089" y="6378596"/>
                </a:lnTo>
                <a:lnTo>
                  <a:pt x="8469310" y="6426213"/>
                </a:lnTo>
                <a:lnTo>
                  <a:pt x="8466153" y="6475407"/>
                </a:lnTo>
                <a:lnTo>
                  <a:pt x="8464574" y="6524645"/>
                </a:lnTo>
                <a:lnTo>
                  <a:pt x="8464574" y="6573840"/>
                </a:lnTo>
                <a:lnTo>
                  <a:pt x="8464574" y="6621456"/>
                </a:lnTo>
                <a:lnTo>
                  <a:pt x="8467731" y="6670693"/>
                </a:lnTo>
                <a:lnTo>
                  <a:pt x="8470889" y="6719888"/>
                </a:lnTo>
                <a:lnTo>
                  <a:pt x="8470889" y="6723045"/>
                </a:lnTo>
                <a:lnTo>
                  <a:pt x="8472510" y="6732603"/>
                </a:lnTo>
                <a:lnTo>
                  <a:pt x="8472510" y="6737339"/>
                </a:lnTo>
                <a:lnTo>
                  <a:pt x="8474089" y="6748475"/>
                </a:lnTo>
                <a:lnTo>
                  <a:pt x="8474089" y="6753211"/>
                </a:lnTo>
                <a:lnTo>
                  <a:pt x="8474089" y="6767504"/>
                </a:lnTo>
                <a:lnTo>
                  <a:pt x="8475667" y="6770704"/>
                </a:lnTo>
                <a:lnTo>
                  <a:pt x="8475667" y="6783376"/>
                </a:lnTo>
                <a:lnTo>
                  <a:pt x="8475667" y="6788155"/>
                </a:lnTo>
                <a:lnTo>
                  <a:pt x="8475667" y="6802448"/>
                </a:lnTo>
                <a:lnTo>
                  <a:pt x="8475667" y="6805605"/>
                </a:lnTo>
                <a:lnTo>
                  <a:pt x="8475667" y="6819899"/>
                </a:lnTo>
                <a:lnTo>
                  <a:pt x="8475667" y="6823056"/>
                </a:lnTo>
                <a:lnTo>
                  <a:pt x="8475667" y="6840550"/>
                </a:lnTo>
                <a:lnTo>
                  <a:pt x="8474089" y="6856422"/>
                </a:lnTo>
                <a:lnTo>
                  <a:pt x="8474089" y="6858000"/>
                </a:lnTo>
                <a:lnTo>
                  <a:pt x="3382962" y="6858000"/>
                </a:lnTo>
                <a:lnTo>
                  <a:pt x="3379762" y="6854843"/>
                </a:lnTo>
                <a:lnTo>
                  <a:pt x="3338504" y="6816741"/>
                </a:lnTo>
                <a:lnTo>
                  <a:pt x="3333725" y="6811963"/>
                </a:lnTo>
                <a:lnTo>
                  <a:pt x="3295624" y="6775440"/>
                </a:lnTo>
                <a:lnTo>
                  <a:pt x="3290888" y="6770704"/>
                </a:lnTo>
                <a:lnTo>
                  <a:pt x="3251208" y="6730981"/>
                </a:lnTo>
                <a:lnTo>
                  <a:pt x="3244850" y="6723045"/>
                </a:lnTo>
                <a:lnTo>
                  <a:pt x="3205170" y="6683365"/>
                </a:lnTo>
                <a:lnTo>
                  <a:pt x="3200392" y="6678629"/>
                </a:lnTo>
                <a:lnTo>
                  <a:pt x="3163869" y="6638906"/>
                </a:lnTo>
                <a:lnTo>
                  <a:pt x="3159133" y="6635749"/>
                </a:lnTo>
                <a:lnTo>
                  <a:pt x="3121031" y="6594490"/>
                </a:lnTo>
                <a:lnTo>
                  <a:pt x="3114674" y="6586554"/>
                </a:lnTo>
                <a:lnTo>
                  <a:pt x="3076573" y="6545253"/>
                </a:lnTo>
                <a:lnTo>
                  <a:pt x="3073373" y="6540517"/>
                </a:lnTo>
                <a:lnTo>
                  <a:pt x="3035271" y="6497637"/>
                </a:lnTo>
                <a:lnTo>
                  <a:pt x="3033692" y="6494479"/>
                </a:lnTo>
                <a:lnTo>
                  <a:pt x="2995591" y="6451599"/>
                </a:lnTo>
                <a:lnTo>
                  <a:pt x="2989234" y="6445242"/>
                </a:lnTo>
                <a:lnTo>
                  <a:pt x="2952754" y="6400783"/>
                </a:lnTo>
                <a:lnTo>
                  <a:pt x="2949554" y="6397626"/>
                </a:lnTo>
                <a:lnTo>
                  <a:pt x="2871772" y="6303972"/>
                </a:lnTo>
                <a:lnTo>
                  <a:pt x="2868615" y="6300772"/>
                </a:lnTo>
                <a:lnTo>
                  <a:pt x="2741596" y="6148409"/>
                </a:lnTo>
                <a:lnTo>
                  <a:pt x="2713009" y="6111887"/>
                </a:lnTo>
                <a:lnTo>
                  <a:pt x="2701915" y="6099172"/>
                </a:lnTo>
                <a:lnTo>
                  <a:pt x="2673329" y="6064270"/>
                </a:lnTo>
                <a:lnTo>
                  <a:pt x="2665393" y="6056334"/>
                </a:lnTo>
                <a:lnTo>
                  <a:pt x="2632070" y="6015033"/>
                </a:lnTo>
                <a:lnTo>
                  <a:pt x="2622555" y="6003940"/>
                </a:lnTo>
                <a:lnTo>
                  <a:pt x="2587611" y="5964217"/>
                </a:lnTo>
                <a:lnTo>
                  <a:pt x="2581254" y="5954702"/>
                </a:lnTo>
                <a:lnTo>
                  <a:pt x="2546352" y="5915022"/>
                </a:lnTo>
                <a:lnTo>
                  <a:pt x="2543153" y="5911865"/>
                </a:lnTo>
                <a:lnTo>
                  <a:pt x="2506673" y="5868985"/>
                </a:lnTo>
                <a:lnTo>
                  <a:pt x="2498737" y="5861049"/>
                </a:lnTo>
                <a:lnTo>
                  <a:pt x="2463792" y="5819790"/>
                </a:lnTo>
                <a:lnTo>
                  <a:pt x="2455856" y="5811854"/>
                </a:lnTo>
                <a:lnTo>
                  <a:pt x="2419334" y="5772131"/>
                </a:lnTo>
                <a:lnTo>
                  <a:pt x="2417755" y="5768974"/>
                </a:lnTo>
                <a:lnTo>
                  <a:pt x="2379654" y="5727715"/>
                </a:lnTo>
                <a:lnTo>
                  <a:pt x="2371718" y="5719779"/>
                </a:lnTo>
                <a:lnTo>
                  <a:pt x="2333616" y="5680056"/>
                </a:lnTo>
                <a:lnTo>
                  <a:pt x="2327259" y="5673741"/>
                </a:lnTo>
                <a:lnTo>
                  <a:pt x="2287579" y="5634019"/>
                </a:lnTo>
                <a:lnTo>
                  <a:pt x="2286000" y="5632440"/>
                </a:lnTo>
                <a:lnTo>
                  <a:pt x="2246320" y="5592760"/>
                </a:lnTo>
                <a:lnTo>
                  <a:pt x="2238384" y="5584824"/>
                </a:lnTo>
                <a:lnTo>
                  <a:pt x="2200283" y="5546723"/>
                </a:lnTo>
                <a:lnTo>
                  <a:pt x="2192347" y="5540365"/>
                </a:lnTo>
                <a:lnTo>
                  <a:pt x="2151045" y="5502264"/>
                </a:lnTo>
                <a:lnTo>
                  <a:pt x="2149466" y="5502264"/>
                </a:lnTo>
                <a:lnTo>
                  <a:pt x="2108208" y="5464162"/>
                </a:lnTo>
                <a:lnTo>
                  <a:pt x="2100271" y="5457805"/>
                </a:lnTo>
                <a:lnTo>
                  <a:pt x="2057392" y="5422904"/>
                </a:lnTo>
                <a:lnTo>
                  <a:pt x="2049456" y="5414968"/>
                </a:lnTo>
                <a:lnTo>
                  <a:pt x="2004997" y="5380023"/>
                </a:lnTo>
                <a:lnTo>
                  <a:pt x="1963738" y="5348279"/>
                </a:lnTo>
                <a:lnTo>
                  <a:pt x="1951023" y="5338765"/>
                </a:lnTo>
                <a:lnTo>
                  <a:pt x="1919279" y="5314957"/>
                </a:lnTo>
                <a:lnTo>
                  <a:pt x="1908143" y="5307021"/>
                </a:lnTo>
                <a:lnTo>
                  <a:pt x="1865306" y="5276855"/>
                </a:lnTo>
                <a:lnTo>
                  <a:pt x="1857370" y="5272077"/>
                </a:lnTo>
                <a:lnTo>
                  <a:pt x="1820847" y="5246690"/>
                </a:lnTo>
                <a:lnTo>
                  <a:pt x="1808132" y="5238754"/>
                </a:lnTo>
                <a:lnTo>
                  <a:pt x="1771652" y="5216524"/>
                </a:lnTo>
                <a:lnTo>
                  <a:pt x="1762095" y="5210167"/>
                </a:lnTo>
                <a:lnTo>
                  <a:pt x="1717679" y="5183202"/>
                </a:lnTo>
                <a:lnTo>
                  <a:pt x="1706543" y="5178423"/>
                </a:lnTo>
                <a:lnTo>
                  <a:pt x="1676377" y="5160972"/>
                </a:lnTo>
                <a:lnTo>
                  <a:pt x="1728772" y="5180002"/>
                </a:lnTo>
                <a:lnTo>
                  <a:pt x="1779588" y="5199074"/>
                </a:lnTo>
                <a:lnTo>
                  <a:pt x="1835140" y="5222882"/>
                </a:lnTo>
                <a:lnTo>
                  <a:pt x="1890693" y="5248268"/>
                </a:lnTo>
                <a:lnTo>
                  <a:pt x="1946245" y="5275277"/>
                </a:lnTo>
                <a:lnTo>
                  <a:pt x="2000261" y="5303821"/>
                </a:lnTo>
                <a:lnTo>
                  <a:pt x="2055813" y="5333986"/>
                </a:lnTo>
                <a:lnTo>
                  <a:pt x="2109786" y="5364151"/>
                </a:lnTo>
                <a:lnTo>
                  <a:pt x="2216155" y="5427682"/>
                </a:lnTo>
                <a:lnTo>
                  <a:pt x="2322523" y="5494328"/>
                </a:lnTo>
                <a:lnTo>
                  <a:pt x="2427270" y="5562595"/>
                </a:lnTo>
                <a:lnTo>
                  <a:pt x="2636849" y="5702286"/>
                </a:lnTo>
                <a:lnTo>
                  <a:pt x="2663814" y="5721358"/>
                </a:lnTo>
                <a:lnTo>
                  <a:pt x="2684465" y="5734030"/>
                </a:lnTo>
                <a:lnTo>
                  <a:pt x="2840028" y="5837241"/>
                </a:lnTo>
                <a:lnTo>
                  <a:pt x="2917810" y="5886435"/>
                </a:lnTo>
                <a:lnTo>
                  <a:pt x="2997212" y="5935673"/>
                </a:lnTo>
                <a:lnTo>
                  <a:pt x="3076573" y="5981710"/>
                </a:lnTo>
                <a:lnTo>
                  <a:pt x="3157511" y="6026169"/>
                </a:lnTo>
                <a:lnTo>
                  <a:pt x="3238493" y="6069006"/>
                </a:lnTo>
                <a:lnTo>
                  <a:pt x="3321053" y="6107108"/>
                </a:lnTo>
                <a:lnTo>
                  <a:pt x="3405192" y="6143631"/>
                </a:lnTo>
                <a:lnTo>
                  <a:pt x="3446451" y="6159503"/>
                </a:lnTo>
                <a:lnTo>
                  <a:pt x="3489331" y="6175375"/>
                </a:lnTo>
                <a:lnTo>
                  <a:pt x="3532168" y="6191247"/>
                </a:lnTo>
                <a:lnTo>
                  <a:pt x="3575048" y="6203961"/>
                </a:lnTo>
                <a:lnTo>
                  <a:pt x="3619507" y="6216633"/>
                </a:lnTo>
                <a:lnTo>
                  <a:pt x="3662344" y="6227769"/>
                </a:lnTo>
                <a:lnTo>
                  <a:pt x="3706804" y="6238863"/>
                </a:lnTo>
                <a:lnTo>
                  <a:pt x="3752841" y="6248420"/>
                </a:lnTo>
                <a:lnTo>
                  <a:pt x="3797299" y="6256356"/>
                </a:lnTo>
                <a:lnTo>
                  <a:pt x="3843337" y="6262671"/>
                </a:lnTo>
                <a:lnTo>
                  <a:pt x="3889374" y="6269028"/>
                </a:lnTo>
                <a:lnTo>
                  <a:pt x="3935412" y="6272228"/>
                </a:lnTo>
                <a:lnTo>
                  <a:pt x="3983028" y="6275386"/>
                </a:lnTo>
                <a:lnTo>
                  <a:pt x="4092553" y="6275386"/>
                </a:lnTo>
                <a:lnTo>
                  <a:pt x="4159242" y="6273807"/>
                </a:lnTo>
                <a:lnTo>
                  <a:pt x="4227508" y="6269028"/>
                </a:lnTo>
                <a:lnTo>
                  <a:pt x="4297354" y="6262671"/>
                </a:lnTo>
                <a:lnTo>
                  <a:pt x="4367200" y="6253156"/>
                </a:lnTo>
                <a:lnTo>
                  <a:pt x="4438666" y="6240484"/>
                </a:lnTo>
                <a:lnTo>
                  <a:pt x="4473568" y="6232505"/>
                </a:lnTo>
                <a:lnTo>
                  <a:pt x="4508512" y="6222991"/>
                </a:lnTo>
                <a:lnTo>
                  <a:pt x="4543413" y="6213476"/>
                </a:lnTo>
                <a:lnTo>
                  <a:pt x="4576779" y="6202383"/>
                </a:lnTo>
                <a:lnTo>
                  <a:pt x="4613259" y="6191247"/>
                </a:lnTo>
                <a:lnTo>
                  <a:pt x="4614837" y="6189668"/>
                </a:lnTo>
                <a:lnTo>
                  <a:pt x="4638688" y="6181732"/>
                </a:lnTo>
                <a:lnTo>
                  <a:pt x="4651360" y="6175375"/>
                </a:lnTo>
                <a:lnTo>
                  <a:pt x="4676789" y="6164281"/>
                </a:lnTo>
                <a:lnTo>
                  <a:pt x="4721206" y="6142052"/>
                </a:lnTo>
                <a:lnTo>
                  <a:pt x="4762507" y="6118244"/>
                </a:lnTo>
                <a:lnTo>
                  <a:pt x="4802187" y="6091236"/>
                </a:lnTo>
                <a:lnTo>
                  <a:pt x="4821216" y="6076942"/>
                </a:lnTo>
                <a:lnTo>
                  <a:pt x="4840289" y="6062649"/>
                </a:lnTo>
                <a:lnTo>
                  <a:pt x="4857739" y="6046777"/>
                </a:lnTo>
                <a:lnTo>
                  <a:pt x="4875190" y="6030905"/>
                </a:lnTo>
                <a:lnTo>
                  <a:pt x="4891105" y="6013454"/>
                </a:lnTo>
                <a:lnTo>
                  <a:pt x="4905355" y="5996004"/>
                </a:lnTo>
                <a:lnTo>
                  <a:pt x="4919649" y="5976932"/>
                </a:lnTo>
                <a:lnTo>
                  <a:pt x="4933942" y="5957902"/>
                </a:lnTo>
                <a:lnTo>
                  <a:pt x="4946657" y="5937251"/>
                </a:lnTo>
                <a:lnTo>
                  <a:pt x="4957750" y="5916601"/>
                </a:lnTo>
                <a:lnTo>
                  <a:pt x="4964107" y="5902307"/>
                </a:lnTo>
                <a:lnTo>
                  <a:pt x="4973622" y="5881699"/>
                </a:lnTo>
                <a:lnTo>
                  <a:pt x="4983180" y="5859470"/>
                </a:lnTo>
                <a:lnTo>
                  <a:pt x="4992694" y="5826105"/>
                </a:lnTo>
                <a:lnTo>
                  <a:pt x="4999052" y="5794360"/>
                </a:lnTo>
                <a:lnTo>
                  <a:pt x="5002209" y="5761038"/>
                </a:lnTo>
                <a:lnTo>
                  <a:pt x="5002209" y="5727715"/>
                </a:lnTo>
                <a:lnTo>
                  <a:pt x="4999052" y="5694350"/>
                </a:lnTo>
                <a:lnTo>
                  <a:pt x="4992694" y="5661027"/>
                </a:lnTo>
                <a:lnTo>
                  <a:pt x="4984758" y="5627704"/>
                </a:lnTo>
                <a:lnTo>
                  <a:pt x="4973622" y="5594339"/>
                </a:lnTo>
                <a:lnTo>
                  <a:pt x="4960950" y="5562595"/>
                </a:lnTo>
                <a:lnTo>
                  <a:pt x="4945078" y="5530850"/>
                </a:lnTo>
                <a:lnTo>
                  <a:pt x="4929163" y="5500685"/>
                </a:lnTo>
                <a:lnTo>
                  <a:pt x="4910134" y="5470520"/>
                </a:lnTo>
                <a:lnTo>
                  <a:pt x="4889484" y="5440354"/>
                </a:lnTo>
                <a:lnTo>
                  <a:pt x="4868876" y="5411768"/>
                </a:lnTo>
                <a:lnTo>
                  <a:pt x="4846646" y="5384802"/>
                </a:lnTo>
                <a:lnTo>
                  <a:pt x="4822838" y="5359415"/>
                </a:lnTo>
                <a:lnTo>
                  <a:pt x="4732342" y="5262562"/>
                </a:lnTo>
                <a:lnTo>
                  <a:pt x="4640267" y="5165708"/>
                </a:lnTo>
                <a:lnTo>
                  <a:pt x="4432309" y="4951393"/>
                </a:lnTo>
                <a:lnTo>
                  <a:pt x="4225930" y="4738699"/>
                </a:lnTo>
                <a:lnTo>
                  <a:pt x="4203700" y="4714891"/>
                </a:lnTo>
                <a:lnTo>
                  <a:pt x="4183050" y="4687883"/>
                </a:lnTo>
                <a:lnTo>
                  <a:pt x="4164020" y="4660918"/>
                </a:lnTo>
                <a:lnTo>
                  <a:pt x="4159242" y="4651360"/>
                </a:lnTo>
                <a:lnTo>
                  <a:pt x="4157663" y="4648203"/>
                </a:lnTo>
                <a:lnTo>
                  <a:pt x="4151306" y="4637067"/>
                </a:lnTo>
                <a:lnTo>
                  <a:pt x="4140212" y="4614880"/>
                </a:lnTo>
                <a:lnTo>
                  <a:pt x="4132276" y="4594230"/>
                </a:lnTo>
                <a:lnTo>
                  <a:pt x="4124340" y="4572000"/>
                </a:lnTo>
                <a:lnTo>
                  <a:pt x="4119562" y="4551350"/>
                </a:lnTo>
                <a:lnTo>
                  <a:pt x="4116362" y="4529120"/>
                </a:lnTo>
                <a:lnTo>
                  <a:pt x="4116362" y="4508512"/>
                </a:lnTo>
                <a:lnTo>
                  <a:pt x="4116362" y="4487861"/>
                </a:lnTo>
                <a:lnTo>
                  <a:pt x="4119562" y="4467211"/>
                </a:lnTo>
                <a:lnTo>
                  <a:pt x="4127498" y="4443403"/>
                </a:lnTo>
                <a:lnTo>
                  <a:pt x="4138591" y="4421173"/>
                </a:lnTo>
                <a:lnTo>
                  <a:pt x="4144948" y="4410080"/>
                </a:lnTo>
                <a:lnTo>
                  <a:pt x="4152885" y="4400565"/>
                </a:lnTo>
                <a:lnTo>
                  <a:pt x="4160820" y="4389429"/>
                </a:lnTo>
                <a:lnTo>
                  <a:pt x="4170378" y="4379914"/>
                </a:lnTo>
                <a:lnTo>
                  <a:pt x="4183050" y="4368821"/>
                </a:lnTo>
                <a:lnTo>
                  <a:pt x="4197343" y="4359264"/>
                </a:lnTo>
                <a:lnTo>
                  <a:pt x="4211637" y="4349749"/>
                </a:lnTo>
                <a:lnTo>
                  <a:pt x="4227508" y="4340234"/>
                </a:lnTo>
                <a:lnTo>
                  <a:pt x="4244959" y="4332298"/>
                </a:lnTo>
                <a:lnTo>
                  <a:pt x="4267189" y="4321162"/>
                </a:lnTo>
                <a:lnTo>
                  <a:pt x="4290997" y="4313226"/>
                </a:lnTo>
                <a:lnTo>
                  <a:pt x="4314805" y="4308490"/>
                </a:lnTo>
                <a:lnTo>
                  <a:pt x="4337034" y="4303712"/>
                </a:lnTo>
                <a:lnTo>
                  <a:pt x="4360842" y="4300554"/>
                </a:lnTo>
                <a:lnTo>
                  <a:pt x="4383071" y="4298933"/>
                </a:lnTo>
                <a:lnTo>
                  <a:pt x="4405301" y="4300554"/>
                </a:lnTo>
                <a:lnTo>
                  <a:pt x="4427530" y="4302133"/>
                </a:lnTo>
                <a:lnTo>
                  <a:pt x="4449760" y="4305290"/>
                </a:lnTo>
                <a:lnTo>
                  <a:pt x="4470410" y="4310069"/>
                </a:lnTo>
                <a:lnTo>
                  <a:pt x="4492640" y="4314805"/>
                </a:lnTo>
                <a:lnTo>
                  <a:pt x="4513248" y="4322784"/>
                </a:lnTo>
                <a:lnTo>
                  <a:pt x="4535477" y="4330720"/>
                </a:lnTo>
                <a:lnTo>
                  <a:pt x="4556128" y="4338656"/>
                </a:lnTo>
                <a:lnTo>
                  <a:pt x="4597387" y="4359264"/>
                </a:lnTo>
                <a:lnTo>
                  <a:pt x="4638688" y="4381493"/>
                </a:lnTo>
                <a:lnTo>
                  <a:pt x="4678368" y="4406880"/>
                </a:lnTo>
                <a:lnTo>
                  <a:pt x="4718048" y="4432309"/>
                </a:lnTo>
                <a:lnTo>
                  <a:pt x="4757728" y="4460896"/>
                </a:lnTo>
                <a:lnTo>
                  <a:pt x="4833931" y="4514869"/>
                </a:lnTo>
                <a:lnTo>
                  <a:pt x="4872033" y="4540256"/>
                </a:lnTo>
                <a:lnTo>
                  <a:pt x="4908555" y="4564064"/>
                </a:lnTo>
                <a:lnTo>
                  <a:pt x="5008566" y="4625974"/>
                </a:lnTo>
                <a:lnTo>
                  <a:pt x="5092705" y="4676790"/>
                </a:lnTo>
                <a:lnTo>
                  <a:pt x="5180002" y="4727563"/>
                </a:lnTo>
                <a:lnTo>
                  <a:pt x="5268919" y="4778379"/>
                </a:lnTo>
                <a:lnTo>
                  <a:pt x="5359415" y="4827574"/>
                </a:lnTo>
                <a:lnTo>
                  <a:pt x="5451490" y="4875233"/>
                </a:lnTo>
                <a:lnTo>
                  <a:pt x="5543565" y="4921270"/>
                </a:lnTo>
                <a:lnTo>
                  <a:pt x="5638797" y="4964108"/>
                </a:lnTo>
                <a:lnTo>
                  <a:pt x="5734029" y="5005409"/>
                </a:lnTo>
                <a:lnTo>
                  <a:pt x="5784845" y="5024439"/>
                </a:lnTo>
                <a:lnTo>
                  <a:pt x="5861048" y="5053025"/>
                </a:lnTo>
                <a:lnTo>
                  <a:pt x="5902307" y="5067319"/>
                </a:lnTo>
                <a:lnTo>
                  <a:pt x="5957902" y="5084769"/>
                </a:lnTo>
                <a:lnTo>
                  <a:pt x="6015033" y="5102220"/>
                </a:lnTo>
                <a:lnTo>
                  <a:pt x="6070585" y="5116514"/>
                </a:lnTo>
                <a:lnTo>
                  <a:pt x="6127758" y="5130807"/>
                </a:lnTo>
                <a:lnTo>
                  <a:pt x="6183310" y="5141900"/>
                </a:lnTo>
                <a:lnTo>
                  <a:pt x="6238862" y="5151458"/>
                </a:lnTo>
                <a:lnTo>
                  <a:pt x="6296036" y="5159394"/>
                </a:lnTo>
                <a:lnTo>
                  <a:pt x="6351588" y="5165708"/>
                </a:lnTo>
                <a:lnTo>
                  <a:pt x="6389689" y="5167330"/>
                </a:lnTo>
                <a:lnTo>
                  <a:pt x="6465892" y="5167330"/>
                </a:lnTo>
                <a:lnTo>
                  <a:pt x="6503994" y="5164130"/>
                </a:lnTo>
                <a:lnTo>
                  <a:pt x="6542095" y="5159394"/>
                </a:lnTo>
                <a:lnTo>
                  <a:pt x="6581775" y="5153036"/>
                </a:lnTo>
                <a:lnTo>
                  <a:pt x="6619877" y="5146679"/>
                </a:lnTo>
                <a:lnTo>
                  <a:pt x="6656399" y="5137164"/>
                </a:lnTo>
                <a:lnTo>
                  <a:pt x="6694501" y="5126028"/>
                </a:lnTo>
                <a:lnTo>
                  <a:pt x="6730981" y="5113356"/>
                </a:lnTo>
                <a:lnTo>
                  <a:pt x="6767504" y="5099063"/>
                </a:lnTo>
                <a:lnTo>
                  <a:pt x="6802448" y="5083191"/>
                </a:lnTo>
                <a:lnTo>
                  <a:pt x="6835770" y="5067319"/>
                </a:lnTo>
                <a:lnTo>
                  <a:pt x="6869093" y="5048247"/>
                </a:lnTo>
                <a:lnTo>
                  <a:pt x="6900880" y="5027596"/>
                </a:lnTo>
                <a:lnTo>
                  <a:pt x="6932624" y="5006988"/>
                </a:lnTo>
                <a:lnTo>
                  <a:pt x="6961168" y="4983180"/>
                </a:lnTo>
                <a:lnTo>
                  <a:pt x="6989755" y="4959372"/>
                </a:lnTo>
                <a:lnTo>
                  <a:pt x="7016763" y="4933942"/>
                </a:lnTo>
                <a:lnTo>
                  <a:pt x="7042150" y="4906977"/>
                </a:lnTo>
                <a:lnTo>
                  <a:pt x="7064379" y="4878390"/>
                </a:lnTo>
                <a:lnTo>
                  <a:pt x="7085030" y="4848225"/>
                </a:lnTo>
                <a:lnTo>
                  <a:pt x="7104059" y="4816481"/>
                </a:lnTo>
                <a:lnTo>
                  <a:pt x="7121510" y="4784737"/>
                </a:lnTo>
                <a:lnTo>
                  <a:pt x="7137382" y="4749793"/>
                </a:lnTo>
                <a:lnTo>
                  <a:pt x="7148518" y="4714891"/>
                </a:lnTo>
                <a:lnTo>
                  <a:pt x="7159611" y="4678368"/>
                </a:lnTo>
                <a:lnTo>
                  <a:pt x="7167547" y="4640267"/>
                </a:lnTo>
                <a:lnTo>
                  <a:pt x="7172326" y="4602166"/>
                </a:lnTo>
                <a:lnTo>
                  <a:pt x="7173905" y="4560907"/>
                </a:lnTo>
                <a:lnTo>
                  <a:pt x="7173905" y="4519605"/>
                </a:lnTo>
                <a:lnTo>
                  <a:pt x="7169169" y="4478347"/>
                </a:lnTo>
                <a:lnTo>
                  <a:pt x="7162811" y="4435467"/>
                </a:lnTo>
                <a:lnTo>
                  <a:pt x="7153296" y="4394208"/>
                </a:lnTo>
                <a:lnTo>
                  <a:pt x="7142160" y="4354528"/>
                </a:lnTo>
                <a:lnTo>
                  <a:pt x="7127867" y="4314805"/>
                </a:lnTo>
                <a:lnTo>
                  <a:pt x="7111995" y="4276746"/>
                </a:lnTo>
                <a:lnTo>
                  <a:pt x="7094544" y="4238645"/>
                </a:lnTo>
                <a:lnTo>
                  <a:pt x="7075472" y="4202122"/>
                </a:lnTo>
                <a:lnTo>
                  <a:pt x="7053243" y="4165599"/>
                </a:lnTo>
                <a:lnTo>
                  <a:pt x="7031056" y="4130655"/>
                </a:lnTo>
                <a:lnTo>
                  <a:pt x="7005627" y="4097332"/>
                </a:lnTo>
                <a:lnTo>
                  <a:pt x="6980240" y="4064010"/>
                </a:lnTo>
                <a:lnTo>
                  <a:pt x="6954853" y="4030644"/>
                </a:lnTo>
                <a:lnTo>
                  <a:pt x="6927845" y="3998900"/>
                </a:lnTo>
                <a:lnTo>
                  <a:pt x="6899259" y="3967156"/>
                </a:lnTo>
                <a:lnTo>
                  <a:pt x="6842128" y="3905247"/>
                </a:lnTo>
                <a:lnTo>
                  <a:pt x="6818320" y="3883017"/>
                </a:lnTo>
                <a:lnTo>
                  <a:pt x="6792933" y="3859209"/>
                </a:lnTo>
                <a:lnTo>
                  <a:pt x="6738917" y="3811593"/>
                </a:lnTo>
                <a:lnTo>
                  <a:pt x="6727824" y="3800457"/>
                </a:lnTo>
                <a:lnTo>
                  <a:pt x="6707173" y="3779849"/>
                </a:lnTo>
                <a:lnTo>
                  <a:pt x="6688143" y="3759198"/>
                </a:lnTo>
                <a:lnTo>
                  <a:pt x="6669071" y="3736969"/>
                </a:lnTo>
                <a:lnTo>
                  <a:pt x="6654821" y="3714739"/>
                </a:lnTo>
                <a:lnTo>
                  <a:pt x="6642106" y="3690931"/>
                </a:lnTo>
                <a:lnTo>
                  <a:pt x="6632591" y="3667123"/>
                </a:lnTo>
                <a:lnTo>
                  <a:pt x="6629391" y="3654409"/>
                </a:lnTo>
                <a:lnTo>
                  <a:pt x="6626234" y="3640158"/>
                </a:lnTo>
                <a:lnTo>
                  <a:pt x="6624655" y="3627443"/>
                </a:lnTo>
                <a:lnTo>
                  <a:pt x="6624655" y="3613150"/>
                </a:lnTo>
                <a:lnTo>
                  <a:pt x="6624655" y="3611571"/>
                </a:lnTo>
                <a:lnTo>
                  <a:pt x="6626234" y="3597278"/>
                </a:lnTo>
                <a:lnTo>
                  <a:pt x="6627813" y="3584563"/>
                </a:lnTo>
                <a:lnTo>
                  <a:pt x="6632591" y="3570270"/>
                </a:lnTo>
                <a:lnTo>
                  <a:pt x="6637327" y="3557598"/>
                </a:lnTo>
                <a:lnTo>
                  <a:pt x="6642106" y="3546462"/>
                </a:lnTo>
                <a:lnTo>
                  <a:pt x="6648463" y="3533790"/>
                </a:lnTo>
                <a:lnTo>
                  <a:pt x="6656399" y="3522654"/>
                </a:lnTo>
                <a:lnTo>
                  <a:pt x="6664335" y="3511560"/>
                </a:lnTo>
                <a:lnTo>
                  <a:pt x="6683365" y="3490910"/>
                </a:lnTo>
                <a:lnTo>
                  <a:pt x="6705594" y="3473459"/>
                </a:lnTo>
                <a:lnTo>
                  <a:pt x="6729402" y="3457587"/>
                </a:lnTo>
                <a:lnTo>
                  <a:pt x="6754832" y="3444872"/>
                </a:lnTo>
                <a:lnTo>
                  <a:pt x="6781797" y="3433779"/>
                </a:lnTo>
                <a:lnTo>
                  <a:pt x="6810384" y="3427421"/>
                </a:lnTo>
                <a:lnTo>
                  <a:pt x="6831034" y="3424222"/>
                </a:lnTo>
                <a:lnTo>
                  <a:pt x="6853221" y="3422643"/>
                </a:lnTo>
                <a:lnTo>
                  <a:pt x="6873872" y="3421064"/>
                </a:lnTo>
                <a:lnTo>
                  <a:pt x="6896101" y="3421064"/>
                </a:lnTo>
                <a:lnTo>
                  <a:pt x="6938981" y="3422643"/>
                </a:lnTo>
                <a:lnTo>
                  <a:pt x="6980240" y="3429000"/>
                </a:lnTo>
                <a:lnTo>
                  <a:pt x="7010405" y="3433779"/>
                </a:lnTo>
                <a:lnTo>
                  <a:pt x="7042150" y="3441715"/>
                </a:lnTo>
                <a:lnTo>
                  <a:pt x="7072315" y="3449651"/>
                </a:lnTo>
                <a:lnTo>
                  <a:pt x="7102480" y="3459166"/>
                </a:lnTo>
                <a:lnTo>
                  <a:pt x="7161233" y="3481395"/>
                </a:lnTo>
                <a:lnTo>
                  <a:pt x="7219942" y="3506782"/>
                </a:lnTo>
                <a:lnTo>
                  <a:pt x="7278694" y="3533790"/>
                </a:lnTo>
                <a:lnTo>
                  <a:pt x="7337446" y="3560755"/>
                </a:lnTo>
                <a:lnTo>
                  <a:pt x="7392998" y="3586142"/>
                </a:lnTo>
                <a:lnTo>
                  <a:pt x="7448550" y="3609993"/>
                </a:lnTo>
                <a:lnTo>
                  <a:pt x="7485073" y="3624243"/>
                </a:lnTo>
                <a:lnTo>
                  <a:pt x="7570791" y="3656030"/>
                </a:lnTo>
                <a:lnTo>
                  <a:pt x="7656508" y="3684574"/>
                </a:lnTo>
                <a:lnTo>
                  <a:pt x="7743847" y="3710003"/>
                </a:lnTo>
                <a:lnTo>
                  <a:pt x="7786684" y="3721097"/>
                </a:lnTo>
                <a:lnTo>
                  <a:pt x="7831143" y="3730611"/>
                </a:lnTo>
                <a:lnTo>
                  <a:pt x="7875602" y="3740169"/>
                </a:lnTo>
                <a:lnTo>
                  <a:pt x="7920061" y="3748105"/>
                </a:lnTo>
                <a:lnTo>
                  <a:pt x="7964477" y="3756041"/>
                </a:lnTo>
                <a:lnTo>
                  <a:pt x="8008936" y="3762356"/>
                </a:lnTo>
                <a:lnTo>
                  <a:pt x="8053394" y="3765556"/>
                </a:lnTo>
                <a:lnTo>
                  <a:pt x="8099432" y="3768713"/>
                </a:lnTo>
                <a:lnTo>
                  <a:pt x="8143891" y="3771913"/>
                </a:lnTo>
                <a:lnTo>
                  <a:pt x="8189928" y="3771913"/>
                </a:lnTo>
                <a:lnTo>
                  <a:pt x="8270867" y="3768713"/>
                </a:lnTo>
                <a:lnTo>
                  <a:pt x="8313747" y="3767134"/>
                </a:lnTo>
                <a:lnTo>
                  <a:pt x="8355006" y="3762356"/>
                </a:lnTo>
                <a:lnTo>
                  <a:pt x="8396307" y="3757620"/>
                </a:lnTo>
                <a:lnTo>
                  <a:pt x="8437566" y="3751262"/>
                </a:lnTo>
                <a:lnTo>
                  <a:pt x="8478825" y="3741748"/>
                </a:lnTo>
                <a:lnTo>
                  <a:pt x="8518547" y="3730611"/>
                </a:lnTo>
                <a:lnTo>
                  <a:pt x="8556649" y="3717939"/>
                </a:lnTo>
                <a:lnTo>
                  <a:pt x="8594750" y="3702067"/>
                </a:lnTo>
                <a:lnTo>
                  <a:pt x="8629652" y="3682995"/>
                </a:lnTo>
                <a:lnTo>
                  <a:pt x="8647102" y="3671902"/>
                </a:lnTo>
                <a:lnTo>
                  <a:pt x="8664596" y="3660766"/>
                </a:lnTo>
                <a:lnTo>
                  <a:pt x="8680468" y="3649673"/>
                </a:lnTo>
                <a:lnTo>
                  <a:pt x="8694761" y="3635379"/>
                </a:lnTo>
                <a:lnTo>
                  <a:pt x="8710633" y="3622665"/>
                </a:lnTo>
                <a:lnTo>
                  <a:pt x="8723305" y="3606793"/>
                </a:lnTo>
                <a:lnTo>
                  <a:pt x="8737599" y="3590921"/>
                </a:lnTo>
                <a:lnTo>
                  <a:pt x="8750313" y="3575048"/>
                </a:lnTo>
                <a:lnTo>
                  <a:pt x="8761407" y="3557598"/>
                </a:lnTo>
                <a:lnTo>
                  <a:pt x="8772543" y="3538526"/>
                </a:lnTo>
                <a:lnTo>
                  <a:pt x="8783636" y="3517918"/>
                </a:lnTo>
                <a:lnTo>
                  <a:pt x="8793151" y="3497267"/>
                </a:lnTo>
                <a:lnTo>
                  <a:pt x="8801087" y="3475038"/>
                </a:lnTo>
                <a:lnTo>
                  <a:pt x="8807444" y="3454387"/>
                </a:lnTo>
                <a:lnTo>
                  <a:pt x="8813801" y="3425843"/>
                </a:lnTo>
                <a:lnTo>
                  <a:pt x="8815380" y="3416285"/>
                </a:lnTo>
                <a:lnTo>
                  <a:pt x="8818580" y="3392477"/>
                </a:lnTo>
                <a:lnTo>
                  <a:pt x="8820159" y="3376605"/>
                </a:lnTo>
                <a:lnTo>
                  <a:pt x="8821737" y="3348019"/>
                </a:lnTo>
                <a:lnTo>
                  <a:pt x="8820159" y="3311539"/>
                </a:lnTo>
                <a:lnTo>
                  <a:pt x="8817001" y="3278173"/>
                </a:lnTo>
                <a:lnTo>
                  <a:pt x="8810644" y="3243272"/>
                </a:lnTo>
                <a:lnTo>
                  <a:pt x="8802708" y="3208328"/>
                </a:lnTo>
                <a:lnTo>
                  <a:pt x="8793151" y="3175005"/>
                </a:lnTo>
                <a:lnTo>
                  <a:pt x="8783636" y="3140061"/>
                </a:lnTo>
                <a:lnTo>
                  <a:pt x="8770921" y="3106738"/>
                </a:lnTo>
                <a:lnTo>
                  <a:pt x="8756671" y="3071794"/>
                </a:lnTo>
                <a:lnTo>
                  <a:pt x="8742377" y="3038471"/>
                </a:lnTo>
                <a:lnTo>
                  <a:pt x="8710633" y="2973404"/>
                </a:lnTo>
                <a:lnTo>
                  <a:pt x="8677268" y="2909874"/>
                </a:lnTo>
                <a:lnTo>
                  <a:pt x="8612201" y="2790833"/>
                </a:lnTo>
                <a:lnTo>
                  <a:pt x="8586772" y="2741596"/>
                </a:lnTo>
                <a:lnTo>
                  <a:pt x="8561385" y="2690822"/>
                </a:lnTo>
                <a:lnTo>
                  <a:pt x="8548713" y="2660657"/>
                </a:lnTo>
                <a:lnTo>
                  <a:pt x="8542355" y="2646364"/>
                </a:lnTo>
                <a:lnTo>
                  <a:pt x="8532798" y="2620977"/>
                </a:lnTo>
                <a:lnTo>
                  <a:pt x="8524862" y="2593969"/>
                </a:lnTo>
                <a:lnTo>
                  <a:pt x="8516926" y="2567004"/>
                </a:lnTo>
                <a:lnTo>
                  <a:pt x="8510611" y="2539995"/>
                </a:lnTo>
                <a:lnTo>
                  <a:pt x="8507411" y="2511409"/>
                </a:lnTo>
                <a:lnTo>
                  <a:pt x="8504254" y="2484443"/>
                </a:lnTo>
                <a:lnTo>
                  <a:pt x="8502675" y="2457435"/>
                </a:lnTo>
                <a:lnTo>
                  <a:pt x="8504254" y="2428891"/>
                </a:lnTo>
                <a:lnTo>
                  <a:pt x="8505833" y="2406662"/>
                </a:lnTo>
                <a:lnTo>
                  <a:pt x="8510611" y="2384433"/>
                </a:lnTo>
                <a:lnTo>
                  <a:pt x="8515347" y="2365360"/>
                </a:lnTo>
                <a:lnTo>
                  <a:pt x="8521705" y="2344753"/>
                </a:lnTo>
                <a:lnTo>
                  <a:pt x="8528062" y="2327259"/>
                </a:lnTo>
                <a:lnTo>
                  <a:pt x="8537577" y="2309808"/>
                </a:lnTo>
                <a:lnTo>
                  <a:pt x="8547091" y="2292357"/>
                </a:lnTo>
                <a:lnTo>
                  <a:pt x="8556649" y="2278064"/>
                </a:lnTo>
                <a:lnTo>
                  <a:pt x="8569321" y="2262192"/>
                </a:lnTo>
                <a:lnTo>
                  <a:pt x="8582036" y="2247899"/>
                </a:lnTo>
                <a:lnTo>
                  <a:pt x="8594750" y="2235184"/>
                </a:lnTo>
                <a:lnTo>
                  <a:pt x="8609001" y="2222512"/>
                </a:lnTo>
                <a:lnTo>
                  <a:pt x="8624873" y="2211376"/>
                </a:lnTo>
                <a:lnTo>
                  <a:pt x="8640788" y="2200283"/>
                </a:lnTo>
                <a:lnTo>
                  <a:pt x="8674110" y="2179632"/>
                </a:lnTo>
                <a:lnTo>
                  <a:pt x="8701076" y="2165339"/>
                </a:lnTo>
                <a:lnTo>
                  <a:pt x="8729663" y="2152667"/>
                </a:lnTo>
                <a:lnTo>
                  <a:pt x="8758249" y="2139952"/>
                </a:lnTo>
                <a:lnTo>
                  <a:pt x="8786836" y="2130437"/>
                </a:lnTo>
                <a:lnTo>
                  <a:pt x="8848745" y="2109786"/>
                </a:lnTo>
                <a:lnTo>
                  <a:pt x="8910655" y="2092336"/>
                </a:lnTo>
                <a:lnTo>
                  <a:pt x="9036053" y="2060592"/>
                </a:lnTo>
                <a:lnTo>
                  <a:pt x="9096383" y="2044720"/>
                </a:lnTo>
                <a:lnTo>
                  <a:pt x="9153514" y="2027226"/>
                </a:lnTo>
                <a:lnTo>
                  <a:pt x="9177322" y="2017712"/>
                </a:lnTo>
                <a:lnTo>
                  <a:pt x="9207488" y="2004997"/>
                </a:lnTo>
                <a:lnTo>
                  <a:pt x="9234496" y="1992325"/>
                </a:lnTo>
                <a:lnTo>
                  <a:pt x="9263082" y="1976453"/>
                </a:lnTo>
                <a:lnTo>
                  <a:pt x="9290048" y="1957381"/>
                </a:lnTo>
                <a:lnTo>
                  <a:pt x="9317056" y="1938351"/>
                </a:lnTo>
                <a:lnTo>
                  <a:pt x="9344021" y="1916122"/>
                </a:lnTo>
                <a:lnTo>
                  <a:pt x="9369451" y="1892314"/>
                </a:lnTo>
                <a:lnTo>
                  <a:pt x="9394837" y="1866885"/>
                </a:lnTo>
                <a:lnTo>
                  <a:pt x="9418645" y="1841498"/>
                </a:lnTo>
                <a:lnTo>
                  <a:pt x="9440875" y="1812911"/>
                </a:lnTo>
                <a:lnTo>
                  <a:pt x="9461526" y="1784367"/>
                </a:lnTo>
                <a:lnTo>
                  <a:pt x="9478976" y="1754202"/>
                </a:lnTo>
                <a:lnTo>
                  <a:pt x="9496427" y="1722458"/>
                </a:lnTo>
                <a:lnTo>
                  <a:pt x="9510720" y="1690671"/>
                </a:lnTo>
                <a:lnTo>
                  <a:pt x="9523435" y="1658927"/>
                </a:lnTo>
                <a:lnTo>
                  <a:pt x="9532950" y="1625604"/>
                </a:lnTo>
                <a:lnTo>
                  <a:pt x="9539307" y="1592281"/>
                </a:lnTo>
                <a:lnTo>
                  <a:pt x="9542464" y="1558916"/>
                </a:lnTo>
                <a:lnTo>
                  <a:pt x="9542464" y="1541465"/>
                </a:lnTo>
                <a:lnTo>
                  <a:pt x="9542464" y="1512878"/>
                </a:lnTo>
                <a:lnTo>
                  <a:pt x="9537686" y="1484292"/>
                </a:lnTo>
                <a:lnTo>
                  <a:pt x="9534528" y="1466841"/>
                </a:lnTo>
                <a:lnTo>
                  <a:pt x="9529750" y="1449390"/>
                </a:lnTo>
                <a:lnTo>
                  <a:pt x="9525014" y="1436676"/>
                </a:lnTo>
                <a:lnTo>
                  <a:pt x="9518656" y="1420804"/>
                </a:lnTo>
                <a:lnTo>
                  <a:pt x="9509142" y="1400195"/>
                </a:lnTo>
                <a:lnTo>
                  <a:pt x="9498006" y="1379545"/>
                </a:lnTo>
                <a:lnTo>
                  <a:pt x="9485334" y="1360473"/>
                </a:lnTo>
                <a:lnTo>
                  <a:pt x="9471040" y="1343022"/>
                </a:lnTo>
                <a:lnTo>
                  <a:pt x="9445611" y="1314435"/>
                </a:lnTo>
                <a:lnTo>
                  <a:pt x="9426581" y="1296985"/>
                </a:lnTo>
                <a:lnTo>
                  <a:pt x="9407552" y="1281112"/>
                </a:lnTo>
                <a:lnTo>
                  <a:pt x="9386901" y="1265240"/>
                </a:lnTo>
                <a:lnTo>
                  <a:pt x="9366251" y="1250947"/>
                </a:lnTo>
                <a:lnTo>
                  <a:pt x="9345600" y="1238232"/>
                </a:lnTo>
                <a:lnTo>
                  <a:pt x="9321792" y="1227139"/>
                </a:lnTo>
                <a:lnTo>
                  <a:pt x="9299562" y="1216046"/>
                </a:lnTo>
                <a:lnTo>
                  <a:pt x="9275754" y="1206488"/>
                </a:lnTo>
                <a:lnTo>
                  <a:pt x="9253525" y="1198552"/>
                </a:lnTo>
                <a:lnTo>
                  <a:pt x="9229717" y="1192195"/>
                </a:lnTo>
                <a:lnTo>
                  <a:pt x="9202752" y="1185880"/>
                </a:lnTo>
                <a:lnTo>
                  <a:pt x="9175744" y="1181102"/>
                </a:lnTo>
                <a:lnTo>
                  <a:pt x="9118613" y="1171587"/>
                </a:lnTo>
                <a:lnTo>
                  <a:pt x="9056703" y="1165230"/>
                </a:lnTo>
                <a:lnTo>
                  <a:pt x="8991594" y="1158872"/>
                </a:lnTo>
                <a:lnTo>
                  <a:pt x="8924948" y="1154094"/>
                </a:lnTo>
                <a:lnTo>
                  <a:pt x="8786836" y="1143000"/>
                </a:lnTo>
                <a:lnTo>
                  <a:pt x="8767764" y="1141422"/>
                </a:lnTo>
                <a:lnTo>
                  <a:pt x="8694761" y="1133485"/>
                </a:lnTo>
                <a:lnTo>
                  <a:pt x="8621716" y="1122349"/>
                </a:lnTo>
                <a:lnTo>
                  <a:pt x="8586772" y="1115992"/>
                </a:lnTo>
                <a:lnTo>
                  <a:pt x="8551870" y="1109677"/>
                </a:lnTo>
                <a:lnTo>
                  <a:pt x="8518547" y="1101741"/>
                </a:lnTo>
                <a:lnTo>
                  <a:pt x="8485182" y="1092184"/>
                </a:lnTo>
                <a:lnTo>
                  <a:pt x="8453438" y="1082669"/>
                </a:lnTo>
                <a:lnTo>
                  <a:pt x="8423272" y="1071576"/>
                </a:lnTo>
                <a:lnTo>
                  <a:pt x="8393107" y="1058861"/>
                </a:lnTo>
                <a:lnTo>
                  <a:pt x="8364520" y="1044568"/>
                </a:lnTo>
                <a:lnTo>
                  <a:pt x="8339134" y="1028696"/>
                </a:lnTo>
                <a:lnTo>
                  <a:pt x="8313747" y="1011245"/>
                </a:lnTo>
                <a:lnTo>
                  <a:pt x="8289939" y="992173"/>
                </a:lnTo>
                <a:lnTo>
                  <a:pt x="8267709" y="971565"/>
                </a:lnTo>
                <a:lnTo>
                  <a:pt x="8258195" y="960429"/>
                </a:lnTo>
                <a:lnTo>
                  <a:pt x="8254995" y="957272"/>
                </a:lnTo>
                <a:lnTo>
                  <a:pt x="8237544" y="935042"/>
                </a:lnTo>
                <a:lnTo>
                  <a:pt x="8224829" y="915970"/>
                </a:lnTo>
                <a:lnTo>
                  <a:pt x="8215315" y="900098"/>
                </a:lnTo>
                <a:lnTo>
                  <a:pt x="8207379" y="882648"/>
                </a:lnTo>
                <a:lnTo>
                  <a:pt x="8197864" y="860418"/>
                </a:lnTo>
                <a:lnTo>
                  <a:pt x="8191507" y="838189"/>
                </a:lnTo>
                <a:lnTo>
                  <a:pt x="8185149" y="812802"/>
                </a:lnTo>
                <a:lnTo>
                  <a:pt x="8180371" y="787415"/>
                </a:lnTo>
                <a:lnTo>
                  <a:pt x="8180371" y="785794"/>
                </a:lnTo>
                <a:lnTo>
                  <a:pt x="8178792" y="774701"/>
                </a:lnTo>
                <a:lnTo>
                  <a:pt x="8177213" y="769922"/>
                </a:lnTo>
                <a:lnTo>
                  <a:pt x="8177213" y="761986"/>
                </a:lnTo>
                <a:lnTo>
                  <a:pt x="8177213" y="755671"/>
                </a:lnTo>
                <a:lnTo>
                  <a:pt x="8175635" y="747693"/>
                </a:lnTo>
                <a:lnTo>
                  <a:pt x="8175635" y="742956"/>
                </a:lnTo>
                <a:lnTo>
                  <a:pt x="8175635" y="735021"/>
                </a:lnTo>
                <a:lnTo>
                  <a:pt x="8177213" y="730242"/>
                </a:lnTo>
                <a:lnTo>
                  <a:pt x="8177213" y="722306"/>
                </a:lnTo>
                <a:lnTo>
                  <a:pt x="8177213" y="717570"/>
                </a:lnTo>
                <a:lnTo>
                  <a:pt x="8177213" y="709634"/>
                </a:lnTo>
                <a:lnTo>
                  <a:pt x="8178792" y="704855"/>
                </a:lnTo>
                <a:lnTo>
                  <a:pt x="8178792" y="698498"/>
                </a:lnTo>
                <a:lnTo>
                  <a:pt x="8180371" y="692140"/>
                </a:lnTo>
                <a:lnTo>
                  <a:pt x="8180371" y="685783"/>
                </a:lnTo>
                <a:lnTo>
                  <a:pt x="8181992" y="679468"/>
                </a:lnTo>
                <a:lnTo>
                  <a:pt x="8183571" y="673111"/>
                </a:lnTo>
                <a:lnTo>
                  <a:pt x="8185149" y="666754"/>
                </a:lnTo>
                <a:lnTo>
                  <a:pt x="8185149" y="660396"/>
                </a:lnTo>
                <a:lnTo>
                  <a:pt x="8186728" y="654039"/>
                </a:lnTo>
                <a:lnTo>
                  <a:pt x="8188349" y="647682"/>
                </a:lnTo>
                <a:lnTo>
                  <a:pt x="8189928" y="641367"/>
                </a:lnTo>
                <a:lnTo>
                  <a:pt x="8193085" y="635010"/>
                </a:lnTo>
                <a:lnTo>
                  <a:pt x="8194664" y="628652"/>
                </a:lnTo>
                <a:lnTo>
                  <a:pt x="8196285" y="622295"/>
                </a:lnTo>
                <a:lnTo>
                  <a:pt x="8197864" y="615938"/>
                </a:lnTo>
                <a:lnTo>
                  <a:pt x="8199443" y="611202"/>
                </a:lnTo>
                <a:lnTo>
                  <a:pt x="8202600" y="604844"/>
                </a:lnTo>
                <a:lnTo>
                  <a:pt x="8204221" y="598487"/>
                </a:lnTo>
                <a:lnTo>
                  <a:pt x="8207379" y="592130"/>
                </a:lnTo>
                <a:lnTo>
                  <a:pt x="8208957" y="585772"/>
                </a:lnTo>
                <a:lnTo>
                  <a:pt x="8212157" y="579457"/>
                </a:lnTo>
                <a:lnTo>
                  <a:pt x="8213736" y="573100"/>
                </a:lnTo>
                <a:lnTo>
                  <a:pt x="8216893" y="566743"/>
                </a:lnTo>
                <a:lnTo>
                  <a:pt x="8218472" y="561964"/>
                </a:lnTo>
                <a:lnTo>
                  <a:pt x="8221672" y="554028"/>
                </a:lnTo>
                <a:lnTo>
                  <a:pt x="8224829" y="549292"/>
                </a:lnTo>
                <a:lnTo>
                  <a:pt x="8228029" y="542935"/>
                </a:lnTo>
                <a:lnTo>
                  <a:pt x="8229608" y="536577"/>
                </a:lnTo>
                <a:lnTo>
                  <a:pt x="8232765" y="530220"/>
                </a:lnTo>
                <a:lnTo>
                  <a:pt x="8235965" y="525484"/>
                </a:lnTo>
                <a:lnTo>
                  <a:pt x="8239123" y="517505"/>
                </a:lnTo>
                <a:lnTo>
                  <a:pt x="8240701" y="512769"/>
                </a:lnTo>
                <a:lnTo>
                  <a:pt x="8245480" y="504833"/>
                </a:lnTo>
                <a:lnTo>
                  <a:pt x="8247059" y="501633"/>
                </a:lnTo>
                <a:lnTo>
                  <a:pt x="8251837" y="492119"/>
                </a:lnTo>
                <a:lnTo>
                  <a:pt x="8253416" y="488961"/>
                </a:lnTo>
                <a:lnTo>
                  <a:pt x="8258195" y="479404"/>
                </a:lnTo>
                <a:lnTo>
                  <a:pt x="8259773" y="477825"/>
                </a:lnTo>
                <a:lnTo>
                  <a:pt x="8264509" y="466732"/>
                </a:lnTo>
                <a:lnTo>
                  <a:pt x="8297875" y="401622"/>
                </a:lnTo>
                <a:lnTo>
                  <a:pt x="8304232" y="390529"/>
                </a:lnTo>
                <a:lnTo>
                  <a:pt x="8305811" y="388950"/>
                </a:lnTo>
                <a:lnTo>
                  <a:pt x="8310547" y="379393"/>
                </a:lnTo>
                <a:lnTo>
                  <a:pt x="8312168" y="376236"/>
                </a:lnTo>
                <a:lnTo>
                  <a:pt x="8315326" y="366721"/>
                </a:lnTo>
                <a:lnTo>
                  <a:pt x="8316904" y="363521"/>
                </a:lnTo>
                <a:lnTo>
                  <a:pt x="8321683" y="355585"/>
                </a:lnTo>
                <a:lnTo>
                  <a:pt x="8323262" y="350849"/>
                </a:lnTo>
                <a:lnTo>
                  <a:pt x="8328040" y="342913"/>
                </a:lnTo>
                <a:lnTo>
                  <a:pt x="8329619" y="339713"/>
                </a:lnTo>
                <a:lnTo>
                  <a:pt x="8332776" y="330198"/>
                </a:lnTo>
                <a:lnTo>
                  <a:pt x="8334398" y="327041"/>
                </a:lnTo>
                <a:lnTo>
                  <a:pt x="8337555" y="319105"/>
                </a:lnTo>
                <a:lnTo>
                  <a:pt x="8340712" y="314326"/>
                </a:lnTo>
                <a:lnTo>
                  <a:pt x="8343912" y="306390"/>
                </a:lnTo>
                <a:lnTo>
                  <a:pt x="8345491" y="301611"/>
                </a:lnTo>
                <a:lnTo>
                  <a:pt x="8348648" y="295254"/>
                </a:lnTo>
                <a:lnTo>
                  <a:pt x="8350270" y="290518"/>
                </a:lnTo>
                <a:lnTo>
                  <a:pt x="8353427" y="282582"/>
                </a:lnTo>
                <a:lnTo>
                  <a:pt x="8355006" y="277803"/>
                </a:lnTo>
                <a:lnTo>
                  <a:pt x="8358206" y="269867"/>
                </a:lnTo>
                <a:lnTo>
                  <a:pt x="8359784" y="265131"/>
                </a:lnTo>
                <a:lnTo>
                  <a:pt x="8361363" y="258774"/>
                </a:lnTo>
                <a:lnTo>
                  <a:pt x="8362942" y="253995"/>
                </a:lnTo>
                <a:lnTo>
                  <a:pt x="8366142" y="246059"/>
                </a:lnTo>
                <a:lnTo>
                  <a:pt x="8367720" y="241281"/>
                </a:lnTo>
                <a:lnTo>
                  <a:pt x="8369299" y="233345"/>
                </a:lnTo>
                <a:lnTo>
                  <a:pt x="8370878" y="228609"/>
                </a:lnTo>
                <a:lnTo>
                  <a:pt x="8372499" y="222251"/>
                </a:lnTo>
                <a:lnTo>
                  <a:pt x="8374078" y="215894"/>
                </a:lnTo>
                <a:lnTo>
                  <a:pt x="8374078" y="209537"/>
                </a:lnTo>
                <a:lnTo>
                  <a:pt x="8375656" y="204801"/>
                </a:lnTo>
                <a:lnTo>
                  <a:pt x="8377235" y="196865"/>
                </a:lnTo>
                <a:lnTo>
                  <a:pt x="8378814" y="192086"/>
                </a:lnTo>
                <a:lnTo>
                  <a:pt x="8378814" y="184150"/>
                </a:lnTo>
                <a:lnTo>
                  <a:pt x="8380435" y="179371"/>
                </a:lnTo>
                <a:lnTo>
                  <a:pt x="8380435" y="173057"/>
                </a:lnTo>
                <a:lnTo>
                  <a:pt x="8382014" y="166699"/>
                </a:lnTo>
                <a:lnTo>
                  <a:pt x="8382014" y="160342"/>
                </a:lnTo>
                <a:lnTo>
                  <a:pt x="8382014" y="153984"/>
                </a:lnTo>
                <a:lnTo>
                  <a:pt x="8382014" y="147627"/>
                </a:lnTo>
                <a:lnTo>
                  <a:pt x="8382014" y="141270"/>
                </a:lnTo>
                <a:lnTo>
                  <a:pt x="8382014" y="134955"/>
                </a:lnTo>
                <a:lnTo>
                  <a:pt x="8382014" y="130176"/>
                </a:lnTo>
                <a:lnTo>
                  <a:pt x="8382014" y="122240"/>
                </a:lnTo>
                <a:lnTo>
                  <a:pt x="8382014" y="117462"/>
                </a:lnTo>
                <a:lnTo>
                  <a:pt x="8380435" y="109526"/>
                </a:lnTo>
                <a:lnTo>
                  <a:pt x="8380435" y="104790"/>
                </a:lnTo>
                <a:lnTo>
                  <a:pt x="8378814" y="98432"/>
                </a:lnTo>
                <a:lnTo>
                  <a:pt x="8378814" y="92075"/>
                </a:lnTo>
                <a:lnTo>
                  <a:pt x="8377235" y="85718"/>
                </a:lnTo>
                <a:lnTo>
                  <a:pt x="8375656" y="79360"/>
                </a:lnTo>
                <a:lnTo>
                  <a:pt x="8374078" y="73046"/>
                </a:lnTo>
                <a:lnTo>
                  <a:pt x="8374078" y="66688"/>
                </a:lnTo>
                <a:lnTo>
                  <a:pt x="8370878" y="60331"/>
                </a:lnTo>
                <a:lnTo>
                  <a:pt x="8369299" y="53974"/>
                </a:lnTo>
                <a:lnTo>
                  <a:pt x="8367720" y="47616"/>
                </a:lnTo>
                <a:lnTo>
                  <a:pt x="8366142" y="39680"/>
                </a:lnTo>
                <a:lnTo>
                  <a:pt x="8362942" y="33323"/>
                </a:lnTo>
                <a:lnTo>
                  <a:pt x="8359784" y="27008"/>
                </a:lnTo>
                <a:lnTo>
                  <a:pt x="8358206" y="20651"/>
                </a:lnTo>
                <a:lnTo>
                  <a:pt x="8355006" y="14294"/>
                </a:lnTo>
                <a:lnTo>
                  <a:pt x="8351848" y="7936"/>
                </a:lnTo>
                <a:lnTo>
                  <a:pt x="8348648" y="1579"/>
                </a:lnTo>
                <a:close/>
                <a:moveTo>
                  <a:pt x="5934094" y="0"/>
                </a:moveTo>
                <a:lnTo>
                  <a:pt x="6938981" y="0"/>
                </a:lnTo>
                <a:lnTo>
                  <a:pt x="6934203" y="1579"/>
                </a:lnTo>
                <a:lnTo>
                  <a:pt x="6892944" y="20651"/>
                </a:lnTo>
                <a:lnTo>
                  <a:pt x="6891323" y="22229"/>
                </a:lnTo>
                <a:lnTo>
                  <a:pt x="6850064" y="41259"/>
                </a:lnTo>
                <a:lnTo>
                  <a:pt x="6843706" y="44459"/>
                </a:lnTo>
                <a:lnTo>
                  <a:pt x="6802448" y="63488"/>
                </a:lnTo>
                <a:lnTo>
                  <a:pt x="6794512" y="68267"/>
                </a:lnTo>
                <a:lnTo>
                  <a:pt x="6761146" y="82560"/>
                </a:lnTo>
                <a:lnTo>
                  <a:pt x="6754832" y="85718"/>
                </a:lnTo>
                <a:lnTo>
                  <a:pt x="6659557" y="130176"/>
                </a:lnTo>
                <a:lnTo>
                  <a:pt x="6604005" y="153984"/>
                </a:lnTo>
                <a:lnTo>
                  <a:pt x="6545252" y="177793"/>
                </a:lnTo>
                <a:lnTo>
                  <a:pt x="6483343" y="200022"/>
                </a:lnTo>
                <a:lnTo>
                  <a:pt x="6419855" y="220673"/>
                </a:lnTo>
                <a:lnTo>
                  <a:pt x="6386532" y="230187"/>
                </a:lnTo>
                <a:lnTo>
                  <a:pt x="6354745" y="238123"/>
                </a:lnTo>
                <a:lnTo>
                  <a:pt x="6323001" y="244481"/>
                </a:lnTo>
                <a:lnTo>
                  <a:pt x="6291257" y="250838"/>
                </a:lnTo>
                <a:lnTo>
                  <a:pt x="6259513" y="253995"/>
                </a:lnTo>
                <a:lnTo>
                  <a:pt x="6229348" y="255574"/>
                </a:lnTo>
                <a:lnTo>
                  <a:pt x="6199182" y="257195"/>
                </a:lnTo>
                <a:lnTo>
                  <a:pt x="6170596" y="255574"/>
                </a:lnTo>
                <a:lnTo>
                  <a:pt x="6142051" y="252417"/>
                </a:lnTo>
                <a:lnTo>
                  <a:pt x="6115043" y="246059"/>
                </a:lnTo>
                <a:lnTo>
                  <a:pt x="6089657" y="238123"/>
                </a:lnTo>
                <a:lnTo>
                  <a:pt x="6065849" y="228609"/>
                </a:lnTo>
                <a:lnTo>
                  <a:pt x="6042041" y="215894"/>
                </a:lnTo>
                <a:lnTo>
                  <a:pt x="6021390" y="200022"/>
                </a:lnTo>
                <a:lnTo>
                  <a:pt x="6002318" y="180993"/>
                </a:lnTo>
                <a:lnTo>
                  <a:pt x="5984867" y="158763"/>
                </a:lnTo>
                <a:lnTo>
                  <a:pt x="5970574" y="134955"/>
                </a:lnTo>
                <a:lnTo>
                  <a:pt x="5956280" y="106368"/>
                </a:lnTo>
                <a:lnTo>
                  <a:pt x="5946766" y="74624"/>
                </a:lnTo>
                <a:lnTo>
                  <a:pt x="5938830" y="39680"/>
                </a:lnTo>
                <a:lnTo>
                  <a:pt x="5935672" y="22229"/>
                </a:lnTo>
                <a:lnTo>
                  <a:pt x="5935672" y="15872"/>
                </a:lnTo>
                <a:lnTo>
                  <a:pt x="5934094" y="3157"/>
                </a:lnTo>
                <a:close/>
                <a:moveTo>
                  <a:pt x="0" y="0"/>
                </a:moveTo>
                <a:lnTo>
                  <a:pt x="1015981" y="0"/>
                </a:lnTo>
                <a:lnTo>
                  <a:pt x="985816" y="31744"/>
                </a:lnTo>
                <a:lnTo>
                  <a:pt x="981080" y="36523"/>
                </a:lnTo>
                <a:lnTo>
                  <a:pt x="947714" y="69846"/>
                </a:lnTo>
                <a:lnTo>
                  <a:pt x="942978" y="74624"/>
                </a:lnTo>
                <a:lnTo>
                  <a:pt x="908034" y="106368"/>
                </a:lnTo>
                <a:lnTo>
                  <a:pt x="903255" y="111104"/>
                </a:lnTo>
                <a:lnTo>
                  <a:pt x="866775" y="144470"/>
                </a:lnTo>
                <a:lnTo>
                  <a:pt x="830253" y="176214"/>
                </a:lnTo>
                <a:lnTo>
                  <a:pt x="825474" y="179371"/>
                </a:lnTo>
                <a:lnTo>
                  <a:pt x="788994" y="209537"/>
                </a:lnTo>
                <a:lnTo>
                  <a:pt x="784215" y="214315"/>
                </a:lnTo>
                <a:lnTo>
                  <a:pt x="747692" y="241281"/>
                </a:lnTo>
                <a:lnTo>
                  <a:pt x="741335" y="246059"/>
                </a:lnTo>
                <a:lnTo>
                  <a:pt x="703234" y="274646"/>
                </a:lnTo>
                <a:lnTo>
                  <a:pt x="698498" y="277803"/>
                </a:lnTo>
                <a:lnTo>
                  <a:pt x="658818" y="304811"/>
                </a:lnTo>
                <a:lnTo>
                  <a:pt x="593708" y="347649"/>
                </a:lnTo>
                <a:lnTo>
                  <a:pt x="531799" y="390529"/>
                </a:lnTo>
                <a:lnTo>
                  <a:pt x="498476" y="412758"/>
                </a:lnTo>
                <a:lnTo>
                  <a:pt x="466732" y="431788"/>
                </a:lnTo>
                <a:lnTo>
                  <a:pt x="433366" y="450860"/>
                </a:lnTo>
                <a:lnTo>
                  <a:pt x="400044" y="468311"/>
                </a:lnTo>
                <a:lnTo>
                  <a:pt x="376236" y="479404"/>
                </a:lnTo>
                <a:lnTo>
                  <a:pt x="339713" y="493697"/>
                </a:lnTo>
                <a:lnTo>
                  <a:pt x="303190" y="506412"/>
                </a:lnTo>
                <a:lnTo>
                  <a:pt x="265089" y="515927"/>
                </a:lnTo>
                <a:lnTo>
                  <a:pt x="225409" y="522284"/>
                </a:lnTo>
                <a:lnTo>
                  <a:pt x="217472" y="523863"/>
                </a:lnTo>
                <a:lnTo>
                  <a:pt x="193664" y="525484"/>
                </a:lnTo>
                <a:lnTo>
                  <a:pt x="169856" y="525484"/>
                </a:lnTo>
                <a:lnTo>
                  <a:pt x="146048" y="522284"/>
                </a:lnTo>
                <a:lnTo>
                  <a:pt x="123819" y="515927"/>
                </a:lnTo>
                <a:lnTo>
                  <a:pt x="112683" y="512769"/>
                </a:lnTo>
                <a:lnTo>
                  <a:pt x="104747" y="507991"/>
                </a:lnTo>
                <a:lnTo>
                  <a:pt x="85718" y="496897"/>
                </a:lnTo>
                <a:lnTo>
                  <a:pt x="69846" y="482604"/>
                </a:lnTo>
                <a:lnTo>
                  <a:pt x="53974" y="465153"/>
                </a:lnTo>
                <a:lnTo>
                  <a:pt x="41259" y="446081"/>
                </a:lnTo>
                <a:lnTo>
                  <a:pt x="31744" y="427052"/>
                </a:lnTo>
                <a:lnTo>
                  <a:pt x="23808" y="404822"/>
                </a:lnTo>
                <a:lnTo>
                  <a:pt x="17451" y="382593"/>
                </a:lnTo>
                <a:lnTo>
                  <a:pt x="14293" y="360364"/>
                </a:lnTo>
                <a:lnTo>
                  <a:pt x="9515" y="320684"/>
                </a:lnTo>
                <a:lnTo>
                  <a:pt x="9515" y="309548"/>
                </a:lnTo>
                <a:lnTo>
                  <a:pt x="6315" y="279382"/>
                </a:lnTo>
                <a:lnTo>
                  <a:pt x="6315" y="268289"/>
                </a:lnTo>
                <a:lnTo>
                  <a:pt x="3157" y="230187"/>
                </a:lnTo>
                <a:lnTo>
                  <a:pt x="3157" y="220673"/>
                </a:lnTo>
                <a:lnTo>
                  <a:pt x="1579" y="188929"/>
                </a:lnTo>
                <a:lnTo>
                  <a:pt x="1579" y="176214"/>
                </a:lnTo>
                <a:lnTo>
                  <a:pt x="0" y="142891"/>
                </a:lnTo>
                <a:lnTo>
                  <a:pt x="0" y="136534"/>
                </a:lnTo>
                <a:lnTo>
                  <a:pt x="0" y="95232"/>
                </a:lnTo>
                <a:lnTo>
                  <a:pt x="0" y="84139"/>
                </a:lnTo>
                <a:lnTo>
                  <a:pt x="0" y="53974"/>
                </a:lnTo>
                <a:lnTo>
                  <a:pt x="0" y="4125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indent="0" algn="r">
              <a:buNone/>
              <a:defRPr sz="1800" baseline="0"/>
            </a:lvl1pPr>
          </a:lstStyle>
          <a:p>
            <a:r>
              <a:rPr lang="en-US" dirty="0" smtClean="0"/>
              <a:t>Click button to replace </a:t>
            </a:r>
            <a:r>
              <a:rPr lang="en-US" dirty="0" err="1" smtClean="0"/>
              <a:t>img</a:t>
            </a:r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xmlns="" id="{12F1A092-37D0-D842-B66A-ACBCB385415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82663" y="3429000"/>
            <a:ext cx="7325710" cy="951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 b="1" i="0">
                <a:solidFill>
                  <a:schemeClr val="bg2"/>
                </a:solidFill>
                <a:latin typeface="Nunito SemiBold" pitchFamily="2" charset="77"/>
              </a:defRPr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GB" dirty="0"/>
              <a:t>Subhead goes here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xmlns="" id="{3A56933A-7AB9-5147-ADEF-CDA699895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63" y="1814279"/>
            <a:ext cx="7325710" cy="1408386"/>
          </a:xfrm>
        </p:spPr>
        <p:txBody>
          <a:bodyPr lIns="90000" numCol="1" anchor="t">
            <a:normAutofit/>
          </a:bodyPr>
          <a:lstStyle>
            <a:lvl1pPr algn="l">
              <a:lnSpc>
                <a:spcPct val="100000"/>
              </a:lnSpc>
              <a:defRPr sz="440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xmlns="" id="{9B5BFE71-4D0C-5641-B95D-F9152AFA2158}"/>
              </a:ext>
            </a:extLst>
          </p:cNvPr>
          <p:cNvSpPr/>
          <p:nvPr userDrawn="1"/>
        </p:nvSpPr>
        <p:spPr>
          <a:xfrm>
            <a:off x="10652089" y="5670407"/>
            <a:ext cx="1131924" cy="826814"/>
          </a:xfrm>
          <a:custGeom>
            <a:avLst/>
            <a:gdLst>
              <a:gd name="connsiteX0" fmla="*/ 1997998 w 4389120"/>
              <a:gd name="connsiteY0" fmla="*/ 2608251 h 3206031"/>
              <a:gd name="connsiteX1" fmla="*/ 1975542 w 4389120"/>
              <a:gd name="connsiteY1" fmla="*/ 2609495 h 3206031"/>
              <a:gd name="connsiteX2" fmla="*/ 1954330 w 4389120"/>
              <a:gd name="connsiteY2" fmla="*/ 2611999 h 3206031"/>
              <a:gd name="connsiteX3" fmla="*/ 1934362 w 4389120"/>
              <a:gd name="connsiteY3" fmla="*/ 2616991 h 3206031"/>
              <a:gd name="connsiteX4" fmla="*/ 1915638 w 4389120"/>
              <a:gd name="connsiteY4" fmla="*/ 2624471 h 3206031"/>
              <a:gd name="connsiteX5" fmla="*/ 1898174 w 4389120"/>
              <a:gd name="connsiteY5" fmla="*/ 2633211 h 3206031"/>
              <a:gd name="connsiteX6" fmla="*/ 1883198 w 4389120"/>
              <a:gd name="connsiteY6" fmla="*/ 2643195 h 3206031"/>
              <a:gd name="connsiteX7" fmla="*/ 1868222 w 4389120"/>
              <a:gd name="connsiteY7" fmla="*/ 2655683 h 3206031"/>
              <a:gd name="connsiteX8" fmla="*/ 1854490 w 4389120"/>
              <a:gd name="connsiteY8" fmla="*/ 2669399 h 3206031"/>
              <a:gd name="connsiteX9" fmla="*/ 1843262 w 4389120"/>
              <a:gd name="connsiteY9" fmla="*/ 2683131 h 3206031"/>
              <a:gd name="connsiteX10" fmla="*/ 1833278 w 4389120"/>
              <a:gd name="connsiteY10" fmla="*/ 2699351 h 3206031"/>
              <a:gd name="connsiteX11" fmla="*/ 1824538 w 4389120"/>
              <a:gd name="connsiteY11" fmla="*/ 2715587 h 3206031"/>
              <a:gd name="connsiteX12" fmla="*/ 1817042 w 4389120"/>
              <a:gd name="connsiteY12" fmla="*/ 2734295 h 3206031"/>
              <a:gd name="connsiteX13" fmla="*/ 1810806 w 4389120"/>
              <a:gd name="connsiteY13" fmla="*/ 2753019 h 3206031"/>
              <a:gd name="connsiteX14" fmla="*/ 1807058 w 4389120"/>
              <a:gd name="connsiteY14" fmla="*/ 2771743 h 3206031"/>
              <a:gd name="connsiteX15" fmla="*/ 1804570 w 4389120"/>
              <a:gd name="connsiteY15" fmla="*/ 2791711 h 3206031"/>
              <a:gd name="connsiteX16" fmla="*/ 1803326 w 4389120"/>
              <a:gd name="connsiteY16" fmla="*/ 2812923 h 3206031"/>
              <a:gd name="connsiteX17" fmla="*/ 1803326 w 4389120"/>
              <a:gd name="connsiteY17" fmla="*/ 2815411 h 3206031"/>
              <a:gd name="connsiteX18" fmla="*/ 1804570 w 4389120"/>
              <a:gd name="connsiteY18" fmla="*/ 2835379 h 3206031"/>
              <a:gd name="connsiteX19" fmla="*/ 1807058 w 4389120"/>
              <a:gd name="connsiteY19" fmla="*/ 2855347 h 3206031"/>
              <a:gd name="connsiteX20" fmla="*/ 1812050 w 4389120"/>
              <a:gd name="connsiteY20" fmla="*/ 2875315 h 3206031"/>
              <a:gd name="connsiteX21" fmla="*/ 1817042 w 4389120"/>
              <a:gd name="connsiteY21" fmla="*/ 2894039 h 3206031"/>
              <a:gd name="connsiteX22" fmla="*/ 1825782 w 4389120"/>
              <a:gd name="connsiteY22" fmla="*/ 2912763 h 3206031"/>
              <a:gd name="connsiteX23" fmla="*/ 1834522 w 4389120"/>
              <a:gd name="connsiteY23" fmla="*/ 2928983 h 3206031"/>
              <a:gd name="connsiteX24" fmla="*/ 1845750 w 4389120"/>
              <a:gd name="connsiteY24" fmla="*/ 2945203 h 3206031"/>
              <a:gd name="connsiteX25" fmla="*/ 1858238 w 4389120"/>
              <a:gd name="connsiteY25" fmla="*/ 2960179 h 3206031"/>
              <a:gd name="connsiteX26" fmla="*/ 1871954 w 4389120"/>
              <a:gd name="connsiteY26" fmla="*/ 2973911 h 3206031"/>
              <a:gd name="connsiteX27" fmla="*/ 1886930 w 4389120"/>
              <a:gd name="connsiteY27" fmla="*/ 2986383 h 3206031"/>
              <a:gd name="connsiteX28" fmla="*/ 1903166 w 4389120"/>
              <a:gd name="connsiteY28" fmla="*/ 2996367 h 3206031"/>
              <a:gd name="connsiteX29" fmla="*/ 1920630 w 4389120"/>
              <a:gd name="connsiteY29" fmla="*/ 3005107 h 3206031"/>
              <a:gd name="connsiteX30" fmla="*/ 1939354 w 4389120"/>
              <a:gd name="connsiteY30" fmla="*/ 3012603 h 3206031"/>
              <a:gd name="connsiteX31" fmla="*/ 1958062 w 4389120"/>
              <a:gd name="connsiteY31" fmla="*/ 3017595 h 3206031"/>
              <a:gd name="connsiteX32" fmla="*/ 1979290 w 4389120"/>
              <a:gd name="connsiteY32" fmla="*/ 3021327 h 3206031"/>
              <a:gd name="connsiteX33" fmla="*/ 2000502 w 4389120"/>
              <a:gd name="connsiteY33" fmla="*/ 3022587 h 3206031"/>
              <a:gd name="connsiteX34" fmla="*/ 2022958 w 4389120"/>
              <a:gd name="connsiteY34" fmla="*/ 3021327 h 3206031"/>
              <a:gd name="connsiteX35" fmla="*/ 2044186 w 4389120"/>
              <a:gd name="connsiteY35" fmla="*/ 3017595 h 3206031"/>
              <a:gd name="connsiteX36" fmla="*/ 2064154 w 4389120"/>
              <a:gd name="connsiteY36" fmla="*/ 3012603 h 3206031"/>
              <a:gd name="connsiteX37" fmla="*/ 2082862 w 4389120"/>
              <a:gd name="connsiteY37" fmla="*/ 3006351 h 3206031"/>
              <a:gd name="connsiteX38" fmla="*/ 2099098 w 4389120"/>
              <a:gd name="connsiteY38" fmla="*/ 2997627 h 3206031"/>
              <a:gd name="connsiteX39" fmla="*/ 2115318 w 4389120"/>
              <a:gd name="connsiteY39" fmla="*/ 2986383 h 3206031"/>
              <a:gd name="connsiteX40" fmla="*/ 2130294 w 4389120"/>
              <a:gd name="connsiteY40" fmla="*/ 2975155 h 3206031"/>
              <a:gd name="connsiteX41" fmla="*/ 2144011 w 4389120"/>
              <a:gd name="connsiteY41" fmla="*/ 2961423 h 3206031"/>
              <a:gd name="connsiteX42" fmla="*/ 2155254 w 4389120"/>
              <a:gd name="connsiteY42" fmla="*/ 2946447 h 3206031"/>
              <a:gd name="connsiteX43" fmla="*/ 2165238 w 4389120"/>
              <a:gd name="connsiteY43" fmla="*/ 2931471 h 3206031"/>
              <a:gd name="connsiteX44" fmla="*/ 2173963 w 4389120"/>
              <a:gd name="connsiteY44" fmla="*/ 2914007 h 3206031"/>
              <a:gd name="connsiteX45" fmla="*/ 2181458 w 4389120"/>
              <a:gd name="connsiteY45" fmla="*/ 2896543 h 3206031"/>
              <a:gd name="connsiteX46" fmla="*/ 2187694 w 4389120"/>
              <a:gd name="connsiteY46" fmla="*/ 2877819 h 3206031"/>
              <a:gd name="connsiteX47" fmla="*/ 2191442 w 4389120"/>
              <a:gd name="connsiteY47" fmla="*/ 2859095 h 3206031"/>
              <a:gd name="connsiteX48" fmla="*/ 2193931 w 4389120"/>
              <a:gd name="connsiteY48" fmla="*/ 2839127 h 3206031"/>
              <a:gd name="connsiteX49" fmla="*/ 2195190 w 4389120"/>
              <a:gd name="connsiteY49" fmla="*/ 2817915 h 3206031"/>
              <a:gd name="connsiteX50" fmla="*/ 2195190 w 4389120"/>
              <a:gd name="connsiteY50" fmla="*/ 2815411 h 3206031"/>
              <a:gd name="connsiteX51" fmla="*/ 2193931 w 4389120"/>
              <a:gd name="connsiteY51" fmla="*/ 2794199 h 3206031"/>
              <a:gd name="connsiteX52" fmla="*/ 2191442 w 4389120"/>
              <a:gd name="connsiteY52" fmla="*/ 2774231 h 3206031"/>
              <a:gd name="connsiteX53" fmla="*/ 2186450 w 4389120"/>
              <a:gd name="connsiteY53" fmla="*/ 2755507 h 3206031"/>
              <a:gd name="connsiteX54" fmla="*/ 2180214 w 4389120"/>
              <a:gd name="connsiteY54" fmla="*/ 2736799 h 3206031"/>
              <a:gd name="connsiteX55" fmla="*/ 2172718 w 4389120"/>
              <a:gd name="connsiteY55" fmla="*/ 2718075 h 3206031"/>
              <a:gd name="connsiteX56" fmla="*/ 2163979 w 4389120"/>
              <a:gd name="connsiteY56" fmla="*/ 2700611 h 3206031"/>
              <a:gd name="connsiteX57" fmla="*/ 2152750 w 4389120"/>
              <a:gd name="connsiteY57" fmla="*/ 2685635 h 3206031"/>
              <a:gd name="connsiteX58" fmla="*/ 2140278 w 4389120"/>
              <a:gd name="connsiteY58" fmla="*/ 2670659 h 3206031"/>
              <a:gd name="connsiteX59" fmla="*/ 2126546 w 4389120"/>
              <a:gd name="connsiteY59" fmla="*/ 2656927 h 3206031"/>
              <a:gd name="connsiteX60" fmla="*/ 2111570 w 4389120"/>
              <a:gd name="connsiteY60" fmla="*/ 2644439 h 3206031"/>
              <a:gd name="connsiteX61" fmla="*/ 2095350 w 4389120"/>
              <a:gd name="connsiteY61" fmla="*/ 2634455 h 3206031"/>
              <a:gd name="connsiteX62" fmla="*/ 2077870 w 4389120"/>
              <a:gd name="connsiteY62" fmla="*/ 2624471 h 3206031"/>
              <a:gd name="connsiteX63" fmla="*/ 2059162 w 4389120"/>
              <a:gd name="connsiteY63" fmla="*/ 2618235 h 3206031"/>
              <a:gd name="connsiteX64" fmla="*/ 2040438 w 4389120"/>
              <a:gd name="connsiteY64" fmla="*/ 2611999 h 3206031"/>
              <a:gd name="connsiteX65" fmla="*/ 2019226 w 4389120"/>
              <a:gd name="connsiteY65" fmla="*/ 2609495 h 3206031"/>
              <a:gd name="connsiteX66" fmla="*/ 2487215 w 4389120"/>
              <a:gd name="connsiteY66" fmla="*/ 2438538 h 3206031"/>
              <a:gd name="connsiteX67" fmla="*/ 2700611 w 4389120"/>
              <a:gd name="connsiteY67" fmla="*/ 2438538 h 3206031"/>
              <a:gd name="connsiteX68" fmla="*/ 2700611 w 4389120"/>
              <a:gd name="connsiteY68" fmla="*/ 2857851 h 3206031"/>
              <a:gd name="connsiteX69" fmla="*/ 2700611 w 4389120"/>
              <a:gd name="connsiteY69" fmla="*/ 2875315 h 3206031"/>
              <a:gd name="connsiteX70" fmla="*/ 2703115 w 4389120"/>
              <a:gd name="connsiteY70" fmla="*/ 2892795 h 3206031"/>
              <a:gd name="connsiteX71" fmla="*/ 2705603 w 4389120"/>
              <a:gd name="connsiteY71" fmla="*/ 2909015 h 3206031"/>
              <a:gd name="connsiteX72" fmla="*/ 2709351 w 4389120"/>
              <a:gd name="connsiteY72" fmla="*/ 2923991 h 3206031"/>
              <a:gd name="connsiteX73" fmla="*/ 2714343 w 4389120"/>
              <a:gd name="connsiteY73" fmla="*/ 2937723 h 3206031"/>
              <a:gd name="connsiteX74" fmla="*/ 2719335 w 4389120"/>
              <a:gd name="connsiteY74" fmla="*/ 2950195 h 3206031"/>
              <a:gd name="connsiteX75" fmla="*/ 2726815 w 4389120"/>
              <a:gd name="connsiteY75" fmla="*/ 2961424 h 3206031"/>
              <a:gd name="connsiteX76" fmla="*/ 2734311 w 4389120"/>
              <a:gd name="connsiteY76" fmla="*/ 2971408 h 3206031"/>
              <a:gd name="connsiteX77" fmla="*/ 2743051 w 4389120"/>
              <a:gd name="connsiteY77" fmla="*/ 2980147 h 3206031"/>
              <a:gd name="connsiteX78" fmla="*/ 2753035 w 4389120"/>
              <a:gd name="connsiteY78" fmla="*/ 2987643 h 3206031"/>
              <a:gd name="connsiteX79" fmla="*/ 2763019 w 4389120"/>
              <a:gd name="connsiteY79" fmla="*/ 2995123 h 3206031"/>
              <a:gd name="connsiteX80" fmla="*/ 2774247 w 4389120"/>
              <a:gd name="connsiteY80" fmla="*/ 3000115 h 3206031"/>
              <a:gd name="connsiteX81" fmla="*/ 2786719 w 4389120"/>
              <a:gd name="connsiteY81" fmla="*/ 3003863 h 3206031"/>
              <a:gd name="connsiteX82" fmla="*/ 2800451 w 4389120"/>
              <a:gd name="connsiteY82" fmla="*/ 3007611 h 3206031"/>
              <a:gd name="connsiteX83" fmla="*/ 2814183 w 4389120"/>
              <a:gd name="connsiteY83" fmla="*/ 3008855 h 3206031"/>
              <a:gd name="connsiteX84" fmla="*/ 2829159 w 4389120"/>
              <a:gd name="connsiteY84" fmla="*/ 3010099 h 3206031"/>
              <a:gd name="connsiteX85" fmla="*/ 2844135 w 4389120"/>
              <a:gd name="connsiteY85" fmla="*/ 3008855 h 3206031"/>
              <a:gd name="connsiteX86" fmla="*/ 2857851 w 4389120"/>
              <a:gd name="connsiteY86" fmla="*/ 3007611 h 3206031"/>
              <a:gd name="connsiteX87" fmla="*/ 2871583 w 4389120"/>
              <a:gd name="connsiteY87" fmla="*/ 3003863 h 3206031"/>
              <a:gd name="connsiteX88" fmla="*/ 2884071 w 4389120"/>
              <a:gd name="connsiteY88" fmla="*/ 3000115 h 3206031"/>
              <a:gd name="connsiteX89" fmla="*/ 2895299 w 4389120"/>
              <a:gd name="connsiteY89" fmla="*/ 2995123 h 3206031"/>
              <a:gd name="connsiteX90" fmla="*/ 2906527 w 4389120"/>
              <a:gd name="connsiteY90" fmla="*/ 2987643 h 3206031"/>
              <a:gd name="connsiteX91" fmla="*/ 2916511 w 4389120"/>
              <a:gd name="connsiteY91" fmla="*/ 2980147 h 3206031"/>
              <a:gd name="connsiteX92" fmla="*/ 2926495 w 4389120"/>
              <a:gd name="connsiteY92" fmla="*/ 2971408 h 3206031"/>
              <a:gd name="connsiteX93" fmla="*/ 2933991 w 4389120"/>
              <a:gd name="connsiteY93" fmla="*/ 2961424 h 3206031"/>
              <a:gd name="connsiteX94" fmla="*/ 2941471 w 4389120"/>
              <a:gd name="connsiteY94" fmla="*/ 2950195 h 3206031"/>
              <a:gd name="connsiteX95" fmla="*/ 2947708 w 4389120"/>
              <a:gd name="connsiteY95" fmla="*/ 2937723 h 3206031"/>
              <a:gd name="connsiteX96" fmla="*/ 2952700 w 4389120"/>
              <a:gd name="connsiteY96" fmla="*/ 2923991 h 3206031"/>
              <a:gd name="connsiteX97" fmla="*/ 2956447 w 4389120"/>
              <a:gd name="connsiteY97" fmla="*/ 2909015 h 3206031"/>
              <a:gd name="connsiteX98" fmla="*/ 2960195 w 4389120"/>
              <a:gd name="connsiteY98" fmla="*/ 2892795 h 3206031"/>
              <a:gd name="connsiteX99" fmla="*/ 2961439 w 4389120"/>
              <a:gd name="connsiteY99" fmla="*/ 2875315 h 3206031"/>
              <a:gd name="connsiteX100" fmla="*/ 2961439 w 4389120"/>
              <a:gd name="connsiteY100" fmla="*/ 2857851 h 3206031"/>
              <a:gd name="connsiteX101" fmla="*/ 2961439 w 4389120"/>
              <a:gd name="connsiteY101" fmla="*/ 2438538 h 3206031"/>
              <a:gd name="connsiteX102" fmla="*/ 3174836 w 4389120"/>
              <a:gd name="connsiteY102" fmla="*/ 2438538 h 3206031"/>
              <a:gd name="connsiteX103" fmla="*/ 3174836 w 4389120"/>
              <a:gd name="connsiteY103" fmla="*/ 3188567 h 3206031"/>
              <a:gd name="connsiteX104" fmla="*/ 2961439 w 4389120"/>
              <a:gd name="connsiteY104" fmla="*/ 3188567 h 3206031"/>
              <a:gd name="connsiteX105" fmla="*/ 2961439 w 4389120"/>
              <a:gd name="connsiteY105" fmla="*/ 3082476 h 3206031"/>
              <a:gd name="connsiteX106" fmla="*/ 2942716 w 4389120"/>
              <a:gd name="connsiteY106" fmla="*/ 3106192 h 3206031"/>
              <a:gd name="connsiteX107" fmla="*/ 2922747 w 4389120"/>
              <a:gd name="connsiteY107" fmla="*/ 3127404 h 3206031"/>
              <a:gd name="connsiteX108" fmla="*/ 2911519 w 4389120"/>
              <a:gd name="connsiteY108" fmla="*/ 3138647 h 3206031"/>
              <a:gd name="connsiteX109" fmla="*/ 2899047 w 4389120"/>
              <a:gd name="connsiteY109" fmla="*/ 3148631 h 3206031"/>
              <a:gd name="connsiteX110" fmla="*/ 2886559 w 4389120"/>
              <a:gd name="connsiteY110" fmla="*/ 3157356 h 3206031"/>
              <a:gd name="connsiteX111" fmla="*/ 2874087 w 4389120"/>
              <a:gd name="connsiteY111" fmla="*/ 3166096 h 3206031"/>
              <a:gd name="connsiteX112" fmla="*/ 2860355 w 4389120"/>
              <a:gd name="connsiteY112" fmla="*/ 3173591 h 3206031"/>
              <a:gd name="connsiteX113" fmla="*/ 2846623 w 4389120"/>
              <a:gd name="connsiteY113" fmla="*/ 3181072 h 3206031"/>
              <a:gd name="connsiteX114" fmla="*/ 2831647 w 4389120"/>
              <a:gd name="connsiteY114" fmla="*/ 3187308 h 3206031"/>
              <a:gd name="connsiteX115" fmla="*/ 2815427 w 4389120"/>
              <a:gd name="connsiteY115" fmla="*/ 3192300 h 3206031"/>
              <a:gd name="connsiteX116" fmla="*/ 2797963 w 4389120"/>
              <a:gd name="connsiteY116" fmla="*/ 3197292 h 3206031"/>
              <a:gd name="connsiteX117" fmla="*/ 2780483 w 4389120"/>
              <a:gd name="connsiteY117" fmla="*/ 3199795 h 3206031"/>
              <a:gd name="connsiteX118" fmla="*/ 2761759 w 4389120"/>
              <a:gd name="connsiteY118" fmla="*/ 3202284 h 3206031"/>
              <a:gd name="connsiteX119" fmla="*/ 2741791 w 4389120"/>
              <a:gd name="connsiteY119" fmla="*/ 3202284 h 3206031"/>
              <a:gd name="connsiteX120" fmla="*/ 2713099 w 4389120"/>
              <a:gd name="connsiteY120" fmla="*/ 3201040 h 3206031"/>
              <a:gd name="connsiteX121" fmla="*/ 2685635 w 4389120"/>
              <a:gd name="connsiteY121" fmla="*/ 3197292 h 3206031"/>
              <a:gd name="connsiteX122" fmla="*/ 2659431 w 4389120"/>
              <a:gd name="connsiteY122" fmla="*/ 3192300 h 3206031"/>
              <a:gd name="connsiteX123" fmla="*/ 2634471 w 4389120"/>
              <a:gd name="connsiteY123" fmla="*/ 3183575 h 3206031"/>
              <a:gd name="connsiteX124" fmla="*/ 2612015 w 4389120"/>
              <a:gd name="connsiteY124" fmla="*/ 3172332 h 3206031"/>
              <a:gd name="connsiteX125" fmla="*/ 2590787 w 4389120"/>
              <a:gd name="connsiteY125" fmla="*/ 3159859 h 3206031"/>
              <a:gd name="connsiteX126" fmla="*/ 2572079 w 4389120"/>
              <a:gd name="connsiteY126" fmla="*/ 3144883 h 3206031"/>
              <a:gd name="connsiteX127" fmla="*/ 2554599 w 4389120"/>
              <a:gd name="connsiteY127" fmla="*/ 3128663 h 3206031"/>
              <a:gd name="connsiteX128" fmla="*/ 2539623 w 4389120"/>
              <a:gd name="connsiteY128" fmla="*/ 3108695 h 3206031"/>
              <a:gd name="connsiteX129" fmla="*/ 2525891 w 4389120"/>
              <a:gd name="connsiteY129" fmla="*/ 3087468 h 3206031"/>
              <a:gd name="connsiteX130" fmla="*/ 2514663 w 4389120"/>
              <a:gd name="connsiteY130" fmla="*/ 3065011 h 3206031"/>
              <a:gd name="connsiteX131" fmla="*/ 2504679 w 4389120"/>
              <a:gd name="connsiteY131" fmla="*/ 3040051 h 3206031"/>
              <a:gd name="connsiteX132" fmla="*/ 2497199 w 4389120"/>
              <a:gd name="connsiteY132" fmla="*/ 3013847 h 3206031"/>
              <a:gd name="connsiteX133" fmla="*/ 2492207 w 4389120"/>
              <a:gd name="connsiteY133" fmla="*/ 2985139 h 3206031"/>
              <a:gd name="connsiteX134" fmla="*/ 2488459 w 4389120"/>
              <a:gd name="connsiteY134" fmla="*/ 2956432 h 3206031"/>
              <a:gd name="connsiteX135" fmla="*/ 2487215 w 4389120"/>
              <a:gd name="connsiteY135" fmla="*/ 2923991 h 3206031"/>
              <a:gd name="connsiteX136" fmla="*/ 4092104 w 4389120"/>
              <a:gd name="connsiteY136" fmla="*/ 2427294 h 3206031"/>
              <a:gd name="connsiteX137" fmla="*/ 4128292 w 4389120"/>
              <a:gd name="connsiteY137" fmla="*/ 2429798 h 3206031"/>
              <a:gd name="connsiteX138" fmla="*/ 4165740 w 4389120"/>
              <a:gd name="connsiteY138" fmla="*/ 2433546 h 3206031"/>
              <a:gd name="connsiteX139" fmla="*/ 4201928 w 4389120"/>
              <a:gd name="connsiteY139" fmla="*/ 2441026 h 3206031"/>
              <a:gd name="connsiteX140" fmla="*/ 4238116 w 4389120"/>
              <a:gd name="connsiteY140" fmla="*/ 2451010 h 3206031"/>
              <a:gd name="connsiteX141" fmla="*/ 4273060 w 4389120"/>
              <a:gd name="connsiteY141" fmla="*/ 2463482 h 3206031"/>
              <a:gd name="connsiteX142" fmla="*/ 4308004 w 4389120"/>
              <a:gd name="connsiteY142" fmla="*/ 2478458 h 3206031"/>
              <a:gd name="connsiteX143" fmla="*/ 4341704 w 4389120"/>
              <a:gd name="connsiteY143" fmla="*/ 2494694 h 3206031"/>
              <a:gd name="connsiteX144" fmla="*/ 4372900 w 4389120"/>
              <a:gd name="connsiteY144" fmla="*/ 2514662 h 3206031"/>
              <a:gd name="connsiteX145" fmla="*/ 4291784 w 4389120"/>
              <a:gd name="connsiteY145" fmla="*/ 2661918 h 3206031"/>
              <a:gd name="connsiteX146" fmla="*/ 4263076 w 4389120"/>
              <a:gd name="connsiteY146" fmla="*/ 2645698 h 3206031"/>
              <a:gd name="connsiteX147" fmla="*/ 4235613 w 4389120"/>
              <a:gd name="connsiteY147" fmla="*/ 2631966 h 3206031"/>
              <a:gd name="connsiteX148" fmla="*/ 4209408 w 4389120"/>
              <a:gd name="connsiteY148" fmla="*/ 2620738 h 3206031"/>
              <a:gd name="connsiteX149" fmla="*/ 4183204 w 4389120"/>
              <a:gd name="connsiteY149" fmla="*/ 2610754 h 3206031"/>
              <a:gd name="connsiteX150" fmla="*/ 4157000 w 4389120"/>
              <a:gd name="connsiteY150" fmla="*/ 2602014 h 3206031"/>
              <a:gd name="connsiteX151" fmla="*/ 4133284 w 4389120"/>
              <a:gd name="connsiteY151" fmla="*/ 2595778 h 3206031"/>
              <a:gd name="connsiteX152" fmla="*/ 4109568 w 4389120"/>
              <a:gd name="connsiteY152" fmla="*/ 2593274 h 3206031"/>
              <a:gd name="connsiteX153" fmla="*/ 4088356 w 4389120"/>
              <a:gd name="connsiteY153" fmla="*/ 2592030 h 3206031"/>
              <a:gd name="connsiteX154" fmla="*/ 4070892 w 4389120"/>
              <a:gd name="connsiteY154" fmla="*/ 2592030 h 3206031"/>
              <a:gd name="connsiteX155" fmla="*/ 4054656 w 4389120"/>
              <a:gd name="connsiteY155" fmla="*/ 2595778 h 3206031"/>
              <a:gd name="connsiteX156" fmla="*/ 4040940 w 4389120"/>
              <a:gd name="connsiteY156" fmla="*/ 2599526 h 3206031"/>
              <a:gd name="connsiteX157" fmla="*/ 4029712 w 4389120"/>
              <a:gd name="connsiteY157" fmla="*/ 2605762 h 3206031"/>
              <a:gd name="connsiteX158" fmla="*/ 4020972 w 4389120"/>
              <a:gd name="connsiteY158" fmla="*/ 2614486 h 3206031"/>
              <a:gd name="connsiteX159" fmla="*/ 4014736 w 4389120"/>
              <a:gd name="connsiteY159" fmla="*/ 2623226 h 3206031"/>
              <a:gd name="connsiteX160" fmla="*/ 4010988 w 4389120"/>
              <a:gd name="connsiteY160" fmla="*/ 2631966 h 3206031"/>
              <a:gd name="connsiteX161" fmla="*/ 4009744 w 4389120"/>
              <a:gd name="connsiteY161" fmla="*/ 2643194 h 3206031"/>
              <a:gd name="connsiteX162" fmla="*/ 4009744 w 4389120"/>
              <a:gd name="connsiteY162" fmla="*/ 2645698 h 3206031"/>
              <a:gd name="connsiteX163" fmla="*/ 4010988 w 4389120"/>
              <a:gd name="connsiteY163" fmla="*/ 2653178 h 3206031"/>
              <a:gd name="connsiteX164" fmla="*/ 4013476 w 4389120"/>
              <a:gd name="connsiteY164" fmla="*/ 2660674 h 3206031"/>
              <a:gd name="connsiteX165" fmla="*/ 4017224 w 4389120"/>
              <a:gd name="connsiteY165" fmla="*/ 2666910 h 3206031"/>
              <a:gd name="connsiteX166" fmla="*/ 4022216 w 4389120"/>
              <a:gd name="connsiteY166" fmla="*/ 2673146 h 3206031"/>
              <a:gd name="connsiteX167" fmla="*/ 4029712 w 4389120"/>
              <a:gd name="connsiteY167" fmla="*/ 2679382 h 3206031"/>
              <a:gd name="connsiteX168" fmla="*/ 4037192 w 4389120"/>
              <a:gd name="connsiteY168" fmla="*/ 2685634 h 3206031"/>
              <a:gd name="connsiteX169" fmla="*/ 4055916 w 4389120"/>
              <a:gd name="connsiteY169" fmla="*/ 2695618 h 3206031"/>
              <a:gd name="connsiteX170" fmla="*/ 4078372 w 4389120"/>
              <a:gd name="connsiteY170" fmla="*/ 2705602 h 3206031"/>
              <a:gd name="connsiteX171" fmla="*/ 4104576 w 4389120"/>
              <a:gd name="connsiteY171" fmla="*/ 2715586 h 3206031"/>
              <a:gd name="connsiteX172" fmla="*/ 4163236 w 4389120"/>
              <a:gd name="connsiteY172" fmla="*/ 2735554 h 3206031"/>
              <a:gd name="connsiteX173" fmla="*/ 4201928 w 4389120"/>
              <a:gd name="connsiteY173" fmla="*/ 2749270 h 3206031"/>
              <a:gd name="connsiteX174" fmla="*/ 4223140 w 4389120"/>
              <a:gd name="connsiteY174" fmla="*/ 2756766 h 3206031"/>
              <a:gd name="connsiteX175" fmla="*/ 4241864 w 4389120"/>
              <a:gd name="connsiteY175" fmla="*/ 2765491 h 3206031"/>
              <a:gd name="connsiteX176" fmla="*/ 4261832 w 4389120"/>
              <a:gd name="connsiteY176" fmla="*/ 2775475 h 3206031"/>
              <a:gd name="connsiteX177" fmla="*/ 4280540 w 4389120"/>
              <a:gd name="connsiteY177" fmla="*/ 2785459 h 3206031"/>
              <a:gd name="connsiteX178" fmla="*/ 4298020 w 4389120"/>
              <a:gd name="connsiteY178" fmla="*/ 2796702 h 3206031"/>
              <a:gd name="connsiteX179" fmla="*/ 4315484 w 4389120"/>
              <a:gd name="connsiteY179" fmla="*/ 2807930 h 3206031"/>
              <a:gd name="connsiteX180" fmla="*/ 4330460 w 4389120"/>
              <a:gd name="connsiteY180" fmla="*/ 2821662 h 3206031"/>
              <a:gd name="connsiteX181" fmla="*/ 4345436 w 4389120"/>
              <a:gd name="connsiteY181" fmla="*/ 2836638 h 3206031"/>
              <a:gd name="connsiteX182" fmla="*/ 4357924 w 4389120"/>
              <a:gd name="connsiteY182" fmla="*/ 2852858 h 3206031"/>
              <a:gd name="connsiteX183" fmla="*/ 4369152 w 4389120"/>
              <a:gd name="connsiteY183" fmla="*/ 2870323 h 3206031"/>
              <a:gd name="connsiteX184" fmla="*/ 4377892 w 4389120"/>
              <a:gd name="connsiteY184" fmla="*/ 2889046 h 3206031"/>
              <a:gd name="connsiteX185" fmla="*/ 4384128 w 4389120"/>
              <a:gd name="connsiteY185" fmla="*/ 2910259 h 3206031"/>
              <a:gd name="connsiteX186" fmla="*/ 4387876 w 4389120"/>
              <a:gd name="connsiteY186" fmla="*/ 2932730 h 3206031"/>
              <a:gd name="connsiteX187" fmla="*/ 4389120 w 4389120"/>
              <a:gd name="connsiteY187" fmla="*/ 2957690 h 3206031"/>
              <a:gd name="connsiteX188" fmla="*/ 4389120 w 4389120"/>
              <a:gd name="connsiteY188" fmla="*/ 2960179 h 3206031"/>
              <a:gd name="connsiteX189" fmla="*/ 4387876 w 4389120"/>
              <a:gd name="connsiteY189" fmla="*/ 2991375 h 3206031"/>
              <a:gd name="connsiteX190" fmla="*/ 4386632 w 4389120"/>
              <a:gd name="connsiteY190" fmla="*/ 3005107 h 3206031"/>
              <a:gd name="connsiteX191" fmla="*/ 4384128 w 4389120"/>
              <a:gd name="connsiteY191" fmla="*/ 3018838 h 3206031"/>
              <a:gd name="connsiteX192" fmla="*/ 4380380 w 4389120"/>
              <a:gd name="connsiteY192" fmla="*/ 3032570 h 3206031"/>
              <a:gd name="connsiteX193" fmla="*/ 4376648 w 4389120"/>
              <a:gd name="connsiteY193" fmla="*/ 3045043 h 3206031"/>
              <a:gd name="connsiteX194" fmla="*/ 4372900 w 4389120"/>
              <a:gd name="connsiteY194" fmla="*/ 3057530 h 3206031"/>
              <a:gd name="connsiteX195" fmla="*/ 4367908 w 4389120"/>
              <a:gd name="connsiteY195" fmla="*/ 3068758 h 3206031"/>
              <a:gd name="connsiteX196" fmla="*/ 4361672 w 4389120"/>
              <a:gd name="connsiteY196" fmla="*/ 3079987 h 3206031"/>
              <a:gd name="connsiteX197" fmla="*/ 4355420 w 4389120"/>
              <a:gd name="connsiteY197" fmla="*/ 3091215 h 3206031"/>
              <a:gd name="connsiteX198" fmla="*/ 4341704 w 4389120"/>
              <a:gd name="connsiteY198" fmla="*/ 3109938 h 3206031"/>
              <a:gd name="connsiteX199" fmla="*/ 4325468 w 4389120"/>
              <a:gd name="connsiteY199" fmla="*/ 3128662 h 3206031"/>
              <a:gd name="connsiteX200" fmla="*/ 4306760 w 4389120"/>
              <a:gd name="connsiteY200" fmla="*/ 3143638 h 3206031"/>
              <a:gd name="connsiteX201" fmla="*/ 4286792 w 4389120"/>
              <a:gd name="connsiteY201" fmla="*/ 3158614 h 3206031"/>
              <a:gd name="connsiteX202" fmla="*/ 4264320 w 4389120"/>
              <a:gd name="connsiteY202" fmla="*/ 3169842 h 3206031"/>
              <a:gd name="connsiteX203" fmla="*/ 4240605 w 4389120"/>
              <a:gd name="connsiteY203" fmla="*/ 3179826 h 3206031"/>
              <a:gd name="connsiteX204" fmla="*/ 4215660 w 4389120"/>
              <a:gd name="connsiteY204" fmla="*/ 3188566 h 3206031"/>
              <a:gd name="connsiteX205" fmla="*/ 4189440 w 4389120"/>
              <a:gd name="connsiteY205" fmla="*/ 3194802 h 3206031"/>
              <a:gd name="connsiteX206" fmla="*/ 4161992 w 4389120"/>
              <a:gd name="connsiteY206" fmla="*/ 3199794 h 3206031"/>
              <a:gd name="connsiteX207" fmla="*/ 4132040 w 4389120"/>
              <a:gd name="connsiteY207" fmla="*/ 3202283 h 3206031"/>
              <a:gd name="connsiteX208" fmla="*/ 4102088 w 4389120"/>
              <a:gd name="connsiteY208" fmla="*/ 3202283 h 3206031"/>
              <a:gd name="connsiteX209" fmla="*/ 4082120 w 4389120"/>
              <a:gd name="connsiteY209" fmla="*/ 3202283 h 3206031"/>
              <a:gd name="connsiteX210" fmla="*/ 4062152 w 4389120"/>
              <a:gd name="connsiteY210" fmla="*/ 3201039 h 3206031"/>
              <a:gd name="connsiteX211" fmla="*/ 4042184 w 4389120"/>
              <a:gd name="connsiteY211" fmla="*/ 3198550 h 3206031"/>
              <a:gd name="connsiteX212" fmla="*/ 4022216 w 4389120"/>
              <a:gd name="connsiteY212" fmla="*/ 3196047 h 3206031"/>
              <a:gd name="connsiteX213" fmla="*/ 4001004 w 4389120"/>
              <a:gd name="connsiteY213" fmla="*/ 3192299 h 3206031"/>
              <a:gd name="connsiteX214" fmla="*/ 3981036 w 4389120"/>
              <a:gd name="connsiteY214" fmla="*/ 3187307 h 3206031"/>
              <a:gd name="connsiteX215" fmla="*/ 3959824 w 4389120"/>
              <a:gd name="connsiteY215" fmla="*/ 3182315 h 3206031"/>
              <a:gd name="connsiteX216" fmla="*/ 3939856 w 4389120"/>
              <a:gd name="connsiteY216" fmla="*/ 3176079 h 3206031"/>
              <a:gd name="connsiteX217" fmla="*/ 3918628 w 4389120"/>
              <a:gd name="connsiteY217" fmla="*/ 3168598 h 3206031"/>
              <a:gd name="connsiteX218" fmla="*/ 3898660 w 4389120"/>
              <a:gd name="connsiteY218" fmla="*/ 3159858 h 3206031"/>
              <a:gd name="connsiteX219" fmla="*/ 3878692 w 4389120"/>
              <a:gd name="connsiteY219" fmla="*/ 3149874 h 3206031"/>
              <a:gd name="connsiteX220" fmla="*/ 3858740 w 4389120"/>
              <a:gd name="connsiteY220" fmla="*/ 3139890 h 3206031"/>
              <a:gd name="connsiteX221" fmla="*/ 3838772 w 4389120"/>
              <a:gd name="connsiteY221" fmla="*/ 3128662 h 3206031"/>
              <a:gd name="connsiteX222" fmla="*/ 3818804 w 4389120"/>
              <a:gd name="connsiteY222" fmla="*/ 3117419 h 3206031"/>
              <a:gd name="connsiteX223" fmla="*/ 3800080 w 4389120"/>
              <a:gd name="connsiteY223" fmla="*/ 3103702 h 3206031"/>
              <a:gd name="connsiteX224" fmla="*/ 3781356 w 4389120"/>
              <a:gd name="connsiteY224" fmla="*/ 3089970 h 3206031"/>
              <a:gd name="connsiteX225" fmla="*/ 3871212 w 4389120"/>
              <a:gd name="connsiteY225" fmla="*/ 2948950 h 3206031"/>
              <a:gd name="connsiteX226" fmla="*/ 3902408 w 4389120"/>
              <a:gd name="connsiteY226" fmla="*/ 2970163 h 3206031"/>
              <a:gd name="connsiteX227" fmla="*/ 3933604 w 4389120"/>
              <a:gd name="connsiteY227" fmla="*/ 2988886 h 3206031"/>
              <a:gd name="connsiteX228" fmla="*/ 3963556 w 4389120"/>
              <a:gd name="connsiteY228" fmla="*/ 3003862 h 3206031"/>
              <a:gd name="connsiteX229" fmla="*/ 3993508 w 4389120"/>
              <a:gd name="connsiteY229" fmla="*/ 3016335 h 3206031"/>
              <a:gd name="connsiteX230" fmla="*/ 4023460 w 4389120"/>
              <a:gd name="connsiteY230" fmla="*/ 3026319 h 3206031"/>
              <a:gd name="connsiteX231" fmla="*/ 4053412 w 4389120"/>
              <a:gd name="connsiteY231" fmla="*/ 3033814 h 3206031"/>
              <a:gd name="connsiteX232" fmla="*/ 4080876 w 4389120"/>
              <a:gd name="connsiteY232" fmla="*/ 3037562 h 3206031"/>
              <a:gd name="connsiteX233" fmla="*/ 4108324 w 4389120"/>
              <a:gd name="connsiteY233" fmla="*/ 3038806 h 3206031"/>
              <a:gd name="connsiteX234" fmla="*/ 4129536 w 4389120"/>
              <a:gd name="connsiteY234" fmla="*/ 3037562 h 3206031"/>
              <a:gd name="connsiteX235" fmla="*/ 4148260 w 4389120"/>
              <a:gd name="connsiteY235" fmla="*/ 3035059 h 3206031"/>
              <a:gd name="connsiteX236" fmla="*/ 4163236 w 4389120"/>
              <a:gd name="connsiteY236" fmla="*/ 3030067 h 3206031"/>
              <a:gd name="connsiteX237" fmla="*/ 4175724 w 4389120"/>
              <a:gd name="connsiteY237" fmla="*/ 3023830 h 3206031"/>
              <a:gd name="connsiteX238" fmla="*/ 4180716 w 4389120"/>
              <a:gd name="connsiteY238" fmla="*/ 3020083 h 3206031"/>
              <a:gd name="connsiteX239" fmla="*/ 4185708 w 4389120"/>
              <a:gd name="connsiteY239" fmla="*/ 3015091 h 3206031"/>
              <a:gd name="connsiteX240" fmla="*/ 4189440 w 4389120"/>
              <a:gd name="connsiteY240" fmla="*/ 3011343 h 3206031"/>
              <a:gd name="connsiteX241" fmla="*/ 4191944 w 4389120"/>
              <a:gd name="connsiteY241" fmla="*/ 3006351 h 3206031"/>
              <a:gd name="connsiteX242" fmla="*/ 4194432 w 4389120"/>
              <a:gd name="connsiteY242" fmla="*/ 3001359 h 3206031"/>
              <a:gd name="connsiteX243" fmla="*/ 4196936 w 4389120"/>
              <a:gd name="connsiteY243" fmla="*/ 2995123 h 3206031"/>
              <a:gd name="connsiteX244" fmla="*/ 4198180 w 4389120"/>
              <a:gd name="connsiteY244" fmla="*/ 2982650 h 3206031"/>
              <a:gd name="connsiteX245" fmla="*/ 4198180 w 4389120"/>
              <a:gd name="connsiteY245" fmla="*/ 2980147 h 3206031"/>
              <a:gd name="connsiteX246" fmla="*/ 4196936 w 4389120"/>
              <a:gd name="connsiteY246" fmla="*/ 2972666 h 3206031"/>
              <a:gd name="connsiteX247" fmla="*/ 4194432 w 4389120"/>
              <a:gd name="connsiteY247" fmla="*/ 2963926 h 3206031"/>
              <a:gd name="connsiteX248" fmla="*/ 4190700 w 4389120"/>
              <a:gd name="connsiteY248" fmla="*/ 2957690 h 3206031"/>
              <a:gd name="connsiteX249" fmla="*/ 4184448 w 4389120"/>
              <a:gd name="connsiteY249" fmla="*/ 2951439 h 3206031"/>
              <a:gd name="connsiteX250" fmla="*/ 4178212 w 4389120"/>
              <a:gd name="connsiteY250" fmla="*/ 2945203 h 3206031"/>
              <a:gd name="connsiteX251" fmla="*/ 4170732 w 4389120"/>
              <a:gd name="connsiteY251" fmla="*/ 2938966 h 3206031"/>
              <a:gd name="connsiteX252" fmla="*/ 4160748 w 4389120"/>
              <a:gd name="connsiteY252" fmla="*/ 2933974 h 3206031"/>
              <a:gd name="connsiteX253" fmla="*/ 4150764 w 4389120"/>
              <a:gd name="connsiteY253" fmla="*/ 2928982 h 3206031"/>
              <a:gd name="connsiteX254" fmla="*/ 4128292 w 4389120"/>
              <a:gd name="connsiteY254" fmla="*/ 2920243 h 3206031"/>
              <a:gd name="connsiteX255" fmla="*/ 4100844 w 4389120"/>
              <a:gd name="connsiteY255" fmla="*/ 2911503 h 3206031"/>
              <a:gd name="connsiteX256" fmla="*/ 4042184 w 4389120"/>
              <a:gd name="connsiteY256" fmla="*/ 2894038 h 3206031"/>
              <a:gd name="connsiteX257" fmla="*/ 4002248 w 4389120"/>
              <a:gd name="connsiteY257" fmla="*/ 2881566 h 3206031"/>
              <a:gd name="connsiteX258" fmla="*/ 3982280 w 4389120"/>
              <a:gd name="connsiteY258" fmla="*/ 2874070 h 3206031"/>
              <a:gd name="connsiteX259" fmla="*/ 3963556 w 4389120"/>
              <a:gd name="connsiteY259" fmla="*/ 2865331 h 3206031"/>
              <a:gd name="connsiteX260" fmla="*/ 3943588 w 4389120"/>
              <a:gd name="connsiteY260" fmla="*/ 2856606 h 3206031"/>
              <a:gd name="connsiteX261" fmla="*/ 3924880 w 4389120"/>
              <a:gd name="connsiteY261" fmla="*/ 2846622 h 3206031"/>
              <a:gd name="connsiteX262" fmla="*/ 3907400 w 4389120"/>
              <a:gd name="connsiteY262" fmla="*/ 2836638 h 3206031"/>
              <a:gd name="connsiteX263" fmla="*/ 3891180 w 4389120"/>
              <a:gd name="connsiteY263" fmla="*/ 2824150 h 3206031"/>
              <a:gd name="connsiteX264" fmla="*/ 3876204 w 4389120"/>
              <a:gd name="connsiteY264" fmla="*/ 2810419 h 3206031"/>
              <a:gd name="connsiteX265" fmla="*/ 3861228 w 4389120"/>
              <a:gd name="connsiteY265" fmla="*/ 2795443 h 3206031"/>
              <a:gd name="connsiteX266" fmla="*/ 3848756 w 4389120"/>
              <a:gd name="connsiteY266" fmla="*/ 2779222 h 3206031"/>
              <a:gd name="connsiteX267" fmla="*/ 3838772 w 4389120"/>
              <a:gd name="connsiteY267" fmla="*/ 2760499 h 3206031"/>
              <a:gd name="connsiteX268" fmla="*/ 3830032 w 4389120"/>
              <a:gd name="connsiteY268" fmla="*/ 2740546 h 3206031"/>
              <a:gd name="connsiteX269" fmla="*/ 3823796 w 4389120"/>
              <a:gd name="connsiteY269" fmla="*/ 2718074 h 3206031"/>
              <a:gd name="connsiteX270" fmla="*/ 3820048 w 4389120"/>
              <a:gd name="connsiteY270" fmla="*/ 2694358 h 3206031"/>
              <a:gd name="connsiteX271" fmla="*/ 3818804 w 4389120"/>
              <a:gd name="connsiteY271" fmla="*/ 2668154 h 3206031"/>
              <a:gd name="connsiteX272" fmla="*/ 3818804 w 4389120"/>
              <a:gd name="connsiteY272" fmla="*/ 2665666 h 3206031"/>
              <a:gd name="connsiteX273" fmla="*/ 3820048 w 4389120"/>
              <a:gd name="connsiteY273" fmla="*/ 2638202 h 3206031"/>
              <a:gd name="connsiteX274" fmla="*/ 3823796 w 4389120"/>
              <a:gd name="connsiteY274" fmla="*/ 2611998 h 3206031"/>
              <a:gd name="connsiteX275" fmla="*/ 3831276 w 4389120"/>
              <a:gd name="connsiteY275" fmla="*/ 2587038 h 3206031"/>
              <a:gd name="connsiteX276" fmla="*/ 3840016 w 4389120"/>
              <a:gd name="connsiteY276" fmla="*/ 2564582 h 3206031"/>
              <a:gd name="connsiteX277" fmla="*/ 3851244 w 4389120"/>
              <a:gd name="connsiteY277" fmla="*/ 2543354 h 3206031"/>
              <a:gd name="connsiteX278" fmla="*/ 3864976 w 4389120"/>
              <a:gd name="connsiteY278" fmla="*/ 2523386 h 3206031"/>
              <a:gd name="connsiteX279" fmla="*/ 3881196 w 4389120"/>
              <a:gd name="connsiteY279" fmla="*/ 2505922 h 3206031"/>
              <a:gd name="connsiteX280" fmla="*/ 3898660 w 4389120"/>
              <a:gd name="connsiteY280" fmla="*/ 2489702 h 3206031"/>
              <a:gd name="connsiteX281" fmla="*/ 3918628 w 4389120"/>
              <a:gd name="connsiteY281" fmla="*/ 2474726 h 3206031"/>
              <a:gd name="connsiteX282" fmla="*/ 3939856 w 4389120"/>
              <a:gd name="connsiteY282" fmla="*/ 2462238 h 3206031"/>
              <a:gd name="connsiteX283" fmla="*/ 3962312 w 4389120"/>
              <a:gd name="connsiteY283" fmla="*/ 2452254 h 3206031"/>
              <a:gd name="connsiteX284" fmla="*/ 3986028 w 4389120"/>
              <a:gd name="connsiteY284" fmla="*/ 2443530 h 3206031"/>
              <a:gd name="connsiteX285" fmla="*/ 4010988 w 4389120"/>
              <a:gd name="connsiteY285" fmla="*/ 2436034 h 3206031"/>
              <a:gd name="connsiteX286" fmla="*/ 4037192 w 4389120"/>
              <a:gd name="connsiteY286" fmla="*/ 2432286 h 3206031"/>
              <a:gd name="connsiteX287" fmla="*/ 4064640 w 4389120"/>
              <a:gd name="connsiteY287" fmla="*/ 2428554 h 3206031"/>
              <a:gd name="connsiteX288" fmla="*/ 2000502 w 4389120"/>
              <a:gd name="connsiteY288" fmla="*/ 2424806 h 3206031"/>
              <a:gd name="connsiteX289" fmla="*/ 2021714 w 4389120"/>
              <a:gd name="connsiteY289" fmla="*/ 2426051 h 3206031"/>
              <a:gd name="connsiteX290" fmla="*/ 2042926 w 4389120"/>
              <a:gd name="connsiteY290" fmla="*/ 2427295 h 3206031"/>
              <a:gd name="connsiteX291" fmla="*/ 2064154 w 4389120"/>
              <a:gd name="connsiteY291" fmla="*/ 2429798 h 3206031"/>
              <a:gd name="connsiteX292" fmla="*/ 2084122 w 4389120"/>
              <a:gd name="connsiteY292" fmla="*/ 2432287 h 3206031"/>
              <a:gd name="connsiteX293" fmla="*/ 2104090 w 4389120"/>
              <a:gd name="connsiteY293" fmla="*/ 2437279 h 3206031"/>
              <a:gd name="connsiteX294" fmla="*/ 2124043 w 4389120"/>
              <a:gd name="connsiteY294" fmla="*/ 2442271 h 3206031"/>
              <a:gd name="connsiteX295" fmla="*/ 2142766 w 4389120"/>
              <a:gd name="connsiteY295" fmla="*/ 2448507 h 3206031"/>
              <a:gd name="connsiteX296" fmla="*/ 2161490 w 4389120"/>
              <a:gd name="connsiteY296" fmla="*/ 2454758 h 3206031"/>
              <a:gd name="connsiteX297" fmla="*/ 2180214 w 4389120"/>
              <a:gd name="connsiteY297" fmla="*/ 2463483 h 3206031"/>
              <a:gd name="connsiteX298" fmla="*/ 2197678 w 4389120"/>
              <a:gd name="connsiteY298" fmla="*/ 2470979 h 3206031"/>
              <a:gd name="connsiteX299" fmla="*/ 2213899 w 4389120"/>
              <a:gd name="connsiteY299" fmla="*/ 2480963 h 3206031"/>
              <a:gd name="connsiteX300" fmla="*/ 2230134 w 4389120"/>
              <a:gd name="connsiteY300" fmla="*/ 2490947 h 3206031"/>
              <a:gd name="connsiteX301" fmla="*/ 2246354 w 4389120"/>
              <a:gd name="connsiteY301" fmla="*/ 2500931 h 3206031"/>
              <a:gd name="connsiteX302" fmla="*/ 2261330 w 4389120"/>
              <a:gd name="connsiteY302" fmla="*/ 2513403 h 3206031"/>
              <a:gd name="connsiteX303" fmla="*/ 2276306 w 4389120"/>
              <a:gd name="connsiteY303" fmla="*/ 2524646 h 3206031"/>
              <a:gd name="connsiteX304" fmla="*/ 2290023 w 4389120"/>
              <a:gd name="connsiteY304" fmla="*/ 2538363 h 3206031"/>
              <a:gd name="connsiteX305" fmla="*/ 2302510 w 4389120"/>
              <a:gd name="connsiteY305" fmla="*/ 2550851 h 3206031"/>
              <a:gd name="connsiteX306" fmla="*/ 2314983 w 4389120"/>
              <a:gd name="connsiteY306" fmla="*/ 2565827 h 3206031"/>
              <a:gd name="connsiteX307" fmla="*/ 2327471 w 4389120"/>
              <a:gd name="connsiteY307" fmla="*/ 2579558 h 3206031"/>
              <a:gd name="connsiteX308" fmla="*/ 2338699 w 4389120"/>
              <a:gd name="connsiteY308" fmla="*/ 2595779 h 3206031"/>
              <a:gd name="connsiteX309" fmla="*/ 2348683 w 4389120"/>
              <a:gd name="connsiteY309" fmla="*/ 2610755 h 3206031"/>
              <a:gd name="connsiteX310" fmla="*/ 2357423 w 4389120"/>
              <a:gd name="connsiteY310" fmla="*/ 2626975 h 3206031"/>
              <a:gd name="connsiteX311" fmla="*/ 2366162 w 4389120"/>
              <a:gd name="connsiteY311" fmla="*/ 2644439 h 3206031"/>
              <a:gd name="connsiteX312" fmla="*/ 2374887 w 4389120"/>
              <a:gd name="connsiteY312" fmla="*/ 2660675 h 3206031"/>
              <a:gd name="connsiteX313" fmla="*/ 2381138 w 4389120"/>
              <a:gd name="connsiteY313" fmla="*/ 2678139 h 3206031"/>
              <a:gd name="connsiteX314" fmla="*/ 2387375 w 4389120"/>
              <a:gd name="connsiteY314" fmla="*/ 2696863 h 3206031"/>
              <a:gd name="connsiteX315" fmla="*/ 2392367 w 4389120"/>
              <a:gd name="connsiteY315" fmla="*/ 2715587 h 3206031"/>
              <a:gd name="connsiteX316" fmla="*/ 2397359 w 4389120"/>
              <a:gd name="connsiteY316" fmla="*/ 2734295 h 3206031"/>
              <a:gd name="connsiteX317" fmla="*/ 2399847 w 4389120"/>
              <a:gd name="connsiteY317" fmla="*/ 2753019 h 3206031"/>
              <a:gd name="connsiteX318" fmla="*/ 2402351 w 4389120"/>
              <a:gd name="connsiteY318" fmla="*/ 2772987 h 3206031"/>
              <a:gd name="connsiteX319" fmla="*/ 2404839 w 4389120"/>
              <a:gd name="connsiteY319" fmla="*/ 2792955 h 3206031"/>
              <a:gd name="connsiteX320" fmla="*/ 2404839 w 4389120"/>
              <a:gd name="connsiteY320" fmla="*/ 2812923 h 3206031"/>
              <a:gd name="connsiteX321" fmla="*/ 2404839 w 4389120"/>
              <a:gd name="connsiteY321" fmla="*/ 2815411 h 3206031"/>
              <a:gd name="connsiteX322" fmla="*/ 2404839 w 4389120"/>
              <a:gd name="connsiteY322" fmla="*/ 2835379 h 3206031"/>
              <a:gd name="connsiteX323" fmla="*/ 2402351 w 4389120"/>
              <a:gd name="connsiteY323" fmla="*/ 2855347 h 3206031"/>
              <a:gd name="connsiteX324" fmla="*/ 2399847 w 4389120"/>
              <a:gd name="connsiteY324" fmla="*/ 2874071 h 3206031"/>
              <a:gd name="connsiteX325" fmla="*/ 2397359 w 4389120"/>
              <a:gd name="connsiteY325" fmla="*/ 2894039 h 3206031"/>
              <a:gd name="connsiteX326" fmla="*/ 2392367 w 4389120"/>
              <a:gd name="connsiteY326" fmla="*/ 2912763 h 3206031"/>
              <a:gd name="connsiteX327" fmla="*/ 2387375 w 4389120"/>
              <a:gd name="connsiteY327" fmla="*/ 2931471 h 3206031"/>
              <a:gd name="connsiteX328" fmla="*/ 2381138 w 4389120"/>
              <a:gd name="connsiteY328" fmla="*/ 2948951 h 3206031"/>
              <a:gd name="connsiteX329" fmla="*/ 2373643 w 4389120"/>
              <a:gd name="connsiteY329" fmla="*/ 2967675 h 3206031"/>
              <a:gd name="connsiteX330" fmla="*/ 2366162 w 4389120"/>
              <a:gd name="connsiteY330" fmla="*/ 2983895 h 3206031"/>
              <a:gd name="connsiteX331" fmla="*/ 2357423 w 4389120"/>
              <a:gd name="connsiteY331" fmla="*/ 3001359 h 3206031"/>
              <a:gd name="connsiteX332" fmla="*/ 2347439 w 4389120"/>
              <a:gd name="connsiteY332" fmla="*/ 3017595 h 3206031"/>
              <a:gd name="connsiteX333" fmla="*/ 2337455 w 4389120"/>
              <a:gd name="connsiteY333" fmla="*/ 3033815 h 3206031"/>
              <a:gd name="connsiteX334" fmla="*/ 2326226 w 4389120"/>
              <a:gd name="connsiteY334" fmla="*/ 3048791 h 3206031"/>
              <a:gd name="connsiteX335" fmla="*/ 2314983 w 4389120"/>
              <a:gd name="connsiteY335" fmla="*/ 3063767 h 3206031"/>
              <a:gd name="connsiteX336" fmla="*/ 2302510 w 4389120"/>
              <a:gd name="connsiteY336" fmla="*/ 3077483 h 3206031"/>
              <a:gd name="connsiteX337" fmla="*/ 2288779 w 4389120"/>
              <a:gd name="connsiteY337" fmla="*/ 3091215 h 3206031"/>
              <a:gd name="connsiteX338" fmla="*/ 2275062 w 4389120"/>
              <a:gd name="connsiteY338" fmla="*/ 3103703 h 3206031"/>
              <a:gd name="connsiteX339" fmla="*/ 2260086 w 4389120"/>
              <a:gd name="connsiteY339" fmla="*/ 3116175 h 3206031"/>
              <a:gd name="connsiteX340" fmla="*/ 2245110 w 4389120"/>
              <a:gd name="connsiteY340" fmla="*/ 3127403 h 3206031"/>
              <a:gd name="connsiteX341" fmla="*/ 2228875 w 4389120"/>
              <a:gd name="connsiteY341" fmla="*/ 3138647 h 3206031"/>
              <a:gd name="connsiteX342" fmla="*/ 2212654 w 4389120"/>
              <a:gd name="connsiteY342" fmla="*/ 3148631 h 3206031"/>
              <a:gd name="connsiteX343" fmla="*/ 2195190 w 4389120"/>
              <a:gd name="connsiteY343" fmla="*/ 3158615 h 3206031"/>
              <a:gd name="connsiteX344" fmla="*/ 2177710 w 4389120"/>
              <a:gd name="connsiteY344" fmla="*/ 3167339 h 3206031"/>
              <a:gd name="connsiteX345" fmla="*/ 2160246 w 4389120"/>
              <a:gd name="connsiteY345" fmla="*/ 3174835 h 3206031"/>
              <a:gd name="connsiteX346" fmla="*/ 2141522 w 4389120"/>
              <a:gd name="connsiteY346" fmla="*/ 3182315 h 3206031"/>
              <a:gd name="connsiteX347" fmla="*/ 2121554 w 4389120"/>
              <a:gd name="connsiteY347" fmla="*/ 3188567 h 3206031"/>
              <a:gd name="connsiteX348" fmla="*/ 2102830 w 4389120"/>
              <a:gd name="connsiteY348" fmla="*/ 3193559 h 3206031"/>
              <a:gd name="connsiteX349" fmla="*/ 2082862 w 4389120"/>
              <a:gd name="connsiteY349" fmla="*/ 3197291 h 3206031"/>
              <a:gd name="connsiteX350" fmla="*/ 2061650 w 4389120"/>
              <a:gd name="connsiteY350" fmla="*/ 3201039 h 3206031"/>
              <a:gd name="connsiteX351" fmla="*/ 2040438 w 4389120"/>
              <a:gd name="connsiteY351" fmla="*/ 3203543 h 3206031"/>
              <a:gd name="connsiteX352" fmla="*/ 2019226 w 4389120"/>
              <a:gd name="connsiteY352" fmla="*/ 3204787 h 3206031"/>
              <a:gd name="connsiteX353" fmla="*/ 1997998 w 4389120"/>
              <a:gd name="connsiteY353" fmla="*/ 3206031 h 3206031"/>
              <a:gd name="connsiteX354" fmla="*/ 1976786 w 4389120"/>
              <a:gd name="connsiteY354" fmla="*/ 3204787 h 3206031"/>
              <a:gd name="connsiteX355" fmla="*/ 1955574 w 4389120"/>
              <a:gd name="connsiteY355" fmla="*/ 3203543 h 3206031"/>
              <a:gd name="connsiteX356" fmla="*/ 1934362 w 4389120"/>
              <a:gd name="connsiteY356" fmla="*/ 3201039 h 3206031"/>
              <a:gd name="connsiteX357" fmla="*/ 1913150 w 4389120"/>
              <a:gd name="connsiteY357" fmla="*/ 3197291 h 3206031"/>
              <a:gd name="connsiteX358" fmla="*/ 1893182 w 4389120"/>
              <a:gd name="connsiteY358" fmla="*/ 3193559 h 3206031"/>
              <a:gd name="connsiteX359" fmla="*/ 1874458 w 4389120"/>
              <a:gd name="connsiteY359" fmla="*/ 3188567 h 3206031"/>
              <a:gd name="connsiteX360" fmla="*/ 1855734 w 4389120"/>
              <a:gd name="connsiteY360" fmla="*/ 3182315 h 3206031"/>
              <a:gd name="connsiteX361" fmla="*/ 1837010 w 4389120"/>
              <a:gd name="connsiteY361" fmla="*/ 3174835 h 3206031"/>
              <a:gd name="connsiteX362" fmla="*/ 1818302 w 4389120"/>
              <a:gd name="connsiteY362" fmla="*/ 3167339 h 3206031"/>
              <a:gd name="connsiteX363" fmla="*/ 1800822 w 4389120"/>
              <a:gd name="connsiteY363" fmla="*/ 3158615 h 3206031"/>
              <a:gd name="connsiteX364" fmla="*/ 1784602 w 4389120"/>
              <a:gd name="connsiteY364" fmla="*/ 3149875 h 3206031"/>
              <a:gd name="connsiteX365" fmla="*/ 1768382 w 4389120"/>
              <a:gd name="connsiteY365" fmla="*/ 3139891 h 3206031"/>
              <a:gd name="connsiteX366" fmla="*/ 1752161 w 4389120"/>
              <a:gd name="connsiteY366" fmla="*/ 3128663 h 3206031"/>
              <a:gd name="connsiteX367" fmla="*/ 1737185 w 4389120"/>
              <a:gd name="connsiteY367" fmla="*/ 3117419 h 3206031"/>
              <a:gd name="connsiteX368" fmla="*/ 1722209 w 4389120"/>
              <a:gd name="connsiteY368" fmla="*/ 3104947 h 3206031"/>
              <a:gd name="connsiteX369" fmla="*/ 1708478 w 4389120"/>
              <a:gd name="connsiteY369" fmla="*/ 3092459 h 3206031"/>
              <a:gd name="connsiteX370" fmla="*/ 1695990 w 4389120"/>
              <a:gd name="connsiteY370" fmla="*/ 3078743 h 3206031"/>
              <a:gd name="connsiteX371" fmla="*/ 1683518 w 4389120"/>
              <a:gd name="connsiteY371" fmla="*/ 3065011 h 3206031"/>
              <a:gd name="connsiteX372" fmla="*/ 1671030 w 4389120"/>
              <a:gd name="connsiteY372" fmla="*/ 3050035 h 3206031"/>
              <a:gd name="connsiteX373" fmla="*/ 1659802 w 4389120"/>
              <a:gd name="connsiteY373" fmla="*/ 3035059 h 3206031"/>
              <a:gd name="connsiteX374" fmla="*/ 1649818 w 4389120"/>
              <a:gd name="connsiteY374" fmla="*/ 3020083 h 3206031"/>
              <a:gd name="connsiteX375" fmla="*/ 1641078 w 4389120"/>
              <a:gd name="connsiteY375" fmla="*/ 3003863 h 3206031"/>
              <a:gd name="connsiteX376" fmla="*/ 1632353 w 4389120"/>
              <a:gd name="connsiteY376" fmla="*/ 2986383 h 3206031"/>
              <a:gd name="connsiteX377" fmla="*/ 1623613 w 4389120"/>
              <a:gd name="connsiteY377" fmla="*/ 2968919 h 3206031"/>
              <a:gd name="connsiteX378" fmla="*/ 1617377 w 4389120"/>
              <a:gd name="connsiteY378" fmla="*/ 2951439 h 3206031"/>
              <a:gd name="connsiteX379" fmla="*/ 1611126 w 4389120"/>
              <a:gd name="connsiteY379" fmla="*/ 2933975 h 3206031"/>
              <a:gd name="connsiteX380" fmla="*/ 1606134 w 4389120"/>
              <a:gd name="connsiteY380" fmla="*/ 2915251 h 3206031"/>
              <a:gd name="connsiteX381" fmla="*/ 1601142 w 4389120"/>
              <a:gd name="connsiteY381" fmla="*/ 2896543 h 3206031"/>
              <a:gd name="connsiteX382" fmla="*/ 1597409 w 4389120"/>
              <a:gd name="connsiteY382" fmla="*/ 2877819 h 3206031"/>
              <a:gd name="connsiteX383" fmla="*/ 1594906 w 4389120"/>
              <a:gd name="connsiteY383" fmla="*/ 2857851 h 3206031"/>
              <a:gd name="connsiteX384" fmla="*/ 1593661 w 4389120"/>
              <a:gd name="connsiteY384" fmla="*/ 2837883 h 3206031"/>
              <a:gd name="connsiteX385" fmla="*/ 1593661 w 4389120"/>
              <a:gd name="connsiteY385" fmla="*/ 2817915 h 3206031"/>
              <a:gd name="connsiteX386" fmla="*/ 1593661 w 4389120"/>
              <a:gd name="connsiteY386" fmla="*/ 2815411 h 3206031"/>
              <a:gd name="connsiteX387" fmla="*/ 1593661 w 4389120"/>
              <a:gd name="connsiteY387" fmla="*/ 2795443 h 3206031"/>
              <a:gd name="connsiteX388" fmla="*/ 1594906 w 4389120"/>
              <a:gd name="connsiteY388" fmla="*/ 2775475 h 3206031"/>
              <a:gd name="connsiteX389" fmla="*/ 1597409 w 4389120"/>
              <a:gd name="connsiteY389" fmla="*/ 2755507 h 3206031"/>
              <a:gd name="connsiteX390" fmla="*/ 1601142 w 4389120"/>
              <a:gd name="connsiteY390" fmla="*/ 2736799 h 3206031"/>
              <a:gd name="connsiteX391" fmla="*/ 1606134 w 4389120"/>
              <a:gd name="connsiteY391" fmla="*/ 2718075 h 3206031"/>
              <a:gd name="connsiteX392" fmla="*/ 1611126 w 4389120"/>
              <a:gd name="connsiteY392" fmla="*/ 2699351 h 3206031"/>
              <a:gd name="connsiteX393" fmla="*/ 1617377 w 4389120"/>
              <a:gd name="connsiteY393" fmla="*/ 2680643 h 3206031"/>
              <a:gd name="connsiteX394" fmla="*/ 1624858 w 4389120"/>
              <a:gd name="connsiteY394" fmla="*/ 2663163 h 3206031"/>
              <a:gd name="connsiteX395" fmla="*/ 1632353 w 4389120"/>
              <a:gd name="connsiteY395" fmla="*/ 2645699 h 3206031"/>
              <a:gd name="connsiteX396" fmla="*/ 1641078 w 4389120"/>
              <a:gd name="connsiteY396" fmla="*/ 2629463 h 3206031"/>
              <a:gd name="connsiteX397" fmla="*/ 1649818 w 4389120"/>
              <a:gd name="connsiteY397" fmla="*/ 2613243 h 3206031"/>
              <a:gd name="connsiteX398" fmla="*/ 1661046 w 4389120"/>
              <a:gd name="connsiteY398" fmla="*/ 2597023 h 3206031"/>
              <a:gd name="connsiteX399" fmla="*/ 1672289 w 4389120"/>
              <a:gd name="connsiteY399" fmla="*/ 2582047 h 3206031"/>
              <a:gd name="connsiteX400" fmla="*/ 1683518 w 4389120"/>
              <a:gd name="connsiteY400" fmla="*/ 2567071 h 3206031"/>
              <a:gd name="connsiteX401" fmla="*/ 1695990 w 4389120"/>
              <a:gd name="connsiteY401" fmla="*/ 2553339 h 3206031"/>
              <a:gd name="connsiteX402" fmla="*/ 1709722 w 4389120"/>
              <a:gd name="connsiteY402" fmla="*/ 2539622 h 3206031"/>
              <a:gd name="connsiteX403" fmla="*/ 1723454 w 4389120"/>
              <a:gd name="connsiteY403" fmla="*/ 2525891 h 3206031"/>
              <a:gd name="connsiteX404" fmla="*/ 1738430 w 4389120"/>
              <a:gd name="connsiteY404" fmla="*/ 2514662 h 3206031"/>
              <a:gd name="connsiteX405" fmla="*/ 1753406 w 4389120"/>
              <a:gd name="connsiteY405" fmla="*/ 2502175 h 3206031"/>
              <a:gd name="connsiteX406" fmla="*/ 1769626 w 4389120"/>
              <a:gd name="connsiteY406" fmla="*/ 2492191 h 3206031"/>
              <a:gd name="connsiteX407" fmla="*/ 1785846 w 4389120"/>
              <a:gd name="connsiteY407" fmla="*/ 2480963 h 3206031"/>
              <a:gd name="connsiteX408" fmla="*/ 1802066 w 4389120"/>
              <a:gd name="connsiteY408" fmla="*/ 2472223 h 3206031"/>
              <a:gd name="connsiteX409" fmla="*/ 1820790 w 4389120"/>
              <a:gd name="connsiteY409" fmla="*/ 2463483 h 3206031"/>
              <a:gd name="connsiteX410" fmla="*/ 1838270 w 4389120"/>
              <a:gd name="connsiteY410" fmla="*/ 2456003 h 3206031"/>
              <a:gd name="connsiteX411" fmla="*/ 1856978 w 4389120"/>
              <a:gd name="connsiteY411" fmla="*/ 2448507 h 3206031"/>
              <a:gd name="connsiteX412" fmla="*/ 1875702 w 4389120"/>
              <a:gd name="connsiteY412" fmla="*/ 2442271 h 3206031"/>
              <a:gd name="connsiteX413" fmla="*/ 1895670 w 4389120"/>
              <a:gd name="connsiteY413" fmla="*/ 2437279 h 3206031"/>
              <a:gd name="connsiteX414" fmla="*/ 1915638 w 4389120"/>
              <a:gd name="connsiteY414" fmla="*/ 2432287 h 3206031"/>
              <a:gd name="connsiteX415" fmla="*/ 1936850 w 4389120"/>
              <a:gd name="connsiteY415" fmla="*/ 2429798 h 3206031"/>
              <a:gd name="connsiteX416" fmla="*/ 1958062 w 4389120"/>
              <a:gd name="connsiteY416" fmla="*/ 2427295 h 3206031"/>
              <a:gd name="connsiteX417" fmla="*/ 1979290 w 4389120"/>
              <a:gd name="connsiteY417" fmla="*/ 2426051 h 3206031"/>
              <a:gd name="connsiteX418" fmla="*/ 1247969 w 4389120"/>
              <a:gd name="connsiteY418" fmla="*/ 2424806 h 3206031"/>
              <a:gd name="connsiteX419" fmla="*/ 1274173 w 4389120"/>
              <a:gd name="connsiteY419" fmla="*/ 2426051 h 3206031"/>
              <a:gd name="connsiteX420" fmla="*/ 1299133 w 4389120"/>
              <a:gd name="connsiteY420" fmla="*/ 2427295 h 3206031"/>
              <a:gd name="connsiteX421" fmla="*/ 1322849 w 4389120"/>
              <a:gd name="connsiteY421" fmla="*/ 2429798 h 3206031"/>
              <a:gd name="connsiteX422" fmla="*/ 1345321 w 4389120"/>
              <a:gd name="connsiteY422" fmla="*/ 2433546 h 3206031"/>
              <a:gd name="connsiteX423" fmla="*/ 1366533 w 4389120"/>
              <a:gd name="connsiteY423" fmla="*/ 2438538 h 3206031"/>
              <a:gd name="connsiteX424" fmla="*/ 1386501 w 4389120"/>
              <a:gd name="connsiteY424" fmla="*/ 2443530 h 3206031"/>
              <a:gd name="connsiteX425" fmla="*/ 1406469 w 4389120"/>
              <a:gd name="connsiteY425" fmla="*/ 2451011 h 3206031"/>
              <a:gd name="connsiteX426" fmla="*/ 1425177 w 4389120"/>
              <a:gd name="connsiteY426" fmla="*/ 2458491 h 3206031"/>
              <a:gd name="connsiteX427" fmla="*/ 1442657 w 4389120"/>
              <a:gd name="connsiteY427" fmla="*/ 2467231 h 3206031"/>
              <a:gd name="connsiteX428" fmla="*/ 1458877 w 4389120"/>
              <a:gd name="connsiteY428" fmla="*/ 2477215 h 3206031"/>
              <a:gd name="connsiteX429" fmla="*/ 1475097 w 4389120"/>
              <a:gd name="connsiteY429" fmla="*/ 2487199 h 3206031"/>
              <a:gd name="connsiteX430" fmla="*/ 1491333 w 4389120"/>
              <a:gd name="connsiteY430" fmla="*/ 2498427 h 3206031"/>
              <a:gd name="connsiteX431" fmla="*/ 1506309 w 4389120"/>
              <a:gd name="connsiteY431" fmla="*/ 2509670 h 3206031"/>
              <a:gd name="connsiteX432" fmla="*/ 1520025 w 4389120"/>
              <a:gd name="connsiteY432" fmla="*/ 2523387 h 3206031"/>
              <a:gd name="connsiteX433" fmla="*/ 1533757 w 4389120"/>
              <a:gd name="connsiteY433" fmla="*/ 2537119 h 3206031"/>
              <a:gd name="connsiteX434" fmla="*/ 1547489 w 4389120"/>
              <a:gd name="connsiteY434" fmla="*/ 2550851 h 3206031"/>
              <a:gd name="connsiteX435" fmla="*/ 1417697 w 4389120"/>
              <a:gd name="connsiteY435" fmla="*/ 2690627 h 3206031"/>
              <a:gd name="connsiteX436" fmla="*/ 1400233 w 4389120"/>
              <a:gd name="connsiteY436" fmla="*/ 2673147 h 3206031"/>
              <a:gd name="connsiteX437" fmla="*/ 1381509 w 4389120"/>
              <a:gd name="connsiteY437" fmla="*/ 2656927 h 3206031"/>
              <a:gd name="connsiteX438" fmla="*/ 1362785 w 4389120"/>
              <a:gd name="connsiteY438" fmla="*/ 2641951 h 3206031"/>
              <a:gd name="connsiteX439" fmla="*/ 1342817 w 4389120"/>
              <a:gd name="connsiteY439" fmla="*/ 2630723 h 3206031"/>
              <a:gd name="connsiteX440" fmla="*/ 1321605 w 4389120"/>
              <a:gd name="connsiteY440" fmla="*/ 2620739 h 3206031"/>
              <a:gd name="connsiteX441" fmla="*/ 1310377 w 4389120"/>
              <a:gd name="connsiteY441" fmla="*/ 2616991 h 3206031"/>
              <a:gd name="connsiteX442" fmla="*/ 1299133 w 4389120"/>
              <a:gd name="connsiteY442" fmla="*/ 2614487 h 3206031"/>
              <a:gd name="connsiteX443" fmla="*/ 1286661 w 4389120"/>
              <a:gd name="connsiteY443" fmla="*/ 2611999 h 3206031"/>
              <a:gd name="connsiteX444" fmla="*/ 1274173 w 4389120"/>
              <a:gd name="connsiteY444" fmla="*/ 2609495 h 3206031"/>
              <a:gd name="connsiteX445" fmla="*/ 1260457 w 4389120"/>
              <a:gd name="connsiteY445" fmla="*/ 2608251 h 3206031"/>
              <a:gd name="connsiteX446" fmla="*/ 1246725 w 4389120"/>
              <a:gd name="connsiteY446" fmla="*/ 2608251 h 3206031"/>
              <a:gd name="connsiteX447" fmla="*/ 1226757 w 4389120"/>
              <a:gd name="connsiteY447" fmla="*/ 2609495 h 3206031"/>
              <a:gd name="connsiteX448" fmla="*/ 1208033 w 4389120"/>
              <a:gd name="connsiteY448" fmla="*/ 2611999 h 3206031"/>
              <a:gd name="connsiteX449" fmla="*/ 1190569 w 4389120"/>
              <a:gd name="connsiteY449" fmla="*/ 2616991 h 3206031"/>
              <a:gd name="connsiteX450" fmla="*/ 1173089 w 4389120"/>
              <a:gd name="connsiteY450" fmla="*/ 2624471 h 3206031"/>
              <a:gd name="connsiteX451" fmla="*/ 1158113 w 4389120"/>
              <a:gd name="connsiteY451" fmla="*/ 2633211 h 3206031"/>
              <a:gd name="connsiteX452" fmla="*/ 1143137 w 4389120"/>
              <a:gd name="connsiteY452" fmla="*/ 2643195 h 3206031"/>
              <a:gd name="connsiteX453" fmla="*/ 1128161 w 4389120"/>
              <a:gd name="connsiteY453" fmla="*/ 2655683 h 3206031"/>
              <a:gd name="connsiteX454" fmla="*/ 1115689 w 4389120"/>
              <a:gd name="connsiteY454" fmla="*/ 2669399 h 3206031"/>
              <a:gd name="connsiteX455" fmla="*/ 1104461 w 4389120"/>
              <a:gd name="connsiteY455" fmla="*/ 2683131 h 3206031"/>
              <a:gd name="connsiteX456" fmla="*/ 1094477 w 4389120"/>
              <a:gd name="connsiteY456" fmla="*/ 2699351 h 3206031"/>
              <a:gd name="connsiteX457" fmla="*/ 1085737 w 4389120"/>
              <a:gd name="connsiteY457" fmla="*/ 2715587 h 3206031"/>
              <a:gd name="connsiteX458" fmla="*/ 1078241 w 4389120"/>
              <a:gd name="connsiteY458" fmla="*/ 2734295 h 3206031"/>
              <a:gd name="connsiteX459" fmla="*/ 1073249 w 4389120"/>
              <a:gd name="connsiteY459" fmla="*/ 2753019 h 3206031"/>
              <a:gd name="connsiteX460" fmla="*/ 1068257 w 4389120"/>
              <a:gd name="connsiteY460" fmla="*/ 2771743 h 3206031"/>
              <a:gd name="connsiteX461" fmla="*/ 1065769 w 4389120"/>
              <a:gd name="connsiteY461" fmla="*/ 2791711 h 3206031"/>
              <a:gd name="connsiteX462" fmla="*/ 1064525 w 4389120"/>
              <a:gd name="connsiteY462" fmla="*/ 2812923 h 3206031"/>
              <a:gd name="connsiteX463" fmla="*/ 1064525 w 4389120"/>
              <a:gd name="connsiteY463" fmla="*/ 2815411 h 3206031"/>
              <a:gd name="connsiteX464" fmla="*/ 1065769 w 4389120"/>
              <a:gd name="connsiteY464" fmla="*/ 2836639 h 3206031"/>
              <a:gd name="connsiteX465" fmla="*/ 1068257 w 4389120"/>
              <a:gd name="connsiteY465" fmla="*/ 2856607 h 3206031"/>
              <a:gd name="connsiteX466" fmla="*/ 1073249 w 4389120"/>
              <a:gd name="connsiteY466" fmla="*/ 2876575 h 3206031"/>
              <a:gd name="connsiteX467" fmla="*/ 1078241 w 4389120"/>
              <a:gd name="connsiteY467" fmla="*/ 2896543 h 3206031"/>
              <a:gd name="connsiteX468" fmla="*/ 1085737 w 4389120"/>
              <a:gd name="connsiteY468" fmla="*/ 2914007 h 3206031"/>
              <a:gd name="connsiteX469" fmla="*/ 1094477 w 4389120"/>
              <a:gd name="connsiteY469" fmla="*/ 2931471 h 3206031"/>
              <a:gd name="connsiteX470" fmla="*/ 1104461 w 4389120"/>
              <a:gd name="connsiteY470" fmla="*/ 2947707 h 3206031"/>
              <a:gd name="connsiteX471" fmla="*/ 1116933 w 4389120"/>
              <a:gd name="connsiteY471" fmla="*/ 2961423 h 3206031"/>
              <a:gd name="connsiteX472" fmla="*/ 1129421 w 4389120"/>
              <a:gd name="connsiteY472" fmla="*/ 2975155 h 3206031"/>
              <a:gd name="connsiteX473" fmla="*/ 1144397 w 4389120"/>
              <a:gd name="connsiteY473" fmla="*/ 2987643 h 3206031"/>
              <a:gd name="connsiteX474" fmla="*/ 1159373 w 4389120"/>
              <a:gd name="connsiteY474" fmla="*/ 2997627 h 3206031"/>
              <a:gd name="connsiteX475" fmla="*/ 1176837 w 4389120"/>
              <a:gd name="connsiteY475" fmla="*/ 3006351 h 3206031"/>
              <a:gd name="connsiteX476" fmla="*/ 1194317 w 4389120"/>
              <a:gd name="connsiteY476" fmla="*/ 3012603 h 3206031"/>
              <a:gd name="connsiteX477" fmla="*/ 1214285 w 4389120"/>
              <a:gd name="connsiteY477" fmla="*/ 3017595 h 3206031"/>
              <a:gd name="connsiteX478" fmla="*/ 1234237 w 4389120"/>
              <a:gd name="connsiteY478" fmla="*/ 3021327 h 3206031"/>
              <a:gd name="connsiteX479" fmla="*/ 1255465 w 4389120"/>
              <a:gd name="connsiteY479" fmla="*/ 3022587 h 3206031"/>
              <a:gd name="connsiteX480" fmla="*/ 1281669 w 4389120"/>
              <a:gd name="connsiteY480" fmla="*/ 3021327 h 3206031"/>
              <a:gd name="connsiteX481" fmla="*/ 1305385 w 4389120"/>
              <a:gd name="connsiteY481" fmla="*/ 3016335 h 3206031"/>
              <a:gd name="connsiteX482" fmla="*/ 1327841 w 4389120"/>
              <a:gd name="connsiteY482" fmla="*/ 3010099 h 3206031"/>
              <a:gd name="connsiteX483" fmla="*/ 1349053 w 4389120"/>
              <a:gd name="connsiteY483" fmla="*/ 3001359 h 3206031"/>
              <a:gd name="connsiteX484" fmla="*/ 1369021 w 4389120"/>
              <a:gd name="connsiteY484" fmla="*/ 2988887 h 3206031"/>
              <a:gd name="connsiteX485" fmla="*/ 1388989 w 4389120"/>
              <a:gd name="connsiteY485" fmla="*/ 2975155 h 3206031"/>
              <a:gd name="connsiteX486" fmla="*/ 1407713 w 4389120"/>
              <a:gd name="connsiteY486" fmla="*/ 2960179 h 3206031"/>
              <a:gd name="connsiteX487" fmla="*/ 1427681 w 4389120"/>
              <a:gd name="connsiteY487" fmla="*/ 2942715 h 3206031"/>
              <a:gd name="connsiteX488" fmla="*/ 1551237 w 4389120"/>
              <a:gd name="connsiteY488" fmla="*/ 3068759 h 3206031"/>
              <a:gd name="connsiteX489" fmla="*/ 1523773 w 4389120"/>
              <a:gd name="connsiteY489" fmla="*/ 3097451 h 3206031"/>
              <a:gd name="connsiteX490" fmla="*/ 1508797 w 4389120"/>
              <a:gd name="connsiteY490" fmla="*/ 3111183 h 3206031"/>
              <a:gd name="connsiteX491" fmla="*/ 1493821 w 4389120"/>
              <a:gd name="connsiteY491" fmla="*/ 3123671 h 3206031"/>
              <a:gd name="connsiteX492" fmla="*/ 1478845 w 4389120"/>
              <a:gd name="connsiteY492" fmla="*/ 3136143 h 3206031"/>
              <a:gd name="connsiteX493" fmla="*/ 1462625 w 4389120"/>
              <a:gd name="connsiteY493" fmla="*/ 3147371 h 3206031"/>
              <a:gd name="connsiteX494" fmla="*/ 1445145 w 4389120"/>
              <a:gd name="connsiteY494" fmla="*/ 3157355 h 3206031"/>
              <a:gd name="connsiteX495" fmla="*/ 1427681 w 4389120"/>
              <a:gd name="connsiteY495" fmla="*/ 3167339 h 3206031"/>
              <a:gd name="connsiteX496" fmla="*/ 1408957 w 4389120"/>
              <a:gd name="connsiteY496" fmla="*/ 3176079 h 3206031"/>
              <a:gd name="connsiteX497" fmla="*/ 1388989 w 4389120"/>
              <a:gd name="connsiteY497" fmla="*/ 3183575 h 3206031"/>
              <a:gd name="connsiteX498" fmla="*/ 1367777 w 4389120"/>
              <a:gd name="connsiteY498" fmla="*/ 3189811 h 3206031"/>
              <a:gd name="connsiteX499" fmla="*/ 1346565 w 4389120"/>
              <a:gd name="connsiteY499" fmla="*/ 3194803 h 3206031"/>
              <a:gd name="connsiteX500" fmla="*/ 1322849 w 4389120"/>
              <a:gd name="connsiteY500" fmla="*/ 3199795 h 3206031"/>
              <a:gd name="connsiteX501" fmla="*/ 1299133 w 4389120"/>
              <a:gd name="connsiteY501" fmla="*/ 3203543 h 3206031"/>
              <a:gd name="connsiteX502" fmla="*/ 1272929 w 4389120"/>
              <a:gd name="connsiteY502" fmla="*/ 3204787 h 3206031"/>
              <a:gd name="connsiteX503" fmla="*/ 1245481 w 4389120"/>
              <a:gd name="connsiteY503" fmla="*/ 3206031 h 3206031"/>
              <a:gd name="connsiteX504" fmla="*/ 1224269 w 4389120"/>
              <a:gd name="connsiteY504" fmla="*/ 3204787 h 3206031"/>
              <a:gd name="connsiteX505" fmla="*/ 1204301 w 4389120"/>
              <a:gd name="connsiteY505" fmla="*/ 3203543 h 3206031"/>
              <a:gd name="connsiteX506" fmla="*/ 1184333 w 4389120"/>
              <a:gd name="connsiteY506" fmla="*/ 3201039 h 3206031"/>
              <a:gd name="connsiteX507" fmla="*/ 1164365 w 4389120"/>
              <a:gd name="connsiteY507" fmla="*/ 3197291 h 3206031"/>
              <a:gd name="connsiteX508" fmla="*/ 1144397 w 4389120"/>
              <a:gd name="connsiteY508" fmla="*/ 3193559 h 3206031"/>
              <a:gd name="connsiteX509" fmla="*/ 1125673 w 4389120"/>
              <a:gd name="connsiteY509" fmla="*/ 3188567 h 3206031"/>
              <a:gd name="connsiteX510" fmla="*/ 1106949 w 4389120"/>
              <a:gd name="connsiteY510" fmla="*/ 3182315 h 3206031"/>
              <a:gd name="connsiteX511" fmla="*/ 1089485 w 4389120"/>
              <a:gd name="connsiteY511" fmla="*/ 3174835 h 3206031"/>
              <a:gd name="connsiteX512" fmla="*/ 1072005 w 4389120"/>
              <a:gd name="connsiteY512" fmla="*/ 3167339 h 3206031"/>
              <a:gd name="connsiteX513" fmla="*/ 1055785 w 4389120"/>
              <a:gd name="connsiteY513" fmla="*/ 3158615 h 3206031"/>
              <a:gd name="connsiteX514" fmla="*/ 1038321 w 4389120"/>
              <a:gd name="connsiteY514" fmla="*/ 3149875 h 3206031"/>
              <a:gd name="connsiteX515" fmla="*/ 1023345 w 4389120"/>
              <a:gd name="connsiteY515" fmla="*/ 3139891 h 3206031"/>
              <a:gd name="connsiteX516" fmla="*/ 1008369 w 4389120"/>
              <a:gd name="connsiteY516" fmla="*/ 3128663 h 3206031"/>
              <a:gd name="connsiteX517" fmla="*/ 993393 w 4389120"/>
              <a:gd name="connsiteY517" fmla="*/ 3117419 h 3206031"/>
              <a:gd name="connsiteX518" fmla="*/ 979661 w 4389120"/>
              <a:gd name="connsiteY518" fmla="*/ 3104947 h 3206031"/>
              <a:gd name="connsiteX519" fmla="*/ 965929 w 4389120"/>
              <a:gd name="connsiteY519" fmla="*/ 3092459 h 3206031"/>
              <a:gd name="connsiteX520" fmla="*/ 953457 w 4389120"/>
              <a:gd name="connsiteY520" fmla="*/ 3078743 h 3206031"/>
              <a:gd name="connsiteX521" fmla="*/ 940969 w 4389120"/>
              <a:gd name="connsiteY521" fmla="*/ 3065011 h 3206031"/>
              <a:gd name="connsiteX522" fmla="*/ 929741 w 4389120"/>
              <a:gd name="connsiteY522" fmla="*/ 3050035 h 3206031"/>
              <a:gd name="connsiteX523" fmla="*/ 919757 w 4389120"/>
              <a:gd name="connsiteY523" fmla="*/ 3035059 h 3206031"/>
              <a:gd name="connsiteX524" fmla="*/ 909773 w 4389120"/>
              <a:gd name="connsiteY524" fmla="*/ 3018839 h 3206031"/>
              <a:gd name="connsiteX525" fmla="*/ 899789 w 4389120"/>
              <a:gd name="connsiteY525" fmla="*/ 3002619 h 3206031"/>
              <a:gd name="connsiteX526" fmla="*/ 892293 w 4389120"/>
              <a:gd name="connsiteY526" fmla="*/ 2986383 h 3206031"/>
              <a:gd name="connsiteX527" fmla="*/ 884813 w 4389120"/>
              <a:gd name="connsiteY527" fmla="*/ 2968919 h 3206031"/>
              <a:gd name="connsiteX528" fmla="*/ 877333 w 4389120"/>
              <a:gd name="connsiteY528" fmla="*/ 2951439 h 3206031"/>
              <a:gd name="connsiteX529" fmla="*/ 872341 w 4389120"/>
              <a:gd name="connsiteY529" fmla="*/ 2932731 h 3206031"/>
              <a:gd name="connsiteX530" fmla="*/ 867349 w 4389120"/>
              <a:gd name="connsiteY530" fmla="*/ 2915251 h 3206031"/>
              <a:gd name="connsiteX531" fmla="*/ 862357 w 4389120"/>
              <a:gd name="connsiteY531" fmla="*/ 2896543 h 3206031"/>
              <a:gd name="connsiteX532" fmla="*/ 859853 w 4389120"/>
              <a:gd name="connsiteY532" fmla="*/ 2876575 h 3206031"/>
              <a:gd name="connsiteX533" fmla="*/ 857365 w 4389120"/>
              <a:gd name="connsiteY533" fmla="*/ 2857851 h 3206031"/>
              <a:gd name="connsiteX534" fmla="*/ 856105 w 4389120"/>
              <a:gd name="connsiteY534" fmla="*/ 2837883 h 3206031"/>
              <a:gd name="connsiteX535" fmla="*/ 854861 w 4389120"/>
              <a:gd name="connsiteY535" fmla="*/ 2817915 h 3206031"/>
              <a:gd name="connsiteX536" fmla="*/ 854861 w 4389120"/>
              <a:gd name="connsiteY536" fmla="*/ 2815411 h 3206031"/>
              <a:gd name="connsiteX537" fmla="*/ 856105 w 4389120"/>
              <a:gd name="connsiteY537" fmla="*/ 2795443 h 3206031"/>
              <a:gd name="connsiteX538" fmla="*/ 857365 w 4389120"/>
              <a:gd name="connsiteY538" fmla="*/ 2775475 h 3206031"/>
              <a:gd name="connsiteX539" fmla="*/ 859853 w 4389120"/>
              <a:gd name="connsiteY539" fmla="*/ 2756767 h 3206031"/>
              <a:gd name="connsiteX540" fmla="*/ 862357 w 4389120"/>
              <a:gd name="connsiteY540" fmla="*/ 2736799 h 3206031"/>
              <a:gd name="connsiteX541" fmla="*/ 867349 w 4389120"/>
              <a:gd name="connsiteY541" fmla="*/ 2718075 h 3206031"/>
              <a:gd name="connsiteX542" fmla="*/ 872341 w 4389120"/>
              <a:gd name="connsiteY542" fmla="*/ 2699351 h 3206031"/>
              <a:gd name="connsiteX543" fmla="*/ 877333 w 4389120"/>
              <a:gd name="connsiteY543" fmla="*/ 2681887 h 3206031"/>
              <a:gd name="connsiteX544" fmla="*/ 884813 w 4389120"/>
              <a:gd name="connsiteY544" fmla="*/ 2664407 h 3206031"/>
              <a:gd name="connsiteX545" fmla="*/ 892293 w 4389120"/>
              <a:gd name="connsiteY545" fmla="*/ 2646943 h 3206031"/>
              <a:gd name="connsiteX546" fmla="*/ 899789 w 4389120"/>
              <a:gd name="connsiteY546" fmla="*/ 2629463 h 3206031"/>
              <a:gd name="connsiteX547" fmla="*/ 909773 w 4389120"/>
              <a:gd name="connsiteY547" fmla="*/ 2613243 h 3206031"/>
              <a:gd name="connsiteX548" fmla="*/ 918513 w 4389120"/>
              <a:gd name="connsiteY548" fmla="*/ 2598267 h 3206031"/>
              <a:gd name="connsiteX549" fmla="*/ 929741 w 4389120"/>
              <a:gd name="connsiteY549" fmla="*/ 2582047 h 3206031"/>
              <a:gd name="connsiteX550" fmla="*/ 940969 w 4389120"/>
              <a:gd name="connsiteY550" fmla="*/ 2567071 h 3206031"/>
              <a:gd name="connsiteX551" fmla="*/ 953457 w 4389120"/>
              <a:gd name="connsiteY551" fmla="*/ 2553339 h 3206031"/>
              <a:gd name="connsiteX552" fmla="*/ 965929 w 4389120"/>
              <a:gd name="connsiteY552" fmla="*/ 2539622 h 3206031"/>
              <a:gd name="connsiteX553" fmla="*/ 979661 w 4389120"/>
              <a:gd name="connsiteY553" fmla="*/ 2527135 h 3206031"/>
              <a:gd name="connsiteX554" fmla="*/ 993393 w 4389120"/>
              <a:gd name="connsiteY554" fmla="*/ 2514662 h 3206031"/>
              <a:gd name="connsiteX555" fmla="*/ 1008369 w 4389120"/>
              <a:gd name="connsiteY555" fmla="*/ 2503419 h 3206031"/>
              <a:gd name="connsiteX556" fmla="*/ 1023345 w 4389120"/>
              <a:gd name="connsiteY556" fmla="*/ 2492191 h 3206031"/>
              <a:gd name="connsiteX557" fmla="*/ 1039565 w 4389120"/>
              <a:gd name="connsiteY557" fmla="*/ 2482207 h 3206031"/>
              <a:gd name="connsiteX558" fmla="*/ 1055785 w 4389120"/>
              <a:gd name="connsiteY558" fmla="*/ 2472223 h 3206031"/>
              <a:gd name="connsiteX559" fmla="*/ 1072005 w 4389120"/>
              <a:gd name="connsiteY559" fmla="*/ 2463483 h 3206031"/>
              <a:gd name="connsiteX560" fmla="*/ 1089485 w 4389120"/>
              <a:gd name="connsiteY560" fmla="*/ 2456003 h 3206031"/>
              <a:gd name="connsiteX561" fmla="*/ 1108193 w 4389120"/>
              <a:gd name="connsiteY561" fmla="*/ 2448507 h 3206031"/>
              <a:gd name="connsiteX562" fmla="*/ 1126917 w 4389120"/>
              <a:gd name="connsiteY562" fmla="*/ 2442271 h 3206031"/>
              <a:gd name="connsiteX563" fmla="*/ 1145641 w 4389120"/>
              <a:gd name="connsiteY563" fmla="*/ 2437279 h 3206031"/>
              <a:gd name="connsiteX564" fmla="*/ 1165609 w 4389120"/>
              <a:gd name="connsiteY564" fmla="*/ 2433546 h 3206031"/>
              <a:gd name="connsiteX565" fmla="*/ 1185577 w 4389120"/>
              <a:gd name="connsiteY565" fmla="*/ 2429798 h 3206031"/>
              <a:gd name="connsiteX566" fmla="*/ 1205545 w 4389120"/>
              <a:gd name="connsiteY566" fmla="*/ 2427295 h 3206031"/>
              <a:gd name="connsiteX567" fmla="*/ 1226757 w 4389120"/>
              <a:gd name="connsiteY567" fmla="*/ 2426051 h 3206031"/>
              <a:gd name="connsiteX568" fmla="*/ 3298391 w 4389120"/>
              <a:gd name="connsiteY568" fmla="*/ 2247597 h 3206031"/>
              <a:gd name="connsiteX569" fmla="*/ 3510544 w 4389120"/>
              <a:gd name="connsiteY569" fmla="*/ 2247597 h 3206031"/>
              <a:gd name="connsiteX570" fmla="*/ 3510544 w 4389120"/>
              <a:gd name="connsiteY570" fmla="*/ 2438538 h 3206031"/>
              <a:gd name="connsiteX571" fmla="*/ 3686508 w 4389120"/>
              <a:gd name="connsiteY571" fmla="*/ 2438538 h 3206031"/>
              <a:gd name="connsiteX572" fmla="*/ 3686508 w 4389120"/>
              <a:gd name="connsiteY572" fmla="*/ 2620738 h 3206031"/>
              <a:gd name="connsiteX573" fmla="*/ 3510544 w 4389120"/>
              <a:gd name="connsiteY573" fmla="*/ 2620738 h 3206031"/>
              <a:gd name="connsiteX574" fmla="*/ 3510544 w 4389120"/>
              <a:gd name="connsiteY574" fmla="*/ 2941455 h 3206031"/>
              <a:gd name="connsiteX575" fmla="*/ 3511803 w 4389120"/>
              <a:gd name="connsiteY575" fmla="*/ 2958934 h 3206031"/>
              <a:gd name="connsiteX576" fmla="*/ 3514291 w 4389120"/>
              <a:gd name="connsiteY576" fmla="*/ 2972666 h 3206031"/>
              <a:gd name="connsiteX577" fmla="*/ 3520528 w 4389120"/>
              <a:gd name="connsiteY577" fmla="*/ 2985139 h 3206031"/>
              <a:gd name="connsiteX578" fmla="*/ 3523031 w 4389120"/>
              <a:gd name="connsiteY578" fmla="*/ 2991375 h 3206031"/>
              <a:gd name="connsiteX579" fmla="*/ 3526764 w 4389120"/>
              <a:gd name="connsiteY579" fmla="*/ 2996367 h 3206031"/>
              <a:gd name="connsiteX580" fmla="*/ 3531756 w 4389120"/>
              <a:gd name="connsiteY580" fmla="*/ 3000115 h 3206031"/>
              <a:gd name="connsiteX581" fmla="*/ 3536748 w 4389120"/>
              <a:gd name="connsiteY581" fmla="*/ 3003862 h 3206031"/>
              <a:gd name="connsiteX582" fmla="*/ 3542999 w 4389120"/>
              <a:gd name="connsiteY582" fmla="*/ 3006351 h 3206031"/>
              <a:gd name="connsiteX583" fmla="*/ 3549236 w 4389120"/>
              <a:gd name="connsiteY583" fmla="*/ 3008854 h 3206031"/>
              <a:gd name="connsiteX584" fmla="*/ 3562967 w 4389120"/>
              <a:gd name="connsiteY584" fmla="*/ 3012602 h 3206031"/>
              <a:gd name="connsiteX585" fmla="*/ 3579188 w 4389120"/>
              <a:gd name="connsiteY585" fmla="*/ 3013846 h 3206031"/>
              <a:gd name="connsiteX586" fmla="*/ 3594164 w 4389120"/>
              <a:gd name="connsiteY586" fmla="*/ 3013846 h 3206031"/>
              <a:gd name="connsiteX587" fmla="*/ 3607895 w 4389120"/>
              <a:gd name="connsiteY587" fmla="*/ 3012602 h 3206031"/>
              <a:gd name="connsiteX588" fmla="*/ 3621612 w 4389120"/>
              <a:gd name="connsiteY588" fmla="*/ 3010099 h 3206031"/>
              <a:gd name="connsiteX589" fmla="*/ 3635344 w 4389120"/>
              <a:gd name="connsiteY589" fmla="*/ 3006351 h 3206031"/>
              <a:gd name="connsiteX590" fmla="*/ 3647831 w 4389120"/>
              <a:gd name="connsiteY590" fmla="*/ 3002618 h 3206031"/>
              <a:gd name="connsiteX591" fmla="*/ 3660304 w 4389120"/>
              <a:gd name="connsiteY591" fmla="*/ 2998870 h 3206031"/>
              <a:gd name="connsiteX592" fmla="*/ 3672791 w 4389120"/>
              <a:gd name="connsiteY592" fmla="*/ 2993878 h 3206031"/>
              <a:gd name="connsiteX593" fmla="*/ 3684020 w 4389120"/>
              <a:gd name="connsiteY593" fmla="*/ 2987642 h 3206031"/>
              <a:gd name="connsiteX594" fmla="*/ 3684020 w 4389120"/>
              <a:gd name="connsiteY594" fmla="*/ 3158614 h 3206031"/>
              <a:gd name="connsiteX595" fmla="*/ 3666540 w 4389120"/>
              <a:gd name="connsiteY595" fmla="*/ 3167339 h 3206031"/>
              <a:gd name="connsiteX596" fmla="*/ 3649076 w 4389120"/>
              <a:gd name="connsiteY596" fmla="*/ 3176079 h 3206031"/>
              <a:gd name="connsiteX597" fmla="*/ 3630352 w 4389120"/>
              <a:gd name="connsiteY597" fmla="*/ 3183574 h 3206031"/>
              <a:gd name="connsiteX598" fmla="*/ 3610384 w 4389120"/>
              <a:gd name="connsiteY598" fmla="*/ 3189811 h 3206031"/>
              <a:gd name="connsiteX599" fmla="*/ 3589172 w 4389120"/>
              <a:gd name="connsiteY599" fmla="*/ 3194803 h 3206031"/>
              <a:gd name="connsiteX600" fmla="*/ 3566700 w 4389120"/>
              <a:gd name="connsiteY600" fmla="*/ 3198550 h 3206031"/>
              <a:gd name="connsiteX601" fmla="*/ 3541740 w 4389120"/>
              <a:gd name="connsiteY601" fmla="*/ 3201039 h 3206031"/>
              <a:gd name="connsiteX602" fmla="*/ 3516780 w 4389120"/>
              <a:gd name="connsiteY602" fmla="*/ 3201039 h 3206031"/>
              <a:gd name="connsiteX603" fmla="*/ 3493079 w 4389120"/>
              <a:gd name="connsiteY603" fmla="*/ 3201039 h 3206031"/>
              <a:gd name="connsiteX604" fmla="*/ 3469363 w 4389120"/>
              <a:gd name="connsiteY604" fmla="*/ 3198550 h 3206031"/>
              <a:gd name="connsiteX605" fmla="*/ 3448151 w 4389120"/>
              <a:gd name="connsiteY605" fmla="*/ 3196047 h 3206031"/>
              <a:gd name="connsiteX606" fmla="*/ 3426939 w 4389120"/>
              <a:gd name="connsiteY606" fmla="*/ 3191055 h 3206031"/>
              <a:gd name="connsiteX607" fmla="*/ 3408215 w 4389120"/>
              <a:gd name="connsiteY607" fmla="*/ 3183574 h 3206031"/>
              <a:gd name="connsiteX608" fmla="*/ 3390736 w 4389120"/>
              <a:gd name="connsiteY608" fmla="*/ 3176079 h 3206031"/>
              <a:gd name="connsiteX609" fmla="*/ 3373271 w 4389120"/>
              <a:gd name="connsiteY609" fmla="*/ 3166095 h 3206031"/>
              <a:gd name="connsiteX610" fmla="*/ 3358295 w 4389120"/>
              <a:gd name="connsiteY610" fmla="*/ 3153622 h 3206031"/>
              <a:gd name="connsiteX611" fmla="*/ 3344563 w 4389120"/>
              <a:gd name="connsiteY611" fmla="*/ 3139891 h 3206031"/>
              <a:gd name="connsiteX612" fmla="*/ 3333335 w 4389120"/>
              <a:gd name="connsiteY612" fmla="*/ 3123670 h 3206031"/>
              <a:gd name="connsiteX613" fmla="*/ 3322107 w 4389120"/>
              <a:gd name="connsiteY613" fmla="*/ 3104947 h 3206031"/>
              <a:gd name="connsiteX614" fmla="*/ 3314611 w 4389120"/>
              <a:gd name="connsiteY614" fmla="*/ 3084979 h 3206031"/>
              <a:gd name="connsiteX615" fmla="*/ 3307131 w 4389120"/>
              <a:gd name="connsiteY615" fmla="*/ 3061263 h 3206031"/>
              <a:gd name="connsiteX616" fmla="*/ 3302139 w 4389120"/>
              <a:gd name="connsiteY616" fmla="*/ 3035059 h 3206031"/>
              <a:gd name="connsiteX617" fmla="*/ 3299635 w 4389120"/>
              <a:gd name="connsiteY617" fmla="*/ 3007610 h 3206031"/>
              <a:gd name="connsiteX618" fmla="*/ 3298391 w 4389120"/>
              <a:gd name="connsiteY618" fmla="*/ 2976399 h 3206031"/>
              <a:gd name="connsiteX619" fmla="*/ 381880 w 4389120"/>
              <a:gd name="connsiteY619" fmla="*/ 2195174 h 3206031"/>
              <a:gd name="connsiteX620" fmla="*/ 408084 w 4389120"/>
              <a:gd name="connsiteY620" fmla="*/ 2196418 h 3206031"/>
              <a:gd name="connsiteX621" fmla="*/ 434288 w 4389120"/>
              <a:gd name="connsiteY621" fmla="*/ 2197678 h 3206031"/>
              <a:gd name="connsiteX622" fmla="*/ 459248 w 4389120"/>
              <a:gd name="connsiteY622" fmla="*/ 2200166 h 3206031"/>
              <a:gd name="connsiteX623" fmla="*/ 484208 w 4389120"/>
              <a:gd name="connsiteY623" fmla="*/ 2203914 h 3206031"/>
              <a:gd name="connsiteX624" fmla="*/ 509168 w 4389120"/>
              <a:gd name="connsiteY624" fmla="*/ 2208906 h 3206031"/>
              <a:gd name="connsiteX625" fmla="*/ 532884 w 4389120"/>
              <a:gd name="connsiteY625" fmla="*/ 2213898 h 3206031"/>
              <a:gd name="connsiteX626" fmla="*/ 556600 w 4389120"/>
              <a:gd name="connsiteY626" fmla="*/ 2220134 h 3206031"/>
              <a:gd name="connsiteX627" fmla="*/ 580301 w 4389120"/>
              <a:gd name="connsiteY627" fmla="*/ 2227630 h 3206031"/>
              <a:gd name="connsiteX628" fmla="*/ 602772 w 4389120"/>
              <a:gd name="connsiteY628" fmla="*/ 2236354 h 3206031"/>
              <a:gd name="connsiteX629" fmla="*/ 623984 w 4389120"/>
              <a:gd name="connsiteY629" fmla="*/ 2245094 h 3206031"/>
              <a:gd name="connsiteX630" fmla="*/ 646456 w 4389120"/>
              <a:gd name="connsiteY630" fmla="*/ 2256322 h 3206031"/>
              <a:gd name="connsiteX631" fmla="*/ 666424 w 4389120"/>
              <a:gd name="connsiteY631" fmla="*/ 2267566 h 3206031"/>
              <a:gd name="connsiteX632" fmla="*/ 687636 w 4389120"/>
              <a:gd name="connsiteY632" fmla="*/ 2278794 h 3206031"/>
              <a:gd name="connsiteX633" fmla="*/ 707604 w 4389120"/>
              <a:gd name="connsiteY633" fmla="*/ 2291266 h 3206031"/>
              <a:gd name="connsiteX634" fmla="*/ 726313 w 4389120"/>
              <a:gd name="connsiteY634" fmla="*/ 2304998 h 3206031"/>
              <a:gd name="connsiteX635" fmla="*/ 745036 w 4389120"/>
              <a:gd name="connsiteY635" fmla="*/ 2319974 h 3206031"/>
              <a:gd name="connsiteX636" fmla="*/ 633968 w 4389120"/>
              <a:gd name="connsiteY636" fmla="*/ 2482206 h 3206031"/>
              <a:gd name="connsiteX637" fmla="*/ 601528 w 4389120"/>
              <a:gd name="connsiteY637" fmla="*/ 2460994 h 3206031"/>
              <a:gd name="connsiteX638" fmla="*/ 569072 w 4389120"/>
              <a:gd name="connsiteY638" fmla="*/ 2442270 h 3206031"/>
              <a:gd name="connsiteX639" fmla="*/ 536632 w 4389120"/>
              <a:gd name="connsiteY639" fmla="*/ 2424806 h 3206031"/>
              <a:gd name="connsiteX640" fmla="*/ 504176 w 4389120"/>
              <a:gd name="connsiteY640" fmla="*/ 2411074 h 3206031"/>
              <a:gd name="connsiteX641" fmla="*/ 472980 w 4389120"/>
              <a:gd name="connsiteY641" fmla="*/ 2401090 h 3206031"/>
              <a:gd name="connsiteX642" fmla="*/ 441784 w 4389120"/>
              <a:gd name="connsiteY642" fmla="*/ 2392350 h 3206031"/>
              <a:gd name="connsiteX643" fmla="*/ 425564 w 4389120"/>
              <a:gd name="connsiteY643" fmla="*/ 2389862 h 3206031"/>
              <a:gd name="connsiteX644" fmla="*/ 410588 w 4389120"/>
              <a:gd name="connsiteY644" fmla="*/ 2387358 h 3206031"/>
              <a:gd name="connsiteX645" fmla="*/ 394352 w 4389120"/>
              <a:gd name="connsiteY645" fmla="*/ 2386114 h 3206031"/>
              <a:gd name="connsiteX646" fmla="*/ 379376 w 4389120"/>
              <a:gd name="connsiteY646" fmla="*/ 2386114 h 3206031"/>
              <a:gd name="connsiteX647" fmla="*/ 364400 w 4389120"/>
              <a:gd name="connsiteY647" fmla="*/ 2386114 h 3206031"/>
              <a:gd name="connsiteX648" fmla="*/ 349440 w 4389120"/>
              <a:gd name="connsiteY648" fmla="*/ 2387358 h 3206031"/>
              <a:gd name="connsiteX649" fmla="*/ 336952 w 4389120"/>
              <a:gd name="connsiteY649" fmla="*/ 2389862 h 3206031"/>
              <a:gd name="connsiteX650" fmla="*/ 324480 w 4389120"/>
              <a:gd name="connsiteY650" fmla="*/ 2392350 h 3206031"/>
              <a:gd name="connsiteX651" fmla="*/ 313236 w 4389120"/>
              <a:gd name="connsiteY651" fmla="*/ 2396098 h 3206031"/>
              <a:gd name="connsiteX652" fmla="*/ 303252 w 4389120"/>
              <a:gd name="connsiteY652" fmla="*/ 2399846 h 3206031"/>
              <a:gd name="connsiteX653" fmla="*/ 293268 w 4389120"/>
              <a:gd name="connsiteY653" fmla="*/ 2404838 h 3206031"/>
              <a:gd name="connsiteX654" fmla="*/ 284544 w 4389120"/>
              <a:gd name="connsiteY654" fmla="*/ 2411074 h 3206031"/>
              <a:gd name="connsiteX655" fmla="*/ 277048 w 4389120"/>
              <a:gd name="connsiteY655" fmla="*/ 2416066 h 3206031"/>
              <a:gd name="connsiteX656" fmla="*/ 270812 w 4389120"/>
              <a:gd name="connsiteY656" fmla="*/ 2423562 h 3206031"/>
              <a:gd name="connsiteX657" fmla="*/ 265820 w 4389120"/>
              <a:gd name="connsiteY657" fmla="*/ 2429798 h 3206031"/>
              <a:gd name="connsiteX658" fmla="*/ 260828 w 4389120"/>
              <a:gd name="connsiteY658" fmla="*/ 2437278 h 3206031"/>
              <a:gd name="connsiteX659" fmla="*/ 257080 w 4389120"/>
              <a:gd name="connsiteY659" fmla="*/ 2446018 h 3206031"/>
              <a:gd name="connsiteX660" fmla="*/ 254592 w 4389120"/>
              <a:gd name="connsiteY660" fmla="*/ 2453498 h 3206031"/>
              <a:gd name="connsiteX661" fmla="*/ 253332 w 4389120"/>
              <a:gd name="connsiteY661" fmla="*/ 2462238 h 3206031"/>
              <a:gd name="connsiteX662" fmla="*/ 253332 w 4389120"/>
              <a:gd name="connsiteY662" fmla="*/ 2470978 h 3206031"/>
              <a:gd name="connsiteX663" fmla="*/ 253332 w 4389120"/>
              <a:gd name="connsiteY663" fmla="*/ 2473466 h 3206031"/>
              <a:gd name="connsiteX664" fmla="*/ 253332 w 4389120"/>
              <a:gd name="connsiteY664" fmla="*/ 2485954 h 3206031"/>
              <a:gd name="connsiteX665" fmla="*/ 254592 w 4389120"/>
              <a:gd name="connsiteY665" fmla="*/ 2495938 h 3206031"/>
              <a:gd name="connsiteX666" fmla="*/ 258324 w 4389120"/>
              <a:gd name="connsiteY666" fmla="*/ 2505922 h 3206031"/>
              <a:gd name="connsiteX667" fmla="*/ 262072 w 4389120"/>
              <a:gd name="connsiteY667" fmla="*/ 2514662 h 3206031"/>
              <a:gd name="connsiteX668" fmla="*/ 268308 w 4389120"/>
              <a:gd name="connsiteY668" fmla="*/ 2523386 h 3206031"/>
              <a:gd name="connsiteX669" fmla="*/ 275804 w 4389120"/>
              <a:gd name="connsiteY669" fmla="*/ 2532126 h 3206031"/>
              <a:gd name="connsiteX670" fmla="*/ 284544 w 4389120"/>
              <a:gd name="connsiteY670" fmla="*/ 2539622 h 3206031"/>
              <a:gd name="connsiteX671" fmla="*/ 295772 w 4389120"/>
              <a:gd name="connsiteY671" fmla="*/ 2545858 h 3206031"/>
              <a:gd name="connsiteX672" fmla="*/ 308244 w 4389120"/>
              <a:gd name="connsiteY672" fmla="*/ 2553338 h 3206031"/>
              <a:gd name="connsiteX673" fmla="*/ 323220 w 4389120"/>
              <a:gd name="connsiteY673" fmla="*/ 2559590 h 3206031"/>
              <a:gd name="connsiteX674" fmla="*/ 340700 w 4389120"/>
              <a:gd name="connsiteY674" fmla="*/ 2567070 h 3206031"/>
              <a:gd name="connsiteX675" fmla="*/ 359408 w 4389120"/>
              <a:gd name="connsiteY675" fmla="*/ 2573306 h 3206031"/>
              <a:gd name="connsiteX676" fmla="*/ 406840 w 4389120"/>
              <a:gd name="connsiteY676" fmla="*/ 2587038 h 3206031"/>
              <a:gd name="connsiteX677" fmla="*/ 464240 w 4389120"/>
              <a:gd name="connsiteY677" fmla="*/ 2602014 h 3206031"/>
              <a:gd name="connsiteX678" fmla="*/ 500444 w 4389120"/>
              <a:gd name="connsiteY678" fmla="*/ 2611998 h 3206031"/>
              <a:gd name="connsiteX679" fmla="*/ 534128 w 4389120"/>
              <a:gd name="connsiteY679" fmla="*/ 2623226 h 3206031"/>
              <a:gd name="connsiteX680" fmla="*/ 566584 w 4389120"/>
              <a:gd name="connsiteY680" fmla="*/ 2634455 h 3206031"/>
              <a:gd name="connsiteX681" fmla="*/ 596536 w 4389120"/>
              <a:gd name="connsiteY681" fmla="*/ 2646942 h 3206031"/>
              <a:gd name="connsiteX682" fmla="*/ 623984 w 4389120"/>
              <a:gd name="connsiteY682" fmla="*/ 2659415 h 3206031"/>
              <a:gd name="connsiteX683" fmla="*/ 650189 w 4389120"/>
              <a:gd name="connsiteY683" fmla="*/ 2673146 h 3206031"/>
              <a:gd name="connsiteX684" fmla="*/ 672660 w 4389120"/>
              <a:gd name="connsiteY684" fmla="*/ 2688122 h 3206031"/>
              <a:gd name="connsiteX685" fmla="*/ 693872 w 4389120"/>
              <a:gd name="connsiteY685" fmla="*/ 2704343 h 3206031"/>
              <a:gd name="connsiteX686" fmla="*/ 712596 w 4389120"/>
              <a:gd name="connsiteY686" fmla="*/ 2723066 h 3206031"/>
              <a:gd name="connsiteX687" fmla="*/ 728816 w 4389120"/>
              <a:gd name="connsiteY687" fmla="*/ 2741790 h 3206031"/>
              <a:gd name="connsiteX688" fmla="*/ 742548 w 4389120"/>
              <a:gd name="connsiteY688" fmla="*/ 2763002 h 3206031"/>
              <a:gd name="connsiteX689" fmla="*/ 748784 w 4389120"/>
              <a:gd name="connsiteY689" fmla="*/ 2774231 h 3206031"/>
              <a:gd name="connsiteX690" fmla="*/ 753776 w 4389120"/>
              <a:gd name="connsiteY690" fmla="*/ 2785459 h 3206031"/>
              <a:gd name="connsiteX691" fmla="*/ 758768 w 4389120"/>
              <a:gd name="connsiteY691" fmla="*/ 2797946 h 3206031"/>
              <a:gd name="connsiteX692" fmla="*/ 763760 w 4389120"/>
              <a:gd name="connsiteY692" fmla="*/ 2810419 h 3206031"/>
              <a:gd name="connsiteX693" fmla="*/ 769996 w 4389120"/>
              <a:gd name="connsiteY693" fmla="*/ 2836638 h 3206031"/>
              <a:gd name="connsiteX694" fmla="*/ 773744 w 4389120"/>
              <a:gd name="connsiteY694" fmla="*/ 2865331 h 3206031"/>
              <a:gd name="connsiteX695" fmla="*/ 774988 w 4389120"/>
              <a:gd name="connsiteY695" fmla="*/ 2896542 h 3206031"/>
              <a:gd name="connsiteX696" fmla="*/ 774988 w 4389120"/>
              <a:gd name="connsiteY696" fmla="*/ 2899030 h 3206031"/>
              <a:gd name="connsiteX697" fmla="*/ 774988 w 4389120"/>
              <a:gd name="connsiteY697" fmla="*/ 2917754 h 3206031"/>
              <a:gd name="connsiteX698" fmla="*/ 772500 w 4389120"/>
              <a:gd name="connsiteY698" fmla="*/ 2935219 h 3206031"/>
              <a:gd name="connsiteX699" fmla="*/ 771241 w 4389120"/>
              <a:gd name="connsiteY699" fmla="*/ 2951439 h 3206031"/>
              <a:gd name="connsiteX700" fmla="*/ 767508 w 4389120"/>
              <a:gd name="connsiteY700" fmla="*/ 2967674 h 3206031"/>
              <a:gd name="connsiteX701" fmla="*/ 763760 w 4389120"/>
              <a:gd name="connsiteY701" fmla="*/ 2983894 h 3206031"/>
              <a:gd name="connsiteX702" fmla="*/ 760012 w 4389120"/>
              <a:gd name="connsiteY702" fmla="*/ 2998870 h 3206031"/>
              <a:gd name="connsiteX703" fmla="*/ 755020 w 4389120"/>
              <a:gd name="connsiteY703" fmla="*/ 3013846 h 3206031"/>
              <a:gd name="connsiteX704" fmla="*/ 748784 w 4389120"/>
              <a:gd name="connsiteY704" fmla="*/ 3028822 h 3206031"/>
              <a:gd name="connsiteX705" fmla="*/ 741289 w 4389120"/>
              <a:gd name="connsiteY705" fmla="*/ 3042554 h 3206031"/>
              <a:gd name="connsiteX706" fmla="*/ 733808 w 4389120"/>
              <a:gd name="connsiteY706" fmla="*/ 3056271 h 3206031"/>
              <a:gd name="connsiteX707" fmla="*/ 726313 w 4389120"/>
              <a:gd name="connsiteY707" fmla="*/ 3068758 h 3206031"/>
              <a:gd name="connsiteX708" fmla="*/ 716329 w 4389120"/>
              <a:gd name="connsiteY708" fmla="*/ 3081231 h 3206031"/>
              <a:gd name="connsiteX709" fmla="*/ 707604 w 4389120"/>
              <a:gd name="connsiteY709" fmla="*/ 3092459 h 3206031"/>
              <a:gd name="connsiteX710" fmla="*/ 696376 w 4389120"/>
              <a:gd name="connsiteY710" fmla="*/ 3103702 h 3206031"/>
              <a:gd name="connsiteX711" fmla="*/ 686392 w 4389120"/>
              <a:gd name="connsiteY711" fmla="*/ 3113686 h 3206031"/>
              <a:gd name="connsiteX712" fmla="*/ 673904 w 4389120"/>
              <a:gd name="connsiteY712" fmla="*/ 3123670 h 3206031"/>
              <a:gd name="connsiteX713" fmla="*/ 662676 w 4389120"/>
              <a:gd name="connsiteY713" fmla="*/ 3133654 h 3206031"/>
              <a:gd name="connsiteX714" fmla="*/ 648944 w 4389120"/>
              <a:gd name="connsiteY714" fmla="*/ 3142379 h 3206031"/>
              <a:gd name="connsiteX715" fmla="*/ 636472 w 4389120"/>
              <a:gd name="connsiteY715" fmla="*/ 3149875 h 3206031"/>
              <a:gd name="connsiteX716" fmla="*/ 621496 w 4389120"/>
              <a:gd name="connsiteY716" fmla="*/ 3157355 h 3206031"/>
              <a:gd name="connsiteX717" fmla="*/ 607764 w 4389120"/>
              <a:gd name="connsiteY717" fmla="*/ 3164850 h 3206031"/>
              <a:gd name="connsiteX718" fmla="*/ 592788 w 4389120"/>
              <a:gd name="connsiteY718" fmla="*/ 3171087 h 3206031"/>
              <a:gd name="connsiteX719" fmla="*/ 560333 w 4389120"/>
              <a:gd name="connsiteY719" fmla="*/ 3182315 h 3206031"/>
              <a:gd name="connsiteX720" fmla="*/ 526648 w 4389120"/>
              <a:gd name="connsiteY720" fmla="*/ 3191055 h 3206031"/>
              <a:gd name="connsiteX721" fmla="*/ 491704 w 4389120"/>
              <a:gd name="connsiteY721" fmla="*/ 3197291 h 3206031"/>
              <a:gd name="connsiteX722" fmla="*/ 454256 w 4389120"/>
              <a:gd name="connsiteY722" fmla="*/ 3201039 h 3206031"/>
              <a:gd name="connsiteX723" fmla="*/ 415580 w 4389120"/>
              <a:gd name="connsiteY723" fmla="*/ 3202283 h 3206031"/>
              <a:gd name="connsiteX724" fmla="*/ 388116 w 4389120"/>
              <a:gd name="connsiteY724" fmla="*/ 3202283 h 3206031"/>
              <a:gd name="connsiteX725" fmla="*/ 359408 w 4389120"/>
              <a:gd name="connsiteY725" fmla="*/ 3199794 h 3206031"/>
              <a:gd name="connsiteX726" fmla="*/ 331960 w 4389120"/>
              <a:gd name="connsiteY726" fmla="*/ 3197291 h 3206031"/>
              <a:gd name="connsiteX727" fmla="*/ 304512 w 4389120"/>
              <a:gd name="connsiteY727" fmla="*/ 3193558 h 3206031"/>
              <a:gd name="connsiteX728" fmla="*/ 277048 w 4389120"/>
              <a:gd name="connsiteY728" fmla="*/ 3187307 h 3206031"/>
              <a:gd name="connsiteX729" fmla="*/ 249600 w 4389120"/>
              <a:gd name="connsiteY729" fmla="*/ 3181071 h 3206031"/>
              <a:gd name="connsiteX730" fmla="*/ 222136 w 4389120"/>
              <a:gd name="connsiteY730" fmla="*/ 3172331 h 3206031"/>
              <a:gd name="connsiteX731" fmla="*/ 195932 w 4389120"/>
              <a:gd name="connsiteY731" fmla="*/ 3163606 h 3206031"/>
              <a:gd name="connsiteX732" fmla="*/ 169728 w 4389120"/>
              <a:gd name="connsiteY732" fmla="*/ 3153622 h 3206031"/>
              <a:gd name="connsiteX733" fmla="*/ 143524 w 4389120"/>
              <a:gd name="connsiteY733" fmla="*/ 3141135 h 3206031"/>
              <a:gd name="connsiteX734" fmla="*/ 118564 w 4389120"/>
              <a:gd name="connsiteY734" fmla="*/ 3128662 h 3206031"/>
              <a:gd name="connsiteX735" fmla="*/ 93604 w 4389120"/>
              <a:gd name="connsiteY735" fmla="*/ 3114931 h 3206031"/>
              <a:gd name="connsiteX736" fmla="*/ 68644 w 4389120"/>
              <a:gd name="connsiteY736" fmla="*/ 3099955 h 3206031"/>
              <a:gd name="connsiteX737" fmla="*/ 44928 w 4389120"/>
              <a:gd name="connsiteY737" fmla="*/ 3082475 h 3206031"/>
              <a:gd name="connsiteX738" fmla="*/ 22456 w 4389120"/>
              <a:gd name="connsiteY738" fmla="*/ 3065011 h 3206031"/>
              <a:gd name="connsiteX739" fmla="*/ 0 w 4389120"/>
              <a:gd name="connsiteY739" fmla="*/ 3046287 h 3206031"/>
              <a:gd name="connsiteX740" fmla="*/ 127288 w 4389120"/>
              <a:gd name="connsiteY740" fmla="*/ 2894038 h 3206031"/>
              <a:gd name="connsiteX741" fmla="*/ 160988 w 4389120"/>
              <a:gd name="connsiteY741" fmla="*/ 2918998 h 3206031"/>
              <a:gd name="connsiteX742" fmla="*/ 194688 w 4389120"/>
              <a:gd name="connsiteY742" fmla="*/ 2942714 h 3206031"/>
              <a:gd name="connsiteX743" fmla="*/ 210908 w 4389120"/>
              <a:gd name="connsiteY743" fmla="*/ 2953942 h 3206031"/>
              <a:gd name="connsiteX744" fmla="*/ 228372 w 4389120"/>
              <a:gd name="connsiteY744" fmla="*/ 2962682 h 3206031"/>
              <a:gd name="connsiteX745" fmla="*/ 247096 w 4389120"/>
              <a:gd name="connsiteY745" fmla="*/ 2972666 h 3206031"/>
              <a:gd name="connsiteX746" fmla="*/ 264576 w 4389120"/>
              <a:gd name="connsiteY746" fmla="*/ 2980147 h 3206031"/>
              <a:gd name="connsiteX747" fmla="*/ 282040 w 4389120"/>
              <a:gd name="connsiteY747" fmla="*/ 2987642 h 3206031"/>
              <a:gd name="connsiteX748" fmla="*/ 300764 w 4389120"/>
              <a:gd name="connsiteY748" fmla="*/ 2993878 h 3206031"/>
              <a:gd name="connsiteX749" fmla="*/ 319488 w 4389120"/>
              <a:gd name="connsiteY749" fmla="*/ 3000115 h 3206031"/>
              <a:gd name="connsiteX750" fmla="*/ 339456 w 4389120"/>
              <a:gd name="connsiteY750" fmla="*/ 3003862 h 3206031"/>
              <a:gd name="connsiteX751" fmla="*/ 358164 w 4389120"/>
              <a:gd name="connsiteY751" fmla="*/ 3007610 h 3206031"/>
              <a:gd name="connsiteX752" fmla="*/ 378132 w 4389120"/>
              <a:gd name="connsiteY752" fmla="*/ 3010099 h 3206031"/>
              <a:gd name="connsiteX753" fmla="*/ 399344 w 4389120"/>
              <a:gd name="connsiteY753" fmla="*/ 3012602 h 3206031"/>
              <a:gd name="connsiteX754" fmla="*/ 419312 w 4389120"/>
              <a:gd name="connsiteY754" fmla="*/ 3012602 h 3206031"/>
              <a:gd name="connsiteX755" fmla="*/ 435548 w 4389120"/>
              <a:gd name="connsiteY755" fmla="*/ 3012602 h 3206031"/>
              <a:gd name="connsiteX756" fmla="*/ 450524 w 4389120"/>
              <a:gd name="connsiteY756" fmla="*/ 3011343 h 3206031"/>
              <a:gd name="connsiteX757" fmla="*/ 465500 w 4389120"/>
              <a:gd name="connsiteY757" fmla="*/ 3008854 h 3206031"/>
              <a:gd name="connsiteX758" fmla="*/ 479216 w 4389120"/>
              <a:gd name="connsiteY758" fmla="*/ 3006351 h 3206031"/>
              <a:gd name="connsiteX759" fmla="*/ 491704 w 4389120"/>
              <a:gd name="connsiteY759" fmla="*/ 3002618 h 3206031"/>
              <a:gd name="connsiteX760" fmla="*/ 502932 w 4389120"/>
              <a:gd name="connsiteY760" fmla="*/ 2998870 h 3206031"/>
              <a:gd name="connsiteX761" fmla="*/ 514160 w 4389120"/>
              <a:gd name="connsiteY761" fmla="*/ 2993878 h 3206031"/>
              <a:gd name="connsiteX762" fmla="*/ 522900 w 4389120"/>
              <a:gd name="connsiteY762" fmla="*/ 2987642 h 3206031"/>
              <a:gd name="connsiteX763" fmla="*/ 531640 w 4389120"/>
              <a:gd name="connsiteY763" fmla="*/ 2981391 h 3206031"/>
              <a:gd name="connsiteX764" fmla="*/ 539120 w 4389120"/>
              <a:gd name="connsiteY764" fmla="*/ 2975155 h 3206031"/>
              <a:gd name="connsiteX765" fmla="*/ 545357 w 4389120"/>
              <a:gd name="connsiteY765" fmla="*/ 2966415 h 3206031"/>
              <a:gd name="connsiteX766" fmla="*/ 551608 w 4389120"/>
              <a:gd name="connsiteY766" fmla="*/ 2958934 h 3206031"/>
              <a:gd name="connsiteX767" fmla="*/ 555341 w 4389120"/>
              <a:gd name="connsiteY767" fmla="*/ 2950195 h 3206031"/>
              <a:gd name="connsiteX768" fmla="*/ 557844 w 4389120"/>
              <a:gd name="connsiteY768" fmla="*/ 2940211 h 3206031"/>
              <a:gd name="connsiteX769" fmla="*/ 560333 w 4389120"/>
              <a:gd name="connsiteY769" fmla="*/ 2930227 h 3206031"/>
              <a:gd name="connsiteX770" fmla="*/ 560333 w 4389120"/>
              <a:gd name="connsiteY770" fmla="*/ 2920243 h 3206031"/>
              <a:gd name="connsiteX771" fmla="*/ 560333 w 4389120"/>
              <a:gd name="connsiteY771" fmla="*/ 2917754 h 3206031"/>
              <a:gd name="connsiteX772" fmla="*/ 560333 w 4389120"/>
              <a:gd name="connsiteY772" fmla="*/ 2907770 h 3206031"/>
              <a:gd name="connsiteX773" fmla="*/ 559088 w 4389120"/>
              <a:gd name="connsiteY773" fmla="*/ 2897786 h 3206031"/>
              <a:gd name="connsiteX774" fmla="*/ 556600 w 4389120"/>
              <a:gd name="connsiteY774" fmla="*/ 2889046 h 3206031"/>
              <a:gd name="connsiteX775" fmla="*/ 552852 w 4389120"/>
              <a:gd name="connsiteY775" fmla="*/ 2880307 h 3206031"/>
              <a:gd name="connsiteX776" fmla="*/ 547860 w 4389120"/>
              <a:gd name="connsiteY776" fmla="*/ 2872826 h 3206031"/>
              <a:gd name="connsiteX777" fmla="*/ 541624 w 4389120"/>
              <a:gd name="connsiteY777" fmla="*/ 2865331 h 3206031"/>
              <a:gd name="connsiteX778" fmla="*/ 532884 w 4389120"/>
              <a:gd name="connsiteY778" fmla="*/ 2857850 h 3206031"/>
              <a:gd name="connsiteX779" fmla="*/ 524144 w 4389120"/>
              <a:gd name="connsiteY779" fmla="*/ 2850355 h 3206031"/>
              <a:gd name="connsiteX780" fmla="*/ 511672 w 4389120"/>
              <a:gd name="connsiteY780" fmla="*/ 2842874 h 3206031"/>
              <a:gd name="connsiteX781" fmla="*/ 497940 w 4389120"/>
              <a:gd name="connsiteY781" fmla="*/ 2836638 h 3206031"/>
              <a:gd name="connsiteX782" fmla="*/ 481720 w 4389120"/>
              <a:gd name="connsiteY782" fmla="*/ 2829142 h 3206031"/>
              <a:gd name="connsiteX783" fmla="*/ 462996 w 4389120"/>
              <a:gd name="connsiteY783" fmla="*/ 2822906 h 3206031"/>
              <a:gd name="connsiteX784" fmla="*/ 419312 w 4389120"/>
              <a:gd name="connsiteY784" fmla="*/ 2807930 h 3206031"/>
              <a:gd name="connsiteX785" fmla="*/ 363156 w 4389120"/>
              <a:gd name="connsiteY785" fmla="*/ 2792954 h 3206031"/>
              <a:gd name="connsiteX786" fmla="*/ 326968 w 4389120"/>
              <a:gd name="connsiteY786" fmla="*/ 2782970 h 3206031"/>
              <a:gd name="connsiteX787" fmla="*/ 293268 w 4389120"/>
              <a:gd name="connsiteY787" fmla="*/ 2772986 h 3206031"/>
              <a:gd name="connsiteX788" fmla="*/ 260828 w 4389120"/>
              <a:gd name="connsiteY788" fmla="*/ 2763002 h 3206031"/>
              <a:gd name="connsiteX789" fmla="*/ 229632 w 4389120"/>
              <a:gd name="connsiteY789" fmla="*/ 2751774 h 3206031"/>
              <a:gd name="connsiteX790" fmla="*/ 200924 w 4389120"/>
              <a:gd name="connsiteY790" fmla="*/ 2740546 h 3206031"/>
              <a:gd name="connsiteX791" fmla="*/ 174720 w 4389120"/>
              <a:gd name="connsiteY791" fmla="*/ 2726814 h 3206031"/>
              <a:gd name="connsiteX792" fmla="*/ 149760 w 4389120"/>
              <a:gd name="connsiteY792" fmla="*/ 2713082 h 3206031"/>
              <a:gd name="connsiteX793" fmla="*/ 127288 w 4389120"/>
              <a:gd name="connsiteY793" fmla="*/ 2696862 h 3206031"/>
              <a:gd name="connsiteX794" fmla="*/ 107320 w 4389120"/>
              <a:gd name="connsiteY794" fmla="*/ 2679383 h 3206031"/>
              <a:gd name="connsiteX795" fmla="*/ 98596 w 4389120"/>
              <a:gd name="connsiteY795" fmla="*/ 2670658 h 3206031"/>
              <a:gd name="connsiteX796" fmla="*/ 89856 w 4389120"/>
              <a:gd name="connsiteY796" fmla="*/ 2660674 h 3206031"/>
              <a:gd name="connsiteX797" fmla="*/ 82360 w 4389120"/>
              <a:gd name="connsiteY797" fmla="*/ 2649431 h 3206031"/>
              <a:gd name="connsiteX798" fmla="*/ 74880 w 4389120"/>
              <a:gd name="connsiteY798" fmla="*/ 2639447 h 3206031"/>
              <a:gd name="connsiteX799" fmla="*/ 67384 w 4389120"/>
              <a:gd name="connsiteY799" fmla="*/ 2626974 h 3206031"/>
              <a:gd name="connsiteX800" fmla="*/ 62392 w 4389120"/>
              <a:gd name="connsiteY800" fmla="*/ 2615746 h 3206031"/>
              <a:gd name="connsiteX801" fmla="*/ 56156 w 4389120"/>
              <a:gd name="connsiteY801" fmla="*/ 2602014 h 3206031"/>
              <a:gd name="connsiteX802" fmla="*/ 52408 w 4389120"/>
              <a:gd name="connsiteY802" fmla="*/ 2589542 h 3206031"/>
              <a:gd name="connsiteX803" fmla="*/ 48676 w 4389120"/>
              <a:gd name="connsiteY803" fmla="*/ 2574566 h 3206031"/>
              <a:gd name="connsiteX804" fmla="*/ 44928 w 4389120"/>
              <a:gd name="connsiteY804" fmla="*/ 2559590 h 3206031"/>
              <a:gd name="connsiteX805" fmla="*/ 42424 w 4389120"/>
              <a:gd name="connsiteY805" fmla="*/ 2544614 h 3206031"/>
              <a:gd name="connsiteX806" fmla="*/ 39936 w 4389120"/>
              <a:gd name="connsiteY806" fmla="*/ 2528378 h 3206031"/>
              <a:gd name="connsiteX807" fmla="*/ 39936 w 4389120"/>
              <a:gd name="connsiteY807" fmla="*/ 2510914 h 3206031"/>
              <a:gd name="connsiteX808" fmla="*/ 38692 w 4389120"/>
              <a:gd name="connsiteY808" fmla="*/ 2493434 h 3206031"/>
              <a:gd name="connsiteX809" fmla="*/ 38692 w 4389120"/>
              <a:gd name="connsiteY809" fmla="*/ 2490946 h 3206031"/>
              <a:gd name="connsiteX810" fmla="*/ 39936 w 4389120"/>
              <a:gd name="connsiteY810" fmla="*/ 2474726 h 3206031"/>
              <a:gd name="connsiteX811" fmla="*/ 41180 w 4389120"/>
              <a:gd name="connsiteY811" fmla="*/ 2458490 h 3206031"/>
              <a:gd name="connsiteX812" fmla="*/ 42424 w 4389120"/>
              <a:gd name="connsiteY812" fmla="*/ 2442270 h 3206031"/>
              <a:gd name="connsiteX813" fmla="*/ 46172 w 4389120"/>
              <a:gd name="connsiteY813" fmla="*/ 2427294 h 3206031"/>
              <a:gd name="connsiteX814" fmla="*/ 48676 w 4389120"/>
              <a:gd name="connsiteY814" fmla="*/ 2412318 h 3206031"/>
              <a:gd name="connsiteX815" fmla="*/ 53668 w 4389120"/>
              <a:gd name="connsiteY815" fmla="*/ 2397342 h 3206031"/>
              <a:gd name="connsiteX816" fmla="*/ 58660 w 4389120"/>
              <a:gd name="connsiteY816" fmla="*/ 2383626 h 3206031"/>
              <a:gd name="connsiteX817" fmla="*/ 64896 w 4389120"/>
              <a:gd name="connsiteY817" fmla="*/ 2369894 h 3206031"/>
              <a:gd name="connsiteX818" fmla="*/ 71132 w 4389120"/>
              <a:gd name="connsiteY818" fmla="*/ 2356162 h 3206031"/>
              <a:gd name="connsiteX819" fmla="*/ 78628 w 4389120"/>
              <a:gd name="connsiteY819" fmla="*/ 2343690 h 3206031"/>
              <a:gd name="connsiteX820" fmla="*/ 86108 w 4389120"/>
              <a:gd name="connsiteY820" fmla="*/ 2331202 h 3206031"/>
              <a:gd name="connsiteX821" fmla="*/ 94848 w 4389120"/>
              <a:gd name="connsiteY821" fmla="*/ 2318730 h 3206031"/>
              <a:gd name="connsiteX822" fmla="*/ 103588 w 4389120"/>
              <a:gd name="connsiteY822" fmla="*/ 2307486 h 3206031"/>
              <a:gd name="connsiteX823" fmla="*/ 113572 w 4389120"/>
              <a:gd name="connsiteY823" fmla="*/ 2296258 h 3206031"/>
              <a:gd name="connsiteX824" fmla="*/ 124800 w 4389120"/>
              <a:gd name="connsiteY824" fmla="*/ 2286274 h 3206031"/>
              <a:gd name="connsiteX825" fmla="*/ 134784 w 4389120"/>
              <a:gd name="connsiteY825" fmla="*/ 2276290 h 3206031"/>
              <a:gd name="connsiteX826" fmla="*/ 147256 w 4389120"/>
              <a:gd name="connsiteY826" fmla="*/ 2267566 h 3206031"/>
              <a:gd name="connsiteX827" fmla="*/ 159744 w 4389120"/>
              <a:gd name="connsiteY827" fmla="*/ 2258826 h 3206031"/>
              <a:gd name="connsiteX828" fmla="*/ 172216 w 4389120"/>
              <a:gd name="connsiteY828" fmla="*/ 2250086 h 3206031"/>
              <a:gd name="connsiteX829" fmla="*/ 185948 w 4389120"/>
              <a:gd name="connsiteY829" fmla="*/ 2242606 h 3206031"/>
              <a:gd name="connsiteX830" fmla="*/ 213396 w 4389120"/>
              <a:gd name="connsiteY830" fmla="*/ 2227630 h 3206031"/>
              <a:gd name="connsiteX831" fmla="*/ 243348 w 4389120"/>
              <a:gd name="connsiteY831" fmla="*/ 2216386 h 3206031"/>
              <a:gd name="connsiteX832" fmla="*/ 275804 w 4389120"/>
              <a:gd name="connsiteY832" fmla="*/ 2207662 h 3206031"/>
              <a:gd name="connsiteX833" fmla="*/ 309504 w 4389120"/>
              <a:gd name="connsiteY833" fmla="*/ 2201410 h 3206031"/>
              <a:gd name="connsiteX834" fmla="*/ 344448 w 4389120"/>
              <a:gd name="connsiteY834" fmla="*/ 2196418 h 3206031"/>
              <a:gd name="connsiteX835" fmla="*/ 1997998 w 4389120"/>
              <a:gd name="connsiteY835" fmla="*/ 1462625 h 3206031"/>
              <a:gd name="connsiteX836" fmla="*/ 2109082 w 4389120"/>
              <a:gd name="connsiteY836" fmla="*/ 1462625 h 3206031"/>
              <a:gd name="connsiteX837" fmla="*/ 2105334 w 4389120"/>
              <a:gd name="connsiteY837" fmla="*/ 1483838 h 3206031"/>
              <a:gd name="connsiteX838" fmla="*/ 2100342 w 4389120"/>
              <a:gd name="connsiteY838" fmla="*/ 1508798 h 3206031"/>
              <a:gd name="connsiteX839" fmla="*/ 2092846 w 4389120"/>
              <a:gd name="connsiteY839" fmla="*/ 1536246 h 3206031"/>
              <a:gd name="connsiteX840" fmla="*/ 2082862 w 4389120"/>
              <a:gd name="connsiteY840" fmla="*/ 1564954 h 3206031"/>
              <a:gd name="connsiteX841" fmla="*/ 2071634 w 4389120"/>
              <a:gd name="connsiteY841" fmla="*/ 1596150 h 3206031"/>
              <a:gd name="connsiteX842" fmla="*/ 2056658 w 4389120"/>
              <a:gd name="connsiteY842" fmla="*/ 1629850 h 3206031"/>
              <a:gd name="connsiteX843" fmla="*/ 2039194 w 4389120"/>
              <a:gd name="connsiteY843" fmla="*/ 1663550 h 3206031"/>
              <a:gd name="connsiteX844" fmla="*/ 2017966 w 4389120"/>
              <a:gd name="connsiteY844" fmla="*/ 1698478 h 3206031"/>
              <a:gd name="connsiteX845" fmla="*/ 2032942 w 4389120"/>
              <a:gd name="connsiteY845" fmla="*/ 1720950 h 3206031"/>
              <a:gd name="connsiteX846" fmla="*/ 2051666 w 4389120"/>
              <a:gd name="connsiteY846" fmla="*/ 1744666 h 3206031"/>
              <a:gd name="connsiteX847" fmla="*/ 2071634 w 4389120"/>
              <a:gd name="connsiteY847" fmla="*/ 1767122 h 3206031"/>
              <a:gd name="connsiteX848" fmla="*/ 2094106 w 4389120"/>
              <a:gd name="connsiteY848" fmla="*/ 1788334 h 3206031"/>
              <a:gd name="connsiteX849" fmla="*/ 2117806 w 4389120"/>
              <a:gd name="connsiteY849" fmla="*/ 1809562 h 3206031"/>
              <a:gd name="connsiteX850" fmla="*/ 2141522 w 4389120"/>
              <a:gd name="connsiteY850" fmla="*/ 1828270 h 3206031"/>
              <a:gd name="connsiteX851" fmla="*/ 2167726 w 4389120"/>
              <a:gd name="connsiteY851" fmla="*/ 1844490 h 3206031"/>
              <a:gd name="connsiteX852" fmla="*/ 2193930 w 4389120"/>
              <a:gd name="connsiteY852" fmla="*/ 1860726 h 3206031"/>
              <a:gd name="connsiteX853" fmla="*/ 2195190 w 4389120"/>
              <a:gd name="connsiteY853" fmla="*/ 1859466 h 3206031"/>
              <a:gd name="connsiteX854" fmla="*/ 2195190 w 4389120"/>
              <a:gd name="connsiteY854" fmla="*/ 1860726 h 3206031"/>
              <a:gd name="connsiteX855" fmla="*/ 2221394 w 4389120"/>
              <a:gd name="connsiteY855" fmla="*/ 1844490 h 3206031"/>
              <a:gd name="connsiteX856" fmla="*/ 2247598 w 4389120"/>
              <a:gd name="connsiteY856" fmla="*/ 1828270 h 3206031"/>
              <a:gd name="connsiteX857" fmla="*/ 2272558 w 4389120"/>
              <a:gd name="connsiteY857" fmla="*/ 1809562 h 3206031"/>
              <a:gd name="connsiteX858" fmla="*/ 2295015 w 4389120"/>
              <a:gd name="connsiteY858" fmla="*/ 1788334 h 3206031"/>
              <a:gd name="connsiteX859" fmla="*/ 2317486 w 4389120"/>
              <a:gd name="connsiteY859" fmla="*/ 1767122 h 3206031"/>
              <a:gd name="connsiteX860" fmla="*/ 2337454 w 4389120"/>
              <a:gd name="connsiteY860" fmla="*/ 1744666 h 3206031"/>
              <a:gd name="connsiteX861" fmla="*/ 2356178 w 4389120"/>
              <a:gd name="connsiteY861" fmla="*/ 1720950 h 3206031"/>
              <a:gd name="connsiteX862" fmla="*/ 2371154 w 4389120"/>
              <a:gd name="connsiteY862" fmla="*/ 1698478 h 3206031"/>
              <a:gd name="connsiteX863" fmla="*/ 2349927 w 4389120"/>
              <a:gd name="connsiteY863" fmla="*/ 1663550 h 3206031"/>
              <a:gd name="connsiteX864" fmla="*/ 2332462 w 4389120"/>
              <a:gd name="connsiteY864" fmla="*/ 1629850 h 3206031"/>
              <a:gd name="connsiteX865" fmla="*/ 2318730 w 4389120"/>
              <a:gd name="connsiteY865" fmla="*/ 1596150 h 3206031"/>
              <a:gd name="connsiteX866" fmla="*/ 2306258 w 4389120"/>
              <a:gd name="connsiteY866" fmla="*/ 1564954 h 3206031"/>
              <a:gd name="connsiteX867" fmla="*/ 2296274 w 4389120"/>
              <a:gd name="connsiteY867" fmla="*/ 1536246 h 3206031"/>
              <a:gd name="connsiteX868" fmla="*/ 2288778 w 4389120"/>
              <a:gd name="connsiteY868" fmla="*/ 1508798 h 3206031"/>
              <a:gd name="connsiteX869" fmla="*/ 2283786 w 4389120"/>
              <a:gd name="connsiteY869" fmla="*/ 1483838 h 3206031"/>
              <a:gd name="connsiteX870" fmla="*/ 2280054 w 4389120"/>
              <a:gd name="connsiteY870" fmla="*/ 1462625 h 3206031"/>
              <a:gd name="connsiteX871" fmla="*/ 2391122 w 4389120"/>
              <a:gd name="connsiteY871" fmla="*/ 1462625 h 3206031"/>
              <a:gd name="connsiteX872" fmla="*/ 2397358 w 4389120"/>
              <a:gd name="connsiteY872" fmla="*/ 1488830 h 3206031"/>
              <a:gd name="connsiteX873" fmla="*/ 2404838 w 4389120"/>
              <a:gd name="connsiteY873" fmla="*/ 1513790 h 3206031"/>
              <a:gd name="connsiteX874" fmla="*/ 2414822 w 4389120"/>
              <a:gd name="connsiteY874" fmla="*/ 1539994 h 3206031"/>
              <a:gd name="connsiteX875" fmla="*/ 2424806 w 4389120"/>
              <a:gd name="connsiteY875" fmla="*/ 1566198 h 3206031"/>
              <a:gd name="connsiteX876" fmla="*/ 2436050 w 4389120"/>
              <a:gd name="connsiteY876" fmla="*/ 1591158 h 3206031"/>
              <a:gd name="connsiteX877" fmla="*/ 2449766 w 4389120"/>
              <a:gd name="connsiteY877" fmla="*/ 1614874 h 3206031"/>
              <a:gd name="connsiteX878" fmla="*/ 2464742 w 4389120"/>
              <a:gd name="connsiteY878" fmla="*/ 1638590 h 3206031"/>
              <a:gd name="connsiteX879" fmla="*/ 2479718 w 4389120"/>
              <a:gd name="connsiteY879" fmla="*/ 1662290 h 3206031"/>
              <a:gd name="connsiteX880" fmla="*/ 2498442 w 4389120"/>
              <a:gd name="connsiteY880" fmla="*/ 1688494 h 3206031"/>
              <a:gd name="connsiteX881" fmla="*/ 2484710 w 4389120"/>
              <a:gd name="connsiteY881" fmla="*/ 1717202 h 3206031"/>
              <a:gd name="connsiteX882" fmla="*/ 2475971 w 4389120"/>
              <a:gd name="connsiteY882" fmla="*/ 1735926 h 3206031"/>
              <a:gd name="connsiteX883" fmla="*/ 2464742 w 4389120"/>
              <a:gd name="connsiteY883" fmla="*/ 1755894 h 3206031"/>
              <a:gd name="connsiteX884" fmla="*/ 2452270 w 4389120"/>
              <a:gd name="connsiteY884" fmla="*/ 1774618 h 3206031"/>
              <a:gd name="connsiteX885" fmla="*/ 2439782 w 4389120"/>
              <a:gd name="connsiteY885" fmla="*/ 1793326 h 3206031"/>
              <a:gd name="connsiteX886" fmla="*/ 2424806 w 4389120"/>
              <a:gd name="connsiteY886" fmla="*/ 1810806 h 3206031"/>
              <a:gd name="connsiteX887" fmla="*/ 2409830 w 4389120"/>
              <a:gd name="connsiteY887" fmla="*/ 1829530 h 3206031"/>
              <a:gd name="connsiteX888" fmla="*/ 2393610 w 4389120"/>
              <a:gd name="connsiteY888" fmla="*/ 1846994 h 3206031"/>
              <a:gd name="connsiteX889" fmla="*/ 2376146 w 4389120"/>
              <a:gd name="connsiteY889" fmla="*/ 1863214 h 3206031"/>
              <a:gd name="connsiteX890" fmla="*/ 2358666 w 4389120"/>
              <a:gd name="connsiteY890" fmla="*/ 1880694 h 3206031"/>
              <a:gd name="connsiteX891" fmla="*/ 2339943 w 4389120"/>
              <a:gd name="connsiteY891" fmla="*/ 1895670 h 3206031"/>
              <a:gd name="connsiteX892" fmla="*/ 2319975 w 4389120"/>
              <a:gd name="connsiteY892" fmla="*/ 1910646 h 3206031"/>
              <a:gd name="connsiteX893" fmla="*/ 2300007 w 4389120"/>
              <a:gd name="connsiteY893" fmla="*/ 1924362 h 3206031"/>
              <a:gd name="connsiteX894" fmla="*/ 2280054 w 4389120"/>
              <a:gd name="connsiteY894" fmla="*/ 1938094 h 3206031"/>
              <a:gd name="connsiteX895" fmla="*/ 2258826 w 4389120"/>
              <a:gd name="connsiteY895" fmla="*/ 1950582 h 3206031"/>
              <a:gd name="connsiteX896" fmla="*/ 2237614 w 4389120"/>
              <a:gd name="connsiteY896" fmla="*/ 1961810 h 3206031"/>
              <a:gd name="connsiteX897" fmla="*/ 2216402 w 4389120"/>
              <a:gd name="connsiteY897" fmla="*/ 1971794 h 3206031"/>
              <a:gd name="connsiteX898" fmla="*/ 2195190 w 4389120"/>
              <a:gd name="connsiteY898" fmla="*/ 1981778 h 3206031"/>
              <a:gd name="connsiteX899" fmla="*/ 2195190 w 4389120"/>
              <a:gd name="connsiteY899" fmla="*/ 1980534 h 3206031"/>
              <a:gd name="connsiteX900" fmla="*/ 2193930 w 4389120"/>
              <a:gd name="connsiteY900" fmla="*/ 1981778 h 3206031"/>
              <a:gd name="connsiteX901" fmla="*/ 2172718 w 4389120"/>
              <a:gd name="connsiteY901" fmla="*/ 1971794 h 3206031"/>
              <a:gd name="connsiteX902" fmla="*/ 2151506 w 4389120"/>
              <a:gd name="connsiteY902" fmla="*/ 1961810 h 3206031"/>
              <a:gd name="connsiteX903" fmla="*/ 2130294 w 4389120"/>
              <a:gd name="connsiteY903" fmla="*/ 1950582 h 3206031"/>
              <a:gd name="connsiteX904" fmla="*/ 2109082 w 4389120"/>
              <a:gd name="connsiteY904" fmla="*/ 1938094 h 3206031"/>
              <a:gd name="connsiteX905" fmla="*/ 2089114 w 4389120"/>
              <a:gd name="connsiteY905" fmla="*/ 1924362 h 3206031"/>
              <a:gd name="connsiteX906" fmla="*/ 2069146 w 4389120"/>
              <a:gd name="connsiteY906" fmla="*/ 1910646 h 3206031"/>
              <a:gd name="connsiteX907" fmla="*/ 2049178 w 4389120"/>
              <a:gd name="connsiteY907" fmla="*/ 1895670 h 3206031"/>
              <a:gd name="connsiteX908" fmla="*/ 2030454 w 4389120"/>
              <a:gd name="connsiteY908" fmla="*/ 1880694 h 3206031"/>
              <a:gd name="connsiteX909" fmla="*/ 2012974 w 4389120"/>
              <a:gd name="connsiteY909" fmla="*/ 1863214 h 3206031"/>
              <a:gd name="connsiteX910" fmla="*/ 1995510 w 4389120"/>
              <a:gd name="connsiteY910" fmla="*/ 1846994 h 3206031"/>
              <a:gd name="connsiteX911" fmla="*/ 1979290 w 4389120"/>
              <a:gd name="connsiteY911" fmla="*/ 1829530 h 3206031"/>
              <a:gd name="connsiteX912" fmla="*/ 1964314 w 4389120"/>
              <a:gd name="connsiteY912" fmla="*/ 1810806 h 3206031"/>
              <a:gd name="connsiteX913" fmla="*/ 1949338 w 4389120"/>
              <a:gd name="connsiteY913" fmla="*/ 1793326 h 3206031"/>
              <a:gd name="connsiteX914" fmla="*/ 1936850 w 4389120"/>
              <a:gd name="connsiteY914" fmla="*/ 1774618 h 3206031"/>
              <a:gd name="connsiteX915" fmla="*/ 1924378 w 4389120"/>
              <a:gd name="connsiteY915" fmla="*/ 1755894 h 3206031"/>
              <a:gd name="connsiteX916" fmla="*/ 1913150 w 4389120"/>
              <a:gd name="connsiteY916" fmla="*/ 1735926 h 3206031"/>
              <a:gd name="connsiteX917" fmla="*/ 1904410 w 4389120"/>
              <a:gd name="connsiteY917" fmla="*/ 1717202 h 3206031"/>
              <a:gd name="connsiteX918" fmla="*/ 1890678 w 4389120"/>
              <a:gd name="connsiteY918" fmla="*/ 1688494 h 3206031"/>
              <a:gd name="connsiteX919" fmla="*/ 1909402 w 4389120"/>
              <a:gd name="connsiteY919" fmla="*/ 1662290 h 3206031"/>
              <a:gd name="connsiteX920" fmla="*/ 1924378 w 4389120"/>
              <a:gd name="connsiteY920" fmla="*/ 1638590 h 3206031"/>
              <a:gd name="connsiteX921" fmla="*/ 1939354 w 4389120"/>
              <a:gd name="connsiteY921" fmla="*/ 1614874 h 3206031"/>
              <a:gd name="connsiteX922" fmla="*/ 1953071 w 4389120"/>
              <a:gd name="connsiteY922" fmla="*/ 1591158 h 3206031"/>
              <a:gd name="connsiteX923" fmla="*/ 1964314 w 4389120"/>
              <a:gd name="connsiteY923" fmla="*/ 1566198 h 3206031"/>
              <a:gd name="connsiteX924" fmla="*/ 1975542 w 4389120"/>
              <a:gd name="connsiteY924" fmla="*/ 1539994 h 3206031"/>
              <a:gd name="connsiteX925" fmla="*/ 1984282 w 4389120"/>
              <a:gd name="connsiteY925" fmla="*/ 1513790 h 3206031"/>
              <a:gd name="connsiteX926" fmla="*/ 1991762 w 4389120"/>
              <a:gd name="connsiteY926" fmla="*/ 1488830 h 3206031"/>
              <a:gd name="connsiteX927" fmla="*/ 1566213 w 4389120"/>
              <a:gd name="connsiteY927" fmla="*/ 1260441 h 3206031"/>
              <a:gd name="connsiteX928" fmla="*/ 2822907 w 4389120"/>
              <a:gd name="connsiteY928" fmla="*/ 1260441 h 3206031"/>
              <a:gd name="connsiteX929" fmla="*/ 2822907 w 4389120"/>
              <a:gd name="connsiteY929" fmla="*/ 1365273 h 3206031"/>
              <a:gd name="connsiteX930" fmla="*/ 1566213 w 4389120"/>
              <a:gd name="connsiteY930" fmla="*/ 1365273 h 3206031"/>
              <a:gd name="connsiteX931" fmla="*/ 2926495 w 4389120"/>
              <a:gd name="connsiteY931" fmla="*/ 623984 h 3206031"/>
              <a:gd name="connsiteX932" fmla="*/ 2950211 w 4389120"/>
              <a:gd name="connsiteY932" fmla="*/ 623984 h 3206031"/>
              <a:gd name="connsiteX933" fmla="*/ 2951455 w 4389120"/>
              <a:gd name="connsiteY933" fmla="*/ 623984 h 3206031"/>
              <a:gd name="connsiteX934" fmla="*/ 2970179 w 4389120"/>
              <a:gd name="connsiteY934" fmla="*/ 623984 h 3206031"/>
              <a:gd name="connsiteX935" fmla="*/ 2987643 w 4389120"/>
              <a:gd name="connsiteY935" fmla="*/ 625228 h 3206031"/>
              <a:gd name="connsiteX936" fmla="*/ 3006367 w 4389120"/>
              <a:gd name="connsiteY936" fmla="*/ 627732 h 3206031"/>
              <a:gd name="connsiteX937" fmla="*/ 3023832 w 4389120"/>
              <a:gd name="connsiteY937" fmla="*/ 631465 h 3206031"/>
              <a:gd name="connsiteX938" fmla="*/ 3041311 w 4389120"/>
              <a:gd name="connsiteY938" fmla="*/ 636457 h 3206031"/>
              <a:gd name="connsiteX939" fmla="*/ 3058776 w 4389120"/>
              <a:gd name="connsiteY939" fmla="*/ 641449 h 3206031"/>
              <a:gd name="connsiteX940" fmla="*/ 3075011 w 4389120"/>
              <a:gd name="connsiteY940" fmla="*/ 647700 h 3206031"/>
              <a:gd name="connsiteX941" fmla="*/ 3091231 w 4389120"/>
              <a:gd name="connsiteY941" fmla="*/ 655180 h 3206031"/>
              <a:gd name="connsiteX942" fmla="*/ 3107451 w 4389120"/>
              <a:gd name="connsiteY942" fmla="*/ 663920 h 3206031"/>
              <a:gd name="connsiteX943" fmla="*/ 3123672 w 4389120"/>
              <a:gd name="connsiteY943" fmla="*/ 672660 h 3206031"/>
              <a:gd name="connsiteX944" fmla="*/ 3138648 w 4389120"/>
              <a:gd name="connsiteY944" fmla="*/ 682644 h 3206031"/>
              <a:gd name="connsiteX945" fmla="*/ 3152379 w 4389120"/>
              <a:gd name="connsiteY945" fmla="*/ 693872 h 3206031"/>
              <a:gd name="connsiteX946" fmla="*/ 3167355 w 4389120"/>
              <a:gd name="connsiteY946" fmla="*/ 705100 h 3206031"/>
              <a:gd name="connsiteX947" fmla="*/ 3179828 w 4389120"/>
              <a:gd name="connsiteY947" fmla="*/ 717588 h 3206031"/>
              <a:gd name="connsiteX948" fmla="*/ 3193560 w 4389120"/>
              <a:gd name="connsiteY948" fmla="*/ 731305 h 3206031"/>
              <a:gd name="connsiteX949" fmla="*/ 3204788 w 4389120"/>
              <a:gd name="connsiteY949" fmla="*/ 745036 h 3206031"/>
              <a:gd name="connsiteX950" fmla="*/ 3217275 w 4389120"/>
              <a:gd name="connsiteY950" fmla="*/ 761257 h 3206031"/>
              <a:gd name="connsiteX951" fmla="*/ 3227259 w 4389120"/>
              <a:gd name="connsiteY951" fmla="*/ 777477 h 3206031"/>
              <a:gd name="connsiteX952" fmla="*/ 3237243 w 4389120"/>
              <a:gd name="connsiteY952" fmla="*/ 793712 h 3206031"/>
              <a:gd name="connsiteX953" fmla="*/ 3247227 w 4389120"/>
              <a:gd name="connsiteY953" fmla="*/ 811176 h 3206031"/>
              <a:gd name="connsiteX954" fmla="*/ 3254708 w 4389120"/>
              <a:gd name="connsiteY954" fmla="*/ 827397 h 3206031"/>
              <a:gd name="connsiteX955" fmla="*/ 3260959 w 4389120"/>
              <a:gd name="connsiteY955" fmla="*/ 846120 h 3206031"/>
              <a:gd name="connsiteX956" fmla="*/ 3267195 w 4389120"/>
              <a:gd name="connsiteY956" fmla="*/ 863600 h 3206031"/>
              <a:gd name="connsiteX957" fmla="*/ 3272187 w 4389120"/>
              <a:gd name="connsiteY957" fmla="*/ 882309 h 3206031"/>
              <a:gd name="connsiteX958" fmla="*/ 3275935 w 4389120"/>
              <a:gd name="connsiteY958" fmla="*/ 901032 h 3206031"/>
              <a:gd name="connsiteX959" fmla="*/ 3278424 w 4389120"/>
              <a:gd name="connsiteY959" fmla="*/ 919756 h 3206031"/>
              <a:gd name="connsiteX960" fmla="*/ 3280927 w 4389120"/>
              <a:gd name="connsiteY960" fmla="*/ 938465 h 3206031"/>
              <a:gd name="connsiteX961" fmla="*/ 3280927 w 4389120"/>
              <a:gd name="connsiteY961" fmla="*/ 957189 h 3206031"/>
              <a:gd name="connsiteX962" fmla="*/ 3280927 w 4389120"/>
              <a:gd name="connsiteY962" fmla="*/ 977157 h 3206031"/>
              <a:gd name="connsiteX963" fmla="*/ 3279668 w 4389120"/>
              <a:gd name="connsiteY963" fmla="*/ 995880 h 3206031"/>
              <a:gd name="connsiteX964" fmla="*/ 3277179 w 4389120"/>
              <a:gd name="connsiteY964" fmla="*/ 1015848 h 3206031"/>
              <a:gd name="connsiteX965" fmla="*/ 3273432 w 4389120"/>
              <a:gd name="connsiteY965" fmla="*/ 1034572 h 3206031"/>
              <a:gd name="connsiteX966" fmla="*/ 3166111 w 4389120"/>
              <a:gd name="connsiteY966" fmla="*/ 1010856 h 3206031"/>
              <a:gd name="connsiteX967" fmla="*/ 3168600 w 4389120"/>
              <a:gd name="connsiteY967" fmla="*/ 998369 h 3206031"/>
              <a:gd name="connsiteX968" fmla="*/ 3169844 w 4389120"/>
              <a:gd name="connsiteY968" fmla="*/ 984652 h 3206031"/>
              <a:gd name="connsiteX969" fmla="*/ 3171103 w 4389120"/>
              <a:gd name="connsiteY969" fmla="*/ 959692 h 3206031"/>
              <a:gd name="connsiteX970" fmla="*/ 3169844 w 4389120"/>
              <a:gd name="connsiteY970" fmla="*/ 933473 h 3206031"/>
              <a:gd name="connsiteX971" fmla="*/ 3164867 w 4389120"/>
              <a:gd name="connsiteY971" fmla="*/ 907269 h 3206031"/>
              <a:gd name="connsiteX972" fmla="*/ 3157371 w 4389120"/>
              <a:gd name="connsiteY972" fmla="*/ 882309 h 3206031"/>
              <a:gd name="connsiteX973" fmla="*/ 3147387 w 4389120"/>
              <a:gd name="connsiteY973" fmla="*/ 858608 h 3206031"/>
              <a:gd name="connsiteX974" fmla="*/ 3134915 w 4389120"/>
              <a:gd name="connsiteY974" fmla="*/ 836137 h 3206031"/>
              <a:gd name="connsiteX975" fmla="*/ 3127419 w 4389120"/>
              <a:gd name="connsiteY975" fmla="*/ 824908 h 3206031"/>
              <a:gd name="connsiteX976" fmla="*/ 3119939 w 4389120"/>
              <a:gd name="connsiteY976" fmla="*/ 814924 h 3206031"/>
              <a:gd name="connsiteX977" fmla="*/ 3102459 w 4389120"/>
              <a:gd name="connsiteY977" fmla="*/ 796201 h 3206031"/>
              <a:gd name="connsiteX978" fmla="*/ 3084995 w 4389120"/>
              <a:gd name="connsiteY978" fmla="*/ 779980 h 3206031"/>
              <a:gd name="connsiteX979" fmla="*/ 3065027 w 4389120"/>
              <a:gd name="connsiteY979" fmla="*/ 766249 h 3206031"/>
              <a:gd name="connsiteX980" fmla="*/ 3043800 w 4389120"/>
              <a:gd name="connsiteY980" fmla="*/ 753776 h 3206031"/>
              <a:gd name="connsiteX981" fmla="*/ 3022587 w 4389120"/>
              <a:gd name="connsiteY981" fmla="*/ 745036 h 3206031"/>
              <a:gd name="connsiteX982" fmla="*/ 3000131 w 4389120"/>
              <a:gd name="connsiteY982" fmla="*/ 738800 h 3206031"/>
              <a:gd name="connsiteX983" fmla="*/ 2975171 w 4389120"/>
              <a:gd name="connsiteY983" fmla="*/ 735052 h 3206031"/>
              <a:gd name="connsiteX984" fmla="*/ 2951455 w 4389120"/>
              <a:gd name="connsiteY984" fmla="*/ 733808 h 3206031"/>
              <a:gd name="connsiteX985" fmla="*/ 2950211 w 4389120"/>
              <a:gd name="connsiteY985" fmla="*/ 733808 h 3206031"/>
              <a:gd name="connsiteX986" fmla="*/ 2928999 w 4389120"/>
              <a:gd name="connsiteY986" fmla="*/ 735052 h 3206031"/>
              <a:gd name="connsiteX987" fmla="*/ 2909031 w 4389120"/>
              <a:gd name="connsiteY987" fmla="*/ 737556 h 3206031"/>
              <a:gd name="connsiteX988" fmla="*/ 2889063 w 4389120"/>
              <a:gd name="connsiteY988" fmla="*/ 741289 h 3206031"/>
              <a:gd name="connsiteX989" fmla="*/ 2871583 w 4389120"/>
              <a:gd name="connsiteY989" fmla="*/ 747540 h 3206031"/>
              <a:gd name="connsiteX990" fmla="*/ 2852859 w 4389120"/>
              <a:gd name="connsiteY990" fmla="*/ 755020 h 3206031"/>
              <a:gd name="connsiteX991" fmla="*/ 2835395 w 4389120"/>
              <a:gd name="connsiteY991" fmla="*/ 765004 h 3206031"/>
              <a:gd name="connsiteX992" fmla="*/ 2819175 w 4389120"/>
              <a:gd name="connsiteY992" fmla="*/ 774988 h 3206031"/>
              <a:gd name="connsiteX993" fmla="*/ 2804199 w 4389120"/>
              <a:gd name="connsiteY993" fmla="*/ 784972 h 3206031"/>
              <a:gd name="connsiteX994" fmla="*/ 2789223 w 4389120"/>
              <a:gd name="connsiteY994" fmla="*/ 797445 h 3206031"/>
              <a:gd name="connsiteX995" fmla="*/ 2775491 w 4389120"/>
              <a:gd name="connsiteY995" fmla="*/ 809932 h 3206031"/>
              <a:gd name="connsiteX996" fmla="*/ 2763019 w 4389120"/>
              <a:gd name="connsiteY996" fmla="*/ 822405 h 3206031"/>
              <a:gd name="connsiteX997" fmla="*/ 2750531 w 4389120"/>
              <a:gd name="connsiteY997" fmla="*/ 836137 h 3206031"/>
              <a:gd name="connsiteX998" fmla="*/ 2728075 w 4389120"/>
              <a:gd name="connsiteY998" fmla="*/ 863600 h 3206031"/>
              <a:gd name="connsiteX999" fmla="*/ 2709351 w 4389120"/>
              <a:gd name="connsiteY999" fmla="*/ 891048 h 3206031"/>
              <a:gd name="connsiteX1000" fmla="*/ 2686879 w 4389120"/>
              <a:gd name="connsiteY1000" fmla="*/ 927237 h 3206031"/>
              <a:gd name="connsiteX1001" fmla="*/ 2669415 w 4389120"/>
              <a:gd name="connsiteY1001" fmla="*/ 963425 h 3206031"/>
              <a:gd name="connsiteX1002" fmla="*/ 2653195 w 4389120"/>
              <a:gd name="connsiteY1002" fmla="*/ 999628 h 3206031"/>
              <a:gd name="connsiteX1003" fmla="*/ 2639463 w 4389120"/>
              <a:gd name="connsiteY1003" fmla="*/ 1034572 h 3206031"/>
              <a:gd name="connsiteX1004" fmla="*/ 2628235 w 4389120"/>
              <a:gd name="connsiteY1004" fmla="*/ 1069516 h 3206031"/>
              <a:gd name="connsiteX1005" fmla="*/ 2619495 w 4389120"/>
              <a:gd name="connsiteY1005" fmla="*/ 1103201 h 3206031"/>
              <a:gd name="connsiteX1006" fmla="*/ 2613259 w 4389120"/>
              <a:gd name="connsiteY1006" fmla="*/ 1134397 h 3206031"/>
              <a:gd name="connsiteX1007" fmla="*/ 2608267 w 4389120"/>
              <a:gd name="connsiteY1007" fmla="*/ 1163105 h 3206031"/>
              <a:gd name="connsiteX1008" fmla="*/ 2497199 w 4389120"/>
              <a:gd name="connsiteY1008" fmla="*/ 1163105 h 3206031"/>
              <a:gd name="connsiteX1009" fmla="*/ 2502191 w 4389120"/>
              <a:gd name="connsiteY1009" fmla="*/ 1128161 h 3206031"/>
              <a:gd name="connsiteX1010" fmla="*/ 2509671 w 4389120"/>
              <a:gd name="connsiteY1010" fmla="*/ 1089469 h 3206031"/>
              <a:gd name="connsiteX1011" fmla="*/ 2519655 w 4389120"/>
              <a:gd name="connsiteY1011" fmla="*/ 1049548 h 3206031"/>
              <a:gd name="connsiteX1012" fmla="*/ 2532143 w 4389120"/>
              <a:gd name="connsiteY1012" fmla="*/ 1007109 h 3206031"/>
              <a:gd name="connsiteX1013" fmla="*/ 2548363 w 4389120"/>
              <a:gd name="connsiteY1013" fmla="*/ 963425 h 3206031"/>
              <a:gd name="connsiteX1014" fmla="*/ 2568331 w 4389120"/>
              <a:gd name="connsiteY1014" fmla="*/ 918497 h 3206031"/>
              <a:gd name="connsiteX1015" fmla="*/ 2578315 w 4389120"/>
              <a:gd name="connsiteY1015" fmla="*/ 897285 h 3206031"/>
              <a:gd name="connsiteX1016" fmla="*/ 2590787 w 4389120"/>
              <a:gd name="connsiteY1016" fmla="*/ 874828 h 3206031"/>
              <a:gd name="connsiteX1017" fmla="*/ 2603275 w 4389120"/>
              <a:gd name="connsiteY1017" fmla="*/ 852357 h 3206031"/>
              <a:gd name="connsiteX1018" fmla="*/ 2617007 w 4389120"/>
              <a:gd name="connsiteY1018" fmla="*/ 831144 h 3206031"/>
              <a:gd name="connsiteX1019" fmla="*/ 2633227 w 4389120"/>
              <a:gd name="connsiteY1019" fmla="*/ 806184 h 3206031"/>
              <a:gd name="connsiteX1020" fmla="*/ 2650691 w 4389120"/>
              <a:gd name="connsiteY1020" fmla="*/ 783728 h 3206031"/>
              <a:gd name="connsiteX1021" fmla="*/ 2669415 w 4389120"/>
              <a:gd name="connsiteY1021" fmla="*/ 761257 h 3206031"/>
              <a:gd name="connsiteX1022" fmla="*/ 2688139 w 4389120"/>
              <a:gd name="connsiteY1022" fmla="*/ 741289 h 3206031"/>
              <a:gd name="connsiteX1023" fmla="*/ 2706847 w 4389120"/>
              <a:gd name="connsiteY1023" fmla="*/ 722580 h 3206031"/>
              <a:gd name="connsiteX1024" fmla="*/ 2726815 w 4389120"/>
              <a:gd name="connsiteY1024" fmla="*/ 706345 h 3206031"/>
              <a:gd name="connsiteX1025" fmla="*/ 2746783 w 4389120"/>
              <a:gd name="connsiteY1025" fmla="*/ 690124 h 3206031"/>
              <a:gd name="connsiteX1026" fmla="*/ 2768011 w 4389120"/>
              <a:gd name="connsiteY1026" fmla="*/ 676393 h 3206031"/>
              <a:gd name="connsiteX1027" fmla="*/ 2789223 w 4389120"/>
              <a:gd name="connsiteY1027" fmla="*/ 663920 h 3206031"/>
              <a:gd name="connsiteX1028" fmla="*/ 2811679 w 4389120"/>
              <a:gd name="connsiteY1028" fmla="*/ 653936 h 3206031"/>
              <a:gd name="connsiteX1029" fmla="*/ 2832891 w 4389120"/>
              <a:gd name="connsiteY1029" fmla="*/ 643952 h 3206031"/>
              <a:gd name="connsiteX1030" fmla="*/ 2855363 w 4389120"/>
              <a:gd name="connsiteY1030" fmla="*/ 636457 h 3206031"/>
              <a:gd name="connsiteX1031" fmla="*/ 2879079 w 4389120"/>
              <a:gd name="connsiteY1031" fmla="*/ 631465 h 3206031"/>
              <a:gd name="connsiteX1032" fmla="*/ 2902779 w 4389120"/>
              <a:gd name="connsiteY1032" fmla="*/ 626473 h 3206031"/>
              <a:gd name="connsiteX1033" fmla="*/ 1418941 w 4389120"/>
              <a:gd name="connsiteY1033" fmla="*/ 623984 h 3206031"/>
              <a:gd name="connsiteX1034" fmla="*/ 1437665 w 4389120"/>
              <a:gd name="connsiteY1034" fmla="*/ 623984 h 3206031"/>
              <a:gd name="connsiteX1035" fmla="*/ 1438909 w 4389120"/>
              <a:gd name="connsiteY1035" fmla="*/ 623984 h 3206031"/>
              <a:gd name="connsiteX1036" fmla="*/ 1462625 w 4389120"/>
              <a:gd name="connsiteY1036" fmla="*/ 623984 h 3206031"/>
              <a:gd name="connsiteX1037" fmla="*/ 1486341 w 4389120"/>
              <a:gd name="connsiteY1037" fmla="*/ 626473 h 3206031"/>
              <a:gd name="connsiteX1038" fmla="*/ 1510041 w 4389120"/>
              <a:gd name="connsiteY1038" fmla="*/ 631465 h 3206031"/>
              <a:gd name="connsiteX1039" fmla="*/ 1533757 w 4389120"/>
              <a:gd name="connsiteY1039" fmla="*/ 636457 h 3206031"/>
              <a:gd name="connsiteX1040" fmla="*/ 1556229 w 4389120"/>
              <a:gd name="connsiteY1040" fmla="*/ 643952 h 3206031"/>
              <a:gd name="connsiteX1041" fmla="*/ 1577441 w 4389120"/>
              <a:gd name="connsiteY1041" fmla="*/ 653936 h 3206031"/>
              <a:gd name="connsiteX1042" fmla="*/ 1599897 w 4389120"/>
              <a:gd name="connsiteY1042" fmla="*/ 663920 h 3206031"/>
              <a:gd name="connsiteX1043" fmla="*/ 1621110 w 4389120"/>
              <a:gd name="connsiteY1043" fmla="*/ 676393 h 3206031"/>
              <a:gd name="connsiteX1044" fmla="*/ 1642337 w 4389120"/>
              <a:gd name="connsiteY1044" fmla="*/ 690124 h 3206031"/>
              <a:gd name="connsiteX1045" fmla="*/ 1662305 w 4389120"/>
              <a:gd name="connsiteY1045" fmla="*/ 706345 h 3206031"/>
              <a:gd name="connsiteX1046" fmla="*/ 1682273 w 4389120"/>
              <a:gd name="connsiteY1046" fmla="*/ 722580 h 3206031"/>
              <a:gd name="connsiteX1047" fmla="*/ 1700982 w 4389120"/>
              <a:gd name="connsiteY1047" fmla="*/ 741289 h 3206031"/>
              <a:gd name="connsiteX1048" fmla="*/ 1719705 w 4389120"/>
              <a:gd name="connsiteY1048" fmla="*/ 761257 h 3206031"/>
              <a:gd name="connsiteX1049" fmla="*/ 1738429 w 4389120"/>
              <a:gd name="connsiteY1049" fmla="*/ 783728 h 3206031"/>
              <a:gd name="connsiteX1050" fmla="*/ 1755894 w 4389120"/>
              <a:gd name="connsiteY1050" fmla="*/ 806184 h 3206031"/>
              <a:gd name="connsiteX1051" fmla="*/ 1772114 w 4389120"/>
              <a:gd name="connsiteY1051" fmla="*/ 831144 h 3206031"/>
              <a:gd name="connsiteX1052" fmla="*/ 1785846 w 4389120"/>
              <a:gd name="connsiteY1052" fmla="*/ 852357 h 3206031"/>
              <a:gd name="connsiteX1053" fmla="*/ 1798333 w 4389120"/>
              <a:gd name="connsiteY1053" fmla="*/ 874828 h 3206031"/>
              <a:gd name="connsiteX1054" fmla="*/ 1810806 w 4389120"/>
              <a:gd name="connsiteY1054" fmla="*/ 897285 h 3206031"/>
              <a:gd name="connsiteX1055" fmla="*/ 1820790 w 4389120"/>
              <a:gd name="connsiteY1055" fmla="*/ 918497 h 3206031"/>
              <a:gd name="connsiteX1056" fmla="*/ 1840758 w 4389120"/>
              <a:gd name="connsiteY1056" fmla="*/ 963425 h 3206031"/>
              <a:gd name="connsiteX1057" fmla="*/ 1856978 w 4389120"/>
              <a:gd name="connsiteY1057" fmla="*/ 1007109 h 3206031"/>
              <a:gd name="connsiteX1058" fmla="*/ 1869466 w 4389120"/>
              <a:gd name="connsiteY1058" fmla="*/ 1049548 h 3206031"/>
              <a:gd name="connsiteX1059" fmla="*/ 1879450 w 4389120"/>
              <a:gd name="connsiteY1059" fmla="*/ 1089469 h 3206031"/>
              <a:gd name="connsiteX1060" fmla="*/ 1886930 w 4389120"/>
              <a:gd name="connsiteY1060" fmla="*/ 1128161 h 3206031"/>
              <a:gd name="connsiteX1061" fmla="*/ 1891922 w 4389120"/>
              <a:gd name="connsiteY1061" fmla="*/ 1163105 h 3206031"/>
              <a:gd name="connsiteX1062" fmla="*/ 1780854 w 4389120"/>
              <a:gd name="connsiteY1062" fmla="*/ 1163105 h 3206031"/>
              <a:gd name="connsiteX1063" fmla="*/ 1777106 w 4389120"/>
              <a:gd name="connsiteY1063" fmla="*/ 1134397 h 3206031"/>
              <a:gd name="connsiteX1064" fmla="*/ 1769625 w 4389120"/>
              <a:gd name="connsiteY1064" fmla="*/ 1103201 h 3206031"/>
              <a:gd name="connsiteX1065" fmla="*/ 1760886 w 4389120"/>
              <a:gd name="connsiteY1065" fmla="*/ 1069516 h 3206031"/>
              <a:gd name="connsiteX1066" fmla="*/ 1749657 w 4389120"/>
              <a:gd name="connsiteY1066" fmla="*/ 1034572 h 3206031"/>
              <a:gd name="connsiteX1067" fmla="*/ 1735926 w 4389120"/>
              <a:gd name="connsiteY1067" fmla="*/ 999628 h 3206031"/>
              <a:gd name="connsiteX1068" fmla="*/ 1720950 w 4389120"/>
              <a:gd name="connsiteY1068" fmla="*/ 963425 h 3206031"/>
              <a:gd name="connsiteX1069" fmla="*/ 1702241 w 4389120"/>
              <a:gd name="connsiteY1069" fmla="*/ 927237 h 3206031"/>
              <a:gd name="connsiteX1070" fmla="*/ 1679769 w 4389120"/>
              <a:gd name="connsiteY1070" fmla="*/ 891048 h 3206031"/>
              <a:gd name="connsiteX1071" fmla="*/ 1661046 w 4389120"/>
              <a:gd name="connsiteY1071" fmla="*/ 863600 h 3206031"/>
              <a:gd name="connsiteX1072" fmla="*/ 1638589 w 4389120"/>
              <a:gd name="connsiteY1072" fmla="*/ 836137 h 3206031"/>
              <a:gd name="connsiteX1073" fmla="*/ 1626102 w 4389120"/>
              <a:gd name="connsiteY1073" fmla="*/ 822405 h 3206031"/>
              <a:gd name="connsiteX1074" fmla="*/ 1613629 w 4389120"/>
              <a:gd name="connsiteY1074" fmla="*/ 809932 h 3206031"/>
              <a:gd name="connsiteX1075" fmla="*/ 1599897 w 4389120"/>
              <a:gd name="connsiteY1075" fmla="*/ 797445 h 3206031"/>
              <a:gd name="connsiteX1076" fmla="*/ 1584921 w 4389120"/>
              <a:gd name="connsiteY1076" fmla="*/ 784972 h 3206031"/>
              <a:gd name="connsiteX1077" fmla="*/ 1569945 w 4389120"/>
              <a:gd name="connsiteY1077" fmla="*/ 774988 h 3206031"/>
              <a:gd name="connsiteX1078" fmla="*/ 1553725 w 4389120"/>
              <a:gd name="connsiteY1078" fmla="*/ 765004 h 3206031"/>
              <a:gd name="connsiteX1079" fmla="*/ 1536261 w 4389120"/>
              <a:gd name="connsiteY1079" fmla="*/ 755020 h 3206031"/>
              <a:gd name="connsiteX1080" fmla="*/ 1518781 w 4389120"/>
              <a:gd name="connsiteY1080" fmla="*/ 747540 h 3206031"/>
              <a:gd name="connsiteX1081" fmla="*/ 1500057 w 4389120"/>
              <a:gd name="connsiteY1081" fmla="*/ 741289 h 3206031"/>
              <a:gd name="connsiteX1082" fmla="*/ 1480089 w 4389120"/>
              <a:gd name="connsiteY1082" fmla="*/ 737556 h 3206031"/>
              <a:gd name="connsiteX1083" fmla="*/ 1460121 w 4389120"/>
              <a:gd name="connsiteY1083" fmla="*/ 735052 h 3206031"/>
              <a:gd name="connsiteX1084" fmla="*/ 1438909 w 4389120"/>
              <a:gd name="connsiteY1084" fmla="*/ 733808 h 3206031"/>
              <a:gd name="connsiteX1085" fmla="*/ 1437665 w 4389120"/>
              <a:gd name="connsiteY1085" fmla="*/ 733808 h 3206031"/>
              <a:gd name="connsiteX1086" fmla="*/ 1413949 w 4389120"/>
              <a:gd name="connsiteY1086" fmla="*/ 735052 h 3206031"/>
              <a:gd name="connsiteX1087" fmla="*/ 1390249 w 4389120"/>
              <a:gd name="connsiteY1087" fmla="*/ 738800 h 3206031"/>
              <a:gd name="connsiteX1088" fmla="*/ 1366533 w 4389120"/>
              <a:gd name="connsiteY1088" fmla="*/ 745036 h 3206031"/>
              <a:gd name="connsiteX1089" fmla="*/ 1345321 w 4389120"/>
              <a:gd name="connsiteY1089" fmla="*/ 753776 h 3206031"/>
              <a:gd name="connsiteX1090" fmla="*/ 1324093 w 4389120"/>
              <a:gd name="connsiteY1090" fmla="*/ 766249 h 3206031"/>
              <a:gd name="connsiteX1091" fmla="*/ 1304125 w 4389120"/>
              <a:gd name="connsiteY1091" fmla="*/ 779980 h 3206031"/>
              <a:gd name="connsiteX1092" fmla="*/ 1286661 w 4389120"/>
              <a:gd name="connsiteY1092" fmla="*/ 796201 h 3206031"/>
              <a:gd name="connsiteX1093" fmla="*/ 1269181 w 4389120"/>
              <a:gd name="connsiteY1093" fmla="*/ 814924 h 3206031"/>
              <a:gd name="connsiteX1094" fmla="*/ 1261701 w 4389120"/>
              <a:gd name="connsiteY1094" fmla="*/ 824908 h 3206031"/>
              <a:gd name="connsiteX1095" fmla="*/ 1254205 w 4389120"/>
              <a:gd name="connsiteY1095" fmla="*/ 836137 h 3206031"/>
              <a:gd name="connsiteX1096" fmla="*/ 1241733 w 4389120"/>
              <a:gd name="connsiteY1096" fmla="*/ 858608 h 3206031"/>
              <a:gd name="connsiteX1097" fmla="*/ 1231749 w 4389120"/>
              <a:gd name="connsiteY1097" fmla="*/ 882309 h 3206031"/>
              <a:gd name="connsiteX1098" fmla="*/ 1224268 w 4389120"/>
              <a:gd name="connsiteY1098" fmla="*/ 907269 h 3206031"/>
              <a:gd name="connsiteX1099" fmla="*/ 1219276 w 4389120"/>
              <a:gd name="connsiteY1099" fmla="*/ 933473 h 3206031"/>
              <a:gd name="connsiteX1100" fmla="*/ 1218017 w 4389120"/>
              <a:gd name="connsiteY1100" fmla="*/ 959692 h 3206031"/>
              <a:gd name="connsiteX1101" fmla="*/ 1219276 w 4389120"/>
              <a:gd name="connsiteY1101" fmla="*/ 984652 h 3206031"/>
              <a:gd name="connsiteX1102" fmla="*/ 1220521 w 4389120"/>
              <a:gd name="connsiteY1102" fmla="*/ 998369 h 3206031"/>
              <a:gd name="connsiteX1103" fmla="*/ 1223009 w 4389120"/>
              <a:gd name="connsiteY1103" fmla="*/ 1010856 h 3206031"/>
              <a:gd name="connsiteX1104" fmla="*/ 1115689 w 4389120"/>
              <a:gd name="connsiteY1104" fmla="*/ 1034572 h 3206031"/>
              <a:gd name="connsiteX1105" fmla="*/ 1111941 w 4389120"/>
              <a:gd name="connsiteY1105" fmla="*/ 1015848 h 3206031"/>
              <a:gd name="connsiteX1106" fmla="*/ 1109452 w 4389120"/>
              <a:gd name="connsiteY1106" fmla="*/ 995880 h 3206031"/>
              <a:gd name="connsiteX1107" fmla="*/ 1108193 w 4389120"/>
              <a:gd name="connsiteY1107" fmla="*/ 977157 h 3206031"/>
              <a:gd name="connsiteX1108" fmla="*/ 1108193 w 4389120"/>
              <a:gd name="connsiteY1108" fmla="*/ 957189 h 3206031"/>
              <a:gd name="connsiteX1109" fmla="*/ 1108193 w 4389120"/>
              <a:gd name="connsiteY1109" fmla="*/ 938465 h 3206031"/>
              <a:gd name="connsiteX1110" fmla="*/ 1110697 w 4389120"/>
              <a:gd name="connsiteY1110" fmla="*/ 919756 h 3206031"/>
              <a:gd name="connsiteX1111" fmla="*/ 1113185 w 4389120"/>
              <a:gd name="connsiteY1111" fmla="*/ 901032 h 3206031"/>
              <a:gd name="connsiteX1112" fmla="*/ 1116933 w 4389120"/>
              <a:gd name="connsiteY1112" fmla="*/ 882309 h 3206031"/>
              <a:gd name="connsiteX1113" fmla="*/ 1121925 w 4389120"/>
              <a:gd name="connsiteY1113" fmla="*/ 863600 h 3206031"/>
              <a:gd name="connsiteX1114" fmla="*/ 1128161 w 4389120"/>
              <a:gd name="connsiteY1114" fmla="*/ 846120 h 3206031"/>
              <a:gd name="connsiteX1115" fmla="*/ 1134412 w 4389120"/>
              <a:gd name="connsiteY1115" fmla="*/ 827397 h 3206031"/>
              <a:gd name="connsiteX1116" fmla="*/ 1141893 w 4389120"/>
              <a:gd name="connsiteY1116" fmla="*/ 811176 h 3206031"/>
              <a:gd name="connsiteX1117" fmla="*/ 1151877 w 4389120"/>
              <a:gd name="connsiteY1117" fmla="*/ 793712 h 3206031"/>
              <a:gd name="connsiteX1118" fmla="*/ 1161861 w 4389120"/>
              <a:gd name="connsiteY1118" fmla="*/ 777477 h 3206031"/>
              <a:gd name="connsiteX1119" fmla="*/ 1171845 w 4389120"/>
              <a:gd name="connsiteY1119" fmla="*/ 761257 h 3206031"/>
              <a:gd name="connsiteX1120" fmla="*/ 1184332 w 4389120"/>
              <a:gd name="connsiteY1120" fmla="*/ 745036 h 3206031"/>
              <a:gd name="connsiteX1121" fmla="*/ 1195561 w 4389120"/>
              <a:gd name="connsiteY1121" fmla="*/ 731305 h 3206031"/>
              <a:gd name="connsiteX1122" fmla="*/ 1209292 w 4389120"/>
              <a:gd name="connsiteY1122" fmla="*/ 717588 h 3206031"/>
              <a:gd name="connsiteX1123" fmla="*/ 1221765 w 4389120"/>
              <a:gd name="connsiteY1123" fmla="*/ 705100 h 3206031"/>
              <a:gd name="connsiteX1124" fmla="*/ 1236741 w 4389120"/>
              <a:gd name="connsiteY1124" fmla="*/ 693872 h 3206031"/>
              <a:gd name="connsiteX1125" fmla="*/ 1250473 w 4389120"/>
              <a:gd name="connsiteY1125" fmla="*/ 682644 h 3206031"/>
              <a:gd name="connsiteX1126" fmla="*/ 1265449 w 4389120"/>
              <a:gd name="connsiteY1126" fmla="*/ 672660 h 3206031"/>
              <a:gd name="connsiteX1127" fmla="*/ 1281669 w 4389120"/>
              <a:gd name="connsiteY1127" fmla="*/ 663920 h 3206031"/>
              <a:gd name="connsiteX1128" fmla="*/ 1297889 w 4389120"/>
              <a:gd name="connsiteY1128" fmla="*/ 655180 h 3206031"/>
              <a:gd name="connsiteX1129" fmla="*/ 1314109 w 4389120"/>
              <a:gd name="connsiteY1129" fmla="*/ 647700 h 3206031"/>
              <a:gd name="connsiteX1130" fmla="*/ 1330345 w 4389120"/>
              <a:gd name="connsiteY1130" fmla="*/ 641449 h 3206031"/>
              <a:gd name="connsiteX1131" fmla="*/ 1347809 w 4389120"/>
              <a:gd name="connsiteY1131" fmla="*/ 636457 h 3206031"/>
              <a:gd name="connsiteX1132" fmla="*/ 1365289 w 4389120"/>
              <a:gd name="connsiteY1132" fmla="*/ 631465 h 3206031"/>
              <a:gd name="connsiteX1133" fmla="*/ 1382753 w 4389120"/>
              <a:gd name="connsiteY1133" fmla="*/ 627732 h 3206031"/>
              <a:gd name="connsiteX1134" fmla="*/ 1401477 w 4389120"/>
              <a:gd name="connsiteY1134" fmla="*/ 625228 h 3206031"/>
              <a:gd name="connsiteX1135" fmla="*/ 2195190 w 4389120"/>
              <a:gd name="connsiteY1135" fmla="*/ 0 h 3206031"/>
              <a:gd name="connsiteX1136" fmla="*/ 2235126 w 4389120"/>
              <a:gd name="connsiteY1136" fmla="*/ 43684 h 3206031"/>
              <a:gd name="connsiteX1137" fmla="*/ 2252590 w 4389120"/>
              <a:gd name="connsiteY1137" fmla="*/ 62392 h 3206031"/>
              <a:gd name="connsiteX1138" fmla="*/ 2273803 w 4389120"/>
              <a:gd name="connsiteY1138" fmla="*/ 81116 h 3206031"/>
              <a:gd name="connsiteX1139" fmla="*/ 2314983 w 4389120"/>
              <a:gd name="connsiteY1139" fmla="*/ 117304 h 3206031"/>
              <a:gd name="connsiteX1140" fmla="*/ 2351186 w 4389120"/>
              <a:gd name="connsiteY1140" fmla="*/ 147256 h 3206031"/>
              <a:gd name="connsiteX1141" fmla="*/ 2373643 w 4389120"/>
              <a:gd name="connsiteY1141" fmla="*/ 163477 h 3206031"/>
              <a:gd name="connsiteX1142" fmla="*/ 2397358 w 4389120"/>
              <a:gd name="connsiteY1142" fmla="*/ 182200 h 3206031"/>
              <a:gd name="connsiteX1143" fmla="*/ 2418571 w 4389120"/>
              <a:gd name="connsiteY1143" fmla="*/ 202168 h 3206031"/>
              <a:gd name="connsiteX1144" fmla="*/ 2439783 w 4389120"/>
              <a:gd name="connsiteY1144" fmla="*/ 222136 h 3206031"/>
              <a:gd name="connsiteX1145" fmla="*/ 2459751 w 4389120"/>
              <a:gd name="connsiteY1145" fmla="*/ 243349 h 3206031"/>
              <a:gd name="connsiteX1146" fmla="*/ 2477230 w 4389120"/>
              <a:gd name="connsiteY1146" fmla="*/ 265820 h 3206031"/>
              <a:gd name="connsiteX1147" fmla="*/ 2494695 w 4389120"/>
              <a:gd name="connsiteY1147" fmla="*/ 288276 h 3206031"/>
              <a:gd name="connsiteX1148" fmla="*/ 2509671 w 4389120"/>
              <a:gd name="connsiteY1148" fmla="*/ 311992 h 3206031"/>
              <a:gd name="connsiteX1149" fmla="*/ 2524647 w 4389120"/>
              <a:gd name="connsiteY1149" fmla="*/ 335708 h 3206031"/>
              <a:gd name="connsiteX1150" fmla="*/ 2537135 w 4389120"/>
              <a:gd name="connsiteY1150" fmla="*/ 360668 h 3206031"/>
              <a:gd name="connsiteX1151" fmla="*/ 2548363 w 4389120"/>
              <a:gd name="connsiteY1151" fmla="*/ 385628 h 3206031"/>
              <a:gd name="connsiteX1152" fmla="*/ 2557103 w 4389120"/>
              <a:gd name="connsiteY1152" fmla="*/ 410588 h 3206031"/>
              <a:gd name="connsiteX1153" fmla="*/ 2564583 w 4389120"/>
              <a:gd name="connsiteY1153" fmla="*/ 436792 h 3206031"/>
              <a:gd name="connsiteX1154" fmla="*/ 2570819 w 4389120"/>
              <a:gd name="connsiteY1154" fmla="*/ 461752 h 3206031"/>
              <a:gd name="connsiteX1155" fmla="*/ 2575811 w 4389120"/>
              <a:gd name="connsiteY1155" fmla="*/ 487957 h 3206031"/>
              <a:gd name="connsiteX1156" fmla="*/ 2578315 w 4389120"/>
              <a:gd name="connsiteY1156" fmla="*/ 514161 h 3206031"/>
              <a:gd name="connsiteX1157" fmla="*/ 2579559 w 4389120"/>
              <a:gd name="connsiteY1157" fmla="*/ 541624 h 3206031"/>
              <a:gd name="connsiteX1158" fmla="*/ 2579559 w 4389120"/>
              <a:gd name="connsiteY1158" fmla="*/ 562837 h 3206031"/>
              <a:gd name="connsiteX1159" fmla="*/ 2579559 w 4389120"/>
              <a:gd name="connsiteY1159" fmla="*/ 562837 h 3206031"/>
              <a:gd name="connsiteX1160" fmla="*/ 2578315 w 4389120"/>
              <a:gd name="connsiteY1160" fmla="*/ 584049 h 3206031"/>
              <a:gd name="connsiteX1161" fmla="*/ 2575811 w 4389120"/>
              <a:gd name="connsiteY1161" fmla="*/ 605261 h 3206031"/>
              <a:gd name="connsiteX1162" fmla="*/ 2572079 w 4389120"/>
              <a:gd name="connsiteY1162" fmla="*/ 626473 h 3206031"/>
              <a:gd name="connsiteX1163" fmla="*/ 2568331 w 4389120"/>
              <a:gd name="connsiteY1163" fmla="*/ 647701 h 3206031"/>
              <a:gd name="connsiteX1164" fmla="*/ 2563339 w 4389120"/>
              <a:gd name="connsiteY1164" fmla="*/ 667669 h 3206031"/>
              <a:gd name="connsiteX1165" fmla="*/ 2550851 w 4389120"/>
              <a:gd name="connsiteY1165" fmla="*/ 708849 h 3206031"/>
              <a:gd name="connsiteX1166" fmla="*/ 2537135 w 4389120"/>
              <a:gd name="connsiteY1166" fmla="*/ 748785 h 3206031"/>
              <a:gd name="connsiteX1167" fmla="*/ 2520899 w 4389120"/>
              <a:gd name="connsiteY1167" fmla="*/ 789965 h 3206031"/>
              <a:gd name="connsiteX1168" fmla="*/ 2503435 w 4389120"/>
              <a:gd name="connsiteY1168" fmla="*/ 829901 h 3206031"/>
              <a:gd name="connsiteX1169" fmla="*/ 2484711 w 4389120"/>
              <a:gd name="connsiteY1169" fmla="*/ 871081 h 3206031"/>
              <a:gd name="connsiteX1170" fmla="*/ 2453515 w 4389120"/>
              <a:gd name="connsiteY1170" fmla="*/ 940969 h 3206031"/>
              <a:gd name="connsiteX1171" fmla="*/ 2438539 w 4389120"/>
              <a:gd name="connsiteY1171" fmla="*/ 975913 h 3206031"/>
              <a:gd name="connsiteX1172" fmla="*/ 2424807 w 4389120"/>
              <a:gd name="connsiteY1172" fmla="*/ 1012101 h 3206031"/>
              <a:gd name="connsiteX1173" fmla="*/ 2412334 w 4389120"/>
              <a:gd name="connsiteY1173" fmla="*/ 1048290 h 3206031"/>
              <a:gd name="connsiteX1174" fmla="*/ 2402350 w 4389120"/>
              <a:gd name="connsiteY1174" fmla="*/ 1085737 h 3206031"/>
              <a:gd name="connsiteX1175" fmla="*/ 2393611 w 4389120"/>
              <a:gd name="connsiteY1175" fmla="*/ 1124414 h 3206031"/>
              <a:gd name="connsiteX1176" fmla="*/ 2387374 w 4389120"/>
              <a:gd name="connsiteY1176" fmla="*/ 1163106 h 3206031"/>
              <a:gd name="connsiteX1177" fmla="*/ 2276306 w 4389120"/>
              <a:gd name="connsiteY1177" fmla="*/ 1163106 h 3206031"/>
              <a:gd name="connsiteX1178" fmla="*/ 2278795 w 4389120"/>
              <a:gd name="connsiteY1178" fmla="*/ 1139390 h 3206031"/>
              <a:gd name="connsiteX1179" fmla="*/ 2282542 w 4389120"/>
              <a:gd name="connsiteY1179" fmla="*/ 1115689 h 3206031"/>
              <a:gd name="connsiteX1180" fmla="*/ 2292526 w 4389120"/>
              <a:gd name="connsiteY1180" fmla="*/ 1070761 h 3206031"/>
              <a:gd name="connsiteX1181" fmla="*/ 2304999 w 4389120"/>
              <a:gd name="connsiteY1181" fmla="*/ 1025833 h 3206031"/>
              <a:gd name="connsiteX1182" fmla="*/ 2318731 w 4389120"/>
              <a:gd name="connsiteY1182" fmla="*/ 983393 h 3206031"/>
              <a:gd name="connsiteX1183" fmla="*/ 2333707 w 4389120"/>
              <a:gd name="connsiteY1183" fmla="*/ 942213 h 3206031"/>
              <a:gd name="connsiteX1184" fmla="*/ 2351186 w 4389120"/>
              <a:gd name="connsiteY1184" fmla="*/ 902277 h 3206031"/>
              <a:gd name="connsiteX1185" fmla="*/ 2384871 w 4389120"/>
              <a:gd name="connsiteY1185" fmla="*/ 826153 h 3206031"/>
              <a:gd name="connsiteX1186" fmla="*/ 2416082 w 4389120"/>
              <a:gd name="connsiteY1186" fmla="*/ 752533 h 3206031"/>
              <a:gd name="connsiteX1187" fmla="*/ 2431058 w 4389120"/>
              <a:gd name="connsiteY1187" fmla="*/ 717589 h 3206031"/>
              <a:gd name="connsiteX1188" fmla="*/ 2443531 w 4389120"/>
              <a:gd name="connsiteY1188" fmla="*/ 681385 h 3206031"/>
              <a:gd name="connsiteX1189" fmla="*/ 2454759 w 4389120"/>
              <a:gd name="connsiteY1189" fmla="*/ 646441 h 3206031"/>
              <a:gd name="connsiteX1190" fmla="*/ 2463499 w 4389120"/>
              <a:gd name="connsiteY1190" fmla="*/ 611512 h 3206031"/>
              <a:gd name="connsiteX1191" fmla="*/ 2465987 w 4389120"/>
              <a:gd name="connsiteY1191" fmla="*/ 594033 h 3206031"/>
              <a:gd name="connsiteX1192" fmla="*/ 2468491 w 4389120"/>
              <a:gd name="connsiteY1192" fmla="*/ 576568 h 3206031"/>
              <a:gd name="connsiteX1193" fmla="*/ 2469735 w 4389120"/>
              <a:gd name="connsiteY1193" fmla="*/ 559089 h 3206031"/>
              <a:gd name="connsiteX1194" fmla="*/ 2469735 w 4389120"/>
              <a:gd name="connsiteY1194" fmla="*/ 541624 h 3206031"/>
              <a:gd name="connsiteX1195" fmla="*/ 2468491 w 4389120"/>
              <a:gd name="connsiteY1195" fmla="*/ 521656 h 3206031"/>
              <a:gd name="connsiteX1196" fmla="*/ 2467246 w 4389120"/>
              <a:gd name="connsiteY1196" fmla="*/ 501688 h 3206031"/>
              <a:gd name="connsiteX1197" fmla="*/ 2463499 w 4389120"/>
              <a:gd name="connsiteY1197" fmla="*/ 481720 h 3206031"/>
              <a:gd name="connsiteX1198" fmla="*/ 2458507 w 4389120"/>
              <a:gd name="connsiteY1198" fmla="*/ 461752 h 3206031"/>
              <a:gd name="connsiteX1199" fmla="*/ 2452270 w 4389120"/>
              <a:gd name="connsiteY1199" fmla="*/ 443029 h 3206031"/>
              <a:gd name="connsiteX1200" fmla="*/ 2444775 w 4389120"/>
              <a:gd name="connsiteY1200" fmla="*/ 423061 h 3206031"/>
              <a:gd name="connsiteX1201" fmla="*/ 2436050 w 4389120"/>
              <a:gd name="connsiteY1201" fmla="*/ 404337 h 3206031"/>
              <a:gd name="connsiteX1202" fmla="*/ 2426066 w 4389120"/>
              <a:gd name="connsiteY1202" fmla="*/ 385628 h 3206031"/>
              <a:gd name="connsiteX1203" fmla="*/ 2414823 w 4389120"/>
              <a:gd name="connsiteY1203" fmla="*/ 366904 h 3206031"/>
              <a:gd name="connsiteX1204" fmla="*/ 2402350 w 4389120"/>
              <a:gd name="connsiteY1204" fmla="*/ 348181 h 3206031"/>
              <a:gd name="connsiteX1205" fmla="*/ 2389863 w 4389120"/>
              <a:gd name="connsiteY1205" fmla="*/ 330716 h 3206031"/>
              <a:gd name="connsiteX1206" fmla="*/ 2374887 w 4389120"/>
              <a:gd name="connsiteY1206" fmla="*/ 314481 h 3206031"/>
              <a:gd name="connsiteX1207" fmla="*/ 2359911 w 4389120"/>
              <a:gd name="connsiteY1207" fmla="*/ 297016 h 3206031"/>
              <a:gd name="connsiteX1208" fmla="*/ 2343691 w 4389120"/>
              <a:gd name="connsiteY1208" fmla="*/ 282040 h 3206031"/>
              <a:gd name="connsiteX1209" fmla="*/ 2326226 w 4389120"/>
              <a:gd name="connsiteY1209" fmla="*/ 265820 h 3206031"/>
              <a:gd name="connsiteX1210" fmla="*/ 2307502 w 4389120"/>
              <a:gd name="connsiteY1210" fmla="*/ 252088 h 3206031"/>
              <a:gd name="connsiteX1211" fmla="*/ 2261330 w 4389120"/>
              <a:gd name="connsiteY1211" fmla="*/ 215900 h 3206031"/>
              <a:gd name="connsiteX1212" fmla="*/ 2228874 w 4389120"/>
              <a:gd name="connsiteY1212" fmla="*/ 188437 h 3206031"/>
              <a:gd name="connsiteX1213" fmla="*/ 2195190 w 4389120"/>
              <a:gd name="connsiteY1213" fmla="*/ 158485 h 3206031"/>
              <a:gd name="connsiteX1214" fmla="*/ 2160246 w 4389120"/>
              <a:gd name="connsiteY1214" fmla="*/ 188437 h 3206031"/>
              <a:gd name="connsiteX1215" fmla="*/ 2127790 w 4389120"/>
              <a:gd name="connsiteY1215" fmla="*/ 215900 h 3206031"/>
              <a:gd name="connsiteX1216" fmla="*/ 2081618 w 4389120"/>
              <a:gd name="connsiteY1216" fmla="*/ 252088 h 3206031"/>
              <a:gd name="connsiteX1217" fmla="*/ 2062894 w 4389120"/>
              <a:gd name="connsiteY1217" fmla="*/ 265820 h 3206031"/>
              <a:gd name="connsiteX1218" fmla="*/ 2045430 w 4389120"/>
              <a:gd name="connsiteY1218" fmla="*/ 282040 h 3206031"/>
              <a:gd name="connsiteX1219" fmla="*/ 2029210 w 4389120"/>
              <a:gd name="connsiteY1219" fmla="*/ 297016 h 3206031"/>
              <a:gd name="connsiteX1220" fmla="*/ 2014234 w 4389120"/>
              <a:gd name="connsiteY1220" fmla="*/ 314481 h 3206031"/>
              <a:gd name="connsiteX1221" fmla="*/ 1999258 w 4389120"/>
              <a:gd name="connsiteY1221" fmla="*/ 330716 h 3206031"/>
              <a:gd name="connsiteX1222" fmla="*/ 1986770 w 4389120"/>
              <a:gd name="connsiteY1222" fmla="*/ 348181 h 3206031"/>
              <a:gd name="connsiteX1223" fmla="*/ 1974298 w 4389120"/>
              <a:gd name="connsiteY1223" fmla="*/ 366904 h 3206031"/>
              <a:gd name="connsiteX1224" fmla="*/ 1963054 w 4389120"/>
              <a:gd name="connsiteY1224" fmla="*/ 385628 h 3206031"/>
              <a:gd name="connsiteX1225" fmla="*/ 1953070 w 4389120"/>
              <a:gd name="connsiteY1225" fmla="*/ 404337 h 3206031"/>
              <a:gd name="connsiteX1226" fmla="*/ 1944346 w 4389120"/>
              <a:gd name="connsiteY1226" fmla="*/ 423061 h 3206031"/>
              <a:gd name="connsiteX1227" fmla="*/ 1936850 w 4389120"/>
              <a:gd name="connsiteY1227" fmla="*/ 443029 h 3206031"/>
              <a:gd name="connsiteX1228" fmla="*/ 1930614 w 4389120"/>
              <a:gd name="connsiteY1228" fmla="*/ 461752 h 3206031"/>
              <a:gd name="connsiteX1229" fmla="*/ 1925622 w 4389120"/>
              <a:gd name="connsiteY1229" fmla="*/ 481720 h 3206031"/>
              <a:gd name="connsiteX1230" fmla="*/ 1921874 w 4389120"/>
              <a:gd name="connsiteY1230" fmla="*/ 501688 h 3206031"/>
              <a:gd name="connsiteX1231" fmla="*/ 1920630 w 4389120"/>
              <a:gd name="connsiteY1231" fmla="*/ 521656 h 3206031"/>
              <a:gd name="connsiteX1232" fmla="*/ 1919386 w 4389120"/>
              <a:gd name="connsiteY1232" fmla="*/ 541624 h 3206031"/>
              <a:gd name="connsiteX1233" fmla="*/ 1919386 w 4389120"/>
              <a:gd name="connsiteY1233" fmla="*/ 559089 h 3206031"/>
              <a:gd name="connsiteX1234" fmla="*/ 1920630 w 4389120"/>
              <a:gd name="connsiteY1234" fmla="*/ 576568 h 3206031"/>
              <a:gd name="connsiteX1235" fmla="*/ 1923134 w 4389120"/>
              <a:gd name="connsiteY1235" fmla="*/ 594033 h 3206031"/>
              <a:gd name="connsiteX1236" fmla="*/ 1925622 w 4389120"/>
              <a:gd name="connsiteY1236" fmla="*/ 611512 h 3206031"/>
              <a:gd name="connsiteX1237" fmla="*/ 1934362 w 4389120"/>
              <a:gd name="connsiteY1237" fmla="*/ 646441 h 3206031"/>
              <a:gd name="connsiteX1238" fmla="*/ 1945590 w 4389120"/>
              <a:gd name="connsiteY1238" fmla="*/ 681385 h 3206031"/>
              <a:gd name="connsiteX1239" fmla="*/ 1958062 w 4389120"/>
              <a:gd name="connsiteY1239" fmla="*/ 717589 h 3206031"/>
              <a:gd name="connsiteX1240" fmla="*/ 1973038 w 4389120"/>
              <a:gd name="connsiteY1240" fmla="*/ 752533 h 3206031"/>
              <a:gd name="connsiteX1241" fmla="*/ 2004250 w 4389120"/>
              <a:gd name="connsiteY1241" fmla="*/ 826153 h 3206031"/>
              <a:gd name="connsiteX1242" fmla="*/ 2037934 w 4389120"/>
              <a:gd name="connsiteY1242" fmla="*/ 902277 h 3206031"/>
              <a:gd name="connsiteX1243" fmla="*/ 2055414 w 4389120"/>
              <a:gd name="connsiteY1243" fmla="*/ 942213 h 3206031"/>
              <a:gd name="connsiteX1244" fmla="*/ 2070390 w 4389120"/>
              <a:gd name="connsiteY1244" fmla="*/ 983393 h 3206031"/>
              <a:gd name="connsiteX1245" fmla="*/ 2084122 w 4389120"/>
              <a:gd name="connsiteY1245" fmla="*/ 1025833 h 3206031"/>
              <a:gd name="connsiteX1246" fmla="*/ 2096594 w 4389120"/>
              <a:gd name="connsiteY1246" fmla="*/ 1070761 h 3206031"/>
              <a:gd name="connsiteX1247" fmla="*/ 2106578 w 4389120"/>
              <a:gd name="connsiteY1247" fmla="*/ 1115689 h 3206031"/>
              <a:gd name="connsiteX1248" fmla="*/ 2110326 w 4389120"/>
              <a:gd name="connsiteY1248" fmla="*/ 1139390 h 3206031"/>
              <a:gd name="connsiteX1249" fmla="*/ 2112814 w 4389120"/>
              <a:gd name="connsiteY1249" fmla="*/ 1163106 h 3206031"/>
              <a:gd name="connsiteX1250" fmla="*/ 2001746 w 4389120"/>
              <a:gd name="connsiteY1250" fmla="*/ 1163106 h 3206031"/>
              <a:gd name="connsiteX1251" fmla="*/ 1995510 w 4389120"/>
              <a:gd name="connsiteY1251" fmla="*/ 1124414 h 3206031"/>
              <a:gd name="connsiteX1252" fmla="*/ 1986770 w 4389120"/>
              <a:gd name="connsiteY1252" fmla="*/ 1085737 h 3206031"/>
              <a:gd name="connsiteX1253" fmla="*/ 1976786 w 4389120"/>
              <a:gd name="connsiteY1253" fmla="*/ 1048290 h 3206031"/>
              <a:gd name="connsiteX1254" fmla="*/ 1964314 w 4389120"/>
              <a:gd name="connsiteY1254" fmla="*/ 1012101 h 3206031"/>
              <a:gd name="connsiteX1255" fmla="*/ 1950582 w 4389120"/>
              <a:gd name="connsiteY1255" fmla="*/ 975913 h 3206031"/>
              <a:gd name="connsiteX1256" fmla="*/ 1935606 w 4389120"/>
              <a:gd name="connsiteY1256" fmla="*/ 940969 h 3206031"/>
              <a:gd name="connsiteX1257" fmla="*/ 1904410 w 4389120"/>
              <a:gd name="connsiteY1257" fmla="*/ 871081 h 3206031"/>
              <a:gd name="connsiteX1258" fmla="*/ 1885686 w 4389120"/>
              <a:gd name="connsiteY1258" fmla="*/ 829901 h 3206031"/>
              <a:gd name="connsiteX1259" fmla="*/ 1868221 w 4389120"/>
              <a:gd name="connsiteY1259" fmla="*/ 789965 h 3206031"/>
              <a:gd name="connsiteX1260" fmla="*/ 1851986 w 4389120"/>
              <a:gd name="connsiteY1260" fmla="*/ 748785 h 3206031"/>
              <a:gd name="connsiteX1261" fmla="*/ 1838269 w 4389120"/>
              <a:gd name="connsiteY1261" fmla="*/ 708849 h 3206031"/>
              <a:gd name="connsiteX1262" fmla="*/ 1825782 w 4389120"/>
              <a:gd name="connsiteY1262" fmla="*/ 667669 h 3206031"/>
              <a:gd name="connsiteX1263" fmla="*/ 1820790 w 4389120"/>
              <a:gd name="connsiteY1263" fmla="*/ 647701 h 3206031"/>
              <a:gd name="connsiteX1264" fmla="*/ 1817042 w 4389120"/>
              <a:gd name="connsiteY1264" fmla="*/ 626473 h 3206031"/>
              <a:gd name="connsiteX1265" fmla="*/ 1813309 w 4389120"/>
              <a:gd name="connsiteY1265" fmla="*/ 605261 h 3206031"/>
              <a:gd name="connsiteX1266" fmla="*/ 1810806 w 4389120"/>
              <a:gd name="connsiteY1266" fmla="*/ 584049 h 3206031"/>
              <a:gd name="connsiteX1267" fmla="*/ 1809561 w 4389120"/>
              <a:gd name="connsiteY1267" fmla="*/ 562837 h 3206031"/>
              <a:gd name="connsiteX1268" fmla="*/ 1809561 w 4389120"/>
              <a:gd name="connsiteY1268" fmla="*/ 562837 h 3206031"/>
              <a:gd name="connsiteX1269" fmla="*/ 1809561 w 4389120"/>
              <a:gd name="connsiteY1269" fmla="*/ 541624 h 3206031"/>
              <a:gd name="connsiteX1270" fmla="*/ 1810806 w 4389120"/>
              <a:gd name="connsiteY1270" fmla="*/ 514161 h 3206031"/>
              <a:gd name="connsiteX1271" fmla="*/ 1813309 w 4389120"/>
              <a:gd name="connsiteY1271" fmla="*/ 487957 h 3206031"/>
              <a:gd name="connsiteX1272" fmla="*/ 1818301 w 4389120"/>
              <a:gd name="connsiteY1272" fmla="*/ 461752 h 3206031"/>
              <a:gd name="connsiteX1273" fmla="*/ 1824537 w 4389120"/>
              <a:gd name="connsiteY1273" fmla="*/ 436792 h 3206031"/>
              <a:gd name="connsiteX1274" fmla="*/ 1832018 w 4389120"/>
              <a:gd name="connsiteY1274" fmla="*/ 410588 h 3206031"/>
              <a:gd name="connsiteX1275" fmla="*/ 1842002 w 4389120"/>
              <a:gd name="connsiteY1275" fmla="*/ 385628 h 3206031"/>
              <a:gd name="connsiteX1276" fmla="*/ 1851986 w 4389120"/>
              <a:gd name="connsiteY1276" fmla="*/ 360668 h 3206031"/>
              <a:gd name="connsiteX1277" fmla="*/ 1864474 w 4389120"/>
              <a:gd name="connsiteY1277" fmla="*/ 335708 h 3206031"/>
              <a:gd name="connsiteX1278" fmla="*/ 1879450 w 4389120"/>
              <a:gd name="connsiteY1278" fmla="*/ 311992 h 3206031"/>
              <a:gd name="connsiteX1279" fmla="*/ 1894426 w 4389120"/>
              <a:gd name="connsiteY1279" fmla="*/ 288276 h 3206031"/>
              <a:gd name="connsiteX1280" fmla="*/ 1911890 w 4389120"/>
              <a:gd name="connsiteY1280" fmla="*/ 265820 h 3206031"/>
              <a:gd name="connsiteX1281" fmla="*/ 1929370 w 4389120"/>
              <a:gd name="connsiteY1281" fmla="*/ 243349 h 3206031"/>
              <a:gd name="connsiteX1282" fmla="*/ 1949338 w 4389120"/>
              <a:gd name="connsiteY1282" fmla="*/ 222136 h 3206031"/>
              <a:gd name="connsiteX1283" fmla="*/ 1970550 w 4389120"/>
              <a:gd name="connsiteY1283" fmla="*/ 202168 h 3206031"/>
              <a:gd name="connsiteX1284" fmla="*/ 1991762 w 4389120"/>
              <a:gd name="connsiteY1284" fmla="*/ 182200 h 3206031"/>
              <a:gd name="connsiteX1285" fmla="*/ 2015478 w 4389120"/>
              <a:gd name="connsiteY1285" fmla="*/ 163477 h 3206031"/>
              <a:gd name="connsiteX1286" fmla="*/ 2037934 w 4389120"/>
              <a:gd name="connsiteY1286" fmla="*/ 147256 h 3206031"/>
              <a:gd name="connsiteX1287" fmla="*/ 2074138 w 4389120"/>
              <a:gd name="connsiteY1287" fmla="*/ 117304 h 3206031"/>
              <a:gd name="connsiteX1288" fmla="*/ 2115318 w 4389120"/>
              <a:gd name="connsiteY1288" fmla="*/ 81116 h 3206031"/>
              <a:gd name="connsiteX1289" fmla="*/ 2136530 w 4389120"/>
              <a:gd name="connsiteY1289" fmla="*/ 62392 h 3206031"/>
              <a:gd name="connsiteX1290" fmla="*/ 2153994 w 4389120"/>
              <a:gd name="connsiteY1290" fmla="*/ 43684 h 3206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</a:cxnLst>
            <a:rect l="l" t="t" r="r" b="b"/>
            <a:pathLst>
              <a:path w="4389120" h="3206031">
                <a:moveTo>
                  <a:pt x="1997998" y="2608251"/>
                </a:moveTo>
                <a:lnTo>
                  <a:pt x="1975542" y="2609495"/>
                </a:lnTo>
                <a:lnTo>
                  <a:pt x="1954330" y="2611999"/>
                </a:lnTo>
                <a:lnTo>
                  <a:pt x="1934362" y="2616991"/>
                </a:lnTo>
                <a:lnTo>
                  <a:pt x="1915638" y="2624471"/>
                </a:lnTo>
                <a:lnTo>
                  <a:pt x="1898174" y="2633211"/>
                </a:lnTo>
                <a:lnTo>
                  <a:pt x="1883198" y="2643195"/>
                </a:lnTo>
                <a:lnTo>
                  <a:pt x="1868222" y="2655683"/>
                </a:lnTo>
                <a:lnTo>
                  <a:pt x="1854490" y="2669399"/>
                </a:lnTo>
                <a:lnTo>
                  <a:pt x="1843262" y="2683131"/>
                </a:lnTo>
                <a:lnTo>
                  <a:pt x="1833278" y="2699351"/>
                </a:lnTo>
                <a:lnTo>
                  <a:pt x="1824538" y="2715587"/>
                </a:lnTo>
                <a:lnTo>
                  <a:pt x="1817042" y="2734295"/>
                </a:lnTo>
                <a:lnTo>
                  <a:pt x="1810806" y="2753019"/>
                </a:lnTo>
                <a:lnTo>
                  <a:pt x="1807058" y="2771743"/>
                </a:lnTo>
                <a:lnTo>
                  <a:pt x="1804570" y="2791711"/>
                </a:lnTo>
                <a:lnTo>
                  <a:pt x="1803326" y="2812923"/>
                </a:lnTo>
                <a:lnTo>
                  <a:pt x="1803326" y="2815411"/>
                </a:lnTo>
                <a:lnTo>
                  <a:pt x="1804570" y="2835379"/>
                </a:lnTo>
                <a:lnTo>
                  <a:pt x="1807058" y="2855347"/>
                </a:lnTo>
                <a:lnTo>
                  <a:pt x="1812050" y="2875315"/>
                </a:lnTo>
                <a:lnTo>
                  <a:pt x="1817042" y="2894039"/>
                </a:lnTo>
                <a:lnTo>
                  <a:pt x="1825782" y="2912763"/>
                </a:lnTo>
                <a:lnTo>
                  <a:pt x="1834522" y="2928983"/>
                </a:lnTo>
                <a:lnTo>
                  <a:pt x="1845750" y="2945203"/>
                </a:lnTo>
                <a:lnTo>
                  <a:pt x="1858238" y="2960179"/>
                </a:lnTo>
                <a:lnTo>
                  <a:pt x="1871954" y="2973911"/>
                </a:lnTo>
                <a:lnTo>
                  <a:pt x="1886930" y="2986383"/>
                </a:lnTo>
                <a:lnTo>
                  <a:pt x="1903166" y="2996367"/>
                </a:lnTo>
                <a:lnTo>
                  <a:pt x="1920630" y="3005107"/>
                </a:lnTo>
                <a:lnTo>
                  <a:pt x="1939354" y="3012603"/>
                </a:lnTo>
                <a:lnTo>
                  <a:pt x="1958062" y="3017595"/>
                </a:lnTo>
                <a:lnTo>
                  <a:pt x="1979290" y="3021327"/>
                </a:lnTo>
                <a:lnTo>
                  <a:pt x="2000502" y="3022587"/>
                </a:lnTo>
                <a:lnTo>
                  <a:pt x="2022958" y="3021327"/>
                </a:lnTo>
                <a:lnTo>
                  <a:pt x="2044186" y="3017595"/>
                </a:lnTo>
                <a:lnTo>
                  <a:pt x="2064154" y="3012603"/>
                </a:lnTo>
                <a:lnTo>
                  <a:pt x="2082862" y="3006351"/>
                </a:lnTo>
                <a:lnTo>
                  <a:pt x="2099098" y="2997627"/>
                </a:lnTo>
                <a:lnTo>
                  <a:pt x="2115318" y="2986383"/>
                </a:lnTo>
                <a:lnTo>
                  <a:pt x="2130294" y="2975155"/>
                </a:lnTo>
                <a:lnTo>
                  <a:pt x="2144011" y="2961423"/>
                </a:lnTo>
                <a:lnTo>
                  <a:pt x="2155254" y="2946447"/>
                </a:lnTo>
                <a:lnTo>
                  <a:pt x="2165238" y="2931471"/>
                </a:lnTo>
                <a:lnTo>
                  <a:pt x="2173963" y="2914007"/>
                </a:lnTo>
                <a:lnTo>
                  <a:pt x="2181458" y="2896543"/>
                </a:lnTo>
                <a:lnTo>
                  <a:pt x="2187694" y="2877819"/>
                </a:lnTo>
                <a:lnTo>
                  <a:pt x="2191442" y="2859095"/>
                </a:lnTo>
                <a:lnTo>
                  <a:pt x="2193931" y="2839127"/>
                </a:lnTo>
                <a:lnTo>
                  <a:pt x="2195190" y="2817915"/>
                </a:lnTo>
                <a:lnTo>
                  <a:pt x="2195190" y="2815411"/>
                </a:lnTo>
                <a:lnTo>
                  <a:pt x="2193931" y="2794199"/>
                </a:lnTo>
                <a:lnTo>
                  <a:pt x="2191442" y="2774231"/>
                </a:lnTo>
                <a:lnTo>
                  <a:pt x="2186450" y="2755507"/>
                </a:lnTo>
                <a:lnTo>
                  <a:pt x="2180214" y="2736799"/>
                </a:lnTo>
                <a:lnTo>
                  <a:pt x="2172718" y="2718075"/>
                </a:lnTo>
                <a:lnTo>
                  <a:pt x="2163979" y="2700611"/>
                </a:lnTo>
                <a:lnTo>
                  <a:pt x="2152750" y="2685635"/>
                </a:lnTo>
                <a:lnTo>
                  <a:pt x="2140278" y="2670659"/>
                </a:lnTo>
                <a:lnTo>
                  <a:pt x="2126546" y="2656927"/>
                </a:lnTo>
                <a:lnTo>
                  <a:pt x="2111570" y="2644439"/>
                </a:lnTo>
                <a:lnTo>
                  <a:pt x="2095350" y="2634455"/>
                </a:lnTo>
                <a:lnTo>
                  <a:pt x="2077870" y="2624471"/>
                </a:lnTo>
                <a:lnTo>
                  <a:pt x="2059162" y="2618235"/>
                </a:lnTo>
                <a:lnTo>
                  <a:pt x="2040438" y="2611999"/>
                </a:lnTo>
                <a:lnTo>
                  <a:pt x="2019226" y="2609495"/>
                </a:lnTo>
                <a:close/>
                <a:moveTo>
                  <a:pt x="2487215" y="2438538"/>
                </a:moveTo>
                <a:lnTo>
                  <a:pt x="2700611" y="2438538"/>
                </a:lnTo>
                <a:lnTo>
                  <a:pt x="2700611" y="2857851"/>
                </a:lnTo>
                <a:lnTo>
                  <a:pt x="2700611" y="2875315"/>
                </a:lnTo>
                <a:lnTo>
                  <a:pt x="2703115" y="2892795"/>
                </a:lnTo>
                <a:lnTo>
                  <a:pt x="2705603" y="2909015"/>
                </a:lnTo>
                <a:lnTo>
                  <a:pt x="2709351" y="2923991"/>
                </a:lnTo>
                <a:lnTo>
                  <a:pt x="2714343" y="2937723"/>
                </a:lnTo>
                <a:lnTo>
                  <a:pt x="2719335" y="2950195"/>
                </a:lnTo>
                <a:lnTo>
                  <a:pt x="2726815" y="2961424"/>
                </a:lnTo>
                <a:lnTo>
                  <a:pt x="2734311" y="2971408"/>
                </a:lnTo>
                <a:lnTo>
                  <a:pt x="2743051" y="2980147"/>
                </a:lnTo>
                <a:lnTo>
                  <a:pt x="2753035" y="2987643"/>
                </a:lnTo>
                <a:lnTo>
                  <a:pt x="2763019" y="2995123"/>
                </a:lnTo>
                <a:lnTo>
                  <a:pt x="2774247" y="3000115"/>
                </a:lnTo>
                <a:lnTo>
                  <a:pt x="2786719" y="3003863"/>
                </a:lnTo>
                <a:lnTo>
                  <a:pt x="2800451" y="3007611"/>
                </a:lnTo>
                <a:lnTo>
                  <a:pt x="2814183" y="3008855"/>
                </a:lnTo>
                <a:lnTo>
                  <a:pt x="2829159" y="3010099"/>
                </a:lnTo>
                <a:lnTo>
                  <a:pt x="2844135" y="3008855"/>
                </a:lnTo>
                <a:lnTo>
                  <a:pt x="2857851" y="3007611"/>
                </a:lnTo>
                <a:lnTo>
                  <a:pt x="2871583" y="3003863"/>
                </a:lnTo>
                <a:lnTo>
                  <a:pt x="2884071" y="3000115"/>
                </a:lnTo>
                <a:lnTo>
                  <a:pt x="2895299" y="2995123"/>
                </a:lnTo>
                <a:lnTo>
                  <a:pt x="2906527" y="2987643"/>
                </a:lnTo>
                <a:lnTo>
                  <a:pt x="2916511" y="2980147"/>
                </a:lnTo>
                <a:lnTo>
                  <a:pt x="2926495" y="2971408"/>
                </a:lnTo>
                <a:lnTo>
                  <a:pt x="2933991" y="2961424"/>
                </a:lnTo>
                <a:lnTo>
                  <a:pt x="2941471" y="2950195"/>
                </a:lnTo>
                <a:lnTo>
                  <a:pt x="2947708" y="2937723"/>
                </a:lnTo>
                <a:lnTo>
                  <a:pt x="2952700" y="2923991"/>
                </a:lnTo>
                <a:lnTo>
                  <a:pt x="2956447" y="2909015"/>
                </a:lnTo>
                <a:lnTo>
                  <a:pt x="2960195" y="2892795"/>
                </a:lnTo>
                <a:lnTo>
                  <a:pt x="2961439" y="2875315"/>
                </a:lnTo>
                <a:lnTo>
                  <a:pt x="2961439" y="2857851"/>
                </a:lnTo>
                <a:lnTo>
                  <a:pt x="2961439" y="2438538"/>
                </a:lnTo>
                <a:lnTo>
                  <a:pt x="3174836" y="2438538"/>
                </a:lnTo>
                <a:lnTo>
                  <a:pt x="3174836" y="3188567"/>
                </a:lnTo>
                <a:lnTo>
                  <a:pt x="2961439" y="3188567"/>
                </a:lnTo>
                <a:lnTo>
                  <a:pt x="2961439" y="3082476"/>
                </a:lnTo>
                <a:lnTo>
                  <a:pt x="2942716" y="3106192"/>
                </a:lnTo>
                <a:lnTo>
                  <a:pt x="2922747" y="3127404"/>
                </a:lnTo>
                <a:lnTo>
                  <a:pt x="2911519" y="3138647"/>
                </a:lnTo>
                <a:lnTo>
                  <a:pt x="2899047" y="3148631"/>
                </a:lnTo>
                <a:lnTo>
                  <a:pt x="2886559" y="3157356"/>
                </a:lnTo>
                <a:lnTo>
                  <a:pt x="2874087" y="3166096"/>
                </a:lnTo>
                <a:lnTo>
                  <a:pt x="2860355" y="3173591"/>
                </a:lnTo>
                <a:lnTo>
                  <a:pt x="2846623" y="3181072"/>
                </a:lnTo>
                <a:lnTo>
                  <a:pt x="2831647" y="3187308"/>
                </a:lnTo>
                <a:lnTo>
                  <a:pt x="2815427" y="3192300"/>
                </a:lnTo>
                <a:lnTo>
                  <a:pt x="2797963" y="3197292"/>
                </a:lnTo>
                <a:lnTo>
                  <a:pt x="2780483" y="3199795"/>
                </a:lnTo>
                <a:lnTo>
                  <a:pt x="2761759" y="3202284"/>
                </a:lnTo>
                <a:lnTo>
                  <a:pt x="2741791" y="3202284"/>
                </a:lnTo>
                <a:lnTo>
                  <a:pt x="2713099" y="3201040"/>
                </a:lnTo>
                <a:lnTo>
                  <a:pt x="2685635" y="3197292"/>
                </a:lnTo>
                <a:lnTo>
                  <a:pt x="2659431" y="3192300"/>
                </a:lnTo>
                <a:lnTo>
                  <a:pt x="2634471" y="3183575"/>
                </a:lnTo>
                <a:lnTo>
                  <a:pt x="2612015" y="3172332"/>
                </a:lnTo>
                <a:lnTo>
                  <a:pt x="2590787" y="3159859"/>
                </a:lnTo>
                <a:lnTo>
                  <a:pt x="2572079" y="3144883"/>
                </a:lnTo>
                <a:lnTo>
                  <a:pt x="2554599" y="3128663"/>
                </a:lnTo>
                <a:lnTo>
                  <a:pt x="2539623" y="3108695"/>
                </a:lnTo>
                <a:lnTo>
                  <a:pt x="2525891" y="3087468"/>
                </a:lnTo>
                <a:lnTo>
                  <a:pt x="2514663" y="3065011"/>
                </a:lnTo>
                <a:lnTo>
                  <a:pt x="2504679" y="3040051"/>
                </a:lnTo>
                <a:lnTo>
                  <a:pt x="2497199" y="3013847"/>
                </a:lnTo>
                <a:lnTo>
                  <a:pt x="2492207" y="2985139"/>
                </a:lnTo>
                <a:lnTo>
                  <a:pt x="2488459" y="2956432"/>
                </a:lnTo>
                <a:lnTo>
                  <a:pt x="2487215" y="2923991"/>
                </a:lnTo>
                <a:close/>
                <a:moveTo>
                  <a:pt x="4092104" y="2427294"/>
                </a:moveTo>
                <a:lnTo>
                  <a:pt x="4128292" y="2429798"/>
                </a:lnTo>
                <a:lnTo>
                  <a:pt x="4165740" y="2433546"/>
                </a:lnTo>
                <a:lnTo>
                  <a:pt x="4201928" y="2441026"/>
                </a:lnTo>
                <a:lnTo>
                  <a:pt x="4238116" y="2451010"/>
                </a:lnTo>
                <a:lnTo>
                  <a:pt x="4273060" y="2463482"/>
                </a:lnTo>
                <a:lnTo>
                  <a:pt x="4308004" y="2478458"/>
                </a:lnTo>
                <a:lnTo>
                  <a:pt x="4341704" y="2494694"/>
                </a:lnTo>
                <a:lnTo>
                  <a:pt x="4372900" y="2514662"/>
                </a:lnTo>
                <a:lnTo>
                  <a:pt x="4291784" y="2661918"/>
                </a:lnTo>
                <a:lnTo>
                  <a:pt x="4263076" y="2645698"/>
                </a:lnTo>
                <a:lnTo>
                  <a:pt x="4235613" y="2631966"/>
                </a:lnTo>
                <a:lnTo>
                  <a:pt x="4209408" y="2620738"/>
                </a:lnTo>
                <a:lnTo>
                  <a:pt x="4183204" y="2610754"/>
                </a:lnTo>
                <a:lnTo>
                  <a:pt x="4157000" y="2602014"/>
                </a:lnTo>
                <a:lnTo>
                  <a:pt x="4133284" y="2595778"/>
                </a:lnTo>
                <a:lnTo>
                  <a:pt x="4109568" y="2593274"/>
                </a:lnTo>
                <a:lnTo>
                  <a:pt x="4088356" y="2592030"/>
                </a:lnTo>
                <a:lnTo>
                  <a:pt x="4070892" y="2592030"/>
                </a:lnTo>
                <a:lnTo>
                  <a:pt x="4054656" y="2595778"/>
                </a:lnTo>
                <a:lnTo>
                  <a:pt x="4040940" y="2599526"/>
                </a:lnTo>
                <a:lnTo>
                  <a:pt x="4029712" y="2605762"/>
                </a:lnTo>
                <a:lnTo>
                  <a:pt x="4020972" y="2614486"/>
                </a:lnTo>
                <a:lnTo>
                  <a:pt x="4014736" y="2623226"/>
                </a:lnTo>
                <a:lnTo>
                  <a:pt x="4010988" y="2631966"/>
                </a:lnTo>
                <a:lnTo>
                  <a:pt x="4009744" y="2643194"/>
                </a:lnTo>
                <a:lnTo>
                  <a:pt x="4009744" y="2645698"/>
                </a:lnTo>
                <a:lnTo>
                  <a:pt x="4010988" y="2653178"/>
                </a:lnTo>
                <a:lnTo>
                  <a:pt x="4013476" y="2660674"/>
                </a:lnTo>
                <a:lnTo>
                  <a:pt x="4017224" y="2666910"/>
                </a:lnTo>
                <a:lnTo>
                  <a:pt x="4022216" y="2673146"/>
                </a:lnTo>
                <a:lnTo>
                  <a:pt x="4029712" y="2679382"/>
                </a:lnTo>
                <a:lnTo>
                  <a:pt x="4037192" y="2685634"/>
                </a:lnTo>
                <a:lnTo>
                  <a:pt x="4055916" y="2695618"/>
                </a:lnTo>
                <a:lnTo>
                  <a:pt x="4078372" y="2705602"/>
                </a:lnTo>
                <a:lnTo>
                  <a:pt x="4104576" y="2715586"/>
                </a:lnTo>
                <a:lnTo>
                  <a:pt x="4163236" y="2735554"/>
                </a:lnTo>
                <a:lnTo>
                  <a:pt x="4201928" y="2749270"/>
                </a:lnTo>
                <a:lnTo>
                  <a:pt x="4223140" y="2756766"/>
                </a:lnTo>
                <a:lnTo>
                  <a:pt x="4241864" y="2765491"/>
                </a:lnTo>
                <a:lnTo>
                  <a:pt x="4261832" y="2775475"/>
                </a:lnTo>
                <a:lnTo>
                  <a:pt x="4280540" y="2785459"/>
                </a:lnTo>
                <a:lnTo>
                  <a:pt x="4298020" y="2796702"/>
                </a:lnTo>
                <a:lnTo>
                  <a:pt x="4315484" y="2807930"/>
                </a:lnTo>
                <a:lnTo>
                  <a:pt x="4330460" y="2821662"/>
                </a:lnTo>
                <a:lnTo>
                  <a:pt x="4345436" y="2836638"/>
                </a:lnTo>
                <a:lnTo>
                  <a:pt x="4357924" y="2852858"/>
                </a:lnTo>
                <a:lnTo>
                  <a:pt x="4369152" y="2870323"/>
                </a:lnTo>
                <a:lnTo>
                  <a:pt x="4377892" y="2889046"/>
                </a:lnTo>
                <a:lnTo>
                  <a:pt x="4384128" y="2910259"/>
                </a:lnTo>
                <a:lnTo>
                  <a:pt x="4387876" y="2932730"/>
                </a:lnTo>
                <a:lnTo>
                  <a:pt x="4389120" y="2957690"/>
                </a:lnTo>
                <a:lnTo>
                  <a:pt x="4389120" y="2960179"/>
                </a:lnTo>
                <a:lnTo>
                  <a:pt x="4387876" y="2991375"/>
                </a:lnTo>
                <a:lnTo>
                  <a:pt x="4386632" y="3005107"/>
                </a:lnTo>
                <a:lnTo>
                  <a:pt x="4384128" y="3018838"/>
                </a:lnTo>
                <a:lnTo>
                  <a:pt x="4380380" y="3032570"/>
                </a:lnTo>
                <a:lnTo>
                  <a:pt x="4376648" y="3045043"/>
                </a:lnTo>
                <a:lnTo>
                  <a:pt x="4372900" y="3057530"/>
                </a:lnTo>
                <a:lnTo>
                  <a:pt x="4367908" y="3068758"/>
                </a:lnTo>
                <a:lnTo>
                  <a:pt x="4361672" y="3079987"/>
                </a:lnTo>
                <a:lnTo>
                  <a:pt x="4355420" y="3091215"/>
                </a:lnTo>
                <a:lnTo>
                  <a:pt x="4341704" y="3109938"/>
                </a:lnTo>
                <a:lnTo>
                  <a:pt x="4325468" y="3128662"/>
                </a:lnTo>
                <a:lnTo>
                  <a:pt x="4306760" y="3143638"/>
                </a:lnTo>
                <a:lnTo>
                  <a:pt x="4286792" y="3158614"/>
                </a:lnTo>
                <a:lnTo>
                  <a:pt x="4264320" y="3169842"/>
                </a:lnTo>
                <a:lnTo>
                  <a:pt x="4240605" y="3179826"/>
                </a:lnTo>
                <a:lnTo>
                  <a:pt x="4215660" y="3188566"/>
                </a:lnTo>
                <a:lnTo>
                  <a:pt x="4189440" y="3194802"/>
                </a:lnTo>
                <a:lnTo>
                  <a:pt x="4161992" y="3199794"/>
                </a:lnTo>
                <a:lnTo>
                  <a:pt x="4132040" y="3202283"/>
                </a:lnTo>
                <a:lnTo>
                  <a:pt x="4102088" y="3202283"/>
                </a:lnTo>
                <a:lnTo>
                  <a:pt x="4082120" y="3202283"/>
                </a:lnTo>
                <a:lnTo>
                  <a:pt x="4062152" y="3201039"/>
                </a:lnTo>
                <a:lnTo>
                  <a:pt x="4042184" y="3198550"/>
                </a:lnTo>
                <a:lnTo>
                  <a:pt x="4022216" y="3196047"/>
                </a:lnTo>
                <a:lnTo>
                  <a:pt x="4001004" y="3192299"/>
                </a:lnTo>
                <a:lnTo>
                  <a:pt x="3981036" y="3187307"/>
                </a:lnTo>
                <a:lnTo>
                  <a:pt x="3959824" y="3182315"/>
                </a:lnTo>
                <a:lnTo>
                  <a:pt x="3939856" y="3176079"/>
                </a:lnTo>
                <a:lnTo>
                  <a:pt x="3918628" y="3168598"/>
                </a:lnTo>
                <a:lnTo>
                  <a:pt x="3898660" y="3159858"/>
                </a:lnTo>
                <a:lnTo>
                  <a:pt x="3878692" y="3149874"/>
                </a:lnTo>
                <a:lnTo>
                  <a:pt x="3858740" y="3139890"/>
                </a:lnTo>
                <a:lnTo>
                  <a:pt x="3838772" y="3128662"/>
                </a:lnTo>
                <a:lnTo>
                  <a:pt x="3818804" y="3117419"/>
                </a:lnTo>
                <a:lnTo>
                  <a:pt x="3800080" y="3103702"/>
                </a:lnTo>
                <a:lnTo>
                  <a:pt x="3781356" y="3089970"/>
                </a:lnTo>
                <a:lnTo>
                  <a:pt x="3871212" y="2948950"/>
                </a:lnTo>
                <a:lnTo>
                  <a:pt x="3902408" y="2970163"/>
                </a:lnTo>
                <a:lnTo>
                  <a:pt x="3933604" y="2988886"/>
                </a:lnTo>
                <a:lnTo>
                  <a:pt x="3963556" y="3003862"/>
                </a:lnTo>
                <a:lnTo>
                  <a:pt x="3993508" y="3016335"/>
                </a:lnTo>
                <a:lnTo>
                  <a:pt x="4023460" y="3026319"/>
                </a:lnTo>
                <a:lnTo>
                  <a:pt x="4053412" y="3033814"/>
                </a:lnTo>
                <a:lnTo>
                  <a:pt x="4080876" y="3037562"/>
                </a:lnTo>
                <a:lnTo>
                  <a:pt x="4108324" y="3038806"/>
                </a:lnTo>
                <a:lnTo>
                  <a:pt x="4129536" y="3037562"/>
                </a:lnTo>
                <a:lnTo>
                  <a:pt x="4148260" y="3035059"/>
                </a:lnTo>
                <a:lnTo>
                  <a:pt x="4163236" y="3030067"/>
                </a:lnTo>
                <a:lnTo>
                  <a:pt x="4175724" y="3023830"/>
                </a:lnTo>
                <a:lnTo>
                  <a:pt x="4180716" y="3020083"/>
                </a:lnTo>
                <a:lnTo>
                  <a:pt x="4185708" y="3015091"/>
                </a:lnTo>
                <a:lnTo>
                  <a:pt x="4189440" y="3011343"/>
                </a:lnTo>
                <a:lnTo>
                  <a:pt x="4191944" y="3006351"/>
                </a:lnTo>
                <a:lnTo>
                  <a:pt x="4194432" y="3001359"/>
                </a:lnTo>
                <a:lnTo>
                  <a:pt x="4196936" y="2995123"/>
                </a:lnTo>
                <a:lnTo>
                  <a:pt x="4198180" y="2982650"/>
                </a:lnTo>
                <a:lnTo>
                  <a:pt x="4198180" y="2980147"/>
                </a:lnTo>
                <a:lnTo>
                  <a:pt x="4196936" y="2972666"/>
                </a:lnTo>
                <a:lnTo>
                  <a:pt x="4194432" y="2963926"/>
                </a:lnTo>
                <a:lnTo>
                  <a:pt x="4190700" y="2957690"/>
                </a:lnTo>
                <a:lnTo>
                  <a:pt x="4184448" y="2951439"/>
                </a:lnTo>
                <a:lnTo>
                  <a:pt x="4178212" y="2945203"/>
                </a:lnTo>
                <a:lnTo>
                  <a:pt x="4170732" y="2938966"/>
                </a:lnTo>
                <a:lnTo>
                  <a:pt x="4160748" y="2933974"/>
                </a:lnTo>
                <a:lnTo>
                  <a:pt x="4150764" y="2928982"/>
                </a:lnTo>
                <a:lnTo>
                  <a:pt x="4128292" y="2920243"/>
                </a:lnTo>
                <a:lnTo>
                  <a:pt x="4100844" y="2911503"/>
                </a:lnTo>
                <a:lnTo>
                  <a:pt x="4042184" y="2894038"/>
                </a:lnTo>
                <a:lnTo>
                  <a:pt x="4002248" y="2881566"/>
                </a:lnTo>
                <a:lnTo>
                  <a:pt x="3982280" y="2874070"/>
                </a:lnTo>
                <a:lnTo>
                  <a:pt x="3963556" y="2865331"/>
                </a:lnTo>
                <a:lnTo>
                  <a:pt x="3943588" y="2856606"/>
                </a:lnTo>
                <a:lnTo>
                  <a:pt x="3924880" y="2846622"/>
                </a:lnTo>
                <a:lnTo>
                  <a:pt x="3907400" y="2836638"/>
                </a:lnTo>
                <a:lnTo>
                  <a:pt x="3891180" y="2824150"/>
                </a:lnTo>
                <a:lnTo>
                  <a:pt x="3876204" y="2810419"/>
                </a:lnTo>
                <a:lnTo>
                  <a:pt x="3861228" y="2795443"/>
                </a:lnTo>
                <a:lnTo>
                  <a:pt x="3848756" y="2779222"/>
                </a:lnTo>
                <a:lnTo>
                  <a:pt x="3838772" y="2760499"/>
                </a:lnTo>
                <a:lnTo>
                  <a:pt x="3830032" y="2740546"/>
                </a:lnTo>
                <a:lnTo>
                  <a:pt x="3823796" y="2718074"/>
                </a:lnTo>
                <a:lnTo>
                  <a:pt x="3820048" y="2694358"/>
                </a:lnTo>
                <a:lnTo>
                  <a:pt x="3818804" y="2668154"/>
                </a:lnTo>
                <a:lnTo>
                  <a:pt x="3818804" y="2665666"/>
                </a:lnTo>
                <a:lnTo>
                  <a:pt x="3820048" y="2638202"/>
                </a:lnTo>
                <a:lnTo>
                  <a:pt x="3823796" y="2611998"/>
                </a:lnTo>
                <a:lnTo>
                  <a:pt x="3831276" y="2587038"/>
                </a:lnTo>
                <a:lnTo>
                  <a:pt x="3840016" y="2564582"/>
                </a:lnTo>
                <a:lnTo>
                  <a:pt x="3851244" y="2543354"/>
                </a:lnTo>
                <a:lnTo>
                  <a:pt x="3864976" y="2523386"/>
                </a:lnTo>
                <a:lnTo>
                  <a:pt x="3881196" y="2505922"/>
                </a:lnTo>
                <a:lnTo>
                  <a:pt x="3898660" y="2489702"/>
                </a:lnTo>
                <a:lnTo>
                  <a:pt x="3918628" y="2474726"/>
                </a:lnTo>
                <a:lnTo>
                  <a:pt x="3939856" y="2462238"/>
                </a:lnTo>
                <a:lnTo>
                  <a:pt x="3962312" y="2452254"/>
                </a:lnTo>
                <a:lnTo>
                  <a:pt x="3986028" y="2443530"/>
                </a:lnTo>
                <a:lnTo>
                  <a:pt x="4010988" y="2436034"/>
                </a:lnTo>
                <a:lnTo>
                  <a:pt x="4037192" y="2432286"/>
                </a:lnTo>
                <a:lnTo>
                  <a:pt x="4064640" y="2428554"/>
                </a:lnTo>
                <a:close/>
                <a:moveTo>
                  <a:pt x="2000502" y="2424806"/>
                </a:moveTo>
                <a:lnTo>
                  <a:pt x="2021714" y="2426051"/>
                </a:lnTo>
                <a:lnTo>
                  <a:pt x="2042926" y="2427295"/>
                </a:lnTo>
                <a:lnTo>
                  <a:pt x="2064154" y="2429798"/>
                </a:lnTo>
                <a:lnTo>
                  <a:pt x="2084122" y="2432287"/>
                </a:lnTo>
                <a:lnTo>
                  <a:pt x="2104090" y="2437279"/>
                </a:lnTo>
                <a:lnTo>
                  <a:pt x="2124043" y="2442271"/>
                </a:lnTo>
                <a:lnTo>
                  <a:pt x="2142766" y="2448507"/>
                </a:lnTo>
                <a:lnTo>
                  <a:pt x="2161490" y="2454758"/>
                </a:lnTo>
                <a:lnTo>
                  <a:pt x="2180214" y="2463483"/>
                </a:lnTo>
                <a:lnTo>
                  <a:pt x="2197678" y="2470979"/>
                </a:lnTo>
                <a:lnTo>
                  <a:pt x="2213899" y="2480963"/>
                </a:lnTo>
                <a:lnTo>
                  <a:pt x="2230134" y="2490947"/>
                </a:lnTo>
                <a:lnTo>
                  <a:pt x="2246354" y="2500931"/>
                </a:lnTo>
                <a:lnTo>
                  <a:pt x="2261330" y="2513403"/>
                </a:lnTo>
                <a:lnTo>
                  <a:pt x="2276306" y="2524646"/>
                </a:lnTo>
                <a:lnTo>
                  <a:pt x="2290023" y="2538363"/>
                </a:lnTo>
                <a:lnTo>
                  <a:pt x="2302510" y="2550851"/>
                </a:lnTo>
                <a:lnTo>
                  <a:pt x="2314983" y="2565827"/>
                </a:lnTo>
                <a:lnTo>
                  <a:pt x="2327471" y="2579558"/>
                </a:lnTo>
                <a:lnTo>
                  <a:pt x="2338699" y="2595779"/>
                </a:lnTo>
                <a:lnTo>
                  <a:pt x="2348683" y="2610755"/>
                </a:lnTo>
                <a:lnTo>
                  <a:pt x="2357423" y="2626975"/>
                </a:lnTo>
                <a:lnTo>
                  <a:pt x="2366162" y="2644439"/>
                </a:lnTo>
                <a:lnTo>
                  <a:pt x="2374887" y="2660675"/>
                </a:lnTo>
                <a:lnTo>
                  <a:pt x="2381138" y="2678139"/>
                </a:lnTo>
                <a:lnTo>
                  <a:pt x="2387375" y="2696863"/>
                </a:lnTo>
                <a:lnTo>
                  <a:pt x="2392367" y="2715587"/>
                </a:lnTo>
                <a:lnTo>
                  <a:pt x="2397359" y="2734295"/>
                </a:lnTo>
                <a:lnTo>
                  <a:pt x="2399847" y="2753019"/>
                </a:lnTo>
                <a:lnTo>
                  <a:pt x="2402351" y="2772987"/>
                </a:lnTo>
                <a:lnTo>
                  <a:pt x="2404839" y="2792955"/>
                </a:lnTo>
                <a:lnTo>
                  <a:pt x="2404839" y="2812923"/>
                </a:lnTo>
                <a:lnTo>
                  <a:pt x="2404839" y="2815411"/>
                </a:lnTo>
                <a:lnTo>
                  <a:pt x="2404839" y="2835379"/>
                </a:lnTo>
                <a:lnTo>
                  <a:pt x="2402351" y="2855347"/>
                </a:lnTo>
                <a:lnTo>
                  <a:pt x="2399847" y="2874071"/>
                </a:lnTo>
                <a:lnTo>
                  <a:pt x="2397359" y="2894039"/>
                </a:lnTo>
                <a:lnTo>
                  <a:pt x="2392367" y="2912763"/>
                </a:lnTo>
                <a:lnTo>
                  <a:pt x="2387375" y="2931471"/>
                </a:lnTo>
                <a:lnTo>
                  <a:pt x="2381138" y="2948951"/>
                </a:lnTo>
                <a:lnTo>
                  <a:pt x="2373643" y="2967675"/>
                </a:lnTo>
                <a:lnTo>
                  <a:pt x="2366162" y="2983895"/>
                </a:lnTo>
                <a:lnTo>
                  <a:pt x="2357423" y="3001359"/>
                </a:lnTo>
                <a:lnTo>
                  <a:pt x="2347439" y="3017595"/>
                </a:lnTo>
                <a:lnTo>
                  <a:pt x="2337455" y="3033815"/>
                </a:lnTo>
                <a:lnTo>
                  <a:pt x="2326226" y="3048791"/>
                </a:lnTo>
                <a:lnTo>
                  <a:pt x="2314983" y="3063767"/>
                </a:lnTo>
                <a:lnTo>
                  <a:pt x="2302510" y="3077483"/>
                </a:lnTo>
                <a:lnTo>
                  <a:pt x="2288779" y="3091215"/>
                </a:lnTo>
                <a:lnTo>
                  <a:pt x="2275062" y="3103703"/>
                </a:lnTo>
                <a:lnTo>
                  <a:pt x="2260086" y="3116175"/>
                </a:lnTo>
                <a:lnTo>
                  <a:pt x="2245110" y="3127403"/>
                </a:lnTo>
                <a:lnTo>
                  <a:pt x="2228875" y="3138647"/>
                </a:lnTo>
                <a:lnTo>
                  <a:pt x="2212654" y="3148631"/>
                </a:lnTo>
                <a:lnTo>
                  <a:pt x="2195190" y="3158615"/>
                </a:lnTo>
                <a:lnTo>
                  <a:pt x="2177710" y="3167339"/>
                </a:lnTo>
                <a:lnTo>
                  <a:pt x="2160246" y="3174835"/>
                </a:lnTo>
                <a:lnTo>
                  <a:pt x="2141522" y="3182315"/>
                </a:lnTo>
                <a:lnTo>
                  <a:pt x="2121554" y="3188567"/>
                </a:lnTo>
                <a:lnTo>
                  <a:pt x="2102830" y="3193559"/>
                </a:lnTo>
                <a:lnTo>
                  <a:pt x="2082862" y="3197291"/>
                </a:lnTo>
                <a:lnTo>
                  <a:pt x="2061650" y="3201039"/>
                </a:lnTo>
                <a:lnTo>
                  <a:pt x="2040438" y="3203543"/>
                </a:lnTo>
                <a:lnTo>
                  <a:pt x="2019226" y="3204787"/>
                </a:lnTo>
                <a:lnTo>
                  <a:pt x="1997998" y="3206031"/>
                </a:lnTo>
                <a:lnTo>
                  <a:pt x="1976786" y="3204787"/>
                </a:lnTo>
                <a:lnTo>
                  <a:pt x="1955574" y="3203543"/>
                </a:lnTo>
                <a:lnTo>
                  <a:pt x="1934362" y="3201039"/>
                </a:lnTo>
                <a:lnTo>
                  <a:pt x="1913150" y="3197291"/>
                </a:lnTo>
                <a:lnTo>
                  <a:pt x="1893182" y="3193559"/>
                </a:lnTo>
                <a:lnTo>
                  <a:pt x="1874458" y="3188567"/>
                </a:lnTo>
                <a:lnTo>
                  <a:pt x="1855734" y="3182315"/>
                </a:lnTo>
                <a:lnTo>
                  <a:pt x="1837010" y="3174835"/>
                </a:lnTo>
                <a:lnTo>
                  <a:pt x="1818302" y="3167339"/>
                </a:lnTo>
                <a:lnTo>
                  <a:pt x="1800822" y="3158615"/>
                </a:lnTo>
                <a:lnTo>
                  <a:pt x="1784602" y="3149875"/>
                </a:lnTo>
                <a:lnTo>
                  <a:pt x="1768382" y="3139891"/>
                </a:lnTo>
                <a:lnTo>
                  <a:pt x="1752161" y="3128663"/>
                </a:lnTo>
                <a:lnTo>
                  <a:pt x="1737185" y="3117419"/>
                </a:lnTo>
                <a:lnTo>
                  <a:pt x="1722209" y="3104947"/>
                </a:lnTo>
                <a:lnTo>
                  <a:pt x="1708478" y="3092459"/>
                </a:lnTo>
                <a:lnTo>
                  <a:pt x="1695990" y="3078743"/>
                </a:lnTo>
                <a:lnTo>
                  <a:pt x="1683518" y="3065011"/>
                </a:lnTo>
                <a:lnTo>
                  <a:pt x="1671030" y="3050035"/>
                </a:lnTo>
                <a:lnTo>
                  <a:pt x="1659802" y="3035059"/>
                </a:lnTo>
                <a:lnTo>
                  <a:pt x="1649818" y="3020083"/>
                </a:lnTo>
                <a:lnTo>
                  <a:pt x="1641078" y="3003863"/>
                </a:lnTo>
                <a:lnTo>
                  <a:pt x="1632353" y="2986383"/>
                </a:lnTo>
                <a:lnTo>
                  <a:pt x="1623613" y="2968919"/>
                </a:lnTo>
                <a:lnTo>
                  <a:pt x="1617377" y="2951439"/>
                </a:lnTo>
                <a:lnTo>
                  <a:pt x="1611126" y="2933975"/>
                </a:lnTo>
                <a:lnTo>
                  <a:pt x="1606134" y="2915251"/>
                </a:lnTo>
                <a:lnTo>
                  <a:pt x="1601142" y="2896543"/>
                </a:lnTo>
                <a:lnTo>
                  <a:pt x="1597409" y="2877819"/>
                </a:lnTo>
                <a:lnTo>
                  <a:pt x="1594906" y="2857851"/>
                </a:lnTo>
                <a:lnTo>
                  <a:pt x="1593661" y="2837883"/>
                </a:lnTo>
                <a:lnTo>
                  <a:pt x="1593661" y="2817915"/>
                </a:lnTo>
                <a:lnTo>
                  <a:pt x="1593661" y="2815411"/>
                </a:lnTo>
                <a:lnTo>
                  <a:pt x="1593661" y="2795443"/>
                </a:lnTo>
                <a:lnTo>
                  <a:pt x="1594906" y="2775475"/>
                </a:lnTo>
                <a:lnTo>
                  <a:pt x="1597409" y="2755507"/>
                </a:lnTo>
                <a:lnTo>
                  <a:pt x="1601142" y="2736799"/>
                </a:lnTo>
                <a:lnTo>
                  <a:pt x="1606134" y="2718075"/>
                </a:lnTo>
                <a:lnTo>
                  <a:pt x="1611126" y="2699351"/>
                </a:lnTo>
                <a:lnTo>
                  <a:pt x="1617377" y="2680643"/>
                </a:lnTo>
                <a:lnTo>
                  <a:pt x="1624858" y="2663163"/>
                </a:lnTo>
                <a:lnTo>
                  <a:pt x="1632353" y="2645699"/>
                </a:lnTo>
                <a:lnTo>
                  <a:pt x="1641078" y="2629463"/>
                </a:lnTo>
                <a:lnTo>
                  <a:pt x="1649818" y="2613243"/>
                </a:lnTo>
                <a:lnTo>
                  <a:pt x="1661046" y="2597023"/>
                </a:lnTo>
                <a:lnTo>
                  <a:pt x="1672289" y="2582047"/>
                </a:lnTo>
                <a:lnTo>
                  <a:pt x="1683518" y="2567071"/>
                </a:lnTo>
                <a:lnTo>
                  <a:pt x="1695990" y="2553339"/>
                </a:lnTo>
                <a:lnTo>
                  <a:pt x="1709722" y="2539622"/>
                </a:lnTo>
                <a:lnTo>
                  <a:pt x="1723454" y="2525891"/>
                </a:lnTo>
                <a:lnTo>
                  <a:pt x="1738430" y="2514662"/>
                </a:lnTo>
                <a:lnTo>
                  <a:pt x="1753406" y="2502175"/>
                </a:lnTo>
                <a:lnTo>
                  <a:pt x="1769626" y="2492191"/>
                </a:lnTo>
                <a:lnTo>
                  <a:pt x="1785846" y="2480963"/>
                </a:lnTo>
                <a:lnTo>
                  <a:pt x="1802066" y="2472223"/>
                </a:lnTo>
                <a:lnTo>
                  <a:pt x="1820790" y="2463483"/>
                </a:lnTo>
                <a:lnTo>
                  <a:pt x="1838270" y="2456003"/>
                </a:lnTo>
                <a:lnTo>
                  <a:pt x="1856978" y="2448507"/>
                </a:lnTo>
                <a:lnTo>
                  <a:pt x="1875702" y="2442271"/>
                </a:lnTo>
                <a:lnTo>
                  <a:pt x="1895670" y="2437279"/>
                </a:lnTo>
                <a:lnTo>
                  <a:pt x="1915638" y="2432287"/>
                </a:lnTo>
                <a:lnTo>
                  <a:pt x="1936850" y="2429798"/>
                </a:lnTo>
                <a:lnTo>
                  <a:pt x="1958062" y="2427295"/>
                </a:lnTo>
                <a:lnTo>
                  <a:pt x="1979290" y="2426051"/>
                </a:lnTo>
                <a:close/>
                <a:moveTo>
                  <a:pt x="1247969" y="2424806"/>
                </a:moveTo>
                <a:lnTo>
                  <a:pt x="1274173" y="2426051"/>
                </a:lnTo>
                <a:lnTo>
                  <a:pt x="1299133" y="2427295"/>
                </a:lnTo>
                <a:lnTo>
                  <a:pt x="1322849" y="2429798"/>
                </a:lnTo>
                <a:lnTo>
                  <a:pt x="1345321" y="2433546"/>
                </a:lnTo>
                <a:lnTo>
                  <a:pt x="1366533" y="2438538"/>
                </a:lnTo>
                <a:lnTo>
                  <a:pt x="1386501" y="2443530"/>
                </a:lnTo>
                <a:lnTo>
                  <a:pt x="1406469" y="2451011"/>
                </a:lnTo>
                <a:lnTo>
                  <a:pt x="1425177" y="2458491"/>
                </a:lnTo>
                <a:lnTo>
                  <a:pt x="1442657" y="2467231"/>
                </a:lnTo>
                <a:lnTo>
                  <a:pt x="1458877" y="2477215"/>
                </a:lnTo>
                <a:lnTo>
                  <a:pt x="1475097" y="2487199"/>
                </a:lnTo>
                <a:lnTo>
                  <a:pt x="1491333" y="2498427"/>
                </a:lnTo>
                <a:lnTo>
                  <a:pt x="1506309" y="2509670"/>
                </a:lnTo>
                <a:lnTo>
                  <a:pt x="1520025" y="2523387"/>
                </a:lnTo>
                <a:lnTo>
                  <a:pt x="1533757" y="2537119"/>
                </a:lnTo>
                <a:lnTo>
                  <a:pt x="1547489" y="2550851"/>
                </a:lnTo>
                <a:lnTo>
                  <a:pt x="1417697" y="2690627"/>
                </a:lnTo>
                <a:lnTo>
                  <a:pt x="1400233" y="2673147"/>
                </a:lnTo>
                <a:lnTo>
                  <a:pt x="1381509" y="2656927"/>
                </a:lnTo>
                <a:lnTo>
                  <a:pt x="1362785" y="2641951"/>
                </a:lnTo>
                <a:lnTo>
                  <a:pt x="1342817" y="2630723"/>
                </a:lnTo>
                <a:lnTo>
                  <a:pt x="1321605" y="2620739"/>
                </a:lnTo>
                <a:lnTo>
                  <a:pt x="1310377" y="2616991"/>
                </a:lnTo>
                <a:lnTo>
                  <a:pt x="1299133" y="2614487"/>
                </a:lnTo>
                <a:lnTo>
                  <a:pt x="1286661" y="2611999"/>
                </a:lnTo>
                <a:lnTo>
                  <a:pt x="1274173" y="2609495"/>
                </a:lnTo>
                <a:lnTo>
                  <a:pt x="1260457" y="2608251"/>
                </a:lnTo>
                <a:lnTo>
                  <a:pt x="1246725" y="2608251"/>
                </a:lnTo>
                <a:lnTo>
                  <a:pt x="1226757" y="2609495"/>
                </a:lnTo>
                <a:lnTo>
                  <a:pt x="1208033" y="2611999"/>
                </a:lnTo>
                <a:lnTo>
                  <a:pt x="1190569" y="2616991"/>
                </a:lnTo>
                <a:lnTo>
                  <a:pt x="1173089" y="2624471"/>
                </a:lnTo>
                <a:lnTo>
                  <a:pt x="1158113" y="2633211"/>
                </a:lnTo>
                <a:lnTo>
                  <a:pt x="1143137" y="2643195"/>
                </a:lnTo>
                <a:lnTo>
                  <a:pt x="1128161" y="2655683"/>
                </a:lnTo>
                <a:lnTo>
                  <a:pt x="1115689" y="2669399"/>
                </a:lnTo>
                <a:lnTo>
                  <a:pt x="1104461" y="2683131"/>
                </a:lnTo>
                <a:lnTo>
                  <a:pt x="1094477" y="2699351"/>
                </a:lnTo>
                <a:lnTo>
                  <a:pt x="1085737" y="2715587"/>
                </a:lnTo>
                <a:lnTo>
                  <a:pt x="1078241" y="2734295"/>
                </a:lnTo>
                <a:lnTo>
                  <a:pt x="1073249" y="2753019"/>
                </a:lnTo>
                <a:lnTo>
                  <a:pt x="1068257" y="2771743"/>
                </a:lnTo>
                <a:lnTo>
                  <a:pt x="1065769" y="2791711"/>
                </a:lnTo>
                <a:lnTo>
                  <a:pt x="1064525" y="2812923"/>
                </a:lnTo>
                <a:lnTo>
                  <a:pt x="1064525" y="2815411"/>
                </a:lnTo>
                <a:lnTo>
                  <a:pt x="1065769" y="2836639"/>
                </a:lnTo>
                <a:lnTo>
                  <a:pt x="1068257" y="2856607"/>
                </a:lnTo>
                <a:lnTo>
                  <a:pt x="1073249" y="2876575"/>
                </a:lnTo>
                <a:lnTo>
                  <a:pt x="1078241" y="2896543"/>
                </a:lnTo>
                <a:lnTo>
                  <a:pt x="1085737" y="2914007"/>
                </a:lnTo>
                <a:lnTo>
                  <a:pt x="1094477" y="2931471"/>
                </a:lnTo>
                <a:lnTo>
                  <a:pt x="1104461" y="2947707"/>
                </a:lnTo>
                <a:lnTo>
                  <a:pt x="1116933" y="2961423"/>
                </a:lnTo>
                <a:lnTo>
                  <a:pt x="1129421" y="2975155"/>
                </a:lnTo>
                <a:lnTo>
                  <a:pt x="1144397" y="2987643"/>
                </a:lnTo>
                <a:lnTo>
                  <a:pt x="1159373" y="2997627"/>
                </a:lnTo>
                <a:lnTo>
                  <a:pt x="1176837" y="3006351"/>
                </a:lnTo>
                <a:lnTo>
                  <a:pt x="1194317" y="3012603"/>
                </a:lnTo>
                <a:lnTo>
                  <a:pt x="1214285" y="3017595"/>
                </a:lnTo>
                <a:lnTo>
                  <a:pt x="1234237" y="3021327"/>
                </a:lnTo>
                <a:lnTo>
                  <a:pt x="1255465" y="3022587"/>
                </a:lnTo>
                <a:lnTo>
                  <a:pt x="1281669" y="3021327"/>
                </a:lnTo>
                <a:lnTo>
                  <a:pt x="1305385" y="3016335"/>
                </a:lnTo>
                <a:lnTo>
                  <a:pt x="1327841" y="3010099"/>
                </a:lnTo>
                <a:lnTo>
                  <a:pt x="1349053" y="3001359"/>
                </a:lnTo>
                <a:lnTo>
                  <a:pt x="1369021" y="2988887"/>
                </a:lnTo>
                <a:lnTo>
                  <a:pt x="1388989" y="2975155"/>
                </a:lnTo>
                <a:lnTo>
                  <a:pt x="1407713" y="2960179"/>
                </a:lnTo>
                <a:lnTo>
                  <a:pt x="1427681" y="2942715"/>
                </a:lnTo>
                <a:lnTo>
                  <a:pt x="1551237" y="3068759"/>
                </a:lnTo>
                <a:lnTo>
                  <a:pt x="1523773" y="3097451"/>
                </a:lnTo>
                <a:lnTo>
                  <a:pt x="1508797" y="3111183"/>
                </a:lnTo>
                <a:lnTo>
                  <a:pt x="1493821" y="3123671"/>
                </a:lnTo>
                <a:lnTo>
                  <a:pt x="1478845" y="3136143"/>
                </a:lnTo>
                <a:lnTo>
                  <a:pt x="1462625" y="3147371"/>
                </a:lnTo>
                <a:lnTo>
                  <a:pt x="1445145" y="3157355"/>
                </a:lnTo>
                <a:lnTo>
                  <a:pt x="1427681" y="3167339"/>
                </a:lnTo>
                <a:lnTo>
                  <a:pt x="1408957" y="3176079"/>
                </a:lnTo>
                <a:lnTo>
                  <a:pt x="1388989" y="3183575"/>
                </a:lnTo>
                <a:lnTo>
                  <a:pt x="1367777" y="3189811"/>
                </a:lnTo>
                <a:lnTo>
                  <a:pt x="1346565" y="3194803"/>
                </a:lnTo>
                <a:lnTo>
                  <a:pt x="1322849" y="3199795"/>
                </a:lnTo>
                <a:lnTo>
                  <a:pt x="1299133" y="3203543"/>
                </a:lnTo>
                <a:lnTo>
                  <a:pt x="1272929" y="3204787"/>
                </a:lnTo>
                <a:lnTo>
                  <a:pt x="1245481" y="3206031"/>
                </a:lnTo>
                <a:lnTo>
                  <a:pt x="1224269" y="3204787"/>
                </a:lnTo>
                <a:lnTo>
                  <a:pt x="1204301" y="3203543"/>
                </a:lnTo>
                <a:lnTo>
                  <a:pt x="1184333" y="3201039"/>
                </a:lnTo>
                <a:lnTo>
                  <a:pt x="1164365" y="3197291"/>
                </a:lnTo>
                <a:lnTo>
                  <a:pt x="1144397" y="3193559"/>
                </a:lnTo>
                <a:lnTo>
                  <a:pt x="1125673" y="3188567"/>
                </a:lnTo>
                <a:lnTo>
                  <a:pt x="1106949" y="3182315"/>
                </a:lnTo>
                <a:lnTo>
                  <a:pt x="1089485" y="3174835"/>
                </a:lnTo>
                <a:lnTo>
                  <a:pt x="1072005" y="3167339"/>
                </a:lnTo>
                <a:lnTo>
                  <a:pt x="1055785" y="3158615"/>
                </a:lnTo>
                <a:lnTo>
                  <a:pt x="1038321" y="3149875"/>
                </a:lnTo>
                <a:lnTo>
                  <a:pt x="1023345" y="3139891"/>
                </a:lnTo>
                <a:lnTo>
                  <a:pt x="1008369" y="3128663"/>
                </a:lnTo>
                <a:lnTo>
                  <a:pt x="993393" y="3117419"/>
                </a:lnTo>
                <a:lnTo>
                  <a:pt x="979661" y="3104947"/>
                </a:lnTo>
                <a:lnTo>
                  <a:pt x="965929" y="3092459"/>
                </a:lnTo>
                <a:lnTo>
                  <a:pt x="953457" y="3078743"/>
                </a:lnTo>
                <a:lnTo>
                  <a:pt x="940969" y="3065011"/>
                </a:lnTo>
                <a:lnTo>
                  <a:pt x="929741" y="3050035"/>
                </a:lnTo>
                <a:lnTo>
                  <a:pt x="919757" y="3035059"/>
                </a:lnTo>
                <a:lnTo>
                  <a:pt x="909773" y="3018839"/>
                </a:lnTo>
                <a:lnTo>
                  <a:pt x="899789" y="3002619"/>
                </a:lnTo>
                <a:lnTo>
                  <a:pt x="892293" y="2986383"/>
                </a:lnTo>
                <a:lnTo>
                  <a:pt x="884813" y="2968919"/>
                </a:lnTo>
                <a:lnTo>
                  <a:pt x="877333" y="2951439"/>
                </a:lnTo>
                <a:lnTo>
                  <a:pt x="872341" y="2932731"/>
                </a:lnTo>
                <a:lnTo>
                  <a:pt x="867349" y="2915251"/>
                </a:lnTo>
                <a:lnTo>
                  <a:pt x="862357" y="2896543"/>
                </a:lnTo>
                <a:lnTo>
                  <a:pt x="859853" y="2876575"/>
                </a:lnTo>
                <a:lnTo>
                  <a:pt x="857365" y="2857851"/>
                </a:lnTo>
                <a:lnTo>
                  <a:pt x="856105" y="2837883"/>
                </a:lnTo>
                <a:lnTo>
                  <a:pt x="854861" y="2817915"/>
                </a:lnTo>
                <a:lnTo>
                  <a:pt x="854861" y="2815411"/>
                </a:lnTo>
                <a:lnTo>
                  <a:pt x="856105" y="2795443"/>
                </a:lnTo>
                <a:lnTo>
                  <a:pt x="857365" y="2775475"/>
                </a:lnTo>
                <a:lnTo>
                  <a:pt x="859853" y="2756767"/>
                </a:lnTo>
                <a:lnTo>
                  <a:pt x="862357" y="2736799"/>
                </a:lnTo>
                <a:lnTo>
                  <a:pt x="867349" y="2718075"/>
                </a:lnTo>
                <a:lnTo>
                  <a:pt x="872341" y="2699351"/>
                </a:lnTo>
                <a:lnTo>
                  <a:pt x="877333" y="2681887"/>
                </a:lnTo>
                <a:lnTo>
                  <a:pt x="884813" y="2664407"/>
                </a:lnTo>
                <a:lnTo>
                  <a:pt x="892293" y="2646943"/>
                </a:lnTo>
                <a:lnTo>
                  <a:pt x="899789" y="2629463"/>
                </a:lnTo>
                <a:lnTo>
                  <a:pt x="909773" y="2613243"/>
                </a:lnTo>
                <a:lnTo>
                  <a:pt x="918513" y="2598267"/>
                </a:lnTo>
                <a:lnTo>
                  <a:pt x="929741" y="2582047"/>
                </a:lnTo>
                <a:lnTo>
                  <a:pt x="940969" y="2567071"/>
                </a:lnTo>
                <a:lnTo>
                  <a:pt x="953457" y="2553339"/>
                </a:lnTo>
                <a:lnTo>
                  <a:pt x="965929" y="2539622"/>
                </a:lnTo>
                <a:lnTo>
                  <a:pt x="979661" y="2527135"/>
                </a:lnTo>
                <a:lnTo>
                  <a:pt x="993393" y="2514662"/>
                </a:lnTo>
                <a:lnTo>
                  <a:pt x="1008369" y="2503419"/>
                </a:lnTo>
                <a:lnTo>
                  <a:pt x="1023345" y="2492191"/>
                </a:lnTo>
                <a:lnTo>
                  <a:pt x="1039565" y="2482207"/>
                </a:lnTo>
                <a:lnTo>
                  <a:pt x="1055785" y="2472223"/>
                </a:lnTo>
                <a:lnTo>
                  <a:pt x="1072005" y="2463483"/>
                </a:lnTo>
                <a:lnTo>
                  <a:pt x="1089485" y="2456003"/>
                </a:lnTo>
                <a:lnTo>
                  <a:pt x="1108193" y="2448507"/>
                </a:lnTo>
                <a:lnTo>
                  <a:pt x="1126917" y="2442271"/>
                </a:lnTo>
                <a:lnTo>
                  <a:pt x="1145641" y="2437279"/>
                </a:lnTo>
                <a:lnTo>
                  <a:pt x="1165609" y="2433546"/>
                </a:lnTo>
                <a:lnTo>
                  <a:pt x="1185577" y="2429798"/>
                </a:lnTo>
                <a:lnTo>
                  <a:pt x="1205545" y="2427295"/>
                </a:lnTo>
                <a:lnTo>
                  <a:pt x="1226757" y="2426051"/>
                </a:lnTo>
                <a:close/>
                <a:moveTo>
                  <a:pt x="3298391" y="2247597"/>
                </a:moveTo>
                <a:lnTo>
                  <a:pt x="3510544" y="2247597"/>
                </a:lnTo>
                <a:lnTo>
                  <a:pt x="3510544" y="2438538"/>
                </a:lnTo>
                <a:lnTo>
                  <a:pt x="3686508" y="2438538"/>
                </a:lnTo>
                <a:lnTo>
                  <a:pt x="3686508" y="2620738"/>
                </a:lnTo>
                <a:lnTo>
                  <a:pt x="3510544" y="2620738"/>
                </a:lnTo>
                <a:lnTo>
                  <a:pt x="3510544" y="2941455"/>
                </a:lnTo>
                <a:lnTo>
                  <a:pt x="3511803" y="2958934"/>
                </a:lnTo>
                <a:lnTo>
                  <a:pt x="3514291" y="2972666"/>
                </a:lnTo>
                <a:lnTo>
                  <a:pt x="3520528" y="2985139"/>
                </a:lnTo>
                <a:lnTo>
                  <a:pt x="3523031" y="2991375"/>
                </a:lnTo>
                <a:lnTo>
                  <a:pt x="3526764" y="2996367"/>
                </a:lnTo>
                <a:lnTo>
                  <a:pt x="3531756" y="3000115"/>
                </a:lnTo>
                <a:lnTo>
                  <a:pt x="3536748" y="3003862"/>
                </a:lnTo>
                <a:lnTo>
                  <a:pt x="3542999" y="3006351"/>
                </a:lnTo>
                <a:lnTo>
                  <a:pt x="3549236" y="3008854"/>
                </a:lnTo>
                <a:lnTo>
                  <a:pt x="3562967" y="3012602"/>
                </a:lnTo>
                <a:lnTo>
                  <a:pt x="3579188" y="3013846"/>
                </a:lnTo>
                <a:lnTo>
                  <a:pt x="3594164" y="3013846"/>
                </a:lnTo>
                <a:lnTo>
                  <a:pt x="3607895" y="3012602"/>
                </a:lnTo>
                <a:lnTo>
                  <a:pt x="3621612" y="3010099"/>
                </a:lnTo>
                <a:lnTo>
                  <a:pt x="3635344" y="3006351"/>
                </a:lnTo>
                <a:lnTo>
                  <a:pt x="3647831" y="3002618"/>
                </a:lnTo>
                <a:lnTo>
                  <a:pt x="3660304" y="2998870"/>
                </a:lnTo>
                <a:lnTo>
                  <a:pt x="3672791" y="2993878"/>
                </a:lnTo>
                <a:lnTo>
                  <a:pt x="3684020" y="2987642"/>
                </a:lnTo>
                <a:lnTo>
                  <a:pt x="3684020" y="3158614"/>
                </a:lnTo>
                <a:lnTo>
                  <a:pt x="3666540" y="3167339"/>
                </a:lnTo>
                <a:lnTo>
                  <a:pt x="3649076" y="3176079"/>
                </a:lnTo>
                <a:lnTo>
                  <a:pt x="3630352" y="3183574"/>
                </a:lnTo>
                <a:lnTo>
                  <a:pt x="3610384" y="3189811"/>
                </a:lnTo>
                <a:lnTo>
                  <a:pt x="3589172" y="3194803"/>
                </a:lnTo>
                <a:lnTo>
                  <a:pt x="3566700" y="3198550"/>
                </a:lnTo>
                <a:lnTo>
                  <a:pt x="3541740" y="3201039"/>
                </a:lnTo>
                <a:lnTo>
                  <a:pt x="3516780" y="3201039"/>
                </a:lnTo>
                <a:lnTo>
                  <a:pt x="3493079" y="3201039"/>
                </a:lnTo>
                <a:lnTo>
                  <a:pt x="3469363" y="3198550"/>
                </a:lnTo>
                <a:lnTo>
                  <a:pt x="3448151" y="3196047"/>
                </a:lnTo>
                <a:lnTo>
                  <a:pt x="3426939" y="3191055"/>
                </a:lnTo>
                <a:lnTo>
                  <a:pt x="3408215" y="3183574"/>
                </a:lnTo>
                <a:lnTo>
                  <a:pt x="3390736" y="3176079"/>
                </a:lnTo>
                <a:lnTo>
                  <a:pt x="3373271" y="3166095"/>
                </a:lnTo>
                <a:lnTo>
                  <a:pt x="3358295" y="3153622"/>
                </a:lnTo>
                <a:lnTo>
                  <a:pt x="3344563" y="3139891"/>
                </a:lnTo>
                <a:lnTo>
                  <a:pt x="3333335" y="3123670"/>
                </a:lnTo>
                <a:lnTo>
                  <a:pt x="3322107" y="3104947"/>
                </a:lnTo>
                <a:lnTo>
                  <a:pt x="3314611" y="3084979"/>
                </a:lnTo>
                <a:lnTo>
                  <a:pt x="3307131" y="3061263"/>
                </a:lnTo>
                <a:lnTo>
                  <a:pt x="3302139" y="3035059"/>
                </a:lnTo>
                <a:lnTo>
                  <a:pt x="3299635" y="3007610"/>
                </a:lnTo>
                <a:lnTo>
                  <a:pt x="3298391" y="2976399"/>
                </a:lnTo>
                <a:close/>
                <a:moveTo>
                  <a:pt x="381880" y="2195174"/>
                </a:moveTo>
                <a:lnTo>
                  <a:pt x="408084" y="2196418"/>
                </a:lnTo>
                <a:lnTo>
                  <a:pt x="434288" y="2197678"/>
                </a:lnTo>
                <a:lnTo>
                  <a:pt x="459248" y="2200166"/>
                </a:lnTo>
                <a:lnTo>
                  <a:pt x="484208" y="2203914"/>
                </a:lnTo>
                <a:lnTo>
                  <a:pt x="509168" y="2208906"/>
                </a:lnTo>
                <a:lnTo>
                  <a:pt x="532884" y="2213898"/>
                </a:lnTo>
                <a:lnTo>
                  <a:pt x="556600" y="2220134"/>
                </a:lnTo>
                <a:lnTo>
                  <a:pt x="580301" y="2227630"/>
                </a:lnTo>
                <a:lnTo>
                  <a:pt x="602772" y="2236354"/>
                </a:lnTo>
                <a:lnTo>
                  <a:pt x="623984" y="2245094"/>
                </a:lnTo>
                <a:lnTo>
                  <a:pt x="646456" y="2256322"/>
                </a:lnTo>
                <a:lnTo>
                  <a:pt x="666424" y="2267566"/>
                </a:lnTo>
                <a:lnTo>
                  <a:pt x="687636" y="2278794"/>
                </a:lnTo>
                <a:lnTo>
                  <a:pt x="707604" y="2291266"/>
                </a:lnTo>
                <a:lnTo>
                  <a:pt x="726313" y="2304998"/>
                </a:lnTo>
                <a:lnTo>
                  <a:pt x="745036" y="2319974"/>
                </a:lnTo>
                <a:lnTo>
                  <a:pt x="633968" y="2482206"/>
                </a:lnTo>
                <a:lnTo>
                  <a:pt x="601528" y="2460994"/>
                </a:lnTo>
                <a:lnTo>
                  <a:pt x="569072" y="2442270"/>
                </a:lnTo>
                <a:lnTo>
                  <a:pt x="536632" y="2424806"/>
                </a:lnTo>
                <a:lnTo>
                  <a:pt x="504176" y="2411074"/>
                </a:lnTo>
                <a:lnTo>
                  <a:pt x="472980" y="2401090"/>
                </a:lnTo>
                <a:lnTo>
                  <a:pt x="441784" y="2392350"/>
                </a:lnTo>
                <a:lnTo>
                  <a:pt x="425564" y="2389862"/>
                </a:lnTo>
                <a:lnTo>
                  <a:pt x="410588" y="2387358"/>
                </a:lnTo>
                <a:lnTo>
                  <a:pt x="394352" y="2386114"/>
                </a:lnTo>
                <a:lnTo>
                  <a:pt x="379376" y="2386114"/>
                </a:lnTo>
                <a:lnTo>
                  <a:pt x="364400" y="2386114"/>
                </a:lnTo>
                <a:lnTo>
                  <a:pt x="349440" y="2387358"/>
                </a:lnTo>
                <a:lnTo>
                  <a:pt x="336952" y="2389862"/>
                </a:lnTo>
                <a:lnTo>
                  <a:pt x="324480" y="2392350"/>
                </a:lnTo>
                <a:lnTo>
                  <a:pt x="313236" y="2396098"/>
                </a:lnTo>
                <a:lnTo>
                  <a:pt x="303252" y="2399846"/>
                </a:lnTo>
                <a:lnTo>
                  <a:pt x="293268" y="2404838"/>
                </a:lnTo>
                <a:lnTo>
                  <a:pt x="284544" y="2411074"/>
                </a:lnTo>
                <a:lnTo>
                  <a:pt x="277048" y="2416066"/>
                </a:lnTo>
                <a:lnTo>
                  <a:pt x="270812" y="2423562"/>
                </a:lnTo>
                <a:lnTo>
                  <a:pt x="265820" y="2429798"/>
                </a:lnTo>
                <a:lnTo>
                  <a:pt x="260828" y="2437278"/>
                </a:lnTo>
                <a:lnTo>
                  <a:pt x="257080" y="2446018"/>
                </a:lnTo>
                <a:lnTo>
                  <a:pt x="254592" y="2453498"/>
                </a:lnTo>
                <a:lnTo>
                  <a:pt x="253332" y="2462238"/>
                </a:lnTo>
                <a:lnTo>
                  <a:pt x="253332" y="2470978"/>
                </a:lnTo>
                <a:lnTo>
                  <a:pt x="253332" y="2473466"/>
                </a:lnTo>
                <a:lnTo>
                  <a:pt x="253332" y="2485954"/>
                </a:lnTo>
                <a:lnTo>
                  <a:pt x="254592" y="2495938"/>
                </a:lnTo>
                <a:lnTo>
                  <a:pt x="258324" y="2505922"/>
                </a:lnTo>
                <a:lnTo>
                  <a:pt x="262072" y="2514662"/>
                </a:lnTo>
                <a:lnTo>
                  <a:pt x="268308" y="2523386"/>
                </a:lnTo>
                <a:lnTo>
                  <a:pt x="275804" y="2532126"/>
                </a:lnTo>
                <a:lnTo>
                  <a:pt x="284544" y="2539622"/>
                </a:lnTo>
                <a:lnTo>
                  <a:pt x="295772" y="2545858"/>
                </a:lnTo>
                <a:lnTo>
                  <a:pt x="308244" y="2553338"/>
                </a:lnTo>
                <a:lnTo>
                  <a:pt x="323220" y="2559590"/>
                </a:lnTo>
                <a:lnTo>
                  <a:pt x="340700" y="2567070"/>
                </a:lnTo>
                <a:lnTo>
                  <a:pt x="359408" y="2573306"/>
                </a:lnTo>
                <a:lnTo>
                  <a:pt x="406840" y="2587038"/>
                </a:lnTo>
                <a:lnTo>
                  <a:pt x="464240" y="2602014"/>
                </a:lnTo>
                <a:lnTo>
                  <a:pt x="500444" y="2611998"/>
                </a:lnTo>
                <a:lnTo>
                  <a:pt x="534128" y="2623226"/>
                </a:lnTo>
                <a:lnTo>
                  <a:pt x="566584" y="2634455"/>
                </a:lnTo>
                <a:lnTo>
                  <a:pt x="596536" y="2646942"/>
                </a:lnTo>
                <a:lnTo>
                  <a:pt x="623984" y="2659415"/>
                </a:lnTo>
                <a:lnTo>
                  <a:pt x="650189" y="2673146"/>
                </a:lnTo>
                <a:lnTo>
                  <a:pt x="672660" y="2688122"/>
                </a:lnTo>
                <a:lnTo>
                  <a:pt x="693872" y="2704343"/>
                </a:lnTo>
                <a:lnTo>
                  <a:pt x="712596" y="2723066"/>
                </a:lnTo>
                <a:lnTo>
                  <a:pt x="728816" y="2741790"/>
                </a:lnTo>
                <a:lnTo>
                  <a:pt x="742548" y="2763002"/>
                </a:lnTo>
                <a:lnTo>
                  <a:pt x="748784" y="2774231"/>
                </a:lnTo>
                <a:lnTo>
                  <a:pt x="753776" y="2785459"/>
                </a:lnTo>
                <a:lnTo>
                  <a:pt x="758768" y="2797946"/>
                </a:lnTo>
                <a:lnTo>
                  <a:pt x="763760" y="2810419"/>
                </a:lnTo>
                <a:lnTo>
                  <a:pt x="769996" y="2836638"/>
                </a:lnTo>
                <a:lnTo>
                  <a:pt x="773744" y="2865331"/>
                </a:lnTo>
                <a:lnTo>
                  <a:pt x="774988" y="2896542"/>
                </a:lnTo>
                <a:lnTo>
                  <a:pt x="774988" y="2899030"/>
                </a:lnTo>
                <a:lnTo>
                  <a:pt x="774988" y="2917754"/>
                </a:lnTo>
                <a:lnTo>
                  <a:pt x="772500" y="2935219"/>
                </a:lnTo>
                <a:lnTo>
                  <a:pt x="771241" y="2951439"/>
                </a:lnTo>
                <a:lnTo>
                  <a:pt x="767508" y="2967674"/>
                </a:lnTo>
                <a:lnTo>
                  <a:pt x="763760" y="2983894"/>
                </a:lnTo>
                <a:lnTo>
                  <a:pt x="760012" y="2998870"/>
                </a:lnTo>
                <a:lnTo>
                  <a:pt x="755020" y="3013846"/>
                </a:lnTo>
                <a:lnTo>
                  <a:pt x="748784" y="3028822"/>
                </a:lnTo>
                <a:lnTo>
                  <a:pt x="741289" y="3042554"/>
                </a:lnTo>
                <a:lnTo>
                  <a:pt x="733808" y="3056271"/>
                </a:lnTo>
                <a:lnTo>
                  <a:pt x="726313" y="3068758"/>
                </a:lnTo>
                <a:lnTo>
                  <a:pt x="716329" y="3081231"/>
                </a:lnTo>
                <a:lnTo>
                  <a:pt x="707604" y="3092459"/>
                </a:lnTo>
                <a:lnTo>
                  <a:pt x="696376" y="3103702"/>
                </a:lnTo>
                <a:lnTo>
                  <a:pt x="686392" y="3113686"/>
                </a:lnTo>
                <a:lnTo>
                  <a:pt x="673904" y="3123670"/>
                </a:lnTo>
                <a:lnTo>
                  <a:pt x="662676" y="3133654"/>
                </a:lnTo>
                <a:lnTo>
                  <a:pt x="648944" y="3142379"/>
                </a:lnTo>
                <a:lnTo>
                  <a:pt x="636472" y="3149875"/>
                </a:lnTo>
                <a:lnTo>
                  <a:pt x="621496" y="3157355"/>
                </a:lnTo>
                <a:lnTo>
                  <a:pt x="607764" y="3164850"/>
                </a:lnTo>
                <a:lnTo>
                  <a:pt x="592788" y="3171087"/>
                </a:lnTo>
                <a:lnTo>
                  <a:pt x="560333" y="3182315"/>
                </a:lnTo>
                <a:lnTo>
                  <a:pt x="526648" y="3191055"/>
                </a:lnTo>
                <a:lnTo>
                  <a:pt x="491704" y="3197291"/>
                </a:lnTo>
                <a:lnTo>
                  <a:pt x="454256" y="3201039"/>
                </a:lnTo>
                <a:lnTo>
                  <a:pt x="415580" y="3202283"/>
                </a:lnTo>
                <a:lnTo>
                  <a:pt x="388116" y="3202283"/>
                </a:lnTo>
                <a:lnTo>
                  <a:pt x="359408" y="3199794"/>
                </a:lnTo>
                <a:lnTo>
                  <a:pt x="331960" y="3197291"/>
                </a:lnTo>
                <a:lnTo>
                  <a:pt x="304512" y="3193558"/>
                </a:lnTo>
                <a:lnTo>
                  <a:pt x="277048" y="3187307"/>
                </a:lnTo>
                <a:lnTo>
                  <a:pt x="249600" y="3181071"/>
                </a:lnTo>
                <a:lnTo>
                  <a:pt x="222136" y="3172331"/>
                </a:lnTo>
                <a:lnTo>
                  <a:pt x="195932" y="3163606"/>
                </a:lnTo>
                <a:lnTo>
                  <a:pt x="169728" y="3153622"/>
                </a:lnTo>
                <a:lnTo>
                  <a:pt x="143524" y="3141135"/>
                </a:lnTo>
                <a:lnTo>
                  <a:pt x="118564" y="3128662"/>
                </a:lnTo>
                <a:lnTo>
                  <a:pt x="93604" y="3114931"/>
                </a:lnTo>
                <a:lnTo>
                  <a:pt x="68644" y="3099955"/>
                </a:lnTo>
                <a:lnTo>
                  <a:pt x="44928" y="3082475"/>
                </a:lnTo>
                <a:lnTo>
                  <a:pt x="22456" y="3065011"/>
                </a:lnTo>
                <a:lnTo>
                  <a:pt x="0" y="3046287"/>
                </a:lnTo>
                <a:lnTo>
                  <a:pt x="127288" y="2894038"/>
                </a:lnTo>
                <a:lnTo>
                  <a:pt x="160988" y="2918998"/>
                </a:lnTo>
                <a:lnTo>
                  <a:pt x="194688" y="2942714"/>
                </a:lnTo>
                <a:lnTo>
                  <a:pt x="210908" y="2953942"/>
                </a:lnTo>
                <a:lnTo>
                  <a:pt x="228372" y="2962682"/>
                </a:lnTo>
                <a:lnTo>
                  <a:pt x="247096" y="2972666"/>
                </a:lnTo>
                <a:lnTo>
                  <a:pt x="264576" y="2980147"/>
                </a:lnTo>
                <a:lnTo>
                  <a:pt x="282040" y="2987642"/>
                </a:lnTo>
                <a:lnTo>
                  <a:pt x="300764" y="2993878"/>
                </a:lnTo>
                <a:lnTo>
                  <a:pt x="319488" y="3000115"/>
                </a:lnTo>
                <a:lnTo>
                  <a:pt x="339456" y="3003862"/>
                </a:lnTo>
                <a:lnTo>
                  <a:pt x="358164" y="3007610"/>
                </a:lnTo>
                <a:lnTo>
                  <a:pt x="378132" y="3010099"/>
                </a:lnTo>
                <a:lnTo>
                  <a:pt x="399344" y="3012602"/>
                </a:lnTo>
                <a:lnTo>
                  <a:pt x="419312" y="3012602"/>
                </a:lnTo>
                <a:lnTo>
                  <a:pt x="435548" y="3012602"/>
                </a:lnTo>
                <a:lnTo>
                  <a:pt x="450524" y="3011343"/>
                </a:lnTo>
                <a:lnTo>
                  <a:pt x="465500" y="3008854"/>
                </a:lnTo>
                <a:lnTo>
                  <a:pt x="479216" y="3006351"/>
                </a:lnTo>
                <a:lnTo>
                  <a:pt x="491704" y="3002618"/>
                </a:lnTo>
                <a:lnTo>
                  <a:pt x="502932" y="2998870"/>
                </a:lnTo>
                <a:lnTo>
                  <a:pt x="514160" y="2993878"/>
                </a:lnTo>
                <a:lnTo>
                  <a:pt x="522900" y="2987642"/>
                </a:lnTo>
                <a:lnTo>
                  <a:pt x="531640" y="2981391"/>
                </a:lnTo>
                <a:lnTo>
                  <a:pt x="539120" y="2975155"/>
                </a:lnTo>
                <a:lnTo>
                  <a:pt x="545357" y="2966415"/>
                </a:lnTo>
                <a:lnTo>
                  <a:pt x="551608" y="2958934"/>
                </a:lnTo>
                <a:lnTo>
                  <a:pt x="555341" y="2950195"/>
                </a:lnTo>
                <a:lnTo>
                  <a:pt x="557844" y="2940211"/>
                </a:lnTo>
                <a:lnTo>
                  <a:pt x="560333" y="2930227"/>
                </a:lnTo>
                <a:lnTo>
                  <a:pt x="560333" y="2920243"/>
                </a:lnTo>
                <a:lnTo>
                  <a:pt x="560333" y="2917754"/>
                </a:lnTo>
                <a:lnTo>
                  <a:pt x="560333" y="2907770"/>
                </a:lnTo>
                <a:lnTo>
                  <a:pt x="559088" y="2897786"/>
                </a:lnTo>
                <a:lnTo>
                  <a:pt x="556600" y="2889046"/>
                </a:lnTo>
                <a:lnTo>
                  <a:pt x="552852" y="2880307"/>
                </a:lnTo>
                <a:lnTo>
                  <a:pt x="547860" y="2872826"/>
                </a:lnTo>
                <a:lnTo>
                  <a:pt x="541624" y="2865331"/>
                </a:lnTo>
                <a:lnTo>
                  <a:pt x="532884" y="2857850"/>
                </a:lnTo>
                <a:lnTo>
                  <a:pt x="524144" y="2850355"/>
                </a:lnTo>
                <a:lnTo>
                  <a:pt x="511672" y="2842874"/>
                </a:lnTo>
                <a:lnTo>
                  <a:pt x="497940" y="2836638"/>
                </a:lnTo>
                <a:lnTo>
                  <a:pt x="481720" y="2829142"/>
                </a:lnTo>
                <a:lnTo>
                  <a:pt x="462996" y="2822906"/>
                </a:lnTo>
                <a:lnTo>
                  <a:pt x="419312" y="2807930"/>
                </a:lnTo>
                <a:lnTo>
                  <a:pt x="363156" y="2792954"/>
                </a:lnTo>
                <a:lnTo>
                  <a:pt x="326968" y="2782970"/>
                </a:lnTo>
                <a:lnTo>
                  <a:pt x="293268" y="2772986"/>
                </a:lnTo>
                <a:lnTo>
                  <a:pt x="260828" y="2763002"/>
                </a:lnTo>
                <a:lnTo>
                  <a:pt x="229632" y="2751774"/>
                </a:lnTo>
                <a:lnTo>
                  <a:pt x="200924" y="2740546"/>
                </a:lnTo>
                <a:lnTo>
                  <a:pt x="174720" y="2726814"/>
                </a:lnTo>
                <a:lnTo>
                  <a:pt x="149760" y="2713082"/>
                </a:lnTo>
                <a:lnTo>
                  <a:pt x="127288" y="2696862"/>
                </a:lnTo>
                <a:lnTo>
                  <a:pt x="107320" y="2679383"/>
                </a:lnTo>
                <a:lnTo>
                  <a:pt x="98596" y="2670658"/>
                </a:lnTo>
                <a:lnTo>
                  <a:pt x="89856" y="2660674"/>
                </a:lnTo>
                <a:lnTo>
                  <a:pt x="82360" y="2649431"/>
                </a:lnTo>
                <a:lnTo>
                  <a:pt x="74880" y="2639447"/>
                </a:lnTo>
                <a:lnTo>
                  <a:pt x="67384" y="2626974"/>
                </a:lnTo>
                <a:lnTo>
                  <a:pt x="62392" y="2615746"/>
                </a:lnTo>
                <a:lnTo>
                  <a:pt x="56156" y="2602014"/>
                </a:lnTo>
                <a:lnTo>
                  <a:pt x="52408" y="2589542"/>
                </a:lnTo>
                <a:lnTo>
                  <a:pt x="48676" y="2574566"/>
                </a:lnTo>
                <a:lnTo>
                  <a:pt x="44928" y="2559590"/>
                </a:lnTo>
                <a:lnTo>
                  <a:pt x="42424" y="2544614"/>
                </a:lnTo>
                <a:lnTo>
                  <a:pt x="39936" y="2528378"/>
                </a:lnTo>
                <a:lnTo>
                  <a:pt x="39936" y="2510914"/>
                </a:lnTo>
                <a:lnTo>
                  <a:pt x="38692" y="2493434"/>
                </a:lnTo>
                <a:lnTo>
                  <a:pt x="38692" y="2490946"/>
                </a:lnTo>
                <a:lnTo>
                  <a:pt x="39936" y="2474726"/>
                </a:lnTo>
                <a:lnTo>
                  <a:pt x="41180" y="2458490"/>
                </a:lnTo>
                <a:lnTo>
                  <a:pt x="42424" y="2442270"/>
                </a:lnTo>
                <a:lnTo>
                  <a:pt x="46172" y="2427294"/>
                </a:lnTo>
                <a:lnTo>
                  <a:pt x="48676" y="2412318"/>
                </a:lnTo>
                <a:lnTo>
                  <a:pt x="53668" y="2397342"/>
                </a:lnTo>
                <a:lnTo>
                  <a:pt x="58660" y="2383626"/>
                </a:lnTo>
                <a:lnTo>
                  <a:pt x="64896" y="2369894"/>
                </a:lnTo>
                <a:lnTo>
                  <a:pt x="71132" y="2356162"/>
                </a:lnTo>
                <a:lnTo>
                  <a:pt x="78628" y="2343690"/>
                </a:lnTo>
                <a:lnTo>
                  <a:pt x="86108" y="2331202"/>
                </a:lnTo>
                <a:lnTo>
                  <a:pt x="94848" y="2318730"/>
                </a:lnTo>
                <a:lnTo>
                  <a:pt x="103588" y="2307486"/>
                </a:lnTo>
                <a:lnTo>
                  <a:pt x="113572" y="2296258"/>
                </a:lnTo>
                <a:lnTo>
                  <a:pt x="124800" y="2286274"/>
                </a:lnTo>
                <a:lnTo>
                  <a:pt x="134784" y="2276290"/>
                </a:lnTo>
                <a:lnTo>
                  <a:pt x="147256" y="2267566"/>
                </a:lnTo>
                <a:lnTo>
                  <a:pt x="159744" y="2258826"/>
                </a:lnTo>
                <a:lnTo>
                  <a:pt x="172216" y="2250086"/>
                </a:lnTo>
                <a:lnTo>
                  <a:pt x="185948" y="2242606"/>
                </a:lnTo>
                <a:lnTo>
                  <a:pt x="213396" y="2227630"/>
                </a:lnTo>
                <a:lnTo>
                  <a:pt x="243348" y="2216386"/>
                </a:lnTo>
                <a:lnTo>
                  <a:pt x="275804" y="2207662"/>
                </a:lnTo>
                <a:lnTo>
                  <a:pt x="309504" y="2201410"/>
                </a:lnTo>
                <a:lnTo>
                  <a:pt x="344448" y="2196418"/>
                </a:lnTo>
                <a:close/>
                <a:moveTo>
                  <a:pt x="1997998" y="1462625"/>
                </a:moveTo>
                <a:lnTo>
                  <a:pt x="2109082" y="1462625"/>
                </a:lnTo>
                <a:lnTo>
                  <a:pt x="2105334" y="1483838"/>
                </a:lnTo>
                <a:lnTo>
                  <a:pt x="2100342" y="1508798"/>
                </a:lnTo>
                <a:lnTo>
                  <a:pt x="2092846" y="1536246"/>
                </a:lnTo>
                <a:lnTo>
                  <a:pt x="2082862" y="1564954"/>
                </a:lnTo>
                <a:lnTo>
                  <a:pt x="2071634" y="1596150"/>
                </a:lnTo>
                <a:lnTo>
                  <a:pt x="2056658" y="1629850"/>
                </a:lnTo>
                <a:lnTo>
                  <a:pt x="2039194" y="1663550"/>
                </a:lnTo>
                <a:lnTo>
                  <a:pt x="2017966" y="1698478"/>
                </a:lnTo>
                <a:lnTo>
                  <a:pt x="2032942" y="1720950"/>
                </a:lnTo>
                <a:lnTo>
                  <a:pt x="2051666" y="1744666"/>
                </a:lnTo>
                <a:lnTo>
                  <a:pt x="2071634" y="1767122"/>
                </a:lnTo>
                <a:lnTo>
                  <a:pt x="2094106" y="1788334"/>
                </a:lnTo>
                <a:lnTo>
                  <a:pt x="2117806" y="1809562"/>
                </a:lnTo>
                <a:lnTo>
                  <a:pt x="2141522" y="1828270"/>
                </a:lnTo>
                <a:lnTo>
                  <a:pt x="2167726" y="1844490"/>
                </a:lnTo>
                <a:lnTo>
                  <a:pt x="2193930" y="1860726"/>
                </a:lnTo>
                <a:lnTo>
                  <a:pt x="2195190" y="1859466"/>
                </a:lnTo>
                <a:lnTo>
                  <a:pt x="2195190" y="1860726"/>
                </a:lnTo>
                <a:lnTo>
                  <a:pt x="2221394" y="1844490"/>
                </a:lnTo>
                <a:lnTo>
                  <a:pt x="2247598" y="1828270"/>
                </a:lnTo>
                <a:lnTo>
                  <a:pt x="2272558" y="1809562"/>
                </a:lnTo>
                <a:lnTo>
                  <a:pt x="2295015" y="1788334"/>
                </a:lnTo>
                <a:lnTo>
                  <a:pt x="2317486" y="1767122"/>
                </a:lnTo>
                <a:lnTo>
                  <a:pt x="2337454" y="1744666"/>
                </a:lnTo>
                <a:lnTo>
                  <a:pt x="2356178" y="1720950"/>
                </a:lnTo>
                <a:lnTo>
                  <a:pt x="2371154" y="1698478"/>
                </a:lnTo>
                <a:lnTo>
                  <a:pt x="2349927" y="1663550"/>
                </a:lnTo>
                <a:lnTo>
                  <a:pt x="2332462" y="1629850"/>
                </a:lnTo>
                <a:lnTo>
                  <a:pt x="2318730" y="1596150"/>
                </a:lnTo>
                <a:lnTo>
                  <a:pt x="2306258" y="1564954"/>
                </a:lnTo>
                <a:lnTo>
                  <a:pt x="2296274" y="1536246"/>
                </a:lnTo>
                <a:lnTo>
                  <a:pt x="2288778" y="1508798"/>
                </a:lnTo>
                <a:lnTo>
                  <a:pt x="2283786" y="1483838"/>
                </a:lnTo>
                <a:lnTo>
                  <a:pt x="2280054" y="1462625"/>
                </a:lnTo>
                <a:lnTo>
                  <a:pt x="2391122" y="1462625"/>
                </a:lnTo>
                <a:lnTo>
                  <a:pt x="2397358" y="1488830"/>
                </a:lnTo>
                <a:lnTo>
                  <a:pt x="2404838" y="1513790"/>
                </a:lnTo>
                <a:lnTo>
                  <a:pt x="2414822" y="1539994"/>
                </a:lnTo>
                <a:lnTo>
                  <a:pt x="2424806" y="1566198"/>
                </a:lnTo>
                <a:lnTo>
                  <a:pt x="2436050" y="1591158"/>
                </a:lnTo>
                <a:lnTo>
                  <a:pt x="2449766" y="1614874"/>
                </a:lnTo>
                <a:lnTo>
                  <a:pt x="2464742" y="1638590"/>
                </a:lnTo>
                <a:lnTo>
                  <a:pt x="2479718" y="1662290"/>
                </a:lnTo>
                <a:lnTo>
                  <a:pt x="2498442" y="1688494"/>
                </a:lnTo>
                <a:lnTo>
                  <a:pt x="2484710" y="1717202"/>
                </a:lnTo>
                <a:lnTo>
                  <a:pt x="2475971" y="1735926"/>
                </a:lnTo>
                <a:lnTo>
                  <a:pt x="2464742" y="1755894"/>
                </a:lnTo>
                <a:lnTo>
                  <a:pt x="2452270" y="1774618"/>
                </a:lnTo>
                <a:lnTo>
                  <a:pt x="2439782" y="1793326"/>
                </a:lnTo>
                <a:lnTo>
                  <a:pt x="2424806" y="1810806"/>
                </a:lnTo>
                <a:lnTo>
                  <a:pt x="2409830" y="1829530"/>
                </a:lnTo>
                <a:lnTo>
                  <a:pt x="2393610" y="1846994"/>
                </a:lnTo>
                <a:lnTo>
                  <a:pt x="2376146" y="1863214"/>
                </a:lnTo>
                <a:lnTo>
                  <a:pt x="2358666" y="1880694"/>
                </a:lnTo>
                <a:lnTo>
                  <a:pt x="2339943" y="1895670"/>
                </a:lnTo>
                <a:lnTo>
                  <a:pt x="2319975" y="1910646"/>
                </a:lnTo>
                <a:lnTo>
                  <a:pt x="2300007" y="1924362"/>
                </a:lnTo>
                <a:lnTo>
                  <a:pt x="2280054" y="1938094"/>
                </a:lnTo>
                <a:lnTo>
                  <a:pt x="2258826" y="1950582"/>
                </a:lnTo>
                <a:lnTo>
                  <a:pt x="2237614" y="1961810"/>
                </a:lnTo>
                <a:lnTo>
                  <a:pt x="2216402" y="1971794"/>
                </a:lnTo>
                <a:lnTo>
                  <a:pt x="2195190" y="1981778"/>
                </a:lnTo>
                <a:lnTo>
                  <a:pt x="2195190" y="1980534"/>
                </a:lnTo>
                <a:lnTo>
                  <a:pt x="2193930" y="1981778"/>
                </a:lnTo>
                <a:lnTo>
                  <a:pt x="2172718" y="1971794"/>
                </a:lnTo>
                <a:lnTo>
                  <a:pt x="2151506" y="1961810"/>
                </a:lnTo>
                <a:lnTo>
                  <a:pt x="2130294" y="1950582"/>
                </a:lnTo>
                <a:lnTo>
                  <a:pt x="2109082" y="1938094"/>
                </a:lnTo>
                <a:lnTo>
                  <a:pt x="2089114" y="1924362"/>
                </a:lnTo>
                <a:lnTo>
                  <a:pt x="2069146" y="1910646"/>
                </a:lnTo>
                <a:lnTo>
                  <a:pt x="2049178" y="1895670"/>
                </a:lnTo>
                <a:lnTo>
                  <a:pt x="2030454" y="1880694"/>
                </a:lnTo>
                <a:lnTo>
                  <a:pt x="2012974" y="1863214"/>
                </a:lnTo>
                <a:lnTo>
                  <a:pt x="1995510" y="1846994"/>
                </a:lnTo>
                <a:lnTo>
                  <a:pt x="1979290" y="1829530"/>
                </a:lnTo>
                <a:lnTo>
                  <a:pt x="1964314" y="1810806"/>
                </a:lnTo>
                <a:lnTo>
                  <a:pt x="1949338" y="1793326"/>
                </a:lnTo>
                <a:lnTo>
                  <a:pt x="1936850" y="1774618"/>
                </a:lnTo>
                <a:lnTo>
                  <a:pt x="1924378" y="1755894"/>
                </a:lnTo>
                <a:lnTo>
                  <a:pt x="1913150" y="1735926"/>
                </a:lnTo>
                <a:lnTo>
                  <a:pt x="1904410" y="1717202"/>
                </a:lnTo>
                <a:lnTo>
                  <a:pt x="1890678" y="1688494"/>
                </a:lnTo>
                <a:lnTo>
                  <a:pt x="1909402" y="1662290"/>
                </a:lnTo>
                <a:lnTo>
                  <a:pt x="1924378" y="1638590"/>
                </a:lnTo>
                <a:lnTo>
                  <a:pt x="1939354" y="1614874"/>
                </a:lnTo>
                <a:lnTo>
                  <a:pt x="1953071" y="1591158"/>
                </a:lnTo>
                <a:lnTo>
                  <a:pt x="1964314" y="1566198"/>
                </a:lnTo>
                <a:lnTo>
                  <a:pt x="1975542" y="1539994"/>
                </a:lnTo>
                <a:lnTo>
                  <a:pt x="1984282" y="1513790"/>
                </a:lnTo>
                <a:lnTo>
                  <a:pt x="1991762" y="1488830"/>
                </a:lnTo>
                <a:close/>
                <a:moveTo>
                  <a:pt x="1566213" y="1260441"/>
                </a:moveTo>
                <a:lnTo>
                  <a:pt x="2822907" y="1260441"/>
                </a:lnTo>
                <a:lnTo>
                  <a:pt x="2822907" y="1365273"/>
                </a:lnTo>
                <a:lnTo>
                  <a:pt x="1566213" y="1365273"/>
                </a:lnTo>
                <a:close/>
                <a:moveTo>
                  <a:pt x="2926495" y="623984"/>
                </a:moveTo>
                <a:lnTo>
                  <a:pt x="2950211" y="623984"/>
                </a:lnTo>
                <a:lnTo>
                  <a:pt x="2951455" y="623984"/>
                </a:lnTo>
                <a:lnTo>
                  <a:pt x="2970179" y="623984"/>
                </a:lnTo>
                <a:lnTo>
                  <a:pt x="2987643" y="625228"/>
                </a:lnTo>
                <a:lnTo>
                  <a:pt x="3006367" y="627732"/>
                </a:lnTo>
                <a:lnTo>
                  <a:pt x="3023832" y="631465"/>
                </a:lnTo>
                <a:lnTo>
                  <a:pt x="3041311" y="636457"/>
                </a:lnTo>
                <a:lnTo>
                  <a:pt x="3058776" y="641449"/>
                </a:lnTo>
                <a:lnTo>
                  <a:pt x="3075011" y="647700"/>
                </a:lnTo>
                <a:lnTo>
                  <a:pt x="3091231" y="655180"/>
                </a:lnTo>
                <a:lnTo>
                  <a:pt x="3107451" y="663920"/>
                </a:lnTo>
                <a:lnTo>
                  <a:pt x="3123672" y="672660"/>
                </a:lnTo>
                <a:lnTo>
                  <a:pt x="3138648" y="682644"/>
                </a:lnTo>
                <a:lnTo>
                  <a:pt x="3152379" y="693872"/>
                </a:lnTo>
                <a:lnTo>
                  <a:pt x="3167355" y="705100"/>
                </a:lnTo>
                <a:lnTo>
                  <a:pt x="3179828" y="717588"/>
                </a:lnTo>
                <a:lnTo>
                  <a:pt x="3193560" y="731305"/>
                </a:lnTo>
                <a:lnTo>
                  <a:pt x="3204788" y="745036"/>
                </a:lnTo>
                <a:lnTo>
                  <a:pt x="3217275" y="761257"/>
                </a:lnTo>
                <a:lnTo>
                  <a:pt x="3227259" y="777477"/>
                </a:lnTo>
                <a:lnTo>
                  <a:pt x="3237243" y="793712"/>
                </a:lnTo>
                <a:lnTo>
                  <a:pt x="3247227" y="811176"/>
                </a:lnTo>
                <a:lnTo>
                  <a:pt x="3254708" y="827397"/>
                </a:lnTo>
                <a:lnTo>
                  <a:pt x="3260959" y="846120"/>
                </a:lnTo>
                <a:lnTo>
                  <a:pt x="3267195" y="863600"/>
                </a:lnTo>
                <a:lnTo>
                  <a:pt x="3272187" y="882309"/>
                </a:lnTo>
                <a:lnTo>
                  <a:pt x="3275935" y="901032"/>
                </a:lnTo>
                <a:lnTo>
                  <a:pt x="3278424" y="919756"/>
                </a:lnTo>
                <a:lnTo>
                  <a:pt x="3280927" y="938465"/>
                </a:lnTo>
                <a:lnTo>
                  <a:pt x="3280927" y="957189"/>
                </a:lnTo>
                <a:lnTo>
                  <a:pt x="3280927" y="977157"/>
                </a:lnTo>
                <a:lnTo>
                  <a:pt x="3279668" y="995880"/>
                </a:lnTo>
                <a:lnTo>
                  <a:pt x="3277179" y="1015848"/>
                </a:lnTo>
                <a:lnTo>
                  <a:pt x="3273432" y="1034572"/>
                </a:lnTo>
                <a:lnTo>
                  <a:pt x="3166111" y="1010856"/>
                </a:lnTo>
                <a:lnTo>
                  <a:pt x="3168600" y="998369"/>
                </a:lnTo>
                <a:lnTo>
                  <a:pt x="3169844" y="984652"/>
                </a:lnTo>
                <a:lnTo>
                  <a:pt x="3171103" y="959692"/>
                </a:lnTo>
                <a:lnTo>
                  <a:pt x="3169844" y="933473"/>
                </a:lnTo>
                <a:lnTo>
                  <a:pt x="3164867" y="907269"/>
                </a:lnTo>
                <a:lnTo>
                  <a:pt x="3157371" y="882309"/>
                </a:lnTo>
                <a:lnTo>
                  <a:pt x="3147387" y="858608"/>
                </a:lnTo>
                <a:lnTo>
                  <a:pt x="3134915" y="836137"/>
                </a:lnTo>
                <a:lnTo>
                  <a:pt x="3127419" y="824908"/>
                </a:lnTo>
                <a:lnTo>
                  <a:pt x="3119939" y="814924"/>
                </a:lnTo>
                <a:lnTo>
                  <a:pt x="3102459" y="796201"/>
                </a:lnTo>
                <a:lnTo>
                  <a:pt x="3084995" y="779980"/>
                </a:lnTo>
                <a:lnTo>
                  <a:pt x="3065027" y="766249"/>
                </a:lnTo>
                <a:lnTo>
                  <a:pt x="3043800" y="753776"/>
                </a:lnTo>
                <a:lnTo>
                  <a:pt x="3022587" y="745036"/>
                </a:lnTo>
                <a:lnTo>
                  <a:pt x="3000131" y="738800"/>
                </a:lnTo>
                <a:lnTo>
                  <a:pt x="2975171" y="735052"/>
                </a:lnTo>
                <a:lnTo>
                  <a:pt x="2951455" y="733808"/>
                </a:lnTo>
                <a:lnTo>
                  <a:pt x="2950211" y="733808"/>
                </a:lnTo>
                <a:lnTo>
                  <a:pt x="2928999" y="735052"/>
                </a:lnTo>
                <a:lnTo>
                  <a:pt x="2909031" y="737556"/>
                </a:lnTo>
                <a:lnTo>
                  <a:pt x="2889063" y="741289"/>
                </a:lnTo>
                <a:lnTo>
                  <a:pt x="2871583" y="747540"/>
                </a:lnTo>
                <a:lnTo>
                  <a:pt x="2852859" y="755020"/>
                </a:lnTo>
                <a:lnTo>
                  <a:pt x="2835395" y="765004"/>
                </a:lnTo>
                <a:lnTo>
                  <a:pt x="2819175" y="774988"/>
                </a:lnTo>
                <a:lnTo>
                  <a:pt x="2804199" y="784972"/>
                </a:lnTo>
                <a:lnTo>
                  <a:pt x="2789223" y="797445"/>
                </a:lnTo>
                <a:lnTo>
                  <a:pt x="2775491" y="809932"/>
                </a:lnTo>
                <a:lnTo>
                  <a:pt x="2763019" y="822405"/>
                </a:lnTo>
                <a:lnTo>
                  <a:pt x="2750531" y="836137"/>
                </a:lnTo>
                <a:lnTo>
                  <a:pt x="2728075" y="863600"/>
                </a:lnTo>
                <a:lnTo>
                  <a:pt x="2709351" y="891048"/>
                </a:lnTo>
                <a:lnTo>
                  <a:pt x="2686879" y="927237"/>
                </a:lnTo>
                <a:lnTo>
                  <a:pt x="2669415" y="963425"/>
                </a:lnTo>
                <a:lnTo>
                  <a:pt x="2653195" y="999628"/>
                </a:lnTo>
                <a:lnTo>
                  <a:pt x="2639463" y="1034572"/>
                </a:lnTo>
                <a:lnTo>
                  <a:pt x="2628235" y="1069516"/>
                </a:lnTo>
                <a:lnTo>
                  <a:pt x="2619495" y="1103201"/>
                </a:lnTo>
                <a:lnTo>
                  <a:pt x="2613259" y="1134397"/>
                </a:lnTo>
                <a:lnTo>
                  <a:pt x="2608267" y="1163105"/>
                </a:lnTo>
                <a:lnTo>
                  <a:pt x="2497199" y="1163105"/>
                </a:lnTo>
                <a:lnTo>
                  <a:pt x="2502191" y="1128161"/>
                </a:lnTo>
                <a:lnTo>
                  <a:pt x="2509671" y="1089469"/>
                </a:lnTo>
                <a:lnTo>
                  <a:pt x="2519655" y="1049548"/>
                </a:lnTo>
                <a:lnTo>
                  <a:pt x="2532143" y="1007109"/>
                </a:lnTo>
                <a:lnTo>
                  <a:pt x="2548363" y="963425"/>
                </a:lnTo>
                <a:lnTo>
                  <a:pt x="2568331" y="918497"/>
                </a:lnTo>
                <a:lnTo>
                  <a:pt x="2578315" y="897285"/>
                </a:lnTo>
                <a:lnTo>
                  <a:pt x="2590787" y="874828"/>
                </a:lnTo>
                <a:lnTo>
                  <a:pt x="2603275" y="852357"/>
                </a:lnTo>
                <a:lnTo>
                  <a:pt x="2617007" y="831144"/>
                </a:lnTo>
                <a:lnTo>
                  <a:pt x="2633227" y="806184"/>
                </a:lnTo>
                <a:lnTo>
                  <a:pt x="2650691" y="783728"/>
                </a:lnTo>
                <a:lnTo>
                  <a:pt x="2669415" y="761257"/>
                </a:lnTo>
                <a:lnTo>
                  <a:pt x="2688139" y="741289"/>
                </a:lnTo>
                <a:lnTo>
                  <a:pt x="2706847" y="722580"/>
                </a:lnTo>
                <a:lnTo>
                  <a:pt x="2726815" y="706345"/>
                </a:lnTo>
                <a:lnTo>
                  <a:pt x="2746783" y="690124"/>
                </a:lnTo>
                <a:lnTo>
                  <a:pt x="2768011" y="676393"/>
                </a:lnTo>
                <a:lnTo>
                  <a:pt x="2789223" y="663920"/>
                </a:lnTo>
                <a:lnTo>
                  <a:pt x="2811679" y="653936"/>
                </a:lnTo>
                <a:lnTo>
                  <a:pt x="2832891" y="643952"/>
                </a:lnTo>
                <a:lnTo>
                  <a:pt x="2855363" y="636457"/>
                </a:lnTo>
                <a:lnTo>
                  <a:pt x="2879079" y="631465"/>
                </a:lnTo>
                <a:lnTo>
                  <a:pt x="2902779" y="626473"/>
                </a:lnTo>
                <a:close/>
                <a:moveTo>
                  <a:pt x="1418941" y="623984"/>
                </a:moveTo>
                <a:lnTo>
                  <a:pt x="1437665" y="623984"/>
                </a:lnTo>
                <a:lnTo>
                  <a:pt x="1438909" y="623984"/>
                </a:lnTo>
                <a:lnTo>
                  <a:pt x="1462625" y="623984"/>
                </a:lnTo>
                <a:lnTo>
                  <a:pt x="1486341" y="626473"/>
                </a:lnTo>
                <a:lnTo>
                  <a:pt x="1510041" y="631465"/>
                </a:lnTo>
                <a:lnTo>
                  <a:pt x="1533757" y="636457"/>
                </a:lnTo>
                <a:lnTo>
                  <a:pt x="1556229" y="643952"/>
                </a:lnTo>
                <a:lnTo>
                  <a:pt x="1577441" y="653936"/>
                </a:lnTo>
                <a:lnTo>
                  <a:pt x="1599897" y="663920"/>
                </a:lnTo>
                <a:lnTo>
                  <a:pt x="1621110" y="676393"/>
                </a:lnTo>
                <a:lnTo>
                  <a:pt x="1642337" y="690124"/>
                </a:lnTo>
                <a:lnTo>
                  <a:pt x="1662305" y="706345"/>
                </a:lnTo>
                <a:lnTo>
                  <a:pt x="1682273" y="722580"/>
                </a:lnTo>
                <a:lnTo>
                  <a:pt x="1700982" y="741289"/>
                </a:lnTo>
                <a:lnTo>
                  <a:pt x="1719705" y="761257"/>
                </a:lnTo>
                <a:lnTo>
                  <a:pt x="1738429" y="783728"/>
                </a:lnTo>
                <a:lnTo>
                  <a:pt x="1755894" y="806184"/>
                </a:lnTo>
                <a:lnTo>
                  <a:pt x="1772114" y="831144"/>
                </a:lnTo>
                <a:lnTo>
                  <a:pt x="1785846" y="852357"/>
                </a:lnTo>
                <a:lnTo>
                  <a:pt x="1798333" y="874828"/>
                </a:lnTo>
                <a:lnTo>
                  <a:pt x="1810806" y="897285"/>
                </a:lnTo>
                <a:lnTo>
                  <a:pt x="1820790" y="918497"/>
                </a:lnTo>
                <a:lnTo>
                  <a:pt x="1840758" y="963425"/>
                </a:lnTo>
                <a:lnTo>
                  <a:pt x="1856978" y="1007109"/>
                </a:lnTo>
                <a:lnTo>
                  <a:pt x="1869466" y="1049548"/>
                </a:lnTo>
                <a:lnTo>
                  <a:pt x="1879450" y="1089469"/>
                </a:lnTo>
                <a:lnTo>
                  <a:pt x="1886930" y="1128161"/>
                </a:lnTo>
                <a:lnTo>
                  <a:pt x="1891922" y="1163105"/>
                </a:lnTo>
                <a:lnTo>
                  <a:pt x="1780854" y="1163105"/>
                </a:lnTo>
                <a:lnTo>
                  <a:pt x="1777106" y="1134397"/>
                </a:lnTo>
                <a:lnTo>
                  <a:pt x="1769625" y="1103201"/>
                </a:lnTo>
                <a:lnTo>
                  <a:pt x="1760886" y="1069516"/>
                </a:lnTo>
                <a:lnTo>
                  <a:pt x="1749657" y="1034572"/>
                </a:lnTo>
                <a:lnTo>
                  <a:pt x="1735926" y="999628"/>
                </a:lnTo>
                <a:lnTo>
                  <a:pt x="1720950" y="963425"/>
                </a:lnTo>
                <a:lnTo>
                  <a:pt x="1702241" y="927237"/>
                </a:lnTo>
                <a:lnTo>
                  <a:pt x="1679769" y="891048"/>
                </a:lnTo>
                <a:lnTo>
                  <a:pt x="1661046" y="863600"/>
                </a:lnTo>
                <a:lnTo>
                  <a:pt x="1638589" y="836137"/>
                </a:lnTo>
                <a:lnTo>
                  <a:pt x="1626102" y="822405"/>
                </a:lnTo>
                <a:lnTo>
                  <a:pt x="1613629" y="809932"/>
                </a:lnTo>
                <a:lnTo>
                  <a:pt x="1599897" y="797445"/>
                </a:lnTo>
                <a:lnTo>
                  <a:pt x="1584921" y="784972"/>
                </a:lnTo>
                <a:lnTo>
                  <a:pt x="1569945" y="774988"/>
                </a:lnTo>
                <a:lnTo>
                  <a:pt x="1553725" y="765004"/>
                </a:lnTo>
                <a:lnTo>
                  <a:pt x="1536261" y="755020"/>
                </a:lnTo>
                <a:lnTo>
                  <a:pt x="1518781" y="747540"/>
                </a:lnTo>
                <a:lnTo>
                  <a:pt x="1500057" y="741289"/>
                </a:lnTo>
                <a:lnTo>
                  <a:pt x="1480089" y="737556"/>
                </a:lnTo>
                <a:lnTo>
                  <a:pt x="1460121" y="735052"/>
                </a:lnTo>
                <a:lnTo>
                  <a:pt x="1438909" y="733808"/>
                </a:lnTo>
                <a:lnTo>
                  <a:pt x="1437665" y="733808"/>
                </a:lnTo>
                <a:lnTo>
                  <a:pt x="1413949" y="735052"/>
                </a:lnTo>
                <a:lnTo>
                  <a:pt x="1390249" y="738800"/>
                </a:lnTo>
                <a:lnTo>
                  <a:pt x="1366533" y="745036"/>
                </a:lnTo>
                <a:lnTo>
                  <a:pt x="1345321" y="753776"/>
                </a:lnTo>
                <a:lnTo>
                  <a:pt x="1324093" y="766249"/>
                </a:lnTo>
                <a:lnTo>
                  <a:pt x="1304125" y="779980"/>
                </a:lnTo>
                <a:lnTo>
                  <a:pt x="1286661" y="796201"/>
                </a:lnTo>
                <a:lnTo>
                  <a:pt x="1269181" y="814924"/>
                </a:lnTo>
                <a:lnTo>
                  <a:pt x="1261701" y="824908"/>
                </a:lnTo>
                <a:lnTo>
                  <a:pt x="1254205" y="836137"/>
                </a:lnTo>
                <a:lnTo>
                  <a:pt x="1241733" y="858608"/>
                </a:lnTo>
                <a:lnTo>
                  <a:pt x="1231749" y="882309"/>
                </a:lnTo>
                <a:lnTo>
                  <a:pt x="1224268" y="907269"/>
                </a:lnTo>
                <a:lnTo>
                  <a:pt x="1219276" y="933473"/>
                </a:lnTo>
                <a:lnTo>
                  <a:pt x="1218017" y="959692"/>
                </a:lnTo>
                <a:lnTo>
                  <a:pt x="1219276" y="984652"/>
                </a:lnTo>
                <a:lnTo>
                  <a:pt x="1220521" y="998369"/>
                </a:lnTo>
                <a:lnTo>
                  <a:pt x="1223009" y="1010856"/>
                </a:lnTo>
                <a:lnTo>
                  <a:pt x="1115689" y="1034572"/>
                </a:lnTo>
                <a:lnTo>
                  <a:pt x="1111941" y="1015848"/>
                </a:lnTo>
                <a:lnTo>
                  <a:pt x="1109452" y="995880"/>
                </a:lnTo>
                <a:lnTo>
                  <a:pt x="1108193" y="977157"/>
                </a:lnTo>
                <a:lnTo>
                  <a:pt x="1108193" y="957189"/>
                </a:lnTo>
                <a:lnTo>
                  <a:pt x="1108193" y="938465"/>
                </a:lnTo>
                <a:lnTo>
                  <a:pt x="1110697" y="919756"/>
                </a:lnTo>
                <a:lnTo>
                  <a:pt x="1113185" y="901032"/>
                </a:lnTo>
                <a:lnTo>
                  <a:pt x="1116933" y="882309"/>
                </a:lnTo>
                <a:lnTo>
                  <a:pt x="1121925" y="863600"/>
                </a:lnTo>
                <a:lnTo>
                  <a:pt x="1128161" y="846120"/>
                </a:lnTo>
                <a:lnTo>
                  <a:pt x="1134412" y="827397"/>
                </a:lnTo>
                <a:lnTo>
                  <a:pt x="1141893" y="811176"/>
                </a:lnTo>
                <a:lnTo>
                  <a:pt x="1151877" y="793712"/>
                </a:lnTo>
                <a:lnTo>
                  <a:pt x="1161861" y="777477"/>
                </a:lnTo>
                <a:lnTo>
                  <a:pt x="1171845" y="761257"/>
                </a:lnTo>
                <a:lnTo>
                  <a:pt x="1184332" y="745036"/>
                </a:lnTo>
                <a:lnTo>
                  <a:pt x="1195561" y="731305"/>
                </a:lnTo>
                <a:lnTo>
                  <a:pt x="1209292" y="717588"/>
                </a:lnTo>
                <a:lnTo>
                  <a:pt x="1221765" y="705100"/>
                </a:lnTo>
                <a:lnTo>
                  <a:pt x="1236741" y="693872"/>
                </a:lnTo>
                <a:lnTo>
                  <a:pt x="1250473" y="682644"/>
                </a:lnTo>
                <a:lnTo>
                  <a:pt x="1265449" y="672660"/>
                </a:lnTo>
                <a:lnTo>
                  <a:pt x="1281669" y="663920"/>
                </a:lnTo>
                <a:lnTo>
                  <a:pt x="1297889" y="655180"/>
                </a:lnTo>
                <a:lnTo>
                  <a:pt x="1314109" y="647700"/>
                </a:lnTo>
                <a:lnTo>
                  <a:pt x="1330345" y="641449"/>
                </a:lnTo>
                <a:lnTo>
                  <a:pt x="1347809" y="636457"/>
                </a:lnTo>
                <a:lnTo>
                  <a:pt x="1365289" y="631465"/>
                </a:lnTo>
                <a:lnTo>
                  <a:pt x="1382753" y="627732"/>
                </a:lnTo>
                <a:lnTo>
                  <a:pt x="1401477" y="625228"/>
                </a:lnTo>
                <a:close/>
                <a:moveTo>
                  <a:pt x="2195190" y="0"/>
                </a:moveTo>
                <a:lnTo>
                  <a:pt x="2235126" y="43684"/>
                </a:lnTo>
                <a:lnTo>
                  <a:pt x="2252590" y="62392"/>
                </a:lnTo>
                <a:lnTo>
                  <a:pt x="2273803" y="81116"/>
                </a:lnTo>
                <a:lnTo>
                  <a:pt x="2314983" y="117304"/>
                </a:lnTo>
                <a:lnTo>
                  <a:pt x="2351186" y="147256"/>
                </a:lnTo>
                <a:lnTo>
                  <a:pt x="2373643" y="163477"/>
                </a:lnTo>
                <a:lnTo>
                  <a:pt x="2397358" y="182200"/>
                </a:lnTo>
                <a:lnTo>
                  <a:pt x="2418571" y="202168"/>
                </a:lnTo>
                <a:lnTo>
                  <a:pt x="2439783" y="222136"/>
                </a:lnTo>
                <a:lnTo>
                  <a:pt x="2459751" y="243349"/>
                </a:lnTo>
                <a:lnTo>
                  <a:pt x="2477230" y="265820"/>
                </a:lnTo>
                <a:lnTo>
                  <a:pt x="2494695" y="288276"/>
                </a:lnTo>
                <a:lnTo>
                  <a:pt x="2509671" y="311992"/>
                </a:lnTo>
                <a:lnTo>
                  <a:pt x="2524647" y="335708"/>
                </a:lnTo>
                <a:lnTo>
                  <a:pt x="2537135" y="360668"/>
                </a:lnTo>
                <a:lnTo>
                  <a:pt x="2548363" y="385628"/>
                </a:lnTo>
                <a:lnTo>
                  <a:pt x="2557103" y="410588"/>
                </a:lnTo>
                <a:lnTo>
                  <a:pt x="2564583" y="436792"/>
                </a:lnTo>
                <a:lnTo>
                  <a:pt x="2570819" y="461752"/>
                </a:lnTo>
                <a:lnTo>
                  <a:pt x="2575811" y="487957"/>
                </a:lnTo>
                <a:lnTo>
                  <a:pt x="2578315" y="514161"/>
                </a:lnTo>
                <a:lnTo>
                  <a:pt x="2579559" y="541624"/>
                </a:lnTo>
                <a:lnTo>
                  <a:pt x="2579559" y="562837"/>
                </a:lnTo>
                <a:lnTo>
                  <a:pt x="2579559" y="562837"/>
                </a:lnTo>
                <a:lnTo>
                  <a:pt x="2578315" y="584049"/>
                </a:lnTo>
                <a:lnTo>
                  <a:pt x="2575811" y="605261"/>
                </a:lnTo>
                <a:lnTo>
                  <a:pt x="2572079" y="626473"/>
                </a:lnTo>
                <a:lnTo>
                  <a:pt x="2568331" y="647701"/>
                </a:lnTo>
                <a:lnTo>
                  <a:pt x="2563339" y="667669"/>
                </a:lnTo>
                <a:lnTo>
                  <a:pt x="2550851" y="708849"/>
                </a:lnTo>
                <a:lnTo>
                  <a:pt x="2537135" y="748785"/>
                </a:lnTo>
                <a:lnTo>
                  <a:pt x="2520899" y="789965"/>
                </a:lnTo>
                <a:lnTo>
                  <a:pt x="2503435" y="829901"/>
                </a:lnTo>
                <a:lnTo>
                  <a:pt x="2484711" y="871081"/>
                </a:lnTo>
                <a:lnTo>
                  <a:pt x="2453515" y="940969"/>
                </a:lnTo>
                <a:lnTo>
                  <a:pt x="2438539" y="975913"/>
                </a:lnTo>
                <a:lnTo>
                  <a:pt x="2424807" y="1012101"/>
                </a:lnTo>
                <a:lnTo>
                  <a:pt x="2412334" y="1048290"/>
                </a:lnTo>
                <a:lnTo>
                  <a:pt x="2402350" y="1085737"/>
                </a:lnTo>
                <a:lnTo>
                  <a:pt x="2393611" y="1124414"/>
                </a:lnTo>
                <a:lnTo>
                  <a:pt x="2387374" y="1163106"/>
                </a:lnTo>
                <a:lnTo>
                  <a:pt x="2276306" y="1163106"/>
                </a:lnTo>
                <a:lnTo>
                  <a:pt x="2278795" y="1139390"/>
                </a:lnTo>
                <a:lnTo>
                  <a:pt x="2282542" y="1115689"/>
                </a:lnTo>
                <a:lnTo>
                  <a:pt x="2292526" y="1070761"/>
                </a:lnTo>
                <a:lnTo>
                  <a:pt x="2304999" y="1025833"/>
                </a:lnTo>
                <a:lnTo>
                  <a:pt x="2318731" y="983393"/>
                </a:lnTo>
                <a:lnTo>
                  <a:pt x="2333707" y="942213"/>
                </a:lnTo>
                <a:lnTo>
                  <a:pt x="2351186" y="902277"/>
                </a:lnTo>
                <a:lnTo>
                  <a:pt x="2384871" y="826153"/>
                </a:lnTo>
                <a:lnTo>
                  <a:pt x="2416082" y="752533"/>
                </a:lnTo>
                <a:lnTo>
                  <a:pt x="2431058" y="717589"/>
                </a:lnTo>
                <a:lnTo>
                  <a:pt x="2443531" y="681385"/>
                </a:lnTo>
                <a:lnTo>
                  <a:pt x="2454759" y="646441"/>
                </a:lnTo>
                <a:lnTo>
                  <a:pt x="2463499" y="611512"/>
                </a:lnTo>
                <a:lnTo>
                  <a:pt x="2465987" y="594033"/>
                </a:lnTo>
                <a:lnTo>
                  <a:pt x="2468491" y="576568"/>
                </a:lnTo>
                <a:lnTo>
                  <a:pt x="2469735" y="559089"/>
                </a:lnTo>
                <a:lnTo>
                  <a:pt x="2469735" y="541624"/>
                </a:lnTo>
                <a:lnTo>
                  <a:pt x="2468491" y="521656"/>
                </a:lnTo>
                <a:lnTo>
                  <a:pt x="2467246" y="501688"/>
                </a:lnTo>
                <a:lnTo>
                  <a:pt x="2463499" y="481720"/>
                </a:lnTo>
                <a:lnTo>
                  <a:pt x="2458507" y="461752"/>
                </a:lnTo>
                <a:lnTo>
                  <a:pt x="2452270" y="443029"/>
                </a:lnTo>
                <a:lnTo>
                  <a:pt x="2444775" y="423061"/>
                </a:lnTo>
                <a:lnTo>
                  <a:pt x="2436050" y="404337"/>
                </a:lnTo>
                <a:lnTo>
                  <a:pt x="2426066" y="385628"/>
                </a:lnTo>
                <a:lnTo>
                  <a:pt x="2414823" y="366904"/>
                </a:lnTo>
                <a:lnTo>
                  <a:pt x="2402350" y="348181"/>
                </a:lnTo>
                <a:lnTo>
                  <a:pt x="2389863" y="330716"/>
                </a:lnTo>
                <a:lnTo>
                  <a:pt x="2374887" y="314481"/>
                </a:lnTo>
                <a:lnTo>
                  <a:pt x="2359911" y="297016"/>
                </a:lnTo>
                <a:lnTo>
                  <a:pt x="2343691" y="282040"/>
                </a:lnTo>
                <a:lnTo>
                  <a:pt x="2326226" y="265820"/>
                </a:lnTo>
                <a:lnTo>
                  <a:pt x="2307502" y="252088"/>
                </a:lnTo>
                <a:lnTo>
                  <a:pt x="2261330" y="215900"/>
                </a:lnTo>
                <a:lnTo>
                  <a:pt x="2228874" y="188437"/>
                </a:lnTo>
                <a:lnTo>
                  <a:pt x="2195190" y="158485"/>
                </a:lnTo>
                <a:lnTo>
                  <a:pt x="2160246" y="188437"/>
                </a:lnTo>
                <a:lnTo>
                  <a:pt x="2127790" y="215900"/>
                </a:lnTo>
                <a:lnTo>
                  <a:pt x="2081618" y="252088"/>
                </a:lnTo>
                <a:lnTo>
                  <a:pt x="2062894" y="265820"/>
                </a:lnTo>
                <a:lnTo>
                  <a:pt x="2045430" y="282040"/>
                </a:lnTo>
                <a:lnTo>
                  <a:pt x="2029210" y="297016"/>
                </a:lnTo>
                <a:lnTo>
                  <a:pt x="2014234" y="314481"/>
                </a:lnTo>
                <a:lnTo>
                  <a:pt x="1999258" y="330716"/>
                </a:lnTo>
                <a:lnTo>
                  <a:pt x="1986770" y="348181"/>
                </a:lnTo>
                <a:lnTo>
                  <a:pt x="1974298" y="366904"/>
                </a:lnTo>
                <a:lnTo>
                  <a:pt x="1963054" y="385628"/>
                </a:lnTo>
                <a:lnTo>
                  <a:pt x="1953070" y="404337"/>
                </a:lnTo>
                <a:lnTo>
                  <a:pt x="1944346" y="423061"/>
                </a:lnTo>
                <a:lnTo>
                  <a:pt x="1936850" y="443029"/>
                </a:lnTo>
                <a:lnTo>
                  <a:pt x="1930614" y="461752"/>
                </a:lnTo>
                <a:lnTo>
                  <a:pt x="1925622" y="481720"/>
                </a:lnTo>
                <a:lnTo>
                  <a:pt x="1921874" y="501688"/>
                </a:lnTo>
                <a:lnTo>
                  <a:pt x="1920630" y="521656"/>
                </a:lnTo>
                <a:lnTo>
                  <a:pt x="1919386" y="541624"/>
                </a:lnTo>
                <a:lnTo>
                  <a:pt x="1919386" y="559089"/>
                </a:lnTo>
                <a:lnTo>
                  <a:pt x="1920630" y="576568"/>
                </a:lnTo>
                <a:lnTo>
                  <a:pt x="1923134" y="594033"/>
                </a:lnTo>
                <a:lnTo>
                  <a:pt x="1925622" y="611512"/>
                </a:lnTo>
                <a:lnTo>
                  <a:pt x="1934362" y="646441"/>
                </a:lnTo>
                <a:lnTo>
                  <a:pt x="1945590" y="681385"/>
                </a:lnTo>
                <a:lnTo>
                  <a:pt x="1958062" y="717589"/>
                </a:lnTo>
                <a:lnTo>
                  <a:pt x="1973038" y="752533"/>
                </a:lnTo>
                <a:lnTo>
                  <a:pt x="2004250" y="826153"/>
                </a:lnTo>
                <a:lnTo>
                  <a:pt x="2037934" y="902277"/>
                </a:lnTo>
                <a:lnTo>
                  <a:pt x="2055414" y="942213"/>
                </a:lnTo>
                <a:lnTo>
                  <a:pt x="2070390" y="983393"/>
                </a:lnTo>
                <a:lnTo>
                  <a:pt x="2084122" y="1025833"/>
                </a:lnTo>
                <a:lnTo>
                  <a:pt x="2096594" y="1070761"/>
                </a:lnTo>
                <a:lnTo>
                  <a:pt x="2106578" y="1115689"/>
                </a:lnTo>
                <a:lnTo>
                  <a:pt x="2110326" y="1139390"/>
                </a:lnTo>
                <a:lnTo>
                  <a:pt x="2112814" y="1163106"/>
                </a:lnTo>
                <a:lnTo>
                  <a:pt x="2001746" y="1163106"/>
                </a:lnTo>
                <a:lnTo>
                  <a:pt x="1995510" y="1124414"/>
                </a:lnTo>
                <a:lnTo>
                  <a:pt x="1986770" y="1085737"/>
                </a:lnTo>
                <a:lnTo>
                  <a:pt x="1976786" y="1048290"/>
                </a:lnTo>
                <a:lnTo>
                  <a:pt x="1964314" y="1012101"/>
                </a:lnTo>
                <a:lnTo>
                  <a:pt x="1950582" y="975913"/>
                </a:lnTo>
                <a:lnTo>
                  <a:pt x="1935606" y="940969"/>
                </a:lnTo>
                <a:lnTo>
                  <a:pt x="1904410" y="871081"/>
                </a:lnTo>
                <a:lnTo>
                  <a:pt x="1885686" y="829901"/>
                </a:lnTo>
                <a:lnTo>
                  <a:pt x="1868221" y="789965"/>
                </a:lnTo>
                <a:lnTo>
                  <a:pt x="1851986" y="748785"/>
                </a:lnTo>
                <a:lnTo>
                  <a:pt x="1838269" y="708849"/>
                </a:lnTo>
                <a:lnTo>
                  <a:pt x="1825782" y="667669"/>
                </a:lnTo>
                <a:lnTo>
                  <a:pt x="1820790" y="647701"/>
                </a:lnTo>
                <a:lnTo>
                  <a:pt x="1817042" y="626473"/>
                </a:lnTo>
                <a:lnTo>
                  <a:pt x="1813309" y="605261"/>
                </a:lnTo>
                <a:lnTo>
                  <a:pt x="1810806" y="584049"/>
                </a:lnTo>
                <a:lnTo>
                  <a:pt x="1809561" y="562837"/>
                </a:lnTo>
                <a:lnTo>
                  <a:pt x="1809561" y="562837"/>
                </a:lnTo>
                <a:lnTo>
                  <a:pt x="1809561" y="541624"/>
                </a:lnTo>
                <a:lnTo>
                  <a:pt x="1810806" y="514161"/>
                </a:lnTo>
                <a:lnTo>
                  <a:pt x="1813309" y="487957"/>
                </a:lnTo>
                <a:lnTo>
                  <a:pt x="1818301" y="461752"/>
                </a:lnTo>
                <a:lnTo>
                  <a:pt x="1824537" y="436792"/>
                </a:lnTo>
                <a:lnTo>
                  <a:pt x="1832018" y="410588"/>
                </a:lnTo>
                <a:lnTo>
                  <a:pt x="1842002" y="385628"/>
                </a:lnTo>
                <a:lnTo>
                  <a:pt x="1851986" y="360668"/>
                </a:lnTo>
                <a:lnTo>
                  <a:pt x="1864474" y="335708"/>
                </a:lnTo>
                <a:lnTo>
                  <a:pt x="1879450" y="311992"/>
                </a:lnTo>
                <a:lnTo>
                  <a:pt x="1894426" y="288276"/>
                </a:lnTo>
                <a:lnTo>
                  <a:pt x="1911890" y="265820"/>
                </a:lnTo>
                <a:lnTo>
                  <a:pt x="1929370" y="243349"/>
                </a:lnTo>
                <a:lnTo>
                  <a:pt x="1949338" y="222136"/>
                </a:lnTo>
                <a:lnTo>
                  <a:pt x="1970550" y="202168"/>
                </a:lnTo>
                <a:lnTo>
                  <a:pt x="1991762" y="182200"/>
                </a:lnTo>
                <a:lnTo>
                  <a:pt x="2015478" y="163477"/>
                </a:lnTo>
                <a:lnTo>
                  <a:pt x="2037934" y="147256"/>
                </a:lnTo>
                <a:lnTo>
                  <a:pt x="2074138" y="117304"/>
                </a:lnTo>
                <a:lnTo>
                  <a:pt x="2115318" y="81116"/>
                </a:lnTo>
                <a:lnTo>
                  <a:pt x="2136530" y="62392"/>
                </a:lnTo>
                <a:lnTo>
                  <a:pt x="2153994" y="4368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xmlns="" id="{12F1A092-37D0-D842-B66A-ACBCB3854157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18780" y="6110869"/>
            <a:ext cx="2770108" cy="4756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sz="1600" b="1" i="0">
                <a:solidFill>
                  <a:schemeClr val="bg2"/>
                </a:solidFill>
                <a:latin typeface="Nunito SemiBold" pitchFamily="2" charset="77"/>
              </a:defRPr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GB" dirty="0" smtClean="0"/>
              <a:t>Date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356707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reaker_7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lamp&#10;&#10;Description automatically generated">
            <a:extLst>
              <a:ext uri="{FF2B5EF4-FFF2-40B4-BE49-F238E27FC236}">
                <a16:creationId xmlns:a16="http://schemas.microsoft.com/office/drawing/2014/main" xmlns="" id="{9FE9E0A9-EBBA-EC4A-A467-E86893AACD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EB452E7B-8831-8944-B623-7F474EB95F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99112" y="2608569"/>
            <a:ext cx="7993775" cy="1408386"/>
          </a:xfrm>
        </p:spPr>
        <p:txBody>
          <a:bodyPr>
            <a:normAutofit/>
          </a:bodyPr>
          <a:lstStyle>
            <a:lvl1pPr algn="ctr">
              <a:defRPr sz="48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“Quote / divider”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90300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reaker_8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EEDADC21-21C2-FA4A-9F60-9CBFB5CA8A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EB452E7B-8831-8944-B623-7F474EB95F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99113" y="2608569"/>
            <a:ext cx="7993775" cy="1408386"/>
          </a:xfrm>
        </p:spPr>
        <p:txBody>
          <a:bodyPr>
            <a:normAutofit/>
          </a:bodyPr>
          <a:lstStyle>
            <a:lvl1pPr algn="ctr">
              <a:defRPr sz="4800">
                <a:solidFill>
                  <a:schemeClr val="tx2"/>
                </a:solidFill>
              </a:defRPr>
            </a:lvl1pPr>
          </a:lstStyle>
          <a:p>
            <a:r>
              <a:rPr lang="en-GB" dirty="0"/>
              <a:t>“Quote / divider”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50693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ubhead_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406AB3E-09D4-514B-81DB-4976A1DCB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E1653D8-3091-E641-B9A2-7153D6A7C3A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xmlns="" id="{12F1A092-37D0-D842-B66A-ACBCB385415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82663" y="2582246"/>
            <a:ext cx="7325710" cy="15062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 b="1" i="0">
                <a:solidFill>
                  <a:schemeClr val="bg2"/>
                </a:solidFill>
                <a:latin typeface="Nunito SemiBold" pitchFamily="2" charset="77"/>
              </a:defRPr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GB" dirty="0"/>
              <a:t>Subhead goes here</a:t>
            </a:r>
          </a:p>
        </p:txBody>
      </p:sp>
      <p:sp>
        <p:nvSpPr>
          <p:cNvPr id="14" name="Footer Placeholder 15">
            <a:extLst>
              <a:ext uri="{FF2B5EF4-FFF2-40B4-BE49-F238E27FC236}">
                <a16:creationId xmlns:a16="http://schemas.microsoft.com/office/drawing/2014/main" xmlns="" id="{FB74D39F-5EA6-B542-823E-5442E6F4C8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8235" y="293470"/>
            <a:ext cx="4114800" cy="226076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b="1" dirty="0">
                <a:solidFill>
                  <a:schemeClr val="tx1"/>
                </a:solidFill>
                <a:latin typeface="Nunito SemiBold" pitchFamily="2" charset="77"/>
              </a:rPr>
              <a:t>Presentation title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xmlns="" id="{3A56933A-7AB9-5147-ADEF-CDA699895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63" y="1122362"/>
            <a:ext cx="7325710" cy="1408386"/>
          </a:xfrm>
        </p:spPr>
        <p:txBody>
          <a:bodyPr>
            <a:noAutofit/>
          </a:bodyPr>
          <a:lstStyle>
            <a:lvl1pPr algn="l">
              <a:defRPr sz="440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6" name="Google Shape;82;p14">
            <a:extLst>
              <a:ext uri="{FF2B5EF4-FFF2-40B4-BE49-F238E27FC236}">
                <a16:creationId xmlns:a16="http://schemas.microsoft.com/office/drawing/2014/main" xmlns="" id="{33155B25-0257-7A48-B9D5-3A5B6BE207B3}"/>
              </a:ext>
            </a:extLst>
          </p:cNvPr>
          <p:cNvSpPr/>
          <p:nvPr userDrawn="1"/>
        </p:nvSpPr>
        <p:spPr>
          <a:xfrm>
            <a:off x="411926" y="6273976"/>
            <a:ext cx="1365503" cy="385318"/>
          </a:xfrm>
          <a:custGeom>
            <a:avLst/>
            <a:gdLst/>
            <a:ahLst/>
            <a:cxnLst/>
            <a:rect l="l" t="t" r="r" b="b"/>
            <a:pathLst>
              <a:path w="285750" h="80633" extrusionOk="0">
                <a:moveTo>
                  <a:pt x="210725" y="25347"/>
                </a:moveTo>
                <a:lnTo>
                  <a:pt x="209974" y="25391"/>
                </a:lnTo>
                <a:lnTo>
                  <a:pt x="209223" y="25435"/>
                </a:lnTo>
                <a:lnTo>
                  <a:pt x="208517" y="25568"/>
                </a:lnTo>
                <a:lnTo>
                  <a:pt x="207766" y="25700"/>
                </a:lnTo>
                <a:lnTo>
                  <a:pt x="207059" y="25877"/>
                </a:lnTo>
                <a:lnTo>
                  <a:pt x="206353" y="26098"/>
                </a:lnTo>
                <a:lnTo>
                  <a:pt x="205691" y="26362"/>
                </a:lnTo>
                <a:lnTo>
                  <a:pt x="204984" y="26672"/>
                </a:lnTo>
                <a:lnTo>
                  <a:pt x="204366" y="26981"/>
                </a:lnTo>
                <a:lnTo>
                  <a:pt x="203703" y="27378"/>
                </a:lnTo>
                <a:lnTo>
                  <a:pt x="203085" y="27776"/>
                </a:lnTo>
                <a:lnTo>
                  <a:pt x="202511" y="28217"/>
                </a:lnTo>
                <a:lnTo>
                  <a:pt x="201937" y="28703"/>
                </a:lnTo>
                <a:lnTo>
                  <a:pt x="201407" y="29189"/>
                </a:lnTo>
                <a:lnTo>
                  <a:pt x="200877" y="29763"/>
                </a:lnTo>
                <a:lnTo>
                  <a:pt x="200392" y="30337"/>
                </a:lnTo>
                <a:lnTo>
                  <a:pt x="199906" y="30955"/>
                </a:lnTo>
                <a:lnTo>
                  <a:pt x="199464" y="31617"/>
                </a:lnTo>
                <a:lnTo>
                  <a:pt x="199067" y="32280"/>
                </a:lnTo>
                <a:lnTo>
                  <a:pt x="198713" y="32986"/>
                </a:lnTo>
                <a:lnTo>
                  <a:pt x="198360" y="33693"/>
                </a:lnTo>
                <a:lnTo>
                  <a:pt x="198095" y="34399"/>
                </a:lnTo>
                <a:lnTo>
                  <a:pt x="197874" y="35150"/>
                </a:lnTo>
                <a:lnTo>
                  <a:pt x="197654" y="35901"/>
                </a:lnTo>
                <a:lnTo>
                  <a:pt x="197521" y="36651"/>
                </a:lnTo>
                <a:lnTo>
                  <a:pt x="197389" y="37402"/>
                </a:lnTo>
                <a:lnTo>
                  <a:pt x="197300" y="38197"/>
                </a:lnTo>
                <a:lnTo>
                  <a:pt x="197300" y="38948"/>
                </a:lnTo>
                <a:lnTo>
                  <a:pt x="197300" y="39742"/>
                </a:lnTo>
                <a:lnTo>
                  <a:pt x="197345" y="40537"/>
                </a:lnTo>
                <a:lnTo>
                  <a:pt x="197477" y="41332"/>
                </a:lnTo>
                <a:lnTo>
                  <a:pt x="197610" y="42083"/>
                </a:lnTo>
                <a:lnTo>
                  <a:pt x="201981" y="41156"/>
                </a:lnTo>
                <a:lnTo>
                  <a:pt x="201893" y="40626"/>
                </a:lnTo>
                <a:lnTo>
                  <a:pt x="201805" y="40096"/>
                </a:lnTo>
                <a:lnTo>
                  <a:pt x="201760" y="39566"/>
                </a:lnTo>
                <a:lnTo>
                  <a:pt x="201760" y="39036"/>
                </a:lnTo>
                <a:lnTo>
                  <a:pt x="201805" y="38506"/>
                </a:lnTo>
                <a:lnTo>
                  <a:pt x="201849" y="37976"/>
                </a:lnTo>
                <a:lnTo>
                  <a:pt x="201937" y="37446"/>
                </a:lnTo>
                <a:lnTo>
                  <a:pt x="202025" y="36916"/>
                </a:lnTo>
                <a:lnTo>
                  <a:pt x="202158" y="36431"/>
                </a:lnTo>
                <a:lnTo>
                  <a:pt x="202335" y="35901"/>
                </a:lnTo>
                <a:lnTo>
                  <a:pt x="202511" y="35415"/>
                </a:lnTo>
                <a:lnTo>
                  <a:pt x="202732" y="34929"/>
                </a:lnTo>
                <a:lnTo>
                  <a:pt x="202997" y="34443"/>
                </a:lnTo>
                <a:lnTo>
                  <a:pt x="203262" y="34002"/>
                </a:lnTo>
                <a:lnTo>
                  <a:pt x="203571" y="33560"/>
                </a:lnTo>
                <a:lnTo>
                  <a:pt x="203880" y="33119"/>
                </a:lnTo>
                <a:lnTo>
                  <a:pt x="204189" y="32765"/>
                </a:lnTo>
                <a:lnTo>
                  <a:pt x="204542" y="32368"/>
                </a:lnTo>
                <a:lnTo>
                  <a:pt x="204896" y="32059"/>
                </a:lnTo>
                <a:lnTo>
                  <a:pt x="205293" y="31706"/>
                </a:lnTo>
                <a:lnTo>
                  <a:pt x="205691" y="31441"/>
                </a:lnTo>
                <a:lnTo>
                  <a:pt x="206088" y="31176"/>
                </a:lnTo>
                <a:lnTo>
                  <a:pt x="206485" y="30911"/>
                </a:lnTo>
                <a:lnTo>
                  <a:pt x="206927" y="30690"/>
                </a:lnTo>
                <a:lnTo>
                  <a:pt x="207369" y="30513"/>
                </a:lnTo>
                <a:lnTo>
                  <a:pt x="207810" y="30337"/>
                </a:lnTo>
                <a:lnTo>
                  <a:pt x="208296" y="30160"/>
                </a:lnTo>
                <a:lnTo>
                  <a:pt x="208737" y="30072"/>
                </a:lnTo>
                <a:lnTo>
                  <a:pt x="209223" y="29983"/>
                </a:lnTo>
                <a:lnTo>
                  <a:pt x="209709" y="29895"/>
                </a:lnTo>
                <a:lnTo>
                  <a:pt x="210239" y="29851"/>
                </a:lnTo>
                <a:lnTo>
                  <a:pt x="210769" y="29851"/>
                </a:lnTo>
                <a:lnTo>
                  <a:pt x="211608" y="29895"/>
                </a:lnTo>
                <a:lnTo>
                  <a:pt x="212447" y="29983"/>
                </a:lnTo>
                <a:lnTo>
                  <a:pt x="213242" y="30204"/>
                </a:lnTo>
                <a:lnTo>
                  <a:pt x="213992" y="30425"/>
                </a:lnTo>
                <a:lnTo>
                  <a:pt x="214699" y="30734"/>
                </a:lnTo>
                <a:lnTo>
                  <a:pt x="215405" y="31087"/>
                </a:lnTo>
                <a:lnTo>
                  <a:pt x="216068" y="31529"/>
                </a:lnTo>
                <a:lnTo>
                  <a:pt x="216686" y="31971"/>
                </a:lnTo>
                <a:lnTo>
                  <a:pt x="217304" y="32456"/>
                </a:lnTo>
                <a:lnTo>
                  <a:pt x="217878" y="32942"/>
                </a:lnTo>
                <a:lnTo>
                  <a:pt x="218408" y="33472"/>
                </a:lnTo>
                <a:lnTo>
                  <a:pt x="218894" y="34046"/>
                </a:lnTo>
                <a:lnTo>
                  <a:pt x="219380" y="34576"/>
                </a:lnTo>
                <a:lnTo>
                  <a:pt x="219821" y="35150"/>
                </a:lnTo>
                <a:lnTo>
                  <a:pt x="220572" y="36254"/>
                </a:lnTo>
                <a:lnTo>
                  <a:pt x="221058" y="37005"/>
                </a:lnTo>
                <a:lnTo>
                  <a:pt x="221455" y="37711"/>
                </a:lnTo>
                <a:lnTo>
                  <a:pt x="221853" y="38462"/>
                </a:lnTo>
                <a:lnTo>
                  <a:pt x="222206" y="39168"/>
                </a:lnTo>
                <a:lnTo>
                  <a:pt x="222868" y="40670"/>
                </a:lnTo>
                <a:lnTo>
                  <a:pt x="223442" y="42127"/>
                </a:lnTo>
                <a:lnTo>
                  <a:pt x="223884" y="43540"/>
                </a:lnTo>
                <a:lnTo>
                  <a:pt x="224237" y="44865"/>
                </a:lnTo>
                <a:lnTo>
                  <a:pt x="224502" y="46145"/>
                </a:lnTo>
                <a:lnTo>
                  <a:pt x="224679" y="47338"/>
                </a:lnTo>
                <a:lnTo>
                  <a:pt x="229183" y="47338"/>
                </a:lnTo>
                <a:lnTo>
                  <a:pt x="229006" y="45880"/>
                </a:lnTo>
                <a:lnTo>
                  <a:pt x="228697" y="44335"/>
                </a:lnTo>
                <a:lnTo>
                  <a:pt x="228300" y="42701"/>
                </a:lnTo>
                <a:lnTo>
                  <a:pt x="227770" y="40979"/>
                </a:lnTo>
                <a:lnTo>
                  <a:pt x="227461" y="40096"/>
                </a:lnTo>
                <a:lnTo>
                  <a:pt x="227107" y="39168"/>
                </a:lnTo>
                <a:lnTo>
                  <a:pt x="226754" y="38285"/>
                </a:lnTo>
                <a:lnTo>
                  <a:pt x="226313" y="37402"/>
                </a:lnTo>
                <a:lnTo>
                  <a:pt x="225871" y="36475"/>
                </a:lnTo>
                <a:lnTo>
                  <a:pt x="225429" y="35592"/>
                </a:lnTo>
                <a:lnTo>
                  <a:pt x="224900" y="34708"/>
                </a:lnTo>
                <a:lnTo>
                  <a:pt x="224325" y="33825"/>
                </a:lnTo>
                <a:lnTo>
                  <a:pt x="223663" y="32810"/>
                </a:lnTo>
                <a:lnTo>
                  <a:pt x="222957" y="31882"/>
                </a:lnTo>
                <a:lnTo>
                  <a:pt x="222206" y="30999"/>
                </a:lnTo>
                <a:lnTo>
                  <a:pt x="221455" y="30160"/>
                </a:lnTo>
                <a:lnTo>
                  <a:pt x="220660" y="29409"/>
                </a:lnTo>
                <a:lnTo>
                  <a:pt x="219865" y="28703"/>
                </a:lnTo>
                <a:lnTo>
                  <a:pt x="219026" y="28085"/>
                </a:lnTo>
                <a:lnTo>
                  <a:pt x="218187" y="27511"/>
                </a:lnTo>
                <a:lnTo>
                  <a:pt x="217304" y="27025"/>
                </a:lnTo>
                <a:lnTo>
                  <a:pt x="216421" y="26583"/>
                </a:lnTo>
                <a:lnTo>
                  <a:pt x="215538" y="26230"/>
                </a:lnTo>
                <a:lnTo>
                  <a:pt x="214611" y="25921"/>
                </a:lnTo>
                <a:lnTo>
                  <a:pt x="213683" y="25656"/>
                </a:lnTo>
                <a:lnTo>
                  <a:pt x="212712" y="25479"/>
                </a:lnTo>
                <a:lnTo>
                  <a:pt x="211740" y="25391"/>
                </a:lnTo>
                <a:lnTo>
                  <a:pt x="210769" y="25347"/>
                </a:lnTo>
                <a:close/>
                <a:moveTo>
                  <a:pt x="241503" y="0"/>
                </a:moveTo>
                <a:lnTo>
                  <a:pt x="239869" y="1766"/>
                </a:lnTo>
                <a:lnTo>
                  <a:pt x="239163" y="2517"/>
                </a:lnTo>
                <a:lnTo>
                  <a:pt x="238324" y="3312"/>
                </a:lnTo>
                <a:lnTo>
                  <a:pt x="237441" y="4063"/>
                </a:lnTo>
                <a:lnTo>
                  <a:pt x="236602" y="4769"/>
                </a:lnTo>
                <a:lnTo>
                  <a:pt x="235144" y="5961"/>
                </a:lnTo>
                <a:lnTo>
                  <a:pt x="234261" y="6668"/>
                </a:lnTo>
                <a:lnTo>
                  <a:pt x="233290" y="7419"/>
                </a:lnTo>
                <a:lnTo>
                  <a:pt x="232406" y="8213"/>
                </a:lnTo>
                <a:lnTo>
                  <a:pt x="231523" y="9008"/>
                </a:lnTo>
                <a:lnTo>
                  <a:pt x="230728" y="9891"/>
                </a:lnTo>
                <a:lnTo>
                  <a:pt x="229978" y="10775"/>
                </a:lnTo>
                <a:lnTo>
                  <a:pt x="229315" y="11702"/>
                </a:lnTo>
                <a:lnTo>
                  <a:pt x="228697" y="12673"/>
                </a:lnTo>
                <a:lnTo>
                  <a:pt x="228123" y="13645"/>
                </a:lnTo>
                <a:lnTo>
                  <a:pt x="227593" y="14661"/>
                </a:lnTo>
                <a:lnTo>
                  <a:pt x="227152" y="15676"/>
                </a:lnTo>
                <a:lnTo>
                  <a:pt x="226754" y="16692"/>
                </a:lnTo>
                <a:lnTo>
                  <a:pt x="226445" y="17752"/>
                </a:lnTo>
                <a:lnTo>
                  <a:pt x="226180" y="18811"/>
                </a:lnTo>
                <a:lnTo>
                  <a:pt x="226003" y="19871"/>
                </a:lnTo>
                <a:lnTo>
                  <a:pt x="225871" y="20931"/>
                </a:lnTo>
                <a:lnTo>
                  <a:pt x="225827" y="21991"/>
                </a:lnTo>
                <a:lnTo>
                  <a:pt x="225871" y="22918"/>
                </a:lnTo>
                <a:lnTo>
                  <a:pt x="225915" y="23757"/>
                </a:lnTo>
                <a:lnTo>
                  <a:pt x="226003" y="24640"/>
                </a:lnTo>
                <a:lnTo>
                  <a:pt x="226136" y="25479"/>
                </a:lnTo>
                <a:lnTo>
                  <a:pt x="226313" y="26318"/>
                </a:lnTo>
                <a:lnTo>
                  <a:pt x="226533" y="27157"/>
                </a:lnTo>
                <a:lnTo>
                  <a:pt x="226754" y="27996"/>
                </a:lnTo>
                <a:lnTo>
                  <a:pt x="227019" y="28835"/>
                </a:lnTo>
                <a:lnTo>
                  <a:pt x="227593" y="30469"/>
                </a:lnTo>
                <a:lnTo>
                  <a:pt x="228256" y="32103"/>
                </a:lnTo>
                <a:lnTo>
                  <a:pt x="228962" y="33781"/>
                </a:lnTo>
                <a:lnTo>
                  <a:pt x="229713" y="35415"/>
                </a:lnTo>
                <a:lnTo>
                  <a:pt x="230949" y="38285"/>
                </a:lnTo>
                <a:lnTo>
                  <a:pt x="231567" y="39698"/>
                </a:lnTo>
                <a:lnTo>
                  <a:pt x="232142" y="41156"/>
                </a:lnTo>
                <a:lnTo>
                  <a:pt x="232627" y="42657"/>
                </a:lnTo>
                <a:lnTo>
                  <a:pt x="233069" y="44158"/>
                </a:lnTo>
                <a:lnTo>
                  <a:pt x="233422" y="45748"/>
                </a:lnTo>
                <a:lnTo>
                  <a:pt x="233599" y="46499"/>
                </a:lnTo>
                <a:lnTo>
                  <a:pt x="233687" y="47338"/>
                </a:lnTo>
                <a:lnTo>
                  <a:pt x="238191" y="47338"/>
                </a:lnTo>
                <a:lnTo>
                  <a:pt x="238103" y="46366"/>
                </a:lnTo>
                <a:lnTo>
                  <a:pt x="237926" y="45395"/>
                </a:lnTo>
                <a:lnTo>
                  <a:pt x="237750" y="44467"/>
                </a:lnTo>
                <a:lnTo>
                  <a:pt x="237529" y="43540"/>
                </a:lnTo>
                <a:lnTo>
                  <a:pt x="237043" y="41730"/>
                </a:lnTo>
                <a:lnTo>
                  <a:pt x="236469" y="40007"/>
                </a:lnTo>
                <a:lnTo>
                  <a:pt x="235851" y="38329"/>
                </a:lnTo>
                <a:lnTo>
                  <a:pt x="235188" y="36696"/>
                </a:lnTo>
                <a:lnTo>
                  <a:pt x="233820" y="33604"/>
                </a:lnTo>
                <a:lnTo>
                  <a:pt x="232495" y="30646"/>
                </a:lnTo>
                <a:lnTo>
                  <a:pt x="231921" y="29189"/>
                </a:lnTo>
                <a:lnTo>
                  <a:pt x="231391" y="27731"/>
                </a:lnTo>
                <a:lnTo>
                  <a:pt x="230949" y="26318"/>
                </a:lnTo>
                <a:lnTo>
                  <a:pt x="230773" y="25568"/>
                </a:lnTo>
                <a:lnTo>
                  <a:pt x="230596" y="24861"/>
                </a:lnTo>
                <a:lnTo>
                  <a:pt x="230463" y="24155"/>
                </a:lnTo>
                <a:lnTo>
                  <a:pt x="230375" y="23448"/>
                </a:lnTo>
                <a:lnTo>
                  <a:pt x="230331" y="22742"/>
                </a:lnTo>
                <a:lnTo>
                  <a:pt x="230331" y="22035"/>
                </a:lnTo>
                <a:lnTo>
                  <a:pt x="230375" y="21240"/>
                </a:lnTo>
                <a:lnTo>
                  <a:pt x="230463" y="20401"/>
                </a:lnTo>
                <a:lnTo>
                  <a:pt x="230596" y="19606"/>
                </a:lnTo>
                <a:lnTo>
                  <a:pt x="230773" y="18811"/>
                </a:lnTo>
                <a:lnTo>
                  <a:pt x="231038" y="18017"/>
                </a:lnTo>
                <a:lnTo>
                  <a:pt x="231347" y="17222"/>
                </a:lnTo>
                <a:lnTo>
                  <a:pt x="231700" y="16427"/>
                </a:lnTo>
                <a:lnTo>
                  <a:pt x="232097" y="15676"/>
                </a:lnTo>
                <a:lnTo>
                  <a:pt x="232539" y="14925"/>
                </a:lnTo>
                <a:lnTo>
                  <a:pt x="233025" y="14175"/>
                </a:lnTo>
                <a:lnTo>
                  <a:pt x="233599" y="13468"/>
                </a:lnTo>
                <a:lnTo>
                  <a:pt x="234173" y="12762"/>
                </a:lnTo>
                <a:lnTo>
                  <a:pt x="234791" y="12099"/>
                </a:lnTo>
                <a:lnTo>
                  <a:pt x="235453" y="11437"/>
                </a:lnTo>
                <a:lnTo>
                  <a:pt x="236160" y="10819"/>
                </a:lnTo>
                <a:lnTo>
                  <a:pt x="236911" y="10245"/>
                </a:lnTo>
                <a:lnTo>
                  <a:pt x="238809" y="8743"/>
                </a:lnTo>
                <a:lnTo>
                  <a:pt x="240134" y="7684"/>
                </a:lnTo>
                <a:lnTo>
                  <a:pt x="241503" y="6447"/>
                </a:lnTo>
                <a:lnTo>
                  <a:pt x="242916" y="7684"/>
                </a:lnTo>
                <a:lnTo>
                  <a:pt x="244241" y="8743"/>
                </a:lnTo>
                <a:lnTo>
                  <a:pt x="246140" y="10245"/>
                </a:lnTo>
                <a:lnTo>
                  <a:pt x="246846" y="10819"/>
                </a:lnTo>
                <a:lnTo>
                  <a:pt x="247597" y="11437"/>
                </a:lnTo>
                <a:lnTo>
                  <a:pt x="248259" y="12099"/>
                </a:lnTo>
                <a:lnTo>
                  <a:pt x="248878" y="12762"/>
                </a:lnTo>
                <a:lnTo>
                  <a:pt x="249452" y="13468"/>
                </a:lnTo>
                <a:lnTo>
                  <a:pt x="249982" y="14175"/>
                </a:lnTo>
                <a:lnTo>
                  <a:pt x="250511" y="14925"/>
                </a:lnTo>
                <a:lnTo>
                  <a:pt x="250953" y="15676"/>
                </a:lnTo>
                <a:lnTo>
                  <a:pt x="251350" y="16427"/>
                </a:lnTo>
                <a:lnTo>
                  <a:pt x="251704" y="17222"/>
                </a:lnTo>
                <a:lnTo>
                  <a:pt x="252013" y="18017"/>
                </a:lnTo>
                <a:lnTo>
                  <a:pt x="252234" y="18811"/>
                </a:lnTo>
                <a:lnTo>
                  <a:pt x="252454" y="19606"/>
                </a:lnTo>
                <a:lnTo>
                  <a:pt x="252587" y="20401"/>
                </a:lnTo>
                <a:lnTo>
                  <a:pt x="252675" y="21240"/>
                </a:lnTo>
                <a:lnTo>
                  <a:pt x="252719" y="22035"/>
                </a:lnTo>
                <a:lnTo>
                  <a:pt x="252719" y="22742"/>
                </a:lnTo>
                <a:lnTo>
                  <a:pt x="252675" y="23448"/>
                </a:lnTo>
                <a:lnTo>
                  <a:pt x="252587" y="24155"/>
                </a:lnTo>
                <a:lnTo>
                  <a:pt x="252454" y="24861"/>
                </a:lnTo>
                <a:lnTo>
                  <a:pt x="252278" y="25568"/>
                </a:lnTo>
                <a:lnTo>
                  <a:pt x="252101" y="26318"/>
                </a:lnTo>
                <a:lnTo>
                  <a:pt x="251660" y="27731"/>
                </a:lnTo>
                <a:lnTo>
                  <a:pt x="251130" y="29189"/>
                </a:lnTo>
                <a:lnTo>
                  <a:pt x="250556" y="30646"/>
                </a:lnTo>
                <a:lnTo>
                  <a:pt x="249231" y="33604"/>
                </a:lnTo>
                <a:lnTo>
                  <a:pt x="247862" y="36696"/>
                </a:lnTo>
                <a:lnTo>
                  <a:pt x="247200" y="38329"/>
                </a:lnTo>
                <a:lnTo>
                  <a:pt x="246581" y="40007"/>
                </a:lnTo>
                <a:lnTo>
                  <a:pt x="246007" y="41730"/>
                </a:lnTo>
                <a:lnTo>
                  <a:pt x="245522" y="43540"/>
                </a:lnTo>
                <a:lnTo>
                  <a:pt x="245301" y="44467"/>
                </a:lnTo>
                <a:lnTo>
                  <a:pt x="245124" y="45395"/>
                </a:lnTo>
                <a:lnTo>
                  <a:pt x="244948" y="46366"/>
                </a:lnTo>
                <a:lnTo>
                  <a:pt x="244859" y="47338"/>
                </a:lnTo>
                <a:lnTo>
                  <a:pt x="249363" y="47338"/>
                </a:lnTo>
                <a:lnTo>
                  <a:pt x="249452" y="46499"/>
                </a:lnTo>
                <a:lnTo>
                  <a:pt x="249628" y="45748"/>
                </a:lnTo>
                <a:lnTo>
                  <a:pt x="249982" y="44158"/>
                </a:lnTo>
                <a:lnTo>
                  <a:pt x="250423" y="42657"/>
                </a:lnTo>
                <a:lnTo>
                  <a:pt x="250909" y="41156"/>
                </a:lnTo>
                <a:lnTo>
                  <a:pt x="251483" y="39698"/>
                </a:lnTo>
                <a:lnTo>
                  <a:pt x="252057" y="38285"/>
                </a:lnTo>
                <a:lnTo>
                  <a:pt x="253338" y="35415"/>
                </a:lnTo>
                <a:lnTo>
                  <a:pt x="254088" y="33781"/>
                </a:lnTo>
                <a:lnTo>
                  <a:pt x="254795" y="32103"/>
                </a:lnTo>
                <a:lnTo>
                  <a:pt x="255457" y="30469"/>
                </a:lnTo>
                <a:lnTo>
                  <a:pt x="256031" y="28835"/>
                </a:lnTo>
                <a:lnTo>
                  <a:pt x="256296" y="27996"/>
                </a:lnTo>
                <a:lnTo>
                  <a:pt x="256517" y="27157"/>
                </a:lnTo>
                <a:lnTo>
                  <a:pt x="256738" y="26318"/>
                </a:lnTo>
                <a:lnTo>
                  <a:pt x="256914" y="25479"/>
                </a:lnTo>
                <a:lnTo>
                  <a:pt x="257047" y="24640"/>
                </a:lnTo>
                <a:lnTo>
                  <a:pt x="257135" y="23757"/>
                </a:lnTo>
                <a:lnTo>
                  <a:pt x="257179" y="22918"/>
                </a:lnTo>
                <a:lnTo>
                  <a:pt x="257224" y="21991"/>
                </a:lnTo>
                <a:lnTo>
                  <a:pt x="257179" y="20931"/>
                </a:lnTo>
                <a:lnTo>
                  <a:pt x="257047" y="19871"/>
                </a:lnTo>
                <a:lnTo>
                  <a:pt x="256870" y="18811"/>
                </a:lnTo>
                <a:lnTo>
                  <a:pt x="256605" y="17752"/>
                </a:lnTo>
                <a:lnTo>
                  <a:pt x="256296" y="16692"/>
                </a:lnTo>
                <a:lnTo>
                  <a:pt x="255899" y="15676"/>
                </a:lnTo>
                <a:lnTo>
                  <a:pt x="255457" y="14661"/>
                </a:lnTo>
                <a:lnTo>
                  <a:pt x="254927" y="13645"/>
                </a:lnTo>
                <a:lnTo>
                  <a:pt x="254353" y="12673"/>
                </a:lnTo>
                <a:lnTo>
                  <a:pt x="253735" y="11702"/>
                </a:lnTo>
                <a:lnTo>
                  <a:pt x="253073" y="10775"/>
                </a:lnTo>
                <a:lnTo>
                  <a:pt x="252322" y="9891"/>
                </a:lnTo>
                <a:lnTo>
                  <a:pt x="251527" y="9008"/>
                </a:lnTo>
                <a:lnTo>
                  <a:pt x="250644" y="8213"/>
                </a:lnTo>
                <a:lnTo>
                  <a:pt x="249761" y="7419"/>
                </a:lnTo>
                <a:lnTo>
                  <a:pt x="248789" y="6668"/>
                </a:lnTo>
                <a:lnTo>
                  <a:pt x="247906" y="5961"/>
                </a:lnTo>
                <a:lnTo>
                  <a:pt x="246449" y="4769"/>
                </a:lnTo>
                <a:lnTo>
                  <a:pt x="245610" y="4063"/>
                </a:lnTo>
                <a:lnTo>
                  <a:pt x="244727" y="3312"/>
                </a:lnTo>
                <a:lnTo>
                  <a:pt x="243888" y="2517"/>
                </a:lnTo>
                <a:lnTo>
                  <a:pt x="243181" y="1766"/>
                </a:lnTo>
                <a:lnTo>
                  <a:pt x="241503" y="0"/>
                </a:lnTo>
                <a:close/>
                <a:moveTo>
                  <a:pt x="272282" y="25347"/>
                </a:moveTo>
                <a:lnTo>
                  <a:pt x="271310" y="25391"/>
                </a:lnTo>
                <a:lnTo>
                  <a:pt x="270339" y="25479"/>
                </a:lnTo>
                <a:lnTo>
                  <a:pt x="269367" y="25656"/>
                </a:lnTo>
                <a:lnTo>
                  <a:pt x="268440" y="25921"/>
                </a:lnTo>
                <a:lnTo>
                  <a:pt x="267513" y="26230"/>
                </a:lnTo>
                <a:lnTo>
                  <a:pt x="266629" y="26583"/>
                </a:lnTo>
                <a:lnTo>
                  <a:pt x="265746" y="27025"/>
                </a:lnTo>
                <a:lnTo>
                  <a:pt x="264863" y="27511"/>
                </a:lnTo>
                <a:lnTo>
                  <a:pt x="264024" y="28085"/>
                </a:lnTo>
                <a:lnTo>
                  <a:pt x="263185" y="28703"/>
                </a:lnTo>
                <a:lnTo>
                  <a:pt x="262390" y="29409"/>
                </a:lnTo>
                <a:lnTo>
                  <a:pt x="261595" y="30160"/>
                </a:lnTo>
                <a:lnTo>
                  <a:pt x="260845" y="30999"/>
                </a:lnTo>
                <a:lnTo>
                  <a:pt x="260094" y="31882"/>
                </a:lnTo>
                <a:lnTo>
                  <a:pt x="259387" y="32810"/>
                </a:lnTo>
                <a:lnTo>
                  <a:pt x="258681" y="33825"/>
                </a:lnTo>
                <a:lnTo>
                  <a:pt x="258151" y="34708"/>
                </a:lnTo>
                <a:lnTo>
                  <a:pt x="257621" y="35592"/>
                </a:lnTo>
                <a:lnTo>
                  <a:pt x="257179" y="36475"/>
                </a:lnTo>
                <a:lnTo>
                  <a:pt x="256738" y="37402"/>
                </a:lnTo>
                <a:lnTo>
                  <a:pt x="256296" y="38285"/>
                </a:lnTo>
                <a:lnTo>
                  <a:pt x="255943" y="39168"/>
                </a:lnTo>
                <a:lnTo>
                  <a:pt x="255590" y="40096"/>
                </a:lnTo>
                <a:lnTo>
                  <a:pt x="255281" y="40979"/>
                </a:lnTo>
                <a:lnTo>
                  <a:pt x="254751" y="42701"/>
                </a:lnTo>
                <a:lnTo>
                  <a:pt x="254353" y="44335"/>
                </a:lnTo>
                <a:lnTo>
                  <a:pt x="254044" y="45880"/>
                </a:lnTo>
                <a:lnTo>
                  <a:pt x="253823" y="47338"/>
                </a:lnTo>
                <a:lnTo>
                  <a:pt x="258372" y="47338"/>
                </a:lnTo>
                <a:lnTo>
                  <a:pt x="258548" y="46145"/>
                </a:lnTo>
                <a:lnTo>
                  <a:pt x="258813" y="44865"/>
                </a:lnTo>
                <a:lnTo>
                  <a:pt x="259167" y="43540"/>
                </a:lnTo>
                <a:lnTo>
                  <a:pt x="259608" y="42127"/>
                </a:lnTo>
                <a:lnTo>
                  <a:pt x="260182" y="40670"/>
                </a:lnTo>
                <a:lnTo>
                  <a:pt x="260845" y="39168"/>
                </a:lnTo>
                <a:lnTo>
                  <a:pt x="261198" y="38462"/>
                </a:lnTo>
                <a:lnTo>
                  <a:pt x="261595" y="37711"/>
                </a:lnTo>
                <a:lnTo>
                  <a:pt x="261993" y="37005"/>
                </a:lnTo>
                <a:lnTo>
                  <a:pt x="262434" y="36254"/>
                </a:lnTo>
                <a:lnTo>
                  <a:pt x="263229" y="35150"/>
                </a:lnTo>
                <a:lnTo>
                  <a:pt x="263671" y="34576"/>
                </a:lnTo>
                <a:lnTo>
                  <a:pt x="264156" y="34046"/>
                </a:lnTo>
                <a:lnTo>
                  <a:pt x="264642" y="33472"/>
                </a:lnTo>
                <a:lnTo>
                  <a:pt x="265172" y="32942"/>
                </a:lnTo>
                <a:lnTo>
                  <a:pt x="265746" y="32456"/>
                </a:lnTo>
                <a:lnTo>
                  <a:pt x="266320" y="31971"/>
                </a:lnTo>
                <a:lnTo>
                  <a:pt x="266983" y="31529"/>
                </a:lnTo>
                <a:lnTo>
                  <a:pt x="267645" y="31087"/>
                </a:lnTo>
                <a:lnTo>
                  <a:pt x="268307" y="30734"/>
                </a:lnTo>
                <a:lnTo>
                  <a:pt x="269058" y="30425"/>
                </a:lnTo>
                <a:lnTo>
                  <a:pt x="269809" y="30204"/>
                </a:lnTo>
                <a:lnTo>
                  <a:pt x="270604" y="29983"/>
                </a:lnTo>
                <a:lnTo>
                  <a:pt x="271443" y="29895"/>
                </a:lnTo>
                <a:lnTo>
                  <a:pt x="272282" y="29851"/>
                </a:lnTo>
                <a:lnTo>
                  <a:pt x="272812" y="29851"/>
                </a:lnTo>
                <a:lnTo>
                  <a:pt x="273297" y="29895"/>
                </a:lnTo>
                <a:lnTo>
                  <a:pt x="273783" y="29983"/>
                </a:lnTo>
                <a:lnTo>
                  <a:pt x="274269" y="30072"/>
                </a:lnTo>
                <a:lnTo>
                  <a:pt x="274755" y="30160"/>
                </a:lnTo>
                <a:lnTo>
                  <a:pt x="275240" y="30337"/>
                </a:lnTo>
                <a:lnTo>
                  <a:pt x="275682" y="30513"/>
                </a:lnTo>
                <a:lnTo>
                  <a:pt x="276123" y="30690"/>
                </a:lnTo>
                <a:lnTo>
                  <a:pt x="276521" y="30911"/>
                </a:lnTo>
                <a:lnTo>
                  <a:pt x="276962" y="31176"/>
                </a:lnTo>
                <a:lnTo>
                  <a:pt x="277360" y="31441"/>
                </a:lnTo>
                <a:lnTo>
                  <a:pt x="277757" y="31706"/>
                </a:lnTo>
                <a:lnTo>
                  <a:pt x="278111" y="32059"/>
                </a:lnTo>
                <a:lnTo>
                  <a:pt x="278508" y="32368"/>
                </a:lnTo>
                <a:lnTo>
                  <a:pt x="278861" y="32765"/>
                </a:lnTo>
                <a:lnTo>
                  <a:pt x="279170" y="33119"/>
                </a:lnTo>
                <a:lnTo>
                  <a:pt x="279480" y="33560"/>
                </a:lnTo>
                <a:lnTo>
                  <a:pt x="279789" y="34002"/>
                </a:lnTo>
                <a:lnTo>
                  <a:pt x="280054" y="34443"/>
                </a:lnTo>
                <a:lnTo>
                  <a:pt x="280319" y="34929"/>
                </a:lnTo>
                <a:lnTo>
                  <a:pt x="280539" y="35415"/>
                </a:lnTo>
                <a:lnTo>
                  <a:pt x="280716" y="35901"/>
                </a:lnTo>
                <a:lnTo>
                  <a:pt x="280893" y="36431"/>
                </a:lnTo>
                <a:lnTo>
                  <a:pt x="281025" y="36916"/>
                </a:lnTo>
                <a:lnTo>
                  <a:pt x="281113" y="37446"/>
                </a:lnTo>
                <a:lnTo>
                  <a:pt x="281202" y="37976"/>
                </a:lnTo>
                <a:lnTo>
                  <a:pt x="281246" y="38506"/>
                </a:lnTo>
                <a:lnTo>
                  <a:pt x="281290" y="39036"/>
                </a:lnTo>
                <a:lnTo>
                  <a:pt x="281246" y="39566"/>
                </a:lnTo>
                <a:lnTo>
                  <a:pt x="281246" y="40096"/>
                </a:lnTo>
                <a:lnTo>
                  <a:pt x="281158" y="40626"/>
                </a:lnTo>
                <a:lnTo>
                  <a:pt x="281069" y="41156"/>
                </a:lnTo>
                <a:lnTo>
                  <a:pt x="285441" y="42083"/>
                </a:lnTo>
                <a:lnTo>
                  <a:pt x="285573" y="41332"/>
                </a:lnTo>
                <a:lnTo>
                  <a:pt x="285706" y="40537"/>
                </a:lnTo>
                <a:lnTo>
                  <a:pt x="285750" y="39742"/>
                </a:lnTo>
                <a:lnTo>
                  <a:pt x="285750" y="38948"/>
                </a:lnTo>
                <a:lnTo>
                  <a:pt x="285750" y="38197"/>
                </a:lnTo>
                <a:lnTo>
                  <a:pt x="285662" y="37402"/>
                </a:lnTo>
                <a:lnTo>
                  <a:pt x="285529" y="36651"/>
                </a:lnTo>
                <a:lnTo>
                  <a:pt x="285397" y="35901"/>
                </a:lnTo>
                <a:lnTo>
                  <a:pt x="285176" y="35150"/>
                </a:lnTo>
                <a:lnTo>
                  <a:pt x="284955" y="34399"/>
                </a:lnTo>
                <a:lnTo>
                  <a:pt x="284646" y="33693"/>
                </a:lnTo>
                <a:lnTo>
                  <a:pt x="284337" y="32986"/>
                </a:lnTo>
                <a:lnTo>
                  <a:pt x="283984" y="32280"/>
                </a:lnTo>
                <a:lnTo>
                  <a:pt x="283586" y="31617"/>
                </a:lnTo>
                <a:lnTo>
                  <a:pt x="283145" y="30955"/>
                </a:lnTo>
                <a:lnTo>
                  <a:pt x="282659" y="30337"/>
                </a:lnTo>
                <a:lnTo>
                  <a:pt x="282173" y="29763"/>
                </a:lnTo>
                <a:lnTo>
                  <a:pt x="281643" y="29189"/>
                </a:lnTo>
                <a:lnTo>
                  <a:pt x="281113" y="28703"/>
                </a:lnTo>
                <a:lnTo>
                  <a:pt x="280539" y="28217"/>
                </a:lnTo>
                <a:lnTo>
                  <a:pt x="279921" y="27776"/>
                </a:lnTo>
                <a:lnTo>
                  <a:pt x="279347" y="27378"/>
                </a:lnTo>
                <a:lnTo>
                  <a:pt x="278685" y="26981"/>
                </a:lnTo>
                <a:lnTo>
                  <a:pt x="278022" y="26672"/>
                </a:lnTo>
                <a:lnTo>
                  <a:pt x="277360" y="26362"/>
                </a:lnTo>
                <a:lnTo>
                  <a:pt x="276698" y="26098"/>
                </a:lnTo>
                <a:lnTo>
                  <a:pt x="275991" y="25877"/>
                </a:lnTo>
                <a:lnTo>
                  <a:pt x="275284" y="25700"/>
                </a:lnTo>
                <a:lnTo>
                  <a:pt x="274534" y="25568"/>
                </a:lnTo>
                <a:lnTo>
                  <a:pt x="273827" y="25435"/>
                </a:lnTo>
                <a:lnTo>
                  <a:pt x="273077" y="25391"/>
                </a:lnTo>
                <a:lnTo>
                  <a:pt x="272326" y="25347"/>
                </a:lnTo>
                <a:close/>
                <a:moveTo>
                  <a:pt x="215935" y="51268"/>
                </a:moveTo>
                <a:lnTo>
                  <a:pt x="215935" y="55551"/>
                </a:lnTo>
                <a:lnTo>
                  <a:pt x="267115" y="55551"/>
                </a:lnTo>
                <a:lnTo>
                  <a:pt x="267115" y="51268"/>
                </a:lnTo>
                <a:close/>
                <a:moveTo>
                  <a:pt x="81296" y="45086"/>
                </a:moveTo>
                <a:lnTo>
                  <a:pt x="82179" y="45130"/>
                </a:lnTo>
                <a:lnTo>
                  <a:pt x="83018" y="45262"/>
                </a:lnTo>
                <a:lnTo>
                  <a:pt x="83813" y="45439"/>
                </a:lnTo>
                <a:lnTo>
                  <a:pt x="84608" y="45748"/>
                </a:lnTo>
                <a:lnTo>
                  <a:pt x="85314" y="46101"/>
                </a:lnTo>
                <a:lnTo>
                  <a:pt x="85977" y="46543"/>
                </a:lnTo>
                <a:lnTo>
                  <a:pt x="86551" y="47029"/>
                </a:lnTo>
                <a:lnTo>
                  <a:pt x="87125" y="47603"/>
                </a:lnTo>
                <a:lnTo>
                  <a:pt x="87611" y="48177"/>
                </a:lnTo>
                <a:lnTo>
                  <a:pt x="88052" y="48839"/>
                </a:lnTo>
                <a:lnTo>
                  <a:pt x="88450" y="49546"/>
                </a:lnTo>
                <a:lnTo>
                  <a:pt x="88759" y="50296"/>
                </a:lnTo>
                <a:lnTo>
                  <a:pt x="89024" y="51047"/>
                </a:lnTo>
                <a:lnTo>
                  <a:pt x="89200" y="51842"/>
                </a:lnTo>
                <a:lnTo>
                  <a:pt x="89289" y="52637"/>
                </a:lnTo>
                <a:lnTo>
                  <a:pt x="89333" y="53476"/>
                </a:lnTo>
                <a:lnTo>
                  <a:pt x="89333" y="53608"/>
                </a:lnTo>
                <a:lnTo>
                  <a:pt x="89289" y="54447"/>
                </a:lnTo>
                <a:lnTo>
                  <a:pt x="89200" y="55242"/>
                </a:lnTo>
                <a:lnTo>
                  <a:pt x="89024" y="56037"/>
                </a:lnTo>
                <a:lnTo>
                  <a:pt x="88803" y="56788"/>
                </a:lnTo>
                <a:lnTo>
                  <a:pt x="88494" y="57538"/>
                </a:lnTo>
                <a:lnTo>
                  <a:pt x="88140" y="58201"/>
                </a:lnTo>
                <a:lnTo>
                  <a:pt x="87743" y="58863"/>
                </a:lnTo>
                <a:lnTo>
                  <a:pt x="87257" y="59437"/>
                </a:lnTo>
                <a:lnTo>
                  <a:pt x="86683" y="60011"/>
                </a:lnTo>
                <a:lnTo>
                  <a:pt x="86109" y="60453"/>
                </a:lnTo>
                <a:lnTo>
                  <a:pt x="85447" y="60894"/>
                </a:lnTo>
                <a:lnTo>
                  <a:pt x="84740" y="61248"/>
                </a:lnTo>
                <a:lnTo>
                  <a:pt x="83990" y="61557"/>
                </a:lnTo>
                <a:lnTo>
                  <a:pt x="83195" y="61733"/>
                </a:lnTo>
                <a:lnTo>
                  <a:pt x="82312" y="61866"/>
                </a:lnTo>
                <a:lnTo>
                  <a:pt x="81428" y="61910"/>
                </a:lnTo>
                <a:lnTo>
                  <a:pt x="80545" y="61866"/>
                </a:lnTo>
                <a:lnTo>
                  <a:pt x="79706" y="61733"/>
                </a:lnTo>
                <a:lnTo>
                  <a:pt x="78911" y="61512"/>
                </a:lnTo>
                <a:lnTo>
                  <a:pt x="78161" y="61248"/>
                </a:lnTo>
                <a:lnTo>
                  <a:pt x="77454" y="60850"/>
                </a:lnTo>
                <a:lnTo>
                  <a:pt x="76792" y="60453"/>
                </a:lnTo>
                <a:lnTo>
                  <a:pt x="76174" y="59923"/>
                </a:lnTo>
                <a:lnTo>
                  <a:pt x="75599" y="59393"/>
                </a:lnTo>
                <a:lnTo>
                  <a:pt x="75114" y="58775"/>
                </a:lnTo>
                <a:lnTo>
                  <a:pt x="74672" y="58156"/>
                </a:lnTo>
                <a:lnTo>
                  <a:pt x="74319" y="57450"/>
                </a:lnTo>
                <a:lnTo>
                  <a:pt x="73966" y="56699"/>
                </a:lnTo>
                <a:lnTo>
                  <a:pt x="73745" y="55949"/>
                </a:lnTo>
                <a:lnTo>
                  <a:pt x="73568" y="55154"/>
                </a:lnTo>
                <a:lnTo>
                  <a:pt x="73436" y="54315"/>
                </a:lnTo>
                <a:lnTo>
                  <a:pt x="73392" y="53476"/>
                </a:lnTo>
                <a:lnTo>
                  <a:pt x="73392" y="53387"/>
                </a:lnTo>
                <a:lnTo>
                  <a:pt x="73436" y="52548"/>
                </a:lnTo>
                <a:lnTo>
                  <a:pt x="73524" y="51709"/>
                </a:lnTo>
                <a:lnTo>
                  <a:pt x="73701" y="50959"/>
                </a:lnTo>
                <a:lnTo>
                  <a:pt x="73921" y="50164"/>
                </a:lnTo>
                <a:lnTo>
                  <a:pt x="74231" y="49457"/>
                </a:lnTo>
                <a:lnTo>
                  <a:pt x="74584" y="48751"/>
                </a:lnTo>
                <a:lnTo>
                  <a:pt x="75025" y="48133"/>
                </a:lnTo>
                <a:lnTo>
                  <a:pt x="75511" y="47514"/>
                </a:lnTo>
                <a:lnTo>
                  <a:pt x="76041" y="46984"/>
                </a:lnTo>
                <a:lnTo>
                  <a:pt x="76615" y="46499"/>
                </a:lnTo>
                <a:lnTo>
                  <a:pt x="77277" y="46101"/>
                </a:lnTo>
                <a:lnTo>
                  <a:pt x="77984" y="45748"/>
                </a:lnTo>
                <a:lnTo>
                  <a:pt x="78735" y="45439"/>
                </a:lnTo>
                <a:lnTo>
                  <a:pt x="79530" y="45218"/>
                </a:lnTo>
                <a:lnTo>
                  <a:pt x="80413" y="45130"/>
                </a:lnTo>
                <a:lnTo>
                  <a:pt x="81296" y="45086"/>
                </a:lnTo>
                <a:close/>
                <a:moveTo>
                  <a:pt x="134242" y="30381"/>
                </a:moveTo>
                <a:lnTo>
                  <a:pt x="134242" y="60055"/>
                </a:lnTo>
                <a:lnTo>
                  <a:pt x="134286" y="61292"/>
                </a:lnTo>
                <a:lnTo>
                  <a:pt x="134419" y="62440"/>
                </a:lnTo>
                <a:lnTo>
                  <a:pt x="134595" y="63500"/>
                </a:lnTo>
                <a:lnTo>
                  <a:pt x="134904" y="64471"/>
                </a:lnTo>
                <a:lnTo>
                  <a:pt x="135258" y="65310"/>
                </a:lnTo>
                <a:lnTo>
                  <a:pt x="135434" y="65663"/>
                </a:lnTo>
                <a:lnTo>
                  <a:pt x="135655" y="66061"/>
                </a:lnTo>
                <a:lnTo>
                  <a:pt x="135876" y="66370"/>
                </a:lnTo>
                <a:lnTo>
                  <a:pt x="136141" y="66679"/>
                </a:lnTo>
                <a:lnTo>
                  <a:pt x="136715" y="67253"/>
                </a:lnTo>
                <a:lnTo>
                  <a:pt x="137333" y="67739"/>
                </a:lnTo>
                <a:lnTo>
                  <a:pt x="137995" y="68180"/>
                </a:lnTo>
                <a:lnTo>
                  <a:pt x="138702" y="68489"/>
                </a:lnTo>
                <a:lnTo>
                  <a:pt x="139497" y="68754"/>
                </a:lnTo>
                <a:lnTo>
                  <a:pt x="140336" y="68975"/>
                </a:lnTo>
                <a:lnTo>
                  <a:pt x="141219" y="69108"/>
                </a:lnTo>
                <a:lnTo>
                  <a:pt x="142146" y="69196"/>
                </a:lnTo>
                <a:lnTo>
                  <a:pt x="144178" y="69196"/>
                </a:lnTo>
                <a:lnTo>
                  <a:pt x="145149" y="69064"/>
                </a:lnTo>
                <a:lnTo>
                  <a:pt x="146077" y="68931"/>
                </a:lnTo>
                <a:lnTo>
                  <a:pt x="146960" y="68710"/>
                </a:lnTo>
                <a:lnTo>
                  <a:pt x="147755" y="68489"/>
                </a:lnTo>
                <a:lnTo>
                  <a:pt x="148549" y="68180"/>
                </a:lnTo>
                <a:lnTo>
                  <a:pt x="149256" y="67827"/>
                </a:lnTo>
                <a:lnTo>
                  <a:pt x="149962" y="67430"/>
                </a:lnTo>
                <a:lnTo>
                  <a:pt x="149962" y="60497"/>
                </a:lnTo>
                <a:lnTo>
                  <a:pt x="149477" y="60718"/>
                </a:lnTo>
                <a:lnTo>
                  <a:pt x="148991" y="60938"/>
                </a:lnTo>
                <a:lnTo>
                  <a:pt x="148461" y="61159"/>
                </a:lnTo>
                <a:lnTo>
                  <a:pt x="147931" y="61292"/>
                </a:lnTo>
                <a:lnTo>
                  <a:pt x="147401" y="61424"/>
                </a:lnTo>
                <a:lnTo>
                  <a:pt x="146871" y="61512"/>
                </a:lnTo>
                <a:lnTo>
                  <a:pt x="146297" y="61557"/>
                </a:lnTo>
                <a:lnTo>
                  <a:pt x="145679" y="61557"/>
                </a:lnTo>
                <a:lnTo>
                  <a:pt x="145017" y="61512"/>
                </a:lnTo>
                <a:lnTo>
                  <a:pt x="144708" y="61468"/>
                </a:lnTo>
                <a:lnTo>
                  <a:pt x="144443" y="61380"/>
                </a:lnTo>
                <a:lnTo>
                  <a:pt x="144178" y="61292"/>
                </a:lnTo>
                <a:lnTo>
                  <a:pt x="143957" y="61159"/>
                </a:lnTo>
                <a:lnTo>
                  <a:pt x="143736" y="61027"/>
                </a:lnTo>
                <a:lnTo>
                  <a:pt x="143559" y="60850"/>
                </a:lnTo>
                <a:lnTo>
                  <a:pt x="143427" y="60629"/>
                </a:lnTo>
                <a:lnTo>
                  <a:pt x="143250" y="60409"/>
                </a:lnTo>
                <a:lnTo>
                  <a:pt x="143162" y="60188"/>
                </a:lnTo>
                <a:lnTo>
                  <a:pt x="143074" y="59923"/>
                </a:lnTo>
                <a:lnTo>
                  <a:pt x="142941" y="59305"/>
                </a:lnTo>
                <a:lnTo>
                  <a:pt x="142897" y="58598"/>
                </a:lnTo>
                <a:lnTo>
                  <a:pt x="142897" y="45571"/>
                </a:lnTo>
                <a:lnTo>
                  <a:pt x="150095" y="45571"/>
                </a:lnTo>
                <a:lnTo>
                  <a:pt x="150095" y="38197"/>
                </a:lnTo>
                <a:lnTo>
                  <a:pt x="142897" y="38197"/>
                </a:lnTo>
                <a:lnTo>
                  <a:pt x="142897" y="30381"/>
                </a:lnTo>
                <a:close/>
                <a:moveTo>
                  <a:pt x="101256" y="38197"/>
                </a:moveTo>
                <a:lnTo>
                  <a:pt x="101256" y="57936"/>
                </a:lnTo>
                <a:lnTo>
                  <a:pt x="101300" y="59216"/>
                </a:lnTo>
                <a:lnTo>
                  <a:pt x="101432" y="60409"/>
                </a:lnTo>
                <a:lnTo>
                  <a:pt x="101653" y="61557"/>
                </a:lnTo>
                <a:lnTo>
                  <a:pt x="101962" y="62661"/>
                </a:lnTo>
                <a:lnTo>
                  <a:pt x="102360" y="63676"/>
                </a:lnTo>
                <a:lnTo>
                  <a:pt x="102580" y="64118"/>
                </a:lnTo>
                <a:lnTo>
                  <a:pt x="102801" y="64604"/>
                </a:lnTo>
                <a:lnTo>
                  <a:pt x="103066" y="65045"/>
                </a:lnTo>
                <a:lnTo>
                  <a:pt x="103375" y="65443"/>
                </a:lnTo>
                <a:lnTo>
                  <a:pt x="103640" y="65840"/>
                </a:lnTo>
                <a:lnTo>
                  <a:pt x="103993" y="66237"/>
                </a:lnTo>
                <a:lnTo>
                  <a:pt x="104347" y="66591"/>
                </a:lnTo>
                <a:lnTo>
                  <a:pt x="104700" y="66900"/>
                </a:lnTo>
                <a:lnTo>
                  <a:pt x="105053" y="67209"/>
                </a:lnTo>
                <a:lnTo>
                  <a:pt x="105451" y="67518"/>
                </a:lnTo>
                <a:lnTo>
                  <a:pt x="105892" y="67783"/>
                </a:lnTo>
                <a:lnTo>
                  <a:pt x="106334" y="68048"/>
                </a:lnTo>
                <a:lnTo>
                  <a:pt x="106775" y="68269"/>
                </a:lnTo>
                <a:lnTo>
                  <a:pt x="107261" y="68489"/>
                </a:lnTo>
                <a:lnTo>
                  <a:pt x="107747" y="68666"/>
                </a:lnTo>
                <a:lnTo>
                  <a:pt x="108233" y="68799"/>
                </a:lnTo>
                <a:lnTo>
                  <a:pt x="108763" y="68931"/>
                </a:lnTo>
                <a:lnTo>
                  <a:pt x="109292" y="69064"/>
                </a:lnTo>
                <a:lnTo>
                  <a:pt x="109866" y="69152"/>
                </a:lnTo>
                <a:lnTo>
                  <a:pt x="110441" y="69196"/>
                </a:lnTo>
                <a:lnTo>
                  <a:pt x="111633" y="69240"/>
                </a:lnTo>
                <a:lnTo>
                  <a:pt x="112428" y="69240"/>
                </a:lnTo>
                <a:lnTo>
                  <a:pt x="113178" y="69152"/>
                </a:lnTo>
                <a:lnTo>
                  <a:pt x="113885" y="69019"/>
                </a:lnTo>
                <a:lnTo>
                  <a:pt x="114591" y="68843"/>
                </a:lnTo>
                <a:lnTo>
                  <a:pt x="115254" y="68622"/>
                </a:lnTo>
                <a:lnTo>
                  <a:pt x="115872" y="68401"/>
                </a:lnTo>
                <a:lnTo>
                  <a:pt x="116446" y="68092"/>
                </a:lnTo>
                <a:lnTo>
                  <a:pt x="116976" y="67783"/>
                </a:lnTo>
                <a:lnTo>
                  <a:pt x="117506" y="67430"/>
                </a:lnTo>
                <a:lnTo>
                  <a:pt x="117992" y="67032"/>
                </a:lnTo>
                <a:lnTo>
                  <a:pt x="118477" y="66635"/>
                </a:lnTo>
                <a:lnTo>
                  <a:pt x="118919" y="66193"/>
                </a:lnTo>
                <a:lnTo>
                  <a:pt x="119802" y="65310"/>
                </a:lnTo>
                <a:lnTo>
                  <a:pt x="120553" y="64383"/>
                </a:lnTo>
                <a:lnTo>
                  <a:pt x="120553" y="68710"/>
                </a:lnTo>
                <a:lnTo>
                  <a:pt x="129208" y="68710"/>
                </a:lnTo>
                <a:lnTo>
                  <a:pt x="129208" y="38197"/>
                </a:lnTo>
                <a:lnTo>
                  <a:pt x="120553" y="38197"/>
                </a:lnTo>
                <a:lnTo>
                  <a:pt x="120553" y="55198"/>
                </a:lnTo>
                <a:lnTo>
                  <a:pt x="120553" y="55949"/>
                </a:lnTo>
                <a:lnTo>
                  <a:pt x="120465" y="56655"/>
                </a:lnTo>
                <a:lnTo>
                  <a:pt x="120332" y="57273"/>
                </a:lnTo>
                <a:lnTo>
                  <a:pt x="120200" y="57891"/>
                </a:lnTo>
                <a:lnTo>
                  <a:pt x="119979" y="58466"/>
                </a:lnTo>
                <a:lnTo>
                  <a:pt x="119714" y="58951"/>
                </a:lnTo>
                <a:lnTo>
                  <a:pt x="119449" y="59437"/>
                </a:lnTo>
                <a:lnTo>
                  <a:pt x="119096" y="59834"/>
                </a:lnTo>
                <a:lnTo>
                  <a:pt x="118742" y="60188"/>
                </a:lnTo>
                <a:lnTo>
                  <a:pt x="118301" y="60541"/>
                </a:lnTo>
                <a:lnTo>
                  <a:pt x="117859" y="60806"/>
                </a:lnTo>
                <a:lnTo>
                  <a:pt x="117373" y="61027"/>
                </a:lnTo>
                <a:lnTo>
                  <a:pt x="116888" y="61203"/>
                </a:lnTo>
                <a:lnTo>
                  <a:pt x="116314" y="61292"/>
                </a:lnTo>
                <a:lnTo>
                  <a:pt x="115740" y="61380"/>
                </a:lnTo>
                <a:lnTo>
                  <a:pt x="115166" y="61424"/>
                </a:lnTo>
                <a:lnTo>
                  <a:pt x="114547" y="61380"/>
                </a:lnTo>
                <a:lnTo>
                  <a:pt x="113973" y="61292"/>
                </a:lnTo>
                <a:lnTo>
                  <a:pt x="113443" y="61203"/>
                </a:lnTo>
                <a:lnTo>
                  <a:pt x="112958" y="61027"/>
                </a:lnTo>
                <a:lnTo>
                  <a:pt x="112472" y="60806"/>
                </a:lnTo>
                <a:lnTo>
                  <a:pt x="112030" y="60541"/>
                </a:lnTo>
                <a:lnTo>
                  <a:pt x="111633" y="60188"/>
                </a:lnTo>
                <a:lnTo>
                  <a:pt x="111280" y="59834"/>
                </a:lnTo>
                <a:lnTo>
                  <a:pt x="110970" y="59437"/>
                </a:lnTo>
                <a:lnTo>
                  <a:pt x="110705" y="58951"/>
                </a:lnTo>
                <a:lnTo>
                  <a:pt x="110485" y="58466"/>
                </a:lnTo>
                <a:lnTo>
                  <a:pt x="110264" y="57891"/>
                </a:lnTo>
                <a:lnTo>
                  <a:pt x="110131" y="57273"/>
                </a:lnTo>
                <a:lnTo>
                  <a:pt x="109999" y="56655"/>
                </a:lnTo>
                <a:lnTo>
                  <a:pt x="109955" y="55949"/>
                </a:lnTo>
                <a:lnTo>
                  <a:pt x="109911" y="55198"/>
                </a:lnTo>
                <a:lnTo>
                  <a:pt x="109911" y="38197"/>
                </a:lnTo>
                <a:close/>
                <a:moveTo>
                  <a:pt x="14793" y="28261"/>
                </a:moveTo>
                <a:lnTo>
                  <a:pt x="14042" y="28305"/>
                </a:lnTo>
                <a:lnTo>
                  <a:pt x="13292" y="28394"/>
                </a:lnTo>
                <a:lnTo>
                  <a:pt x="12585" y="28482"/>
                </a:lnTo>
                <a:lnTo>
                  <a:pt x="11923" y="28615"/>
                </a:lnTo>
                <a:lnTo>
                  <a:pt x="11216" y="28747"/>
                </a:lnTo>
                <a:lnTo>
                  <a:pt x="10554" y="28924"/>
                </a:lnTo>
                <a:lnTo>
                  <a:pt x="9936" y="29144"/>
                </a:lnTo>
                <a:lnTo>
                  <a:pt x="9317" y="29365"/>
                </a:lnTo>
                <a:lnTo>
                  <a:pt x="8699" y="29586"/>
                </a:lnTo>
                <a:lnTo>
                  <a:pt x="8125" y="29851"/>
                </a:lnTo>
                <a:lnTo>
                  <a:pt x="7551" y="30160"/>
                </a:lnTo>
                <a:lnTo>
                  <a:pt x="7021" y="30469"/>
                </a:lnTo>
                <a:lnTo>
                  <a:pt x="6491" y="30822"/>
                </a:lnTo>
                <a:lnTo>
                  <a:pt x="5961" y="31176"/>
                </a:lnTo>
                <a:lnTo>
                  <a:pt x="5520" y="31573"/>
                </a:lnTo>
                <a:lnTo>
                  <a:pt x="5078" y="31971"/>
                </a:lnTo>
                <a:lnTo>
                  <a:pt x="4637" y="32412"/>
                </a:lnTo>
                <a:lnTo>
                  <a:pt x="4239" y="32854"/>
                </a:lnTo>
                <a:lnTo>
                  <a:pt x="3842" y="33295"/>
                </a:lnTo>
                <a:lnTo>
                  <a:pt x="3489" y="33781"/>
                </a:lnTo>
                <a:lnTo>
                  <a:pt x="3179" y="34311"/>
                </a:lnTo>
                <a:lnTo>
                  <a:pt x="2870" y="34797"/>
                </a:lnTo>
                <a:lnTo>
                  <a:pt x="2605" y="35371"/>
                </a:lnTo>
                <a:lnTo>
                  <a:pt x="2385" y="35901"/>
                </a:lnTo>
                <a:lnTo>
                  <a:pt x="2164" y="36475"/>
                </a:lnTo>
                <a:lnTo>
                  <a:pt x="1987" y="37093"/>
                </a:lnTo>
                <a:lnTo>
                  <a:pt x="1855" y="37711"/>
                </a:lnTo>
                <a:lnTo>
                  <a:pt x="1722" y="38329"/>
                </a:lnTo>
                <a:lnTo>
                  <a:pt x="1634" y="38948"/>
                </a:lnTo>
                <a:lnTo>
                  <a:pt x="1590" y="39610"/>
                </a:lnTo>
                <a:lnTo>
                  <a:pt x="1590" y="40272"/>
                </a:lnTo>
                <a:lnTo>
                  <a:pt x="1590" y="40405"/>
                </a:lnTo>
                <a:lnTo>
                  <a:pt x="1590" y="41111"/>
                </a:lnTo>
                <a:lnTo>
                  <a:pt x="1634" y="41818"/>
                </a:lnTo>
                <a:lnTo>
                  <a:pt x="1722" y="42480"/>
                </a:lnTo>
                <a:lnTo>
                  <a:pt x="1811" y="43098"/>
                </a:lnTo>
                <a:lnTo>
                  <a:pt x="1943" y="43717"/>
                </a:lnTo>
                <a:lnTo>
                  <a:pt x="2120" y="44291"/>
                </a:lnTo>
                <a:lnTo>
                  <a:pt x="2296" y="44821"/>
                </a:lnTo>
                <a:lnTo>
                  <a:pt x="2517" y="45351"/>
                </a:lnTo>
                <a:lnTo>
                  <a:pt x="2782" y="45836"/>
                </a:lnTo>
                <a:lnTo>
                  <a:pt x="3047" y="46322"/>
                </a:lnTo>
                <a:lnTo>
                  <a:pt x="3312" y="46764"/>
                </a:lnTo>
                <a:lnTo>
                  <a:pt x="3665" y="47205"/>
                </a:lnTo>
                <a:lnTo>
                  <a:pt x="3974" y="47603"/>
                </a:lnTo>
                <a:lnTo>
                  <a:pt x="4372" y="47956"/>
                </a:lnTo>
                <a:lnTo>
                  <a:pt x="4769" y="48353"/>
                </a:lnTo>
                <a:lnTo>
                  <a:pt x="5167" y="48707"/>
                </a:lnTo>
                <a:lnTo>
                  <a:pt x="5608" y="49016"/>
                </a:lnTo>
                <a:lnTo>
                  <a:pt x="6094" y="49325"/>
                </a:lnTo>
                <a:lnTo>
                  <a:pt x="7110" y="49899"/>
                </a:lnTo>
                <a:lnTo>
                  <a:pt x="8169" y="50429"/>
                </a:lnTo>
                <a:lnTo>
                  <a:pt x="9362" y="50914"/>
                </a:lnTo>
                <a:lnTo>
                  <a:pt x="10598" y="51356"/>
                </a:lnTo>
                <a:lnTo>
                  <a:pt x="11923" y="51798"/>
                </a:lnTo>
                <a:lnTo>
                  <a:pt x="13336" y="52195"/>
                </a:lnTo>
                <a:lnTo>
                  <a:pt x="14793" y="52593"/>
                </a:lnTo>
                <a:lnTo>
                  <a:pt x="17045" y="53211"/>
                </a:lnTo>
                <a:lnTo>
                  <a:pt x="18017" y="53476"/>
                </a:lnTo>
                <a:lnTo>
                  <a:pt x="18856" y="53785"/>
                </a:lnTo>
                <a:lnTo>
                  <a:pt x="19606" y="54050"/>
                </a:lnTo>
                <a:lnTo>
                  <a:pt x="20269" y="54359"/>
                </a:lnTo>
                <a:lnTo>
                  <a:pt x="20843" y="54624"/>
                </a:lnTo>
                <a:lnTo>
                  <a:pt x="21329" y="54933"/>
                </a:lnTo>
                <a:lnTo>
                  <a:pt x="21726" y="55198"/>
                </a:lnTo>
                <a:lnTo>
                  <a:pt x="22035" y="55507"/>
                </a:lnTo>
                <a:lnTo>
                  <a:pt x="22300" y="55816"/>
                </a:lnTo>
                <a:lnTo>
                  <a:pt x="22521" y="56169"/>
                </a:lnTo>
                <a:lnTo>
                  <a:pt x="22653" y="56523"/>
                </a:lnTo>
                <a:lnTo>
                  <a:pt x="22742" y="56876"/>
                </a:lnTo>
                <a:lnTo>
                  <a:pt x="22830" y="57229"/>
                </a:lnTo>
                <a:lnTo>
                  <a:pt x="22830" y="57627"/>
                </a:lnTo>
                <a:lnTo>
                  <a:pt x="22830" y="57759"/>
                </a:lnTo>
                <a:lnTo>
                  <a:pt x="22786" y="58201"/>
                </a:lnTo>
                <a:lnTo>
                  <a:pt x="22742" y="58598"/>
                </a:lnTo>
                <a:lnTo>
                  <a:pt x="22609" y="58995"/>
                </a:lnTo>
                <a:lnTo>
                  <a:pt x="22433" y="59349"/>
                </a:lnTo>
                <a:lnTo>
                  <a:pt x="22212" y="59658"/>
                </a:lnTo>
                <a:lnTo>
                  <a:pt x="21947" y="59967"/>
                </a:lnTo>
                <a:lnTo>
                  <a:pt x="21638" y="60276"/>
                </a:lnTo>
                <a:lnTo>
                  <a:pt x="21284" y="60497"/>
                </a:lnTo>
                <a:lnTo>
                  <a:pt x="20887" y="60762"/>
                </a:lnTo>
                <a:lnTo>
                  <a:pt x="20490" y="60938"/>
                </a:lnTo>
                <a:lnTo>
                  <a:pt x="20004" y="61115"/>
                </a:lnTo>
                <a:lnTo>
                  <a:pt x="19474" y="61248"/>
                </a:lnTo>
                <a:lnTo>
                  <a:pt x="18944" y="61380"/>
                </a:lnTo>
                <a:lnTo>
                  <a:pt x="18370" y="61468"/>
                </a:lnTo>
                <a:lnTo>
                  <a:pt x="17752" y="61512"/>
                </a:lnTo>
                <a:lnTo>
                  <a:pt x="16250" y="61512"/>
                </a:lnTo>
                <a:lnTo>
                  <a:pt x="15411" y="61424"/>
                </a:lnTo>
                <a:lnTo>
                  <a:pt x="14572" y="61336"/>
                </a:lnTo>
                <a:lnTo>
                  <a:pt x="13777" y="61159"/>
                </a:lnTo>
                <a:lnTo>
                  <a:pt x="13027" y="60983"/>
                </a:lnTo>
                <a:lnTo>
                  <a:pt x="12232" y="60762"/>
                </a:lnTo>
                <a:lnTo>
                  <a:pt x="11481" y="60497"/>
                </a:lnTo>
                <a:lnTo>
                  <a:pt x="10775" y="60232"/>
                </a:lnTo>
                <a:lnTo>
                  <a:pt x="10024" y="59879"/>
                </a:lnTo>
                <a:lnTo>
                  <a:pt x="9317" y="59525"/>
                </a:lnTo>
                <a:lnTo>
                  <a:pt x="8611" y="59128"/>
                </a:lnTo>
                <a:lnTo>
                  <a:pt x="7904" y="58686"/>
                </a:lnTo>
                <a:lnTo>
                  <a:pt x="7198" y="58245"/>
                </a:lnTo>
                <a:lnTo>
                  <a:pt x="6535" y="57759"/>
                </a:lnTo>
                <a:lnTo>
                  <a:pt x="5167" y="56699"/>
                </a:lnTo>
                <a:lnTo>
                  <a:pt x="0" y="62881"/>
                </a:lnTo>
                <a:lnTo>
                  <a:pt x="883" y="63676"/>
                </a:lnTo>
                <a:lnTo>
                  <a:pt x="1855" y="64383"/>
                </a:lnTo>
                <a:lnTo>
                  <a:pt x="2826" y="65045"/>
                </a:lnTo>
                <a:lnTo>
                  <a:pt x="3798" y="65663"/>
                </a:lnTo>
                <a:lnTo>
                  <a:pt x="4813" y="66237"/>
                </a:lnTo>
                <a:lnTo>
                  <a:pt x="5873" y="66767"/>
                </a:lnTo>
                <a:lnTo>
                  <a:pt x="6889" y="67253"/>
                </a:lnTo>
                <a:lnTo>
                  <a:pt x="7993" y="67695"/>
                </a:lnTo>
                <a:lnTo>
                  <a:pt x="9053" y="68048"/>
                </a:lnTo>
                <a:lnTo>
                  <a:pt x="10156" y="68357"/>
                </a:lnTo>
                <a:lnTo>
                  <a:pt x="11260" y="68622"/>
                </a:lnTo>
                <a:lnTo>
                  <a:pt x="12409" y="68887"/>
                </a:lnTo>
                <a:lnTo>
                  <a:pt x="13513" y="69019"/>
                </a:lnTo>
                <a:lnTo>
                  <a:pt x="14661" y="69152"/>
                </a:lnTo>
                <a:lnTo>
                  <a:pt x="15765" y="69240"/>
                </a:lnTo>
                <a:lnTo>
                  <a:pt x="16913" y="69284"/>
                </a:lnTo>
                <a:lnTo>
                  <a:pt x="18502" y="69196"/>
                </a:lnTo>
                <a:lnTo>
                  <a:pt x="19253" y="69152"/>
                </a:lnTo>
                <a:lnTo>
                  <a:pt x="20004" y="69064"/>
                </a:lnTo>
                <a:lnTo>
                  <a:pt x="20755" y="68931"/>
                </a:lnTo>
                <a:lnTo>
                  <a:pt x="21461" y="68799"/>
                </a:lnTo>
                <a:lnTo>
                  <a:pt x="22123" y="68622"/>
                </a:lnTo>
                <a:lnTo>
                  <a:pt x="22830" y="68445"/>
                </a:lnTo>
                <a:lnTo>
                  <a:pt x="23492" y="68225"/>
                </a:lnTo>
                <a:lnTo>
                  <a:pt x="24111" y="68004"/>
                </a:lnTo>
                <a:lnTo>
                  <a:pt x="24729" y="67739"/>
                </a:lnTo>
                <a:lnTo>
                  <a:pt x="25303" y="67430"/>
                </a:lnTo>
                <a:lnTo>
                  <a:pt x="25877" y="67121"/>
                </a:lnTo>
                <a:lnTo>
                  <a:pt x="26407" y="66811"/>
                </a:lnTo>
                <a:lnTo>
                  <a:pt x="26937" y="66414"/>
                </a:lnTo>
                <a:lnTo>
                  <a:pt x="27422" y="66061"/>
                </a:lnTo>
                <a:lnTo>
                  <a:pt x="27908" y="65663"/>
                </a:lnTo>
                <a:lnTo>
                  <a:pt x="28350" y="65222"/>
                </a:lnTo>
                <a:lnTo>
                  <a:pt x="28791" y="64780"/>
                </a:lnTo>
                <a:lnTo>
                  <a:pt x="29189" y="64294"/>
                </a:lnTo>
                <a:lnTo>
                  <a:pt x="29542" y="63809"/>
                </a:lnTo>
                <a:lnTo>
                  <a:pt x="29895" y="63279"/>
                </a:lnTo>
                <a:lnTo>
                  <a:pt x="30160" y="62749"/>
                </a:lnTo>
                <a:lnTo>
                  <a:pt x="30469" y="62175"/>
                </a:lnTo>
                <a:lnTo>
                  <a:pt x="30690" y="61601"/>
                </a:lnTo>
                <a:lnTo>
                  <a:pt x="30911" y="60983"/>
                </a:lnTo>
                <a:lnTo>
                  <a:pt x="31088" y="60364"/>
                </a:lnTo>
                <a:lnTo>
                  <a:pt x="31264" y="59702"/>
                </a:lnTo>
                <a:lnTo>
                  <a:pt x="31397" y="59040"/>
                </a:lnTo>
                <a:lnTo>
                  <a:pt x="31485" y="58333"/>
                </a:lnTo>
                <a:lnTo>
                  <a:pt x="31529" y="57627"/>
                </a:lnTo>
                <a:lnTo>
                  <a:pt x="31529" y="56920"/>
                </a:lnTo>
                <a:lnTo>
                  <a:pt x="31529" y="56788"/>
                </a:lnTo>
                <a:lnTo>
                  <a:pt x="31529" y="56169"/>
                </a:lnTo>
                <a:lnTo>
                  <a:pt x="31485" y="55551"/>
                </a:lnTo>
                <a:lnTo>
                  <a:pt x="31397" y="54933"/>
                </a:lnTo>
                <a:lnTo>
                  <a:pt x="31308" y="54359"/>
                </a:lnTo>
                <a:lnTo>
                  <a:pt x="31220" y="53829"/>
                </a:lnTo>
                <a:lnTo>
                  <a:pt x="31043" y="53299"/>
                </a:lnTo>
                <a:lnTo>
                  <a:pt x="30911" y="52769"/>
                </a:lnTo>
                <a:lnTo>
                  <a:pt x="30690" y="52283"/>
                </a:lnTo>
                <a:lnTo>
                  <a:pt x="30469" y="51798"/>
                </a:lnTo>
                <a:lnTo>
                  <a:pt x="30249" y="51356"/>
                </a:lnTo>
                <a:lnTo>
                  <a:pt x="29984" y="50914"/>
                </a:lnTo>
                <a:lnTo>
                  <a:pt x="29675" y="50517"/>
                </a:lnTo>
                <a:lnTo>
                  <a:pt x="29365" y="50120"/>
                </a:lnTo>
                <a:lnTo>
                  <a:pt x="29012" y="49722"/>
                </a:lnTo>
                <a:lnTo>
                  <a:pt x="28659" y="49369"/>
                </a:lnTo>
                <a:lnTo>
                  <a:pt x="28261" y="49016"/>
                </a:lnTo>
                <a:lnTo>
                  <a:pt x="27378" y="48309"/>
                </a:lnTo>
                <a:lnTo>
                  <a:pt x="26451" y="47735"/>
                </a:lnTo>
                <a:lnTo>
                  <a:pt x="25391" y="47161"/>
                </a:lnTo>
                <a:lnTo>
                  <a:pt x="24287" y="46631"/>
                </a:lnTo>
                <a:lnTo>
                  <a:pt x="23051" y="46145"/>
                </a:lnTo>
                <a:lnTo>
                  <a:pt x="21770" y="45660"/>
                </a:lnTo>
                <a:lnTo>
                  <a:pt x="20357" y="45262"/>
                </a:lnTo>
                <a:lnTo>
                  <a:pt x="18900" y="44821"/>
                </a:lnTo>
                <a:lnTo>
                  <a:pt x="16559" y="44202"/>
                </a:lnTo>
                <a:lnTo>
                  <a:pt x="14661" y="43628"/>
                </a:lnTo>
                <a:lnTo>
                  <a:pt x="13866" y="43363"/>
                </a:lnTo>
                <a:lnTo>
                  <a:pt x="13159" y="43098"/>
                </a:lnTo>
                <a:lnTo>
                  <a:pt x="12541" y="42834"/>
                </a:lnTo>
                <a:lnTo>
                  <a:pt x="12011" y="42524"/>
                </a:lnTo>
                <a:lnTo>
                  <a:pt x="11570" y="42259"/>
                </a:lnTo>
                <a:lnTo>
                  <a:pt x="11216" y="41950"/>
                </a:lnTo>
                <a:lnTo>
                  <a:pt x="10907" y="41597"/>
                </a:lnTo>
                <a:lnTo>
                  <a:pt x="10686" y="41288"/>
                </a:lnTo>
                <a:lnTo>
                  <a:pt x="10510" y="40891"/>
                </a:lnTo>
                <a:lnTo>
                  <a:pt x="10377" y="40493"/>
                </a:lnTo>
                <a:lnTo>
                  <a:pt x="10333" y="40052"/>
                </a:lnTo>
                <a:lnTo>
                  <a:pt x="10289" y="39610"/>
                </a:lnTo>
                <a:lnTo>
                  <a:pt x="10289" y="39477"/>
                </a:lnTo>
                <a:lnTo>
                  <a:pt x="10333" y="39124"/>
                </a:lnTo>
                <a:lnTo>
                  <a:pt x="10377" y="38771"/>
                </a:lnTo>
                <a:lnTo>
                  <a:pt x="10466" y="38462"/>
                </a:lnTo>
                <a:lnTo>
                  <a:pt x="10642" y="38109"/>
                </a:lnTo>
                <a:lnTo>
                  <a:pt x="10819" y="37799"/>
                </a:lnTo>
                <a:lnTo>
                  <a:pt x="11040" y="37535"/>
                </a:lnTo>
                <a:lnTo>
                  <a:pt x="11305" y="37270"/>
                </a:lnTo>
                <a:lnTo>
                  <a:pt x="11614" y="37005"/>
                </a:lnTo>
                <a:lnTo>
                  <a:pt x="11923" y="36784"/>
                </a:lnTo>
                <a:lnTo>
                  <a:pt x="12320" y="36607"/>
                </a:lnTo>
                <a:lnTo>
                  <a:pt x="12762" y="36431"/>
                </a:lnTo>
                <a:lnTo>
                  <a:pt x="13203" y="36298"/>
                </a:lnTo>
                <a:lnTo>
                  <a:pt x="13689" y="36166"/>
                </a:lnTo>
                <a:lnTo>
                  <a:pt x="14219" y="36077"/>
                </a:lnTo>
                <a:lnTo>
                  <a:pt x="14793" y="36033"/>
                </a:lnTo>
                <a:lnTo>
                  <a:pt x="16074" y="36033"/>
                </a:lnTo>
                <a:lnTo>
                  <a:pt x="16692" y="36077"/>
                </a:lnTo>
                <a:lnTo>
                  <a:pt x="17310" y="36166"/>
                </a:lnTo>
                <a:lnTo>
                  <a:pt x="17973" y="36298"/>
                </a:lnTo>
                <a:lnTo>
                  <a:pt x="18591" y="36431"/>
                </a:lnTo>
                <a:lnTo>
                  <a:pt x="19253" y="36607"/>
                </a:lnTo>
                <a:lnTo>
                  <a:pt x="19871" y="36828"/>
                </a:lnTo>
                <a:lnTo>
                  <a:pt x="20534" y="37049"/>
                </a:lnTo>
                <a:lnTo>
                  <a:pt x="21858" y="37623"/>
                </a:lnTo>
                <a:lnTo>
                  <a:pt x="23139" y="38285"/>
                </a:lnTo>
                <a:lnTo>
                  <a:pt x="24464" y="39080"/>
                </a:lnTo>
                <a:lnTo>
                  <a:pt x="25789" y="39919"/>
                </a:lnTo>
                <a:lnTo>
                  <a:pt x="30337" y="33339"/>
                </a:lnTo>
                <a:lnTo>
                  <a:pt x="29586" y="32765"/>
                </a:lnTo>
                <a:lnTo>
                  <a:pt x="28791" y="32191"/>
                </a:lnTo>
                <a:lnTo>
                  <a:pt x="27952" y="31661"/>
                </a:lnTo>
                <a:lnTo>
                  <a:pt x="27158" y="31176"/>
                </a:lnTo>
                <a:lnTo>
                  <a:pt x="26274" y="30734"/>
                </a:lnTo>
                <a:lnTo>
                  <a:pt x="25391" y="30293"/>
                </a:lnTo>
                <a:lnTo>
                  <a:pt x="24508" y="29939"/>
                </a:lnTo>
                <a:lnTo>
                  <a:pt x="23581" y="29586"/>
                </a:lnTo>
                <a:lnTo>
                  <a:pt x="22653" y="29277"/>
                </a:lnTo>
                <a:lnTo>
                  <a:pt x="21726" y="29012"/>
                </a:lnTo>
                <a:lnTo>
                  <a:pt x="20710" y="28791"/>
                </a:lnTo>
                <a:lnTo>
                  <a:pt x="19739" y="28615"/>
                </a:lnTo>
                <a:lnTo>
                  <a:pt x="18723" y="28438"/>
                </a:lnTo>
                <a:lnTo>
                  <a:pt x="17663" y="28350"/>
                </a:lnTo>
                <a:lnTo>
                  <a:pt x="16604" y="28305"/>
                </a:lnTo>
                <a:lnTo>
                  <a:pt x="15544" y="28261"/>
                </a:lnTo>
                <a:close/>
                <a:moveTo>
                  <a:pt x="166566" y="37711"/>
                </a:moveTo>
                <a:lnTo>
                  <a:pt x="165462" y="37755"/>
                </a:lnTo>
                <a:lnTo>
                  <a:pt x="164358" y="37888"/>
                </a:lnTo>
                <a:lnTo>
                  <a:pt x="163254" y="38064"/>
                </a:lnTo>
                <a:lnTo>
                  <a:pt x="162239" y="38374"/>
                </a:lnTo>
                <a:lnTo>
                  <a:pt x="161267" y="38727"/>
                </a:lnTo>
                <a:lnTo>
                  <a:pt x="160340" y="39124"/>
                </a:lnTo>
                <a:lnTo>
                  <a:pt x="159501" y="39654"/>
                </a:lnTo>
                <a:lnTo>
                  <a:pt x="158706" y="40228"/>
                </a:lnTo>
                <a:lnTo>
                  <a:pt x="157955" y="40891"/>
                </a:lnTo>
                <a:lnTo>
                  <a:pt x="157646" y="41244"/>
                </a:lnTo>
                <a:lnTo>
                  <a:pt x="157337" y="41597"/>
                </a:lnTo>
                <a:lnTo>
                  <a:pt x="157028" y="41995"/>
                </a:lnTo>
                <a:lnTo>
                  <a:pt x="156763" y="42392"/>
                </a:lnTo>
                <a:lnTo>
                  <a:pt x="156542" y="42834"/>
                </a:lnTo>
                <a:lnTo>
                  <a:pt x="156321" y="43275"/>
                </a:lnTo>
                <a:lnTo>
                  <a:pt x="156100" y="43717"/>
                </a:lnTo>
                <a:lnTo>
                  <a:pt x="155924" y="44202"/>
                </a:lnTo>
                <a:lnTo>
                  <a:pt x="155791" y="44688"/>
                </a:lnTo>
                <a:lnTo>
                  <a:pt x="155659" y="45218"/>
                </a:lnTo>
                <a:lnTo>
                  <a:pt x="155571" y="45748"/>
                </a:lnTo>
                <a:lnTo>
                  <a:pt x="155482" y="46278"/>
                </a:lnTo>
                <a:lnTo>
                  <a:pt x="155438" y="46808"/>
                </a:lnTo>
                <a:lnTo>
                  <a:pt x="155438" y="47382"/>
                </a:lnTo>
                <a:lnTo>
                  <a:pt x="155438" y="47514"/>
                </a:lnTo>
                <a:lnTo>
                  <a:pt x="155438" y="48044"/>
                </a:lnTo>
                <a:lnTo>
                  <a:pt x="155482" y="48574"/>
                </a:lnTo>
                <a:lnTo>
                  <a:pt x="155526" y="49060"/>
                </a:lnTo>
                <a:lnTo>
                  <a:pt x="155659" y="49546"/>
                </a:lnTo>
                <a:lnTo>
                  <a:pt x="155747" y="50031"/>
                </a:lnTo>
                <a:lnTo>
                  <a:pt x="155880" y="50429"/>
                </a:lnTo>
                <a:lnTo>
                  <a:pt x="156056" y="50870"/>
                </a:lnTo>
                <a:lnTo>
                  <a:pt x="156233" y="51268"/>
                </a:lnTo>
                <a:lnTo>
                  <a:pt x="156675" y="52018"/>
                </a:lnTo>
                <a:lnTo>
                  <a:pt x="157160" y="52681"/>
                </a:lnTo>
                <a:lnTo>
                  <a:pt x="157734" y="53299"/>
                </a:lnTo>
                <a:lnTo>
                  <a:pt x="158397" y="53829"/>
                </a:lnTo>
                <a:lnTo>
                  <a:pt x="159059" y="54359"/>
                </a:lnTo>
                <a:lnTo>
                  <a:pt x="159766" y="54800"/>
                </a:lnTo>
                <a:lnTo>
                  <a:pt x="160516" y="55198"/>
                </a:lnTo>
                <a:lnTo>
                  <a:pt x="161311" y="55551"/>
                </a:lnTo>
                <a:lnTo>
                  <a:pt x="162106" y="55860"/>
                </a:lnTo>
                <a:lnTo>
                  <a:pt x="162901" y="56169"/>
                </a:lnTo>
                <a:lnTo>
                  <a:pt x="164535" y="56699"/>
                </a:lnTo>
                <a:lnTo>
                  <a:pt x="166919" y="57406"/>
                </a:lnTo>
                <a:lnTo>
                  <a:pt x="168023" y="57759"/>
                </a:lnTo>
                <a:lnTo>
                  <a:pt x="168951" y="58112"/>
                </a:lnTo>
                <a:lnTo>
                  <a:pt x="169348" y="58333"/>
                </a:lnTo>
                <a:lnTo>
                  <a:pt x="169745" y="58554"/>
                </a:lnTo>
                <a:lnTo>
                  <a:pt x="170055" y="58775"/>
                </a:lnTo>
                <a:lnTo>
                  <a:pt x="170320" y="58995"/>
                </a:lnTo>
                <a:lnTo>
                  <a:pt x="170540" y="59260"/>
                </a:lnTo>
                <a:lnTo>
                  <a:pt x="170717" y="59570"/>
                </a:lnTo>
                <a:lnTo>
                  <a:pt x="170805" y="59879"/>
                </a:lnTo>
                <a:lnTo>
                  <a:pt x="170849" y="60232"/>
                </a:lnTo>
                <a:lnTo>
                  <a:pt x="170849" y="60320"/>
                </a:lnTo>
                <a:lnTo>
                  <a:pt x="170849" y="60585"/>
                </a:lnTo>
                <a:lnTo>
                  <a:pt x="170805" y="60806"/>
                </a:lnTo>
                <a:lnTo>
                  <a:pt x="170717" y="61027"/>
                </a:lnTo>
                <a:lnTo>
                  <a:pt x="170629" y="61248"/>
                </a:lnTo>
                <a:lnTo>
                  <a:pt x="170496" y="61468"/>
                </a:lnTo>
                <a:lnTo>
                  <a:pt x="170364" y="61645"/>
                </a:lnTo>
                <a:lnTo>
                  <a:pt x="170187" y="61822"/>
                </a:lnTo>
                <a:lnTo>
                  <a:pt x="169966" y="61954"/>
                </a:lnTo>
                <a:lnTo>
                  <a:pt x="169745" y="62131"/>
                </a:lnTo>
                <a:lnTo>
                  <a:pt x="169481" y="62263"/>
                </a:lnTo>
                <a:lnTo>
                  <a:pt x="169171" y="62351"/>
                </a:lnTo>
                <a:lnTo>
                  <a:pt x="168818" y="62440"/>
                </a:lnTo>
                <a:lnTo>
                  <a:pt x="168067" y="62572"/>
                </a:lnTo>
                <a:lnTo>
                  <a:pt x="167228" y="62616"/>
                </a:lnTo>
                <a:lnTo>
                  <a:pt x="166654" y="62572"/>
                </a:lnTo>
                <a:lnTo>
                  <a:pt x="166124" y="62528"/>
                </a:lnTo>
                <a:lnTo>
                  <a:pt x="165550" y="62484"/>
                </a:lnTo>
                <a:lnTo>
                  <a:pt x="164976" y="62351"/>
                </a:lnTo>
                <a:lnTo>
                  <a:pt x="163784" y="62087"/>
                </a:lnTo>
                <a:lnTo>
                  <a:pt x="162548" y="61689"/>
                </a:lnTo>
                <a:lnTo>
                  <a:pt x="161311" y="61159"/>
                </a:lnTo>
                <a:lnTo>
                  <a:pt x="160075" y="60541"/>
                </a:lnTo>
                <a:lnTo>
                  <a:pt x="158838" y="59790"/>
                </a:lnTo>
                <a:lnTo>
                  <a:pt x="157602" y="58951"/>
                </a:lnTo>
                <a:lnTo>
                  <a:pt x="153893" y="64648"/>
                </a:lnTo>
                <a:lnTo>
                  <a:pt x="154643" y="65222"/>
                </a:lnTo>
                <a:lnTo>
                  <a:pt x="155438" y="65752"/>
                </a:lnTo>
                <a:lnTo>
                  <a:pt x="156233" y="66282"/>
                </a:lnTo>
                <a:lnTo>
                  <a:pt x="157028" y="66723"/>
                </a:lnTo>
                <a:lnTo>
                  <a:pt x="157867" y="67121"/>
                </a:lnTo>
                <a:lnTo>
                  <a:pt x="158662" y="67518"/>
                </a:lnTo>
                <a:lnTo>
                  <a:pt x="159501" y="67871"/>
                </a:lnTo>
                <a:lnTo>
                  <a:pt x="160340" y="68136"/>
                </a:lnTo>
                <a:lnTo>
                  <a:pt x="161179" y="68401"/>
                </a:lnTo>
                <a:lnTo>
                  <a:pt x="162018" y="68666"/>
                </a:lnTo>
                <a:lnTo>
                  <a:pt x="162857" y="68843"/>
                </a:lnTo>
                <a:lnTo>
                  <a:pt x="163696" y="68975"/>
                </a:lnTo>
                <a:lnTo>
                  <a:pt x="164535" y="69108"/>
                </a:lnTo>
                <a:lnTo>
                  <a:pt x="165374" y="69196"/>
                </a:lnTo>
                <a:lnTo>
                  <a:pt x="166169" y="69240"/>
                </a:lnTo>
                <a:lnTo>
                  <a:pt x="166963" y="69284"/>
                </a:lnTo>
                <a:lnTo>
                  <a:pt x="168200" y="69240"/>
                </a:lnTo>
                <a:lnTo>
                  <a:pt x="169392" y="69108"/>
                </a:lnTo>
                <a:lnTo>
                  <a:pt x="170496" y="68931"/>
                </a:lnTo>
                <a:lnTo>
                  <a:pt x="171600" y="68666"/>
                </a:lnTo>
                <a:lnTo>
                  <a:pt x="172616" y="68357"/>
                </a:lnTo>
                <a:lnTo>
                  <a:pt x="173587" y="67915"/>
                </a:lnTo>
                <a:lnTo>
                  <a:pt x="174470" y="67430"/>
                </a:lnTo>
                <a:lnTo>
                  <a:pt x="174912" y="67165"/>
                </a:lnTo>
                <a:lnTo>
                  <a:pt x="175309" y="66900"/>
                </a:lnTo>
                <a:lnTo>
                  <a:pt x="175663" y="66547"/>
                </a:lnTo>
                <a:lnTo>
                  <a:pt x="176060" y="66237"/>
                </a:lnTo>
                <a:lnTo>
                  <a:pt x="176369" y="65884"/>
                </a:lnTo>
                <a:lnTo>
                  <a:pt x="176723" y="65487"/>
                </a:lnTo>
                <a:lnTo>
                  <a:pt x="176987" y="65133"/>
                </a:lnTo>
                <a:lnTo>
                  <a:pt x="177297" y="64692"/>
                </a:lnTo>
                <a:lnTo>
                  <a:pt x="177517" y="64250"/>
                </a:lnTo>
                <a:lnTo>
                  <a:pt x="177738" y="63809"/>
                </a:lnTo>
                <a:lnTo>
                  <a:pt x="177959" y="63323"/>
                </a:lnTo>
                <a:lnTo>
                  <a:pt x="178136" y="62837"/>
                </a:lnTo>
                <a:lnTo>
                  <a:pt x="178312" y="62307"/>
                </a:lnTo>
                <a:lnTo>
                  <a:pt x="178445" y="61777"/>
                </a:lnTo>
                <a:lnTo>
                  <a:pt x="178533" y="61203"/>
                </a:lnTo>
                <a:lnTo>
                  <a:pt x="178577" y="60629"/>
                </a:lnTo>
                <a:lnTo>
                  <a:pt x="178621" y="60055"/>
                </a:lnTo>
                <a:lnTo>
                  <a:pt x="178666" y="59393"/>
                </a:lnTo>
                <a:lnTo>
                  <a:pt x="178666" y="59305"/>
                </a:lnTo>
                <a:lnTo>
                  <a:pt x="178621" y="58775"/>
                </a:lnTo>
                <a:lnTo>
                  <a:pt x="178577" y="58289"/>
                </a:lnTo>
                <a:lnTo>
                  <a:pt x="178533" y="57803"/>
                </a:lnTo>
                <a:lnTo>
                  <a:pt x="178445" y="57362"/>
                </a:lnTo>
                <a:lnTo>
                  <a:pt x="178312" y="56920"/>
                </a:lnTo>
                <a:lnTo>
                  <a:pt x="178180" y="56523"/>
                </a:lnTo>
                <a:lnTo>
                  <a:pt x="178003" y="56125"/>
                </a:lnTo>
                <a:lnTo>
                  <a:pt x="177827" y="55728"/>
                </a:lnTo>
                <a:lnTo>
                  <a:pt x="177385" y="55021"/>
                </a:lnTo>
                <a:lnTo>
                  <a:pt x="176855" y="54359"/>
                </a:lnTo>
                <a:lnTo>
                  <a:pt x="176281" y="53741"/>
                </a:lnTo>
                <a:lnTo>
                  <a:pt x="175663" y="53211"/>
                </a:lnTo>
                <a:lnTo>
                  <a:pt x="174956" y="52725"/>
                </a:lnTo>
                <a:lnTo>
                  <a:pt x="174206" y="52283"/>
                </a:lnTo>
                <a:lnTo>
                  <a:pt x="173455" y="51842"/>
                </a:lnTo>
                <a:lnTo>
                  <a:pt x="172660" y="51489"/>
                </a:lnTo>
                <a:lnTo>
                  <a:pt x="171865" y="51135"/>
                </a:lnTo>
                <a:lnTo>
                  <a:pt x="171070" y="50826"/>
                </a:lnTo>
                <a:lnTo>
                  <a:pt x="169436" y="50252"/>
                </a:lnTo>
                <a:lnTo>
                  <a:pt x="167052" y="49457"/>
                </a:lnTo>
                <a:lnTo>
                  <a:pt x="166036" y="49060"/>
                </a:lnTo>
                <a:lnTo>
                  <a:pt x="165109" y="48618"/>
                </a:lnTo>
                <a:lnTo>
                  <a:pt x="164667" y="48442"/>
                </a:lnTo>
                <a:lnTo>
                  <a:pt x="164314" y="48221"/>
                </a:lnTo>
                <a:lnTo>
                  <a:pt x="164005" y="47956"/>
                </a:lnTo>
                <a:lnTo>
                  <a:pt x="163740" y="47735"/>
                </a:lnTo>
                <a:lnTo>
                  <a:pt x="163519" y="47470"/>
                </a:lnTo>
                <a:lnTo>
                  <a:pt x="163342" y="47205"/>
                </a:lnTo>
                <a:lnTo>
                  <a:pt x="163254" y="46896"/>
                </a:lnTo>
                <a:lnTo>
                  <a:pt x="163210" y="46587"/>
                </a:lnTo>
                <a:lnTo>
                  <a:pt x="163210" y="46499"/>
                </a:lnTo>
                <a:lnTo>
                  <a:pt x="163254" y="46057"/>
                </a:lnTo>
                <a:lnTo>
                  <a:pt x="163342" y="45836"/>
                </a:lnTo>
                <a:lnTo>
                  <a:pt x="163431" y="45660"/>
                </a:lnTo>
                <a:lnTo>
                  <a:pt x="163519" y="45483"/>
                </a:lnTo>
                <a:lnTo>
                  <a:pt x="163696" y="45306"/>
                </a:lnTo>
                <a:lnTo>
                  <a:pt x="164049" y="44997"/>
                </a:lnTo>
                <a:lnTo>
                  <a:pt x="164491" y="44732"/>
                </a:lnTo>
                <a:lnTo>
                  <a:pt x="165021" y="44556"/>
                </a:lnTo>
                <a:lnTo>
                  <a:pt x="165683" y="44423"/>
                </a:lnTo>
                <a:lnTo>
                  <a:pt x="166434" y="44379"/>
                </a:lnTo>
                <a:lnTo>
                  <a:pt x="167273" y="44423"/>
                </a:lnTo>
                <a:lnTo>
                  <a:pt x="168200" y="44556"/>
                </a:lnTo>
                <a:lnTo>
                  <a:pt x="169216" y="44821"/>
                </a:lnTo>
                <a:lnTo>
                  <a:pt x="170231" y="45130"/>
                </a:lnTo>
                <a:lnTo>
                  <a:pt x="171335" y="45571"/>
                </a:lnTo>
                <a:lnTo>
                  <a:pt x="172439" y="46057"/>
                </a:lnTo>
                <a:lnTo>
                  <a:pt x="173543" y="46587"/>
                </a:lnTo>
                <a:lnTo>
                  <a:pt x="174647" y="47249"/>
                </a:lnTo>
                <a:lnTo>
                  <a:pt x="177959" y="41244"/>
                </a:lnTo>
                <a:lnTo>
                  <a:pt x="177341" y="40846"/>
                </a:lnTo>
                <a:lnTo>
                  <a:pt x="176678" y="40449"/>
                </a:lnTo>
                <a:lnTo>
                  <a:pt x="176016" y="40096"/>
                </a:lnTo>
                <a:lnTo>
                  <a:pt x="175354" y="39742"/>
                </a:lnTo>
                <a:lnTo>
                  <a:pt x="174647" y="39433"/>
                </a:lnTo>
                <a:lnTo>
                  <a:pt x="173941" y="39168"/>
                </a:lnTo>
                <a:lnTo>
                  <a:pt x="173234" y="38903"/>
                </a:lnTo>
                <a:lnTo>
                  <a:pt x="172483" y="38638"/>
                </a:lnTo>
                <a:lnTo>
                  <a:pt x="171777" y="38418"/>
                </a:lnTo>
                <a:lnTo>
                  <a:pt x="171026" y="38241"/>
                </a:lnTo>
                <a:lnTo>
                  <a:pt x="170275" y="38109"/>
                </a:lnTo>
                <a:lnTo>
                  <a:pt x="169525" y="37976"/>
                </a:lnTo>
                <a:lnTo>
                  <a:pt x="168774" y="37844"/>
                </a:lnTo>
                <a:lnTo>
                  <a:pt x="168067" y="37799"/>
                </a:lnTo>
                <a:lnTo>
                  <a:pt x="167317" y="37755"/>
                </a:lnTo>
                <a:lnTo>
                  <a:pt x="166566" y="37711"/>
                </a:lnTo>
                <a:close/>
                <a:moveTo>
                  <a:pt x="49943" y="37623"/>
                </a:moveTo>
                <a:lnTo>
                  <a:pt x="49104" y="37667"/>
                </a:lnTo>
                <a:lnTo>
                  <a:pt x="48265" y="37799"/>
                </a:lnTo>
                <a:lnTo>
                  <a:pt x="47426" y="37932"/>
                </a:lnTo>
                <a:lnTo>
                  <a:pt x="46631" y="38109"/>
                </a:lnTo>
                <a:lnTo>
                  <a:pt x="45881" y="38329"/>
                </a:lnTo>
                <a:lnTo>
                  <a:pt x="45086" y="38594"/>
                </a:lnTo>
                <a:lnTo>
                  <a:pt x="44379" y="38859"/>
                </a:lnTo>
                <a:lnTo>
                  <a:pt x="43673" y="39168"/>
                </a:lnTo>
                <a:lnTo>
                  <a:pt x="42966" y="39522"/>
                </a:lnTo>
                <a:lnTo>
                  <a:pt x="42304" y="39919"/>
                </a:lnTo>
                <a:lnTo>
                  <a:pt x="41642" y="40317"/>
                </a:lnTo>
                <a:lnTo>
                  <a:pt x="41023" y="40758"/>
                </a:lnTo>
                <a:lnTo>
                  <a:pt x="40405" y="41244"/>
                </a:lnTo>
                <a:lnTo>
                  <a:pt x="39831" y="41774"/>
                </a:lnTo>
                <a:lnTo>
                  <a:pt x="39301" y="42259"/>
                </a:lnTo>
                <a:lnTo>
                  <a:pt x="38771" y="42834"/>
                </a:lnTo>
                <a:lnTo>
                  <a:pt x="38285" y="43408"/>
                </a:lnTo>
                <a:lnTo>
                  <a:pt x="37844" y="44026"/>
                </a:lnTo>
                <a:lnTo>
                  <a:pt x="37402" y="44644"/>
                </a:lnTo>
                <a:lnTo>
                  <a:pt x="37005" y="45262"/>
                </a:lnTo>
                <a:lnTo>
                  <a:pt x="36652" y="45925"/>
                </a:lnTo>
                <a:lnTo>
                  <a:pt x="36298" y="46631"/>
                </a:lnTo>
                <a:lnTo>
                  <a:pt x="35989" y="47338"/>
                </a:lnTo>
                <a:lnTo>
                  <a:pt x="35724" y="48044"/>
                </a:lnTo>
                <a:lnTo>
                  <a:pt x="35503" y="48795"/>
                </a:lnTo>
                <a:lnTo>
                  <a:pt x="35283" y="49546"/>
                </a:lnTo>
                <a:lnTo>
                  <a:pt x="35106" y="50296"/>
                </a:lnTo>
                <a:lnTo>
                  <a:pt x="34974" y="51091"/>
                </a:lnTo>
                <a:lnTo>
                  <a:pt x="34885" y="51886"/>
                </a:lnTo>
                <a:lnTo>
                  <a:pt x="34841" y="52681"/>
                </a:lnTo>
                <a:lnTo>
                  <a:pt x="34797" y="53476"/>
                </a:lnTo>
                <a:lnTo>
                  <a:pt x="34797" y="53608"/>
                </a:lnTo>
                <a:lnTo>
                  <a:pt x="34841" y="54403"/>
                </a:lnTo>
                <a:lnTo>
                  <a:pt x="34885" y="55198"/>
                </a:lnTo>
                <a:lnTo>
                  <a:pt x="34974" y="55993"/>
                </a:lnTo>
                <a:lnTo>
                  <a:pt x="35106" y="56788"/>
                </a:lnTo>
                <a:lnTo>
                  <a:pt x="35283" y="57538"/>
                </a:lnTo>
                <a:lnTo>
                  <a:pt x="35503" y="58289"/>
                </a:lnTo>
                <a:lnTo>
                  <a:pt x="35724" y="59040"/>
                </a:lnTo>
                <a:lnTo>
                  <a:pt x="35989" y="59746"/>
                </a:lnTo>
                <a:lnTo>
                  <a:pt x="36298" y="60453"/>
                </a:lnTo>
                <a:lnTo>
                  <a:pt x="36652" y="61115"/>
                </a:lnTo>
                <a:lnTo>
                  <a:pt x="37005" y="61777"/>
                </a:lnTo>
                <a:lnTo>
                  <a:pt x="37402" y="62440"/>
                </a:lnTo>
                <a:lnTo>
                  <a:pt x="37844" y="63058"/>
                </a:lnTo>
                <a:lnTo>
                  <a:pt x="38330" y="63632"/>
                </a:lnTo>
                <a:lnTo>
                  <a:pt x="38815" y="64206"/>
                </a:lnTo>
                <a:lnTo>
                  <a:pt x="39301" y="64780"/>
                </a:lnTo>
                <a:lnTo>
                  <a:pt x="39875" y="65266"/>
                </a:lnTo>
                <a:lnTo>
                  <a:pt x="40405" y="65796"/>
                </a:lnTo>
                <a:lnTo>
                  <a:pt x="41023" y="66237"/>
                </a:lnTo>
                <a:lnTo>
                  <a:pt x="41642" y="66679"/>
                </a:lnTo>
                <a:lnTo>
                  <a:pt x="42260" y="67076"/>
                </a:lnTo>
                <a:lnTo>
                  <a:pt x="42966" y="67474"/>
                </a:lnTo>
                <a:lnTo>
                  <a:pt x="43629" y="67827"/>
                </a:lnTo>
                <a:lnTo>
                  <a:pt x="44335" y="68136"/>
                </a:lnTo>
                <a:lnTo>
                  <a:pt x="45086" y="68401"/>
                </a:lnTo>
                <a:lnTo>
                  <a:pt x="45837" y="68666"/>
                </a:lnTo>
                <a:lnTo>
                  <a:pt x="46587" y="68887"/>
                </a:lnTo>
                <a:lnTo>
                  <a:pt x="47382" y="69064"/>
                </a:lnTo>
                <a:lnTo>
                  <a:pt x="48177" y="69196"/>
                </a:lnTo>
                <a:lnTo>
                  <a:pt x="49016" y="69284"/>
                </a:lnTo>
                <a:lnTo>
                  <a:pt x="49855" y="69373"/>
                </a:lnTo>
                <a:lnTo>
                  <a:pt x="50694" y="69373"/>
                </a:lnTo>
                <a:lnTo>
                  <a:pt x="51798" y="69328"/>
                </a:lnTo>
                <a:lnTo>
                  <a:pt x="52858" y="69284"/>
                </a:lnTo>
                <a:lnTo>
                  <a:pt x="53873" y="69152"/>
                </a:lnTo>
                <a:lnTo>
                  <a:pt x="54801" y="68975"/>
                </a:lnTo>
                <a:lnTo>
                  <a:pt x="55684" y="68754"/>
                </a:lnTo>
                <a:lnTo>
                  <a:pt x="56523" y="68445"/>
                </a:lnTo>
                <a:lnTo>
                  <a:pt x="57362" y="68136"/>
                </a:lnTo>
                <a:lnTo>
                  <a:pt x="58113" y="67783"/>
                </a:lnTo>
                <a:lnTo>
                  <a:pt x="58819" y="67430"/>
                </a:lnTo>
                <a:lnTo>
                  <a:pt x="59526" y="66988"/>
                </a:lnTo>
                <a:lnTo>
                  <a:pt x="60188" y="66547"/>
                </a:lnTo>
                <a:lnTo>
                  <a:pt x="60806" y="66017"/>
                </a:lnTo>
                <a:lnTo>
                  <a:pt x="61425" y="65531"/>
                </a:lnTo>
                <a:lnTo>
                  <a:pt x="62043" y="64957"/>
                </a:lnTo>
                <a:lnTo>
                  <a:pt x="62617" y="64383"/>
                </a:lnTo>
                <a:lnTo>
                  <a:pt x="63147" y="63809"/>
                </a:lnTo>
                <a:lnTo>
                  <a:pt x="58113" y="58686"/>
                </a:lnTo>
                <a:lnTo>
                  <a:pt x="57318" y="59393"/>
                </a:lnTo>
                <a:lnTo>
                  <a:pt x="56523" y="60011"/>
                </a:lnTo>
                <a:lnTo>
                  <a:pt x="55728" y="60585"/>
                </a:lnTo>
                <a:lnTo>
                  <a:pt x="54889" y="61027"/>
                </a:lnTo>
                <a:lnTo>
                  <a:pt x="54447" y="61248"/>
                </a:lnTo>
                <a:lnTo>
                  <a:pt x="54050" y="61424"/>
                </a:lnTo>
                <a:lnTo>
                  <a:pt x="53564" y="61557"/>
                </a:lnTo>
                <a:lnTo>
                  <a:pt x="53123" y="61689"/>
                </a:lnTo>
                <a:lnTo>
                  <a:pt x="52637" y="61777"/>
                </a:lnTo>
                <a:lnTo>
                  <a:pt x="52151" y="61866"/>
                </a:lnTo>
                <a:lnTo>
                  <a:pt x="51621" y="61910"/>
                </a:lnTo>
                <a:lnTo>
                  <a:pt x="51091" y="61910"/>
                </a:lnTo>
                <a:lnTo>
                  <a:pt x="50208" y="61866"/>
                </a:lnTo>
                <a:lnTo>
                  <a:pt x="49413" y="61733"/>
                </a:lnTo>
                <a:lnTo>
                  <a:pt x="48619" y="61557"/>
                </a:lnTo>
                <a:lnTo>
                  <a:pt x="47868" y="61248"/>
                </a:lnTo>
                <a:lnTo>
                  <a:pt x="47205" y="60894"/>
                </a:lnTo>
                <a:lnTo>
                  <a:pt x="46543" y="60497"/>
                </a:lnTo>
                <a:lnTo>
                  <a:pt x="45969" y="60011"/>
                </a:lnTo>
                <a:lnTo>
                  <a:pt x="45439" y="59437"/>
                </a:lnTo>
                <a:lnTo>
                  <a:pt x="44953" y="58863"/>
                </a:lnTo>
                <a:lnTo>
                  <a:pt x="44556" y="58201"/>
                </a:lnTo>
                <a:lnTo>
                  <a:pt x="44203" y="57494"/>
                </a:lnTo>
                <a:lnTo>
                  <a:pt x="43894" y="56788"/>
                </a:lnTo>
                <a:lnTo>
                  <a:pt x="43673" y="55993"/>
                </a:lnTo>
                <a:lnTo>
                  <a:pt x="43496" y="55198"/>
                </a:lnTo>
                <a:lnTo>
                  <a:pt x="43364" y="54359"/>
                </a:lnTo>
                <a:lnTo>
                  <a:pt x="43364" y="53476"/>
                </a:lnTo>
                <a:lnTo>
                  <a:pt x="43364" y="53387"/>
                </a:lnTo>
                <a:lnTo>
                  <a:pt x="43364" y="52548"/>
                </a:lnTo>
                <a:lnTo>
                  <a:pt x="43496" y="51709"/>
                </a:lnTo>
                <a:lnTo>
                  <a:pt x="43673" y="50959"/>
                </a:lnTo>
                <a:lnTo>
                  <a:pt x="43894" y="50164"/>
                </a:lnTo>
                <a:lnTo>
                  <a:pt x="44203" y="49457"/>
                </a:lnTo>
                <a:lnTo>
                  <a:pt x="44556" y="48751"/>
                </a:lnTo>
                <a:lnTo>
                  <a:pt x="44953" y="48133"/>
                </a:lnTo>
                <a:lnTo>
                  <a:pt x="45439" y="47514"/>
                </a:lnTo>
                <a:lnTo>
                  <a:pt x="45925" y="46984"/>
                </a:lnTo>
                <a:lnTo>
                  <a:pt x="46499" y="46499"/>
                </a:lnTo>
                <a:lnTo>
                  <a:pt x="47117" y="46101"/>
                </a:lnTo>
                <a:lnTo>
                  <a:pt x="47780" y="45748"/>
                </a:lnTo>
                <a:lnTo>
                  <a:pt x="48442" y="45439"/>
                </a:lnTo>
                <a:lnTo>
                  <a:pt x="49193" y="45218"/>
                </a:lnTo>
                <a:lnTo>
                  <a:pt x="49943" y="45130"/>
                </a:lnTo>
                <a:lnTo>
                  <a:pt x="50738" y="45086"/>
                </a:lnTo>
                <a:lnTo>
                  <a:pt x="51312" y="45086"/>
                </a:lnTo>
                <a:lnTo>
                  <a:pt x="51842" y="45130"/>
                </a:lnTo>
                <a:lnTo>
                  <a:pt x="52372" y="45218"/>
                </a:lnTo>
                <a:lnTo>
                  <a:pt x="52858" y="45306"/>
                </a:lnTo>
                <a:lnTo>
                  <a:pt x="53344" y="45439"/>
                </a:lnTo>
                <a:lnTo>
                  <a:pt x="53785" y="45571"/>
                </a:lnTo>
                <a:lnTo>
                  <a:pt x="54227" y="45748"/>
                </a:lnTo>
                <a:lnTo>
                  <a:pt x="54668" y="45969"/>
                </a:lnTo>
                <a:lnTo>
                  <a:pt x="55463" y="46455"/>
                </a:lnTo>
                <a:lnTo>
                  <a:pt x="56214" y="47029"/>
                </a:lnTo>
                <a:lnTo>
                  <a:pt x="56965" y="47691"/>
                </a:lnTo>
                <a:lnTo>
                  <a:pt x="57715" y="48442"/>
                </a:lnTo>
                <a:lnTo>
                  <a:pt x="63014" y="42745"/>
                </a:lnTo>
                <a:lnTo>
                  <a:pt x="62440" y="42127"/>
                </a:lnTo>
                <a:lnTo>
                  <a:pt x="61866" y="41597"/>
                </a:lnTo>
                <a:lnTo>
                  <a:pt x="61292" y="41067"/>
                </a:lnTo>
                <a:lnTo>
                  <a:pt x="60718" y="40581"/>
                </a:lnTo>
                <a:lnTo>
                  <a:pt x="60056" y="40140"/>
                </a:lnTo>
                <a:lnTo>
                  <a:pt x="59393" y="39698"/>
                </a:lnTo>
                <a:lnTo>
                  <a:pt x="58731" y="39301"/>
                </a:lnTo>
                <a:lnTo>
                  <a:pt x="57980" y="38992"/>
                </a:lnTo>
                <a:lnTo>
                  <a:pt x="57229" y="38638"/>
                </a:lnTo>
                <a:lnTo>
                  <a:pt x="56435" y="38374"/>
                </a:lnTo>
                <a:lnTo>
                  <a:pt x="55596" y="38153"/>
                </a:lnTo>
                <a:lnTo>
                  <a:pt x="54757" y="37976"/>
                </a:lnTo>
                <a:lnTo>
                  <a:pt x="53829" y="37799"/>
                </a:lnTo>
                <a:lnTo>
                  <a:pt x="52858" y="37711"/>
                </a:lnTo>
                <a:lnTo>
                  <a:pt x="51842" y="37623"/>
                </a:lnTo>
                <a:close/>
                <a:moveTo>
                  <a:pt x="80545" y="37623"/>
                </a:moveTo>
                <a:lnTo>
                  <a:pt x="79662" y="37667"/>
                </a:lnTo>
                <a:lnTo>
                  <a:pt x="78823" y="37799"/>
                </a:lnTo>
                <a:lnTo>
                  <a:pt x="77984" y="37932"/>
                </a:lnTo>
                <a:lnTo>
                  <a:pt x="77189" y="38109"/>
                </a:lnTo>
                <a:lnTo>
                  <a:pt x="76350" y="38329"/>
                </a:lnTo>
                <a:lnTo>
                  <a:pt x="75599" y="38550"/>
                </a:lnTo>
                <a:lnTo>
                  <a:pt x="74849" y="38859"/>
                </a:lnTo>
                <a:lnTo>
                  <a:pt x="74098" y="39168"/>
                </a:lnTo>
                <a:lnTo>
                  <a:pt x="73392" y="39522"/>
                </a:lnTo>
                <a:lnTo>
                  <a:pt x="72685" y="39919"/>
                </a:lnTo>
                <a:lnTo>
                  <a:pt x="72023" y="40317"/>
                </a:lnTo>
                <a:lnTo>
                  <a:pt x="71360" y="40758"/>
                </a:lnTo>
                <a:lnTo>
                  <a:pt x="70742" y="41244"/>
                </a:lnTo>
                <a:lnTo>
                  <a:pt x="70124" y="41730"/>
                </a:lnTo>
                <a:lnTo>
                  <a:pt x="69594" y="42259"/>
                </a:lnTo>
                <a:lnTo>
                  <a:pt x="69020" y="42834"/>
                </a:lnTo>
                <a:lnTo>
                  <a:pt x="68534" y="43408"/>
                </a:lnTo>
                <a:lnTo>
                  <a:pt x="68048" y="43982"/>
                </a:lnTo>
                <a:lnTo>
                  <a:pt x="67607" y="44600"/>
                </a:lnTo>
                <a:lnTo>
                  <a:pt x="67165" y="45262"/>
                </a:lnTo>
                <a:lnTo>
                  <a:pt x="66768" y="45925"/>
                </a:lnTo>
                <a:lnTo>
                  <a:pt x="66414" y="46587"/>
                </a:lnTo>
                <a:lnTo>
                  <a:pt x="66105" y="47294"/>
                </a:lnTo>
                <a:lnTo>
                  <a:pt x="65840" y="48044"/>
                </a:lnTo>
                <a:lnTo>
                  <a:pt x="65575" y="48751"/>
                </a:lnTo>
                <a:lnTo>
                  <a:pt x="65355" y="49501"/>
                </a:lnTo>
                <a:lnTo>
                  <a:pt x="65178" y="50296"/>
                </a:lnTo>
                <a:lnTo>
                  <a:pt x="65046" y="51091"/>
                </a:lnTo>
                <a:lnTo>
                  <a:pt x="64957" y="51886"/>
                </a:lnTo>
                <a:lnTo>
                  <a:pt x="64869" y="52681"/>
                </a:lnTo>
                <a:lnTo>
                  <a:pt x="64869" y="53476"/>
                </a:lnTo>
                <a:lnTo>
                  <a:pt x="64869" y="53608"/>
                </a:lnTo>
                <a:lnTo>
                  <a:pt x="64869" y="54403"/>
                </a:lnTo>
                <a:lnTo>
                  <a:pt x="64957" y="55242"/>
                </a:lnTo>
                <a:lnTo>
                  <a:pt x="65046" y="56037"/>
                </a:lnTo>
                <a:lnTo>
                  <a:pt x="65178" y="56788"/>
                </a:lnTo>
                <a:lnTo>
                  <a:pt x="65355" y="57582"/>
                </a:lnTo>
                <a:lnTo>
                  <a:pt x="65575" y="58333"/>
                </a:lnTo>
                <a:lnTo>
                  <a:pt x="65796" y="59040"/>
                </a:lnTo>
                <a:lnTo>
                  <a:pt x="66105" y="59790"/>
                </a:lnTo>
                <a:lnTo>
                  <a:pt x="66414" y="60453"/>
                </a:lnTo>
                <a:lnTo>
                  <a:pt x="66768" y="61159"/>
                </a:lnTo>
                <a:lnTo>
                  <a:pt x="67165" y="61822"/>
                </a:lnTo>
                <a:lnTo>
                  <a:pt x="67563" y="62440"/>
                </a:lnTo>
                <a:lnTo>
                  <a:pt x="68004" y="63058"/>
                </a:lnTo>
                <a:lnTo>
                  <a:pt x="68490" y="63676"/>
                </a:lnTo>
                <a:lnTo>
                  <a:pt x="69020" y="64250"/>
                </a:lnTo>
                <a:lnTo>
                  <a:pt x="69550" y="64780"/>
                </a:lnTo>
                <a:lnTo>
                  <a:pt x="70124" y="65310"/>
                </a:lnTo>
                <a:lnTo>
                  <a:pt x="70698" y="65796"/>
                </a:lnTo>
                <a:lnTo>
                  <a:pt x="71316" y="66282"/>
                </a:lnTo>
                <a:lnTo>
                  <a:pt x="71934" y="66679"/>
                </a:lnTo>
                <a:lnTo>
                  <a:pt x="72641" y="67121"/>
                </a:lnTo>
                <a:lnTo>
                  <a:pt x="73303" y="67474"/>
                </a:lnTo>
                <a:lnTo>
                  <a:pt x="74010" y="67827"/>
                </a:lnTo>
                <a:lnTo>
                  <a:pt x="74760" y="68136"/>
                </a:lnTo>
                <a:lnTo>
                  <a:pt x="75511" y="68445"/>
                </a:lnTo>
                <a:lnTo>
                  <a:pt x="76306" y="68666"/>
                </a:lnTo>
                <a:lnTo>
                  <a:pt x="77101" y="68887"/>
                </a:lnTo>
                <a:lnTo>
                  <a:pt x="77896" y="69064"/>
                </a:lnTo>
                <a:lnTo>
                  <a:pt x="78735" y="69196"/>
                </a:lnTo>
                <a:lnTo>
                  <a:pt x="79574" y="69284"/>
                </a:lnTo>
                <a:lnTo>
                  <a:pt x="80457" y="69373"/>
                </a:lnTo>
                <a:lnTo>
                  <a:pt x="82179" y="69373"/>
                </a:lnTo>
                <a:lnTo>
                  <a:pt x="83062" y="69284"/>
                </a:lnTo>
                <a:lnTo>
                  <a:pt x="83901" y="69196"/>
                </a:lnTo>
                <a:lnTo>
                  <a:pt x="84740" y="69064"/>
                </a:lnTo>
                <a:lnTo>
                  <a:pt x="85579" y="68887"/>
                </a:lnTo>
                <a:lnTo>
                  <a:pt x="86374" y="68666"/>
                </a:lnTo>
                <a:lnTo>
                  <a:pt x="87169" y="68401"/>
                </a:lnTo>
                <a:lnTo>
                  <a:pt x="87920" y="68136"/>
                </a:lnTo>
                <a:lnTo>
                  <a:pt x="88670" y="67827"/>
                </a:lnTo>
                <a:lnTo>
                  <a:pt x="89377" y="67474"/>
                </a:lnTo>
                <a:lnTo>
                  <a:pt x="90083" y="67076"/>
                </a:lnTo>
                <a:lnTo>
                  <a:pt x="90746" y="66679"/>
                </a:lnTo>
                <a:lnTo>
                  <a:pt x="91364" y="66237"/>
                </a:lnTo>
                <a:lnTo>
                  <a:pt x="91982" y="65752"/>
                </a:lnTo>
                <a:lnTo>
                  <a:pt x="92600" y="65266"/>
                </a:lnTo>
                <a:lnTo>
                  <a:pt x="93175" y="64736"/>
                </a:lnTo>
                <a:lnTo>
                  <a:pt x="93704" y="64162"/>
                </a:lnTo>
                <a:lnTo>
                  <a:pt x="94234" y="63588"/>
                </a:lnTo>
                <a:lnTo>
                  <a:pt x="94676" y="63014"/>
                </a:lnTo>
                <a:lnTo>
                  <a:pt x="95162" y="62351"/>
                </a:lnTo>
                <a:lnTo>
                  <a:pt x="95559" y="61733"/>
                </a:lnTo>
                <a:lnTo>
                  <a:pt x="95957" y="61071"/>
                </a:lnTo>
                <a:lnTo>
                  <a:pt x="96310" y="60364"/>
                </a:lnTo>
                <a:lnTo>
                  <a:pt x="96619" y="59658"/>
                </a:lnTo>
                <a:lnTo>
                  <a:pt x="96928" y="58951"/>
                </a:lnTo>
                <a:lnTo>
                  <a:pt x="97149" y="58201"/>
                </a:lnTo>
                <a:lnTo>
                  <a:pt x="97370" y="57450"/>
                </a:lnTo>
                <a:lnTo>
                  <a:pt x="97546" y="56699"/>
                </a:lnTo>
                <a:lnTo>
                  <a:pt x="97679" y="55904"/>
                </a:lnTo>
                <a:lnTo>
                  <a:pt x="97811" y="55110"/>
                </a:lnTo>
                <a:lnTo>
                  <a:pt x="97855" y="54315"/>
                </a:lnTo>
                <a:lnTo>
                  <a:pt x="97900" y="53476"/>
                </a:lnTo>
                <a:lnTo>
                  <a:pt x="97900" y="53387"/>
                </a:lnTo>
                <a:lnTo>
                  <a:pt x="97855" y="52548"/>
                </a:lnTo>
                <a:lnTo>
                  <a:pt x="97811" y="51753"/>
                </a:lnTo>
                <a:lnTo>
                  <a:pt x="97723" y="50959"/>
                </a:lnTo>
                <a:lnTo>
                  <a:pt x="97546" y="50164"/>
                </a:lnTo>
                <a:lnTo>
                  <a:pt x="97370" y="49413"/>
                </a:lnTo>
                <a:lnTo>
                  <a:pt x="97193" y="48662"/>
                </a:lnTo>
                <a:lnTo>
                  <a:pt x="96928" y="47912"/>
                </a:lnTo>
                <a:lnTo>
                  <a:pt x="96619" y="47205"/>
                </a:lnTo>
                <a:lnTo>
                  <a:pt x="96310" y="46499"/>
                </a:lnTo>
                <a:lnTo>
                  <a:pt x="95957" y="45836"/>
                </a:lnTo>
                <a:lnTo>
                  <a:pt x="95603" y="45174"/>
                </a:lnTo>
                <a:lnTo>
                  <a:pt x="95162" y="44512"/>
                </a:lnTo>
                <a:lnTo>
                  <a:pt x="94720" y="43937"/>
                </a:lnTo>
                <a:lnTo>
                  <a:pt x="94234" y="43319"/>
                </a:lnTo>
                <a:lnTo>
                  <a:pt x="93749" y="42745"/>
                </a:lnTo>
                <a:lnTo>
                  <a:pt x="93219" y="42215"/>
                </a:lnTo>
                <a:lnTo>
                  <a:pt x="92645" y="41685"/>
                </a:lnTo>
                <a:lnTo>
                  <a:pt x="92026" y="41200"/>
                </a:lnTo>
                <a:lnTo>
                  <a:pt x="91408" y="40714"/>
                </a:lnTo>
                <a:lnTo>
                  <a:pt x="90790" y="40272"/>
                </a:lnTo>
                <a:lnTo>
                  <a:pt x="90128" y="39875"/>
                </a:lnTo>
                <a:lnTo>
                  <a:pt x="89421" y="39477"/>
                </a:lnTo>
                <a:lnTo>
                  <a:pt x="88715" y="39168"/>
                </a:lnTo>
                <a:lnTo>
                  <a:pt x="87964" y="38815"/>
                </a:lnTo>
                <a:lnTo>
                  <a:pt x="87213" y="38550"/>
                </a:lnTo>
                <a:lnTo>
                  <a:pt x="86462" y="38329"/>
                </a:lnTo>
                <a:lnTo>
                  <a:pt x="85668" y="38109"/>
                </a:lnTo>
                <a:lnTo>
                  <a:pt x="84829" y="37932"/>
                </a:lnTo>
                <a:lnTo>
                  <a:pt x="84034" y="37799"/>
                </a:lnTo>
                <a:lnTo>
                  <a:pt x="83151" y="37667"/>
                </a:lnTo>
                <a:lnTo>
                  <a:pt x="82312" y="37623"/>
                </a:lnTo>
                <a:close/>
                <a:moveTo>
                  <a:pt x="233510" y="59525"/>
                </a:moveTo>
                <a:lnTo>
                  <a:pt x="233245" y="60585"/>
                </a:lnTo>
                <a:lnTo>
                  <a:pt x="232936" y="61601"/>
                </a:lnTo>
                <a:lnTo>
                  <a:pt x="232583" y="62661"/>
                </a:lnTo>
                <a:lnTo>
                  <a:pt x="232142" y="63720"/>
                </a:lnTo>
                <a:lnTo>
                  <a:pt x="231656" y="64736"/>
                </a:lnTo>
                <a:lnTo>
                  <a:pt x="231126" y="65752"/>
                </a:lnTo>
                <a:lnTo>
                  <a:pt x="230552" y="66723"/>
                </a:lnTo>
                <a:lnTo>
                  <a:pt x="229934" y="67650"/>
                </a:lnTo>
                <a:lnTo>
                  <a:pt x="229139" y="68710"/>
                </a:lnTo>
                <a:lnTo>
                  <a:pt x="229713" y="69858"/>
                </a:lnTo>
                <a:lnTo>
                  <a:pt x="230066" y="70653"/>
                </a:lnTo>
                <a:lnTo>
                  <a:pt x="230508" y="71448"/>
                </a:lnTo>
                <a:lnTo>
                  <a:pt x="230993" y="72199"/>
                </a:lnTo>
                <a:lnTo>
                  <a:pt x="231567" y="72949"/>
                </a:lnTo>
                <a:lnTo>
                  <a:pt x="232142" y="73700"/>
                </a:lnTo>
                <a:lnTo>
                  <a:pt x="232760" y="74451"/>
                </a:lnTo>
                <a:lnTo>
                  <a:pt x="233422" y="75157"/>
                </a:lnTo>
                <a:lnTo>
                  <a:pt x="234129" y="75864"/>
                </a:lnTo>
                <a:lnTo>
                  <a:pt x="234879" y="76526"/>
                </a:lnTo>
                <a:lnTo>
                  <a:pt x="235630" y="77145"/>
                </a:lnTo>
                <a:lnTo>
                  <a:pt x="236425" y="77763"/>
                </a:lnTo>
                <a:lnTo>
                  <a:pt x="237220" y="78337"/>
                </a:lnTo>
                <a:lnTo>
                  <a:pt x="238059" y="78867"/>
                </a:lnTo>
                <a:lnTo>
                  <a:pt x="238898" y="79352"/>
                </a:lnTo>
                <a:lnTo>
                  <a:pt x="239737" y="79838"/>
                </a:lnTo>
                <a:lnTo>
                  <a:pt x="240620" y="80236"/>
                </a:lnTo>
                <a:lnTo>
                  <a:pt x="241503" y="80633"/>
                </a:lnTo>
                <a:lnTo>
                  <a:pt x="241547" y="80633"/>
                </a:lnTo>
                <a:lnTo>
                  <a:pt x="242430" y="80236"/>
                </a:lnTo>
                <a:lnTo>
                  <a:pt x="243314" y="79838"/>
                </a:lnTo>
                <a:lnTo>
                  <a:pt x="244153" y="79352"/>
                </a:lnTo>
                <a:lnTo>
                  <a:pt x="244992" y="78867"/>
                </a:lnTo>
                <a:lnTo>
                  <a:pt x="245831" y="78337"/>
                </a:lnTo>
                <a:lnTo>
                  <a:pt x="246626" y="77763"/>
                </a:lnTo>
                <a:lnTo>
                  <a:pt x="247420" y="77145"/>
                </a:lnTo>
                <a:lnTo>
                  <a:pt x="248171" y="76526"/>
                </a:lnTo>
                <a:lnTo>
                  <a:pt x="248922" y="75864"/>
                </a:lnTo>
                <a:lnTo>
                  <a:pt x="249628" y="75157"/>
                </a:lnTo>
                <a:lnTo>
                  <a:pt x="250291" y="74451"/>
                </a:lnTo>
                <a:lnTo>
                  <a:pt x="250909" y="73700"/>
                </a:lnTo>
                <a:lnTo>
                  <a:pt x="251483" y="72949"/>
                </a:lnTo>
                <a:lnTo>
                  <a:pt x="252013" y="72199"/>
                </a:lnTo>
                <a:lnTo>
                  <a:pt x="252543" y="71448"/>
                </a:lnTo>
                <a:lnTo>
                  <a:pt x="252984" y="70653"/>
                </a:lnTo>
                <a:lnTo>
                  <a:pt x="253338" y="69858"/>
                </a:lnTo>
                <a:lnTo>
                  <a:pt x="253912" y="68710"/>
                </a:lnTo>
                <a:lnTo>
                  <a:pt x="253117" y="67650"/>
                </a:lnTo>
                <a:lnTo>
                  <a:pt x="252499" y="66723"/>
                </a:lnTo>
                <a:lnTo>
                  <a:pt x="251925" y="65752"/>
                </a:lnTo>
                <a:lnTo>
                  <a:pt x="251395" y="64736"/>
                </a:lnTo>
                <a:lnTo>
                  <a:pt x="250909" y="63720"/>
                </a:lnTo>
                <a:lnTo>
                  <a:pt x="250467" y="62661"/>
                </a:lnTo>
                <a:lnTo>
                  <a:pt x="250114" y="61601"/>
                </a:lnTo>
                <a:lnTo>
                  <a:pt x="249805" y="60585"/>
                </a:lnTo>
                <a:lnTo>
                  <a:pt x="249540" y="59525"/>
                </a:lnTo>
                <a:lnTo>
                  <a:pt x="244992" y="59525"/>
                </a:lnTo>
                <a:lnTo>
                  <a:pt x="245168" y="60409"/>
                </a:lnTo>
                <a:lnTo>
                  <a:pt x="245389" y="61380"/>
                </a:lnTo>
                <a:lnTo>
                  <a:pt x="245654" y="62484"/>
                </a:lnTo>
                <a:lnTo>
                  <a:pt x="246051" y="63676"/>
                </a:lnTo>
                <a:lnTo>
                  <a:pt x="246537" y="64957"/>
                </a:lnTo>
                <a:lnTo>
                  <a:pt x="247155" y="66282"/>
                </a:lnTo>
                <a:lnTo>
                  <a:pt x="247862" y="67695"/>
                </a:lnTo>
                <a:lnTo>
                  <a:pt x="248259" y="68401"/>
                </a:lnTo>
                <a:lnTo>
                  <a:pt x="248701" y="69108"/>
                </a:lnTo>
                <a:lnTo>
                  <a:pt x="248083" y="70035"/>
                </a:lnTo>
                <a:lnTo>
                  <a:pt x="247332" y="71007"/>
                </a:lnTo>
                <a:lnTo>
                  <a:pt x="246537" y="71890"/>
                </a:lnTo>
                <a:lnTo>
                  <a:pt x="245654" y="72773"/>
                </a:lnTo>
                <a:lnTo>
                  <a:pt x="244683" y="73612"/>
                </a:lnTo>
                <a:lnTo>
                  <a:pt x="243667" y="74407"/>
                </a:lnTo>
                <a:lnTo>
                  <a:pt x="242607" y="75069"/>
                </a:lnTo>
                <a:lnTo>
                  <a:pt x="241547" y="75687"/>
                </a:lnTo>
                <a:lnTo>
                  <a:pt x="241503" y="75687"/>
                </a:lnTo>
                <a:lnTo>
                  <a:pt x="240443" y="75069"/>
                </a:lnTo>
                <a:lnTo>
                  <a:pt x="239384" y="74407"/>
                </a:lnTo>
                <a:lnTo>
                  <a:pt x="238368" y="73612"/>
                </a:lnTo>
                <a:lnTo>
                  <a:pt x="237396" y="72773"/>
                </a:lnTo>
                <a:lnTo>
                  <a:pt x="236513" y="71890"/>
                </a:lnTo>
                <a:lnTo>
                  <a:pt x="235718" y="71007"/>
                </a:lnTo>
                <a:lnTo>
                  <a:pt x="234968" y="70035"/>
                </a:lnTo>
                <a:lnTo>
                  <a:pt x="234349" y="69108"/>
                </a:lnTo>
                <a:lnTo>
                  <a:pt x="234791" y="68401"/>
                </a:lnTo>
                <a:lnTo>
                  <a:pt x="235188" y="67695"/>
                </a:lnTo>
                <a:lnTo>
                  <a:pt x="235895" y="66282"/>
                </a:lnTo>
                <a:lnTo>
                  <a:pt x="236513" y="64957"/>
                </a:lnTo>
                <a:lnTo>
                  <a:pt x="236999" y="63676"/>
                </a:lnTo>
                <a:lnTo>
                  <a:pt x="237352" y="62484"/>
                </a:lnTo>
                <a:lnTo>
                  <a:pt x="237661" y="61380"/>
                </a:lnTo>
                <a:lnTo>
                  <a:pt x="237882" y="60409"/>
                </a:lnTo>
                <a:lnTo>
                  <a:pt x="238059" y="5952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80514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ubhead_2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406AB3E-09D4-514B-81DB-4976A1DCB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E1653D8-3091-E641-B9A2-7153D6A7C3A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xmlns="" id="{12F1A092-37D0-D842-B66A-ACBCB385415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82663" y="2582246"/>
            <a:ext cx="7325710" cy="15062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 b="1" i="0">
                <a:solidFill>
                  <a:schemeClr val="bg2"/>
                </a:solidFill>
                <a:latin typeface="Nunito SemiBold" pitchFamily="2" charset="77"/>
              </a:defRPr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GB" dirty="0"/>
              <a:t>Subhead goes here</a:t>
            </a:r>
          </a:p>
        </p:txBody>
      </p:sp>
      <p:sp>
        <p:nvSpPr>
          <p:cNvPr id="14" name="Footer Placeholder 15">
            <a:extLst>
              <a:ext uri="{FF2B5EF4-FFF2-40B4-BE49-F238E27FC236}">
                <a16:creationId xmlns:a16="http://schemas.microsoft.com/office/drawing/2014/main" xmlns="" id="{FB74D39F-5EA6-B542-823E-5442E6F4C8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8235" y="293470"/>
            <a:ext cx="4114800" cy="226076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GB" b="1" dirty="0">
                <a:latin typeface="Nunito SemiBold" pitchFamily="2" charset="77"/>
              </a:rPr>
              <a:t>Presentation title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xmlns="" id="{3A56933A-7AB9-5147-ADEF-CDA699895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63" y="1122362"/>
            <a:ext cx="7325710" cy="1408386"/>
          </a:xfrm>
        </p:spPr>
        <p:txBody>
          <a:bodyPr>
            <a:noAutofit/>
          </a:bodyPr>
          <a:lstStyle>
            <a:lvl1pPr algn="l">
              <a:defRPr sz="440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0" name="Google Shape;82;p14">
            <a:extLst>
              <a:ext uri="{FF2B5EF4-FFF2-40B4-BE49-F238E27FC236}">
                <a16:creationId xmlns:a16="http://schemas.microsoft.com/office/drawing/2014/main" xmlns="" id="{BF77DEE4-3238-5047-A13D-C7275E3567E7}"/>
              </a:ext>
            </a:extLst>
          </p:cNvPr>
          <p:cNvSpPr/>
          <p:nvPr userDrawn="1"/>
        </p:nvSpPr>
        <p:spPr>
          <a:xfrm>
            <a:off x="411926" y="6273976"/>
            <a:ext cx="1365503" cy="385318"/>
          </a:xfrm>
          <a:custGeom>
            <a:avLst/>
            <a:gdLst/>
            <a:ahLst/>
            <a:cxnLst/>
            <a:rect l="l" t="t" r="r" b="b"/>
            <a:pathLst>
              <a:path w="285750" h="80633" extrusionOk="0">
                <a:moveTo>
                  <a:pt x="210725" y="25347"/>
                </a:moveTo>
                <a:lnTo>
                  <a:pt x="209974" y="25391"/>
                </a:lnTo>
                <a:lnTo>
                  <a:pt x="209223" y="25435"/>
                </a:lnTo>
                <a:lnTo>
                  <a:pt x="208517" y="25568"/>
                </a:lnTo>
                <a:lnTo>
                  <a:pt x="207766" y="25700"/>
                </a:lnTo>
                <a:lnTo>
                  <a:pt x="207059" y="25877"/>
                </a:lnTo>
                <a:lnTo>
                  <a:pt x="206353" y="26098"/>
                </a:lnTo>
                <a:lnTo>
                  <a:pt x="205691" y="26362"/>
                </a:lnTo>
                <a:lnTo>
                  <a:pt x="204984" y="26672"/>
                </a:lnTo>
                <a:lnTo>
                  <a:pt x="204366" y="26981"/>
                </a:lnTo>
                <a:lnTo>
                  <a:pt x="203703" y="27378"/>
                </a:lnTo>
                <a:lnTo>
                  <a:pt x="203085" y="27776"/>
                </a:lnTo>
                <a:lnTo>
                  <a:pt x="202511" y="28217"/>
                </a:lnTo>
                <a:lnTo>
                  <a:pt x="201937" y="28703"/>
                </a:lnTo>
                <a:lnTo>
                  <a:pt x="201407" y="29189"/>
                </a:lnTo>
                <a:lnTo>
                  <a:pt x="200877" y="29763"/>
                </a:lnTo>
                <a:lnTo>
                  <a:pt x="200392" y="30337"/>
                </a:lnTo>
                <a:lnTo>
                  <a:pt x="199906" y="30955"/>
                </a:lnTo>
                <a:lnTo>
                  <a:pt x="199464" y="31617"/>
                </a:lnTo>
                <a:lnTo>
                  <a:pt x="199067" y="32280"/>
                </a:lnTo>
                <a:lnTo>
                  <a:pt x="198713" y="32986"/>
                </a:lnTo>
                <a:lnTo>
                  <a:pt x="198360" y="33693"/>
                </a:lnTo>
                <a:lnTo>
                  <a:pt x="198095" y="34399"/>
                </a:lnTo>
                <a:lnTo>
                  <a:pt x="197874" y="35150"/>
                </a:lnTo>
                <a:lnTo>
                  <a:pt x="197654" y="35901"/>
                </a:lnTo>
                <a:lnTo>
                  <a:pt x="197521" y="36651"/>
                </a:lnTo>
                <a:lnTo>
                  <a:pt x="197389" y="37402"/>
                </a:lnTo>
                <a:lnTo>
                  <a:pt x="197300" y="38197"/>
                </a:lnTo>
                <a:lnTo>
                  <a:pt x="197300" y="38948"/>
                </a:lnTo>
                <a:lnTo>
                  <a:pt x="197300" y="39742"/>
                </a:lnTo>
                <a:lnTo>
                  <a:pt x="197345" y="40537"/>
                </a:lnTo>
                <a:lnTo>
                  <a:pt x="197477" y="41332"/>
                </a:lnTo>
                <a:lnTo>
                  <a:pt x="197610" y="42083"/>
                </a:lnTo>
                <a:lnTo>
                  <a:pt x="201981" y="41156"/>
                </a:lnTo>
                <a:lnTo>
                  <a:pt x="201893" y="40626"/>
                </a:lnTo>
                <a:lnTo>
                  <a:pt x="201805" y="40096"/>
                </a:lnTo>
                <a:lnTo>
                  <a:pt x="201760" y="39566"/>
                </a:lnTo>
                <a:lnTo>
                  <a:pt x="201760" y="39036"/>
                </a:lnTo>
                <a:lnTo>
                  <a:pt x="201805" y="38506"/>
                </a:lnTo>
                <a:lnTo>
                  <a:pt x="201849" y="37976"/>
                </a:lnTo>
                <a:lnTo>
                  <a:pt x="201937" y="37446"/>
                </a:lnTo>
                <a:lnTo>
                  <a:pt x="202025" y="36916"/>
                </a:lnTo>
                <a:lnTo>
                  <a:pt x="202158" y="36431"/>
                </a:lnTo>
                <a:lnTo>
                  <a:pt x="202335" y="35901"/>
                </a:lnTo>
                <a:lnTo>
                  <a:pt x="202511" y="35415"/>
                </a:lnTo>
                <a:lnTo>
                  <a:pt x="202732" y="34929"/>
                </a:lnTo>
                <a:lnTo>
                  <a:pt x="202997" y="34443"/>
                </a:lnTo>
                <a:lnTo>
                  <a:pt x="203262" y="34002"/>
                </a:lnTo>
                <a:lnTo>
                  <a:pt x="203571" y="33560"/>
                </a:lnTo>
                <a:lnTo>
                  <a:pt x="203880" y="33119"/>
                </a:lnTo>
                <a:lnTo>
                  <a:pt x="204189" y="32765"/>
                </a:lnTo>
                <a:lnTo>
                  <a:pt x="204542" y="32368"/>
                </a:lnTo>
                <a:lnTo>
                  <a:pt x="204896" y="32059"/>
                </a:lnTo>
                <a:lnTo>
                  <a:pt x="205293" y="31706"/>
                </a:lnTo>
                <a:lnTo>
                  <a:pt x="205691" y="31441"/>
                </a:lnTo>
                <a:lnTo>
                  <a:pt x="206088" y="31176"/>
                </a:lnTo>
                <a:lnTo>
                  <a:pt x="206485" y="30911"/>
                </a:lnTo>
                <a:lnTo>
                  <a:pt x="206927" y="30690"/>
                </a:lnTo>
                <a:lnTo>
                  <a:pt x="207369" y="30513"/>
                </a:lnTo>
                <a:lnTo>
                  <a:pt x="207810" y="30337"/>
                </a:lnTo>
                <a:lnTo>
                  <a:pt x="208296" y="30160"/>
                </a:lnTo>
                <a:lnTo>
                  <a:pt x="208737" y="30072"/>
                </a:lnTo>
                <a:lnTo>
                  <a:pt x="209223" y="29983"/>
                </a:lnTo>
                <a:lnTo>
                  <a:pt x="209709" y="29895"/>
                </a:lnTo>
                <a:lnTo>
                  <a:pt x="210239" y="29851"/>
                </a:lnTo>
                <a:lnTo>
                  <a:pt x="210769" y="29851"/>
                </a:lnTo>
                <a:lnTo>
                  <a:pt x="211608" y="29895"/>
                </a:lnTo>
                <a:lnTo>
                  <a:pt x="212447" y="29983"/>
                </a:lnTo>
                <a:lnTo>
                  <a:pt x="213242" y="30204"/>
                </a:lnTo>
                <a:lnTo>
                  <a:pt x="213992" y="30425"/>
                </a:lnTo>
                <a:lnTo>
                  <a:pt x="214699" y="30734"/>
                </a:lnTo>
                <a:lnTo>
                  <a:pt x="215405" y="31087"/>
                </a:lnTo>
                <a:lnTo>
                  <a:pt x="216068" y="31529"/>
                </a:lnTo>
                <a:lnTo>
                  <a:pt x="216686" y="31971"/>
                </a:lnTo>
                <a:lnTo>
                  <a:pt x="217304" y="32456"/>
                </a:lnTo>
                <a:lnTo>
                  <a:pt x="217878" y="32942"/>
                </a:lnTo>
                <a:lnTo>
                  <a:pt x="218408" y="33472"/>
                </a:lnTo>
                <a:lnTo>
                  <a:pt x="218894" y="34046"/>
                </a:lnTo>
                <a:lnTo>
                  <a:pt x="219380" y="34576"/>
                </a:lnTo>
                <a:lnTo>
                  <a:pt x="219821" y="35150"/>
                </a:lnTo>
                <a:lnTo>
                  <a:pt x="220572" y="36254"/>
                </a:lnTo>
                <a:lnTo>
                  <a:pt x="221058" y="37005"/>
                </a:lnTo>
                <a:lnTo>
                  <a:pt x="221455" y="37711"/>
                </a:lnTo>
                <a:lnTo>
                  <a:pt x="221853" y="38462"/>
                </a:lnTo>
                <a:lnTo>
                  <a:pt x="222206" y="39168"/>
                </a:lnTo>
                <a:lnTo>
                  <a:pt x="222868" y="40670"/>
                </a:lnTo>
                <a:lnTo>
                  <a:pt x="223442" y="42127"/>
                </a:lnTo>
                <a:lnTo>
                  <a:pt x="223884" y="43540"/>
                </a:lnTo>
                <a:lnTo>
                  <a:pt x="224237" y="44865"/>
                </a:lnTo>
                <a:lnTo>
                  <a:pt x="224502" y="46145"/>
                </a:lnTo>
                <a:lnTo>
                  <a:pt x="224679" y="47338"/>
                </a:lnTo>
                <a:lnTo>
                  <a:pt x="229183" y="47338"/>
                </a:lnTo>
                <a:lnTo>
                  <a:pt x="229006" y="45880"/>
                </a:lnTo>
                <a:lnTo>
                  <a:pt x="228697" y="44335"/>
                </a:lnTo>
                <a:lnTo>
                  <a:pt x="228300" y="42701"/>
                </a:lnTo>
                <a:lnTo>
                  <a:pt x="227770" y="40979"/>
                </a:lnTo>
                <a:lnTo>
                  <a:pt x="227461" y="40096"/>
                </a:lnTo>
                <a:lnTo>
                  <a:pt x="227107" y="39168"/>
                </a:lnTo>
                <a:lnTo>
                  <a:pt x="226754" y="38285"/>
                </a:lnTo>
                <a:lnTo>
                  <a:pt x="226313" y="37402"/>
                </a:lnTo>
                <a:lnTo>
                  <a:pt x="225871" y="36475"/>
                </a:lnTo>
                <a:lnTo>
                  <a:pt x="225429" y="35592"/>
                </a:lnTo>
                <a:lnTo>
                  <a:pt x="224900" y="34708"/>
                </a:lnTo>
                <a:lnTo>
                  <a:pt x="224325" y="33825"/>
                </a:lnTo>
                <a:lnTo>
                  <a:pt x="223663" y="32810"/>
                </a:lnTo>
                <a:lnTo>
                  <a:pt x="222957" y="31882"/>
                </a:lnTo>
                <a:lnTo>
                  <a:pt x="222206" y="30999"/>
                </a:lnTo>
                <a:lnTo>
                  <a:pt x="221455" y="30160"/>
                </a:lnTo>
                <a:lnTo>
                  <a:pt x="220660" y="29409"/>
                </a:lnTo>
                <a:lnTo>
                  <a:pt x="219865" y="28703"/>
                </a:lnTo>
                <a:lnTo>
                  <a:pt x="219026" y="28085"/>
                </a:lnTo>
                <a:lnTo>
                  <a:pt x="218187" y="27511"/>
                </a:lnTo>
                <a:lnTo>
                  <a:pt x="217304" y="27025"/>
                </a:lnTo>
                <a:lnTo>
                  <a:pt x="216421" y="26583"/>
                </a:lnTo>
                <a:lnTo>
                  <a:pt x="215538" y="26230"/>
                </a:lnTo>
                <a:lnTo>
                  <a:pt x="214611" y="25921"/>
                </a:lnTo>
                <a:lnTo>
                  <a:pt x="213683" y="25656"/>
                </a:lnTo>
                <a:lnTo>
                  <a:pt x="212712" y="25479"/>
                </a:lnTo>
                <a:lnTo>
                  <a:pt x="211740" y="25391"/>
                </a:lnTo>
                <a:lnTo>
                  <a:pt x="210769" y="25347"/>
                </a:lnTo>
                <a:close/>
                <a:moveTo>
                  <a:pt x="241503" y="0"/>
                </a:moveTo>
                <a:lnTo>
                  <a:pt x="239869" y="1766"/>
                </a:lnTo>
                <a:lnTo>
                  <a:pt x="239163" y="2517"/>
                </a:lnTo>
                <a:lnTo>
                  <a:pt x="238324" y="3312"/>
                </a:lnTo>
                <a:lnTo>
                  <a:pt x="237441" y="4063"/>
                </a:lnTo>
                <a:lnTo>
                  <a:pt x="236602" y="4769"/>
                </a:lnTo>
                <a:lnTo>
                  <a:pt x="235144" y="5961"/>
                </a:lnTo>
                <a:lnTo>
                  <a:pt x="234261" y="6668"/>
                </a:lnTo>
                <a:lnTo>
                  <a:pt x="233290" y="7419"/>
                </a:lnTo>
                <a:lnTo>
                  <a:pt x="232406" y="8213"/>
                </a:lnTo>
                <a:lnTo>
                  <a:pt x="231523" y="9008"/>
                </a:lnTo>
                <a:lnTo>
                  <a:pt x="230728" y="9891"/>
                </a:lnTo>
                <a:lnTo>
                  <a:pt x="229978" y="10775"/>
                </a:lnTo>
                <a:lnTo>
                  <a:pt x="229315" y="11702"/>
                </a:lnTo>
                <a:lnTo>
                  <a:pt x="228697" y="12673"/>
                </a:lnTo>
                <a:lnTo>
                  <a:pt x="228123" y="13645"/>
                </a:lnTo>
                <a:lnTo>
                  <a:pt x="227593" y="14661"/>
                </a:lnTo>
                <a:lnTo>
                  <a:pt x="227152" y="15676"/>
                </a:lnTo>
                <a:lnTo>
                  <a:pt x="226754" y="16692"/>
                </a:lnTo>
                <a:lnTo>
                  <a:pt x="226445" y="17752"/>
                </a:lnTo>
                <a:lnTo>
                  <a:pt x="226180" y="18811"/>
                </a:lnTo>
                <a:lnTo>
                  <a:pt x="226003" y="19871"/>
                </a:lnTo>
                <a:lnTo>
                  <a:pt x="225871" y="20931"/>
                </a:lnTo>
                <a:lnTo>
                  <a:pt x="225827" y="21991"/>
                </a:lnTo>
                <a:lnTo>
                  <a:pt x="225871" y="22918"/>
                </a:lnTo>
                <a:lnTo>
                  <a:pt x="225915" y="23757"/>
                </a:lnTo>
                <a:lnTo>
                  <a:pt x="226003" y="24640"/>
                </a:lnTo>
                <a:lnTo>
                  <a:pt x="226136" y="25479"/>
                </a:lnTo>
                <a:lnTo>
                  <a:pt x="226313" y="26318"/>
                </a:lnTo>
                <a:lnTo>
                  <a:pt x="226533" y="27157"/>
                </a:lnTo>
                <a:lnTo>
                  <a:pt x="226754" y="27996"/>
                </a:lnTo>
                <a:lnTo>
                  <a:pt x="227019" y="28835"/>
                </a:lnTo>
                <a:lnTo>
                  <a:pt x="227593" y="30469"/>
                </a:lnTo>
                <a:lnTo>
                  <a:pt x="228256" y="32103"/>
                </a:lnTo>
                <a:lnTo>
                  <a:pt x="228962" y="33781"/>
                </a:lnTo>
                <a:lnTo>
                  <a:pt x="229713" y="35415"/>
                </a:lnTo>
                <a:lnTo>
                  <a:pt x="230949" y="38285"/>
                </a:lnTo>
                <a:lnTo>
                  <a:pt x="231567" y="39698"/>
                </a:lnTo>
                <a:lnTo>
                  <a:pt x="232142" y="41156"/>
                </a:lnTo>
                <a:lnTo>
                  <a:pt x="232627" y="42657"/>
                </a:lnTo>
                <a:lnTo>
                  <a:pt x="233069" y="44158"/>
                </a:lnTo>
                <a:lnTo>
                  <a:pt x="233422" y="45748"/>
                </a:lnTo>
                <a:lnTo>
                  <a:pt x="233599" y="46499"/>
                </a:lnTo>
                <a:lnTo>
                  <a:pt x="233687" y="47338"/>
                </a:lnTo>
                <a:lnTo>
                  <a:pt x="238191" y="47338"/>
                </a:lnTo>
                <a:lnTo>
                  <a:pt x="238103" y="46366"/>
                </a:lnTo>
                <a:lnTo>
                  <a:pt x="237926" y="45395"/>
                </a:lnTo>
                <a:lnTo>
                  <a:pt x="237750" y="44467"/>
                </a:lnTo>
                <a:lnTo>
                  <a:pt x="237529" y="43540"/>
                </a:lnTo>
                <a:lnTo>
                  <a:pt x="237043" y="41730"/>
                </a:lnTo>
                <a:lnTo>
                  <a:pt x="236469" y="40007"/>
                </a:lnTo>
                <a:lnTo>
                  <a:pt x="235851" y="38329"/>
                </a:lnTo>
                <a:lnTo>
                  <a:pt x="235188" y="36696"/>
                </a:lnTo>
                <a:lnTo>
                  <a:pt x="233820" y="33604"/>
                </a:lnTo>
                <a:lnTo>
                  <a:pt x="232495" y="30646"/>
                </a:lnTo>
                <a:lnTo>
                  <a:pt x="231921" y="29189"/>
                </a:lnTo>
                <a:lnTo>
                  <a:pt x="231391" y="27731"/>
                </a:lnTo>
                <a:lnTo>
                  <a:pt x="230949" y="26318"/>
                </a:lnTo>
                <a:lnTo>
                  <a:pt x="230773" y="25568"/>
                </a:lnTo>
                <a:lnTo>
                  <a:pt x="230596" y="24861"/>
                </a:lnTo>
                <a:lnTo>
                  <a:pt x="230463" y="24155"/>
                </a:lnTo>
                <a:lnTo>
                  <a:pt x="230375" y="23448"/>
                </a:lnTo>
                <a:lnTo>
                  <a:pt x="230331" y="22742"/>
                </a:lnTo>
                <a:lnTo>
                  <a:pt x="230331" y="22035"/>
                </a:lnTo>
                <a:lnTo>
                  <a:pt x="230375" y="21240"/>
                </a:lnTo>
                <a:lnTo>
                  <a:pt x="230463" y="20401"/>
                </a:lnTo>
                <a:lnTo>
                  <a:pt x="230596" y="19606"/>
                </a:lnTo>
                <a:lnTo>
                  <a:pt x="230773" y="18811"/>
                </a:lnTo>
                <a:lnTo>
                  <a:pt x="231038" y="18017"/>
                </a:lnTo>
                <a:lnTo>
                  <a:pt x="231347" y="17222"/>
                </a:lnTo>
                <a:lnTo>
                  <a:pt x="231700" y="16427"/>
                </a:lnTo>
                <a:lnTo>
                  <a:pt x="232097" y="15676"/>
                </a:lnTo>
                <a:lnTo>
                  <a:pt x="232539" y="14925"/>
                </a:lnTo>
                <a:lnTo>
                  <a:pt x="233025" y="14175"/>
                </a:lnTo>
                <a:lnTo>
                  <a:pt x="233599" y="13468"/>
                </a:lnTo>
                <a:lnTo>
                  <a:pt x="234173" y="12762"/>
                </a:lnTo>
                <a:lnTo>
                  <a:pt x="234791" y="12099"/>
                </a:lnTo>
                <a:lnTo>
                  <a:pt x="235453" y="11437"/>
                </a:lnTo>
                <a:lnTo>
                  <a:pt x="236160" y="10819"/>
                </a:lnTo>
                <a:lnTo>
                  <a:pt x="236911" y="10245"/>
                </a:lnTo>
                <a:lnTo>
                  <a:pt x="238809" y="8743"/>
                </a:lnTo>
                <a:lnTo>
                  <a:pt x="240134" y="7684"/>
                </a:lnTo>
                <a:lnTo>
                  <a:pt x="241503" y="6447"/>
                </a:lnTo>
                <a:lnTo>
                  <a:pt x="242916" y="7684"/>
                </a:lnTo>
                <a:lnTo>
                  <a:pt x="244241" y="8743"/>
                </a:lnTo>
                <a:lnTo>
                  <a:pt x="246140" y="10245"/>
                </a:lnTo>
                <a:lnTo>
                  <a:pt x="246846" y="10819"/>
                </a:lnTo>
                <a:lnTo>
                  <a:pt x="247597" y="11437"/>
                </a:lnTo>
                <a:lnTo>
                  <a:pt x="248259" y="12099"/>
                </a:lnTo>
                <a:lnTo>
                  <a:pt x="248878" y="12762"/>
                </a:lnTo>
                <a:lnTo>
                  <a:pt x="249452" y="13468"/>
                </a:lnTo>
                <a:lnTo>
                  <a:pt x="249982" y="14175"/>
                </a:lnTo>
                <a:lnTo>
                  <a:pt x="250511" y="14925"/>
                </a:lnTo>
                <a:lnTo>
                  <a:pt x="250953" y="15676"/>
                </a:lnTo>
                <a:lnTo>
                  <a:pt x="251350" y="16427"/>
                </a:lnTo>
                <a:lnTo>
                  <a:pt x="251704" y="17222"/>
                </a:lnTo>
                <a:lnTo>
                  <a:pt x="252013" y="18017"/>
                </a:lnTo>
                <a:lnTo>
                  <a:pt x="252234" y="18811"/>
                </a:lnTo>
                <a:lnTo>
                  <a:pt x="252454" y="19606"/>
                </a:lnTo>
                <a:lnTo>
                  <a:pt x="252587" y="20401"/>
                </a:lnTo>
                <a:lnTo>
                  <a:pt x="252675" y="21240"/>
                </a:lnTo>
                <a:lnTo>
                  <a:pt x="252719" y="22035"/>
                </a:lnTo>
                <a:lnTo>
                  <a:pt x="252719" y="22742"/>
                </a:lnTo>
                <a:lnTo>
                  <a:pt x="252675" y="23448"/>
                </a:lnTo>
                <a:lnTo>
                  <a:pt x="252587" y="24155"/>
                </a:lnTo>
                <a:lnTo>
                  <a:pt x="252454" y="24861"/>
                </a:lnTo>
                <a:lnTo>
                  <a:pt x="252278" y="25568"/>
                </a:lnTo>
                <a:lnTo>
                  <a:pt x="252101" y="26318"/>
                </a:lnTo>
                <a:lnTo>
                  <a:pt x="251660" y="27731"/>
                </a:lnTo>
                <a:lnTo>
                  <a:pt x="251130" y="29189"/>
                </a:lnTo>
                <a:lnTo>
                  <a:pt x="250556" y="30646"/>
                </a:lnTo>
                <a:lnTo>
                  <a:pt x="249231" y="33604"/>
                </a:lnTo>
                <a:lnTo>
                  <a:pt x="247862" y="36696"/>
                </a:lnTo>
                <a:lnTo>
                  <a:pt x="247200" y="38329"/>
                </a:lnTo>
                <a:lnTo>
                  <a:pt x="246581" y="40007"/>
                </a:lnTo>
                <a:lnTo>
                  <a:pt x="246007" y="41730"/>
                </a:lnTo>
                <a:lnTo>
                  <a:pt x="245522" y="43540"/>
                </a:lnTo>
                <a:lnTo>
                  <a:pt x="245301" y="44467"/>
                </a:lnTo>
                <a:lnTo>
                  <a:pt x="245124" y="45395"/>
                </a:lnTo>
                <a:lnTo>
                  <a:pt x="244948" y="46366"/>
                </a:lnTo>
                <a:lnTo>
                  <a:pt x="244859" y="47338"/>
                </a:lnTo>
                <a:lnTo>
                  <a:pt x="249363" y="47338"/>
                </a:lnTo>
                <a:lnTo>
                  <a:pt x="249452" y="46499"/>
                </a:lnTo>
                <a:lnTo>
                  <a:pt x="249628" y="45748"/>
                </a:lnTo>
                <a:lnTo>
                  <a:pt x="249982" y="44158"/>
                </a:lnTo>
                <a:lnTo>
                  <a:pt x="250423" y="42657"/>
                </a:lnTo>
                <a:lnTo>
                  <a:pt x="250909" y="41156"/>
                </a:lnTo>
                <a:lnTo>
                  <a:pt x="251483" y="39698"/>
                </a:lnTo>
                <a:lnTo>
                  <a:pt x="252057" y="38285"/>
                </a:lnTo>
                <a:lnTo>
                  <a:pt x="253338" y="35415"/>
                </a:lnTo>
                <a:lnTo>
                  <a:pt x="254088" y="33781"/>
                </a:lnTo>
                <a:lnTo>
                  <a:pt x="254795" y="32103"/>
                </a:lnTo>
                <a:lnTo>
                  <a:pt x="255457" y="30469"/>
                </a:lnTo>
                <a:lnTo>
                  <a:pt x="256031" y="28835"/>
                </a:lnTo>
                <a:lnTo>
                  <a:pt x="256296" y="27996"/>
                </a:lnTo>
                <a:lnTo>
                  <a:pt x="256517" y="27157"/>
                </a:lnTo>
                <a:lnTo>
                  <a:pt x="256738" y="26318"/>
                </a:lnTo>
                <a:lnTo>
                  <a:pt x="256914" y="25479"/>
                </a:lnTo>
                <a:lnTo>
                  <a:pt x="257047" y="24640"/>
                </a:lnTo>
                <a:lnTo>
                  <a:pt x="257135" y="23757"/>
                </a:lnTo>
                <a:lnTo>
                  <a:pt x="257179" y="22918"/>
                </a:lnTo>
                <a:lnTo>
                  <a:pt x="257224" y="21991"/>
                </a:lnTo>
                <a:lnTo>
                  <a:pt x="257179" y="20931"/>
                </a:lnTo>
                <a:lnTo>
                  <a:pt x="257047" y="19871"/>
                </a:lnTo>
                <a:lnTo>
                  <a:pt x="256870" y="18811"/>
                </a:lnTo>
                <a:lnTo>
                  <a:pt x="256605" y="17752"/>
                </a:lnTo>
                <a:lnTo>
                  <a:pt x="256296" y="16692"/>
                </a:lnTo>
                <a:lnTo>
                  <a:pt x="255899" y="15676"/>
                </a:lnTo>
                <a:lnTo>
                  <a:pt x="255457" y="14661"/>
                </a:lnTo>
                <a:lnTo>
                  <a:pt x="254927" y="13645"/>
                </a:lnTo>
                <a:lnTo>
                  <a:pt x="254353" y="12673"/>
                </a:lnTo>
                <a:lnTo>
                  <a:pt x="253735" y="11702"/>
                </a:lnTo>
                <a:lnTo>
                  <a:pt x="253073" y="10775"/>
                </a:lnTo>
                <a:lnTo>
                  <a:pt x="252322" y="9891"/>
                </a:lnTo>
                <a:lnTo>
                  <a:pt x="251527" y="9008"/>
                </a:lnTo>
                <a:lnTo>
                  <a:pt x="250644" y="8213"/>
                </a:lnTo>
                <a:lnTo>
                  <a:pt x="249761" y="7419"/>
                </a:lnTo>
                <a:lnTo>
                  <a:pt x="248789" y="6668"/>
                </a:lnTo>
                <a:lnTo>
                  <a:pt x="247906" y="5961"/>
                </a:lnTo>
                <a:lnTo>
                  <a:pt x="246449" y="4769"/>
                </a:lnTo>
                <a:lnTo>
                  <a:pt x="245610" y="4063"/>
                </a:lnTo>
                <a:lnTo>
                  <a:pt x="244727" y="3312"/>
                </a:lnTo>
                <a:lnTo>
                  <a:pt x="243888" y="2517"/>
                </a:lnTo>
                <a:lnTo>
                  <a:pt x="243181" y="1766"/>
                </a:lnTo>
                <a:lnTo>
                  <a:pt x="241503" y="0"/>
                </a:lnTo>
                <a:close/>
                <a:moveTo>
                  <a:pt x="272282" y="25347"/>
                </a:moveTo>
                <a:lnTo>
                  <a:pt x="271310" y="25391"/>
                </a:lnTo>
                <a:lnTo>
                  <a:pt x="270339" y="25479"/>
                </a:lnTo>
                <a:lnTo>
                  <a:pt x="269367" y="25656"/>
                </a:lnTo>
                <a:lnTo>
                  <a:pt x="268440" y="25921"/>
                </a:lnTo>
                <a:lnTo>
                  <a:pt x="267513" y="26230"/>
                </a:lnTo>
                <a:lnTo>
                  <a:pt x="266629" y="26583"/>
                </a:lnTo>
                <a:lnTo>
                  <a:pt x="265746" y="27025"/>
                </a:lnTo>
                <a:lnTo>
                  <a:pt x="264863" y="27511"/>
                </a:lnTo>
                <a:lnTo>
                  <a:pt x="264024" y="28085"/>
                </a:lnTo>
                <a:lnTo>
                  <a:pt x="263185" y="28703"/>
                </a:lnTo>
                <a:lnTo>
                  <a:pt x="262390" y="29409"/>
                </a:lnTo>
                <a:lnTo>
                  <a:pt x="261595" y="30160"/>
                </a:lnTo>
                <a:lnTo>
                  <a:pt x="260845" y="30999"/>
                </a:lnTo>
                <a:lnTo>
                  <a:pt x="260094" y="31882"/>
                </a:lnTo>
                <a:lnTo>
                  <a:pt x="259387" y="32810"/>
                </a:lnTo>
                <a:lnTo>
                  <a:pt x="258681" y="33825"/>
                </a:lnTo>
                <a:lnTo>
                  <a:pt x="258151" y="34708"/>
                </a:lnTo>
                <a:lnTo>
                  <a:pt x="257621" y="35592"/>
                </a:lnTo>
                <a:lnTo>
                  <a:pt x="257179" y="36475"/>
                </a:lnTo>
                <a:lnTo>
                  <a:pt x="256738" y="37402"/>
                </a:lnTo>
                <a:lnTo>
                  <a:pt x="256296" y="38285"/>
                </a:lnTo>
                <a:lnTo>
                  <a:pt x="255943" y="39168"/>
                </a:lnTo>
                <a:lnTo>
                  <a:pt x="255590" y="40096"/>
                </a:lnTo>
                <a:lnTo>
                  <a:pt x="255281" y="40979"/>
                </a:lnTo>
                <a:lnTo>
                  <a:pt x="254751" y="42701"/>
                </a:lnTo>
                <a:lnTo>
                  <a:pt x="254353" y="44335"/>
                </a:lnTo>
                <a:lnTo>
                  <a:pt x="254044" y="45880"/>
                </a:lnTo>
                <a:lnTo>
                  <a:pt x="253823" y="47338"/>
                </a:lnTo>
                <a:lnTo>
                  <a:pt x="258372" y="47338"/>
                </a:lnTo>
                <a:lnTo>
                  <a:pt x="258548" y="46145"/>
                </a:lnTo>
                <a:lnTo>
                  <a:pt x="258813" y="44865"/>
                </a:lnTo>
                <a:lnTo>
                  <a:pt x="259167" y="43540"/>
                </a:lnTo>
                <a:lnTo>
                  <a:pt x="259608" y="42127"/>
                </a:lnTo>
                <a:lnTo>
                  <a:pt x="260182" y="40670"/>
                </a:lnTo>
                <a:lnTo>
                  <a:pt x="260845" y="39168"/>
                </a:lnTo>
                <a:lnTo>
                  <a:pt x="261198" y="38462"/>
                </a:lnTo>
                <a:lnTo>
                  <a:pt x="261595" y="37711"/>
                </a:lnTo>
                <a:lnTo>
                  <a:pt x="261993" y="37005"/>
                </a:lnTo>
                <a:lnTo>
                  <a:pt x="262434" y="36254"/>
                </a:lnTo>
                <a:lnTo>
                  <a:pt x="263229" y="35150"/>
                </a:lnTo>
                <a:lnTo>
                  <a:pt x="263671" y="34576"/>
                </a:lnTo>
                <a:lnTo>
                  <a:pt x="264156" y="34046"/>
                </a:lnTo>
                <a:lnTo>
                  <a:pt x="264642" y="33472"/>
                </a:lnTo>
                <a:lnTo>
                  <a:pt x="265172" y="32942"/>
                </a:lnTo>
                <a:lnTo>
                  <a:pt x="265746" y="32456"/>
                </a:lnTo>
                <a:lnTo>
                  <a:pt x="266320" y="31971"/>
                </a:lnTo>
                <a:lnTo>
                  <a:pt x="266983" y="31529"/>
                </a:lnTo>
                <a:lnTo>
                  <a:pt x="267645" y="31087"/>
                </a:lnTo>
                <a:lnTo>
                  <a:pt x="268307" y="30734"/>
                </a:lnTo>
                <a:lnTo>
                  <a:pt x="269058" y="30425"/>
                </a:lnTo>
                <a:lnTo>
                  <a:pt x="269809" y="30204"/>
                </a:lnTo>
                <a:lnTo>
                  <a:pt x="270604" y="29983"/>
                </a:lnTo>
                <a:lnTo>
                  <a:pt x="271443" y="29895"/>
                </a:lnTo>
                <a:lnTo>
                  <a:pt x="272282" y="29851"/>
                </a:lnTo>
                <a:lnTo>
                  <a:pt x="272812" y="29851"/>
                </a:lnTo>
                <a:lnTo>
                  <a:pt x="273297" y="29895"/>
                </a:lnTo>
                <a:lnTo>
                  <a:pt x="273783" y="29983"/>
                </a:lnTo>
                <a:lnTo>
                  <a:pt x="274269" y="30072"/>
                </a:lnTo>
                <a:lnTo>
                  <a:pt x="274755" y="30160"/>
                </a:lnTo>
                <a:lnTo>
                  <a:pt x="275240" y="30337"/>
                </a:lnTo>
                <a:lnTo>
                  <a:pt x="275682" y="30513"/>
                </a:lnTo>
                <a:lnTo>
                  <a:pt x="276123" y="30690"/>
                </a:lnTo>
                <a:lnTo>
                  <a:pt x="276521" y="30911"/>
                </a:lnTo>
                <a:lnTo>
                  <a:pt x="276962" y="31176"/>
                </a:lnTo>
                <a:lnTo>
                  <a:pt x="277360" y="31441"/>
                </a:lnTo>
                <a:lnTo>
                  <a:pt x="277757" y="31706"/>
                </a:lnTo>
                <a:lnTo>
                  <a:pt x="278111" y="32059"/>
                </a:lnTo>
                <a:lnTo>
                  <a:pt x="278508" y="32368"/>
                </a:lnTo>
                <a:lnTo>
                  <a:pt x="278861" y="32765"/>
                </a:lnTo>
                <a:lnTo>
                  <a:pt x="279170" y="33119"/>
                </a:lnTo>
                <a:lnTo>
                  <a:pt x="279480" y="33560"/>
                </a:lnTo>
                <a:lnTo>
                  <a:pt x="279789" y="34002"/>
                </a:lnTo>
                <a:lnTo>
                  <a:pt x="280054" y="34443"/>
                </a:lnTo>
                <a:lnTo>
                  <a:pt x="280319" y="34929"/>
                </a:lnTo>
                <a:lnTo>
                  <a:pt x="280539" y="35415"/>
                </a:lnTo>
                <a:lnTo>
                  <a:pt x="280716" y="35901"/>
                </a:lnTo>
                <a:lnTo>
                  <a:pt x="280893" y="36431"/>
                </a:lnTo>
                <a:lnTo>
                  <a:pt x="281025" y="36916"/>
                </a:lnTo>
                <a:lnTo>
                  <a:pt x="281113" y="37446"/>
                </a:lnTo>
                <a:lnTo>
                  <a:pt x="281202" y="37976"/>
                </a:lnTo>
                <a:lnTo>
                  <a:pt x="281246" y="38506"/>
                </a:lnTo>
                <a:lnTo>
                  <a:pt x="281290" y="39036"/>
                </a:lnTo>
                <a:lnTo>
                  <a:pt x="281246" y="39566"/>
                </a:lnTo>
                <a:lnTo>
                  <a:pt x="281246" y="40096"/>
                </a:lnTo>
                <a:lnTo>
                  <a:pt x="281158" y="40626"/>
                </a:lnTo>
                <a:lnTo>
                  <a:pt x="281069" y="41156"/>
                </a:lnTo>
                <a:lnTo>
                  <a:pt x="285441" y="42083"/>
                </a:lnTo>
                <a:lnTo>
                  <a:pt x="285573" y="41332"/>
                </a:lnTo>
                <a:lnTo>
                  <a:pt x="285706" y="40537"/>
                </a:lnTo>
                <a:lnTo>
                  <a:pt x="285750" y="39742"/>
                </a:lnTo>
                <a:lnTo>
                  <a:pt x="285750" y="38948"/>
                </a:lnTo>
                <a:lnTo>
                  <a:pt x="285750" y="38197"/>
                </a:lnTo>
                <a:lnTo>
                  <a:pt x="285662" y="37402"/>
                </a:lnTo>
                <a:lnTo>
                  <a:pt x="285529" y="36651"/>
                </a:lnTo>
                <a:lnTo>
                  <a:pt x="285397" y="35901"/>
                </a:lnTo>
                <a:lnTo>
                  <a:pt x="285176" y="35150"/>
                </a:lnTo>
                <a:lnTo>
                  <a:pt x="284955" y="34399"/>
                </a:lnTo>
                <a:lnTo>
                  <a:pt x="284646" y="33693"/>
                </a:lnTo>
                <a:lnTo>
                  <a:pt x="284337" y="32986"/>
                </a:lnTo>
                <a:lnTo>
                  <a:pt x="283984" y="32280"/>
                </a:lnTo>
                <a:lnTo>
                  <a:pt x="283586" y="31617"/>
                </a:lnTo>
                <a:lnTo>
                  <a:pt x="283145" y="30955"/>
                </a:lnTo>
                <a:lnTo>
                  <a:pt x="282659" y="30337"/>
                </a:lnTo>
                <a:lnTo>
                  <a:pt x="282173" y="29763"/>
                </a:lnTo>
                <a:lnTo>
                  <a:pt x="281643" y="29189"/>
                </a:lnTo>
                <a:lnTo>
                  <a:pt x="281113" y="28703"/>
                </a:lnTo>
                <a:lnTo>
                  <a:pt x="280539" y="28217"/>
                </a:lnTo>
                <a:lnTo>
                  <a:pt x="279921" y="27776"/>
                </a:lnTo>
                <a:lnTo>
                  <a:pt x="279347" y="27378"/>
                </a:lnTo>
                <a:lnTo>
                  <a:pt x="278685" y="26981"/>
                </a:lnTo>
                <a:lnTo>
                  <a:pt x="278022" y="26672"/>
                </a:lnTo>
                <a:lnTo>
                  <a:pt x="277360" y="26362"/>
                </a:lnTo>
                <a:lnTo>
                  <a:pt x="276698" y="26098"/>
                </a:lnTo>
                <a:lnTo>
                  <a:pt x="275991" y="25877"/>
                </a:lnTo>
                <a:lnTo>
                  <a:pt x="275284" y="25700"/>
                </a:lnTo>
                <a:lnTo>
                  <a:pt x="274534" y="25568"/>
                </a:lnTo>
                <a:lnTo>
                  <a:pt x="273827" y="25435"/>
                </a:lnTo>
                <a:lnTo>
                  <a:pt x="273077" y="25391"/>
                </a:lnTo>
                <a:lnTo>
                  <a:pt x="272326" y="25347"/>
                </a:lnTo>
                <a:close/>
                <a:moveTo>
                  <a:pt x="215935" y="51268"/>
                </a:moveTo>
                <a:lnTo>
                  <a:pt x="215935" y="55551"/>
                </a:lnTo>
                <a:lnTo>
                  <a:pt x="267115" y="55551"/>
                </a:lnTo>
                <a:lnTo>
                  <a:pt x="267115" y="51268"/>
                </a:lnTo>
                <a:close/>
                <a:moveTo>
                  <a:pt x="81296" y="45086"/>
                </a:moveTo>
                <a:lnTo>
                  <a:pt x="82179" y="45130"/>
                </a:lnTo>
                <a:lnTo>
                  <a:pt x="83018" y="45262"/>
                </a:lnTo>
                <a:lnTo>
                  <a:pt x="83813" y="45439"/>
                </a:lnTo>
                <a:lnTo>
                  <a:pt x="84608" y="45748"/>
                </a:lnTo>
                <a:lnTo>
                  <a:pt x="85314" y="46101"/>
                </a:lnTo>
                <a:lnTo>
                  <a:pt x="85977" y="46543"/>
                </a:lnTo>
                <a:lnTo>
                  <a:pt x="86551" y="47029"/>
                </a:lnTo>
                <a:lnTo>
                  <a:pt x="87125" y="47603"/>
                </a:lnTo>
                <a:lnTo>
                  <a:pt x="87611" y="48177"/>
                </a:lnTo>
                <a:lnTo>
                  <a:pt x="88052" y="48839"/>
                </a:lnTo>
                <a:lnTo>
                  <a:pt x="88450" y="49546"/>
                </a:lnTo>
                <a:lnTo>
                  <a:pt x="88759" y="50296"/>
                </a:lnTo>
                <a:lnTo>
                  <a:pt x="89024" y="51047"/>
                </a:lnTo>
                <a:lnTo>
                  <a:pt x="89200" y="51842"/>
                </a:lnTo>
                <a:lnTo>
                  <a:pt x="89289" y="52637"/>
                </a:lnTo>
                <a:lnTo>
                  <a:pt x="89333" y="53476"/>
                </a:lnTo>
                <a:lnTo>
                  <a:pt x="89333" y="53608"/>
                </a:lnTo>
                <a:lnTo>
                  <a:pt x="89289" y="54447"/>
                </a:lnTo>
                <a:lnTo>
                  <a:pt x="89200" y="55242"/>
                </a:lnTo>
                <a:lnTo>
                  <a:pt x="89024" y="56037"/>
                </a:lnTo>
                <a:lnTo>
                  <a:pt x="88803" y="56788"/>
                </a:lnTo>
                <a:lnTo>
                  <a:pt x="88494" y="57538"/>
                </a:lnTo>
                <a:lnTo>
                  <a:pt x="88140" y="58201"/>
                </a:lnTo>
                <a:lnTo>
                  <a:pt x="87743" y="58863"/>
                </a:lnTo>
                <a:lnTo>
                  <a:pt x="87257" y="59437"/>
                </a:lnTo>
                <a:lnTo>
                  <a:pt x="86683" y="60011"/>
                </a:lnTo>
                <a:lnTo>
                  <a:pt x="86109" y="60453"/>
                </a:lnTo>
                <a:lnTo>
                  <a:pt x="85447" y="60894"/>
                </a:lnTo>
                <a:lnTo>
                  <a:pt x="84740" y="61248"/>
                </a:lnTo>
                <a:lnTo>
                  <a:pt x="83990" y="61557"/>
                </a:lnTo>
                <a:lnTo>
                  <a:pt x="83195" y="61733"/>
                </a:lnTo>
                <a:lnTo>
                  <a:pt x="82312" y="61866"/>
                </a:lnTo>
                <a:lnTo>
                  <a:pt x="81428" y="61910"/>
                </a:lnTo>
                <a:lnTo>
                  <a:pt x="80545" y="61866"/>
                </a:lnTo>
                <a:lnTo>
                  <a:pt x="79706" y="61733"/>
                </a:lnTo>
                <a:lnTo>
                  <a:pt x="78911" y="61512"/>
                </a:lnTo>
                <a:lnTo>
                  <a:pt x="78161" y="61248"/>
                </a:lnTo>
                <a:lnTo>
                  <a:pt x="77454" y="60850"/>
                </a:lnTo>
                <a:lnTo>
                  <a:pt x="76792" y="60453"/>
                </a:lnTo>
                <a:lnTo>
                  <a:pt x="76174" y="59923"/>
                </a:lnTo>
                <a:lnTo>
                  <a:pt x="75599" y="59393"/>
                </a:lnTo>
                <a:lnTo>
                  <a:pt x="75114" y="58775"/>
                </a:lnTo>
                <a:lnTo>
                  <a:pt x="74672" y="58156"/>
                </a:lnTo>
                <a:lnTo>
                  <a:pt x="74319" y="57450"/>
                </a:lnTo>
                <a:lnTo>
                  <a:pt x="73966" y="56699"/>
                </a:lnTo>
                <a:lnTo>
                  <a:pt x="73745" y="55949"/>
                </a:lnTo>
                <a:lnTo>
                  <a:pt x="73568" y="55154"/>
                </a:lnTo>
                <a:lnTo>
                  <a:pt x="73436" y="54315"/>
                </a:lnTo>
                <a:lnTo>
                  <a:pt x="73392" y="53476"/>
                </a:lnTo>
                <a:lnTo>
                  <a:pt x="73392" y="53387"/>
                </a:lnTo>
                <a:lnTo>
                  <a:pt x="73436" y="52548"/>
                </a:lnTo>
                <a:lnTo>
                  <a:pt x="73524" y="51709"/>
                </a:lnTo>
                <a:lnTo>
                  <a:pt x="73701" y="50959"/>
                </a:lnTo>
                <a:lnTo>
                  <a:pt x="73921" y="50164"/>
                </a:lnTo>
                <a:lnTo>
                  <a:pt x="74231" y="49457"/>
                </a:lnTo>
                <a:lnTo>
                  <a:pt x="74584" y="48751"/>
                </a:lnTo>
                <a:lnTo>
                  <a:pt x="75025" y="48133"/>
                </a:lnTo>
                <a:lnTo>
                  <a:pt x="75511" y="47514"/>
                </a:lnTo>
                <a:lnTo>
                  <a:pt x="76041" y="46984"/>
                </a:lnTo>
                <a:lnTo>
                  <a:pt x="76615" y="46499"/>
                </a:lnTo>
                <a:lnTo>
                  <a:pt x="77277" y="46101"/>
                </a:lnTo>
                <a:lnTo>
                  <a:pt x="77984" y="45748"/>
                </a:lnTo>
                <a:lnTo>
                  <a:pt x="78735" y="45439"/>
                </a:lnTo>
                <a:lnTo>
                  <a:pt x="79530" y="45218"/>
                </a:lnTo>
                <a:lnTo>
                  <a:pt x="80413" y="45130"/>
                </a:lnTo>
                <a:lnTo>
                  <a:pt x="81296" y="45086"/>
                </a:lnTo>
                <a:close/>
                <a:moveTo>
                  <a:pt x="134242" y="30381"/>
                </a:moveTo>
                <a:lnTo>
                  <a:pt x="134242" y="60055"/>
                </a:lnTo>
                <a:lnTo>
                  <a:pt x="134286" y="61292"/>
                </a:lnTo>
                <a:lnTo>
                  <a:pt x="134419" y="62440"/>
                </a:lnTo>
                <a:lnTo>
                  <a:pt x="134595" y="63500"/>
                </a:lnTo>
                <a:lnTo>
                  <a:pt x="134904" y="64471"/>
                </a:lnTo>
                <a:lnTo>
                  <a:pt x="135258" y="65310"/>
                </a:lnTo>
                <a:lnTo>
                  <a:pt x="135434" y="65663"/>
                </a:lnTo>
                <a:lnTo>
                  <a:pt x="135655" y="66061"/>
                </a:lnTo>
                <a:lnTo>
                  <a:pt x="135876" y="66370"/>
                </a:lnTo>
                <a:lnTo>
                  <a:pt x="136141" y="66679"/>
                </a:lnTo>
                <a:lnTo>
                  <a:pt x="136715" y="67253"/>
                </a:lnTo>
                <a:lnTo>
                  <a:pt x="137333" y="67739"/>
                </a:lnTo>
                <a:lnTo>
                  <a:pt x="137995" y="68180"/>
                </a:lnTo>
                <a:lnTo>
                  <a:pt x="138702" y="68489"/>
                </a:lnTo>
                <a:lnTo>
                  <a:pt x="139497" y="68754"/>
                </a:lnTo>
                <a:lnTo>
                  <a:pt x="140336" y="68975"/>
                </a:lnTo>
                <a:lnTo>
                  <a:pt x="141219" y="69108"/>
                </a:lnTo>
                <a:lnTo>
                  <a:pt x="142146" y="69196"/>
                </a:lnTo>
                <a:lnTo>
                  <a:pt x="144178" y="69196"/>
                </a:lnTo>
                <a:lnTo>
                  <a:pt x="145149" y="69064"/>
                </a:lnTo>
                <a:lnTo>
                  <a:pt x="146077" y="68931"/>
                </a:lnTo>
                <a:lnTo>
                  <a:pt x="146960" y="68710"/>
                </a:lnTo>
                <a:lnTo>
                  <a:pt x="147755" y="68489"/>
                </a:lnTo>
                <a:lnTo>
                  <a:pt x="148549" y="68180"/>
                </a:lnTo>
                <a:lnTo>
                  <a:pt x="149256" y="67827"/>
                </a:lnTo>
                <a:lnTo>
                  <a:pt x="149962" y="67430"/>
                </a:lnTo>
                <a:lnTo>
                  <a:pt x="149962" y="60497"/>
                </a:lnTo>
                <a:lnTo>
                  <a:pt x="149477" y="60718"/>
                </a:lnTo>
                <a:lnTo>
                  <a:pt x="148991" y="60938"/>
                </a:lnTo>
                <a:lnTo>
                  <a:pt x="148461" y="61159"/>
                </a:lnTo>
                <a:lnTo>
                  <a:pt x="147931" y="61292"/>
                </a:lnTo>
                <a:lnTo>
                  <a:pt x="147401" y="61424"/>
                </a:lnTo>
                <a:lnTo>
                  <a:pt x="146871" y="61512"/>
                </a:lnTo>
                <a:lnTo>
                  <a:pt x="146297" y="61557"/>
                </a:lnTo>
                <a:lnTo>
                  <a:pt x="145679" y="61557"/>
                </a:lnTo>
                <a:lnTo>
                  <a:pt x="145017" y="61512"/>
                </a:lnTo>
                <a:lnTo>
                  <a:pt x="144708" y="61468"/>
                </a:lnTo>
                <a:lnTo>
                  <a:pt x="144443" y="61380"/>
                </a:lnTo>
                <a:lnTo>
                  <a:pt x="144178" y="61292"/>
                </a:lnTo>
                <a:lnTo>
                  <a:pt x="143957" y="61159"/>
                </a:lnTo>
                <a:lnTo>
                  <a:pt x="143736" y="61027"/>
                </a:lnTo>
                <a:lnTo>
                  <a:pt x="143559" y="60850"/>
                </a:lnTo>
                <a:lnTo>
                  <a:pt x="143427" y="60629"/>
                </a:lnTo>
                <a:lnTo>
                  <a:pt x="143250" y="60409"/>
                </a:lnTo>
                <a:lnTo>
                  <a:pt x="143162" y="60188"/>
                </a:lnTo>
                <a:lnTo>
                  <a:pt x="143074" y="59923"/>
                </a:lnTo>
                <a:lnTo>
                  <a:pt x="142941" y="59305"/>
                </a:lnTo>
                <a:lnTo>
                  <a:pt x="142897" y="58598"/>
                </a:lnTo>
                <a:lnTo>
                  <a:pt x="142897" y="45571"/>
                </a:lnTo>
                <a:lnTo>
                  <a:pt x="150095" y="45571"/>
                </a:lnTo>
                <a:lnTo>
                  <a:pt x="150095" y="38197"/>
                </a:lnTo>
                <a:lnTo>
                  <a:pt x="142897" y="38197"/>
                </a:lnTo>
                <a:lnTo>
                  <a:pt x="142897" y="30381"/>
                </a:lnTo>
                <a:close/>
                <a:moveTo>
                  <a:pt x="101256" y="38197"/>
                </a:moveTo>
                <a:lnTo>
                  <a:pt x="101256" y="57936"/>
                </a:lnTo>
                <a:lnTo>
                  <a:pt x="101300" y="59216"/>
                </a:lnTo>
                <a:lnTo>
                  <a:pt x="101432" y="60409"/>
                </a:lnTo>
                <a:lnTo>
                  <a:pt x="101653" y="61557"/>
                </a:lnTo>
                <a:lnTo>
                  <a:pt x="101962" y="62661"/>
                </a:lnTo>
                <a:lnTo>
                  <a:pt x="102360" y="63676"/>
                </a:lnTo>
                <a:lnTo>
                  <a:pt x="102580" y="64118"/>
                </a:lnTo>
                <a:lnTo>
                  <a:pt x="102801" y="64604"/>
                </a:lnTo>
                <a:lnTo>
                  <a:pt x="103066" y="65045"/>
                </a:lnTo>
                <a:lnTo>
                  <a:pt x="103375" y="65443"/>
                </a:lnTo>
                <a:lnTo>
                  <a:pt x="103640" y="65840"/>
                </a:lnTo>
                <a:lnTo>
                  <a:pt x="103993" y="66237"/>
                </a:lnTo>
                <a:lnTo>
                  <a:pt x="104347" y="66591"/>
                </a:lnTo>
                <a:lnTo>
                  <a:pt x="104700" y="66900"/>
                </a:lnTo>
                <a:lnTo>
                  <a:pt x="105053" y="67209"/>
                </a:lnTo>
                <a:lnTo>
                  <a:pt x="105451" y="67518"/>
                </a:lnTo>
                <a:lnTo>
                  <a:pt x="105892" y="67783"/>
                </a:lnTo>
                <a:lnTo>
                  <a:pt x="106334" y="68048"/>
                </a:lnTo>
                <a:lnTo>
                  <a:pt x="106775" y="68269"/>
                </a:lnTo>
                <a:lnTo>
                  <a:pt x="107261" y="68489"/>
                </a:lnTo>
                <a:lnTo>
                  <a:pt x="107747" y="68666"/>
                </a:lnTo>
                <a:lnTo>
                  <a:pt x="108233" y="68799"/>
                </a:lnTo>
                <a:lnTo>
                  <a:pt x="108763" y="68931"/>
                </a:lnTo>
                <a:lnTo>
                  <a:pt x="109292" y="69064"/>
                </a:lnTo>
                <a:lnTo>
                  <a:pt x="109866" y="69152"/>
                </a:lnTo>
                <a:lnTo>
                  <a:pt x="110441" y="69196"/>
                </a:lnTo>
                <a:lnTo>
                  <a:pt x="111633" y="69240"/>
                </a:lnTo>
                <a:lnTo>
                  <a:pt x="112428" y="69240"/>
                </a:lnTo>
                <a:lnTo>
                  <a:pt x="113178" y="69152"/>
                </a:lnTo>
                <a:lnTo>
                  <a:pt x="113885" y="69019"/>
                </a:lnTo>
                <a:lnTo>
                  <a:pt x="114591" y="68843"/>
                </a:lnTo>
                <a:lnTo>
                  <a:pt x="115254" y="68622"/>
                </a:lnTo>
                <a:lnTo>
                  <a:pt x="115872" y="68401"/>
                </a:lnTo>
                <a:lnTo>
                  <a:pt x="116446" y="68092"/>
                </a:lnTo>
                <a:lnTo>
                  <a:pt x="116976" y="67783"/>
                </a:lnTo>
                <a:lnTo>
                  <a:pt x="117506" y="67430"/>
                </a:lnTo>
                <a:lnTo>
                  <a:pt x="117992" y="67032"/>
                </a:lnTo>
                <a:lnTo>
                  <a:pt x="118477" y="66635"/>
                </a:lnTo>
                <a:lnTo>
                  <a:pt x="118919" y="66193"/>
                </a:lnTo>
                <a:lnTo>
                  <a:pt x="119802" y="65310"/>
                </a:lnTo>
                <a:lnTo>
                  <a:pt x="120553" y="64383"/>
                </a:lnTo>
                <a:lnTo>
                  <a:pt x="120553" y="68710"/>
                </a:lnTo>
                <a:lnTo>
                  <a:pt x="129208" y="68710"/>
                </a:lnTo>
                <a:lnTo>
                  <a:pt x="129208" y="38197"/>
                </a:lnTo>
                <a:lnTo>
                  <a:pt x="120553" y="38197"/>
                </a:lnTo>
                <a:lnTo>
                  <a:pt x="120553" y="55198"/>
                </a:lnTo>
                <a:lnTo>
                  <a:pt x="120553" y="55949"/>
                </a:lnTo>
                <a:lnTo>
                  <a:pt x="120465" y="56655"/>
                </a:lnTo>
                <a:lnTo>
                  <a:pt x="120332" y="57273"/>
                </a:lnTo>
                <a:lnTo>
                  <a:pt x="120200" y="57891"/>
                </a:lnTo>
                <a:lnTo>
                  <a:pt x="119979" y="58466"/>
                </a:lnTo>
                <a:lnTo>
                  <a:pt x="119714" y="58951"/>
                </a:lnTo>
                <a:lnTo>
                  <a:pt x="119449" y="59437"/>
                </a:lnTo>
                <a:lnTo>
                  <a:pt x="119096" y="59834"/>
                </a:lnTo>
                <a:lnTo>
                  <a:pt x="118742" y="60188"/>
                </a:lnTo>
                <a:lnTo>
                  <a:pt x="118301" y="60541"/>
                </a:lnTo>
                <a:lnTo>
                  <a:pt x="117859" y="60806"/>
                </a:lnTo>
                <a:lnTo>
                  <a:pt x="117373" y="61027"/>
                </a:lnTo>
                <a:lnTo>
                  <a:pt x="116888" y="61203"/>
                </a:lnTo>
                <a:lnTo>
                  <a:pt x="116314" y="61292"/>
                </a:lnTo>
                <a:lnTo>
                  <a:pt x="115740" y="61380"/>
                </a:lnTo>
                <a:lnTo>
                  <a:pt x="115166" y="61424"/>
                </a:lnTo>
                <a:lnTo>
                  <a:pt x="114547" y="61380"/>
                </a:lnTo>
                <a:lnTo>
                  <a:pt x="113973" y="61292"/>
                </a:lnTo>
                <a:lnTo>
                  <a:pt x="113443" y="61203"/>
                </a:lnTo>
                <a:lnTo>
                  <a:pt x="112958" y="61027"/>
                </a:lnTo>
                <a:lnTo>
                  <a:pt x="112472" y="60806"/>
                </a:lnTo>
                <a:lnTo>
                  <a:pt x="112030" y="60541"/>
                </a:lnTo>
                <a:lnTo>
                  <a:pt x="111633" y="60188"/>
                </a:lnTo>
                <a:lnTo>
                  <a:pt x="111280" y="59834"/>
                </a:lnTo>
                <a:lnTo>
                  <a:pt x="110970" y="59437"/>
                </a:lnTo>
                <a:lnTo>
                  <a:pt x="110705" y="58951"/>
                </a:lnTo>
                <a:lnTo>
                  <a:pt x="110485" y="58466"/>
                </a:lnTo>
                <a:lnTo>
                  <a:pt x="110264" y="57891"/>
                </a:lnTo>
                <a:lnTo>
                  <a:pt x="110131" y="57273"/>
                </a:lnTo>
                <a:lnTo>
                  <a:pt x="109999" y="56655"/>
                </a:lnTo>
                <a:lnTo>
                  <a:pt x="109955" y="55949"/>
                </a:lnTo>
                <a:lnTo>
                  <a:pt x="109911" y="55198"/>
                </a:lnTo>
                <a:lnTo>
                  <a:pt x="109911" y="38197"/>
                </a:lnTo>
                <a:close/>
                <a:moveTo>
                  <a:pt x="14793" y="28261"/>
                </a:moveTo>
                <a:lnTo>
                  <a:pt x="14042" y="28305"/>
                </a:lnTo>
                <a:lnTo>
                  <a:pt x="13292" y="28394"/>
                </a:lnTo>
                <a:lnTo>
                  <a:pt x="12585" y="28482"/>
                </a:lnTo>
                <a:lnTo>
                  <a:pt x="11923" y="28615"/>
                </a:lnTo>
                <a:lnTo>
                  <a:pt x="11216" y="28747"/>
                </a:lnTo>
                <a:lnTo>
                  <a:pt x="10554" y="28924"/>
                </a:lnTo>
                <a:lnTo>
                  <a:pt x="9936" y="29144"/>
                </a:lnTo>
                <a:lnTo>
                  <a:pt x="9317" y="29365"/>
                </a:lnTo>
                <a:lnTo>
                  <a:pt x="8699" y="29586"/>
                </a:lnTo>
                <a:lnTo>
                  <a:pt x="8125" y="29851"/>
                </a:lnTo>
                <a:lnTo>
                  <a:pt x="7551" y="30160"/>
                </a:lnTo>
                <a:lnTo>
                  <a:pt x="7021" y="30469"/>
                </a:lnTo>
                <a:lnTo>
                  <a:pt x="6491" y="30822"/>
                </a:lnTo>
                <a:lnTo>
                  <a:pt x="5961" y="31176"/>
                </a:lnTo>
                <a:lnTo>
                  <a:pt x="5520" y="31573"/>
                </a:lnTo>
                <a:lnTo>
                  <a:pt x="5078" y="31971"/>
                </a:lnTo>
                <a:lnTo>
                  <a:pt x="4637" y="32412"/>
                </a:lnTo>
                <a:lnTo>
                  <a:pt x="4239" y="32854"/>
                </a:lnTo>
                <a:lnTo>
                  <a:pt x="3842" y="33295"/>
                </a:lnTo>
                <a:lnTo>
                  <a:pt x="3489" y="33781"/>
                </a:lnTo>
                <a:lnTo>
                  <a:pt x="3179" y="34311"/>
                </a:lnTo>
                <a:lnTo>
                  <a:pt x="2870" y="34797"/>
                </a:lnTo>
                <a:lnTo>
                  <a:pt x="2605" y="35371"/>
                </a:lnTo>
                <a:lnTo>
                  <a:pt x="2385" y="35901"/>
                </a:lnTo>
                <a:lnTo>
                  <a:pt x="2164" y="36475"/>
                </a:lnTo>
                <a:lnTo>
                  <a:pt x="1987" y="37093"/>
                </a:lnTo>
                <a:lnTo>
                  <a:pt x="1855" y="37711"/>
                </a:lnTo>
                <a:lnTo>
                  <a:pt x="1722" y="38329"/>
                </a:lnTo>
                <a:lnTo>
                  <a:pt x="1634" y="38948"/>
                </a:lnTo>
                <a:lnTo>
                  <a:pt x="1590" y="39610"/>
                </a:lnTo>
                <a:lnTo>
                  <a:pt x="1590" y="40272"/>
                </a:lnTo>
                <a:lnTo>
                  <a:pt x="1590" y="40405"/>
                </a:lnTo>
                <a:lnTo>
                  <a:pt x="1590" y="41111"/>
                </a:lnTo>
                <a:lnTo>
                  <a:pt x="1634" y="41818"/>
                </a:lnTo>
                <a:lnTo>
                  <a:pt x="1722" y="42480"/>
                </a:lnTo>
                <a:lnTo>
                  <a:pt x="1811" y="43098"/>
                </a:lnTo>
                <a:lnTo>
                  <a:pt x="1943" y="43717"/>
                </a:lnTo>
                <a:lnTo>
                  <a:pt x="2120" y="44291"/>
                </a:lnTo>
                <a:lnTo>
                  <a:pt x="2296" y="44821"/>
                </a:lnTo>
                <a:lnTo>
                  <a:pt x="2517" y="45351"/>
                </a:lnTo>
                <a:lnTo>
                  <a:pt x="2782" y="45836"/>
                </a:lnTo>
                <a:lnTo>
                  <a:pt x="3047" y="46322"/>
                </a:lnTo>
                <a:lnTo>
                  <a:pt x="3312" y="46764"/>
                </a:lnTo>
                <a:lnTo>
                  <a:pt x="3665" y="47205"/>
                </a:lnTo>
                <a:lnTo>
                  <a:pt x="3974" y="47603"/>
                </a:lnTo>
                <a:lnTo>
                  <a:pt x="4372" y="47956"/>
                </a:lnTo>
                <a:lnTo>
                  <a:pt x="4769" y="48353"/>
                </a:lnTo>
                <a:lnTo>
                  <a:pt x="5167" y="48707"/>
                </a:lnTo>
                <a:lnTo>
                  <a:pt x="5608" y="49016"/>
                </a:lnTo>
                <a:lnTo>
                  <a:pt x="6094" y="49325"/>
                </a:lnTo>
                <a:lnTo>
                  <a:pt x="7110" y="49899"/>
                </a:lnTo>
                <a:lnTo>
                  <a:pt x="8169" y="50429"/>
                </a:lnTo>
                <a:lnTo>
                  <a:pt x="9362" y="50914"/>
                </a:lnTo>
                <a:lnTo>
                  <a:pt x="10598" y="51356"/>
                </a:lnTo>
                <a:lnTo>
                  <a:pt x="11923" y="51798"/>
                </a:lnTo>
                <a:lnTo>
                  <a:pt x="13336" y="52195"/>
                </a:lnTo>
                <a:lnTo>
                  <a:pt x="14793" y="52593"/>
                </a:lnTo>
                <a:lnTo>
                  <a:pt x="17045" y="53211"/>
                </a:lnTo>
                <a:lnTo>
                  <a:pt x="18017" y="53476"/>
                </a:lnTo>
                <a:lnTo>
                  <a:pt x="18856" y="53785"/>
                </a:lnTo>
                <a:lnTo>
                  <a:pt x="19606" y="54050"/>
                </a:lnTo>
                <a:lnTo>
                  <a:pt x="20269" y="54359"/>
                </a:lnTo>
                <a:lnTo>
                  <a:pt x="20843" y="54624"/>
                </a:lnTo>
                <a:lnTo>
                  <a:pt x="21329" y="54933"/>
                </a:lnTo>
                <a:lnTo>
                  <a:pt x="21726" y="55198"/>
                </a:lnTo>
                <a:lnTo>
                  <a:pt x="22035" y="55507"/>
                </a:lnTo>
                <a:lnTo>
                  <a:pt x="22300" y="55816"/>
                </a:lnTo>
                <a:lnTo>
                  <a:pt x="22521" y="56169"/>
                </a:lnTo>
                <a:lnTo>
                  <a:pt x="22653" y="56523"/>
                </a:lnTo>
                <a:lnTo>
                  <a:pt x="22742" y="56876"/>
                </a:lnTo>
                <a:lnTo>
                  <a:pt x="22830" y="57229"/>
                </a:lnTo>
                <a:lnTo>
                  <a:pt x="22830" y="57627"/>
                </a:lnTo>
                <a:lnTo>
                  <a:pt x="22830" y="57759"/>
                </a:lnTo>
                <a:lnTo>
                  <a:pt x="22786" y="58201"/>
                </a:lnTo>
                <a:lnTo>
                  <a:pt x="22742" y="58598"/>
                </a:lnTo>
                <a:lnTo>
                  <a:pt x="22609" y="58995"/>
                </a:lnTo>
                <a:lnTo>
                  <a:pt x="22433" y="59349"/>
                </a:lnTo>
                <a:lnTo>
                  <a:pt x="22212" y="59658"/>
                </a:lnTo>
                <a:lnTo>
                  <a:pt x="21947" y="59967"/>
                </a:lnTo>
                <a:lnTo>
                  <a:pt x="21638" y="60276"/>
                </a:lnTo>
                <a:lnTo>
                  <a:pt x="21284" y="60497"/>
                </a:lnTo>
                <a:lnTo>
                  <a:pt x="20887" y="60762"/>
                </a:lnTo>
                <a:lnTo>
                  <a:pt x="20490" y="60938"/>
                </a:lnTo>
                <a:lnTo>
                  <a:pt x="20004" y="61115"/>
                </a:lnTo>
                <a:lnTo>
                  <a:pt x="19474" y="61248"/>
                </a:lnTo>
                <a:lnTo>
                  <a:pt x="18944" y="61380"/>
                </a:lnTo>
                <a:lnTo>
                  <a:pt x="18370" y="61468"/>
                </a:lnTo>
                <a:lnTo>
                  <a:pt x="17752" y="61512"/>
                </a:lnTo>
                <a:lnTo>
                  <a:pt x="16250" y="61512"/>
                </a:lnTo>
                <a:lnTo>
                  <a:pt x="15411" y="61424"/>
                </a:lnTo>
                <a:lnTo>
                  <a:pt x="14572" y="61336"/>
                </a:lnTo>
                <a:lnTo>
                  <a:pt x="13777" y="61159"/>
                </a:lnTo>
                <a:lnTo>
                  <a:pt x="13027" y="60983"/>
                </a:lnTo>
                <a:lnTo>
                  <a:pt x="12232" y="60762"/>
                </a:lnTo>
                <a:lnTo>
                  <a:pt x="11481" y="60497"/>
                </a:lnTo>
                <a:lnTo>
                  <a:pt x="10775" y="60232"/>
                </a:lnTo>
                <a:lnTo>
                  <a:pt x="10024" y="59879"/>
                </a:lnTo>
                <a:lnTo>
                  <a:pt x="9317" y="59525"/>
                </a:lnTo>
                <a:lnTo>
                  <a:pt x="8611" y="59128"/>
                </a:lnTo>
                <a:lnTo>
                  <a:pt x="7904" y="58686"/>
                </a:lnTo>
                <a:lnTo>
                  <a:pt x="7198" y="58245"/>
                </a:lnTo>
                <a:lnTo>
                  <a:pt x="6535" y="57759"/>
                </a:lnTo>
                <a:lnTo>
                  <a:pt x="5167" y="56699"/>
                </a:lnTo>
                <a:lnTo>
                  <a:pt x="0" y="62881"/>
                </a:lnTo>
                <a:lnTo>
                  <a:pt x="883" y="63676"/>
                </a:lnTo>
                <a:lnTo>
                  <a:pt x="1855" y="64383"/>
                </a:lnTo>
                <a:lnTo>
                  <a:pt x="2826" y="65045"/>
                </a:lnTo>
                <a:lnTo>
                  <a:pt x="3798" y="65663"/>
                </a:lnTo>
                <a:lnTo>
                  <a:pt x="4813" y="66237"/>
                </a:lnTo>
                <a:lnTo>
                  <a:pt x="5873" y="66767"/>
                </a:lnTo>
                <a:lnTo>
                  <a:pt x="6889" y="67253"/>
                </a:lnTo>
                <a:lnTo>
                  <a:pt x="7993" y="67695"/>
                </a:lnTo>
                <a:lnTo>
                  <a:pt x="9053" y="68048"/>
                </a:lnTo>
                <a:lnTo>
                  <a:pt x="10156" y="68357"/>
                </a:lnTo>
                <a:lnTo>
                  <a:pt x="11260" y="68622"/>
                </a:lnTo>
                <a:lnTo>
                  <a:pt x="12409" y="68887"/>
                </a:lnTo>
                <a:lnTo>
                  <a:pt x="13513" y="69019"/>
                </a:lnTo>
                <a:lnTo>
                  <a:pt x="14661" y="69152"/>
                </a:lnTo>
                <a:lnTo>
                  <a:pt x="15765" y="69240"/>
                </a:lnTo>
                <a:lnTo>
                  <a:pt x="16913" y="69284"/>
                </a:lnTo>
                <a:lnTo>
                  <a:pt x="18502" y="69196"/>
                </a:lnTo>
                <a:lnTo>
                  <a:pt x="19253" y="69152"/>
                </a:lnTo>
                <a:lnTo>
                  <a:pt x="20004" y="69064"/>
                </a:lnTo>
                <a:lnTo>
                  <a:pt x="20755" y="68931"/>
                </a:lnTo>
                <a:lnTo>
                  <a:pt x="21461" y="68799"/>
                </a:lnTo>
                <a:lnTo>
                  <a:pt x="22123" y="68622"/>
                </a:lnTo>
                <a:lnTo>
                  <a:pt x="22830" y="68445"/>
                </a:lnTo>
                <a:lnTo>
                  <a:pt x="23492" y="68225"/>
                </a:lnTo>
                <a:lnTo>
                  <a:pt x="24111" y="68004"/>
                </a:lnTo>
                <a:lnTo>
                  <a:pt x="24729" y="67739"/>
                </a:lnTo>
                <a:lnTo>
                  <a:pt x="25303" y="67430"/>
                </a:lnTo>
                <a:lnTo>
                  <a:pt x="25877" y="67121"/>
                </a:lnTo>
                <a:lnTo>
                  <a:pt x="26407" y="66811"/>
                </a:lnTo>
                <a:lnTo>
                  <a:pt x="26937" y="66414"/>
                </a:lnTo>
                <a:lnTo>
                  <a:pt x="27422" y="66061"/>
                </a:lnTo>
                <a:lnTo>
                  <a:pt x="27908" y="65663"/>
                </a:lnTo>
                <a:lnTo>
                  <a:pt x="28350" y="65222"/>
                </a:lnTo>
                <a:lnTo>
                  <a:pt x="28791" y="64780"/>
                </a:lnTo>
                <a:lnTo>
                  <a:pt x="29189" y="64294"/>
                </a:lnTo>
                <a:lnTo>
                  <a:pt x="29542" y="63809"/>
                </a:lnTo>
                <a:lnTo>
                  <a:pt x="29895" y="63279"/>
                </a:lnTo>
                <a:lnTo>
                  <a:pt x="30160" y="62749"/>
                </a:lnTo>
                <a:lnTo>
                  <a:pt x="30469" y="62175"/>
                </a:lnTo>
                <a:lnTo>
                  <a:pt x="30690" y="61601"/>
                </a:lnTo>
                <a:lnTo>
                  <a:pt x="30911" y="60983"/>
                </a:lnTo>
                <a:lnTo>
                  <a:pt x="31088" y="60364"/>
                </a:lnTo>
                <a:lnTo>
                  <a:pt x="31264" y="59702"/>
                </a:lnTo>
                <a:lnTo>
                  <a:pt x="31397" y="59040"/>
                </a:lnTo>
                <a:lnTo>
                  <a:pt x="31485" y="58333"/>
                </a:lnTo>
                <a:lnTo>
                  <a:pt x="31529" y="57627"/>
                </a:lnTo>
                <a:lnTo>
                  <a:pt x="31529" y="56920"/>
                </a:lnTo>
                <a:lnTo>
                  <a:pt x="31529" y="56788"/>
                </a:lnTo>
                <a:lnTo>
                  <a:pt x="31529" y="56169"/>
                </a:lnTo>
                <a:lnTo>
                  <a:pt x="31485" y="55551"/>
                </a:lnTo>
                <a:lnTo>
                  <a:pt x="31397" y="54933"/>
                </a:lnTo>
                <a:lnTo>
                  <a:pt x="31308" y="54359"/>
                </a:lnTo>
                <a:lnTo>
                  <a:pt x="31220" y="53829"/>
                </a:lnTo>
                <a:lnTo>
                  <a:pt x="31043" y="53299"/>
                </a:lnTo>
                <a:lnTo>
                  <a:pt x="30911" y="52769"/>
                </a:lnTo>
                <a:lnTo>
                  <a:pt x="30690" y="52283"/>
                </a:lnTo>
                <a:lnTo>
                  <a:pt x="30469" y="51798"/>
                </a:lnTo>
                <a:lnTo>
                  <a:pt x="30249" y="51356"/>
                </a:lnTo>
                <a:lnTo>
                  <a:pt x="29984" y="50914"/>
                </a:lnTo>
                <a:lnTo>
                  <a:pt x="29675" y="50517"/>
                </a:lnTo>
                <a:lnTo>
                  <a:pt x="29365" y="50120"/>
                </a:lnTo>
                <a:lnTo>
                  <a:pt x="29012" y="49722"/>
                </a:lnTo>
                <a:lnTo>
                  <a:pt x="28659" y="49369"/>
                </a:lnTo>
                <a:lnTo>
                  <a:pt x="28261" y="49016"/>
                </a:lnTo>
                <a:lnTo>
                  <a:pt x="27378" y="48309"/>
                </a:lnTo>
                <a:lnTo>
                  <a:pt x="26451" y="47735"/>
                </a:lnTo>
                <a:lnTo>
                  <a:pt x="25391" y="47161"/>
                </a:lnTo>
                <a:lnTo>
                  <a:pt x="24287" y="46631"/>
                </a:lnTo>
                <a:lnTo>
                  <a:pt x="23051" y="46145"/>
                </a:lnTo>
                <a:lnTo>
                  <a:pt x="21770" y="45660"/>
                </a:lnTo>
                <a:lnTo>
                  <a:pt x="20357" y="45262"/>
                </a:lnTo>
                <a:lnTo>
                  <a:pt x="18900" y="44821"/>
                </a:lnTo>
                <a:lnTo>
                  <a:pt x="16559" y="44202"/>
                </a:lnTo>
                <a:lnTo>
                  <a:pt x="14661" y="43628"/>
                </a:lnTo>
                <a:lnTo>
                  <a:pt x="13866" y="43363"/>
                </a:lnTo>
                <a:lnTo>
                  <a:pt x="13159" y="43098"/>
                </a:lnTo>
                <a:lnTo>
                  <a:pt x="12541" y="42834"/>
                </a:lnTo>
                <a:lnTo>
                  <a:pt x="12011" y="42524"/>
                </a:lnTo>
                <a:lnTo>
                  <a:pt x="11570" y="42259"/>
                </a:lnTo>
                <a:lnTo>
                  <a:pt x="11216" y="41950"/>
                </a:lnTo>
                <a:lnTo>
                  <a:pt x="10907" y="41597"/>
                </a:lnTo>
                <a:lnTo>
                  <a:pt x="10686" y="41288"/>
                </a:lnTo>
                <a:lnTo>
                  <a:pt x="10510" y="40891"/>
                </a:lnTo>
                <a:lnTo>
                  <a:pt x="10377" y="40493"/>
                </a:lnTo>
                <a:lnTo>
                  <a:pt x="10333" y="40052"/>
                </a:lnTo>
                <a:lnTo>
                  <a:pt x="10289" y="39610"/>
                </a:lnTo>
                <a:lnTo>
                  <a:pt x="10289" y="39477"/>
                </a:lnTo>
                <a:lnTo>
                  <a:pt x="10333" y="39124"/>
                </a:lnTo>
                <a:lnTo>
                  <a:pt x="10377" y="38771"/>
                </a:lnTo>
                <a:lnTo>
                  <a:pt x="10466" y="38462"/>
                </a:lnTo>
                <a:lnTo>
                  <a:pt x="10642" y="38109"/>
                </a:lnTo>
                <a:lnTo>
                  <a:pt x="10819" y="37799"/>
                </a:lnTo>
                <a:lnTo>
                  <a:pt x="11040" y="37535"/>
                </a:lnTo>
                <a:lnTo>
                  <a:pt x="11305" y="37270"/>
                </a:lnTo>
                <a:lnTo>
                  <a:pt x="11614" y="37005"/>
                </a:lnTo>
                <a:lnTo>
                  <a:pt x="11923" y="36784"/>
                </a:lnTo>
                <a:lnTo>
                  <a:pt x="12320" y="36607"/>
                </a:lnTo>
                <a:lnTo>
                  <a:pt x="12762" y="36431"/>
                </a:lnTo>
                <a:lnTo>
                  <a:pt x="13203" y="36298"/>
                </a:lnTo>
                <a:lnTo>
                  <a:pt x="13689" y="36166"/>
                </a:lnTo>
                <a:lnTo>
                  <a:pt x="14219" y="36077"/>
                </a:lnTo>
                <a:lnTo>
                  <a:pt x="14793" y="36033"/>
                </a:lnTo>
                <a:lnTo>
                  <a:pt x="16074" y="36033"/>
                </a:lnTo>
                <a:lnTo>
                  <a:pt x="16692" y="36077"/>
                </a:lnTo>
                <a:lnTo>
                  <a:pt x="17310" y="36166"/>
                </a:lnTo>
                <a:lnTo>
                  <a:pt x="17973" y="36298"/>
                </a:lnTo>
                <a:lnTo>
                  <a:pt x="18591" y="36431"/>
                </a:lnTo>
                <a:lnTo>
                  <a:pt x="19253" y="36607"/>
                </a:lnTo>
                <a:lnTo>
                  <a:pt x="19871" y="36828"/>
                </a:lnTo>
                <a:lnTo>
                  <a:pt x="20534" y="37049"/>
                </a:lnTo>
                <a:lnTo>
                  <a:pt x="21858" y="37623"/>
                </a:lnTo>
                <a:lnTo>
                  <a:pt x="23139" y="38285"/>
                </a:lnTo>
                <a:lnTo>
                  <a:pt x="24464" y="39080"/>
                </a:lnTo>
                <a:lnTo>
                  <a:pt x="25789" y="39919"/>
                </a:lnTo>
                <a:lnTo>
                  <a:pt x="30337" y="33339"/>
                </a:lnTo>
                <a:lnTo>
                  <a:pt x="29586" y="32765"/>
                </a:lnTo>
                <a:lnTo>
                  <a:pt x="28791" y="32191"/>
                </a:lnTo>
                <a:lnTo>
                  <a:pt x="27952" y="31661"/>
                </a:lnTo>
                <a:lnTo>
                  <a:pt x="27158" y="31176"/>
                </a:lnTo>
                <a:lnTo>
                  <a:pt x="26274" y="30734"/>
                </a:lnTo>
                <a:lnTo>
                  <a:pt x="25391" y="30293"/>
                </a:lnTo>
                <a:lnTo>
                  <a:pt x="24508" y="29939"/>
                </a:lnTo>
                <a:lnTo>
                  <a:pt x="23581" y="29586"/>
                </a:lnTo>
                <a:lnTo>
                  <a:pt x="22653" y="29277"/>
                </a:lnTo>
                <a:lnTo>
                  <a:pt x="21726" y="29012"/>
                </a:lnTo>
                <a:lnTo>
                  <a:pt x="20710" y="28791"/>
                </a:lnTo>
                <a:lnTo>
                  <a:pt x="19739" y="28615"/>
                </a:lnTo>
                <a:lnTo>
                  <a:pt x="18723" y="28438"/>
                </a:lnTo>
                <a:lnTo>
                  <a:pt x="17663" y="28350"/>
                </a:lnTo>
                <a:lnTo>
                  <a:pt x="16604" y="28305"/>
                </a:lnTo>
                <a:lnTo>
                  <a:pt x="15544" y="28261"/>
                </a:lnTo>
                <a:close/>
                <a:moveTo>
                  <a:pt x="166566" y="37711"/>
                </a:moveTo>
                <a:lnTo>
                  <a:pt x="165462" y="37755"/>
                </a:lnTo>
                <a:lnTo>
                  <a:pt x="164358" y="37888"/>
                </a:lnTo>
                <a:lnTo>
                  <a:pt x="163254" y="38064"/>
                </a:lnTo>
                <a:lnTo>
                  <a:pt x="162239" y="38374"/>
                </a:lnTo>
                <a:lnTo>
                  <a:pt x="161267" y="38727"/>
                </a:lnTo>
                <a:lnTo>
                  <a:pt x="160340" y="39124"/>
                </a:lnTo>
                <a:lnTo>
                  <a:pt x="159501" y="39654"/>
                </a:lnTo>
                <a:lnTo>
                  <a:pt x="158706" y="40228"/>
                </a:lnTo>
                <a:lnTo>
                  <a:pt x="157955" y="40891"/>
                </a:lnTo>
                <a:lnTo>
                  <a:pt x="157646" y="41244"/>
                </a:lnTo>
                <a:lnTo>
                  <a:pt x="157337" y="41597"/>
                </a:lnTo>
                <a:lnTo>
                  <a:pt x="157028" y="41995"/>
                </a:lnTo>
                <a:lnTo>
                  <a:pt x="156763" y="42392"/>
                </a:lnTo>
                <a:lnTo>
                  <a:pt x="156542" y="42834"/>
                </a:lnTo>
                <a:lnTo>
                  <a:pt x="156321" y="43275"/>
                </a:lnTo>
                <a:lnTo>
                  <a:pt x="156100" y="43717"/>
                </a:lnTo>
                <a:lnTo>
                  <a:pt x="155924" y="44202"/>
                </a:lnTo>
                <a:lnTo>
                  <a:pt x="155791" y="44688"/>
                </a:lnTo>
                <a:lnTo>
                  <a:pt x="155659" y="45218"/>
                </a:lnTo>
                <a:lnTo>
                  <a:pt x="155571" y="45748"/>
                </a:lnTo>
                <a:lnTo>
                  <a:pt x="155482" y="46278"/>
                </a:lnTo>
                <a:lnTo>
                  <a:pt x="155438" y="46808"/>
                </a:lnTo>
                <a:lnTo>
                  <a:pt x="155438" y="47382"/>
                </a:lnTo>
                <a:lnTo>
                  <a:pt x="155438" y="47514"/>
                </a:lnTo>
                <a:lnTo>
                  <a:pt x="155438" y="48044"/>
                </a:lnTo>
                <a:lnTo>
                  <a:pt x="155482" y="48574"/>
                </a:lnTo>
                <a:lnTo>
                  <a:pt x="155526" y="49060"/>
                </a:lnTo>
                <a:lnTo>
                  <a:pt x="155659" y="49546"/>
                </a:lnTo>
                <a:lnTo>
                  <a:pt x="155747" y="50031"/>
                </a:lnTo>
                <a:lnTo>
                  <a:pt x="155880" y="50429"/>
                </a:lnTo>
                <a:lnTo>
                  <a:pt x="156056" y="50870"/>
                </a:lnTo>
                <a:lnTo>
                  <a:pt x="156233" y="51268"/>
                </a:lnTo>
                <a:lnTo>
                  <a:pt x="156675" y="52018"/>
                </a:lnTo>
                <a:lnTo>
                  <a:pt x="157160" y="52681"/>
                </a:lnTo>
                <a:lnTo>
                  <a:pt x="157734" y="53299"/>
                </a:lnTo>
                <a:lnTo>
                  <a:pt x="158397" y="53829"/>
                </a:lnTo>
                <a:lnTo>
                  <a:pt x="159059" y="54359"/>
                </a:lnTo>
                <a:lnTo>
                  <a:pt x="159766" y="54800"/>
                </a:lnTo>
                <a:lnTo>
                  <a:pt x="160516" y="55198"/>
                </a:lnTo>
                <a:lnTo>
                  <a:pt x="161311" y="55551"/>
                </a:lnTo>
                <a:lnTo>
                  <a:pt x="162106" y="55860"/>
                </a:lnTo>
                <a:lnTo>
                  <a:pt x="162901" y="56169"/>
                </a:lnTo>
                <a:lnTo>
                  <a:pt x="164535" y="56699"/>
                </a:lnTo>
                <a:lnTo>
                  <a:pt x="166919" y="57406"/>
                </a:lnTo>
                <a:lnTo>
                  <a:pt x="168023" y="57759"/>
                </a:lnTo>
                <a:lnTo>
                  <a:pt x="168951" y="58112"/>
                </a:lnTo>
                <a:lnTo>
                  <a:pt x="169348" y="58333"/>
                </a:lnTo>
                <a:lnTo>
                  <a:pt x="169745" y="58554"/>
                </a:lnTo>
                <a:lnTo>
                  <a:pt x="170055" y="58775"/>
                </a:lnTo>
                <a:lnTo>
                  <a:pt x="170320" y="58995"/>
                </a:lnTo>
                <a:lnTo>
                  <a:pt x="170540" y="59260"/>
                </a:lnTo>
                <a:lnTo>
                  <a:pt x="170717" y="59570"/>
                </a:lnTo>
                <a:lnTo>
                  <a:pt x="170805" y="59879"/>
                </a:lnTo>
                <a:lnTo>
                  <a:pt x="170849" y="60232"/>
                </a:lnTo>
                <a:lnTo>
                  <a:pt x="170849" y="60320"/>
                </a:lnTo>
                <a:lnTo>
                  <a:pt x="170849" y="60585"/>
                </a:lnTo>
                <a:lnTo>
                  <a:pt x="170805" y="60806"/>
                </a:lnTo>
                <a:lnTo>
                  <a:pt x="170717" y="61027"/>
                </a:lnTo>
                <a:lnTo>
                  <a:pt x="170629" y="61248"/>
                </a:lnTo>
                <a:lnTo>
                  <a:pt x="170496" y="61468"/>
                </a:lnTo>
                <a:lnTo>
                  <a:pt x="170364" y="61645"/>
                </a:lnTo>
                <a:lnTo>
                  <a:pt x="170187" y="61822"/>
                </a:lnTo>
                <a:lnTo>
                  <a:pt x="169966" y="61954"/>
                </a:lnTo>
                <a:lnTo>
                  <a:pt x="169745" y="62131"/>
                </a:lnTo>
                <a:lnTo>
                  <a:pt x="169481" y="62263"/>
                </a:lnTo>
                <a:lnTo>
                  <a:pt x="169171" y="62351"/>
                </a:lnTo>
                <a:lnTo>
                  <a:pt x="168818" y="62440"/>
                </a:lnTo>
                <a:lnTo>
                  <a:pt x="168067" y="62572"/>
                </a:lnTo>
                <a:lnTo>
                  <a:pt x="167228" y="62616"/>
                </a:lnTo>
                <a:lnTo>
                  <a:pt x="166654" y="62572"/>
                </a:lnTo>
                <a:lnTo>
                  <a:pt x="166124" y="62528"/>
                </a:lnTo>
                <a:lnTo>
                  <a:pt x="165550" y="62484"/>
                </a:lnTo>
                <a:lnTo>
                  <a:pt x="164976" y="62351"/>
                </a:lnTo>
                <a:lnTo>
                  <a:pt x="163784" y="62087"/>
                </a:lnTo>
                <a:lnTo>
                  <a:pt x="162548" y="61689"/>
                </a:lnTo>
                <a:lnTo>
                  <a:pt x="161311" y="61159"/>
                </a:lnTo>
                <a:lnTo>
                  <a:pt x="160075" y="60541"/>
                </a:lnTo>
                <a:lnTo>
                  <a:pt x="158838" y="59790"/>
                </a:lnTo>
                <a:lnTo>
                  <a:pt x="157602" y="58951"/>
                </a:lnTo>
                <a:lnTo>
                  <a:pt x="153893" y="64648"/>
                </a:lnTo>
                <a:lnTo>
                  <a:pt x="154643" y="65222"/>
                </a:lnTo>
                <a:lnTo>
                  <a:pt x="155438" y="65752"/>
                </a:lnTo>
                <a:lnTo>
                  <a:pt x="156233" y="66282"/>
                </a:lnTo>
                <a:lnTo>
                  <a:pt x="157028" y="66723"/>
                </a:lnTo>
                <a:lnTo>
                  <a:pt x="157867" y="67121"/>
                </a:lnTo>
                <a:lnTo>
                  <a:pt x="158662" y="67518"/>
                </a:lnTo>
                <a:lnTo>
                  <a:pt x="159501" y="67871"/>
                </a:lnTo>
                <a:lnTo>
                  <a:pt x="160340" y="68136"/>
                </a:lnTo>
                <a:lnTo>
                  <a:pt x="161179" y="68401"/>
                </a:lnTo>
                <a:lnTo>
                  <a:pt x="162018" y="68666"/>
                </a:lnTo>
                <a:lnTo>
                  <a:pt x="162857" y="68843"/>
                </a:lnTo>
                <a:lnTo>
                  <a:pt x="163696" y="68975"/>
                </a:lnTo>
                <a:lnTo>
                  <a:pt x="164535" y="69108"/>
                </a:lnTo>
                <a:lnTo>
                  <a:pt x="165374" y="69196"/>
                </a:lnTo>
                <a:lnTo>
                  <a:pt x="166169" y="69240"/>
                </a:lnTo>
                <a:lnTo>
                  <a:pt x="166963" y="69284"/>
                </a:lnTo>
                <a:lnTo>
                  <a:pt x="168200" y="69240"/>
                </a:lnTo>
                <a:lnTo>
                  <a:pt x="169392" y="69108"/>
                </a:lnTo>
                <a:lnTo>
                  <a:pt x="170496" y="68931"/>
                </a:lnTo>
                <a:lnTo>
                  <a:pt x="171600" y="68666"/>
                </a:lnTo>
                <a:lnTo>
                  <a:pt x="172616" y="68357"/>
                </a:lnTo>
                <a:lnTo>
                  <a:pt x="173587" y="67915"/>
                </a:lnTo>
                <a:lnTo>
                  <a:pt x="174470" y="67430"/>
                </a:lnTo>
                <a:lnTo>
                  <a:pt x="174912" y="67165"/>
                </a:lnTo>
                <a:lnTo>
                  <a:pt x="175309" y="66900"/>
                </a:lnTo>
                <a:lnTo>
                  <a:pt x="175663" y="66547"/>
                </a:lnTo>
                <a:lnTo>
                  <a:pt x="176060" y="66237"/>
                </a:lnTo>
                <a:lnTo>
                  <a:pt x="176369" y="65884"/>
                </a:lnTo>
                <a:lnTo>
                  <a:pt x="176723" y="65487"/>
                </a:lnTo>
                <a:lnTo>
                  <a:pt x="176987" y="65133"/>
                </a:lnTo>
                <a:lnTo>
                  <a:pt x="177297" y="64692"/>
                </a:lnTo>
                <a:lnTo>
                  <a:pt x="177517" y="64250"/>
                </a:lnTo>
                <a:lnTo>
                  <a:pt x="177738" y="63809"/>
                </a:lnTo>
                <a:lnTo>
                  <a:pt x="177959" y="63323"/>
                </a:lnTo>
                <a:lnTo>
                  <a:pt x="178136" y="62837"/>
                </a:lnTo>
                <a:lnTo>
                  <a:pt x="178312" y="62307"/>
                </a:lnTo>
                <a:lnTo>
                  <a:pt x="178445" y="61777"/>
                </a:lnTo>
                <a:lnTo>
                  <a:pt x="178533" y="61203"/>
                </a:lnTo>
                <a:lnTo>
                  <a:pt x="178577" y="60629"/>
                </a:lnTo>
                <a:lnTo>
                  <a:pt x="178621" y="60055"/>
                </a:lnTo>
                <a:lnTo>
                  <a:pt x="178666" y="59393"/>
                </a:lnTo>
                <a:lnTo>
                  <a:pt x="178666" y="59305"/>
                </a:lnTo>
                <a:lnTo>
                  <a:pt x="178621" y="58775"/>
                </a:lnTo>
                <a:lnTo>
                  <a:pt x="178577" y="58289"/>
                </a:lnTo>
                <a:lnTo>
                  <a:pt x="178533" y="57803"/>
                </a:lnTo>
                <a:lnTo>
                  <a:pt x="178445" y="57362"/>
                </a:lnTo>
                <a:lnTo>
                  <a:pt x="178312" y="56920"/>
                </a:lnTo>
                <a:lnTo>
                  <a:pt x="178180" y="56523"/>
                </a:lnTo>
                <a:lnTo>
                  <a:pt x="178003" y="56125"/>
                </a:lnTo>
                <a:lnTo>
                  <a:pt x="177827" y="55728"/>
                </a:lnTo>
                <a:lnTo>
                  <a:pt x="177385" y="55021"/>
                </a:lnTo>
                <a:lnTo>
                  <a:pt x="176855" y="54359"/>
                </a:lnTo>
                <a:lnTo>
                  <a:pt x="176281" y="53741"/>
                </a:lnTo>
                <a:lnTo>
                  <a:pt x="175663" y="53211"/>
                </a:lnTo>
                <a:lnTo>
                  <a:pt x="174956" y="52725"/>
                </a:lnTo>
                <a:lnTo>
                  <a:pt x="174206" y="52283"/>
                </a:lnTo>
                <a:lnTo>
                  <a:pt x="173455" y="51842"/>
                </a:lnTo>
                <a:lnTo>
                  <a:pt x="172660" y="51489"/>
                </a:lnTo>
                <a:lnTo>
                  <a:pt x="171865" y="51135"/>
                </a:lnTo>
                <a:lnTo>
                  <a:pt x="171070" y="50826"/>
                </a:lnTo>
                <a:lnTo>
                  <a:pt x="169436" y="50252"/>
                </a:lnTo>
                <a:lnTo>
                  <a:pt x="167052" y="49457"/>
                </a:lnTo>
                <a:lnTo>
                  <a:pt x="166036" y="49060"/>
                </a:lnTo>
                <a:lnTo>
                  <a:pt x="165109" y="48618"/>
                </a:lnTo>
                <a:lnTo>
                  <a:pt x="164667" y="48442"/>
                </a:lnTo>
                <a:lnTo>
                  <a:pt x="164314" y="48221"/>
                </a:lnTo>
                <a:lnTo>
                  <a:pt x="164005" y="47956"/>
                </a:lnTo>
                <a:lnTo>
                  <a:pt x="163740" y="47735"/>
                </a:lnTo>
                <a:lnTo>
                  <a:pt x="163519" y="47470"/>
                </a:lnTo>
                <a:lnTo>
                  <a:pt x="163342" y="47205"/>
                </a:lnTo>
                <a:lnTo>
                  <a:pt x="163254" y="46896"/>
                </a:lnTo>
                <a:lnTo>
                  <a:pt x="163210" y="46587"/>
                </a:lnTo>
                <a:lnTo>
                  <a:pt x="163210" y="46499"/>
                </a:lnTo>
                <a:lnTo>
                  <a:pt x="163254" y="46057"/>
                </a:lnTo>
                <a:lnTo>
                  <a:pt x="163342" y="45836"/>
                </a:lnTo>
                <a:lnTo>
                  <a:pt x="163431" y="45660"/>
                </a:lnTo>
                <a:lnTo>
                  <a:pt x="163519" y="45483"/>
                </a:lnTo>
                <a:lnTo>
                  <a:pt x="163696" y="45306"/>
                </a:lnTo>
                <a:lnTo>
                  <a:pt x="164049" y="44997"/>
                </a:lnTo>
                <a:lnTo>
                  <a:pt x="164491" y="44732"/>
                </a:lnTo>
                <a:lnTo>
                  <a:pt x="165021" y="44556"/>
                </a:lnTo>
                <a:lnTo>
                  <a:pt x="165683" y="44423"/>
                </a:lnTo>
                <a:lnTo>
                  <a:pt x="166434" y="44379"/>
                </a:lnTo>
                <a:lnTo>
                  <a:pt x="167273" y="44423"/>
                </a:lnTo>
                <a:lnTo>
                  <a:pt x="168200" y="44556"/>
                </a:lnTo>
                <a:lnTo>
                  <a:pt x="169216" y="44821"/>
                </a:lnTo>
                <a:lnTo>
                  <a:pt x="170231" y="45130"/>
                </a:lnTo>
                <a:lnTo>
                  <a:pt x="171335" y="45571"/>
                </a:lnTo>
                <a:lnTo>
                  <a:pt x="172439" y="46057"/>
                </a:lnTo>
                <a:lnTo>
                  <a:pt x="173543" y="46587"/>
                </a:lnTo>
                <a:lnTo>
                  <a:pt x="174647" y="47249"/>
                </a:lnTo>
                <a:lnTo>
                  <a:pt x="177959" y="41244"/>
                </a:lnTo>
                <a:lnTo>
                  <a:pt x="177341" y="40846"/>
                </a:lnTo>
                <a:lnTo>
                  <a:pt x="176678" y="40449"/>
                </a:lnTo>
                <a:lnTo>
                  <a:pt x="176016" y="40096"/>
                </a:lnTo>
                <a:lnTo>
                  <a:pt x="175354" y="39742"/>
                </a:lnTo>
                <a:lnTo>
                  <a:pt x="174647" y="39433"/>
                </a:lnTo>
                <a:lnTo>
                  <a:pt x="173941" y="39168"/>
                </a:lnTo>
                <a:lnTo>
                  <a:pt x="173234" y="38903"/>
                </a:lnTo>
                <a:lnTo>
                  <a:pt x="172483" y="38638"/>
                </a:lnTo>
                <a:lnTo>
                  <a:pt x="171777" y="38418"/>
                </a:lnTo>
                <a:lnTo>
                  <a:pt x="171026" y="38241"/>
                </a:lnTo>
                <a:lnTo>
                  <a:pt x="170275" y="38109"/>
                </a:lnTo>
                <a:lnTo>
                  <a:pt x="169525" y="37976"/>
                </a:lnTo>
                <a:lnTo>
                  <a:pt x="168774" y="37844"/>
                </a:lnTo>
                <a:lnTo>
                  <a:pt x="168067" y="37799"/>
                </a:lnTo>
                <a:lnTo>
                  <a:pt x="167317" y="37755"/>
                </a:lnTo>
                <a:lnTo>
                  <a:pt x="166566" y="37711"/>
                </a:lnTo>
                <a:close/>
                <a:moveTo>
                  <a:pt x="49943" y="37623"/>
                </a:moveTo>
                <a:lnTo>
                  <a:pt x="49104" y="37667"/>
                </a:lnTo>
                <a:lnTo>
                  <a:pt x="48265" y="37799"/>
                </a:lnTo>
                <a:lnTo>
                  <a:pt x="47426" y="37932"/>
                </a:lnTo>
                <a:lnTo>
                  <a:pt x="46631" y="38109"/>
                </a:lnTo>
                <a:lnTo>
                  <a:pt x="45881" y="38329"/>
                </a:lnTo>
                <a:lnTo>
                  <a:pt x="45086" y="38594"/>
                </a:lnTo>
                <a:lnTo>
                  <a:pt x="44379" y="38859"/>
                </a:lnTo>
                <a:lnTo>
                  <a:pt x="43673" y="39168"/>
                </a:lnTo>
                <a:lnTo>
                  <a:pt x="42966" y="39522"/>
                </a:lnTo>
                <a:lnTo>
                  <a:pt x="42304" y="39919"/>
                </a:lnTo>
                <a:lnTo>
                  <a:pt x="41642" y="40317"/>
                </a:lnTo>
                <a:lnTo>
                  <a:pt x="41023" y="40758"/>
                </a:lnTo>
                <a:lnTo>
                  <a:pt x="40405" y="41244"/>
                </a:lnTo>
                <a:lnTo>
                  <a:pt x="39831" y="41774"/>
                </a:lnTo>
                <a:lnTo>
                  <a:pt x="39301" y="42259"/>
                </a:lnTo>
                <a:lnTo>
                  <a:pt x="38771" y="42834"/>
                </a:lnTo>
                <a:lnTo>
                  <a:pt x="38285" y="43408"/>
                </a:lnTo>
                <a:lnTo>
                  <a:pt x="37844" y="44026"/>
                </a:lnTo>
                <a:lnTo>
                  <a:pt x="37402" y="44644"/>
                </a:lnTo>
                <a:lnTo>
                  <a:pt x="37005" y="45262"/>
                </a:lnTo>
                <a:lnTo>
                  <a:pt x="36652" y="45925"/>
                </a:lnTo>
                <a:lnTo>
                  <a:pt x="36298" y="46631"/>
                </a:lnTo>
                <a:lnTo>
                  <a:pt x="35989" y="47338"/>
                </a:lnTo>
                <a:lnTo>
                  <a:pt x="35724" y="48044"/>
                </a:lnTo>
                <a:lnTo>
                  <a:pt x="35503" y="48795"/>
                </a:lnTo>
                <a:lnTo>
                  <a:pt x="35283" y="49546"/>
                </a:lnTo>
                <a:lnTo>
                  <a:pt x="35106" y="50296"/>
                </a:lnTo>
                <a:lnTo>
                  <a:pt x="34974" y="51091"/>
                </a:lnTo>
                <a:lnTo>
                  <a:pt x="34885" y="51886"/>
                </a:lnTo>
                <a:lnTo>
                  <a:pt x="34841" y="52681"/>
                </a:lnTo>
                <a:lnTo>
                  <a:pt x="34797" y="53476"/>
                </a:lnTo>
                <a:lnTo>
                  <a:pt x="34797" y="53608"/>
                </a:lnTo>
                <a:lnTo>
                  <a:pt x="34841" y="54403"/>
                </a:lnTo>
                <a:lnTo>
                  <a:pt x="34885" y="55198"/>
                </a:lnTo>
                <a:lnTo>
                  <a:pt x="34974" y="55993"/>
                </a:lnTo>
                <a:lnTo>
                  <a:pt x="35106" y="56788"/>
                </a:lnTo>
                <a:lnTo>
                  <a:pt x="35283" y="57538"/>
                </a:lnTo>
                <a:lnTo>
                  <a:pt x="35503" y="58289"/>
                </a:lnTo>
                <a:lnTo>
                  <a:pt x="35724" y="59040"/>
                </a:lnTo>
                <a:lnTo>
                  <a:pt x="35989" y="59746"/>
                </a:lnTo>
                <a:lnTo>
                  <a:pt x="36298" y="60453"/>
                </a:lnTo>
                <a:lnTo>
                  <a:pt x="36652" y="61115"/>
                </a:lnTo>
                <a:lnTo>
                  <a:pt x="37005" y="61777"/>
                </a:lnTo>
                <a:lnTo>
                  <a:pt x="37402" y="62440"/>
                </a:lnTo>
                <a:lnTo>
                  <a:pt x="37844" y="63058"/>
                </a:lnTo>
                <a:lnTo>
                  <a:pt x="38330" y="63632"/>
                </a:lnTo>
                <a:lnTo>
                  <a:pt x="38815" y="64206"/>
                </a:lnTo>
                <a:lnTo>
                  <a:pt x="39301" y="64780"/>
                </a:lnTo>
                <a:lnTo>
                  <a:pt x="39875" y="65266"/>
                </a:lnTo>
                <a:lnTo>
                  <a:pt x="40405" y="65796"/>
                </a:lnTo>
                <a:lnTo>
                  <a:pt x="41023" y="66237"/>
                </a:lnTo>
                <a:lnTo>
                  <a:pt x="41642" y="66679"/>
                </a:lnTo>
                <a:lnTo>
                  <a:pt x="42260" y="67076"/>
                </a:lnTo>
                <a:lnTo>
                  <a:pt x="42966" y="67474"/>
                </a:lnTo>
                <a:lnTo>
                  <a:pt x="43629" y="67827"/>
                </a:lnTo>
                <a:lnTo>
                  <a:pt x="44335" y="68136"/>
                </a:lnTo>
                <a:lnTo>
                  <a:pt x="45086" y="68401"/>
                </a:lnTo>
                <a:lnTo>
                  <a:pt x="45837" y="68666"/>
                </a:lnTo>
                <a:lnTo>
                  <a:pt x="46587" y="68887"/>
                </a:lnTo>
                <a:lnTo>
                  <a:pt x="47382" y="69064"/>
                </a:lnTo>
                <a:lnTo>
                  <a:pt x="48177" y="69196"/>
                </a:lnTo>
                <a:lnTo>
                  <a:pt x="49016" y="69284"/>
                </a:lnTo>
                <a:lnTo>
                  <a:pt x="49855" y="69373"/>
                </a:lnTo>
                <a:lnTo>
                  <a:pt x="50694" y="69373"/>
                </a:lnTo>
                <a:lnTo>
                  <a:pt x="51798" y="69328"/>
                </a:lnTo>
                <a:lnTo>
                  <a:pt x="52858" y="69284"/>
                </a:lnTo>
                <a:lnTo>
                  <a:pt x="53873" y="69152"/>
                </a:lnTo>
                <a:lnTo>
                  <a:pt x="54801" y="68975"/>
                </a:lnTo>
                <a:lnTo>
                  <a:pt x="55684" y="68754"/>
                </a:lnTo>
                <a:lnTo>
                  <a:pt x="56523" y="68445"/>
                </a:lnTo>
                <a:lnTo>
                  <a:pt x="57362" y="68136"/>
                </a:lnTo>
                <a:lnTo>
                  <a:pt x="58113" y="67783"/>
                </a:lnTo>
                <a:lnTo>
                  <a:pt x="58819" y="67430"/>
                </a:lnTo>
                <a:lnTo>
                  <a:pt x="59526" y="66988"/>
                </a:lnTo>
                <a:lnTo>
                  <a:pt x="60188" y="66547"/>
                </a:lnTo>
                <a:lnTo>
                  <a:pt x="60806" y="66017"/>
                </a:lnTo>
                <a:lnTo>
                  <a:pt x="61425" y="65531"/>
                </a:lnTo>
                <a:lnTo>
                  <a:pt x="62043" y="64957"/>
                </a:lnTo>
                <a:lnTo>
                  <a:pt x="62617" y="64383"/>
                </a:lnTo>
                <a:lnTo>
                  <a:pt x="63147" y="63809"/>
                </a:lnTo>
                <a:lnTo>
                  <a:pt x="58113" y="58686"/>
                </a:lnTo>
                <a:lnTo>
                  <a:pt x="57318" y="59393"/>
                </a:lnTo>
                <a:lnTo>
                  <a:pt x="56523" y="60011"/>
                </a:lnTo>
                <a:lnTo>
                  <a:pt x="55728" y="60585"/>
                </a:lnTo>
                <a:lnTo>
                  <a:pt x="54889" y="61027"/>
                </a:lnTo>
                <a:lnTo>
                  <a:pt x="54447" y="61248"/>
                </a:lnTo>
                <a:lnTo>
                  <a:pt x="54050" y="61424"/>
                </a:lnTo>
                <a:lnTo>
                  <a:pt x="53564" y="61557"/>
                </a:lnTo>
                <a:lnTo>
                  <a:pt x="53123" y="61689"/>
                </a:lnTo>
                <a:lnTo>
                  <a:pt x="52637" y="61777"/>
                </a:lnTo>
                <a:lnTo>
                  <a:pt x="52151" y="61866"/>
                </a:lnTo>
                <a:lnTo>
                  <a:pt x="51621" y="61910"/>
                </a:lnTo>
                <a:lnTo>
                  <a:pt x="51091" y="61910"/>
                </a:lnTo>
                <a:lnTo>
                  <a:pt x="50208" y="61866"/>
                </a:lnTo>
                <a:lnTo>
                  <a:pt x="49413" y="61733"/>
                </a:lnTo>
                <a:lnTo>
                  <a:pt x="48619" y="61557"/>
                </a:lnTo>
                <a:lnTo>
                  <a:pt x="47868" y="61248"/>
                </a:lnTo>
                <a:lnTo>
                  <a:pt x="47205" y="60894"/>
                </a:lnTo>
                <a:lnTo>
                  <a:pt x="46543" y="60497"/>
                </a:lnTo>
                <a:lnTo>
                  <a:pt x="45969" y="60011"/>
                </a:lnTo>
                <a:lnTo>
                  <a:pt x="45439" y="59437"/>
                </a:lnTo>
                <a:lnTo>
                  <a:pt x="44953" y="58863"/>
                </a:lnTo>
                <a:lnTo>
                  <a:pt x="44556" y="58201"/>
                </a:lnTo>
                <a:lnTo>
                  <a:pt x="44203" y="57494"/>
                </a:lnTo>
                <a:lnTo>
                  <a:pt x="43894" y="56788"/>
                </a:lnTo>
                <a:lnTo>
                  <a:pt x="43673" y="55993"/>
                </a:lnTo>
                <a:lnTo>
                  <a:pt x="43496" y="55198"/>
                </a:lnTo>
                <a:lnTo>
                  <a:pt x="43364" y="54359"/>
                </a:lnTo>
                <a:lnTo>
                  <a:pt x="43364" y="53476"/>
                </a:lnTo>
                <a:lnTo>
                  <a:pt x="43364" y="53387"/>
                </a:lnTo>
                <a:lnTo>
                  <a:pt x="43364" y="52548"/>
                </a:lnTo>
                <a:lnTo>
                  <a:pt x="43496" y="51709"/>
                </a:lnTo>
                <a:lnTo>
                  <a:pt x="43673" y="50959"/>
                </a:lnTo>
                <a:lnTo>
                  <a:pt x="43894" y="50164"/>
                </a:lnTo>
                <a:lnTo>
                  <a:pt x="44203" y="49457"/>
                </a:lnTo>
                <a:lnTo>
                  <a:pt x="44556" y="48751"/>
                </a:lnTo>
                <a:lnTo>
                  <a:pt x="44953" y="48133"/>
                </a:lnTo>
                <a:lnTo>
                  <a:pt x="45439" y="47514"/>
                </a:lnTo>
                <a:lnTo>
                  <a:pt x="45925" y="46984"/>
                </a:lnTo>
                <a:lnTo>
                  <a:pt x="46499" y="46499"/>
                </a:lnTo>
                <a:lnTo>
                  <a:pt x="47117" y="46101"/>
                </a:lnTo>
                <a:lnTo>
                  <a:pt x="47780" y="45748"/>
                </a:lnTo>
                <a:lnTo>
                  <a:pt x="48442" y="45439"/>
                </a:lnTo>
                <a:lnTo>
                  <a:pt x="49193" y="45218"/>
                </a:lnTo>
                <a:lnTo>
                  <a:pt x="49943" y="45130"/>
                </a:lnTo>
                <a:lnTo>
                  <a:pt x="50738" y="45086"/>
                </a:lnTo>
                <a:lnTo>
                  <a:pt x="51312" y="45086"/>
                </a:lnTo>
                <a:lnTo>
                  <a:pt x="51842" y="45130"/>
                </a:lnTo>
                <a:lnTo>
                  <a:pt x="52372" y="45218"/>
                </a:lnTo>
                <a:lnTo>
                  <a:pt x="52858" y="45306"/>
                </a:lnTo>
                <a:lnTo>
                  <a:pt x="53344" y="45439"/>
                </a:lnTo>
                <a:lnTo>
                  <a:pt x="53785" y="45571"/>
                </a:lnTo>
                <a:lnTo>
                  <a:pt x="54227" y="45748"/>
                </a:lnTo>
                <a:lnTo>
                  <a:pt x="54668" y="45969"/>
                </a:lnTo>
                <a:lnTo>
                  <a:pt x="55463" y="46455"/>
                </a:lnTo>
                <a:lnTo>
                  <a:pt x="56214" y="47029"/>
                </a:lnTo>
                <a:lnTo>
                  <a:pt x="56965" y="47691"/>
                </a:lnTo>
                <a:lnTo>
                  <a:pt x="57715" y="48442"/>
                </a:lnTo>
                <a:lnTo>
                  <a:pt x="63014" y="42745"/>
                </a:lnTo>
                <a:lnTo>
                  <a:pt x="62440" y="42127"/>
                </a:lnTo>
                <a:lnTo>
                  <a:pt x="61866" y="41597"/>
                </a:lnTo>
                <a:lnTo>
                  <a:pt x="61292" y="41067"/>
                </a:lnTo>
                <a:lnTo>
                  <a:pt x="60718" y="40581"/>
                </a:lnTo>
                <a:lnTo>
                  <a:pt x="60056" y="40140"/>
                </a:lnTo>
                <a:lnTo>
                  <a:pt x="59393" y="39698"/>
                </a:lnTo>
                <a:lnTo>
                  <a:pt x="58731" y="39301"/>
                </a:lnTo>
                <a:lnTo>
                  <a:pt x="57980" y="38992"/>
                </a:lnTo>
                <a:lnTo>
                  <a:pt x="57229" y="38638"/>
                </a:lnTo>
                <a:lnTo>
                  <a:pt x="56435" y="38374"/>
                </a:lnTo>
                <a:lnTo>
                  <a:pt x="55596" y="38153"/>
                </a:lnTo>
                <a:lnTo>
                  <a:pt x="54757" y="37976"/>
                </a:lnTo>
                <a:lnTo>
                  <a:pt x="53829" y="37799"/>
                </a:lnTo>
                <a:lnTo>
                  <a:pt x="52858" y="37711"/>
                </a:lnTo>
                <a:lnTo>
                  <a:pt x="51842" y="37623"/>
                </a:lnTo>
                <a:close/>
                <a:moveTo>
                  <a:pt x="80545" y="37623"/>
                </a:moveTo>
                <a:lnTo>
                  <a:pt x="79662" y="37667"/>
                </a:lnTo>
                <a:lnTo>
                  <a:pt x="78823" y="37799"/>
                </a:lnTo>
                <a:lnTo>
                  <a:pt x="77984" y="37932"/>
                </a:lnTo>
                <a:lnTo>
                  <a:pt x="77189" y="38109"/>
                </a:lnTo>
                <a:lnTo>
                  <a:pt x="76350" y="38329"/>
                </a:lnTo>
                <a:lnTo>
                  <a:pt x="75599" y="38550"/>
                </a:lnTo>
                <a:lnTo>
                  <a:pt x="74849" y="38859"/>
                </a:lnTo>
                <a:lnTo>
                  <a:pt x="74098" y="39168"/>
                </a:lnTo>
                <a:lnTo>
                  <a:pt x="73392" y="39522"/>
                </a:lnTo>
                <a:lnTo>
                  <a:pt x="72685" y="39919"/>
                </a:lnTo>
                <a:lnTo>
                  <a:pt x="72023" y="40317"/>
                </a:lnTo>
                <a:lnTo>
                  <a:pt x="71360" y="40758"/>
                </a:lnTo>
                <a:lnTo>
                  <a:pt x="70742" y="41244"/>
                </a:lnTo>
                <a:lnTo>
                  <a:pt x="70124" y="41730"/>
                </a:lnTo>
                <a:lnTo>
                  <a:pt x="69594" y="42259"/>
                </a:lnTo>
                <a:lnTo>
                  <a:pt x="69020" y="42834"/>
                </a:lnTo>
                <a:lnTo>
                  <a:pt x="68534" y="43408"/>
                </a:lnTo>
                <a:lnTo>
                  <a:pt x="68048" y="43982"/>
                </a:lnTo>
                <a:lnTo>
                  <a:pt x="67607" y="44600"/>
                </a:lnTo>
                <a:lnTo>
                  <a:pt x="67165" y="45262"/>
                </a:lnTo>
                <a:lnTo>
                  <a:pt x="66768" y="45925"/>
                </a:lnTo>
                <a:lnTo>
                  <a:pt x="66414" y="46587"/>
                </a:lnTo>
                <a:lnTo>
                  <a:pt x="66105" y="47294"/>
                </a:lnTo>
                <a:lnTo>
                  <a:pt x="65840" y="48044"/>
                </a:lnTo>
                <a:lnTo>
                  <a:pt x="65575" y="48751"/>
                </a:lnTo>
                <a:lnTo>
                  <a:pt x="65355" y="49501"/>
                </a:lnTo>
                <a:lnTo>
                  <a:pt x="65178" y="50296"/>
                </a:lnTo>
                <a:lnTo>
                  <a:pt x="65046" y="51091"/>
                </a:lnTo>
                <a:lnTo>
                  <a:pt x="64957" y="51886"/>
                </a:lnTo>
                <a:lnTo>
                  <a:pt x="64869" y="52681"/>
                </a:lnTo>
                <a:lnTo>
                  <a:pt x="64869" y="53476"/>
                </a:lnTo>
                <a:lnTo>
                  <a:pt x="64869" y="53608"/>
                </a:lnTo>
                <a:lnTo>
                  <a:pt x="64869" y="54403"/>
                </a:lnTo>
                <a:lnTo>
                  <a:pt x="64957" y="55242"/>
                </a:lnTo>
                <a:lnTo>
                  <a:pt x="65046" y="56037"/>
                </a:lnTo>
                <a:lnTo>
                  <a:pt x="65178" y="56788"/>
                </a:lnTo>
                <a:lnTo>
                  <a:pt x="65355" y="57582"/>
                </a:lnTo>
                <a:lnTo>
                  <a:pt x="65575" y="58333"/>
                </a:lnTo>
                <a:lnTo>
                  <a:pt x="65796" y="59040"/>
                </a:lnTo>
                <a:lnTo>
                  <a:pt x="66105" y="59790"/>
                </a:lnTo>
                <a:lnTo>
                  <a:pt x="66414" y="60453"/>
                </a:lnTo>
                <a:lnTo>
                  <a:pt x="66768" y="61159"/>
                </a:lnTo>
                <a:lnTo>
                  <a:pt x="67165" y="61822"/>
                </a:lnTo>
                <a:lnTo>
                  <a:pt x="67563" y="62440"/>
                </a:lnTo>
                <a:lnTo>
                  <a:pt x="68004" y="63058"/>
                </a:lnTo>
                <a:lnTo>
                  <a:pt x="68490" y="63676"/>
                </a:lnTo>
                <a:lnTo>
                  <a:pt x="69020" y="64250"/>
                </a:lnTo>
                <a:lnTo>
                  <a:pt x="69550" y="64780"/>
                </a:lnTo>
                <a:lnTo>
                  <a:pt x="70124" y="65310"/>
                </a:lnTo>
                <a:lnTo>
                  <a:pt x="70698" y="65796"/>
                </a:lnTo>
                <a:lnTo>
                  <a:pt x="71316" y="66282"/>
                </a:lnTo>
                <a:lnTo>
                  <a:pt x="71934" y="66679"/>
                </a:lnTo>
                <a:lnTo>
                  <a:pt x="72641" y="67121"/>
                </a:lnTo>
                <a:lnTo>
                  <a:pt x="73303" y="67474"/>
                </a:lnTo>
                <a:lnTo>
                  <a:pt x="74010" y="67827"/>
                </a:lnTo>
                <a:lnTo>
                  <a:pt x="74760" y="68136"/>
                </a:lnTo>
                <a:lnTo>
                  <a:pt x="75511" y="68445"/>
                </a:lnTo>
                <a:lnTo>
                  <a:pt x="76306" y="68666"/>
                </a:lnTo>
                <a:lnTo>
                  <a:pt x="77101" y="68887"/>
                </a:lnTo>
                <a:lnTo>
                  <a:pt x="77896" y="69064"/>
                </a:lnTo>
                <a:lnTo>
                  <a:pt x="78735" y="69196"/>
                </a:lnTo>
                <a:lnTo>
                  <a:pt x="79574" y="69284"/>
                </a:lnTo>
                <a:lnTo>
                  <a:pt x="80457" y="69373"/>
                </a:lnTo>
                <a:lnTo>
                  <a:pt x="82179" y="69373"/>
                </a:lnTo>
                <a:lnTo>
                  <a:pt x="83062" y="69284"/>
                </a:lnTo>
                <a:lnTo>
                  <a:pt x="83901" y="69196"/>
                </a:lnTo>
                <a:lnTo>
                  <a:pt x="84740" y="69064"/>
                </a:lnTo>
                <a:lnTo>
                  <a:pt x="85579" y="68887"/>
                </a:lnTo>
                <a:lnTo>
                  <a:pt x="86374" y="68666"/>
                </a:lnTo>
                <a:lnTo>
                  <a:pt x="87169" y="68401"/>
                </a:lnTo>
                <a:lnTo>
                  <a:pt x="87920" y="68136"/>
                </a:lnTo>
                <a:lnTo>
                  <a:pt x="88670" y="67827"/>
                </a:lnTo>
                <a:lnTo>
                  <a:pt x="89377" y="67474"/>
                </a:lnTo>
                <a:lnTo>
                  <a:pt x="90083" y="67076"/>
                </a:lnTo>
                <a:lnTo>
                  <a:pt x="90746" y="66679"/>
                </a:lnTo>
                <a:lnTo>
                  <a:pt x="91364" y="66237"/>
                </a:lnTo>
                <a:lnTo>
                  <a:pt x="91982" y="65752"/>
                </a:lnTo>
                <a:lnTo>
                  <a:pt x="92600" y="65266"/>
                </a:lnTo>
                <a:lnTo>
                  <a:pt x="93175" y="64736"/>
                </a:lnTo>
                <a:lnTo>
                  <a:pt x="93704" y="64162"/>
                </a:lnTo>
                <a:lnTo>
                  <a:pt x="94234" y="63588"/>
                </a:lnTo>
                <a:lnTo>
                  <a:pt x="94676" y="63014"/>
                </a:lnTo>
                <a:lnTo>
                  <a:pt x="95162" y="62351"/>
                </a:lnTo>
                <a:lnTo>
                  <a:pt x="95559" y="61733"/>
                </a:lnTo>
                <a:lnTo>
                  <a:pt x="95957" y="61071"/>
                </a:lnTo>
                <a:lnTo>
                  <a:pt x="96310" y="60364"/>
                </a:lnTo>
                <a:lnTo>
                  <a:pt x="96619" y="59658"/>
                </a:lnTo>
                <a:lnTo>
                  <a:pt x="96928" y="58951"/>
                </a:lnTo>
                <a:lnTo>
                  <a:pt x="97149" y="58201"/>
                </a:lnTo>
                <a:lnTo>
                  <a:pt x="97370" y="57450"/>
                </a:lnTo>
                <a:lnTo>
                  <a:pt x="97546" y="56699"/>
                </a:lnTo>
                <a:lnTo>
                  <a:pt x="97679" y="55904"/>
                </a:lnTo>
                <a:lnTo>
                  <a:pt x="97811" y="55110"/>
                </a:lnTo>
                <a:lnTo>
                  <a:pt x="97855" y="54315"/>
                </a:lnTo>
                <a:lnTo>
                  <a:pt x="97900" y="53476"/>
                </a:lnTo>
                <a:lnTo>
                  <a:pt x="97900" y="53387"/>
                </a:lnTo>
                <a:lnTo>
                  <a:pt x="97855" y="52548"/>
                </a:lnTo>
                <a:lnTo>
                  <a:pt x="97811" y="51753"/>
                </a:lnTo>
                <a:lnTo>
                  <a:pt x="97723" y="50959"/>
                </a:lnTo>
                <a:lnTo>
                  <a:pt x="97546" y="50164"/>
                </a:lnTo>
                <a:lnTo>
                  <a:pt x="97370" y="49413"/>
                </a:lnTo>
                <a:lnTo>
                  <a:pt x="97193" y="48662"/>
                </a:lnTo>
                <a:lnTo>
                  <a:pt x="96928" y="47912"/>
                </a:lnTo>
                <a:lnTo>
                  <a:pt x="96619" y="47205"/>
                </a:lnTo>
                <a:lnTo>
                  <a:pt x="96310" y="46499"/>
                </a:lnTo>
                <a:lnTo>
                  <a:pt x="95957" y="45836"/>
                </a:lnTo>
                <a:lnTo>
                  <a:pt x="95603" y="45174"/>
                </a:lnTo>
                <a:lnTo>
                  <a:pt x="95162" y="44512"/>
                </a:lnTo>
                <a:lnTo>
                  <a:pt x="94720" y="43937"/>
                </a:lnTo>
                <a:lnTo>
                  <a:pt x="94234" y="43319"/>
                </a:lnTo>
                <a:lnTo>
                  <a:pt x="93749" y="42745"/>
                </a:lnTo>
                <a:lnTo>
                  <a:pt x="93219" y="42215"/>
                </a:lnTo>
                <a:lnTo>
                  <a:pt x="92645" y="41685"/>
                </a:lnTo>
                <a:lnTo>
                  <a:pt x="92026" y="41200"/>
                </a:lnTo>
                <a:lnTo>
                  <a:pt x="91408" y="40714"/>
                </a:lnTo>
                <a:lnTo>
                  <a:pt x="90790" y="40272"/>
                </a:lnTo>
                <a:lnTo>
                  <a:pt x="90128" y="39875"/>
                </a:lnTo>
                <a:lnTo>
                  <a:pt x="89421" y="39477"/>
                </a:lnTo>
                <a:lnTo>
                  <a:pt x="88715" y="39168"/>
                </a:lnTo>
                <a:lnTo>
                  <a:pt x="87964" y="38815"/>
                </a:lnTo>
                <a:lnTo>
                  <a:pt x="87213" y="38550"/>
                </a:lnTo>
                <a:lnTo>
                  <a:pt x="86462" y="38329"/>
                </a:lnTo>
                <a:lnTo>
                  <a:pt x="85668" y="38109"/>
                </a:lnTo>
                <a:lnTo>
                  <a:pt x="84829" y="37932"/>
                </a:lnTo>
                <a:lnTo>
                  <a:pt x="84034" y="37799"/>
                </a:lnTo>
                <a:lnTo>
                  <a:pt x="83151" y="37667"/>
                </a:lnTo>
                <a:lnTo>
                  <a:pt x="82312" y="37623"/>
                </a:lnTo>
                <a:close/>
                <a:moveTo>
                  <a:pt x="233510" y="59525"/>
                </a:moveTo>
                <a:lnTo>
                  <a:pt x="233245" y="60585"/>
                </a:lnTo>
                <a:lnTo>
                  <a:pt x="232936" y="61601"/>
                </a:lnTo>
                <a:lnTo>
                  <a:pt x="232583" y="62661"/>
                </a:lnTo>
                <a:lnTo>
                  <a:pt x="232142" y="63720"/>
                </a:lnTo>
                <a:lnTo>
                  <a:pt x="231656" y="64736"/>
                </a:lnTo>
                <a:lnTo>
                  <a:pt x="231126" y="65752"/>
                </a:lnTo>
                <a:lnTo>
                  <a:pt x="230552" y="66723"/>
                </a:lnTo>
                <a:lnTo>
                  <a:pt x="229934" y="67650"/>
                </a:lnTo>
                <a:lnTo>
                  <a:pt x="229139" y="68710"/>
                </a:lnTo>
                <a:lnTo>
                  <a:pt x="229713" y="69858"/>
                </a:lnTo>
                <a:lnTo>
                  <a:pt x="230066" y="70653"/>
                </a:lnTo>
                <a:lnTo>
                  <a:pt x="230508" y="71448"/>
                </a:lnTo>
                <a:lnTo>
                  <a:pt x="230993" y="72199"/>
                </a:lnTo>
                <a:lnTo>
                  <a:pt x="231567" y="72949"/>
                </a:lnTo>
                <a:lnTo>
                  <a:pt x="232142" y="73700"/>
                </a:lnTo>
                <a:lnTo>
                  <a:pt x="232760" y="74451"/>
                </a:lnTo>
                <a:lnTo>
                  <a:pt x="233422" y="75157"/>
                </a:lnTo>
                <a:lnTo>
                  <a:pt x="234129" y="75864"/>
                </a:lnTo>
                <a:lnTo>
                  <a:pt x="234879" y="76526"/>
                </a:lnTo>
                <a:lnTo>
                  <a:pt x="235630" y="77145"/>
                </a:lnTo>
                <a:lnTo>
                  <a:pt x="236425" y="77763"/>
                </a:lnTo>
                <a:lnTo>
                  <a:pt x="237220" y="78337"/>
                </a:lnTo>
                <a:lnTo>
                  <a:pt x="238059" y="78867"/>
                </a:lnTo>
                <a:lnTo>
                  <a:pt x="238898" y="79352"/>
                </a:lnTo>
                <a:lnTo>
                  <a:pt x="239737" y="79838"/>
                </a:lnTo>
                <a:lnTo>
                  <a:pt x="240620" y="80236"/>
                </a:lnTo>
                <a:lnTo>
                  <a:pt x="241503" y="80633"/>
                </a:lnTo>
                <a:lnTo>
                  <a:pt x="241547" y="80633"/>
                </a:lnTo>
                <a:lnTo>
                  <a:pt x="242430" y="80236"/>
                </a:lnTo>
                <a:lnTo>
                  <a:pt x="243314" y="79838"/>
                </a:lnTo>
                <a:lnTo>
                  <a:pt x="244153" y="79352"/>
                </a:lnTo>
                <a:lnTo>
                  <a:pt x="244992" y="78867"/>
                </a:lnTo>
                <a:lnTo>
                  <a:pt x="245831" y="78337"/>
                </a:lnTo>
                <a:lnTo>
                  <a:pt x="246626" y="77763"/>
                </a:lnTo>
                <a:lnTo>
                  <a:pt x="247420" y="77145"/>
                </a:lnTo>
                <a:lnTo>
                  <a:pt x="248171" y="76526"/>
                </a:lnTo>
                <a:lnTo>
                  <a:pt x="248922" y="75864"/>
                </a:lnTo>
                <a:lnTo>
                  <a:pt x="249628" y="75157"/>
                </a:lnTo>
                <a:lnTo>
                  <a:pt x="250291" y="74451"/>
                </a:lnTo>
                <a:lnTo>
                  <a:pt x="250909" y="73700"/>
                </a:lnTo>
                <a:lnTo>
                  <a:pt x="251483" y="72949"/>
                </a:lnTo>
                <a:lnTo>
                  <a:pt x="252013" y="72199"/>
                </a:lnTo>
                <a:lnTo>
                  <a:pt x="252543" y="71448"/>
                </a:lnTo>
                <a:lnTo>
                  <a:pt x="252984" y="70653"/>
                </a:lnTo>
                <a:lnTo>
                  <a:pt x="253338" y="69858"/>
                </a:lnTo>
                <a:lnTo>
                  <a:pt x="253912" y="68710"/>
                </a:lnTo>
                <a:lnTo>
                  <a:pt x="253117" y="67650"/>
                </a:lnTo>
                <a:lnTo>
                  <a:pt x="252499" y="66723"/>
                </a:lnTo>
                <a:lnTo>
                  <a:pt x="251925" y="65752"/>
                </a:lnTo>
                <a:lnTo>
                  <a:pt x="251395" y="64736"/>
                </a:lnTo>
                <a:lnTo>
                  <a:pt x="250909" y="63720"/>
                </a:lnTo>
                <a:lnTo>
                  <a:pt x="250467" y="62661"/>
                </a:lnTo>
                <a:lnTo>
                  <a:pt x="250114" y="61601"/>
                </a:lnTo>
                <a:lnTo>
                  <a:pt x="249805" y="60585"/>
                </a:lnTo>
                <a:lnTo>
                  <a:pt x="249540" y="59525"/>
                </a:lnTo>
                <a:lnTo>
                  <a:pt x="244992" y="59525"/>
                </a:lnTo>
                <a:lnTo>
                  <a:pt x="245168" y="60409"/>
                </a:lnTo>
                <a:lnTo>
                  <a:pt x="245389" y="61380"/>
                </a:lnTo>
                <a:lnTo>
                  <a:pt x="245654" y="62484"/>
                </a:lnTo>
                <a:lnTo>
                  <a:pt x="246051" y="63676"/>
                </a:lnTo>
                <a:lnTo>
                  <a:pt x="246537" y="64957"/>
                </a:lnTo>
                <a:lnTo>
                  <a:pt x="247155" y="66282"/>
                </a:lnTo>
                <a:lnTo>
                  <a:pt x="247862" y="67695"/>
                </a:lnTo>
                <a:lnTo>
                  <a:pt x="248259" y="68401"/>
                </a:lnTo>
                <a:lnTo>
                  <a:pt x="248701" y="69108"/>
                </a:lnTo>
                <a:lnTo>
                  <a:pt x="248083" y="70035"/>
                </a:lnTo>
                <a:lnTo>
                  <a:pt x="247332" y="71007"/>
                </a:lnTo>
                <a:lnTo>
                  <a:pt x="246537" y="71890"/>
                </a:lnTo>
                <a:lnTo>
                  <a:pt x="245654" y="72773"/>
                </a:lnTo>
                <a:lnTo>
                  <a:pt x="244683" y="73612"/>
                </a:lnTo>
                <a:lnTo>
                  <a:pt x="243667" y="74407"/>
                </a:lnTo>
                <a:lnTo>
                  <a:pt x="242607" y="75069"/>
                </a:lnTo>
                <a:lnTo>
                  <a:pt x="241547" y="75687"/>
                </a:lnTo>
                <a:lnTo>
                  <a:pt x="241503" y="75687"/>
                </a:lnTo>
                <a:lnTo>
                  <a:pt x="240443" y="75069"/>
                </a:lnTo>
                <a:lnTo>
                  <a:pt x="239384" y="74407"/>
                </a:lnTo>
                <a:lnTo>
                  <a:pt x="238368" y="73612"/>
                </a:lnTo>
                <a:lnTo>
                  <a:pt x="237396" y="72773"/>
                </a:lnTo>
                <a:lnTo>
                  <a:pt x="236513" y="71890"/>
                </a:lnTo>
                <a:lnTo>
                  <a:pt x="235718" y="71007"/>
                </a:lnTo>
                <a:lnTo>
                  <a:pt x="234968" y="70035"/>
                </a:lnTo>
                <a:lnTo>
                  <a:pt x="234349" y="69108"/>
                </a:lnTo>
                <a:lnTo>
                  <a:pt x="234791" y="68401"/>
                </a:lnTo>
                <a:lnTo>
                  <a:pt x="235188" y="67695"/>
                </a:lnTo>
                <a:lnTo>
                  <a:pt x="235895" y="66282"/>
                </a:lnTo>
                <a:lnTo>
                  <a:pt x="236513" y="64957"/>
                </a:lnTo>
                <a:lnTo>
                  <a:pt x="236999" y="63676"/>
                </a:lnTo>
                <a:lnTo>
                  <a:pt x="237352" y="62484"/>
                </a:lnTo>
                <a:lnTo>
                  <a:pt x="237661" y="61380"/>
                </a:lnTo>
                <a:lnTo>
                  <a:pt x="237882" y="60409"/>
                </a:lnTo>
                <a:lnTo>
                  <a:pt x="238059" y="5952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3206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ubhead_3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406AB3E-09D4-514B-81DB-4976A1DCB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E1653D8-3091-E641-B9A2-7153D6A7C3A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xmlns="" id="{12F1A092-37D0-D842-B66A-ACBCB385415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82663" y="2582246"/>
            <a:ext cx="7325710" cy="15062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 b="1" i="0">
                <a:solidFill>
                  <a:schemeClr val="bg2"/>
                </a:solidFill>
                <a:latin typeface="Nunito SemiBold" pitchFamily="2" charset="77"/>
              </a:defRPr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GB" dirty="0"/>
              <a:t>Subhead goes here</a:t>
            </a:r>
          </a:p>
        </p:txBody>
      </p:sp>
      <p:sp>
        <p:nvSpPr>
          <p:cNvPr id="14" name="Footer Placeholder 15">
            <a:extLst>
              <a:ext uri="{FF2B5EF4-FFF2-40B4-BE49-F238E27FC236}">
                <a16:creationId xmlns:a16="http://schemas.microsoft.com/office/drawing/2014/main" xmlns="" id="{FB74D39F-5EA6-B542-823E-5442E6F4C8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8235" y="293470"/>
            <a:ext cx="4114800" cy="226076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GB" b="1">
                <a:latin typeface="Nunito SemiBold" pitchFamily="2" charset="77"/>
              </a:rPr>
              <a:t>Presentation title</a:t>
            </a:r>
            <a:endParaRPr lang="en-GB" b="1" dirty="0">
              <a:latin typeface="Nunito SemiBold" pitchFamily="2" charset="77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xmlns="" id="{3A56933A-7AB9-5147-ADEF-CDA699895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63" y="1122362"/>
            <a:ext cx="7325710" cy="1408386"/>
          </a:xfrm>
        </p:spPr>
        <p:txBody>
          <a:bodyPr>
            <a:no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9" name="Google Shape;82;p14">
            <a:extLst>
              <a:ext uri="{FF2B5EF4-FFF2-40B4-BE49-F238E27FC236}">
                <a16:creationId xmlns:a16="http://schemas.microsoft.com/office/drawing/2014/main" xmlns="" id="{17FFDFBD-E1C9-E946-9F5F-88D9276AED71}"/>
              </a:ext>
            </a:extLst>
          </p:cNvPr>
          <p:cNvSpPr/>
          <p:nvPr userDrawn="1"/>
        </p:nvSpPr>
        <p:spPr>
          <a:xfrm>
            <a:off x="411926" y="6273976"/>
            <a:ext cx="1365503" cy="385318"/>
          </a:xfrm>
          <a:custGeom>
            <a:avLst/>
            <a:gdLst/>
            <a:ahLst/>
            <a:cxnLst/>
            <a:rect l="l" t="t" r="r" b="b"/>
            <a:pathLst>
              <a:path w="285750" h="80633" extrusionOk="0">
                <a:moveTo>
                  <a:pt x="210725" y="25347"/>
                </a:moveTo>
                <a:lnTo>
                  <a:pt x="209974" y="25391"/>
                </a:lnTo>
                <a:lnTo>
                  <a:pt x="209223" y="25435"/>
                </a:lnTo>
                <a:lnTo>
                  <a:pt x="208517" y="25568"/>
                </a:lnTo>
                <a:lnTo>
                  <a:pt x="207766" y="25700"/>
                </a:lnTo>
                <a:lnTo>
                  <a:pt x="207059" y="25877"/>
                </a:lnTo>
                <a:lnTo>
                  <a:pt x="206353" y="26098"/>
                </a:lnTo>
                <a:lnTo>
                  <a:pt x="205691" y="26362"/>
                </a:lnTo>
                <a:lnTo>
                  <a:pt x="204984" y="26672"/>
                </a:lnTo>
                <a:lnTo>
                  <a:pt x="204366" y="26981"/>
                </a:lnTo>
                <a:lnTo>
                  <a:pt x="203703" y="27378"/>
                </a:lnTo>
                <a:lnTo>
                  <a:pt x="203085" y="27776"/>
                </a:lnTo>
                <a:lnTo>
                  <a:pt x="202511" y="28217"/>
                </a:lnTo>
                <a:lnTo>
                  <a:pt x="201937" y="28703"/>
                </a:lnTo>
                <a:lnTo>
                  <a:pt x="201407" y="29189"/>
                </a:lnTo>
                <a:lnTo>
                  <a:pt x="200877" y="29763"/>
                </a:lnTo>
                <a:lnTo>
                  <a:pt x="200392" y="30337"/>
                </a:lnTo>
                <a:lnTo>
                  <a:pt x="199906" y="30955"/>
                </a:lnTo>
                <a:lnTo>
                  <a:pt x="199464" y="31617"/>
                </a:lnTo>
                <a:lnTo>
                  <a:pt x="199067" y="32280"/>
                </a:lnTo>
                <a:lnTo>
                  <a:pt x="198713" y="32986"/>
                </a:lnTo>
                <a:lnTo>
                  <a:pt x="198360" y="33693"/>
                </a:lnTo>
                <a:lnTo>
                  <a:pt x="198095" y="34399"/>
                </a:lnTo>
                <a:lnTo>
                  <a:pt x="197874" y="35150"/>
                </a:lnTo>
                <a:lnTo>
                  <a:pt x="197654" y="35901"/>
                </a:lnTo>
                <a:lnTo>
                  <a:pt x="197521" y="36651"/>
                </a:lnTo>
                <a:lnTo>
                  <a:pt x="197389" y="37402"/>
                </a:lnTo>
                <a:lnTo>
                  <a:pt x="197300" y="38197"/>
                </a:lnTo>
                <a:lnTo>
                  <a:pt x="197300" y="38948"/>
                </a:lnTo>
                <a:lnTo>
                  <a:pt x="197300" y="39742"/>
                </a:lnTo>
                <a:lnTo>
                  <a:pt x="197345" y="40537"/>
                </a:lnTo>
                <a:lnTo>
                  <a:pt x="197477" y="41332"/>
                </a:lnTo>
                <a:lnTo>
                  <a:pt x="197610" y="42083"/>
                </a:lnTo>
                <a:lnTo>
                  <a:pt x="201981" y="41156"/>
                </a:lnTo>
                <a:lnTo>
                  <a:pt x="201893" y="40626"/>
                </a:lnTo>
                <a:lnTo>
                  <a:pt x="201805" y="40096"/>
                </a:lnTo>
                <a:lnTo>
                  <a:pt x="201760" y="39566"/>
                </a:lnTo>
                <a:lnTo>
                  <a:pt x="201760" y="39036"/>
                </a:lnTo>
                <a:lnTo>
                  <a:pt x="201805" y="38506"/>
                </a:lnTo>
                <a:lnTo>
                  <a:pt x="201849" y="37976"/>
                </a:lnTo>
                <a:lnTo>
                  <a:pt x="201937" y="37446"/>
                </a:lnTo>
                <a:lnTo>
                  <a:pt x="202025" y="36916"/>
                </a:lnTo>
                <a:lnTo>
                  <a:pt x="202158" y="36431"/>
                </a:lnTo>
                <a:lnTo>
                  <a:pt x="202335" y="35901"/>
                </a:lnTo>
                <a:lnTo>
                  <a:pt x="202511" y="35415"/>
                </a:lnTo>
                <a:lnTo>
                  <a:pt x="202732" y="34929"/>
                </a:lnTo>
                <a:lnTo>
                  <a:pt x="202997" y="34443"/>
                </a:lnTo>
                <a:lnTo>
                  <a:pt x="203262" y="34002"/>
                </a:lnTo>
                <a:lnTo>
                  <a:pt x="203571" y="33560"/>
                </a:lnTo>
                <a:lnTo>
                  <a:pt x="203880" y="33119"/>
                </a:lnTo>
                <a:lnTo>
                  <a:pt x="204189" y="32765"/>
                </a:lnTo>
                <a:lnTo>
                  <a:pt x="204542" y="32368"/>
                </a:lnTo>
                <a:lnTo>
                  <a:pt x="204896" y="32059"/>
                </a:lnTo>
                <a:lnTo>
                  <a:pt x="205293" y="31706"/>
                </a:lnTo>
                <a:lnTo>
                  <a:pt x="205691" y="31441"/>
                </a:lnTo>
                <a:lnTo>
                  <a:pt x="206088" y="31176"/>
                </a:lnTo>
                <a:lnTo>
                  <a:pt x="206485" y="30911"/>
                </a:lnTo>
                <a:lnTo>
                  <a:pt x="206927" y="30690"/>
                </a:lnTo>
                <a:lnTo>
                  <a:pt x="207369" y="30513"/>
                </a:lnTo>
                <a:lnTo>
                  <a:pt x="207810" y="30337"/>
                </a:lnTo>
                <a:lnTo>
                  <a:pt x="208296" y="30160"/>
                </a:lnTo>
                <a:lnTo>
                  <a:pt x="208737" y="30072"/>
                </a:lnTo>
                <a:lnTo>
                  <a:pt x="209223" y="29983"/>
                </a:lnTo>
                <a:lnTo>
                  <a:pt x="209709" y="29895"/>
                </a:lnTo>
                <a:lnTo>
                  <a:pt x="210239" y="29851"/>
                </a:lnTo>
                <a:lnTo>
                  <a:pt x="210769" y="29851"/>
                </a:lnTo>
                <a:lnTo>
                  <a:pt x="211608" y="29895"/>
                </a:lnTo>
                <a:lnTo>
                  <a:pt x="212447" y="29983"/>
                </a:lnTo>
                <a:lnTo>
                  <a:pt x="213242" y="30204"/>
                </a:lnTo>
                <a:lnTo>
                  <a:pt x="213992" y="30425"/>
                </a:lnTo>
                <a:lnTo>
                  <a:pt x="214699" y="30734"/>
                </a:lnTo>
                <a:lnTo>
                  <a:pt x="215405" y="31087"/>
                </a:lnTo>
                <a:lnTo>
                  <a:pt x="216068" y="31529"/>
                </a:lnTo>
                <a:lnTo>
                  <a:pt x="216686" y="31971"/>
                </a:lnTo>
                <a:lnTo>
                  <a:pt x="217304" y="32456"/>
                </a:lnTo>
                <a:lnTo>
                  <a:pt x="217878" y="32942"/>
                </a:lnTo>
                <a:lnTo>
                  <a:pt x="218408" y="33472"/>
                </a:lnTo>
                <a:lnTo>
                  <a:pt x="218894" y="34046"/>
                </a:lnTo>
                <a:lnTo>
                  <a:pt x="219380" y="34576"/>
                </a:lnTo>
                <a:lnTo>
                  <a:pt x="219821" y="35150"/>
                </a:lnTo>
                <a:lnTo>
                  <a:pt x="220572" y="36254"/>
                </a:lnTo>
                <a:lnTo>
                  <a:pt x="221058" y="37005"/>
                </a:lnTo>
                <a:lnTo>
                  <a:pt x="221455" y="37711"/>
                </a:lnTo>
                <a:lnTo>
                  <a:pt x="221853" y="38462"/>
                </a:lnTo>
                <a:lnTo>
                  <a:pt x="222206" y="39168"/>
                </a:lnTo>
                <a:lnTo>
                  <a:pt x="222868" y="40670"/>
                </a:lnTo>
                <a:lnTo>
                  <a:pt x="223442" y="42127"/>
                </a:lnTo>
                <a:lnTo>
                  <a:pt x="223884" y="43540"/>
                </a:lnTo>
                <a:lnTo>
                  <a:pt x="224237" y="44865"/>
                </a:lnTo>
                <a:lnTo>
                  <a:pt x="224502" y="46145"/>
                </a:lnTo>
                <a:lnTo>
                  <a:pt x="224679" y="47338"/>
                </a:lnTo>
                <a:lnTo>
                  <a:pt x="229183" y="47338"/>
                </a:lnTo>
                <a:lnTo>
                  <a:pt x="229006" y="45880"/>
                </a:lnTo>
                <a:lnTo>
                  <a:pt x="228697" y="44335"/>
                </a:lnTo>
                <a:lnTo>
                  <a:pt x="228300" y="42701"/>
                </a:lnTo>
                <a:lnTo>
                  <a:pt x="227770" y="40979"/>
                </a:lnTo>
                <a:lnTo>
                  <a:pt x="227461" y="40096"/>
                </a:lnTo>
                <a:lnTo>
                  <a:pt x="227107" y="39168"/>
                </a:lnTo>
                <a:lnTo>
                  <a:pt x="226754" y="38285"/>
                </a:lnTo>
                <a:lnTo>
                  <a:pt x="226313" y="37402"/>
                </a:lnTo>
                <a:lnTo>
                  <a:pt x="225871" y="36475"/>
                </a:lnTo>
                <a:lnTo>
                  <a:pt x="225429" y="35592"/>
                </a:lnTo>
                <a:lnTo>
                  <a:pt x="224900" y="34708"/>
                </a:lnTo>
                <a:lnTo>
                  <a:pt x="224325" y="33825"/>
                </a:lnTo>
                <a:lnTo>
                  <a:pt x="223663" y="32810"/>
                </a:lnTo>
                <a:lnTo>
                  <a:pt x="222957" y="31882"/>
                </a:lnTo>
                <a:lnTo>
                  <a:pt x="222206" y="30999"/>
                </a:lnTo>
                <a:lnTo>
                  <a:pt x="221455" y="30160"/>
                </a:lnTo>
                <a:lnTo>
                  <a:pt x="220660" y="29409"/>
                </a:lnTo>
                <a:lnTo>
                  <a:pt x="219865" y="28703"/>
                </a:lnTo>
                <a:lnTo>
                  <a:pt x="219026" y="28085"/>
                </a:lnTo>
                <a:lnTo>
                  <a:pt x="218187" y="27511"/>
                </a:lnTo>
                <a:lnTo>
                  <a:pt x="217304" y="27025"/>
                </a:lnTo>
                <a:lnTo>
                  <a:pt x="216421" y="26583"/>
                </a:lnTo>
                <a:lnTo>
                  <a:pt x="215538" y="26230"/>
                </a:lnTo>
                <a:lnTo>
                  <a:pt x="214611" y="25921"/>
                </a:lnTo>
                <a:lnTo>
                  <a:pt x="213683" y="25656"/>
                </a:lnTo>
                <a:lnTo>
                  <a:pt x="212712" y="25479"/>
                </a:lnTo>
                <a:lnTo>
                  <a:pt x="211740" y="25391"/>
                </a:lnTo>
                <a:lnTo>
                  <a:pt x="210769" y="25347"/>
                </a:lnTo>
                <a:close/>
                <a:moveTo>
                  <a:pt x="241503" y="0"/>
                </a:moveTo>
                <a:lnTo>
                  <a:pt x="239869" y="1766"/>
                </a:lnTo>
                <a:lnTo>
                  <a:pt x="239163" y="2517"/>
                </a:lnTo>
                <a:lnTo>
                  <a:pt x="238324" y="3312"/>
                </a:lnTo>
                <a:lnTo>
                  <a:pt x="237441" y="4063"/>
                </a:lnTo>
                <a:lnTo>
                  <a:pt x="236602" y="4769"/>
                </a:lnTo>
                <a:lnTo>
                  <a:pt x="235144" y="5961"/>
                </a:lnTo>
                <a:lnTo>
                  <a:pt x="234261" y="6668"/>
                </a:lnTo>
                <a:lnTo>
                  <a:pt x="233290" y="7419"/>
                </a:lnTo>
                <a:lnTo>
                  <a:pt x="232406" y="8213"/>
                </a:lnTo>
                <a:lnTo>
                  <a:pt x="231523" y="9008"/>
                </a:lnTo>
                <a:lnTo>
                  <a:pt x="230728" y="9891"/>
                </a:lnTo>
                <a:lnTo>
                  <a:pt x="229978" y="10775"/>
                </a:lnTo>
                <a:lnTo>
                  <a:pt x="229315" y="11702"/>
                </a:lnTo>
                <a:lnTo>
                  <a:pt x="228697" y="12673"/>
                </a:lnTo>
                <a:lnTo>
                  <a:pt x="228123" y="13645"/>
                </a:lnTo>
                <a:lnTo>
                  <a:pt x="227593" y="14661"/>
                </a:lnTo>
                <a:lnTo>
                  <a:pt x="227152" y="15676"/>
                </a:lnTo>
                <a:lnTo>
                  <a:pt x="226754" y="16692"/>
                </a:lnTo>
                <a:lnTo>
                  <a:pt x="226445" y="17752"/>
                </a:lnTo>
                <a:lnTo>
                  <a:pt x="226180" y="18811"/>
                </a:lnTo>
                <a:lnTo>
                  <a:pt x="226003" y="19871"/>
                </a:lnTo>
                <a:lnTo>
                  <a:pt x="225871" y="20931"/>
                </a:lnTo>
                <a:lnTo>
                  <a:pt x="225827" y="21991"/>
                </a:lnTo>
                <a:lnTo>
                  <a:pt x="225871" y="22918"/>
                </a:lnTo>
                <a:lnTo>
                  <a:pt x="225915" y="23757"/>
                </a:lnTo>
                <a:lnTo>
                  <a:pt x="226003" y="24640"/>
                </a:lnTo>
                <a:lnTo>
                  <a:pt x="226136" y="25479"/>
                </a:lnTo>
                <a:lnTo>
                  <a:pt x="226313" y="26318"/>
                </a:lnTo>
                <a:lnTo>
                  <a:pt x="226533" y="27157"/>
                </a:lnTo>
                <a:lnTo>
                  <a:pt x="226754" y="27996"/>
                </a:lnTo>
                <a:lnTo>
                  <a:pt x="227019" y="28835"/>
                </a:lnTo>
                <a:lnTo>
                  <a:pt x="227593" y="30469"/>
                </a:lnTo>
                <a:lnTo>
                  <a:pt x="228256" y="32103"/>
                </a:lnTo>
                <a:lnTo>
                  <a:pt x="228962" y="33781"/>
                </a:lnTo>
                <a:lnTo>
                  <a:pt x="229713" y="35415"/>
                </a:lnTo>
                <a:lnTo>
                  <a:pt x="230949" y="38285"/>
                </a:lnTo>
                <a:lnTo>
                  <a:pt x="231567" y="39698"/>
                </a:lnTo>
                <a:lnTo>
                  <a:pt x="232142" y="41156"/>
                </a:lnTo>
                <a:lnTo>
                  <a:pt x="232627" y="42657"/>
                </a:lnTo>
                <a:lnTo>
                  <a:pt x="233069" y="44158"/>
                </a:lnTo>
                <a:lnTo>
                  <a:pt x="233422" y="45748"/>
                </a:lnTo>
                <a:lnTo>
                  <a:pt x="233599" y="46499"/>
                </a:lnTo>
                <a:lnTo>
                  <a:pt x="233687" y="47338"/>
                </a:lnTo>
                <a:lnTo>
                  <a:pt x="238191" y="47338"/>
                </a:lnTo>
                <a:lnTo>
                  <a:pt x="238103" y="46366"/>
                </a:lnTo>
                <a:lnTo>
                  <a:pt x="237926" y="45395"/>
                </a:lnTo>
                <a:lnTo>
                  <a:pt x="237750" y="44467"/>
                </a:lnTo>
                <a:lnTo>
                  <a:pt x="237529" y="43540"/>
                </a:lnTo>
                <a:lnTo>
                  <a:pt x="237043" y="41730"/>
                </a:lnTo>
                <a:lnTo>
                  <a:pt x="236469" y="40007"/>
                </a:lnTo>
                <a:lnTo>
                  <a:pt x="235851" y="38329"/>
                </a:lnTo>
                <a:lnTo>
                  <a:pt x="235188" y="36696"/>
                </a:lnTo>
                <a:lnTo>
                  <a:pt x="233820" y="33604"/>
                </a:lnTo>
                <a:lnTo>
                  <a:pt x="232495" y="30646"/>
                </a:lnTo>
                <a:lnTo>
                  <a:pt x="231921" y="29189"/>
                </a:lnTo>
                <a:lnTo>
                  <a:pt x="231391" y="27731"/>
                </a:lnTo>
                <a:lnTo>
                  <a:pt x="230949" y="26318"/>
                </a:lnTo>
                <a:lnTo>
                  <a:pt x="230773" y="25568"/>
                </a:lnTo>
                <a:lnTo>
                  <a:pt x="230596" y="24861"/>
                </a:lnTo>
                <a:lnTo>
                  <a:pt x="230463" y="24155"/>
                </a:lnTo>
                <a:lnTo>
                  <a:pt x="230375" y="23448"/>
                </a:lnTo>
                <a:lnTo>
                  <a:pt x="230331" y="22742"/>
                </a:lnTo>
                <a:lnTo>
                  <a:pt x="230331" y="22035"/>
                </a:lnTo>
                <a:lnTo>
                  <a:pt x="230375" y="21240"/>
                </a:lnTo>
                <a:lnTo>
                  <a:pt x="230463" y="20401"/>
                </a:lnTo>
                <a:lnTo>
                  <a:pt x="230596" y="19606"/>
                </a:lnTo>
                <a:lnTo>
                  <a:pt x="230773" y="18811"/>
                </a:lnTo>
                <a:lnTo>
                  <a:pt x="231038" y="18017"/>
                </a:lnTo>
                <a:lnTo>
                  <a:pt x="231347" y="17222"/>
                </a:lnTo>
                <a:lnTo>
                  <a:pt x="231700" y="16427"/>
                </a:lnTo>
                <a:lnTo>
                  <a:pt x="232097" y="15676"/>
                </a:lnTo>
                <a:lnTo>
                  <a:pt x="232539" y="14925"/>
                </a:lnTo>
                <a:lnTo>
                  <a:pt x="233025" y="14175"/>
                </a:lnTo>
                <a:lnTo>
                  <a:pt x="233599" y="13468"/>
                </a:lnTo>
                <a:lnTo>
                  <a:pt x="234173" y="12762"/>
                </a:lnTo>
                <a:lnTo>
                  <a:pt x="234791" y="12099"/>
                </a:lnTo>
                <a:lnTo>
                  <a:pt x="235453" y="11437"/>
                </a:lnTo>
                <a:lnTo>
                  <a:pt x="236160" y="10819"/>
                </a:lnTo>
                <a:lnTo>
                  <a:pt x="236911" y="10245"/>
                </a:lnTo>
                <a:lnTo>
                  <a:pt x="238809" y="8743"/>
                </a:lnTo>
                <a:lnTo>
                  <a:pt x="240134" y="7684"/>
                </a:lnTo>
                <a:lnTo>
                  <a:pt x="241503" y="6447"/>
                </a:lnTo>
                <a:lnTo>
                  <a:pt x="242916" y="7684"/>
                </a:lnTo>
                <a:lnTo>
                  <a:pt x="244241" y="8743"/>
                </a:lnTo>
                <a:lnTo>
                  <a:pt x="246140" y="10245"/>
                </a:lnTo>
                <a:lnTo>
                  <a:pt x="246846" y="10819"/>
                </a:lnTo>
                <a:lnTo>
                  <a:pt x="247597" y="11437"/>
                </a:lnTo>
                <a:lnTo>
                  <a:pt x="248259" y="12099"/>
                </a:lnTo>
                <a:lnTo>
                  <a:pt x="248878" y="12762"/>
                </a:lnTo>
                <a:lnTo>
                  <a:pt x="249452" y="13468"/>
                </a:lnTo>
                <a:lnTo>
                  <a:pt x="249982" y="14175"/>
                </a:lnTo>
                <a:lnTo>
                  <a:pt x="250511" y="14925"/>
                </a:lnTo>
                <a:lnTo>
                  <a:pt x="250953" y="15676"/>
                </a:lnTo>
                <a:lnTo>
                  <a:pt x="251350" y="16427"/>
                </a:lnTo>
                <a:lnTo>
                  <a:pt x="251704" y="17222"/>
                </a:lnTo>
                <a:lnTo>
                  <a:pt x="252013" y="18017"/>
                </a:lnTo>
                <a:lnTo>
                  <a:pt x="252234" y="18811"/>
                </a:lnTo>
                <a:lnTo>
                  <a:pt x="252454" y="19606"/>
                </a:lnTo>
                <a:lnTo>
                  <a:pt x="252587" y="20401"/>
                </a:lnTo>
                <a:lnTo>
                  <a:pt x="252675" y="21240"/>
                </a:lnTo>
                <a:lnTo>
                  <a:pt x="252719" y="22035"/>
                </a:lnTo>
                <a:lnTo>
                  <a:pt x="252719" y="22742"/>
                </a:lnTo>
                <a:lnTo>
                  <a:pt x="252675" y="23448"/>
                </a:lnTo>
                <a:lnTo>
                  <a:pt x="252587" y="24155"/>
                </a:lnTo>
                <a:lnTo>
                  <a:pt x="252454" y="24861"/>
                </a:lnTo>
                <a:lnTo>
                  <a:pt x="252278" y="25568"/>
                </a:lnTo>
                <a:lnTo>
                  <a:pt x="252101" y="26318"/>
                </a:lnTo>
                <a:lnTo>
                  <a:pt x="251660" y="27731"/>
                </a:lnTo>
                <a:lnTo>
                  <a:pt x="251130" y="29189"/>
                </a:lnTo>
                <a:lnTo>
                  <a:pt x="250556" y="30646"/>
                </a:lnTo>
                <a:lnTo>
                  <a:pt x="249231" y="33604"/>
                </a:lnTo>
                <a:lnTo>
                  <a:pt x="247862" y="36696"/>
                </a:lnTo>
                <a:lnTo>
                  <a:pt x="247200" y="38329"/>
                </a:lnTo>
                <a:lnTo>
                  <a:pt x="246581" y="40007"/>
                </a:lnTo>
                <a:lnTo>
                  <a:pt x="246007" y="41730"/>
                </a:lnTo>
                <a:lnTo>
                  <a:pt x="245522" y="43540"/>
                </a:lnTo>
                <a:lnTo>
                  <a:pt x="245301" y="44467"/>
                </a:lnTo>
                <a:lnTo>
                  <a:pt x="245124" y="45395"/>
                </a:lnTo>
                <a:lnTo>
                  <a:pt x="244948" y="46366"/>
                </a:lnTo>
                <a:lnTo>
                  <a:pt x="244859" y="47338"/>
                </a:lnTo>
                <a:lnTo>
                  <a:pt x="249363" y="47338"/>
                </a:lnTo>
                <a:lnTo>
                  <a:pt x="249452" y="46499"/>
                </a:lnTo>
                <a:lnTo>
                  <a:pt x="249628" y="45748"/>
                </a:lnTo>
                <a:lnTo>
                  <a:pt x="249982" y="44158"/>
                </a:lnTo>
                <a:lnTo>
                  <a:pt x="250423" y="42657"/>
                </a:lnTo>
                <a:lnTo>
                  <a:pt x="250909" y="41156"/>
                </a:lnTo>
                <a:lnTo>
                  <a:pt x="251483" y="39698"/>
                </a:lnTo>
                <a:lnTo>
                  <a:pt x="252057" y="38285"/>
                </a:lnTo>
                <a:lnTo>
                  <a:pt x="253338" y="35415"/>
                </a:lnTo>
                <a:lnTo>
                  <a:pt x="254088" y="33781"/>
                </a:lnTo>
                <a:lnTo>
                  <a:pt x="254795" y="32103"/>
                </a:lnTo>
                <a:lnTo>
                  <a:pt x="255457" y="30469"/>
                </a:lnTo>
                <a:lnTo>
                  <a:pt x="256031" y="28835"/>
                </a:lnTo>
                <a:lnTo>
                  <a:pt x="256296" y="27996"/>
                </a:lnTo>
                <a:lnTo>
                  <a:pt x="256517" y="27157"/>
                </a:lnTo>
                <a:lnTo>
                  <a:pt x="256738" y="26318"/>
                </a:lnTo>
                <a:lnTo>
                  <a:pt x="256914" y="25479"/>
                </a:lnTo>
                <a:lnTo>
                  <a:pt x="257047" y="24640"/>
                </a:lnTo>
                <a:lnTo>
                  <a:pt x="257135" y="23757"/>
                </a:lnTo>
                <a:lnTo>
                  <a:pt x="257179" y="22918"/>
                </a:lnTo>
                <a:lnTo>
                  <a:pt x="257224" y="21991"/>
                </a:lnTo>
                <a:lnTo>
                  <a:pt x="257179" y="20931"/>
                </a:lnTo>
                <a:lnTo>
                  <a:pt x="257047" y="19871"/>
                </a:lnTo>
                <a:lnTo>
                  <a:pt x="256870" y="18811"/>
                </a:lnTo>
                <a:lnTo>
                  <a:pt x="256605" y="17752"/>
                </a:lnTo>
                <a:lnTo>
                  <a:pt x="256296" y="16692"/>
                </a:lnTo>
                <a:lnTo>
                  <a:pt x="255899" y="15676"/>
                </a:lnTo>
                <a:lnTo>
                  <a:pt x="255457" y="14661"/>
                </a:lnTo>
                <a:lnTo>
                  <a:pt x="254927" y="13645"/>
                </a:lnTo>
                <a:lnTo>
                  <a:pt x="254353" y="12673"/>
                </a:lnTo>
                <a:lnTo>
                  <a:pt x="253735" y="11702"/>
                </a:lnTo>
                <a:lnTo>
                  <a:pt x="253073" y="10775"/>
                </a:lnTo>
                <a:lnTo>
                  <a:pt x="252322" y="9891"/>
                </a:lnTo>
                <a:lnTo>
                  <a:pt x="251527" y="9008"/>
                </a:lnTo>
                <a:lnTo>
                  <a:pt x="250644" y="8213"/>
                </a:lnTo>
                <a:lnTo>
                  <a:pt x="249761" y="7419"/>
                </a:lnTo>
                <a:lnTo>
                  <a:pt x="248789" y="6668"/>
                </a:lnTo>
                <a:lnTo>
                  <a:pt x="247906" y="5961"/>
                </a:lnTo>
                <a:lnTo>
                  <a:pt x="246449" y="4769"/>
                </a:lnTo>
                <a:lnTo>
                  <a:pt x="245610" y="4063"/>
                </a:lnTo>
                <a:lnTo>
                  <a:pt x="244727" y="3312"/>
                </a:lnTo>
                <a:lnTo>
                  <a:pt x="243888" y="2517"/>
                </a:lnTo>
                <a:lnTo>
                  <a:pt x="243181" y="1766"/>
                </a:lnTo>
                <a:lnTo>
                  <a:pt x="241503" y="0"/>
                </a:lnTo>
                <a:close/>
                <a:moveTo>
                  <a:pt x="272282" y="25347"/>
                </a:moveTo>
                <a:lnTo>
                  <a:pt x="271310" y="25391"/>
                </a:lnTo>
                <a:lnTo>
                  <a:pt x="270339" y="25479"/>
                </a:lnTo>
                <a:lnTo>
                  <a:pt x="269367" y="25656"/>
                </a:lnTo>
                <a:lnTo>
                  <a:pt x="268440" y="25921"/>
                </a:lnTo>
                <a:lnTo>
                  <a:pt x="267513" y="26230"/>
                </a:lnTo>
                <a:lnTo>
                  <a:pt x="266629" y="26583"/>
                </a:lnTo>
                <a:lnTo>
                  <a:pt x="265746" y="27025"/>
                </a:lnTo>
                <a:lnTo>
                  <a:pt x="264863" y="27511"/>
                </a:lnTo>
                <a:lnTo>
                  <a:pt x="264024" y="28085"/>
                </a:lnTo>
                <a:lnTo>
                  <a:pt x="263185" y="28703"/>
                </a:lnTo>
                <a:lnTo>
                  <a:pt x="262390" y="29409"/>
                </a:lnTo>
                <a:lnTo>
                  <a:pt x="261595" y="30160"/>
                </a:lnTo>
                <a:lnTo>
                  <a:pt x="260845" y="30999"/>
                </a:lnTo>
                <a:lnTo>
                  <a:pt x="260094" y="31882"/>
                </a:lnTo>
                <a:lnTo>
                  <a:pt x="259387" y="32810"/>
                </a:lnTo>
                <a:lnTo>
                  <a:pt x="258681" y="33825"/>
                </a:lnTo>
                <a:lnTo>
                  <a:pt x="258151" y="34708"/>
                </a:lnTo>
                <a:lnTo>
                  <a:pt x="257621" y="35592"/>
                </a:lnTo>
                <a:lnTo>
                  <a:pt x="257179" y="36475"/>
                </a:lnTo>
                <a:lnTo>
                  <a:pt x="256738" y="37402"/>
                </a:lnTo>
                <a:lnTo>
                  <a:pt x="256296" y="38285"/>
                </a:lnTo>
                <a:lnTo>
                  <a:pt x="255943" y="39168"/>
                </a:lnTo>
                <a:lnTo>
                  <a:pt x="255590" y="40096"/>
                </a:lnTo>
                <a:lnTo>
                  <a:pt x="255281" y="40979"/>
                </a:lnTo>
                <a:lnTo>
                  <a:pt x="254751" y="42701"/>
                </a:lnTo>
                <a:lnTo>
                  <a:pt x="254353" y="44335"/>
                </a:lnTo>
                <a:lnTo>
                  <a:pt x="254044" y="45880"/>
                </a:lnTo>
                <a:lnTo>
                  <a:pt x="253823" y="47338"/>
                </a:lnTo>
                <a:lnTo>
                  <a:pt x="258372" y="47338"/>
                </a:lnTo>
                <a:lnTo>
                  <a:pt x="258548" y="46145"/>
                </a:lnTo>
                <a:lnTo>
                  <a:pt x="258813" y="44865"/>
                </a:lnTo>
                <a:lnTo>
                  <a:pt x="259167" y="43540"/>
                </a:lnTo>
                <a:lnTo>
                  <a:pt x="259608" y="42127"/>
                </a:lnTo>
                <a:lnTo>
                  <a:pt x="260182" y="40670"/>
                </a:lnTo>
                <a:lnTo>
                  <a:pt x="260845" y="39168"/>
                </a:lnTo>
                <a:lnTo>
                  <a:pt x="261198" y="38462"/>
                </a:lnTo>
                <a:lnTo>
                  <a:pt x="261595" y="37711"/>
                </a:lnTo>
                <a:lnTo>
                  <a:pt x="261993" y="37005"/>
                </a:lnTo>
                <a:lnTo>
                  <a:pt x="262434" y="36254"/>
                </a:lnTo>
                <a:lnTo>
                  <a:pt x="263229" y="35150"/>
                </a:lnTo>
                <a:lnTo>
                  <a:pt x="263671" y="34576"/>
                </a:lnTo>
                <a:lnTo>
                  <a:pt x="264156" y="34046"/>
                </a:lnTo>
                <a:lnTo>
                  <a:pt x="264642" y="33472"/>
                </a:lnTo>
                <a:lnTo>
                  <a:pt x="265172" y="32942"/>
                </a:lnTo>
                <a:lnTo>
                  <a:pt x="265746" y="32456"/>
                </a:lnTo>
                <a:lnTo>
                  <a:pt x="266320" y="31971"/>
                </a:lnTo>
                <a:lnTo>
                  <a:pt x="266983" y="31529"/>
                </a:lnTo>
                <a:lnTo>
                  <a:pt x="267645" y="31087"/>
                </a:lnTo>
                <a:lnTo>
                  <a:pt x="268307" y="30734"/>
                </a:lnTo>
                <a:lnTo>
                  <a:pt x="269058" y="30425"/>
                </a:lnTo>
                <a:lnTo>
                  <a:pt x="269809" y="30204"/>
                </a:lnTo>
                <a:lnTo>
                  <a:pt x="270604" y="29983"/>
                </a:lnTo>
                <a:lnTo>
                  <a:pt x="271443" y="29895"/>
                </a:lnTo>
                <a:lnTo>
                  <a:pt x="272282" y="29851"/>
                </a:lnTo>
                <a:lnTo>
                  <a:pt x="272812" y="29851"/>
                </a:lnTo>
                <a:lnTo>
                  <a:pt x="273297" y="29895"/>
                </a:lnTo>
                <a:lnTo>
                  <a:pt x="273783" y="29983"/>
                </a:lnTo>
                <a:lnTo>
                  <a:pt x="274269" y="30072"/>
                </a:lnTo>
                <a:lnTo>
                  <a:pt x="274755" y="30160"/>
                </a:lnTo>
                <a:lnTo>
                  <a:pt x="275240" y="30337"/>
                </a:lnTo>
                <a:lnTo>
                  <a:pt x="275682" y="30513"/>
                </a:lnTo>
                <a:lnTo>
                  <a:pt x="276123" y="30690"/>
                </a:lnTo>
                <a:lnTo>
                  <a:pt x="276521" y="30911"/>
                </a:lnTo>
                <a:lnTo>
                  <a:pt x="276962" y="31176"/>
                </a:lnTo>
                <a:lnTo>
                  <a:pt x="277360" y="31441"/>
                </a:lnTo>
                <a:lnTo>
                  <a:pt x="277757" y="31706"/>
                </a:lnTo>
                <a:lnTo>
                  <a:pt x="278111" y="32059"/>
                </a:lnTo>
                <a:lnTo>
                  <a:pt x="278508" y="32368"/>
                </a:lnTo>
                <a:lnTo>
                  <a:pt x="278861" y="32765"/>
                </a:lnTo>
                <a:lnTo>
                  <a:pt x="279170" y="33119"/>
                </a:lnTo>
                <a:lnTo>
                  <a:pt x="279480" y="33560"/>
                </a:lnTo>
                <a:lnTo>
                  <a:pt x="279789" y="34002"/>
                </a:lnTo>
                <a:lnTo>
                  <a:pt x="280054" y="34443"/>
                </a:lnTo>
                <a:lnTo>
                  <a:pt x="280319" y="34929"/>
                </a:lnTo>
                <a:lnTo>
                  <a:pt x="280539" y="35415"/>
                </a:lnTo>
                <a:lnTo>
                  <a:pt x="280716" y="35901"/>
                </a:lnTo>
                <a:lnTo>
                  <a:pt x="280893" y="36431"/>
                </a:lnTo>
                <a:lnTo>
                  <a:pt x="281025" y="36916"/>
                </a:lnTo>
                <a:lnTo>
                  <a:pt x="281113" y="37446"/>
                </a:lnTo>
                <a:lnTo>
                  <a:pt x="281202" y="37976"/>
                </a:lnTo>
                <a:lnTo>
                  <a:pt x="281246" y="38506"/>
                </a:lnTo>
                <a:lnTo>
                  <a:pt x="281290" y="39036"/>
                </a:lnTo>
                <a:lnTo>
                  <a:pt x="281246" y="39566"/>
                </a:lnTo>
                <a:lnTo>
                  <a:pt x="281246" y="40096"/>
                </a:lnTo>
                <a:lnTo>
                  <a:pt x="281158" y="40626"/>
                </a:lnTo>
                <a:lnTo>
                  <a:pt x="281069" y="41156"/>
                </a:lnTo>
                <a:lnTo>
                  <a:pt x="285441" y="42083"/>
                </a:lnTo>
                <a:lnTo>
                  <a:pt x="285573" y="41332"/>
                </a:lnTo>
                <a:lnTo>
                  <a:pt x="285706" y="40537"/>
                </a:lnTo>
                <a:lnTo>
                  <a:pt x="285750" y="39742"/>
                </a:lnTo>
                <a:lnTo>
                  <a:pt x="285750" y="38948"/>
                </a:lnTo>
                <a:lnTo>
                  <a:pt x="285750" y="38197"/>
                </a:lnTo>
                <a:lnTo>
                  <a:pt x="285662" y="37402"/>
                </a:lnTo>
                <a:lnTo>
                  <a:pt x="285529" y="36651"/>
                </a:lnTo>
                <a:lnTo>
                  <a:pt x="285397" y="35901"/>
                </a:lnTo>
                <a:lnTo>
                  <a:pt x="285176" y="35150"/>
                </a:lnTo>
                <a:lnTo>
                  <a:pt x="284955" y="34399"/>
                </a:lnTo>
                <a:lnTo>
                  <a:pt x="284646" y="33693"/>
                </a:lnTo>
                <a:lnTo>
                  <a:pt x="284337" y="32986"/>
                </a:lnTo>
                <a:lnTo>
                  <a:pt x="283984" y="32280"/>
                </a:lnTo>
                <a:lnTo>
                  <a:pt x="283586" y="31617"/>
                </a:lnTo>
                <a:lnTo>
                  <a:pt x="283145" y="30955"/>
                </a:lnTo>
                <a:lnTo>
                  <a:pt x="282659" y="30337"/>
                </a:lnTo>
                <a:lnTo>
                  <a:pt x="282173" y="29763"/>
                </a:lnTo>
                <a:lnTo>
                  <a:pt x="281643" y="29189"/>
                </a:lnTo>
                <a:lnTo>
                  <a:pt x="281113" y="28703"/>
                </a:lnTo>
                <a:lnTo>
                  <a:pt x="280539" y="28217"/>
                </a:lnTo>
                <a:lnTo>
                  <a:pt x="279921" y="27776"/>
                </a:lnTo>
                <a:lnTo>
                  <a:pt x="279347" y="27378"/>
                </a:lnTo>
                <a:lnTo>
                  <a:pt x="278685" y="26981"/>
                </a:lnTo>
                <a:lnTo>
                  <a:pt x="278022" y="26672"/>
                </a:lnTo>
                <a:lnTo>
                  <a:pt x="277360" y="26362"/>
                </a:lnTo>
                <a:lnTo>
                  <a:pt x="276698" y="26098"/>
                </a:lnTo>
                <a:lnTo>
                  <a:pt x="275991" y="25877"/>
                </a:lnTo>
                <a:lnTo>
                  <a:pt x="275284" y="25700"/>
                </a:lnTo>
                <a:lnTo>
                  <a:pt x="274534" y="25568"/>
                </a:lnTo>
                <a:lnTo>
                  <a:pt x="273827" y="25435"/>
                </a:lnTo>
                <a:lnTo>
                  <a:pt x="273077" y="25391"/>
                </a:lnTo>
                <a:lnTo>
                  <a:pt x="272326" y="25347"/>
                </a:lnTo>
                <a:close/>
                <a:moveTo>
                  <a:pt x="215935" y="51268"/>
                </a:moveTo>
                <a:lnTo>
                  <a:pt x="215935" y="55551"/>
                </a:lnTo>
                <a:lnTo>
                  <a:pt x="267115" y="55551"/>
                </a:lnTo>
                <a:lnTo>
                  <a:pt x="267115" y="51268"/>
                </a:lnTo>
                <a:close/>
                <a:moveTo>
                  <a:pt x="81296" y="45086"/>
                </a:moveTo>
                <a:lnTo>
                  <a:pt x="82179" y="45130"/>
                </a:lnTo>
                <a:lnTo>
                  <a:pt x="83018" y="45262"/>
                </a:lnTo>
                <a:lnTo>
                  <a:pt x="83813" y="45439"/>
                </a:lnTo>
                <a:lnTo>
                  <a:pt x="84608" y="45748"/>
                </a:lnTo>
                <a:lnTo>
                  <a:pt x="85314" y="46101"/>
                </a:lnTo>
                <a:lnTo>
                  <a:pt x="85977" y="46543"/>
                </a:lnTo>
                <a:lnTo>
                  <a:pt x="86551" y="47029"/>
                </a:lnTo>
                <a:lnTo>
                  <a:pt x="87125" y="47603"/>
                </a:lnTo>
                <a:lnTo>
                  <a:pt x="87611" y="48177"/>
                </a:lnTo>
                <a:lnTo>
                  <a:pt x="88052" y="48839"/>
                </a:lnTo>
                <a:lnTo>
                  <a:pt x="88450" y="49546"/>
                </a:lnTo>
                <a:lnTo>
                  <a:pt x="88759" y="50296"/>
                </a:lnTo>
                <a:lnTo>
                  <a:pt x="89024" y="51047"/>
                </a:lnTo>
                <a:lnTo>
                  <a:pt x="89200" y="51842"/>
                </a:lnTo>
                <a:lnTo>
                  <a:pt x="89289" y="52637"/>
                </a:lnTo>
                <a:lnTo>
                  <a:pt x="89333" y="53476"/>
                </a:lnTo>
                <a:lnTo>
                  <a:pt x="89333" y="53608"/>
                </a:lnTo>
                <a:lnTo>
                  <a:pt x="89289" y="54447"/>
                </a:lnTo>
                <a:lnTo>
                  <a:pt x="89200" y="55242"/>
                </a:lnTo>
                <a:lnTo>
                  <a:pt x="89024" y="56037"/>
                </a:lnTo>
                <a:lnTo>
                  <a:pt x="88803" y="56788"/>
                </a:lnTo>
                <a:lnTo>
                  <a:pt x="88494" y="57538"/>
                </a:lnTo>
                <a:lnTo>
                  <a:pt x="88140" y="58201"/>
                </a:lnTo>
                <a:lnTo>
                  <a:pt x="87743" y="58863"/>
                </a:lnTo>
                <a:lnTo>
                  <a:pt x="87257" y="59437"/>
                </a:lnTo>
                <a:lnTo>
                  <a:pt x="86683" y="60011"/>
                </a:lnTo>
                <a:lnTo>
                  <a:pt x="86109" y="60453"/>
                </a:lnTo>
                <a:lnTo>
                  <a:pt x="85447" y="60894"/>
                </a:lnTo>
                <a:lnTo>
                  <a:pt x="84740" y="61248"/>
                </a:lnTo>
                <a:lnTo>
                  <a:pt x="83990" y="61557"/>
                </a:lnTo>
                <a:lnTo>
                  <a:pt x="83195" y="61733"/>
                </a:lnTo>
                <a:lnTo>
                  <a:pt x="82312" y="61866"/>
                </a:lnTo>
                <a:lnTo>
                  <a:pt x="81428" y="61910"/>
                </a:lnTo>
                <a:lnTo>
                  <a:pt x="80545" y="61866"/>
                </a:lnTo>
                <a:lnTo>
                  <a:pt x="79706" y="61733"/>
                </a:lnTo>
                <a:lnTo>
                  <a:pt x="78911" y="61512"/>
                </a:lnTo>
                <a:lnTo>
                  <a:pt x="78161" y="61248"/>
                </a:lnTo>
                <a:lnTo>
                  <a:pt x="77454" y="60850"/>
                </a:lnTo>
                <a:lnTo>
                  <a:pt x="76792" y="60453"/>
                </a:lnTo>
                <a:lnTo>
                  <a:pt x="76174" y="59923"/>
                </a:lnTo>
                <a:lnTo>
                  <a:pt x="75599" y="59393"/>
                </a:lnTo>
                <a:lnTo>
                  <a:pt x="75114" y="58775"/>
                </a:lnTo>
                <a:lnTo>
                  <a:pt x="74672" y="58156"/>
                </a:lnTo>
                <a:lnTo>
                  <a:pt x="74319" y="57450"/>
                </a:lnTo>
                <a:lnTo>
                  <a:pt x="73966" y="56699"/>
                </a:lnTo>
                <a:lnTo>
                  <a:pt x="73745" y="55949"/>
                </a:lnTo>
                <a:lnTo>
                  <a:pt x="73568" y="55154"/>
                </a:lnTo>
                <a:lnTo>
                  <a:pt x="73436" y="54315"/>
                </a:lnTo>
                <a:lnTo>
                  <a:pt x="73392" y="53476"/>
                </a:lnTo>
                <a:lnTo>
                  <a:pt x="73392" y="53387"/>
                </a:lnTo>
                <a:lnTo>
                  <a:pt x="73436" y="52548"/>
                </a:lnTo>
                <a:lnTo>
                  <a:pt x="73524" y="51709"/>
                </a:lnTo>
                <a:lnTo>
                  <a:pt x="73701" y="50959"/>
                </a:lnTo>
                <a:lnTo>
                  <a:pt x="73921" y="50164"/>
                </a:lnTo>
                <a:lnTo>
                  <a:pt x="74231" y="49457"/>
                </a:lnTo>
                <a:lnTo>
                  <a:pt x="74584" y="48751"/>
                </a:lnTo>
                <a:lnTo>
                  <a:pt x="75025" y="48133"/>
                </a:lnTo>
                <a:lnTo>
                  <a:pt x="75511" y="47514"/>
                </a:lnTo>
                <a:lnTo>
                  <a:pt x="76041" y="46984"/>
                </a:lnTo>
                <a:lnTo>
                  <a:pt x="76615" y="46499"/>
                </a:lnTo>
                <a:lnTo>
                  <a:pt x="77277" y="46101"/>
                </a:lnTo>
                <a:lnTo>
                  <a:pt x="77984" y="45748"/>
                </a:lnTo>
                <a:lnTo>
                  <a:pt x="78735" y="45439"/>
                </a:lnTo>
                <a:lnTo>
                  <a:pt x="79530" y="45218"/>
                </a:lnTo>
                <a:lnTo>
                  <a:pt x="80413" y="45130"/>
                </a:lnTo>
                <a:lnTo>
                  <a:pt x="81296" y="45086"/>
                </a:lnTo>
                <a:close/>
                <a:moveTo>
                  <a:pt x="134242" y="30381"/>
                </a:moveTo>
                <a:lnTo>
                  <a:pt x="134242" y="60055"/>
                </a:lnTo>
                <a:lnTo>
                  <a:pt x="134286" y="61292"/>
                </a:lnTo>
                <a:lnTo>
                  <a:pt x="134419" y="62440"/>
                </a:lnTo>
                <a:lnTo>
                  <a:pt x="134595" y="63500"/>
                </a:lnTo>
                <a:lnTo>
                  <a:pt x="134904" y="64471"/>
                </a:lnTo>
                <a:lnTo>
                  <a:pt x="135258" y="65310"/>
                </a:lnTo>
                <a:lnTo>
                  <a:pt x="135434" y="65663"/>
                </a:lnTo>
                <a:lnTo>
                  <a:pt x="135655" y="66061"/>
                </a:lnTo>
                <a:lnTo>
                  <a:pt x="135876" y="66370"/>
                </a:lnTo>
                <a:lnTo>
                  <a:pt x="136141" y="66679"/>
                </a:lnTo>
                <a:lnTo>
                  <a:pt x="136715" y="67253"/>
                </a:lnTo>
                <a:lnTo>
                  <a:pt x="137333" y="67739"/>
                </a:lnTo>
                <a:lnTo>
                  <a:pt x="137995" y="68180"/>
                </a:lnTo>
                <a:lnTo>
                  <a:pt x="138702" y="68489"/>
                </a:lnTo>
                <a:lnTo>
                  <a:pt x="139497" y="68754"/>
                </a:lnTo>
                <a:lnTo>
                  <a:pt x="140336" y="68975"/>
                </a:lnTo>
                <a:lnTo>
                  <a:pt x="141219" y="69108"/>
                </a:lnTo>
                <a:lnTo>
                  <a:pt x="142146" y="69196"/>
                </a:lnTo>
                <a:lnTo>
                  <a:pt x="144178" y="69196"/>
                </a:lnTo>
                <a:lnTo>
                  <a:pt x="145149" y="69064"/>
                </a:lnTo>
                <a:lnTo>
                  <a:pt x="146077" y="68931"/>
                </a:lnTo>
                <a:lnTo>
                  <a:pt x="146960" y="68710"/>
                </a:lnTo>
                <a:lnTo>
                  <a:pt x="147755" y="68489"/>
                </a:lnTo>
                <a:lnTo>
                  <a:pt x="148549" y="68180"/>
                </a:lnTo>
                <a:lnTo>
                  <a:pt x="149256" y="67827"/>
                </a:lnTo>
                <a:lnTo>
                  <a:pt x="149962" y="67430"/>
                </a:lnTo>
                <a:lnTo>
                  <a:pt x="149962" y="60497"/>
                </a:lnTo>
                <a:lnTo>
                  <a:pt x="149477" y="60718"/>
                </a:lnTo>
                <a:lnTo>
                  <a:pt x="148991" y="60938"/>
                </a:lnTo>
                <a:lnTo>
                  <a:pt x="148461" y="61159"/>
                </a:lnTo>
                <a:lnTo>
                  <a:pt x="147931" y="61292"/>
                </a:lnTo>
                <a:lnTo>
                  <a:pt x="147401" y="61424"/>
                </a:lnTo>
                <a:lnTo>
                  <a:pt x="146871" y="61512"/>
                </a:lnTo>
                <a:lnTo>
                  <a:pt x="146297" y="61557"/>
                </a:lnTo>
                <a:lnTo>
                  <a:pt x="145679" y="61557"/>
                </a:lnTo>
                <a:lnTo>
                  <a:pt x="145017" y="61512"/>
                </a:lnTo>
                <a:lnTo>
                  <a:pt x="144708" y="61468"/>
                </a:lnTo>
                <a:lnTo>
                  <a:pt x="144443" y="61380"/>
                </a:lnTo>
                <a:lnTo>
                  <a:pt x="144178" y="61292"/>
                </a:lnTo>
                <a:lnTo>
                  <a:pt x="143957" y="61159"/>
                </a:lnTo>
                <a:lnTo>
                  <a:pt x="143736" y="61027"/>
                </a:lnTo>
                <a:lnTo>
                  <a:pt x="143559" y="60850"/>
                </a:lnTo>
                <a:lnTo>
                  <a:pt x="143427" y="60629"/>
                </a:lnTo>
                <a:lnTo>
                  <a:pt x="143250" y="60409"/>
                </a:lnTo>
                <a:lnTo>
                  <a:pt x="143162" y="60188"/>
                </a:lnTo>
                <a:lnTo>
                  <a:pt x="143074" y="59923"/>
                </a:lnTo>
                <a:lnTo>
                  <a:pt x="142941" y="59305"/>
                </a:lnTo>
                <a:lnTo>
                  <a:pt x="142897" y="58598"/>
                </a:lnTo>
                <a:lnTo>
                  <a:pt x="142897" y="45571"/>
                </a:lnTo>
                <a:lnTo>
                  <a:pt x="150095" y="45571"/>
                </a:lnTo>
                <a:lnTo>
                  <a:pt x="150095" y="38197"/>
                </a:lnTo>
                <a:lnTo>
                  <a:pt x="142897" y="38197"/>
                </a:lnTo>
                <a:lnTo>
                  <a:pt x="142897" y="30381"/>
                </a:lnTo>
                <a:close/>
                <a:moveTo>
                  <a:pt x="101256" y="38197"/>
                </a:moveTo>
                <a:lnTo>
                  <a:pt x="101256" y="57936"/>
                </a:lnTo>
                <a:lnTo>
                  <a:pt x="101300" y="59216"/>
                </a:lnTo>
                <a:lnTo>
                  <a:pt x="101432" y="60409"/>
                </a:lnTo>
                <a:lnTo>
                  <a:pt x="101653" y="61557"/>
                </a:lnTo>
                <a:lnTo>
                  <a:pt x="101962" y="62661"/>
                </a:lnTo>
                <a:lnTo>
                  <a:pt x="102360" y="63676"/>
                </a:lnTo>
                <a:lnTo>
                  <a:pt x="102580" y="64118"/>
                </a:lnTo>
                <a:lnTo>
                  <a:pt x="102801" y="64604"/>
                </a:lnTo>
                <a:lnTo>
                  <a:pt x="103066" y="65045"/>
                </a:lnTo>
                <a:lnTo>
                  <a:pt x="103375" y="65443"/>
                </a:lnTo>
                <a:lnTo>
                  <a:pt x="103640" y="65840"/>
                </a:lnTo>
                <a:lnTo>
                  <a:pt x="103993" y="66237"/>
                </a:lnTo>
                <a:lnTo>
                  <a:pt x="104347" y="66591"/>
                </a:lnTo>
                <a:lnTo>
                  <a:pt x="104700" y="66900"/>
                </a:lnTo>
                <a:lnTo>
                  <a:pt x="105053" y="67209"/>
                </a:lnTo>
                <a:lnTo>
                  <a:pt x="105451" y="67518"/>
                </a:lnTo>
                <a:lnTo>
                  <a:pt x="105892" y="67783"/>
                </a:lnTo>
                <a:lnTo>
                  <a:pt x="106334" y="68048"/>
                </a:lnTo>
                <a:lnTo>
                  <a:pt x="106775" y="68269"/>
                </a:lnTo>
                <a:lnTo>
                  <a:pt x="107261" y="68489"/>
                </a:lnTo>
                <a:lnTo>
                  <a:pt x="107747" y="68666"/>
                </a:lnTo>
                <a:lnTo>
                  <a:pt x="108233" y="68799"/>
                </a:lnTo>
                <a:lnTo>
                  <a:pt x="108763" y="68931"/>
                </a:lnTo>
                <a:lnTo>
                  <a:pt x="109292" y="69064"/>
                </a:lnTo>
                <a:lnTo>
                  <a:pt x="109866" y="69152"/>
                </a:lnTo>
                <a:lnTo>
                  <a:pt x="110441" y="69196"/>
                </a:lnTo>
                <a:lnTo>
                  <a:pt x="111633" y="69240"/>
                </a:lnTo>
                <a:lnTo>
                  <a:pt x="112428" y="69240"/>
                </a:lnTo>
                <a:lnTo>
                  <a:pt x="113178" y="69152"/>
                </a:lnTo>
                <a:lnTo>
                  <a:pt x="113885" y="69019"/>
                </a:lnTo>
                <a:lnTo>
                  <a:pt x="114591" y="68843"/>
                </a:lnTo>
                <a:lnTo>
                  <a:pt x="115254" y="68622"/>
                </a:lnTo>
                <a:lnTo>
                  <a:pt x="115872" y="68401"/>
                </a:lnTo>
                <a:lnTo>
                  <a:pt x="116446" y="68092"/>
                </a:lnTo>
                <a:lnTo>
                  <a:pt x="116976" y="67783"/>
                </a:lnTo>
                <a:lnTo>
                  <a:pt x="117506" y="67430"/>
                </a:lnTo>
                <a:lnTo>
                  <a:pt x="117992" y="67032"/>
                </a:lnTo>
                <a:lnTo>
                  <a:pt x="118477" y="66635"/>
                </a:lnTo>
                <a:lnTo>
                  <a:pt x="118919" y="66193"/>
                </a:lnTo>
                <a:lnTo>
                  <a:pt x="119802" y="65310"/>
                </a:lnTo>
                <a:lnTo>
                  <a:pt x="120553" y="64383"/>
                </a:lnTo>
                <a:lnTo>
                  <a:pt x="120553" y="68710"/>
                </a:lnTo>
                <a:lnTo>
                  <a:pt x="129208" y="68710"/>
                </a:lnTo>
                <a:lnTo>
                  <a:pt x="129208" y="38197"/>
                </a:lnTo>
                <a:lnTo>
                  <a:pt x="120553" y="38197"/>
                </a:lnTo>
                <a:lnTo>
                  <a:pt x="120553" y="55198"/>
                </a:lnTo>
                <a:lnTo>
                  <a:pt x="120553" y="55949"/>
                </a:lnTo>
                <a:lnTo>
                  <a:pt x="120465" y="56655"/>
                </a:lnTo>
                <a:lnTo>
                  <a:pt x="120332" y="57273"/>
                </a:lnTo>
                <a:lnTo>
                  <a:pt x="120200" y="57891"/>
                </a:lnTo>
                <a:lnTo>
                  <a:pt x="119979" y="58466"/>
                </a:lnTo>
                <a:lnTo>
                  <a:pt x="119714" y="58951"/>
                </a:lnTo>
                <a:lnTo>
                  <a:pt x="119449" y="59437"/>
                </a:lnTo>
                <a:lnTo>
                  <a:pt x="119096" y="59834"/>
                </a:lnTo>
                <a:lnTo>
                  <a:pt x="118742" y="60188"/>
                </a:lnTo>
                <a:lnTo>
                  <a:pt x="118301" y="60541"/>
                </a:lnTo>
                <a:lnTo>
                  <a:pt x="117859" y="60806"/>
                </a:lnTo>
                <a:lnTo>
                  <a:pt x="117373" y="61027"/>
                </a:lnTo>
                <a:lnTo>
                  <a:pt x="116888" y="61203"/>
                </a:lnTo>
                <a:lnTo>
                  <a:pt x="116314" y="61292"/>
                </a:lnTo>
                <a:lnTo>
                  <a:pt x="115740" y="61380"/>
                </a:lnTo>
                <a:lnTo>
                  <a:pt x="115166" y="61424"/>
                </a:lnTo>
                <a:lnTo>
                  <a:pt x="114547" y="61380"/>
                </a:lnTo>
                <a:lnTo>
                  <a:pt x="113973" y="61292"/>
                </a:lnTo>
                <a:lnTo>
                  <a:pt x="113443" y="61203"/>
                </a:lnTo>
                <a:lnTo>
                  <a:pt x="112958" y="61027"/>
                </a:lnTo>
                <a:lnTo>
                  <a:pt x="112472" y="60806"/>
                </a:lnTo>
                <a:lnTo>
                  <a:pt x="112030" y="60541"/>
                </a:lnTo>
                <a:lnTo>
                  <a:pt x="111633" y="60188"/>
                </a:lnTo>
                <a:lnTo>
                  <a:pt x="111280" y="59834"/>
                </a:lnTo>
                <a:lnTo>
                  <a:pt x="110970" y="59437"/>
                </a:lnTo>
                <a:lnTo>
                  <a:pt x="110705" y="58951"/>
                </a:lnTo>
                <a:lnTo>
                  <a:pt x="110485" y="58466"/>
                </a:lnTo>
                <a:lnTo>
                  <a:pt x="110264" y="57891"/>
                </a:lnTo>
                <a:lnTo>
                  <a:pt x="110131" y="57273"/>
                </a:lnTo>
                <a:lnTo>
                  <a:pt x="109999" y="56655"/>
                </a:lnTo>
                <a:lnTo>
                  <a:pt x="109955" y="55949"/>
                </a:lnTo>
                <a:lnTo>
                  <a:pt x="109911" y="55198"/>
                </a:lnTo>
                <a:lnTo>
                  <a:pt x="109911" y="38197"/>
                </a:lnTo>
                <a:close/>
                <a:moveTo>
                  <a:pt x="14793" y="28261"/>
                </a:moveTo>
                <a:lnTo>
                  <a:pt x="14042" y="28305"/>
                </a:lnTo>
                <a:lnTo>
                  <a:pt x="13292" y="28394"/>
                </a:lnTo>
                <a:lnTo>
                  <a:pt x="12585" y="28482"/>
                </a:lnTo>
                <a:lnTo>
                  <a:pt x="11923" y="28615"/>
                </a:lnTo>
                <a:lnTo>
                  <a:pt x="11216" y="28747"/>
                </a:lnTo>
                <a:lnTo>
                  <a:pt x="10554" y="28924"/>
                </a:lnTo>
                <a:lnTo>
                  <a:pt x="9936" y="29144"/>
                </a:lnTo>
                <a:lnTo>
                  <a:pt x="9317" y="29365"/>
                </a:lnTo>
                <a:lnTo>
                  <a:pt x="8699" y="29586"/>
                </a:lnTo>
                <a:lnTo>
                  <a:pt x="8125" y="29851"/>
                </a:lnTo>
                <a:lnTo>
                  <a:pt x="7551" y="30160"/>
                </a:lnTo>
                <a:lnTo>
                  <a:pt x="7021" y="30469"/>
                </a:lnTo>
                <a:lnTo>
                  <a:pt x="6491" y="30822"/>
                </a:lnTo>
                <a:lnTo>
                  <a:pt x="5961" y="31176"/>
                </a:lnTo>
                <a:lnTo>
                  <a:pt x="5520" y="31573"/>
                </a:lnTo>
                <a:lnTo>
                  <a:pt x="5078" y="31971"/>
                </a:lnTo>
                <a:lnTo>
                  <a:pt x="4637" y="32412"/>
                </a:lnTo>
                <a:lnTo>
                  <a:pt x="4239" y="32854"/>
                </a:lnTo>
                <a:lnTo>
                  <a:pt x="3842" y="33295"/>
                </a:lnTo>
                <a:lnTo>
                  <a:pt x="3489" y="33781"/>
                </a:lnTo>
                <a:lnTo>
                  <a:pt x="3179" y="34311"/>
                </a:lnTo>
                <a:lnTo>
                  <a:pt x="2870" y="34797"/>
                </a:lnTo>
                <a:lnTo>
                  <a:pt x="2605" y="35371"/>
                </a:lnTo>
                <a:lnTo>
                  <a:pt x="2385" y="35901"/>
                </a:lnTo>
                <a:lnTo>
                  <a:pt x="2164" y="36475"/>
                </a:lnTo>
                <a:lnTo>
                  <a:pt x="1987" y="37093"/>
                </a:lnTo>
                <a:lnTo>
                  <a:pt x="1855" y="37711"/>
                </a:lnTo>
                <a:lnTo>
                  <a:pt x="1722" y="38329"/>
                </a:lnTo>
                <a:lnTo>
                  <a:pt x="1634" y="38948"/>
                </a:lnTo>
                <a:lnTo>
                  <a:pt x="1590" y="39610"/>
                </a:lnTo>
                <a:lnTo>
                  <a:pt x="1590" y="40272"/>
                </a:lnTo>
                <a:lnTo>
                  <a:pt x="1590" y="40405"/>
                </a:lnTo>
                <a:lnTo>
                  <a:pt x="1590" y="41111"/>
                </a:lnTo>
                <a:lnTo>
                  <a:pt x="1634" y="41818"/>
                </a:lnTo>
                <a:lnTo>
                  <a:pt x="1722" y="42480"/>
                </a:lnTo>
                <a:lnTo>
                  <a:pt x="1811" y="43098"/>
                </a:lnTo>
                <a:lnTo>
                  <a:pt x="1943" y="43717"/>
                </a:lnTo>
                <a:lnTo>
                  <a:pt x="2120" y="44291"/>
                </a:lnTo>
                <a:lnTo>
                  <a:pt x="2296" y="44821"/>
                </a:lnTo>
                <a:lnTo>
                  <a:pt x="2517" y="45351"/>
                </a:lnTo>
                <a:lnTo>
                  <a:pt x="2782" y="45836"/>
                </a:lnTo>
                <a:lnTo>
                  <a:pt x="3047" y="46322"/>
                </a:lnTo>
                <a:lnTo>
                  <a:pt x="3312" y="46764"/>
                </a:lnTo>
                <a:lnTo>
                  <a:pt x="3665" y="47205"/>
                </a:lnTo>
                <a:lnTo>
                  <a:pt x="3974" y="47603"/>
                </a:lnTo>
                <a:lnTo>
                  <a:pt x="4372" y="47956"/>
                </a:lnTo>
                <a:lnTo>
                  <a:pt x="4769" y="48353"/>
                </a:lnTo>
                <a:lnTo>
                  <a:pt x="5167" y="48707"/>
                </a:lnTo>
                <a:lnTo>
                  <a:pt x="5608" y="49016"/>
                </a:lnTo>
                <a:lnTo>
                  <a:pt x="6094" y="49325"/>
                </a:lnTo>
                <a:lnTo>
                  <a:pt x="7110" y="49899"/>
                </a:lnTo>
                <a:lnTo>
                  <a:pt x="8169" y="50429"/>
                </a:lnTo>
                <a:lnTo>
                  <a:pt x="9362" y="50914"/>
                </a:lnTo>
                <a:lnTo>
                  <a:pt x="10598" y="51356"/>
                </a:lnTo>
                <a:lnTo>
                  <a:pt x="11923" y="51798"/>
                </a:lnTo>
                <a:lnTo>
                  <a:pt x="13336" y="52195"/>
                </a:lnTo>
                <a:lnTo>
                  <a:pt x="14793" y="52593"/>
                </a:lnTo>
                <a:lnTo>
                  <a:pt x="17045" y="53211"/>
                </a:lnTo>
                <a:lnTo>
                  <a:pt x="18017" y="53476"/>
                </a:lnTo>
                <a:lnTo>
                  <a:pt x="18856" y="53785"/>
                </a:lnTo>
                <a:lnTo>
                  <a:pt x="19606" y="54050"/>
                </a:lnTo>
                <a:lnTo>
                  <a:pt x="20269" y="54359"/>
                </a:lnTo>
                <a:lnTo>
                  <a:pt x="20843" y="54624"/>
                </a:lnTo>
                <a:lnTo>
                  <a:pt x="21329" y="54933"/>
                </a:lnTo>
                <a:lnTo>
                  <a:pt x="21726" y="55198"/>
                </a:lnTo>
                <a:lnTo>
                  <a:pt x="22035" y="55507"/>
                </a:lnTo>
                <a:lnTo>
                  <a:pt x="22300" y="55816"/>
                </a:lnTo>
                <a:lnTo>
                  <a:pt x="22521" y="56169"/>
                </a:lnTo>
                <a:lnTo>
                  <a:pt x="22653" y="56523"/>
                </a:lnTo>
                <a:lnTo>
                  <a:pt x="22742" y="56876"/>
                </a:lnTo>
                <a:lnTo>
                  <a:pt x="22830" y="57229"/>
                </a:lnTo>
                <a:lnTo>
                  <a:pt x="22830" y="57627"/>
                </a:lnTo>
                <a:lnTo>
                  <a:pt x="22830" y="57759"/>
                </a:lnTo>
                <a:lnTo>
                  <a:pt x="22786" y="58201"/>
                </a:lnTo>
                <a:lnTo>
                  <a:pt x="22742" y="58598"/>
                </a:lnTo>
                <a:lnTo>
                  <a:pt x="22609" y="58995"/>
                </a:lnTo>
                <a:lnTo>
                  <a:pt x="22433" y="59349"/>
                </a:lnTo>
                <a:lnTo>
                  <a:pt x="22212" y="59658"/>
                </a:lnTo>
                <a:lnTo>
                  <a:pt x="21947" y="59967"/>
                </a:lnTo>
                <a:lnTo>
                  <a:pt x="21638" y="60276"/>
                </a:lnTo>
                <a:lnTo>
                  <a:pt x="21284" y="60497"/>
                </a:lnTo>
                <a:lnTo>
                  <a:pt x="20887" y="60762"/>
                </a:lnTo>
                <a:lnTo>
                  <a:pt x="20490" y="60938"/>
                </a:lnTo>
                <a:lnTo>
                  <a:pt x="20004" y="61115"/>
                </a:lnTo>
                <a:lnTo>
                  <a:pt x="19474" y="61248"/>
                </a:lnTo>
                <a:lnTo>
                  <a:pt x="18944" y="61380"/>
                </a:lnTo>
                <a:lnTo>
                  <a:pt x="18370" y="61468"/>
                </a:lnTo>
                <a:lnTo>
                  <a:pt x="17752" y="61512"/>
                </a:lnTo>
                <a:lnTo>
                  <a:pt x="16250" y="61512"/>
                </a:lnTo>
                <a:lnTo>
                  <a:pt x="15411" y="61424"/>
                </a:lnTo>
                <a:lnTo>
                  <a:pt x="14572" y="61336"/>
                </a:lnTo>
                <a:lnTo>
                  <a:pt x="13777" y="61159"/>
                </a:lnTo>
                <a:lnTo>
                  <a:pt x="13027" y="60983"/>
                </a:lnTo>
                <a:lnTo>
                  <a:pt x="12232" y="60762"/>
                </a:lnTo>
                <a:lnTo>
                  <a:pt x="11481" y="60497"/>
                </a:lnTo>
                <a:lnTo>
                  <a:pt x="10775" y="60232"/>
                </a:lnTo>
                <a:lnTo>
                  <a:pt x="10024" y="59879"/>
                </a:lnTo>
                <a:lnTo>
                  <a:pt x="9317" y="59525"/>
                </a:lnTo>
                <a:lnTo>
                  <a:pt x="8611" y="59128"/>
                </a:lnTo>
                <a:lnTo>
                  <a:pt x="7904" y="58686"/>
                </a:lnTo>
                <a:lnTo>
                  <a:pt x="7198" y="58245"/>
                </a:lnTo>
                <a:lnTo>
                  <a:pt x="6535" y="57759"/>
                </a:lnTo>
                <a:lnTo>
                  <a:pt x="5167" y="56699"/>
                </a:lnTo>
                <a:lnTo>
                  <a:pt x="0" y="62881"/>
                </a:lnTo>
                <a:lnTo>
                  <a:pt x="883" y="63676"/>
                </a:lnTo>
                <a:lnTo>
                  <a:pt x="1855" y="64383"/>
                </a:lnTo>
                <a:lnTo>
                  <a:pt x="2826" y="65045"/>
                </a:lnTo>
                <a:lnTo>
                  <a:pt x="3798" y="65663"/>
                </a:lnTo>
                <a:lnTo>
                  <a:pt x="4813" y="66237"/>
                </a:lnTo>
                <a:lnTo>
                  <a:pt x="5873" y="66767"/>
                </a:lnTo>
                <a:lnTo>
                  <a:pt x="6889" y="67253"/>
                </a:lnTo>
                <a:lnTo>
                  <a:pt x="7993" y="67695"/>
                </a:lnTo>
                <a:lnTo>
                  <a:pt x="9053" y="68048"/>
                </a:lnTo>
                <a:lnTo>
                  <a:pt x="10156" y="68357"/>
                </a:lnTo>
                <a:lnTo>
                  <a:pt x="11260" y="68622"/>
                </a:lnTo>
                <a:lnTo>
                  <a:pt x="12409" y="68887"/>
                </a:lnTo>
                <a:lnTo>
                  <a:pt x="13513" y="69019"/>
                </a:lnTo>
                <a:lnTo>
                  <a:pt x="14661" y="69152"/>
                </a:lnTo>
                <a:lnTo>
                  <a:pt x="15765" y="69240"/>
                </a:lnTo>
                <a:lnTo>
                  <a:pt x="16913" y="69284"/>
                </a:lnTo>
                <a:lnTo>
                  <a:pt x="18502" y="69196"/>
                </a:lnTo>
                <a:lnTo>
                  <a:pt x="19253" y="69152"/>
                </a:lnTo>
                <a:lnTo>
                  <a:pt x="20004" y="69064"/>
                </a:lnTo>
                <a:lnTo>
                  <a:pt x="20755" y="68931"/>
                </a:lnTo>
                <a:lnTo>
                  <a:pt x="21461" y="68799"/>
                </a:lnTo>
                <a:lnTo>
                  <a:pt x="22123" y="68622"/>
                </a:lnTo>
                <a:lnTo>
                  <a:pt x="22830" y="68445"/>
                </a:lnTo>
                <a:lnTo>
                  <a:pt x="23492" y="68225"/>
                </a:lnTo>
                <a:lnTo>
                  <a:pt x="24111" y="68004"/>
                </a:lnTo>
                <a:lnTo>
                  <a:pt x="24729" y="67739"/>
                </a:lnTo>
                <a:lnTo>
                  <a:pt x="25303" y="67430"/>
                </a:lnTo>
                <a:lnTo>
                  <a:pt x="25877" y="67121"/>
                </a:lnTo>
                <a:lnTo>
                  <a:pt x="26407" y="66811"/>
                </a:lnTo>
                <a:lnTo>
                  <a:pt x="26937" y="66414"/>
                </a:lnTo>
                <a:lnTo>
                  <a:pt x="27422" y="66061"/>
                </a:lnTo>
                <a:lnTo>
                  <a:pt x="27908" y="65663"/>
                </a:lnTo>
                <a:lnTo>
                  <a:pt x="28350" y="65222"/>
                </a:lnTo>
                <a:lnTo>
                  <a:pt x="28791" y="64780"/>
                </a:lnTo>
                <a:lnTo>
                  <a:pt x="29189" y="64294"/>
                </a:lnTo>
                <a:lnTo>
                  <a:pt x="29542" y="63809"/>
                </a:lnTo>
                <a:lnTo>
                  <a:pt x="29895" y="63279"/>
                </a:lnTo>
                <a:lnTo>
                  <a:pt x="30160" y="62749"/>
                </a:lnTo>
                <a:lnTo>
                  <a:pt x="30469" y="62175"/>
                </a:lnTo>
                <a:lnTo>
                  <a:pt x="30690" y="61601"/>
                </a:lnTo>
                <a:lnTo>
                  <a:pt x="30911" y="60983"/>
                </a:lnTo>
                <a:lnTo>
                  <a:pt x="31088" y="60364"/>
                </a:lnTo>
                <a:lnTo>
                  <a:pt x="31264" y="59702"/>
                </a:lnTo>
                <a:lnTo>
                  <a:pt x="31397" y="59040"/>
                </a:lnTo>
                <a:lnTo>
                  <a:pt x="31485" y="58333"/>
                </a:lnTo>
                <a:lnTo>
                  <a:pt x="31529" y="57627"/>
                </a:lnTo>
                <a:lnTo>
                  <a:pt x="31529" y="56920"/>
                </a:lnTo>
                <a:lnTo>
                  <a:pt x="31529" y="56788"/>
                </a:lnTo>
                <a:lnTo>
                  <a:pt x="31529" y="56169"/>
                </a:lnTo>
                <a:lnTo>
                  <a:pt x="31485" y="55551"/>
                </a:lnTo>
                <a:lnTo>
                  <a:pt x="31397" y="54933"/>
                </a:lnTo>
                <a:lnTo>
                  <a:pt x="31308" y="54359"/>
                </a:lnTo>
                <a:lnTo>
                  <a:pt x="31220" y="53829"/>
                </a:lnTo>
                <a:lnTo>
                  <a:pt x="31043" y="53299"/>
                </a:lnTo>
                <a:lnTo>
                  <a:pt x="30911" y="52769"/>
                </a:lnTo>
                <a:lnTo>
                  <a:pt x="30690" y="52283"/>
                </a:lnTo>
                <a:lnTo>
                  <a:pt x="30469" y="51798"/>
                </a:lnTo>
                <a:lnTo>
                  <a:pt x="30249" y="51356"/>
                </a:lnTo>
                <a:lnTo>
                  <a:pt x="29984" y="50914"/>
                </a:lnTo>
                <a:lnTo>
                  <a:pt x="29675" y="50517"/>
                </a:lnTo>
                <a:lnTo>
                  <a:pt x="29365" y="50120"/>
                </a:lnTo>
                <a:lnTo>
                  <a:pt x="29012" y="49722"/>
                </a:lnTo>
                <a:lnTo>
                  <a:pt x="28659" y="49369"/>
                </a:lnTo>
                <a:lnTo>
                  <a:pt x="28261" y="49016"/>
                </a:lnTo>
                <a:lnTo>
                  <a:pt x="27378" y="48309"/>
                </a:lnTo>
                <a:lnTo>
                  <a:pt x="26451" y="47735"/>
                </a:lnTo>
                <a:lnTo>
                  <a:pt x="25391" y="47161"/>
                </a:lnTo>
                <a:lnTo>
                  <a:pt x="24287" y="46631"/>
                </a:lnTo>
                <a:lnTo>
                  <a:pt x="23051" y="46145"/>
                </a:lnTo>
                <a:lnTo>
                  <a:pt x="21770" y="45660"/>
                </a:lnTo>
                <a:lnTo>
                  <a:pt x="20357" y="45262"/>
                </a:lnTo>
                <a:lnTo>
                  <a:pt x="18900" y="44821"/>
                </a:lnTo>
                <a:lnTo>
                  <a:pt x="16559" y="44202"/>
                </a:lnTo>
                <a:lnTo>
                  <a:pt x="14661" y="43628"/>
                </a:lnTo>
                <a:lnTo>
                  <a:pt x="13866" y="43363"/>
                </a:lnTo>
                <a:lnTo>
                  <a:pt x="13159" y="43098"/>
                </a:lnTo>
                <a:lnTo>
                  <a:pt x="12541" y="42834"/>
                </a:lnTo>
                <a:lnTo>
                  <a:pt x="12011" y="42524"/>
                </a:lnTo>
                <a:lnTo>
                  <a:pt x="11570" y="42259"/>
                </a:lnTo>
                <a:lnTo>
                  <a:pt x="11216" y="41950"/>
                </a:lnTo>
                <a:lnTo>
                  <a:pt x="10907" y="41597"/>
                </a:lnTo>
                <a:lnTo>
                  <a:pt x="10686" y="41288"/>
                </a:lnTo>
                <a:lnTo>
                  <a:pt x="10510" y="40891"/>
                </a:lnTo>
                <a:lnTo>
                  <a:pt x="10377" y="40493"/>
                </a:lnTo>
                <a:lnTo>
                  <a:pt x="10333" y="40052"/>
                </a:lnTo>
                <a:lnTo>
                  <a:pt x="10289" y="39610"/>
                </a:lnTo>
                <a:lnTo>
                  <a:pt x="10289" y="39477"/>
                </a:lnTo>
                <a:lnTo>
                  <a:pt x="10333" y="39124"/>
                </a:lnTo>
                <a:lnTo>
                  <a:pt x="10377" y="38771"/>
                </a:lnTo>
                <a:lnTo>
                  <a:pt x="10466" y="38462"/>
                </a:lnTo>
                <a:lnTo>
                  <a:pt x="10642" y="38109"/>
                </a:lnTo>
                <a:lnTo>
                  <a:pt x="10819" y="37799"/>
                </a:lnTo>
                <a:lnTo>
                  <a:pt x="11040" y="37535"/>
                </a:lnTo>
                <a:lnTo>
                  <a:pt x="11305" y="37270"/>
                </a:lnTo>
                <a:lnTo>
                  <a:pt x="11614" y="37005"/>
                </a:lnTo>
                <a:lnTo>
                  <a:pt x="11923" y="36784"/>
                </a:lnTo>
                <a:lnTo>
                  <a:pt x="12320" y="36607"/>
                </a:lnTo>
                <a:lnTo>
                  <a:pt x="12762" y="36431"/>
                </a:lnTo>
                <a:lnTo>
                  <a:pt x="13203" y="36298"/>
                </a:lnTo>
                <a:lnTo>
                  <a:pt x="13689" y="36166"/>
                </a:lnTo>
                <a:lnTo>
                  <a:pt x="14219" y="36077"/>
                </a:lnTo>
                <a:lnTo>
                  <a:pt x="14793" y="36033"/>
                </a:lnTo>
                <a:lnTo>
                  <a:pt x="16074" y="36033"/>
                </a:lnTo>
                <a:lnTo>
                  <a:pt x="16692" y="36077"/>
                </a:lnTo>
                <a:lnTo>
                  <a:pt x="17310" y="36166"/>
                </a:lnTo>
                <a:lnTo>
                  <a:pt x="17973" y="36298"/>
                </a:lnTo>
                <a:lnTo>
                  <a:pt x="18591" y="36431"/>
                </a:lnTo>
                <a:lnTo>
                  <a:pt x="19253" y="36607"/>
                </a:lnTo>
                <a:lnTo>
                  <a:pt x="19871" y="36828"/>
                </a:lnTo>
                <a:lnTo>
                  <a:pt x="20534" y="37049"/>
                </a:lnTo>
                <a:lnTo>
                  <a:pt x="21858" y="37623"/>
                </a:lnTo>
                <a:lnTo>
                  <a:pt x="23139" y="38285"/>
                </a:lnTo>
                <a:lnTo>
                  <a:pt x="24464" y="39080"/>
                </a:lnTo>
                <a:lnTo>
                  <a:pt x="25789" y="39919"/>
                </a:lnTo>
                <a:lnTo>
                  <a:pt x="30337" y="33339"/>
                </a:lnTo>
                <a:lnTo>
                  <a:pt x="29586" y="32765"/>
                </a:lnTo>
                <a:lnTo>
                  <a:pt x="28791" y="32191"/>
                </a:lnTo>
                <a:lnTo>
                  <a:pt x="27952" y="31661"/>
                </a:lnTo>
                <a:lnTo>
                  <a:pt x="27158" y="31176"/>
                </a:lnTo>
                <a:lnTo>
                  <a:pt x="26274" y="30734"/>
                </a:lnTo>
                <a:lnTo>
                  <a:pt x="25391" y="30293"/>
                </a:lnTo>
                <a:lnTo>
                  <a:pt x="24508" y="29939"/>
                </a:lnTo>
                <a:lnTo>
                  <a:pt x="23581" y="29586"/>
                </a:lnTo>
                <a:lnTo>
                  <a:pt x="22653" y="29277"/>
                </a:lnTo>
                <a:lnTo>
                  <a:pt x="21726" y="29012"/>
                </a:lnTo>
                <a:lnTo>
                  <a:pt x="20710" y="28791"/>
                </a:lnTo>
                <a:lnTo>
                  <a:pt x="19739" y="28615"/>
                </a:lnTo>
                <a:lnTo>
                  <a:pt x="18723" y="28438"/>
                </a:lnTo>
                <a:lnTo>
                  <a:pt x="17663" y="28350"/>
                </a:lnTo>
                <a:lnTo>
                  <a:pt x="16604" y="28305"/>
                </a:lnTo>
                <a:lnTo>
                  <a:pt x="15544" y="28261"/>
                </a:lnTo>
                <a:close/>
                <a:moveTo>
                  <a:pt x="166566" y="37711"/>
                </a:moveTo>
                <a:lnTo>
                  <a:pt x="165462" y="37755"/>
                </a:lnTo>
                <a:lnTo>
                  <a:pt x="164358" y="37888"/>
                </a:lnTo>
                <a:lnTo>
                  <a:pt x="163254" y="38064"/>
                </a:lnTo>
                <a:lnTo>
                  <a:pt x="162239" y="38374"/>
                </a:lnTo>
                <a:lnTo>
                  <a:pt x="161267" y="38727"/>
                </a:lnTo>
                <a:lnTo>
                  <a:pt x="160340" y="39124"/>
                </a:lnTo>
                <a:lnTo>
                  <a:pt x="159501" y="39654"/>
                </a:lnTo>
                <a:lnTo>
                  <a:pt x="158706" y="40228"/>
                </a:lnTo>
                <a:lnTo>
                  <a:pt x="157955" y="40891"/>
                </a:lnTo>
                <a:lnTo>
                  <a:pt x="157646" y="41244"/>
                </a:lnTo>
                <a:lnTo>
                  <a:pt x="157337" y="41597"/>
                </a:lnTo>
                <a:lnTo>
                  <a:pt x="157028" y="41995"/>
                </a:lnTo>
                <a:lnTo>
                  <a:pt x="156763" y="42392"/>
                </a:lnTo>
                <a:lnTo>
                  <a:pt x="156542" y="42834"/>
                </a:lnTo>
                <a:lnTo>
                  <a:pt x="156321" y="43275"/>
                </a:lnTo>
                <a:lnTo>
                  <a:pt x="156100" y="43717"/>
                </a:lnTo>
                <a:lnTo>
                  <a:pt x="155924" y="44202"/>
                </a:lnTo>
                <a:lnTo>
                  <a:pt x="155791" y="44688"/>
                </a:lnTo>
                <a:lnTo>
                  <a:pt x="155659" y="45218"/>
                </a:lnTo>
                <a:lnTo>
                  <a:pt x="155571" y="45748"/>
                </a:lnTo>
                <a:lnTo>
                  <a:pt x="155482" y="46278"/>
                </a:lnTo>
                <a:lnTo>
                  <a:pt x="155438" y="46808"/>
                </a:lnTo>
                <a:lnTo>
                  <a:pt x="155438" y="47382"/>
                </a:lnTo>
                <a:lnTo>
                  <a:pt x="155438" y="47514"/>
                </a:lnTo>
                <a:lnTo>
                  <a:pt x="155438" y="48044"/>
                </a:lnTo>
                <a:lnTo>
                  <a:pt x="155482" y="48574"/>
                </a:lnTo>
                <a:lnTo>
                  <a:pt x="155526" y="49060"/>
                </a:lnTo>
                <a:lnTo>
                  <a:pt x="155659" y="49546"/>
                </a:lnTo>
                <a:lnTo>
                  <a:pt x="155747" y="50031"/>
                </a:lnTo>
                <a:lnTo>
                  <a:pt x="155880" y="50429"/>
                </a:lnTo>
                <a:lnTo>
                  <a:pt x="156056" y="50870"/>
                </a:lnTo>
                <a:lnTo>
                  <a:pt x="156233" y="51268"/>
                </a:lnTo>
                <a:lnTo>
                  <a:pt x="156675" y="52018"/>
                </a:lnTo>
                <a:lnTo>
                  <a:pt x="157160" y="52681"/>
                </a:lnTo>
                <a:lnTo>
                  <a:pt x="157734" y="53299"/>
                </a:lnTo>
                <a:lnTo>
                  <a:pt x="158397" y="53829"/>
                </a:lnTo>
                <a:lnTo>
                  <a:pt x="159059" y="54359"/>
                </a:lnTo>
                <a:lnTo>
                  <a:pt x="159766" y="54800"/>
                </a:lnTo>
                <a:lnTo>
                  <a:pt x="160516" y="55198"/>
                </a:lnTo>
                <a:lnTo>
                  <a:pt x="161311" y="55551"/>
                </a:lnTo>
                <a:lnTo>
                  <a:pt x="162106" y="55860"/>
                </a:lnTo>
                <a:lnTo>
                  <a:pt x="162901" y="56169"/>
                </a:lnTo>
                <a:lnTo>
                  <a:pt x="164535" y="56699"/>
                </a:lnTo>
                <a:lnTo>
                  <a:pt x="166919" y="57406"/>
                </a:lnTo>
                <a:lnTo>
                  <a:pt x="168023" y="57759"/>
                </a:lnTo>
                <a:lnTo>
                  <a:pt x="168951" y="58112"/>
                </a:lnTo>
                <a:lnTo>
                  <a:pt x="169348" y="58333"/>
                </a:lnTo>
                <a:lnTo>
                  <a:pt x="169745" y="58554"/>
                </a:lnTo>
                <a:lnTo>
                  <a:pt x="170055" y="58775"/>
                </a:lnTo>
                <a:lnTo>
                  <a:pt x="170320" y="58995"/>
                </a:lnTo>
                <a:lnTo>
                  <a:pt x="170540" y="59260"/>
                </a:lnTo>
                <a:lnTo>
                  <a:pt x="170717" y="59570"/>
                </a:lnTo>
                <a:lnTo>
                  <a:pt x="170805" y="59879"/>
                </a:lnTo>
                <a:lnTo>
                  <a:pt x="170849" y="60232"/>
                </a:lnTo>
                <a:lnTo>
                  <a:pt x="170849" y="60320"/>
                </a:lnTo>
                <a:lnTo>
                  <a:pt x="170849" y="60585"/>
                </a:lnTo>
                <a:lnTo>
                  <a:pt x="170805" y="60806"/>
                </a:lnTo>
                <a:lnTo>
                  <a:pt x="170717" y="61027"/>
                </a:lnTo>
                <a:lnTo>
                  <a:pt x="170629" y="61248"/>
                </a:lnTo>
                <a:lnTo>
                  <a:pt x="170496" y="61468"/>
                </a:lnTo>
                <a:lnTo>
                  <a:pt x="170364" y="61645"/>
                </a:lnTo>
                <a:lnTo>
                  <a:pt x="170187" y="61822"/>
                </a:lnTo>
                <a:lnTo>
                  <a:pt x="169966" y="61954"/>
                </a:lnTo>
                <a:lnTo>
                  <a:pt x="169745" y="62131"/>
                </a:lnTo>
                <a:lnTo>
                  <a:pt x="169481" y="62263"/>
                </a:lnTo>
                <a:lnTo>
                  <a:pt x="169171" y="62351"/>
                </a:lnTo>
                <a:lnTo>
                  <a:pt x="168818" y="62440"/>
                </a:lnTo>
                <a:lnTo>
                  <a:pt x="168067" y="62572"/>
                </a:lnTo>
                <a:lnTo>
                  <a:pt x="167228" y="62616"/>
                </a:lnTo>
                <a:lnTo>
                  <a:pt x="166654" y="62572"/>
                </a:lnTo>
                <a:lnTo>
                  <a:pt x="166124" y="62528"/>
                </a:lnTo>
                <a:lnTo>
                  <a:pt x="165550" y="62484"/>
                </a:lnTo>
                <a:lnTo>
                  <a:pt x="164976" y="62351"/>
                </a:lnTo>
                <a:lnTo>
                  <a:pt x="163784" y="62087"/>
                </a:lnTo>
                <a:lnTo>
                  <a:pt x="162548" y="61689"/>
                </a:lnTo>
                <a:lnTo>
                  <a:pt x="161311" y="61159"/>
                </a:lnTo>
                <a:lnTo>
                  <a:pt x="160075" y="60541"/>
                </a:lnTo>
                <a:lnTo>
                  <a:pt x="158838" y="59790"/>
                </a:lnTo>
                <a:lnTo>
                  <a:pt x="157602" y="58951"/>
                </a:lnTo>
                <a:lnTo>
                  <a:pt x="153893" y="64648"/>
                </a:lnTo>
                <a:lnTo>
                  <a:pt x="154643" y="65222"/>
                </a:lnTo>
                <a:lnTo>
                  <a:pt x="155438" y="65752"/>
                </a:lnTo>
                <a:lnTo>
                  <a:pt x="156233" y="66282"/>
                </a:lnTo>
                <a:lnTo>
                  <a:pt x="157028" y="66723"/>
                </a:lnTo>
                <a:lnTo>
                  <a:pt x="157867" y="67121"/>
                </a:lnTo>
                <a:lnTo>
                  <a:pt x="158662" y="67518"/>
                </a:lnTo>
                <a:lnTo>
                  <a:pt x="159501" y="67871"/>
                </a:lnTo>
                <a:lnTo>
                  <a:pt x="160340" y="68136"/>
                </a:lnTo>
                <a:lnTo>
                  <a:pt x="161179" y="68401"/>
                </a:lnTo>
                <a:lnTo>
                  <a:pt x="162018" y="68666"/>
                </a:lnTo>
                <a:lnTo>
                  <a:pt x="162857" y="68843"/>
                </a:lnTo>
                <a:lnTo>
                  <a:pt x="163696" y="68975"/>
                </a:lnTo>
                <a:lnTo>
                  <a:pt x="164535" y="69108"/>
                </a:lnTo>
                <a:lnTo>
                  <a:pt x="165374" y="69196"/>
                </a:lnTo>
                <a:lnTo>
                  <a:pt x="166169" y="69240"/>
                </a:lnTo>
                <a:lnTo>
                  <a:pt x="166963" y="69284"/>
                </a:lnTo>
                <a:lnTo>
                  <a:pt x="168200" y="69240"/>
                </a:lnTo>
                <a:lnTo>
                  <a:pt x="169392" y="69108"/>
                </a:lnTo>
                <a:lnTo>
                  <a:pt x="170496" y="68931"/>
                </a:lnTo>
                <a:lnTo>
                  <a:pt x="171600" y="68666"/>
                </a:lnTo>
                <a:lnTo>
                  <a:pt x="172616" y="68357"/>
                </a:lnTo>
                <a:lnTo>
                  <a:pt x="173587" y="67915"/>
                </a:lnTo>
                <a:lnTo>
                  <a:pt x="174470" y="67430"/>
                </a:lnTo>
                <a:lnTo>
                  <a:pt x="174912" y="67165"/>
                </a:lnTo>
                <a:lnTo>
                  <a:pt x="175309" y="66900"/>
                </a:lnTo>
                <a:lnTo>
                  <a:pt x="175663" y="66547"/>
                </a:lnTo>
                <a:lnTo>
                  <a:pt x="176060" y="66237"/>
                </a:lnTo>
                <a:lnTo>
                  <a:pt x="176369" y="65884"/>
                </a:lnTo>
                <a:lnTo>
                  <a:pt x="176723" y="65487"/>
                </a:lnTo>
                <a:lnTo>
                  <a:pt x="176987" y="65133"/>
                </a:lnTo>
                <a:lnTo>
                  <a:pt x="177297" y="64692"/>
                </a:lnTo>
                <a:lnTo>
                  <a:pt x="177517" y="64250"/>
                </a:lnTo>
                <a:lnTo>
                  <a:pt x="177738" y="63809"/>
                </a:lnTo>
                <a:lnTo>
                  <a:pt x="177959" y="63323"/>
                </a:lnTo>
                <a:lnTo>
                  <a:pt x="178136" y="62837"/>
                </a:lnTo>
                <a:lnTo>
                  <a:pt x="178312" y="62307"/>
                </a:lnTo>
                <a:lnTo>
                  <a:pt x="178445" y="61777"/>
                </a:lnTo>
                <a:lnTo>
                  <a:pt x="178533" y="61203"/>
                </a:lnTo>
                <a:lnTo>
                  <a:pt x="178577" y="60629"/>
                </a:lnTo>
                <a:lnTo>
                  <a:pt x="178621" y="60055"/>
                </a:lnTo>
                <a:lnTo>
                  <a:pt x="178666" y="59393"/>
                </a:lnTo>
                <a:lnTo>
                  <a:pt x="178666" y="59305"/>
                </a:lnTo>
                <a:lnTo>
                  <a:pt x="178621" y="58775"/>
                </a:lnTo>
                <a:lnTo>
                  <a:pt x="178577" y="58289"/>
                </a:lnTo>
                <a:lnTo>
                  <a:pt x="178533" y="57803"/>
                </a:lnTo>
                <a:lnTo>
                  <a:pt x="178445" y="57362"/>
                </a:lnTo>
                <a:lnTo>
                  <a:pt x="178312" y="56920"/>
                </a:lnTo>
                <a:lnTo>
                  <a:pt x="178180" y="56523"/>
                </a:lnTo>
                <a:lnTo>
                  <a:pt x="178003" y="56125"/>
                </a:lnTo>
                <a:lnTo>
                  <a:pt x="177827" y="55728"/>
                </a:lnTo>
                <a:lnTo>
                  <a:pt x="177385" y="55021"/>
                </a:lnTo>
                <a:lnTo>
                  <a:pt x="176855" y="54359"/>
                </a:lnTo>
                <a:lnTo>
                  <a:pt x="176281" y="53741"/>
                </a:lnTo>
                <a:lnTo>
                  <a:pt x="175663" y="53211"/>
                </a:lnTo>
                <a:lnTo>
                  <a:pt x="174956" y="52725"/>
                </a:lnTo>
                <a:lnTo>
                  <a:pt x="174206" y="52283"/>
                </a:lnTo>
                <a:lnTo>
                  <a:pt x="173455" y="51842"/>
                </a:lnTo>
                <a:lnTo>
                  <a:pt x="172660" y="51489"/>
                </a:lnTo>
                <a:lnTo>
                  <a:pt x="171865" y="51135"/>
                </a:lnTo>
                <a:lnTo>
                  <a:pt x="171070" y="50826"/>
                </a:lnTo>
                <a:lnTo>
                  <a:pt x="169436" y="50252"/>
                </a:lnTo>
                <a:lnTo>
                  <a:pt x="167052" y="49457"/>
                </a:lnTo>
                <a:lnTo>
                  <a:pt x="166036" y="49060"/>
                </a:lnTo>
                <a:lnTo>
                  <a:pt x="165109" y="48618"/>
                </a:lnTo>
                <a:lnTo>
                  <a:pt x="164667" y="48442"/>
                </a:lnTo>
                <a:lnTo>
                  <a:pt x="164314" y="48221"/>
                </a:lnTo>
                <a:lnTo>
                  <a:pt x="164005" y="47956"/>
                </a:lnTo>
                <a:lnTo>
                  <a:pt x="163740" y="47735"/>
                </a:lnTo>
                <a:lnTo>
                  <a:pt x="163519" y="47470"/>
                </a:lnTo>
                <a:lnTo>
                  <a:pt x="163342" y="47205"/>
                </a:lnTo>
                <a:lnTo>
                  <a:pt x="163254" y="46896"/>
                </a:lnTo>
                <a:lnTo>
                  <a:pt x="163210" y="46587"/>
                </a:lnTo>
                <a:lnTo>
                  <a:pt x="163210" y="46499"/>
                </a:lnTo>
                <a:lnTo>
                  <a:pt x="163254" y="46057"/>
                </a:lnTo>
                <a:lnTo>
                  <a:pt x="163342" y="45836"/>
                </a:lnTo>
                <a:lnTo>
                  <a:pt x="163431" y="45660"/>
                </a:lnTo>
                <a:lnTo>
                  <a:pt x="163519" y="45483"/>
                </a:lnTo>
                <a:lnTo>
                  <a:pt x="163696" y="45306"/>
                </a:lnTo>
                <a:lnTo>
                  <a:pt x="164049" y="44997"/>
                </a:lnTo>
                <a:lnTo>
                  <a:pt x="164491" y="44732"/>
                </a:lnTo>
                <a:lnTo>
                  <a:pt x="165021" y="44556"/>
                </a:lnTo>
                <a:lnTo>
                  <a:pt x="165683" y="44423"/>
                </a:lnTo>
                <a:lnTo>
                  <a:pt x="166434" y="44379"/>
                </a:lnTo>
                <a:lnTo>
                  <a:pt x="167273" y="44423"/>
                </a:lnTo>
                <a:lnTo>
                  <a:pt x="168200" y="44556"/>
                </a:lnTo>
                <a:lnTo>
                  <a:pt x="169216" y="44821"/>
                </a:lnTo>
                <a:lnTo>
                  <a:pt x="170231" y="45130"/>
                </a:lnTo>
                <a:lnTo>
                  <a:pt x="171335" y="45571"/>
                </a:lnTo>
                <a:lnTo>
                  <a:pt x="172439" y="46057"/>
                </a:lnTo>
                <a:lnTo>
                  <a:pt x="173543" y="46587"/>
                </a:lnTo>
                <a:lnTo>
                  <a:pt x="174647" y="47249"/>
                </a:lnTo>
                <a:lnTo>
                  <a:pt x="177959" y="41244"/>
                </a:lnTo>
                <a:lnTo>
                  <a:pt x="177341" y="40846"/>
                </a:lnTo>
                <a:lnTo>
                  <a:pt x="176678" y="40449"/>
                </a:lnTo>
                <a:lnTo>
                  <a:pt x="176016" y="40096"/>
                </a:lnTo>
                <a:lnTo>
                  <a:pt x="175354" y="39742"/>
                </a:lnTo>
                <a:lnTo>
                  <a:pt x="174647" y="39433"/>
                </a:lnTo>
                <a:lnTo>
                  <a:pt x="173941" y="39168"/>
                </a:lnTo>
                <a:lnTo>
                  <a:pt x="173234" y="38903"/>
                </a:lnTo>
                <a:lnTo>
                  <a:pt x="172483" y="38638"/>
                </a:lnTo>
                <a:lnTo>
                  <a:pt x="171777" y="38418"/>
                </a:lnTo>
                <a:lnTo>
                  <a:pt x="171026" y="38241"/>
                </a:lnTo>
                <a:lnTo>
                  <a:pt x="170275" y="38109"/>
                </a:lnTo>
                <a:lnTo>
                  <a:pt x="169525" y="37976"/>
                </a:lnTo>
                <a:lnTo>
                  <a:pt x="168774" y="37844"/>
                </a:lnTo>
                <a:lnTo>
                  <a:pt x="168067" y="37799"/>
                </a:lnTo>
                <a:lnTo>
                  <a:pt x="167317" y="37755"/>
                </a:lnTo>
                <a:lnTo>
                  <a:pt x="166566" y="37711"/>
                </a:lnTo>
                <a:close/>
                <a:moveTo>
                  <a:pt x="49943" y="37623"/>
                </a:moveTo>
                <a:lnTo>
                  <a:pt x="49104" y="37667"/>
                </a:lnTo>
                <a:lnTo>
                  <a:pt x="48265" y="37799"/>
                </a:lnTo>
                <a:lnTo>
                  <a:pt x="47426" y="37932"/>
                </a:lnTo>
                <a:lnTo>
                  <a:pt x="46631" y="38109"/>
                </a:lnTo>
                <a:lnTo>
                  <a:pt x="45881" y="38329"/>
                </a:lnTo>
                <a:lnTo>
                  <a:pt x="45086" y="38594"/>
                </a:lnTo>
                <a:lnTo>
                  <a:pt x="44379" y="38859"/>
                </a:lnTo>
                <a:lnTo>
                  <a:pt x="43673" y="39168"/>
                </a:lnTo>
                <a:lnTo>
                  <a:pt x="42966" y="39522"/>
                </a:lnTo>
                <a:lnTo>
                  <a:pt x="42304" y="39919"/>
                </a:lnTo>
                <a:lnTo>
                  <a:pt x="41642" y="40317"/>
                </a:lnTo>
                <a:lnTo>
                  <a:pt x="41023" y="40758"/>
                </a:lnTo>
                <a:lnTo>
                  <a:pt x="40405" y="41244"/>
                </a:lnTo>
                <a:lnTo>
                  <a:pt x="39831" y="41774"/>
                </a:lnTo>
                <a:lnTo>
                  <a:pt x="39301" y="42259"/>
                </a:lnTo>
                <a:lnTo>
                  <a:pt x="38771" y="42834"/>
                </a:lnTo>
                <a:lnTo>
                  <a:pt x="38285" y="43408"/>
                </a:lnTo>
                <a:lnTo>
                  <a:pt x="37844" y="44026"/>
                </a:lnTo>
                <a:lnTo>
                  <a:pt x="37402" y="44644"/>
                </a:lnTo>
                <a:lnTo>
                  <a:pt x="37005" y="45262"/>
                </a:lnTo>
                <a:lnTo>
                  <a:pt x="36652" y="45925"/>
                </a:lnTo>
                <a:lnTo>
                  <a:pt x="36298" y="46631"/>
                </a:lnTo>
                <a:lnTo>
                  <a:pt x="35989" y="47338"/>
                </a:lnTo>
                <a:lnTo>
                  <a:pt x="35724" y="48044"/>
                </a:lnTo>
                <a:lnTo>
                  <a:pt x="35503" y="48795"/>
                </a:lnTo>
                <a:lnTo>
                  <a:pt x="35283" y="49546"/>
                </a:lnTo>
                <a:lnTo>
                  <a:pt x="35106" y="50296"/>
                </a:lnTo>
                <a:lnTo>
                  <a:pt x="34974" y="51091"/>
                </a:lnTo>
                <a:lnTo>
                  <a:pt x="34885" y="51886"/>
                </a:lnTo>
                <a:lnTo>
                  <a:pt x="34841" y="52681"/>
                </a:lnTo>
                <a:lnTo>
                  <a:pt x="34797" y="53476"/>
                </a:lnTo>
                <a:lnTo>
                  <a:pt x="34797" y="53608"/>
                </a:lnTo>
                <a:lnTo>
                  <a:pt x="34841" y="54403"/>
                </a:lnTo>
                <a:lnTo>
                  <a:pt x="34885" y="55198"/>
                </a:lnTo>
                <a:lnTo>
                  <a:pt x="34974" y="55993"/>
                </a:lnTo>
                <a:lnTo>
                  <a:pt x="35106" y="56788"/>
                </a:lnTo>
                <a:lnTo>
                  <a:pt x="35283" y="57538"/>
                </a:lnTo>
                <a:lnTo>
                  <a:pt x="35503" y="58289"/>
                </a:lnTo>
                <a:lnTo>
                  <a:pt x="35724" y="59040"/>
                </a:lnTo>
                <a:lnTo>
                  <a:pt x="35989" y="59746"/>
                </a:lnTo>
                <a:lnTo>
                  <a:pt x="36298" y="60453"/>
                </a:lnTo>
                <a:lnTo>
                  <a:pt x="36652" y="61115"/>
                </a:lnTo>
                <a:lnTo>
                  <a:pt x="37005" y="61777"/>
                </a:lnTo>
                <a:lnTo>
                  <a:pt x="37402" y="62440"/>
                </a:lnTo>
                <a:lnTo>
                  <a:pt x="37844" y="63058"/>
                </a:lnTo>
                <a:lnTo>
                  <a:pt x="38330" y="63632"/>
                </a:lnTo>
                <a:lnTo>
                  <a:pt x="38815" y="64206"/>
                </a:lnTo>
                <a:lnTo>
                  <a:pt x="39301" y="64780"/>
                </a:lnTo>
                <a:lnTo>
                  <a:pt x="39875" y="65266"/>
                </a:lnTo>
                <a:lnTo>
                  <a:pt x="40405" y="65796"/>
                </a:lnTo>
                <a:lnTo>
                  <a:pt x="41023" y="66237"/>
                </a:lnTo>
                <a:lnTo>
                  <a:pt x="41642" y="66679"/>
                </a:lnTo>
                <a:lnTo>
                  <a:pt x="42260" y="67076"/>
                </a:lnTo>
                <a:lnTo>
                  <a:pt x="42966" y="67474"/>
                </a:lnTo>
                <a:lnTo>
                  <a:pt x="43629" y="67827"/>
                </a:lnTo>
                <a:lnTo>
                  <a:pt x="44335" y="68136"/>
                </a:lnTo>
                <a:lnTo>
                  <a:pt x="45086" y="68401"/>
                </a:lnTo>
                <a:lnTo>
                  <a:pt x="45837" y="68666"/>
                </a:lnTo>
                <a:lnTo>
                  <a:pt x="46587" y="68887"/>
                </a:lnTo>
                <a:lnTo>
                  <a:pt x="47382" y="69064"/>
                </a:lnTo>
                <a:lnTo>
                  <a:pt x="48177" y="69196"/>
                </a:lnTo>
                <a:lnTo>
                  <a:pt x="49016" y="69284"/>
                </a:lnTo>
                <a:lnTo>
                  <a:pt x="49855" y="69373"/>
                </a:lnTo>
                <a:lnTo>
                  <a:pt x="50694" y="69373"/>
                </a:lnTo>
                <a:lnTo>
                  <a:pt x="51798" y="69328"/>
                </a:lnTo>
                <a:lnTo>
                  <a:pt x="52858" y="69284"/>
                </a:lnTo>
                <a:lnTo>
                  <a:pt x="53873" y="69152"/>
                </a:lnTo>
                <a:lnTo>
                  <a:pt x="54801" y="68975"/>
                </a:lnTo>
                <a:lnTo>
                  <a:pt x="55684" y="68754"/>
                </a:lnTo>
                <a:lnTo>
                  <a:pt x="56523" y="68445"/>
                </a:lnTo>
                <a:lnTo>
                  <a:pt x="57362" y="68136"/>
                </a:lnTo>
                <a:lnTo>
                  <a:pt x="58113" y="67783"/>
                </a:lnTo>
                <a:lnTo>
                  <a:pt x="58819" y="67430"/>
                </a:lnTo>
                <a:lnTo>
                  <a:pt x="59526" y="66988"/>
                </a:lnTo>
                <a:lnTo>
                  <a:pt x="60188" y="66547"/>
                </a:lnTo>
                <a:lnTo>
                  <a:pt x="60806" y="66017"/>
                </a:lnTo>
                <a:lnTo>
                  <a:pt x="61425" y="65531"/>
                </a:lnTo>
                <a:lnTo>
                  <a:pt x="62043" y="64957"/>
                </a:lnTo>
                <a:lnTo>
                  <a:pt x="62617" y="64383"/>
                </a:lnTo>
                <a:lnTo>
                  <a:pt x="63147" y="63809"/>
                </a:lnTo>
                <a:lnTo>
                  <a:pt x="58113" y="58686"/>
                </a:lnTo>
                <a:lnTo>
                  <a:pt x="57318" y="59393"/>
                </a:lnTo>
                <a:lnTo>
                  <a:pt x="56523" y="60011"/>
                </a:lnTo>
                <a:lnTo>
                  <a:pt x="55728" y="60585"/>
                </a:lnTo>
                <a:lnTo>
                  <a:pt x="54889" y="61027"/>
                </a:lnTo>
                <a:lnTo>
                  <a:pt x="54447" y="61248"/>
                </a:lnTo>
                <a:lnTo>
                  <a:pt x="54050" y="61424"/>
                </a:lnTo>
                <a:lnTo>
                  <a:pt x="53564" y="61557"/>
                </a:lnTo>
                <a:lnTo>
                  <a:pt x="53123" y="61689"/>
                </a:lnTo>
                <a:lnTo>
                  <a:pt x="52637" y="61777"/>
                </a:lnTo>
                <a:lnTo>
                  <a:pt x="52151" y="61866"/>
                </a:lnTo>
                <a:lnTo>
                  <a:pt x="51621" y="61910"/>
                </a:lnTo>
                <a:lnTo>
                  <a:pt x="51091" y="61910"/>
                </a:lnTo>
                <a:lnTo>
                  <a:pt x="50208" y="61866"/>
                </a:lnTo>
                <a:lnTo>
                  <a:pt x="49413" y="61733"/>
                </a:lnTo>
                <a:lnTo>
                  <a:pt x="48619" y="61557"/>
                </a:lnTo>
                <a:lnTo>
                  <a:pt x="47868" y="61248"/>
                </a:lnTo>
                <a:lnTo>
                  <a:pt x="47205" y="60894"/>
                </a:lnTo>
                <a:lnTo>
                  <a:pt x="46543" y="60497"/>
                </a:lnTo>
                <a:lnTo>
                  <a:pt x="45969" y="60011"/>
                </a:lnTo>
                <a:lnTo>
                  <a:pt x="45439" y="59437"/>
                </a:lnTo>
                <a:lnTo>
                  <a:pt x="44953" y="58863"/>
                </a:lnTo>
                <a:lnTo>
                  <a:pt x="44556" y="58201"/>
                </a:lnTo>
                <a:lnTo>
                  <a:pt x="44203" y="57494"/>
                </a:lnTo>
                <a:lnTo>
                  <a:pt x="43894" y="56788"/>
                </a:lnTo>
                <a:lnTo>
                  <a:pt x="43673" y="55993"/>
                </a:lnTo>
                <a:lnTo>
                  <a:pt x="43496" y="55198"/>
                </a:lnTo>
                <a:lnTo>
                  <a:pt x="43364" y="54359"/>
                </a:lnTo>
                <a:lnTo>
                  <a:pt x="43364" y="53476"/>
                </a:lnTo>
                <a:lnTo>
                  <a:pt x="43364" y="53387"/>
                </a:lnTo>
                <a:lnTo>
                  <a:pt x="43364" y="52548"/>
                </a:lnTo>
                <a:lnTo>
                  <a:pt x="43496" y="51709"/>
                </a:lnTo>
                <a:lnTo>
                  <a:pt x="43673" y="50959"/>
                </a:lnTo>
                <a:lnTo>
                  <a:pt x="43894" y="50164"/>
                </a:lnTo>
                <a:lnTo>
                  <a:pt x="44203" y="49457"/>
                </a:lnTo>
                <a:lnTo>
                  <a:pt x="44556" y="48751"/>
                </a:lnTo>
                <a:lnTo>
                  <a:pt x="44953" y="48133"/>
                </a:lnTo>
                <a:lnTo>
                  <a:pt x="45439" y="47514"/>
                </a:lnTo>
                <a:lnTo>
                  <a:pt x="45925" y="46984"/>
                </a:lnTo>
                <a:lnTo>
                  <a:pt x="46499" y="46499"/>
                </a:lnTo>
                <a:lnTo>
                  <a:pt x="47117" y="46101"/>
                </a:lnTo>
                <a:lnTo>
                  <a:pt x="47780" y="45748"/>
                </a:lnTo>
                <a:lnTo>
                  <a:pt x="48442" y="45439"/>
                </a:lnTo>
                <a:lnTo>
                  <a:pt x="49193" y="45218"/>
                </a:lnTo>
                <a:lnTo>
                  <a:pt x="49943" y="45130"/>
                </a:lnTo>
                <a:lnTo>
                  <a:pt x="50738" y="45086"/>
                </a:lnTo>
                <a:lnTo>
                  <a:pt x="51312" y="45086"/>
                </a:lnTo>
                <a:lnTo>
                  <a:pt x="51842" y="45130"/>
                </a:lnTo>
                <a:lnTo>
                  <a:pt x="52372" y="45218"/>
                </a:lnTo>
                <a:lnTo>
                  <a:pt x="52858" y="45306"/>
                </a:lnTo>
                <a:lnTo>
                  <a:pt x="53344" y="45439"/>
                </a:lnTo>
                <a:lnTo>
                  <a:pt x="53785" y="45571"/>
                </a:lnTo>
                <a:lnTo>
                  <a:pt x="54227" y="45748"/>
                </a:lnTo>
                <a:lnTo>
                  <a:pt x="54668" y="45969"/>
                </a:lnTo>
                <a:lnTo>
                  <a:pt x="55463" y="46455"/>
                </a:lnTo>
                <a:lnTo>
                  <a:pt x="56214" y="47029"/>
                </a:lnTo>
                <a:lnTo>
                  <a:pt x="56965" y="47691"/>
                </a:lnTo>
                <a:lnTo>
                  <a:pt x="57715" y="48442"/>
                </a:lnTo>
                <a:lnTo>
                  <a:pt x="63014" y="42745"/>
                </a:lnTo>
                <a:lnTo>
                  <a:pt x="62440" y="42127"/>
                </a:lnTo>
                <a:lnTo>
                  <a:pt x="61866" y="41597"/>
                </a:lnTo>
                <a:lnTo>
                  <a:pt x="61292" y="41067"/>
                </a:lnTo>
                <a:lnTo>
                  <a:pt x="60718" y="40581"/>
                </a:lnTo>
                <a:lnTo>
                  <a:pt x="60056" y="40140"/>
                </a:lnTo>
                <a:lnTo>
                  <a:pt x="59393" y="39698"/>
                </a:lnTo>
                <a:lnTo>
                  <a:pt x="58731" y="39301"/>
                </a:lnTo>
                <a:lnTo>
                  <a:pt x="57980" y="38992"/>
                </a:lnTo>
                <a:lnTo>
                  <a:pt x="57229" y="38638"/>
                </a:lnTo>
                <a:lnTo>
                  <a:pt x="56435" y="38374"/>
                </a:lnTo>
                <a:lnTo>
                  <a:pt x="55596" y="38153"/>
                </a:lnTo>
                <a:lnTo>
                  <a:pt x="54757" y="37976"/>
                </a:lnTo>
                <a:lnTo>
                  <a:pt x="53829" y="37799"/>
                </a:lnTo>
                <a:lnTo>
                  <a:pt x="52858" y="37711"/>
                </a:lnTo>
                <a:lnTo>
                  <a:pt x="51842" y="37623"/>
                </a:lnTo>
                <a:close/>
                <a:moveTo>
                  <a:pt x="80545" y="37623"/>
                </a:moveTo>
                <a:lnTo>
                  <a:pt x="79662" y="37667"/>
                </a:lnTo>
                <a:lnTo>
                  <a:pt x="78823" y="37799"/>
                </a:lnTo>
                <a:lnTo>
                  <a:pt x="77984" y="37932"/>
                </a:lnTo>
                <a:lnTo>
                  <a:pt x="77189" y="38109"/>
                </a:lnTo>
                <a:lnTo>
                  <a:pt x="76350" y="38329"/>
                </a:lnTo>
                <a:lnTo>
                  <a:pt x="75599" y="38550"/>
                </a:lnTo>
                <a:lnTo>
                  <a:pt x="74849" y="38859"/>
                </a:lnTo>
                <a:lnTo>
                  <a:pt x="74098" y="39168"/>
                </a:lnTo>
                <a:lnTo>
                  <a:pt x="73392" y="39522"/>
                </a:lnTo>
                <a:lnTo>
                  <a:pt x="72685" y="39919"/>
                </a:lnTo>
                <a:lnTo>
                  <a:pt x="72023" y="40317"/>
                </a:lnTo>
                <a:lnTo>
                  <a:pt x="71360" y="40758"/>
                </a:lnTo>
                <a:lnTo>
                  <a:pt x="70742" y="41244"/>
                </a:lnTo>
                <a:lnTo>
                  <a:pt x="70124" y="41730"/>
                </a:lnTo>
                <a:lnTo>
                  <a:pt x="69594" y="42259"/>
                </a:lnTo>
                <a:lnTo>
                  <a:pt x="69020" y="42834"/>
                </a:lnTo>
                <a:lnTo>
                  <a:pt x="68534" y="43408"/>
                </a:lnTo>
                <a:lnTo>
                  <a:pt x="68048" y="43982"/>
                </a:lnTo>
                <a:lnTo>
                  <a:pt x="67607" y="44600"/>
                </a:lnTo>
                <a:lnTo>
                  <a:pt x="67165" y="45262"/>
                </a:lnTo>
                <a:lnTo>
                  <a:pt x="66768" y="45925"/>
                </a:lnTo>
                <a:lnTo>
                  <a:pt x="66414" y="46587"/>
                </a:lnTo>
                <a:lnTo>
                  <a:pt x="66105" y="47294"/>
                </a:lnTo>
                <a:lnTo>
                  <a:pt x="65840" y="48044"/>
                </a:lnTo>
                <a:lnTo>
                  <a:pt x="65575" y="48751"/>
                </a:lnTo>
                <a:lnTo>
                  <a:pt x="65355" y="49501"/>
                </a:lnTo>
                <a:lnTo>
                  <a:pt x="65178" y="50296"/>
                </a:lnTo>
                <a:lnTo>
                  <a:pt x="65046" y="51091"/>
                </a:lnTo>
                <a:lnTo>
                  <a:pt x="64957" y="51886"/>
                </a:lnTo>
                <a:lnTo>
                  <a:pt x="64869" y="52681"/>
                </a:lnTo>
                <a:lnTo>
                  <a:pt x="64869" y="53476"/>
                </a:lnTo>
                <a:lnTo>
                  <a:pt x="64869" y="53608"/>
                </a:lnTo>
                <a:lnTo>
                  <a:pt x="64869" y="54403"/>
                </a:lnTo>
                <a:lnTo>
                  <a:pt x="64957" y="55242"/>
                </a:lnTo>
                <a:lnTo>
                  <a:pt x="65046" y="56037"/>
                </a:lnTo>
                <a:lnTo>
                  <a:pt x="65178" y="56788"/>
                </a:lnTo>
                <a:lnTo>
                  <a:pt x="65355" y="57582"/>
                </a:lnTo>
                <a:lnTo>
                  <a:pt x="65575" y="58333"/>
                </a:lnTo>
                <a:lnTo>
                  <a:pt x="65796" y="59040"/>
                </a:lnTo>
                <a:lnTo>
                  <a:pt x="66105" y="59790"/>
                </a:lnTo>
                <a:lnTo>
                  <a:pt x="66414" y="60453"/>
                </a:lnTo>
                <a:lnTo>
                  <a:pt x="66768" y="61159"/>
                </a:lnTo>
                <a:lnTo>
                  <a:pt x="67165" y="61822"/>
                </a:lnTo>
                <a:lnTo>
                  <a:pt x="67563" y="62440"/>
                </a:lnTo>
                <a:lnTo>
                  <a:pt x="68004" y="63058"/>
                </a:lnTo>
                <a:lnTo>
                  <a:pt x="68490" y="63676"/>
                </a:lnTo>
                <a:lnTo>
                  <a:pt x="69020" y="64250"/>
                </a:lnTo>
                <a:lnTo>
                  <a:pt x="69550" y="64780"/>
                </a:lnTo>
                <a:lnTo>
                  <a:pt x="70124" y="65310"/>
                </a:lnTo>
                <a:lnTo>
                  <a:pt x="70698" y="65796"/>
                </a:lnTo>
                <a:lnTo>
                  <a:pt x="71316" y="66282"/>
                </a:lnTo>
                <a:lnTo>
                  <a:pt x="71934" y="66679"/>
                </a:lnTo>
                <a:lnTo>
                  <a:pt x="72641" y="67121"/>
                </a:lnTo>
                <a:lnTo>
                  <a:pt x="73303" y="67474"/>
                </a:lnTo>
                <a:lnTo>
                  <a:pt x="74010" y="67827"/>
                </a:lnTo>
                <a:lnTo>
                  <a:pt x="74760" y="68136"/>
                </a:lnTo>
                <a:lnTo>
                  <a:pt x="75511" y="68445"/>
                </a:lnTo>
                <a:lnTo>
                  <a:pt x="76306" y="68666"/>
                </a:lnTo>
                <a:lnTo>
                  <a:pt x="77101" y="68887"/>
                </a:lnTo>
                <a:lnTo>
                  <a:pt x="77896" y="69064"/>
                </a:lnTo>
                <a:lnTo>
                  <a:pt x="78735" y="69196"/>
                </a:lnTo>
                <a:lnTo>
                  <a:pt x="79574" y="69284"/>
                </a:lnTo>
                <a:lnTo>
                  <a:pt x="80457" y="69373"/>
                </a:lnTo>
                <a:lnTo>
                  <a:pt x="82179" y="69373"/>
                </a:lnTo>
                <a:lnTo>
                  <a:pt x="83062" y="69284"/>
                </a:lnTo>
                <a:lnTo>
                  <a:pt x="83901" y="69196"/>
                </a:lnTo>
                <a:lnTo>
                  <a:pt x="84740" y="69064"/>
                </a:lnTo>
                <a:lnTo>
                  <a:pt x="85579" y="68887"/>
                </a:lnTo>
                <a:lnTo>
                  <a:pt x="86374" y="68666"/>
                </a:lnTo>
                <a:lnTo>
                  <a:pt x="87169" y="68401"/>
                </a:lnTo>
                <a:lnTo>
                  <a:pt x="87920" y="68136"/>
                </a:lnTo>
                <a:lnTo>
                  <a:pt x="88670" y="67827"/>
                </a:lnTo>
                <a:lnTo>
                  <a:pt x="89377" y="67474"/>
                </a:lnTo>
                <a:lnTo>
                  <a:pt x="90083" y="67076"/>
                </a:lnTo>
                <a:lnTo>
                  <a:pt x="90746" y="66679"/>
                </a:lnTo>
                <a:lnTo>
                  <a:pt x="91364" y="66237"/>
                </a:lnTo>
                <a:lnTo>
                  <a:pt x="91982" y="65752"/>
                </a:lnTo>
                <a:lnTo>
                  <a:pt x="92600" y="65266"/>
                </a:lnTo>
                <a:lnTo>
                  <a:pt x="93175" y="64736"/>
                </a:lnTo>
                <a:lnTo>
                  <a:pt x="93704" y="64162"/>
                </a:lnTo>
                <a:lnTo>
                  <a:pt x="94234" y="63588"/>
                </a:lnTo>
                <a:lnTo>
                  <a:pt x="94676" y="63014"/>
                </a:lnTo>
                <a:lnTo>
                  <a:pt x="95162" y="62351"/>
                </a:lnTo>
                <a:lnTo>
                  <a:pt x="95559" y="61733"/>
                </a:lnTo>
                <a:lnTo>
                  <a:pt x="95957" y="61071"/>
                </a:lnTo>
                <a:lnTo>
                  <a:pt x="96310" y="60364"/>
                </a:lnTo>
                <a:lnTo>
                  <a:pt x="96619" y="59658"/>
                </a:lnTo>
                <a:lnTo>
                  <a:pt x="96928" y="58951"/>
                </a:lnTo>
                <a:lnTo>
                  <a:pt x="97149" y="58201"/>
                </a:lnTo>
                <a:lnTo>
                  <a:pt x="97370" y="57450"/>
                </a:lnTo>
                <a:lnTo>
                  <a:pt x="97546" y="56699"/>
                </a:lnTo>
                <a:lnTo>
                  <a:pt x="97679" y="55904"/>
                </a:lnTo>
                <a:lnTo>
                  <a:pt x="97811" y="55110"/>
                </a:lnTo>
                <a:lnTo>
                  <a:pt x="97855" y="54315"/>
                </a:lnTo>
                <a:lnTo>
                  <a:pt x="97900" y="53476"/>
                </a:lnTo>
                <a:lnTo>
                  <a:pt x="97900" y="53387"/>
                </a:lnTo>
                <a:lnTo>
                  <a:pt x="97855" y="52548"/>
                </a:lnTo>
                <a:lnTo>
                  <a:pt x="97811" y="51753"/>
                </a:lnTo>
                <a:lnTo>
                  <a:pt x="97723" y="50959"/>
                </a:lnTo>
                <a:lnTo>
                  <a:pt x="97546" y="50164"/>
                </a:lnTo>
                <a:lnTo>
                  <a:pt x="97370" y="49413"/>
                </a:lnTo>
                <a:lnTo>
                  <a:pt x="97193" y="48662"/>
                </a:lnTo>
                <a:lnTo>
                  <a:pt x="96928" y="47912"/>
                </a:lnTo>
                <a:lnTo>
                  <a:pt x="96619" y="47205"/>
                </a:lnTo>
                <a:lnTo>
                  <a:pt x="96310" y="46499"/>
                </a:lnTo>
                <a:lnTo>
                  <a:pt x="95957" y="45836"/>
                </a:lnTo>
                <a:lnTo>
                  <a:pt x="95603" y="45174"/>
                </a:lnTo>
                <a:lnTo>
                  <a:pt x="95162" y="44512"/>
                </a:lnTo>
                <a:lnTo>
                  <a:pt x="94720" y="43937"/>
                </a:lnTo>
                <a:lnTo>
                  <a:pt x="94234" y="43319"/>
                </a:lnTo>
                <a:lnTo>
                  <a:pt x="93749" y="42745"/>
                </a:lnTo>
                <a:lnTo>
                  <a:pt x="93219" y="42215"/>
                </a:lnTo>
                <a:lnTo>
                  <a:pt x="92645" y="41685"/>
                </a:lnTo>
                <a:lnTo>
                  <a:pt x="92026" y="41200"/>
                </a:lnTo>
                <a:lnTo>
                  <a:pt x="91408" y="40714"/>
                </a:lnTo>
                <a:lnTo>
                  <a:pt x="90790" y="40272"/>
                </a:lnTo>
                <a:lnTo>
                  <a:pt x="90128" y="39875"/>
                </a:lnTo>
                <a:lnTo>
                  <a:pt x="89421" y="39477"/>
                </a:lnTo>
                <a:lnTo>
                  <a:pt x="88715" y="39168"/>
                </a:lnTo>
                <a:lnTo>
                  <a:pt x="87964" y="38815"/>
                </a:lnTo>
                <a:lnTo>
                  <a:pt x="87213" y="38550"/>
                </a:lnTo>
                <a:lnTo>
                  <a:pt x="86462" y="38329"/>
                </a:lnTo>
                <a:lnTo>
                  <a:pt x="85668" y="38109"/>
                </a:lnTo>
                <a:lnTo>
                  <a:pt x="84829" y="37932"/>
                </a:lnTo>
                <a:lnTo>
                  <a:pt x="84034" y="37799"/>
                </a:lnTo>
                <a:lnTo>
                  <a:pt x="83151" y="37667"/>
                </a:lnTo>
                <a:lnTo>
                  <a:pt x="82312" y="37623"/>
                </a:lnTo>
                <a:close/>
                <a:moveTo>
                  <a:pt x="233510" y="59525"/>
                </a:moveTo>
                <a:lnTo>
                  <a:pt x="233245" y="60585"/>
                </a:lnTo>
                <a:lnTo>
                  <a:pt x="232936" y="61601"/>
                </a:lnTo>
                <a:lnTo>
                  <a:pt x="232583" y="62661"/>
                </a:lnTo>
                <a:lnTo>
                  <a:pt x="232142" y="63720"/>
                </a:lnTo>
                <a:lnTo>
                  <a:pt x="231656" y="64736"/>
                </a:lnTo>
                <a:lnTo>
                  <a:pt x="231126" y="65752"/>
                </a:lnTo>
                <a:lnTo>
                  <a:pt x="230552" y="66723"/>
                </a:lnTo>
                <a:lnTo>
                  <a:pt x="229934" y="67650"/>
                </a:lnTo>
                <a:lnTo>
                  <a:pt x="229139" y="68710"/>
                </a:lnTo>
                <a:lnTo>
                  <a:pt x="229713" y="69858"/>
                </a:lnTo>
                <a:lnTo>
                  <a:pt x="230066" y="70653"/>
                </a:lnTo>
                <a:lnTo>
                  <a:pt x="230508" y="71448"/>
                </a:lnTo>
                <a:lnTo>
                  <a:pt x="230993" y="72199"/>
                </a:lnTo>
                <a:lnTo>
                  <a:pt x="231567" y="72949"/>
                </a:lnTo>
                <a:lnTo>
                  <a:pt x="232142" y="73700"/>
                </a:lnTo>
                <a:lnTo>
                  <a:pt x="232760" y="74451"/>
                </a:lnTo>
                <a:lnTo>
                  <a:pt x="233422" y="75157"/>
                </a:lnTo>
                <a:lnTo>
                  <a:pt x="234129" y="75864"/>
                </a:lnTo>
                <a:lnTo>
                  <a:pt x="234879" y="76526"/>
                </a:lnTo>
                <a:lnTo>
                  <a:pt x="235630" y="77145"/>
                </a:lnTo>
                <a:lnTo>
                  <a:pt x="236425" y="77763"/>
                </a:lnTo>
                <a:lnTo>
                  <a:pt x="237220" y="78337"/>
                </a:lnTo>
                <a:lnTo>
                  <a:pt x="238059" y="78867"/>
                </a:lnTo>
                <a:lnTo>
                  <a:pt x="238898" y="79352"/>
                </a:lnTo>
                <a:lnTo>
                  <a:pt x="239737" y="79838"/>
                </a:lnTo>
                <a:lnTo>
                  <a:pt x="240620" y="80236"/>
                </a:lnTo>
                <a:lnTo>
                  <a:pt x="241503" y="80633"/>
                </a:lnTo>
                <a:lnTo>
                  <a:pt x="241547" y="80633"/>
                </a:lnTo>
                <a:lnTo>
                  <a:pt x="242430" y="80236"/>
                </a:lnTo>
                <a:lnTo>
                  <a:pt x="243314" y="79838"/>
                </a:lnTo>
                <a:lnTo>
                  <a:pt x="244153" y="79352"/>
                </a:lnTo>
                <a:lnTo>
                  <a:pt x="244992" y="78867"/>
                </a:lnTo>
                <a:lnTo>
                  <a:pt x="245831" y="78337"/>
                </a:lnTo>
                <a:lnTo>
                  <a:pt x="246626" y="77763"/>
                </a:lnTo>
                <a:lnTo>
                  <a:pt x="247420" y="77145"/>
                </a:lnTo>
                <a:lnTo>
                  <a:pt x="248171" y="76526"/>
                </a:lnTo>
                <a:lnTo>
                  <a:pt x="248922" y="75864"/>
                </a:lnTo>
                <a:lnTo>
                  <a:pt x="249628" y="75157"/>
                </a:lnTo>
                <a:lnTo>
                  <a:pt x="250291" y="74451"/>
                </a:lnTo>
                <a:lnTo>
                  <a:pt x="250909" y="73700"/>
                </a:lnTo>
                <a:lnTo>
                  <a:pt x="251483" y="72949"/>
                </a:lnTo>
                <a:lnTo>
                  <a:pt x="252013" y="72199"/>
                </a:lnTo>
                <a:lnTo>
                  <a:pt x="252543" y="71448"/>
                </a:lnTo>
                <a:lnTo>
                  <a:pt x="252984" y="70653"/>
                </a:lnTo>
                <a:lnTo>
                  <a:pt x="253338" y="69858"/>
                </a:lnTo>
                <a:lnTo>
                  <a:pt x="253912" y="68710"/>
                </a:lnTo>
                <a:lnTo>
                  <a:pt x="253117" y="67650"/>
                </a:lnTo>
                <a:lnTo>
                  <a:pt x="252499" y="66723"/>
                </a:lnTo>
                <a:lnTo>
                  <a:pt x="251925" y="65752"/>
                </a:lnTo>
                <a:lnTo>
                  <a:pt x="251395" y="64736"/>
                </a:lnTo>
                <a:lnTo>
                  <a:pt x="250909" y="63720"/>
                </a:lnTo>
                <a:lnTo>
                  <a:pt x="250467" y="62661"/>
                </a:lnTo>
                <a:lnTo>
                  <a:pt x="250114" y="61601"/>
                </a:lnTo>
                <a:lnTo>
                  <a:pt x="249805" y="60585"/>
                </a:lnTo>
                <a:lnTo>
                  <a:pt x="249540" y="59525"/>
                </a:lnTo>
                <a:lnTo>
                  <a:pt x="244992" y="59525"/>
                </a:lnTo>
                <a:lnTo>
                  <a:pt x="245168" y="60409"/>
                </a:lnTo>
                <a:lnTo>
                  <a:pt x="245389" y="61380"/>
                </a:lnTo>
                <a:lnTo>
                  <a:pt x="245654" y="62484"/>
                </a:lnTo>
                <a:lnTo>
                  <a:pt x="246051" y="63676"/>
                </a:lnTo>
                <a:lnTo>
                  <a:pt x="246537" y="64957"/>
                </a:lnTo>
                <a:lnTo>
                  <a:pt x="247155" y="66282"/>
                </a:lnTo>
                <a:lnTo>
                  <a:pt x="247862" y="67695"/>
                </a:lnTo>
                <a:lnTo>
                  <a:pt x="248259" y="68401"/>
                </a:lnTo>
                <a:lnTo>
                  <a:pt x="248701" y="69108"/>
                </a:lnTo>
                <a:lnTo>
                  <a:pt x="248083" y="70035"/>
                </a:lnTo>
                <a:lnTo>
                  <a:pt x="247332" y="71007"/>
                </a:lnTo>
                <a:lnTo>
                  <a:pt x="246537" y="71890"/>
                </a:lnTo>
                <a:lnTo>
                  <a:pt x="245654" y="72773"/>
                </a:lnTo>
                <a:lnTo>
                  <a:pt x="244683" y="73612"/>
                </a:lnTo>
                <a:lnTo>
                  <a:pt x="243667" y="74407"/>
                </a:lnTo>
                <a:lnTo>
                  <a:pt x="242607" y="75069"/>
                </a:lnTo>
                <a:lnTo>
                  <a:pt x="241547" y="75687"/>
                </a:lnTo>
                <a:lnTo>
                  <a:pt x="241503" y="75687"/>
                </a:lnTo>
                <a:lnTo>
                  <a:pt x="240443" y="75069"/>
                </a:lnTo>
                <a:lnTo>
                  <a:pt x="239384" y="74407"/>
                </a:lnTo>
                <a:lnTo>
                  <a:pt x="238368" y="73612"/>
                </a:lnTo>
                <a:lnTo>
                  <a:pt x="237396" y="72773"/>
                </a:lnTo>
                <a:lnTo>
                  <a:pt x="236513" y="71890"/>
                </a:lnTo>
                <a:lnTo>
                  <a:pt x="235718" y="71007"/>
                </a:lnTo>
                <a:lnTo>
                  <a:pt x="234968" y="70035"/>
                </a:lnTo>
                <a:lnTo>
                  <a:pt x="234349" y="69108"/>
                </a:lnTo>
                <a:lnTo>
                  <a:pt x="234791" y="68401"/>
                </a:lnTo>
                <a:lnTo>
                  <a:pt x="235188" y="67695"/>
                </a:lnTo>
                <a:lnTo>
                  <a:pt x="235895" y="66282"/>
                </a:lnTo>
                <a:lnTo>
                  <a:pt x="236513" y="64957"/>
                </a:lnTo>
                <a:lnTo>
                  <a:pt x="236999" y="63676"/>
                </a:lnTo>
                <a:lnTo>
                  <a:pt x="237352" y="62484"/>
                </a:lnTo>
                <a:lnTo>
                  <a:pt x="237661" y="61380"/>
                </a:lnTo>
                <a:lnTo>
                  <a:pt x="237882" y="60409"/>
                </a:lnTo>
                <a:lnTo>
                  <a:pt x="238059" y="5952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00281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ubhead_4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406AB3E-09D4-514B-81DB-4976A1DCB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E1653D8-3091-E641-B9A2-7153D6A7C3A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xmlns="" id="{12F1A092-37D0-D842-B66A-ACBCB385415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82663" y="2582246"/>
            <a:ext cx="7325710" cy="15062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 b="1" i="0">
                <a:solidFill>
                  <a:schemeClr val="bg2"/>
                </a:solidFill>
                <a:latin typeface="Nunito SemiBold" pitchFamily="2" charset="77"/>
              </a:defRPr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GB" dirty="0"/>
              <a:t>Subhead goes here</a:t>
            </a:r>
          </a:p>
        </p:txBody>
      </p:sp>
      <p:sp>
        <p:nvSpPr>
          <p:cNvPr id="14" name="Footer Placeholder 15">
            <a:extLst>
              <a:ext uri="{FF2B5EF4-FFF2-40B4-BE49-F238E27FC236}">
                <a16:creationId xmlns:a16="http://schemas.microsoft.com/office/drawing/2014/main" xmlns="" id="{FB74D39F-5EA6-B542-823E-5442E6F4C8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8235" y="293470"/>
            <a:ext cx="4114800" cy="226076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 b="1">
                <a:latin typeface="Nunito SemiBold" pitchFamily="2" charset="77"/>
              </a:rPr>
              <a:t>Presentation title</a:t>
            </a:r>
            <a:endParaRPr lang="en-GB" b="1" dirty="0">
              <a:latin typeface="Nunito SemiBold" pitchFamily="2" charset="77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xmlns="" id="{3A56933A-7AB9-5147-ADEF-CDA699895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63" y="1122362"/>
            <a:ext cx="7325710" cy="1408386"/>
          </a:xfrm>
        </p:spPr>
        <p:txBody>
          <a:bodyPr>
            <a:no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0" name="Google Shape;82;p14">
            <a:extLst>
              <a:ext uri="{FF2B5EF4-FFF2-40B4-BE49-F238E27FC236}">
                <a16:creationId xmlns:a16="http://schemas.microsoft.com/office/drawing/2014/main" xmlns="" id="{77C43840-BDC1-2F47-9529-A2AF36841FDE}"/>
              </a:ext>
            </a:extLst>
          </p:cNvPr>
          <p:cNvSpPr/>
          <p:nvPr userDrawn="1"/>
        </p:nvSpPr>
        <p:spPr>
          <a:xfrm>
            <a:off x="411926" y="6273976"/>
            <a:ext cx="1365503" cy="385318"/>
          </a:xfrm>
          <a:custGeom>
            <a:avLst/>
            <a:gdLst/>
            <a:ahLst/>
            <a:cxnLst/>
            <a:rect l="l" t="t" r="r" b="b"/>
            <a:pathLst>
              <a:path w="285750" h="80633" extrusionOk="0">
                <a:moveTo>
                  <a:pt x="210725" y="25347"/>
                </a:moveTo>
                <a:lnTo>
                  <a:pt x="209974" y="25391"/>
                </a:lnTo>
                <a:lnTo>
                  <a:pt x="209223" y="25435"/>
                </a:lnTo>
                <a:lnTo>
                  <a:pt x="208517" y="25568"/>
                </a:lnTo>
                <a:lnTo>
                  <a:pt x="207766" y="25700"/>
                </a:lnTo>
                <a:lnTo>
                  <a:pt x="207059" y="25877"/>
                </a:lnTo>
                <a:lnTo>
                  <a:pt x="206353" y="26098"/>
                </a:lnTo>
                <a:lnTo>
                  <a:pt x="205691" y="26362"/>
                </a:lnTo>
                <a:lnTo>
                  <a:pt x="204984" y="26672"/>
                </a:lnTo>
                <a:lnTo>
                  <a:pt x="204366" y="26981"/>
                </a:lnTo>
                <a:lnTo>
                  <a:pt x="203703" y="27378"/>
                </a:lnTo>
                <a:lnTo>
                  <a:pt x="203085" y="27776"/>
                </a:lnTo>
                <a:lnTo>
                  <a:pt x="202511" y="28217"/>
                </a:lnTo>
                <a:lnTo>
                  <a:pt x="201937" y="28703"/>
                </a:lnTo>
                <a:lnTo>
                  <a:pt x="201407" y="29189"/>
                </a:lnTo>
                <a:lnTo>
                  <a:pt x="200877" y="29763"/>
                </a:lnTo>
                <a:lnTo>
                  <a:pt x="200392" y="30337"/>
                </a:lnTo>
                <a:lnTo>
                  <a:pt x="199906" y="30955"/>
                </a:lnTo>
                <a:lnTo>
                  <a:pt x="199464" y="31617"/>
                </a:lnTo>
                <a:lnTo>
                  <a:pt x="199067" y="32280"/>
                </a:lnTo>
                <a:lnTo>
                  <a:pt x="198713" y="32986"/>
                </a:lnTo>
                <a:lnTo>
                  <a:pt x="198360" y="33693"/>
                </a:lnTo>
                <a:lnTo>
                  <a:pt x="198095" y="34399"/>
                </a:lnTo>
                <a:lnTo>
                  <a:pt x="197874" y="35150"/>
                </a:lnTo>
                <a:lnTo>
                  <a:pt x="197654" y="35901"/>
                </a:lnTo>
                <a:lnTo>
                  <a:pt x="197521" y="36651"/>
                </a:lnTo>
                <a:lnTo>
                  <a:pt x="197389" y="37402"/>
                </a:lnTo>
                <a:lnTo>
                  <a:pt x="197300" y="38197"/>
                </a:lnTo>
                <a:lnTo>
                  <a:pt x="197300" y="38948"/>
                </a:lnTo>
                <a:lnTo>
                  <a:pt x="197300" y="39742"/>
                </a:lnTo>
                <a:lnTo>
                  <a:pt x="197345" y="40537"/>
                </a:lnTo>
                <a:lnTo>
                  <a:pt x="197477" y="41332"/>
                </a:lnTo>
                <a:lnTo>
                  <a:pt x="197610" y="42083"/>
                </a:lnTo>
                <a:lnTo>
                  <a:pt x="201981" y="41156"/>
                </a:lnTo>
                <a:lnTo>
                  <a:pt x="201893" y="40626"/>
                </a:lnTo>
                <a:lnTo>
                  <a:pt x="201805" y="40096"/>
                </a:lnTo>
                <a:lnTo>
                  <a:pt x="201760" y="39566"/>
                </a:lnTo>
                <a:lnTo>
                  <a:pt x="201760" y="39036"/>
                </a:lnTo>
                <a:lnTo>
                  <a:pt x="201805" y="38506"/>
                </a:lnTo>
                <a:lnTo>
                  <a:pt x="201849" y="37976"/>
                </a:lnTo>
                <a:lnTo>
                  <a:pt x="201937" y="37446"/>
                </a:lnTo>
                <a:lnTo>
                  <a:pt x="202025" y="36916"/>
                </a:lnTo>
                <a:lnTo>
                  <a:pt x="202158" y="36431"/>
                </a:lnTo>
                <a:lnTo>
                  <a:pt x="202335" y="35901"/>
                </a:lnTo>
                <a:lnTo>
                  <a:pt x="202511" y="35415"/>
                </a:lnTo>
                <a:lnTo>
                  <a:pt x="202732" y="34929"/>
                </a:lnTo>
                <a:lnTo>
                  <a:pt x="202997" y="34443"/>
                </a:lnTo>
                <a:lnTo>
                  <a:pt x="203262" y="34002"/>
                </a:lnTo>
                <a:lnTo>
                  <a:pt x="203571" y="33560"/>
                </a:lnTo>
                <a:lnTo>
                  <a:pt x="203880" y="33119"/>
                </a:lnTo>
                <a:lnTo>
                  <a:pt x="204189" y="32765"/>
                </a:lnTo>
                <a:lnTo>
                  <a:pt x="204542" y="32368"/>
                </a:lnTo>
                <a:lnTo>
                  <a:pt x="204896" y="32059"/>
                </a:lnTo>
                <a:lnTo>
                  <a:pt x="205293" y="31706"/>
                </a:lnTo>
                <a:lnTo>
                  <a:pt x="205691" y="31441"/>
                </a:lnTo>
                <a:lnTo>
                  <a:pt x="206088" y="31176"/>
                </a:lnTo>
                <a:lnTo>
                  <a:pt x="206485" y="30911"/>
                </a:lnTo>
                <a:lnTo>
                  <a:pt x="206927" y="30690"/>
                </a:lnTo>
                <a:lnTo>
                  <a:pt x="207369" y="30513"/>
                </a:lnTo>
                <a:lnTo>
                  <a:pt x="207810" y="30337"/>
                </a:lnTo>
                <a:lnTo>
                  <a:pt x="208296" y="30160"/>
                </a:lnTo>
                <a:lnTo>
                  <a:pt x="208737" y="30072"/>
                </a:lnTo>
                <a:lnTo>
                  <a:pt x="209223" y="29983"/>
                </a:lnTo>
                <a:lnTo>
                  <a:pt x="209709" y="29895"/>
                </a:lnTo>
                <a:lnTo>
                  <a:pt x="210239" y="29851"/>
                </a:lnTo>
                <a:lnTo>
                  <a:pt x="210769" y="29851"/>
                </a:lnTo>
                <a:lnTo>
                  <a:pt x="211608" y="29895"/>
                </a:lnTo>
                <a:lnTo>
                  <a:pt x="212447" y="29983"/>
                </a:lnTo>
                <a:lnTo>
                  <a:pt x="213242" y="30204"/>
                </a:lnTo>
                <a:lnTo>
                  <a:pt x="213992" y="30425"/>
                </a:lnTo>
                <a:lnTo>
                  <a:pt x="214699" y="30734"/>
                </a:lnTo>
                <a:lnTo>
                  <a:pt x="215405" y="31087"/>
                </a:lnTo>
                <a:lnTo>
                  <a:pt x="216068" y="31529"/>
                </a:lnTo>
                <a:lnTo>
                  <a:pt x="216686" y="31971"/>
                </a:lnTo>
                <a:lnTo>
                  <a:pt x="217304" y="32456"/>
                </a:lnTo>
                <a:lnTo>
                  <a:pt x="217878" y="32942"/>
                </a:lnTo>
                <a:lnTo>
                  <a:pt x="218408" y="33472"/>
                </a:lnTo>
                <a:lnTo>
                  <a:pt x="218894" y="34046"/>
                </a:lnTo>
                <a:lnTo>
                  <a:pt x="219380" y="34576"/>
                </a:lnTo>
                <a:lnTo>
                  <a:pt x="219821" y="35150"/>
                </a:lnTo>
                <a:lnTo>
                  <a:pt x="220572" y="36254"/>
                </a:lnTo>
                <a:lnTo>
                  <a:pt x="221058" y="37005"/>
                </a:lnTo>
                <a:lnTo>
                  <a:pt x="221455" y="37711"/>
                </a:lnTo>
                <a:lnTo>
                  <a:pt x="221853" y="38462"/>
                </a:lnTo>
                <a:lnTo>
                  <a:pt x="222206" y="39168"/>
                </a:lnTo>
                <a:lnTo>
                  <a:pt x="222868" y="40670"/>
                </a:lnTo>
                <a:lnTo>
                  <a:pt x="223442" y="42127"/>
                </a:lnTo>
                <a:lnTo>
                  <a:pt x="223884" y="43540"/>
                </a:lnTo>
                <a:lnTo>
                  <a:pt x="224237" y="44865"/>
                </a:lnTo>
                <a:lnTo>
                  <a:pt x="224502" y="46145"/>
                </a:lnTo>
                <a:lnTo>
                  <a:pt x="224679" y="47338"/>
                </a:lnTo>
                <a:lnTo>
                  <a:pt x="229183" y="47338"/>
                </a:lnTo>
                <a:lnTo>
                  <a:pt x="229006" y="45880"/>
                </a:lnTo>
                <a:lnTo>
                  <a:pt x="228697" y="44335"/>
                </a:lnTo>
                <a:lnTo>
                  <a:pt x="228300" y="42701"/>
                </a:lnTo>
                <a:lnTo>
                  <a:pt x="227770" y="40979"/>
                </a:lnTo>
                <a:lnTo>
                  <a:pt x="227461" y="40096"/>
                </a:lnTo>
                <a:lnTo>
                  <a:pt x="227107" y="39168"/>
                </a:lnTo>
                <a:lnTo>
                  <a:pt x="226754" y="38285"/>
                </a:lnTo>
                <a:lnTo>
                  <a:pt x="226313" y="37402"/>
                </a:lnTo>
                <a:lnTo>
                  <a:pt x="225871" y="36475"/>
                </a:lnTo>
                <a:lnTo>
                  <a:pt x="225429" y="35592"/>
                </a:lnTo>
                <a:lnTo>
                  <a:pt x="224900" y="34708"/>
                </a:lnTo>
                <a:lnTo>
                  <a:pt x="224325" y="33825"/>
                </a:lnTo>
                <a:lnTo>
                  <a:pt x="223663" y="32810"/>
                </a:lnTo>
                <a:lnTo>
                  <a:pt x="222957" y="31882"/>
                </a:lnTo>
                <a:lnTo>
                  <a:pt x="222206" y="30999"/>
                </a:lnTo>
                <a:lnTo>
                  <a:pt x="221455" y="30160"/>
                </a:lnTo>
                <a:lnTo>
                  <a:pt x="220660" y="29409"/>
                </a:lnTo>
                <a:lnTo>
                  <a:pt x="219865" y="28703"/>
                </a:lnTo>
                <a:lnTo>
                  <a:pt x="219026" y="28085"/>
                </a:lnTo>
                <a:lnTo>
                  <a:pt x="218187" y="27511"/>
                </a:lnTo>
                <a:lnTo>
                  <a:pt x="217304" y="27025"/>
                </a:lnTo>
                <a:lnTo>
                  <a:pt x="216421" y="26583"/>
                </a:lnTo>
                <a:lnTo>
                  <a:pt x="215538" y="26230"/>
                </a:lnTo>
                <a:lnTo>
                  <a:pt x="214611" y="25921"/>
                </a:lnTo>
                <a:lnTo>
                  <a:pt x="213683" y="25656"/>
                </a:lnTo>
                <a:lnTo>
                  <a:pt x="212712" y="25479"/>
                </a:lnTo>
                <a:lnTo>
                  <a:pt x="211740" y="25391"/>
                </a:lnTo>
                <a:lnTo>
                  <a:pt x="210769" y="25347"/>
                </a:lnTo>
                <a:close/>
                <a:moveTo>
                  <a:pt x="241503" y="0"/>
                </a:moveTo>
                <a:lnTo>
                  <a:pt x="239869" y="1766"/>
                </a:lnTo>
                <a:lnTo>
                  <a:pt x="239163" y="2517"/>
                </a:lnTo>
                <a:lnTo>
                  <a:pt x="238324" y="3312"/>
                </a:lnTo>
                <a:lnTo>
                  <a:pt x="237441" y="4063"/>
                </a:lnTo>
                <a:lnTo>
                  <a:pt x="236602" y="4769"/>
                </a:lnTo>
                <a:lnTo>
                  <a:pt x="235144" y="5961"/>
                </a:lnTo>
                <a:lnTo>
                  <a:pt x="234261" y="6668"/>
                </a:lnTo>
                <a:lnTo>
                  <a:pt x="233290" y="7419"/>
                </a:lnTo>
                <a:lnTo>
                  <a:pt x="232406" y="8213"/>
                </a:lnTo>
                <a:lnTo>
                  <a:pt x="231523" y="9008"/>
                </a:lnTo>
                <a:lnTo>
                  <a:pt x="230728" y="9891"/>
                </a:lnTo>
                <a:lnTo>
                  <a:pt x="229978" y="10775"/>
                </a:lnTo>
                <a:lnTo>
                  <a:pt x="229315" y="11702"/>
                </a:lnTo>
                <a:lnTo>
                  <a:pt x="228697" y="12673"/>
                </a:lnTo>
                <a:lnTo>
                  <a:pt x="228123" y="13645"/>
                </a:lnTo>
                <a:lnTo>
                  <a:pt x="227593" y="14661"/>
                </a:lnTo>
                <a:lnTo>
                  <a:pt x="227152" y="15676"/>
                </a:lnTo>
                <a:lnTo>
                  <a:pt x="226754" y="16692"/>
                </a:lnTo>
                <a:lnTo>
                  <a:pt x="226445" y="17752"/>
                </a:lnTo>
                <a:lnTo>
                  <a:pt x="226180" y="18811"/>
                </a:lnTo>
                <a:lnTo>
                  <a:pt x="226003" y="19871"/>
                </a:lnTo>
                <a:lnTo>
                  <a:pt x="225871" y="20931"/>
                </a:lnTo>
                <a:lnTo>
                  <a:pt x="225827" y="21991"/>
                </a:lnTo>
                <a:lnTo>
                  <a:pt x="225871" y="22918"/>
                </a:lnTo>
                <a:lnTo>
                  <a:pt x="225915" y="23757"/>
                </a:lnTo>
                <a:lnTo>
                  <a:pt x="226003" y="24640"/>
                </a:lnTo>
                <a:lnTo>
                  <a:pt x="226136" y="25479"/>
                </a:lnTo>
                <a:lnTo>
                  <a:pt x="226313" y="26318"/>
                </a:lnTo>
                <a:lnTo>
                  <a:pt x="226533" y="27157"/>
                </a:lnTo>
                <a:lnTo>
                  <a:pt x="226754" y="27996"/>
                </a:lnTo>
                <a:lnTo>
                  <a:pt x="227019" y="28835"/>
                </a:lnTo>
                <a:lnTo>
                  <a:pt x="227593" y="30469"/>
                </a:lnTo>
                <a:lnTo>
                  <a:pt x="228256" y="32103"/>
                </a:lnTo>
                <a:lnTo>
                  <a:pt x="228962" y="33781"/>
                </a:lnTo>
                <a:lnTo>
                  <a:pt x="229713" y="35415"/>
                </a:lnTo>
                <a:lnTo>
                  <a:pt x="230949" y="38285"/>
                </a:lnTo>
                <a:lnTo>
                  <a:pt x="231567" y="39698"/>
                </a:lnTo>
                <a:lnTo>
                  <a:pt x="232142" y="41156"/>
                </a:lnTo>
                <a:lnTo>
                  <a:pt x="232627" y="42657"/>
                </a:lnTo>
                <a:lnTo>
                  <a:pt x="233069" y="44158"/>
                </a:lnTo>
                <a:lnTo>
                  <a:pt x="233422" y="45748"/>
                </a:lnTo>
                <a:lnTo>
                  <a:pt x="233599" y="46499"/>
                </a:lnTo>
                <a:lnTo>
                  <a:pt x="233687" y="47338"/>
                </a:lnTo>
                <a:lnTo>
                  <a:pt x="238191" y="47338"/>
                </a:lnTo>
                <a:lnTo>
                  <a:pt x="238103" y="46366"/>
                </a:lnTo>
                <a:lnTo>
                  <a:pt x="237926" y="45395"/>
                </a:lnTo>
                <a:lnTo>
                  <a:pt x="237750" y="44467"/>
                </a:lnTo>
                <a:lnTo>
                  <a:pt x="237529" y="43540"/>
                </a:lnTo>
                <a:lnTo>
                  <a:pt x="237043" y="41730"/>
                </a:lnTo>
                <a:lnTo>
                  <a:pt x="236469" y="40007"/>
                </a:lnTo>
                <a:lnTo>
                  <a:pt x="235851" y="38329"/>
                </a:lnTo>
                <a:lnTo>
                  <a:pt x="235188" y="36696"/>
                </a:lnTo>
                <a:lnTo>
                  <a:pt x="233820" y="33604"/>
                </a:lnTo>
                <a:lnTo>
                  <a:pt x="232495" y="30646"/>
                </a:lnTo>
                <a:lnTo>
                  <a:pt x="231921" y="29189"/>
                </a:lnTo>
                <a:lnTo>
                  <a:pt x="231391" y="27731"/>
                </a:lnTo>
                <a:lnTo>
                  <a:pt x="230949" y="26318"/>
                </a:lnTo>
                <a:lnTo>
                  <a:pt x="230773" y="25568"/>
                </a:lnTo>
                <a:lnTo>
                  <a:pt x="230596" y="24861"/>
                </a:lnTo>
                <a:lnTo>
                  <a:pt x="230463" y="24155"/>
                </a:lnTo>
                <a:lnTo>
                  <a:pt x="230375" y="23448"/>
                </a:lnTo>
                <a:lnTo>
                  <a:pt x="230331" y="22742"/>
                </a:lnTo>
                <a:lnTo>
                  <a:pt x="230331" y="22035"/>
                </a:lnTo>
                <a:lnTo>
                  <a:pt x="230375" y="21240"/>
                </a:lnTo>
                <a:lnTo>
                  <a:pt x="230463" y="20401"/>
                </a:lnTo>
                <a:lnTo>
                  <a:pt x="230596" y="19606"/>
                </a:lnTo>
                <a:lnTo>
                  <a:pt x="230773" y="18811"/>
                </a:lnTo>
                <a:lnTo>
                  <a:pt x="231038" y="18017"/>
                </a:lnTo>
                <a:lnTo>
                  <a:pt x="231347" y="17222"/>
                </a:lnTo>
                <a:lnTo>
                  <a:pt x="231700" y="16427"/>
                </a:lnTo>
                <a:lnTo>
                  <a:pt x="232097" y="15676"/>
                </a:lnTo>
                <a:lnTo>
                  <a:pt x="232539" y="14925"/>
                </a:lnTo>
                <a:lnTo>
                  <a:pt x="233025" y="14175"/>
                </a:lnTo>
                <a:lnTo>
                  <a:pt x="233599" y="13468"/>
                </a:lnTo>
                <a:lnTo>
                  <a:pt x="234173" y="12762"/>
                </a:lnTo>
                <a:lnTo>
                  <a:pt x="234791" y="12099"/>
                </a:lnTo>
                <a:lnTo>
                  <a:pt x="235453" y="11437"/>
                </a:lnTo>
                <a:lnTo>
                  <a:pt x="236160" y="10819"/>
                </a:lnTo>
                <a:lnTo>
                  <a:pt x="236911" y="10245"/>
                </a:lnTo>
                <a:lnTo>
                  <a:pt x="238809" y="8743"/>
                </a:lnTo>
                <a:lnTo>
                  <a:pt x="240134" y="7684"/>
                </a:lnTo>
                <a:lnTo>
                  <a:pt x="241503" y="6447"/>
                </a:lnTo>
                <a:lnTo>
                  <a:pt x="242916" y="7684"/>
                </a:lnTo>
                <a:lnTo>
                  <a:pt x="244241" y="8743"/>
                </a:lnTo>
                <a:lnTo>
                  <a:pt x="246140" y="10245"/>
                </a:lnTo>
                <a:lnTo>
                  <a:pt x="246846" y="10819"/>
                </a:lnTo>
                <a:lnTo>
                  <a:pt x="247597" y="11437"/>
                </a:lnTo>
                <a:lnTo>
                  <a:pt x="248259" y="12099"/>
                </a:lnTo>
                <a:lnTo>
                  <a:pt x="248878" y="12762"/>
                </a:lnTo>
                <a:lnTo>
                  <a:pt x="249452" y="13468"/>
                </a:lnTo>
                <a:lnTo>
                  <a:pt x="249982" y="14175"/>
                </a:lnTo>
                <a:lnTo>
                  <a:pt x="250511" y="14925"/>
                </a:lnTo>
                <a:lnTo>
                  <a:pt x="250953" y="15676"/>
                </a:lnTo>
                <a:lnTo>
                  <a:pt x="251350" y="16427"/>
                </a:lnTo>
                <a:lnTo>
                  <a:pt x="251704" y="17222"/>
                </a:lnTo>
                <a:lnTo>
                  <a:pt x="252013" y="18017"/>
                </a:lnTo>
                <a:lnTo>
                  <a:pt x="252234" y="18811"/>
                </a:lnTo>
                <a:lnTo>
                  <a:pt x="252454" y="19606"/>
                </a:lnTo>
                <a:lnTo>
                  <a:pt x="252587" y="20401"/>
                </a:lnTo>
                <a:lnTo>
                  <a:pt x="252675" y="21240"/>
                </a:lnTo>
                <a:lnTo>
                  <a:pt x="252719" y="22035"/>
                </a:lnTo>
                <a:lnTo>
                  <a:pt x="252719" y="22742"/>
                </a:lnTo>
                <a:lnTo>
                  <a:pt x="252675" y="23448"/>
                </a:lnTo>
                <a:lnTo>
                  <a:pt x="252587" y="24155"/>
                </a:lnTo>
                <a:lnTo>
                  <a:pt x="252454" y="24861"/>
                </a:lnTo>
                <a:lnTo>
                  <a:pt x="252278" y="25568"/>
                </a:lnTo>
                <a:lnTo>
                  <a:pt x="252101" y="26318"/>
                </a:lnTo>
                <a:lnTo>
                  <a:pt x="251660" y="27731"/>
                </a:lnTo>
                <a:lnTo>
                  <a:pt x="251130" y="29189"/>
                </a:lnTo>
                <a:lnTo>
                  <a:pt x="250556" y="30646"/>
                </a:lnTo>
                <a:lnTo>
                  <a:pt x="249231" y="33604"/>
                </a:lnTo>
                <a:lnTo>
                  <a:pt x="247862" y="36696"/>
                </a:lnTo>
                <a:lnTo>
                  <a:pt x="247200" y="38329"/>
                </a:lnTo>
                <a:lnTo>
                  <a:pt x="246581" y="40007"/>
                </a:lnTo>
                <a:lnTo>
                  <a:pt x="246007" y="41730"/>
                </a:lnTo>
                <a:lnTo>
                  <a:pt x="245522" y="43540"/>
                </a:lnTo>
                <a:lnTo>
                  <a:pt x="245301" y="44467"/>
                </a:lnTo>
                <a:lnTo>
                  <a:pt x="245124" y="45395"/>
                </a:lnTo>
                <a:lnTo>
                  <a:pt x="244948" y="46366"/>
                </a:lnTo>
                <a:lnTo>
                  <a:pt x="244859" y="47338"/>
                </a:lnTo>
                <a:lnTo>
                  <a:pt x="249363" y="47338"/>
                </a:lnTo>
                <a:lnTo>
                  <a:pt x="249452" y="46499"/>
                </a:lnTo>
                <a:lnTo>
                  <a:pt x="249628" y="45748"/>
                </a:lnTo>
                <a:lnTo>
                  <a:pt x="249982" y="44158"/>
                </a:lnTo>
                <a:lnTo>
                  <a:pt x="250423" y="42657"/>
                </a:lnTo>
                <a:lnTo>
                  <a:pt x="250909" y="41156"/>
                </a:lnTo>
                <a:lnTo>
                  <a:pt x="251483" y="39698"/>
                </a:lnTo>
                <a:lnTo>
                  <a:pt x="252057" y="38285"/>
                </a:lnTo>
                <a:lnTo>
                  <a:pt x="253338" y="35415"/>
                </a:lnTo>
                <a:lnTo>
                  <a:pt x="254088" y="33781"/>
                </a:lnTo>
                <a:lnTo>
                  <a:pt x="254795" y="32103"/>
                </a:lnTo>
                <a:lnTo>
                  <a:pt x="255457" y="30469"/>
                </a:lnTo>
                <a:lnTo>
                  <a:pt x="256031" y="28835"/>
                </a:lnTo>
                <a:lnTo>
                  <a:pt x="256296" y="27996"/>
                </a:lnTo>
                <a:lnTo>
                  <a:pt x="256517" y="27157"/>
                </a:lnTo>
                <a:lnTo>
                  <a:pt x="256738" y="26318"/>
                </a:lnTo>
                <a:lnTo>
                  <a:pt x="256914" y="25479"/>
                </a:lnTo>
                <a:lnTo>
                  <a:pt x="257047" y="24640"/>
                </a:lnTo>
                <a:lnTo>
                  <a:pt x="257135" y="23757"/>
                </a:lnTo>
                <a:lnTo>
                  <a:pt x="257179" y="22918"/>
                </a:lnTo>
                <a:lnTo>
                  <a:pt x="257224" y="21991"/>
                </a:lnTo>
                <a:lnTo>
                  <a:pt x="257179" y="20931"/>
                </a:lnTo>
                <a:lnTo>
                  <a:pt x="257047" y="19871"/>
                </a:lnTo>
                <a:lnTo>
                  <a:pt x="256870" y="18811"/>
                </a:lnTo>
                <a:lnTo>
                  <a:pt x="256605" y="17752"/>
                </a:lnTo>
                <a:lnTo>
                  <a:pt x="256296" y="16692"/>
                </a:lnTo>
                <a:lnTo>
                  <a:pt x="255899" y="15676"/>
                </a:lnTo>
                <a:lnTo>
                  <a:pt x="255457" y="14661"/>
                </a:lnTo>
                <a:lnTo>
                  <a:pt x="254927" y="13645"/>
                </a:lnTo>
                <a:lnTo>
                  <a:pt x="254353" y="12673"/>
                </a:lnTo>
                <a:lnTo>
                  <a:pt x="253735" y="11702"/>
                </a:lnTo>
                <a:lnTo>
                  <a:pt x="253073" y="10775"/>
                </a:lnTo>
                <a:lnTo>
                  <a:pt x="252322" y="9891"/>
                </a:lnTo>
                <a:lnTo>
                  <a:pt x="251527" y="9008"/>
                </a:lnTo>
                <a:lnTo>
                  <a:pt x="250644" y="8213"/>
                </a:lnTo>
                <a:lnTo>
                  <a:pt x="249761" y="7419"/>
                </a:lnTo>
                <a:lnTo>
                  <a:pt x="248789" y="6668"/>
                </a:lnTo>
                <a:lnTo>
                  <a:pt x="247906" y="5961"/>
                </a:lnTo>
                <a:lnTo>
                  <a:pt x="246449" y="4769"/>
                </a:lnTo>
                <a:lnTo>
                  <a:pt x="245610" y="4063"/>
                </a:lnTo>
                <a:lnTo>
                  <a:pt x="244727" y="3312"/>
                </a:lnTo>
                <a:lnTo>
                  <a:pt x="243888" y="2517"/>
                </a:lnTo>
                <a:lnTo>
                  <a:pt x="243181" y="1766"/>
                </a:lnTo>
                <a:lnTo>
                  <a:pt x="241503" y="0"/>
                </a:lnTo>
                <a:close/>
                <a:moveTo>
                  <a:pt x="272282" y="25347"/>
                </a:moveTo>
                <a:lnTo>
                  <a:pt x="271310" y="25391"/>
                </a:lnTo>
                <a:lnTo>
                  <a:pt x="270339" y="25479"/>
                </a:lnTo>
                <a:lnTo>
                  <a:pt x="269367" y="25656"/>
                </a:lnTo>
                <a:lnTo>
                  <a:pt x="268440" y="25921"/>
                </a:lnTo>
                <a:lnTo>
                  <a:pt x="267513" y="26230"/>
                </a:lnTo>
                <a:lnTo>
                  <a:pt x="266629" y="26583"/>
                </a:lnTo>
                <a:lnTo>
                  <a:pt x="265746" y="27025"/>
                </a:lnTo>
                <a:lnTo>
                  <a:pt x="264863" y="27511"/>
                </a:lnTo>
                <a:lnTo>
                  <a:pt x="264024" y="28085"/>
                </a:lnTo>
                <a:lnTo>
                  <a:pt x="263185" y="28703"/>
                </a:lnTo>
                <a:lnTo>
                  <a:pt x="262390" y="29409"/>
                </a:lnTo>
                <a:lnTo>
                  <a:pt x="261595" y="30160"/>
                </a:lnTo>
                <a:lnTo>
                  <a:pt x="260845" y="30999"/>
                </a:lnTo>
                <a:lnTo>
                  <a:pt x="260094" y="31882"/>
                </a:lnTo>
                <a:lnTo>
                  <a:pt x="259387" y="32810"/>
                </a:lnTo>
                <a:lnTo>
                  <a:pt x="258681" y="33825"/>
                </a:lnTo>
                <a:lnTo>
                  <a:pt x="258151" y="34708"/>
                </a:lnTo>
                <a:lnTo>
                  <a:pt x="257621" y="35592"/>
                </a:lnTo>
                <a:lnTo>
                  <a:pt x="257179" y="36475"/>
                </a:lnTo>
                <a:lnTo>
                  <a:pt x="256738" y="37402"/>
                </a:lnTo>
                <a:lnTo>
                  <a:pt x="256296" y="38285"/>
                </a:lnTo>
                <a:lnTo>
                  <a:pt x="255943" y="39168"/>
                </a:lnTo>
                <a:lnTo>
                  <a:pt x="255590" y="40096"/>
                </a:lnTo>
                <a:lnTo>
                  <a:pt x="255281" y="40979"/>
                </a:lnTo>
                <a:lnTo>
                  <a:pt x="254751" y="42701"/>
                </a:lnTo>
                <a:lnTo>
                  <a:pt x="254353" y="44335"/>
                </a:lnTo>
                <a:lnTo>
                  <a:pt x="254044" y="45880"/>
                </a:lnTo>
                <a:lnTo>
                  <a:pt x="253823" y="47338"/>
                </a:lnTo>
                <a:lnTo>
                  <a:pt x="258372" y="47338"/>
                </a:lnTo>
                <a:lnTo>
                  <a:pt x="258548" y="46145"/>
                </a:lnTo>
                <a:lnTo>
                  <a:pt x="258813" y="44865"/>
                </a:lnTo>
                <a:lnTo>
                  <a:pt x="259167" y="43540"/>
                </a:lnTo>
                <a:lnTo>
                  <a:pt x="259608" y="42127"/>
                </a:lnTo>
                <a:lnTo>
                  <a:pt x="260182" y="40670"/>
                </a:lnTo>
                <a:lnTo>
                  <a:pt x="260845" y="39168"/>
                </a:lnTo>
                <a:lnTo>
                  <a:pt x="261198" y="38462"/>
                </a:lnTo>
                <a:lnTo>
                  <a:pt x="261595" y="37711"/>
                </a:lnTo>
                <a:lnTo>
                  <a:pt x="261993" y="37005"/>
                </a:lnTo>
                <a:lnTo>
                  <a:pt x="262434" y="36254"/>
                </a:lnTo>
                <a:lnTo>
                  <a:pt x="263229" y="35150"/>
                </a:lnTo>
                <a:lnTo>
                  <a:pt x="263671" y="34576"/>
                </a:lnTo>
                <a:lnTo>
                  <a:pt x="264156" y="34046"/>
                </a:lnTo>
                <a:lnTo>
                  <a:pt x="264642" y="33472"/>
                </a:lnTo>
                <a:lnTo>
                  <a:pt x="265172" y="32942"/>
                </a:lnTo>
                <a:lnTo>
                  <a:pt x="265746" y="32456"/>
                </a:lnTo>
                <a:lnTo>
                  <a:pt x="266320" y="31971"/>
                </a:lnTo>
                <a:lnTo>
                  <a:pt x="266983" y="31529"/>
                </a:lnTo>
                <a:lnTo>
                  <a:pt x="267645" y="31087"/>
                </a:lnTo>
                <a:lnTo>
                  <a:pt x="268307" y="30734"/>
                </a:lnTo>
                <a:lnTo>
                  <a:pt x="269058" y="30425"/>
                </a:lnTo>
                <a:lnTo>
                  <a:pt x="269809" y="30204"/>
                </a:lnTo>
                <a:lnTo>
                  <a:pt x="270604" y="29983"/>
                </a:lnTo>
                <a:lnTo>
                  <a:pt x="271443" y="29895"/>
                </a:lnTo>
                <a:lnTo>
                  <a:pt x="272282" y="29851"/>
                </a:lnTo>
                <a:lnTo>
                  <a:pt x="272812" y="29851"/>
                </a:lnTo>
                <a:lnTo>
                  <a:pt x="273297" y="29895"/>
                </a:lnTo>
                <a:lnTo>
                  <a:pt x="273783" y="29983"/>
                </a:lnTo>
                <a:lnTo>
                  <a:pt x="274269" y="30072"/>
                </a:lnTo>
                <a:lnTo>
                  <a:pt x="274755" y="30160"/>
                </a:lnTo>
                <a:lnTo>
                  <a:pt x="275240" y="30337"/>
                </a:lnTo>
                <a:lnTo>
                  <a:pt x="275682" y="30513"/>
                </a:lnTo>
                <a:lnTo>
                  <a:pt x="276123" y="30690"/>
                </a:lnTo>
                <a:lnTo>
                  <a:pt x="276521" y="30911"/>
                </a:lnTo>
                <a:lnTo>
                  <a:pt x="276962" y="31176"/>
                </a:lnTo>
                <a:lnTo>
                  <a:pt x="277360" y="31441"/>
                </a:lnTo>
                <a:lnTo>
                  <a:pt x="277757" y="31706"/>
                </a:lnTo>
                <a:lnTo>
                  <a:pt x="278111" y="32059"/>
                </a:lnTo>
                <a:lnTo>
                  <a:pt x="278508" y="32368"/>
                </a:lnTo>
                <a:lnTo>
                  <a:pt x="278861" y="32765"/>
                </a:lnTo>
                <a:lnTo>
                  <a:pt x="279170" y="33119"/>
                </a:lnTo>
                <a:lnTo>
                  <a:pt x="279480" y="33560"/>
                </a:lnTo>
                <a:lnTo>
                  <a:pt x="279789" y="34002"/>
                </a:lnTo>
                <a:lnTo>
                  <a:pt x="280054" y="34443"/>
                </a:lnTo>
                <a:lnTo>
                  <a:pt x="280319" y="34929"/>
                </a:lnTo>
                <a:lnTo>
                  <a:pt x="280539" y="35415"/>
                </a:lnTo>
                <a:lnTo>
                  <a:pt x="280716" y="35901"/>
                </a:lnTo>
                <a:lnTo>
                  <a:pt x="280893" y="36431"/>
                </a:lnTo>
                <a:lnTo>
                  <a:pt x="281025" y="36916"/>
                </a:lnTo>
                <a:lnTo>
                  <a:pt x="281113" y="37446"/>
                </a:lnTo>
                <a:lnTo>
                  <a:pt x="281202" y="37976"/>
                </a:lnTo>
                <a:lnTo>
                  <a:pt x="281246" y="38506"/>
                </a:lnTo>
                <a:lnTo>
                  <a:pt x="281290" y="39036"/>
                </a:lnTo>
                <a:lnTo>
                  <a:pt x="281246" y="39566"/>
                </a:lnTo>
                <a:lnTo>
                  <a:pt x="281246" y="40096"/>
                </a:lnTo>
                <a:lnTo>
                  <a:pt x="281158" y="40626"/>
                </a:lnTo>
                <a:lnTo>
                  <a:pt x="281069" y="41156"/>
                </a:lnTo>
                <a:lnTo>
                  <a:pt x="285441" y="42083"/>
                </a:lnTo>
                <a:lnTo>
                  <a:pt x="285573" y="41332"/>
                </a:lnTo>
                <a:lnTo>
                  <a:pt x="285706" y="40537"/>
                </a:lnTo>
                <a:lnTo>
                  <a:pt x="285750" y="39742"/>
                </a:lnTo>
                <a:lnTo>
                  <a:pt x="285750" y="38948"/>
                </a:lnTo>
                <a:lnTo>
                  <a:pt x="285750" y="38197"/>
                </a:lnTo>
                <a:lnTo>
                  <a:pt x="285662" y="37402"/>
                </a:lnTo>
                <a:lnTo>
                  <a:pt x="285529" y="36651"/>
                </a:lnTo>
                <a:lnTo>
                  <a:pt x="285397" y="35901"/>
                </a:lnTo>
                <a:lnTo>
                  <a:pt x="285176" y="35150"/>
                </a:lnTo>
                <a:lnTo>
                  <a:pt x="284955" y="34399"/>
                </a:lnTo>
                <a:lnTo>
                  <a:pt x="284646" y="33693"/>
                </a:lnTo>
                <a:lnTo>
                  <a:pt x="284337" y="32986"/>
                </a:lnTo>
                <a:lnTo>
                  <a:pt x="283984" y="32280"/>
                </a:lnTo>
                <a:lnTo>
                  <a:pt x="283586" y="31617"/>
                </a:lnTo>
                <a:lnTo>
                  <a:pt x="283145" y="30955"/>
                </a:lnTo>
                <a:lnTo>
                  <a:pt x="282659" y="30337"/>
                </a:lnTo>
                <a:lnTo>
                  <a:pt x="282173" y="29763"/>
                </a:lnTo>
                <a:lnTo>
                  <a:pt x="281643" y="29189"/>
                </a:lnTo>
                <a:lnTo>
                  <a:pt x="281113" y="28703"/>
                </a:lnTo>
                <a:lnTo>
                  <a:pt x="280539" y="28217"/>
                </a:lnTo>
                <a:lnTo>
                  <a:pt x="279921" y="27776"/>
                </a:lnTo>
                <a:lnTo>
                  <a:pt x="279347" y="27378"/>
                </a:lnTo>
                <a:lnTo>
                  <a:pt x="278685" y="26981"/>
                </a:lnTo>
                <a:lnTo>
                  <a:pt x="278022" y="26672"/>
                </a:lnTo>
                <a:lnTo>
                  <a:pt x="277360" y="26362"/>
                </a:lnTo>
                <a:lnTo>
                  <a:pt x="276698" y="26098"/>
                </a:lnTo>
                <a:lnTo>
                  <a:pt x="275991" y="25877"/>
                </a:lnTo>
                <a:lnTo>
                  <a:pt x="275284" y="25700"/>
                </a:lnTo>
                <a:lnTo>
                  <a:pt x="274534" y="25568"/>
                </a:lnTo>
                <a:lnTo>
                  <a:pt x="273827" y="25435"/>
                </a:lnTo>
                <a:lnTo>
                  <a:pt x="273077" y="25391"/>
                </a:lnTo>
                <a:lnTo>
                  <a:pt x="272326" y="25347"/>
                </a:lnTo>
                <a:close/>
                <a:moveTo>
                  <a:pt x="215935" y="51268"/>
                </a:moveTo>
                <a:lnTo>
                  <a:pt x="215935" y="55551"/>
                </a:lnTo>
                <a:lnTo>
                  <a:pt x="267115" y="55551"/>
                </a:lnTo>
                <a:lnTo>
                  <a:pt x="267115" y="51268"/>
                </a:lnTo>
                <a:close/>
                <a:moveTo>
                  <a:pt x="81296" y="45086"/>
                </a:moveTo>
                <a:lnTo>
                  <a:pt x="82179" y="45130"/>
                </a:lnTo>
                <a:lnTo>
                  <a:pt x="83018" y="45262"/>
                </a:lnTo>
                <a:lnTo>
                  <a:pt x="83813" y="45439"/>
                </a:lnTo>
                <a:lnTo>
                  <a:pt x="84608" y="45748"/>
                </a:lnTo>
                <a:lnTo>
                  <a:pt x="85314" y="46101"/>
                </a:lnTo>
                <a:lnTo>
                  <a:pt x="85977" y="46543"/>
                </a:lnTo>
                <a:lnTo>
                  <a:pt x="86551" y="47029"/>
                </a:lnTo>
                <a:lnTo>
                  <a:pt x="87125" y="47603"/>
                </a:lnTo>
                <a:lnTo>
                  <a:pt x="87611" y="48177"/>
                </a:lnTo>
                <a:lnTo>
                  <a:pt x="88052" y="48839"/>
                </a:lnTo>
                <a:lnTo>
                  <a:pt x="88450" y="49546"/>
                </a:lnTo>
                <a:lnTo>
                  <a:pt x="88759" y="50296"/>
                </a:lnTo>
                <a:lnTo>
                  <a:pt x="89024" y="51047"/>
                </a:lnTo>
                <a:lnTo>
                  <a:pt x="89200" y="51842"/>
                </a:lnTo>
                <a:lnTo>
                  <a:pt x="89289" y="52637"/>
                </a:lnTo>
                <a:lnTo>
                  <a:pt x="89333" y="53476"/>
                </a:lnTo>
                <a:lnTo>
                  <a:pt x="89333" y="53608"/>
                </a:lnTo>
                <a:lnTo>
                  <a:pt x="89289" y="54447"/>
                </a:lnTo>
                <a:lnTo>
                  <a:pt x="89200" y="55242"/>
                </a:lnTo>
                <a:lnTo>
                  <a:pt x="89024" y="56037"/>
                </a:lnTo>
                <a:lnTo>
                  <a:pt x="88803" y="56788"/>
                </a:lnTo>
                <a:lnTo>
                  <a:pt x="88494" y="57538"/>
                </a:lnTo>
                <a:lnTo>
                  <a:pt x="88140" y="58201"/>
                </a:lnTo>
                <a:lnTo>
                  <a:pt x="87743" y="58863"/>
                </a:lnTo>
                <a:lnTo>
                  <a:pt x="87257" y="59437"/>
                </a:lnTo>
                <a:lnTo>
                  <a:pt x="86683" y="60011"/>
                </a:lnTo>
                <a:lnTo>
                  <a:pt x="86109" y="60453"/>
                </a:lnTo>
                <a:lnTo>
                  <a:pt x="85447" y="60894"/>
                </a:lnTo>
                <a:lnTo>
                  <a:pt x="84740" y="61248"/>
                </a:lnTo>
                <a:lnTo>
                  <a:pt x="83990" y="61557"/>
                </a:lnTo>
                <a:lnTo>
                  <a:pt x="83195" y="61733"/>
                </a:lnTo>
                <a:lnTo>
                  <a:pt x="82312" y="61866"/>
                </a:lnTo>
                <a:lnTo>
                  <a:pt x="81428" y="61910"/>
                </a:lnTo>
                <a:lnTo>
                  <a:pt x="80545" y="61866"/>
                </a:lnTo>
                <a:lnTo>
                  <a:pt x="79706" y="61733"/>
                </a:lnTo>
                <a:lnTo>
                  <a:pt x="78911" y="61512"/>
                </a:lnTo>
                <a:lnTo>
                  <a:pt x="78161" y="61248"/>
                </a:lnTo>
                <a:lnTo>
                  <a:pt x="77454" y="60850"/>
                </a:lnTo>
                <a:lnTo>
                  <a:pt x="76792" y="60453"/>
                </a:lnTo>
                <a:lnTo>
                  <a:pt x="76174" y="59923"/>
                </a:lnTo>
                <a:lnTo>
                  <a:pt x="75599" y="59393"/>
                </a:lnTo>
                <a:lnTo>
                  <a:pt x="75114" y="58775"/>
                </a:lnTo>
                <a:lnTo>
                  <a:pt x="74672" y="58156"/>
                </a:lnTo>
                <a:lnTo>
                  <a:pt x="74319" y="57450"/>
                </a:lnTo>
                <a:lnTo>
                  <a:pt x="73966" y="56699"/>
                </a:lnTo>
                <a:lnTo>
                  <a:pt x="73745" y="55949"/>
                </a:lnTo>
                <a:lnTo>
                  <a:pt x="73568" y="55154"/>
                </a:lnTo>
                <a:lnTo>
                  <a:pt x="73436" y="54315"/>
                </a:lnTo>
                <a:lnTo>
                  <a:pt x="73392" y="53476"/>
                </a:lnTo>
                <a:lnTo>
                  <a:pt x="73392" y="53387"/>
                </a:lnTo>
                <a:lnTo>
                  <a:pt x="73436" y="52548"/>
                </a:lnTo>
                <a:lnTo>
                  <a:pt x="73524" y="51709"/>
                </a:lnTo>
                <a:lnTo>
                  <a:pt x="73701" y="50959"/>
                </a:lnTo>
                <a:lnTo>
                  <a:pt x="73921" y="50164"/>
                </a:lnTo>
                <a:lnTo>
                  <a:pt x="74231" y="49457"/>
                </a:lnTo>
                <a:lnTo>
                  <a:pt x="74584" y="48751"/>
                </a:lnTo>
                <a:lnTo>
                  <a:pt x="75025" y="48133"/>
                </a:lnTo>
                <a:lnTo>
                  <a:pt x="75511" y="47514"/>
                </a:lnTo>
                <a:lnTo>
                  <a:pt x="76041" y="46984"/>
                </a:lnTo>
                <a:lnTo>
                  <a:pt x="76615" y="46499"/>
                </a:lnTo>
                <a:lnTo>
                  <a:pt x="77277" y="46101"/>
                </a:lnTo>
                <a:lnTo>
                  <a:pt x="77984" y="45748"/>
                </a:lnTo>
                <a:lnTo>
                  <a:pt x="78735" y="45439"/>
                </a:lnTo>
                <a:lnTo>
                  <a:pt x="79530" y="45218"/>
                </a:lnTo>
                <a:lnTo>
                  <a:pt x="80413" y="45130"/>
                </a:lnTo>
                <a:lnTo>
                  <a:pt x="81296" y="45086"/>
                </a:lnTo>
                <a:close/>
                <a:moveTo>
                  <a:pt x="134242" y="30381"/>
                </a:moveTo>
                <a:lnTo>
                  <a:pt x="134242" y="60055"/>
                </a:lnTo>
                <a:lnTo>
                  <a:pt x="134286" y="61292"/>
                </a:lnTo>
                <a:lnTo>
                  <a:pt x="134419" y="62440"/>
                </a:lnTo>
                <a:lnTo>
                  <a:pt x="134595" y="63500"/>
                </a:lnTo>
                <a:lnTo>
                  <a:pt x="134904" y="64471"/>
                </a:lnTo>
                <a:lnTo>
                  <a:pt x="135258" y="65310"/>
                </a:lnTo>
                <a:lnTo>
                  <a:pt x="135434" y="65663"/>
                </a:lnTo>
                <a:lnTo>
                  <a:pt x="135655" y="66061"/>
                </a:lnTo>
                <a:lnTo>
                  <a:pt x="135876" y="66370"/>
                </a:lnTo>
                <a:lnTo>
                  <a:pt x="136141" y="66679"/>
                </a:lnTo>
                <a:lnTo>
                  <a:pt x="136715" y="67253"/>
                </a:lnTo>
                <a:lnTo>
                  <a:pt x="137333" y="67739"/>
                </a:lnTo>
                <a:lnTo>
                  <a:pt x="137995" y="68180"/>
                </a:lnTo>
                <a:lnTo>
                  <a:pt x="138702" y="68489"/>
                </a:lnTo>
                <a:lnTo>
                  <a:pt x="139497" y="68754"/>
                </a:lnTo>
                <a:lnTo>
                  <a:pt x="140336" y="68975"/>
                </a:lnTo>
                <a:lnTo>
                  <a:pt x="141219" y="69108"/>
                </a:lnTo>
                <a:lnTo>
                  <a:pt x="142146" y="69196"/>
                </a:lnTo>
                <a:lnTo>
                  <a:pt x="144178" y="69196"/>
                </a:lnTo>
                <a:lnTo>
                  <a:pt x="145149" y="69064"/>
                </a:lnTo>
                <a:lnTo>
                  <a:pt x="146077" y="68931"/>
                </a:lnTo>
                <a:lnTo>
                  <a:pt x="146960" y="68710"/>
                </a:lnTo>
                <a:lnTo>
                  <a:pt x="147755" y="68489"/>
                </a:lnTo>
                <a:lnTo>
                  <a:pt x="148549" y="68180"/>
                </a:lnTo>
                <a:lnTo>
                  <a:pt x="149256" y="67827"/>
                </a:lnTo>
                <a:lnTo>
                  <a:pt x="149962" y="67430"/>
                </a:lnTo>
                <a:lnTo>
                  <a:pt x="149962" y="60497"/>
                </a:lnTo>
                <a:lnTo>
                  <a:pt x="149477" y="60718"/>
                </a:lnTo>
                <a:lnTo>
                  <a:pt x="148991" y="60938"/>
                </a:lnTo>
                <a:lnTo>
                  <a:pt x="148461" y="61159"/>
                </a:lnTo>
                <a:lnTo>
                  <a:pt x="147931" y="61292"/>
                </a:lnTo>
                <a:lnTo>
                  <a:pt x="147401" y="61424"/>
                </a:lnTo>
                <a:lnTo>
                  <a:pt x="146871" y="61512"/>
                </a:lnTo>
                <a:lnTo>
                  <a:pt x="146297" y="61557"/>
                </a:lnTo>
                <a:lnTo>
                  <a:pt x="145679" y="61557"/>
                </a:lnTo>
                <a:lnTo>
                  <a:pt x="145017" y="61512"/>
                </a:lnTo>
                <a:lnTo>
                  <a:pt x="144708" y="61468"/>
                </a:lnTo>
                <a:lnTo>
                  <a:pt x="144443" y="61380"/>
                </a:lnTo>
                <a:lnTo>
                  <a:pt x="144178" y="61292"/>
                </a:lnTo>
                <a:lnTo>
                  <a:pt x="143957" y="61159"/>
                </a:lnTo>
                <a:lnTo>
                  <a:pt x="143736" y="61027"/>
                </a:lnTo>
                <a:lnTo>
                  <a:pt x="143559" y="60850"/>
                </a:lnTo>
                <a:lnTo>
                  <a:pt x="143427" y="60629"/>
                </a:lnTo>
                <a:lnTo>
                  <a:pt x="143250" y="60409"/>
                </a:lnTo>
                <a:lnTo>
                  <a:pt x="143162" y="60188"/>
                </a:lnTo>
                <a:lnTo>
                  <a:pt x="143074" y="59923"/>
                </a:lnTo>
                <a:lnTo>
                  <a:pt x="142941" y="59305"/>
                </a:lnTo>
                <a:lnTo>
                  <a:pt x="142897" y="58598"/>
                </a:lnTo>
                <a:lnTo>
                  <a:pt x="142897" y="45571"/>
                </a:lnTo>
                <a:lnTo>
                  <a:pt x="150095" y="45571"/>
                </a:lnTo>
                <a:lnTo>
                  <a:pt x="150095" y="38197"/>
                </a:lnTo>
                <a:lnTo>
                  <a:pt x="142897" y="38197"/>
                </a:lnTo>
                <a:lnTo>
                  <a:pt x="142897" y="30381"/>
                </a:lnTo>
                <a:close/>
                <a:moveTo>
                  <a:pt x="101256" y="38197"/>
                </a:moveTo>
                <a:lnTo>
                  <a:pt x="101256" y="57936"/>
                </a:lnTo>
                <a:lnTo>
                  <a:pt x="101300" y="59216"/>
                </a:lnTo>
                <a:lnTo>
                  <a:pt x="101432" y="60409"/>
                </a:lnTo>
                <a:lnTo>
                  <a:pt x="101653" y="61557"/>
                </a:lnTo>
                <a:lnTo>
                  <a:pt x="101962" y="62661"/>
                </a:lnTo>
                <a:lnTo>
                  <a:pt x="102360" y="63676"/>
                </a:lnTo>
                <a:lnTo>
                  <a:pt x="102580" y="64118"/>
                </a:lnTo>
                <a:lnTo>
                  <a:pt x="102801" y="64604"/>
                </a:lnTo>
                <a:lnTo>
                  <a:pt x="103066" y="65045"/>
                </a:lnTo>
                <a:lnTo>
                  <a:pt x="103375" y="65443"/>
                </a:lnTo>
                <a:lnTo>
                  <a:pt x="103640" y="65840"/>
                </a:lnTo>
                <a:lnTo>
                  <a:pt x="103993" y="66237"/>
                </a:lnTo>
                <a:lnTo>
                  <a:pt x="104347" y="66591"/>
                </a:lnTo>
                <a:lnTo>
                  <a:pt x="104700" y="66900"/>
                </a:lnTo>
                <a:lnTo>
                  <a:pt x="105053" y="67209"/>
                </a:lnTo>
                <a:lnTo>
                  <a:pt x="105451" y="67518"/>
                </a:lnTo>
                <a:lnTo>
                  <a:pt x="105892" y="67783"/>
                </a:lnTo>
                <a:lnTo>
                  <a:pt x="106334" y="68048"/>
                </a:lnTo>
                <a:lnTo>
                  <a:pt x="106775" y="68269"/>
                </a:lnTo>
                <a:lnTo>
                  <a:pt x="107261" y="68489"/>
                </a:lnTo>
                <a:lnTo>
                  <a:pt x="107747" y="68666"/>
                </a:lnTo>
                <a:lnTo>
                  <a:pt x="108233" y="68799"/>
                </a:lnTo>
                <a:lnTo>
                  <a:pt x="108763" y="68931"/>
                </a:lnTo>
                <a:lnTo>
                  <a:pt x="109292" y="69064"/>
                </a:lnTo>
                <a:lnTo>
                  <a:pt x="109866" y="69152"/>
                </a:lnTo>
                <a:lnTo>
                  <a:pt x="110441" y="69196"/>
                </a:lnTo>
                <a:lnTo>
                  <a:pt x="111633" y="69240"/>
                </a:lnTo>
                <a:lnTo>
                  <a:pt x="112428" y="69240"/>
                </a:lnTo>
                <a:lnTo>
                  <a:pt x="113178" y="69152"/>
                </a:lnTo>
                <a:lnTo>
                  <a:pt x="113885" y="69019"/>
                </a:lnTo>
                <a:lnTo>
                  <a:pt x="114591" y="68843"/>
                </a:lnTo>
                <a:lnTo>
                  <a:pt x="115254" y="68622"/>
                </a:lnTo>
                <a:lnTo>
                  <a:pt x="115872" y="68401"/>
                </a:lnTo>
                <a:lnTo>
                  <a:pt x="116446" y="68092"/>
                </a:lnTo>
                <a:lnTo>
                  <a:pt x="116976" y="67783"/>
                </a:lnTo>
                <a:lnTo>
                  <a:pt x="117506" y="67430"/>
                </a:lnTo>
                <a:lnTo>
                  <a:pt x="117992" y="67032"/>
                </a:lnTo>
                <a:lnTo>
                  <a:pt x="118477" y="66635"/>
                </a:lnTo>
                <a:lnTo>
                  <a:pt x="118919" y="66193"/>
                </a:lnTo>
                <a:lnTo>
                  <a:pt x="119802" y="65310"/>
                </a:lnTo>
                <a:lnTo>
                  <a:pt x="120553" y="64383"/>
                </a:lnTo>
                <a:lnTo>
                  <a:pt x="120553" y="68710"/>
                </a:lnTo>
                <a:lnTo>
                  <a:pt x="129208" y="68710"/>
                </a:lnTo>
                <a:lnTo>
                  <a:pt x="129208" y="38197"/>
                </a:lnTo>
                <a:lnTo>
                  <a:pt x="120553" y="38197"/>
                </a:lnTo>
                <a:lnTo>
                  <a:pt x="120553" y="55198"/>
                </a:lnTo>
                <a:lnTo>
                  <a:pt x="120553" y="55949"/>
                </a:lnTo>
                <a:lnTo>
                  <a:pt x="120465" y="56655"/>
                </a:lnTo>
                <a:lnTo>
                  <a:pt x="120332" y="57273"/>
                </a:lnTo>
                <a:lnTo>
                  <a:pt x="120200" y="57891"/>
                </a:lnTo>
                <a:lnTo>
                  <a:pt x="119979" y="58466"/>
                </a:lnTo>
                <a:lnTo>
                  <a:pt x="119714" y="58951"/>
                </a:lnTo>
                <a:lnTo>
                  <a:pt x="119449" y="59437"/>
                </a:lnTo>
                <a:lnTo>
                  <a:pt x="119096" y="59834"/>
                </a:lnTo>
                <a:lnTo>
                  <a:pt x="118742" y="60188"/>
                </a:lnTo>
                <a:lnTo>
                  <a:pt x="118301" y="60541"/>
                </a:lnTo>
                <a:lnTo>
                  <a:pt x="117859" y="60806"/>
                </a:lnTo>
                <a:lnTo>
                  <a:pt x="117373" y="61027"/>
                </a:lnTo>
                <a:lnTo>
                  <a:pt x="116888" y="61203"/>
                </a:lnTo>
                <a:lnTo>
                  <a:pt x="116314" y="61292"/>
                </a:lnTo>
                <a:lnTo>
                  <a:pt x="115740" y="61380"/>
                </a:lnTo>
                <a:lnTo>
                  <a:pt x="115166" y="61424"/>
                </a:lnTo>
                <a:lnTo>
                  <a:pt x="114547" y="61380"/>
                </a:lnTo>
                <a:lnTo>
                  <a:pt x="113973" y="61292"/>
                </a:lnTo>
                <a:lnTo>
                  <a:pt x="113443" y="61203"/>
                </a:lnTo>
                <a:lnTo>
                  <a:pt x="112958" y="61027"/>
                </a:lnTo>
                <a:lnTo>
                  <a:pt x="112472" y="60806"/>
                </a:lnTo>
                <a:lnTo>
                  <a:pt x="112030" y="60541"/>
                </a:lnTo>
                <a:lnTo>
                  <a:pt x="111633" y="60188"/>
                </a:lnTo>
                <a:lnTo>
                  <a:pt x="111280" y="59834"/>
                </a:lnTo>
                <a:lnTo>
                  <a:pt x="110970" y="59437"/>
                </a:lnTo>
                <a:lnTo>
                  <a:pt x="110705" y="58951"/>
                </a:lnTo>
                <a:lnTo>
                  <a:pt x="110485" y="58466"/>
                </a:lnTo>
                <a:lnTo>
                  <a:pt x="110264" y="57891"/>
                </a:lnTo>
                <a:lnTo>
                  <a:pt x="110131" y="57273"/>
                </a:lnTo>
                <a:lnTo>
                  <a:pt x="109999" y="56655"/>
                </a:lnTo>
                <a:lnTo>
                  <a:pt x="109955" y="55949"/>
                </a:lnTo>
                <a:lnTo>
                  <a:pt x="109911" y="55198"/>
                </a:lnTo>
                <a:lnTo>
                  <a:pt x="109911" y="38197"/>
                </a:lnTo>
                <a:close/>
                <a:moveTo>
                  <a:pt x="14793" y="28261"/>
                </a:moveTo>
                <a:lnTo>
                  <a:pt x="14042" y="28305"/>
                </a:lnTo>
                <a:lnTo>
                  <a:pt x="13292" y="28394"/>
                </a:lnTo>
                <a:lnTo>
                  <a:pt x="12585" y="28482"/>
                </a:lnTo>
                <a:lnTo>
                  <a:pt x="11923" y="28615"/>
                </a:lnTo>
                <a:lnTo>
                  <a:pt x="11216" y="28747"/>
                </a:lnTo>
                <a:lnTo>
                  <a:pt x="10554" y="28924"/>
                </a:lnTo>
                <a:lnTo>
                  <a:pt x="9936" y="29144"/>
                </a:lnTo>
                <a:lnTo>
                  <a:pt x="9317" y="29365"/>
                </a:lnTo>
                <a:lnTo>
                  <a:pt x="8699" y="29586"/>
                </a:lnTo>
                <a:lnTo>
                  <a:pt x="8125" y="29851"/>
                </a:lnTo>
                <a:lnTo>
                  <a:pt x="7551" y="30160"/>
                </a:lnTo>
                <a:lnTo>
                  <a:pt x="7021" y="30469"/>
                </a:lnTo>
                <a:lnTo>
                  <a:pt x="6491" y="30822"/>
                </a:lnTo>
                <a:lnTo>
                  <a:pt x="5961" y="31176"/>
                </a:lnTo>
                <a:lnTo>
                  <a:pt x="5520" y="31573"/>
                </a:lnTo>
                <a:lnTo>
                  <a:pt x="5078" y="31971"/>
                </a:lnTo>
                <a:lnTo>
                  <a:pt x="4637" y="32412"/>
                </a:lnTo>
                <a:lnTo>
                  <a:pt x="4239" y="32854"/>
                </a:lnTo>
                <a:lnTo>
                  <a:pt x="3842" y="33295"/>
                </a:lnTo>
                <a:lnTo>
                  <a:pt x="3489" y="33781"/>
                </a:lnTo>
                <a:lnTo>
                  <a:pt x="3179" y="34311"/>
                </a:lnTo>
                <a:lnTo>
                  <a:pt x="2870" y="34797"/>
                </a:lnTo>
                <a:lnTo>
                  <a:pt x="2605" y="35371"/>
                </a:lnTo>
                <a:lnTo>
                  <a:pt x="2385" y="35901"/>
                </a:lnTo>
                <a:lnTo>
                  <a:pt x="2164" y="36475"/>
                </a:lnTo>
                <a:lnTo>
                  <a:pt x="1987" y="37093"/>
                </a:lnTo>
                <a:lnTo>
                  <a:pt x="1855" y="37711"/>
                </a:lnTo>
                <a:lnTo>
                  <a:pt x="1722" y="38329"/>
                </a:lnTo>
                <a:lnTo>
                  <a:pt x="1634" y="38948"/>
                </a:lnTo>
                <a:lnTo>
                  <a:pt x="1590" y="39610"/>
                </a:lnTo>
                <a:lnTo>
                  <a:pt x="1590" y="40272"/>
                </a:lnTo>
                <a:lnTo>
                  <a:pt x="1590" y="40405"/>
                </a:lnTo>
                <a:lnTo>
                  <a:pt x="1590" y="41111"/>
                </a:lnTo>
                <a:lnTo>
                  <a:pt x="1634" y="41818"/>
                </a:lnTo>
                <a:lnTo>
                  <a:pt x="1722" y="42480"/>
                </a:lnTo>
                <a:lnTo>
                  <a:pt x="1811" y="43098"/>
                </a:lnTo>
                <a:lnTo>
                  <a:pt x="1943" y="43717"/>
                </a:lnTo>
                <a:lnTo>
                  <a:pt x="2120" y="44291"/>
                </a:lnTo>
                <a:lnTo>
                  <a:pt x="2296" y="44821"/>
                </a:lnTo>
                <a:lnTo>
                  <a:pt x="2517" y="45351"/>
                </a:lnTo>
                <a:lnTo>
                  <a:pt x="2782" y="45836"/>
                </a:lnTo>
                <a:lnTo>
                  <a:pt x="3047" y="46322"/>
                </a:lnTo>
                <a:lnTo>
                  <a:pt x="3312" y="46764"/>
                </a:lnTo>
                <a:lnTo>
                  <a:pt x="3665" y="47205"/>
                </a:lnTo>
                <a:lnTo>
                  <a:pt x="3974" y="47603"/>
                </a:lnTo>
                <a:lnTo>
                  <a:pt x="4372" y="47956"/>
                </a:lnTo>
                <a:lnTo>
                  <a:pt x="4769" y="48353"/>
                </a:lnTo>
                <a:lnTo>
                  <a:pt x="5167" y="48707"/>
                </a:lnTo>
                <a:lnTo>
                  <a:pt x="5608" y="49016"/>
                </a:lnTo>
                <a:lnTo>
                  <a:pt x="6094" y="49325"/>
                </a:lnTo>
                <a:lnTo>
                  <a:pt x="7110" y="49899"/>
                </a:lnTo>
                <a:lnTo>
                  <a:pt x="8169" y="50429"/>
                </a:lnTo>
                <a:lnTo>
                  <a:pt x="9362" y="50914"/>
                </a:lnTo>
                <a:lnTo>
                  <a:pt x="10598" y="51356"/>
                </a:lnTo>
                <a:lnTo>
                  <a:pt x="11923" y="51798"/>
                </a:lnTo>
                <a:lnTo>
                  <a:pt x="13336" y="52195"/>
                </a:lnTo>
                <a:lnTo>
                  <a:pt x="14793" y="52593"/>
                </a:lnTo>
                <a:lnTo>
                  <a:pt x="17045" y="53211"/>
                </a:lnTo>
                <a:lnTo>
                  <a:pt x="18017" y="53476"/>
                </a:lnTo>
                <a:lnTo>
                  <a:pt x="18856" y="53785"/>
                </a:lnTo>
                <a:lnTo>
                  <a:pt x="19606" y="54050"/>
                </a:lnTo>
                <a:lnTo>
                  <a:pt x="20269" y="54359"/>
                </a:lnTo>
                <a:lnTo>
                  <a:pt x="20843" y="54624"/>
                </a:lnTo>
                <a:lnTo>
                  <a:pt x="21329" y="54933"/>
                </a:lnTo>
                <a:lnTo>
                  <a:pt x="21726" y="55198"/>
                </a:lnTo>
                <a:lnTo>
                  <a:pt x="22035" y="55507"/>
                </a:lnTo>
                <a:lnTo>
                  <a:pt x="22300" y="55816"/>
                </a:lnTo>
                <a:lnTo>
                  <a:pt x="22521" y="56169"/>
                </a:lnTo>
                <a:lnTo>
                  <a:pt x="22653" y="56523"/>
                </a:lnTo>
                <a:lnTo>
                  <a:pt x="22742" y="56876"/>
                </a:lnTo>
                <a:lnTo>
                  <a:pt x="22830" y="57229"/>
                </a:lnTo>
                <a:lnTo>
                  <a:pt x="22830" y="57627"/>
                </a:lnTo>
                <a:lnTo>
                  <a:pt x="22830" y="57759"/>
                </a:lnTo>
                <a:lnTo>
                  <a:pt x="22786" y="58201"/>
                </a:lnTo>
                <a:lnTo>
                  <a:pt x="22742" y="58598"/>
                </a:lnTo>
                <a:lnTo>
                  <a:pt x="22609" y="58995"/>
                </a:lnTo>
                <a:lnTo>
                  <a:pt x="22433" y="59349"/>
                </a:lnTo>
                <a:lnTo>
                  <a:pt x="22212" y="59658"/>
                </a:lnTo>
                <a:lnTo>
                  <a:pt x="21947" y="59967"/>
                </a:lnTo>
                <a:lnTo>
                  <a:pt x="21638" y="60276"/>
                </a:lnTo>
                <a:lnTo>
                  <a:pt x="21284" y="60497"/>
                </a:lnTo>
                <a:lnTo>
                  <a:pt x="20887" y="60762"/>
                </a:lnTo>
                <a:lnTo>
                  <a:pt x="20490" y="60938"/>
                </a:lnTo>
                <a:lnTo>
                  <a:pt x="20004" y="61115"/>
                </a:lnTo>
                <a:lnTo>
                  <a:pt x="19474" y="61248"/>
                </a:lnTo>
                <a:lnTo>
                  <a:pt x="18944" y="61380"/>
                </a:lnTo>
                <a:lnTo>
                  <a:pt x="18370" y="61468"/>
                </a:lnTo>
                <a:lnTo>
                  <a:pt x="17752" y="61512"/>
                </a:lnTo>
                <a:lnTo>
                  <a:pt x="16250" y="61512"/>
                </a:lnTo>
                <a:lnTo>
                  <a:pt x="15411" y="61424"/>
                </a:lnTo>
                <a:lnTo>
                  <a:pt x="14572" y="61336"/>
                </a:lnTo>
                <a:lnTo>
                  <a:pt x="13777" y="61159"/>
                </a:lnTo>
                <a:lnTo>
                  <a:pt x="13027" y="60983"/>
                </a:lnTo>
                <a:lnTo>
                  <a:pt x="12232" y="60762"/>
                </a:lnTo>
                <a:lnTo>
                  <a:pt x="11481" y="60497"/>
                </a:lnTo>
                <a:lnTo>
                  <a:pt x="10775" y="60232"/>
                </a:lnTo>
                <a:lnTo>
                  <a:pt x="10024" y="59879"/>
                </a:lnTo>
                <a:lnTo>
                  <a:pt x="9317" y="59525"/>
                </a:lnTo>
                <a:lnTo>
                  <a:pt x="8611" y="59128"/>
                </a:lnTo>
                <a:lnTo>
                  <a:pt x="7904" y="58686"/>
                </a:lnTo>
                <a:lnTo>
                  <a:pt x="7198" y="58245"/>
                </a:lnTo>
                <a:lnTo>
                  <a:pt x="6535" y="57759"/>
                </a:lnTo>
                <a:lnTo>
                  <a:pt x="5167" y="56699"/>
                </a:lnTo>
                <a:lnTo>
                  <a:pt x="0" y="62881"/>
                </a:lnTo>
                <a:lnTo>
                  <a:pt x="883" y="63676"/>
                </a:lnTo>
                <a:lnTo>
                  <a:pt x="1855" y="64383"/>
                </a:lnTo>
                <a:lnTo>
                  <a:pt x="2826" y="65045"/>
                </a:lnTo>
                <a:lnTo>
                  <a:pt x="3798" y="65663"/>
                </a:lnTo>
                <a:lnTo>
                  <a:pt x="4813" y="66237"/>
                </a:lnTo>
                <a:lnTo>
                  <a:pt x="5873" y="66767"/>
                </a:lnTo>
                <a:lnTo>
                  <a:pt x="6889" y="67253"/>
                </a:lnTo>
                <a:lnTo>
                  <a:pt x="7993" y="67695"/>
                </a:lnTo>
                <a:lnTo>
                  <a:pt x="9053" y="68048"/>
                </a:lnTo>
                <a:lnTo>
                  <a:pt x="10156" y="68357"/>
                </a:lnTo>
                <a:lnTo>
                  <a:pt x="11260" y="68622"/>
                </a:lnTo>
                <a:lnTo>
                  <a:pt x="12409" y="68887"/>
                </a:lnTo>
                <a:lnTo>
                  <a:pt x="13513" y="69019"/>
                </a:lnTo>
                <a:lnTo>
                  <a:pt x="14661" y="69152"/>
                </a:lnTo>
                <a:lnTo>
                  <a:pt x="15765" y="69240"/>
                </a:lnTo>
                <a:lnTo>
                  <a:pt x="16913" y="69284"/>
                </a:lnTo>
                <a:lnTo>
                  <a:pt x="18502" y="69196"/>
                </a:lnTo>
                <a:lnTo>
                  <a:pt x="19253" y="69152"/>
                </a:lnTo>
                <a:lnTo>
                  <a:pt x="20004" y="69064"/>
                </a:lnTo>
                <a:lnTo>
                  <a:pt x="20755" y="68931"/>
                </a:lnTo>
                <a:lnTo>
                  <a:pt x="21461" y="68799"/>
                </a:lnTo>
                <a:lnTo>
                  <a:pt x="22123" y="68622"/>
                </a:lnTo>
                <a:lnTo>
                  <a:pt x="22830" y="68445"/>
                </a:lnTo>
                <a:lnTo>
                  <a:pt x="23492" y="68225"/>
                </a:lnTo>
                <a:lnTo>
                  <a:pt x="24111" y="68004"/>
                </a:lnTo>
                <a:lnTo>
                  <a:pt x="24729" y="67739"/>
                </a:lnTo>
                <a:lnTo>
                  <a:pt x="25303" y="67430"/>
                </a:lnTo>
                <a:lnTo>
                  <a:pt x="25877" y="67121"/>
                </a:lnTo>
                <a:lnTo>
                  <a:pt x="26407" y="66811"/>
                </a:lnTo>
                <a:lnTo>
                  <a:pt x="26937" y="66414"/>
                </a:lnTo>
                <a:lnTo>
                  <a:pt x="27422" y="66061"/>
                </a:lnTo>
                <a:lnTo>
                  <a:pt x="27908" y="65663"/>
                </a:lnTo>
                <a:lnTo>
                  <a:pt x="28350" y="65222"/>
                </a:lnTo>
                <a:lnTo>
                  <a:pt x="28791" y="64780"/>
                </a:lnTo>
                <a:lnTo>
                  <a:pt x="29189" y="64294"/>
                </a:lnTo>
                <a:lnTo>
                  <a:pt x="29542" y="63809"/>
                </a:lnTo>
                <a:lnTo>
                  <a:pt x="29895" y="63279"/>
                </a:lnTo>
                <a:lnTo>
                  <a:pt x="30160" y="62749"/>
                </a:lnTo>
                <a:lnTo>
                  <a:pt x="30469" y="62175"/>
                </a:lnTo>
                <a:lnTo>
                  <a:pt x="30690" y="61601"/>
                </a:lnTo>
                <a:lnTo>
                  <a:pt x="30911" y="60983"/>
                </a:lnTo>
                <a:lnTo>
                  <a:pt x="31088" y="60364"/>
                </a:lnTo>
                <a:lnTo>
                  <a:pt x="31264" y="59702"/>
                </a:lnTo>
                <a:lnTo>
                  <a:pt x="31397" y="59040"/>
                </a:lnTo>
                <a:lnTo>
                  <a:pt x="31485" y="58333"/>
                </a:lnTo>
                <a:lnTo>
                  <a:pt x="31529" y="57627"/>
                </a:lnTo>
                <a:lnTo>
                  <a:pt x="31529" y="56920"/>
                </a:lnTo>
                <a:lnTo>
                  <a:pt x="31529" y="56788"/>
                </a:lnTo>
                <a:lnTo>
                  <a:pt x="31529" y="56169"/>
                </a:lnTo>
                <a:lnTo>
                  <a:pt x="31485" y="55551"/>
                </a:lnTo>
                <a:lnTo>
                  <a:pt x="31397" y="54933"/>
                </a:lnTo>
                <a:lnTo>
                  <a:pt x="31308" y="54359"/>
                </a:lnTo>
                <a:lnTo>
                  <a:pt x="31220" y="53829"/>
                </a:lnTo>
                <a:lnTo>
                  <a:pt x="31043" y="53299"/>
                </a:lnTo>
                <a:lnTo>
                  <a:pt x="30911" y="52769"/>
                </a:lnTo>
                <a:lnTo>
                  <a:pt x="30690" y="52283"/>
                </a:lnTo>
                <a:lnTo>
                  <a:pt x="30469" y="51798"/>
                </a:lnTo>
                <a:lnTo>
                  <a:pt x="30249" y="51356"/>
                </a:lnTo>
                <a:lnTo>
                  <a:pt x="29984" y="50914"/>
                </a:lnTo>
                <a:lnTo>
                  <a:pt x="29675" y="50517"/>
                </a:lnTo>
                <a:lnTo>
                  <a:pt x="29365" y="50120"/>
                </a:lnTo>
                <a:lnTo>
                  <a:pt x="29012" y="49722"/>
                </a:lnTo>
                <a:lnTo>
                  <a:pt x="28659" y="49369"/>
                </a:lnTo>
                <a:lnTo>
                  <a:pt x="28261" y="49016"/>
                </a:lnTo>
                <a:lnTo>
                  <a:pt x="27378" y="48309"/>
                </a:lnTo>
                <a:lnTo>
                  <a:pt x="26451" y="47735"/>
                </a:lnTo>
                <a:lnTo>
                  <a:pt x="25391" y="47161"/>
                </a:lnTo>
                <a:lnTo>
                  <a:pt x="24287" y="46631"/>
                </a:lnTo>
                <a:lnTo>
                  <a:pt x="23051" y="46145"/>
                </a:lnTo>
                <a:lnTo>
                  <a:pt x="21770" y="45660"/>
                </a:lnTo>
                <a:lnTo>
                  <a:pt x="20357" y="45262"/>
                </a:lnTo>
                <a:lnTo>
                  <a:pt x="18900" y="44821"/>
                </a:lnTo>
                <a:lnTo>
                  <a:pt x="16559" y="44202"/>
                </a:lnTo>
                <a:lnTo>
                  <a:pt x="14661" y="43628"/>
                </a:lnTo>
                <a:lnTo>
                  <a:pt x="13866" y="43363"/>
                </a:lnTo>
                <a:lnTo>
                  <a:pt x="13159" y="43098"/>
                </a:lnTo>
                <a:lnTo>
                  <a:pt x="12541" y="42834"/>
                </a:lnTo>
                <a:lnTo>
                  <a:pt x="12011" y="42524"/>
                </a:lnTo>
                <a:lnTo>
                  <a:pt x="11570" y="42259"/>
                </a:lnTo>
                <a:lnTo>
                  <a:pt x="11216" y="41950"/>
                </a:lnTo>
                <a:lnTo>
                  <a:pt x="10907" y="41597"/>
                </a:lnTo>
                <a:lnTo>
                  <a:pt x="10686" y="41288"/>
                </a:lnTo>
                <a:lnTo>
                  <a:pt x="10510" y="40891"/>
                </a:lnTo>
                <a:lnTo>
                  <a:pt x="10377" y="40493"/>
                </a:lnTo>
                <a:lnTo>
                  <a:pt x="10333" y="40052"/>
                </a:lnTo>
                <a:lnTo>
                  <a:pt x="10289" y="39610"/>
                </a:lnTo>
                <a:lnTo>
                  <a:pt x="10289" y="39477"/>
                </a:lnTo>
                <a:lnTo>
                  <a:pt x="10333" y="39124"/>
                </a:lnTo>
                <a:lnTo>
                  <a:pt x="10377" y="38771"/>
                </a:lnTo>
                <a:lnTo>
                  <a:pt x="10466" y="38462"/>
                </a:lnTo>
                <a:lnTo>
                  <a:pt x="10642" y="38109"/>
                </a:lnTo>
                <a:lnTo>
                  <a:pt x="10819" y="37799"/>
                </a:lnTo>
                <a:lnTo>
                  <a:pt x="11040" y="37535"/>
                </a:lnTo>
                <a:lnTo>
                  <a:pt x="11305" y="37270"/>
                </a:lnTo>
                <a:lnTo>
                  <a:pt x="11614" y="37005"/>
                </a:lnTo>
                <a:lnTo>
                  <a:pt x="11923" y="36784"/>
                </a:lnTo>
                <a:lnTo>
                  <a:pt x="12320" y="36607"/>
                </a:lnTo>
                <a:lnTo>
                  <a:pt x="12762" y="36431"/>
                </a:lnTo>
                <a:lnTo>
                  <a:pt x="13203" y="36298"/>
                </a:lnTo>
                <a:lnTo>
                  <a:pt x="13689" y="36166"/>
                </a:lnTo>
                <a:lnTo>
                  <a:pt x="14219" y="36077"/>
                </a:lnTo>
                <a:lnTo>
                  <a:pt x="14793" y="36033"/>
                </a:lnTo>
                <a:lnTo>
                  <a:pt x="16074" y="36033"/>
                </a:lnTo>
                <a:lnTo>
                  <a:pt x="16692" y="36077"/>
                </a:lnTo>
                <a:lnTo>
                  <a:pt x="17310" y="36166"/>
                </a:lnTo>
                <a:lnTo>
                  <a:pt x="17973" y="36298"/>
                </a:lnTo>
                <a:lnTo>
                  <a:pt x="18591" y="36431"/>
                </a:lnTo>
                <a:lnTo>
                  <a:pt x="19253" y="36607"/>
                </a:lnTo>
                <a:lnTo>
                  <a:pt x="19871" y="36828"/>
                </a:lnTo>
                <a:lnTo>
                  <a:pt x="20534" y="37049"/>
                </a:lnTo>
                <a:lnTo>
                  <a:pt x="21858" y="37623"/>
                </a:lnTo>
                <a:lnTo>
                  <a:pt x="23139" y="38285"/>
                </a:lnTo>
                <a:lnTo>
                  <a:pt x="24464" y="39080"/>
                </a:lnTo>
                <a:lnTo>
                  <a:pt x="25789" y="39919"/>
                </a:lnTo>
                <a:lnTo>
                  <a:pt x="30337" y="33339"/>
                </a:lnTo>
                <a:lnTo>
                  <a:pt x="29586" y="32765"/>
                </a:lnTo>
                <a:lnTo>
                  <a:pt x="28791" y="32191"/>
                </a:lnTo>
                <a:lnTo>
                  <a:pt x="27952" y="31661"/>
                </a:lnTo>
                <a:lnTo>
                  <a:pt x="27158" y="31176"/>
                </a:lnTo>
                <a:lnTo>
                  <a:pt x="26274" y="30734"/>
                </a:lnTo>
                <a:lnTo>
                  <a:pt x="25391" y="30293"/>
                </a:lnTo>
                <a:lnTo>
                  <a:pt x="24508" y="29939"/>
                </a:lnTo>
                <a:lnTo>
                  <a:pt x="23581" y="29586"/>
                </a:lnTo>
                <a:lnTo>
                  <a:pt x="22653" y="29277"/>
                </a:lnTo>
                <a:lnTo>
                  <a:pt x="21726" y="29012"/>
                </a:lnTo>
                <a:lnTo>
                  <a:pt x="20710" y="28791"/>
                </a:lnTo>
                <a:lnTo>
                  <a:pt x="19739" y="28615"/>
                </a:lnTo>
                <a:lnTo>
                  <a:pt x="18723" y="28438"/>
                </a:lnTo>
                <a:lnTo>
                  <a:pt x="17663" y="28350"/>
                </a:lnTo>
                <a:lnTo>
                  <a:pt x="16604" y="28305"/>
                </a:lnTo>
                <a:lnTo>
                  <a:pt x="15544" y="28261"/>
                </a:lnTo>
                <a:close/>
                <a:moveTo>
                  <a:pt x="166566" y="37711"/>
                </a:moveTo>
                <a:lnTo>
                  <a:pt x="165462" y="37755"/>
                </a:lnTo>
                <a:lnTo>
                  <a:pt x="164358" y="37888"/>
                </a:lnTo>
                <a:lnTo>
                  <a:pt x="163254" y="38064"/>
                </a:lnTo>
                <a:lnTo>
                  <a:pt x="162239" y="38374"/>
                </a:lnTo>
                <a:lnTo>
                  <a:pt x="161267" y="38727"/>
                </a:lnTo>
                <a:lnTo>
                  <a:pt x="160340" y="39124"/>
                </a:lnTo>
                <a:lnTo>
                  <a:pt x="159501" y="39654"/>
                </a:lnTo>
                <a:lnTo>
                  <a:pt x="158706" y="40228"/>
                </a:lnTo>
                <a:lnTo>
                  <a:pt x="157955" y="40891"/>
                </a:lnTo>
                <a:lnTo>
                  <a:pt x="157646" y="41244"/>
                </a:lnTo>
                <a:lnTo>
                  <a:pt x="157337" y="41597"/>
                </a:lnTo>
                <a:lnTo>
                  <a:pt x="157028" y="41995"/>
                </a:lnTo>
                <a:lnTo>
                  <a:pt x="156763" y="42392"/>
                </a:lnTo>
                <a:lnTo>
                  <a:pt x="156542" y="42834"/>
                </a:lnTo>
                <a:lnTo>
                  <a:pt x="156321" y="43275"/>
                </a:lnTo>
                <a:lnTo>
                  <a:pt x="156100" y="43717"/>
                </a:lnTo>
                <a:lnTo>
                  <a:pt x="155924" y="44202"/>
                </a:lnTo>
                <a:lnTo>
                  <a:pt x="155791" y="44688"/>
                </a:lnTo>
                <a:lnTo>
                  <a:pt x="155659" y="45218"/>
                </a:lnTo>
                <a:lnTo>
                  <a:pt x="155571" y="45748"/>
                </a:lnTo>
                <a:lnTo>
                  <a:pt x="155482" y="46278"/>
                </a:lnTo>
                <a:lnTo>
                  <a:pt x="155438" y="46808"/>
                </a:lnTo>
                <a:lnTo>
                  <a:pt x="155438" y="47382"/>
                </a:lnTo>
                <a:lnTo>
                  <a:pt x="155438" y="47514"/>
                </a:lnTo>
                <a:lnTo>
                  <a:pt x="155438" y="48044"/>
                </a:lnTo>
                <a:lnTo>
                  <a:pt x="155482" y="48574"/>
                </a:lnTo>
                <a:lnTo>
                  <a:pt x="155526" y="49060"/>
                </a:lnTo>
                <a:lnTo>
                  <a:pt x="155659" y="49546"/>
                </a:lnTo>
                <a:lnTo>
                  <a:pt x="155747" y="50031"/>
                </a:lnTo>
                <a:lnTo>
                  <a:pt x="155880" y="50429"/>
                </a:lnTo>
                <a:lnTo>
                  <a:pt x="156056" y="50870"/>
                </a:lnTo>
                <a:lnTo>
                  <a:pt x="156233" y="51268"/>
                </a:lnTo>
                <a:lnTo>
                  <a:pt x="156675" y="52018"/>
                </a:lnTo>
                <a:lnTo>
                  <a:pt x="157160" y="52681"/>
                </a:lnTo>
                <a:lnTo>
                  <a:pt x="157734" y="53299"/>
                </a:lnTo>
                <a:lnTo>
                  <a:pt x="158397" y="53829"/>
                </a:lnTo>
                <a:lnTo>
                  <a:pt x="159059" y="54359"/>
                </a:lnTo>
                <a:lnTo>
                  <a:pt x="159766" y="54800"/>
                </a:lnTo>
                <a:lnTo>
                  <a:pt x="160516" y="55198"/>
                </a:lnTo>
                <a:lnTo>
                  <a:pt x="161311" y="55551"/>
                </a:lnTo>
                <a:lnTo>
                  <a:pt x="162106" y="55860"/>
                </a:lnTo>
                <a:lnTo>
                  <a:pt x="162901" y="56169"/>
                </a:lnTo>
                <a:lnTo>
                  <a:pt x="164535" y="56699"/>
                </a:lnTo>
                <a:lnTo>
                  <a:pt x="166919" y="57406"/>
                </a:lnTo>
                <a:lnTo>
                  <a:pt x="168023" y="57759"/>
                </a:lnTo>
                <a:lnTo>
                  <a:pt x="168951" y="58112"/>
                </a:lnTo>
                <a:lnTo>
                  <a:pt x="169348" y="58333"/>
                </a:lnTo>
                <a:lnTo>
                  <a:pt x="169745" y="58554"/>
                </a:lnTo>
                <a:lnTo>
                  <a:pt x="170055" y="58775"/>
                </a:lnTo>
                <a:lnTo>
                  <a:pt x="170320" y="58995"/>
                </a:lnTo>
                <a:lnTo>
                  <a:pt x="170540" y="59260"/>
                </a:lnTo>
                <a:lnTo>
                  <a:pt x="170717" y="59570"/>
                </a:lnTo>
                <a:lnTo>
                  <a:pt x="170805" y="59879"/>
                </a:lnTo>
                <a:lnTo>
                  <a:pt x="170849" y="60232"/>
                </a:lnTo>
                <a:lnTo>
                  <a:pt x="170849" y="60320"/>
                </a:lnTo>
                <a:lnTo>
                  <a:pt x="170849" y="60585"/>
                </a:lnTo>
                <a:lnTo>
                  <a:pt x="170805" y="60806"/>
                </a:lnTo>
                <a:lnTo>
                  <a:pt x="170717" y="61027"/>
                </a:lnTo>
                <a:lnTo>
                  <a:pt x="170629" y="61248"/>
                </a:lnTo>
                <a:lnTo>
                  <a:pt x="170496" y="61468"/>
                </a:lnTo>
                <a:lnTo>
                  <a:pt x="170364" y="61645"/>
                </a:lnTo>
                <a:lnTo>
                  <a:pt x="170187" y="61822"/>
                </a:lnTo>
                <a:lnTo>
                  <a:pt x="169966" y="61954"/>
                </a:lnTo>
                <a:lnTo>
                  <a:pt x="169745" y="62131"/>
                </a:lnTo>
                <a:lnTo>
                  <a:pt x="169481" y="62263"/>
                </a:lnTo>
                <a:lnTo>
                  <a:pt x="169171" y="62351"/>
                </a:lnTo>
                <a:lnTo>
                  <a:pt x="168818" y="62440"/>
                </a:lnTo>
                <a:lnTo>
                  <a:pt x="168067" y="62572"/>
                </a:lnTo>
                <a:lnTo>
                  <a:pt x="167228" y="62616"/>
                </a:lnTo>
                <a:lnTo>
                  <a:pt x="166654" y="62572"/>
                </a:lnTo>
                <a:lnTo>
                  <a:pt x="166124" y="62528"/>
                </a:lnTo>
                <a:lnTo>
                  <a:pt x="165550" y="62484"/>
                </a:lnTo>
                <a:lnTo>
                  <a:pt x="164976" y="62351"/>
                </a:lnTo>
                <a:lnTo>
                  <a:pt x="163784" y="62087"/>
                </a:lnTo>
                <a:lnTo>
                  <a:pt x="162548" y="61689"/>
                </a:lnTo>
                <a:lnTo>
                  <a:pt x="161311" y="61159"/>
                </a:lnTo>
                <a:lnTo>
                  <a:pt x="160075" y="60541"/>
                </a:lnTo>
                <a:lnTo>
                  <a:pt x="158838" y="59790"/>
                </a:lnTo>
                <a:lnTo>
                  <a:pt x="157602" y="58951"/>
                </a:lnTo>
                <a:lnTo>
                  <a:pt x="153893" y="64648"/>
                </a:lnTo>
                <a:lnTo>
                  <a:pt x="154643" y="65222"/>
                </a:lnTo>
                <a:lnTo>
                  <a:pt x="155438" y="65752"/>
                </a:lnTo>
                <a:lnTo>
                  <a:pt x="156233" y="66282"/>
                </a:lnTo>
                <a:lnTo>
                  <a:pt x="157028" y="66723"/>
                </a:lnTo>
                <a:lnTo>
                  <a:pt x="157867" y="67121"/>
                </a:lnTo>
                <a:lnTo>
                  <a:pt x="158662" y="67518"/>
                </a:lnTo>
                <a:lnTo>
                  <a:pt x="159501" y="67871"/>
                </a:lnTo>
                <a:lnTo>
                  <a:pt x="160340" y="68136"/>
                </a:lnTo>
                <a:lnTo>
                  <a:pt x="161179" y="68401"/>
                </a:lnTo>
                <a:lnTo>
                  <a:pt x="162018" y="68666"/>
                </a:lnTo>
                <a:lnTo>
                  <a:pt x="162857" y="68843"/>
                </a:lnTo>
                <a:lnTo>
                  <a:pt x="163696" y="68975"/>
                </a:lnTo>
                <a:lnTo>
                  <a:pt x="164535" y="69108"/>
                </a:lnTo>
                <a:lnTo>
                  <a:pt x="165374" y="69196"/>
                </a:lnTo>
                <a:lnTo>
                  <a:pt x="166169" y="69240"/>
                </a:lnTo>
                <a:lnTo>
                  <a:pt x="166963" y="69284"/>
                </a:lnTo>
                <a:lnTo>
                  <a:pt x="168200" y="69240"/>
                </a:lnTo>
                <a:lnTo>
                  <a:pt x="169392" y="69108"/>
                </a:lnTo>
                <a:lnTo>
                  <a:pt x="170496" y="68931"/>
                </a:lnTo>
                <a:lnTo>
                  <a:pt x="171600" y="68666"/>
                </a:lnTo>
                <a:lnTo>
                  <a:pt x="172616" y="68357"/>
                </a:lnTo>
                <a:lnTo>
                  <a:pt x="173587" y="67915"/>
                </a:lnTo>
                <a:lnTo>
                  <a:pt x="174470" y="67430"/>
                </a:lnTo>
                <a:lnTo>
                  <a:pt x="174912" y="67165"/>
                </a:lnTo>
                <a:lnTo>
                  <a:pt x="175309" y="66900"/>
                </a:lnTo>
                <a:lnTo>
                  <a:pt x="175663" y="66547"/>
                </a:lnTo>
                <a:lnTo>
                  <a:pt x="176060" y="66237"/>
                </a:lnTo>
                <a:lnTo>
                  <a:pt x="176369" y="65884"/>
                </a:lnTo>
                <a:lnTo>
                  <a:pt x="176723" y="65487"/>
                </a:lnTo>
                <a:lnTo>
                  <a:pt x="176987" y="65133"/>
                </a:lnTo>
                <a:lnTo>
                  <a:pt x="177297" y="64692"/>
                </a:lnTo>
                <a:lnTo>
                  <a:pt x="177517" y="64250"/>
                </a:lnTo>
                <a:lnTo>
                  <a:pt x="177738" y="63809"/>
                </a:lnTo>
                <a:lnTo>
                  <a:pt x="177959" y="63323"/>
                </a:lnTo>
                <a:lnTo>
                  <a:pt x="178136" y="62837"/>
                </a:lnTo>
                <a:lnTo>
                  <a:pt x="178312" y="62307"/>
                </a:lnTo>
                <a:lnTo>
                  <a:pt x="178445" y="61777"/>
                </a:lnTo>
                <a:lnTo>
                  <a:pt x="178533" y="61203"/>
                </a:lnTo>
                <a:lnTo>
                  <a:pt x="178577" y="60629"/>
                </a:lnTo>
                <a:lnTo>
                  <a:pt x="178621" y="60055"/>
                </a:lnTo>
                <a:lnTo>
                  <a:pt x="178666" y="59393"/>
                </a:lnTo>
                <a:lnTo>
                  <a:pt x="178666" y="59305"/>
                </a:lnTo>
                <a:lnTo>
                  <a:pt x="178621" y="58775"/>
                </a:lnTo>
                <a:lnTo>
                  <a:pt x="178577" y="58289"/>
                </a:lnTo>
                <a:lnTo>
                  <a:pt x="178533" y="57803"/>
                </a:lnTo>
                <a:lnTo>
                  <a:pt x="178445" y="57362"/>
                </a:lnTo>
                <a:lnTo>
                  <a:pt x="178312" y="56920"/>
                </a:lnTo>
                <a:lnTo>
                  <a:pt x="178180" y="56523"/>
                </a:lnTo>
                <a:lnTo>
                  <a:pt x="178003" y="56125"/>
                </a:lnTo>
                <a:lnTo>
                  <a:pt x="177827" y="55728"/>
                </a:lnTo>
                <a:lnTo>
                  <a:pt x="177385" y="55021"/>
                </a:lnTo>
                <a:lnTo>
                  <a:pt x="176855" y="54359"/>
                </a:lnTo>
                <a:lnTo>
                  <a:pt x="176281" y="53741"/>
                </a:lnTo>
                <a:lnTo>
                  <a:pt x="175663" y="53211"/>
                </a:lnTo>
                <a:lnTo>
                  <a:pt x="174956" y="52725"/>
                </a:lnTo>
                <a:lnTo>
                  <a:pt x="174206" y="52283"/>
                </a:lnTo>
                <a:lnTo>
                  <a:pt x="173455" y="51842"/>
                </a:lnTo>
                <a:lnTo>
                  <a:pt x="172660" y="51489"/>
                </a:lnTo>
                <a:lnTo>
                  <a:pt x="171865" y="51135"/>
                </a:lnTo>
                <a:lnTo>
                  <a:pt x="171070" y="50826"/>
                </a:lnTo>
                <a:lnTo>
                  <a:pt x="169436" y="50252"/>
                </a:lnTo>
                <a:lnTo>
                  <a:pt x="167052" y="49457"/>
                </a:lnTo>
                <a:lnTo>
                  <a:pt x="166036" y="49060"/>
                </a:lnTo>
                <a:lnTo>
                  <a:pt x="165109" y="48618"/>
                </a:lnTo>
                <a:lnTo>
                  <a:pt x="164667" y="48442"/>
                </a:lnTo>
                <a:lnTo>
                  <a:pt x="164314" y="48221"/>
                </a:lnTo>
                <a:lnTo>
                  <a:pt x="164005" y="47956"/>
                </a:lnTo>
                <a:lnTo>
                  <a:pt x="163740" y="47735"/>
                </a:lnTo>
                <a:lnTo>
                  <a:pt x="163519" y="47470"/>
                </a:lnTo>
                <a:lnTo>
                  <a:pt x="163342" y="47205"/>
                </a:lnTo>
                <a:lnTo>
                  <a:pt x="163254" y="46896"/>
                </a:lnTo>
                <a:lnTo>
                  <a:pt x="163210" y="46587"/>
                </a:lnTo>
                <a:lnTo>
                  <a:pt x="163210" y="46499"/>
                </a:lnTo>
                <a:lnTo>
                  <a:pt x="163254" y="46057"/>
                </a:lnTo>
                <a:lnTo>
                  <a:pt x="163342" y="45836"/>
                </a:lnTo>
                <a:lnTo>
                  <a:pt x="163431" y="45660"/>
                </a:lnTo>
                <a:lnTo>
                  <a:pt x="163519" y="45483"/>
                </a:lnTo>
                <a:lnTo>
                  <a:pt x="163696" y="45306"/>
                </a:lnTo>
                <a:lnTo>
                  <a:pt x="164049" y="44997"/>
                </a:lnTo>
                <a:lnTo>
                  <a:pt x="164491" y="44732"/>
                </a:lnTo>
                <a:lnTo>
                  <a:pt x="165021" y="44556"/>
                </a:lnTo>
                <a:lnTo>
                  <a:pt x="165683" y="44423"/>
                </a:lnTo>
                <a:lnTo>
                  <a:pt x="166434" y="44379"/>
                </a:lnTo>
                <a:lnTo>
                  <a:pt x="167273" y="44423"/>
                </a:lnTo>
                <a:lnTo>
                  <a:pt x="168200" y="44556"/>
                </a:lnTo>
                <a:lnTo>
                  <a:pt x="169216" y="44821"/>
                </a:lnTo>
                <a:lnTo>
                  <a:pt x="170231" y="45130"/>
                </a:lnTo>
                <a:lnTo>
                  <a:pt x="171335" y="45571"/>
                </a:lnTo>
                <a:lnTo>
                  <a:pt x="172439" y="46057"/>
                </a:lnTo>
                <a:lnTo>
                  <a:pt x="173543" y="46587"/>
                </a:lnTo>
                <a:lnTo>
                  <a:pt x="174647" y="47249"/>
                </a:lnTo>
                <a:lnTo>
                  <a:pt x="177959" y="41244"/>
                </a:lnTo>
                <a:lnTo>
                  <a:pt x="177341" y="40846"/>
                </a:lnTo>
                <a:lnTo>
                  <a:pt x="176678" y="40449"/>
                </a:lnTo>
                <a:lnTo>
                  <a:pt x="176016" y="40096"/>
                </a:lnTo>
                <a:lnTo>
                  <a:pt x="175354" y="39742"/>
                </a:lnTo>
                <a:lnTo>
                  <a:pt x="174647" y="39433"/>
                </a:lnTo>
                <a:lnTo>
                  <a:pt x="173941" y="39168"/>
                </a:lnTo>
                <a:lnTo>
                  <a:pt x="173234" y="38903"/>
                </a:lnTo>
                <a:lnTo>
                  <a:pt x="172483" y="38638"/>
                </a:lnTo>
                <a:lnTo>
                  <a:pt x="171777" y="38418"/>
                </a:lnTo>
                <a:lnTo>
                  <a:pt x="171026" y="38241"/>
                </a:lnTo>
                <a:lnTo>
                  <a:pt x="170275" y="38109"/>
                </a:lnTo>
                <a:lnTo>
                  <a:pt x="169525" y="37976"/>
                </a:lnTo>
                <a:lnTo>
                  <a:pt x="168774" y="37844"/>
                </a:lnTo>
                <a:lnTo>
                  <a:pt x="168067" y="37799"/>
                </a:lnTo>
                <a:lnTo>
                  <a:pt x="167317" y="37755"/>
                </a:lnTo>
                <a:lnTo>
                  <a:pt x="166566" y="37711"/>
                </a:lnTo>
                <a:close/>
                <a:moveTo>
                  <a:pt x="49943" y="37623"/>
                </a:moveTo>
                <a:lnTo>
                  <a:pt x="49104" y="37667"/>
                </a:lnTo>
                <a:lnTo>
                  <a:pt x="48265" y="37799"/>
                </a:lnTo>
                <a:lnTo>
                  <a:pt x="47426" y="37932"/>
                </a:lnTo>
                <a:lnTo>
                  <a:pt x="46631" y="38109"/>
                </a:lnTo>
                <a:lnTo>
                  <a:pt x="45881" y="38329"/>
                </a:lnTo>
                <a:lnTo>
                  <a:pt x="45086" y="38594"/>
                </a:lnTo>
                <a:lnTo>
                  <a:pt x="44379" y="38859"/>
                </a:lnTo>
                <a:lnTo>
                  <a:pt x="43673" y="39168"/>
                </a:lnTo>
                <a:lnTo>
                  <a:pt x="42966" y="39522"/>
                </a:lnTo>
                <a:lnTo>
                  <a:pt x="42304" y="39919"/>
                </a:lnTo>
                <a:lnTo>
                  <a:pt x="41642" y="40317"/>
                </a:lnTo>
                <a:lnTo>
                  <a:pt x="41023" y="40758"/>
                </a:lnTo>
                <a:lnTo>
                  <a:pt x="40405" y="41244"/>
                </a:lnTo>
                <a:lnTo>
                  <a:pt x="39831" y="41774"/>
                </a:lnTo>
                <a:lnTo>
                  <a:pt x="39301" y="42259"/>
                </a:lnTo>
                <a:lnTo>
                  <a:pt x="38771" y="42834"/>
                </a:lnTo>
                <a:lnTo>
                  <a:pt x="38285" y="43408"/>
                </a:lnTo>
                <a:lnTo>
                  <a:pt x="37844" y="44026"/>
                </a:lnTo>
                <a:lnTo>
                  <a:pt x="37402" y="44644"/>
                </a:lnTo>
                <a:lnTo>
                  <a:pt x="37005" y="45262"/>
                </a:lnTo>
                <a:lnTo>
                  <a:pt x="36652" y="45925"/>
                </a:lnTo>
                <a:lnTo>
                  <a:pt x="36298" y="46631"/>
                </a:lnTo>
                <a:lnTo>
                  <a:pt x="35989" y="47338"/>
                </a:lnTo>
                <a:lnTo>
                  <a:pt x="35724" y="48044"/>
                </a:lnTo>
                <a:lnTo>
                  <a:pt x="35503" y="48795"/>
                </a:lnTo>
                <a:lnTo>
                  <a:pt x="35283" y="49546"/>
                </a:lnTo>
                <a:lnTo>
                  <a:pt x="35106" y="50296"/>
                </a:lnTo>
                <a:lnTo>
                  <a:pt x="34974" y="51091"/>
                </a:lnTo>
                <a:lnTo>
                  <a:pt x="34885" y="51886"/>
                </a:lnTo>
                <a:lnTo>
                  <a:pt x="34841" y="52681"/>
                </a:lnTo>
                <a:lnTo>
                  <a:pt x="34797" y="53476"/>
                </a:lnTo>
                <a:lnTo>
                  <a:pt x="34797" y="53608"/>
                </a:lnTo>
                <a:lnTo>
                  <a:pt x="34841" y="54403"/>
                </a:lnTo>
                <a:lnTo>
                  <a:pt x="34885" y="55198"/>
                </a:lnTo>
                <a:lnTo>
                  <a:pt x="34974" y="55993"/>
                </a:lnTo>
                <a:lnTo>
                  <a:pt x="35106" y="56788"/>
                </a:lnTo>
                <a:lnTo>
                  <a:pt x="35283" y="57538"/>
                </a:lnTo>
                <a:lnTo>
                  <a:pt x="35503" y="58289"/>
                </a:lnTo>
                <a:lnTo>
                  <a:pt x="35724" y="59040"/>
                </a:lnTo>
                <a:lnTo>
                  <a:pt x="35989" y="59746"/>
                </a:lnTo>
                <a:lnTo>
                  <a:pt x="36298" y="60453"/>
                </a:lnTo>
                <a:lnTo>
                  <a:pt x="36652" y="61115"/>
                </a:lnTo>
                <a:lnTo>
                  <a:pt x="37005" y="61777"/>
                </a:lnTo>
                <a:lnTo>
                  <a:pt x="37402" y="62440"/>
                </a:lnTo>
                <a:lnTo>
                  <a:pt x="37844" y="63058"/>
                </a:lnTo>
                <a:lnTo>
                  <a:pt x="38330" y="63632"/>
                </a:lnTo>
                <a:lnTo>
                  <a:pt x="38815" y="64206"/>
                </a:lnTo>
                <a:lnTo>
                  <a:pt x="39301" y="64780"/>
                </a:lnTo>
                <a:lnTo>
                  <a:pt x="39875" y="65266"/>
                </a:lnTo>
                <a:lnTo>
                  <a:pt x="40405" y="65796"/>
                </a:lnTo>
                <a:lnTo>
                  <a:pt x="41023" y="66237"/>
                </a:lnTo>
                <a:lnTo>
                  <a:pt x="41642" y="66679"/>
                </a:lnTo>
                <a:lnTo>
                  <a:pt x="42260" y="67076"/>
                </a:lnTo>
                <a:lnTo>
                  <a:pt x="42966" y="67474"/>
                </a:lnTo>
                <a:lnTo>
                  <a:pt x="43629" y="67827"/>
                </a:lnTo>
                <a:lnTo>
                  <a:pt x="44335" y="68136"/>
                </a:lnTo>
                <a:lnTo>
                  <a:pt x="45086" y="68401"/>
                </a:lnTo>
                <a:lnTo>
                  <a:pt x="45837" y="68666"/>
                </a:lnTo>
                <a:lnTo>
                  <a:pt x="46587" y="68887"/>
                </a:lnTo>
                <a:lnTo>
                  <a:pt x="47382" y="69064"/>
                </a:lnTo>
                <a:lnTo>
                  <a:pt x="48177" y="69196"/>
                </a:lnTo>
                <a:lnTo>
                  <a:pt x="49016" y="69284"/>
                </a:lnTo>
                <a:lnTo>
                  <a:pt x="49855" y="69373"/>
                </a:lnTo>
                <a:lnTo>
                  <a:pt x="50694" y="69373"/>
                </a:lnTo>
                <a:lnTo>
                  <a:pt x="51798" y="69328"/>
                </a:lnTo>
                <a:lnTo>
                  <a:pt x="52858" y="69284"/>
                </a:lnTo>
                <a:lnTo>
                  <a:pt x="53873" y="69152"/>
                </a:lnTo>
                <a:lnTo>
                  <a:pt x="54801" y="68975"/>
                </a:lnTo>
                <a:lnTo>
                  <a:pt x="55684" y="68754"/>
                </a:lnTo>
                <a:lnTo>
                  <a:pt x="56523" y="68445"/>
                </a:lnTo>
                <a:lnTo>
                  <a:pt x="57362" y="68136"/>
                </a:lnTo>
                <a:lnTo>
                  <a:pt x="58113" y="67783"/>
                </a:lnTo>
                <a:lnTo>
                  <a:pt x="58819" y="67430"/>
                </a:lnTo>
                <a:lnTo>
                  <a:pt x="59526" y="66988"/>
                </a:lnTo>
                <a:lnTo>
                  <a:pt x="60188" y="66547"/>
                </a:lnTo>
                <a:lnTo>
                  <a:pt x="60806" y="66017"/>
                </a:lnTo>
                <a:lnTo>
                  <a:pt x="61425" y="65531"/>
                </a:lnTo>
                <a:lnTo>
                  <a:pt x="62043" y="64957"/>
                </a:lnTo>
                <a:lnTo>
                  <a:pt x="62617" y="64383"/>
                </a:lnTo>
                <a:lnTo>
                  <a:pt x="63147" y="63809"/>
                </a:lnTo>
                <a:lnTo>
                  <a:pt x="58113" y="58686"/>
                </a:lnTo>
                <a:lnTo>
                  <a:pt x="57318" y="59393"/>
                </a:lnTo>
                <a:lnTo>
                  <a:pt x="56523" y="60011"/>
                </a:lnTo>
                <a:lnTo>
                  <a:pt x="55728" y="60585"/>
                </a:lnTo>
                <a:lnTo>
                  <a:pt x="54889" y="61027"/>
                </a:lnTo>
                <a:lnTo>
                  <a:pt x="54447" y="61248"/>
                </a:lnTo>
                <a:lnTo>
                  <a:pt x="54050" y="61424"/>
                </a:lnTo>
                <a:lnTo>
                  <a:pt x="53564" y="61557"/>
                </a:lnTo>
                <a:lnTo>
                  <a:pt x="53123" y="61689"/>
                </a:lnTo>
                <a:lnTo>
                  <a:pt x="52637" y="61777"/>
                </a:lnTo>
                <a:lnTo>
                  <a:pt x="52151" y="61866"/>
                </a:lnTo>
                <a:lnTo>
                  <a:pt x="51621" y="61910"/>
                </a:lnTo>
                <a:lnTo>
                  <a:pt x="51091" y="61910"/>
                </a:lnTo>
                <a:lnTo>
                  <a:pt x="50208" y="61866"/>
                </a:lnTo>
                <a:lnTo>
                  <a:pt x="49413" y="61733"/>
                </a:lnTo>
                <a:lnTo>
                  <a:pt x="48619" y="61557"/>
                </a:lnTo>
                <a:lnTo>
                  <a:pt x="47868" y="61248"/>
                </a:lnTo>
                <a:lnTo>
                  <a:pt x="47205" y="60894"/>
                </a:lnTo>
                <a:lnTo>
                  <a:pt x="46543" y="60497"/>
                </a:lnTo>
                <a:lnTo>
                  <a:pt x="45969" y="60011"/>
                </a:lnTo>
                <a:lnTo>
                  <a:pt x="45439" y="59437"/>
                </a:lnTo>
                <a:lnTo>
                  <a:pt x="44953" y="58863"/>
                </a:lnTo>
                <a:lnTo>
                  <a:pt x="44556" y="58201"/>
                </a:lnTo>
                <a:lnTo>
                  <a:pt x="44203" y="57494"/>
                </a:lnTo>
                <a:lnTo>
                  <a:pt x="43894" y="56788"/>
                </a:lnTo>
                <a:lnTo>
                  <a:pt x="43673" y="55993"/>
                </a:lnTo>
                <a:lnTo>
                  <a:pt x="43496" y="55198"/>
                </a:lnTo>
                <a:lnTo>
                  <a:pt x="43364" y="54359"/>
                </a:lnTo>
                <a:lnTo>
                  <a:pt x="43364" y="53476"/>
                </a:lnTo>
                <a:lnTo>
                  <a:pt x="43364" y="53387"/>
                </a:lnTo>
                <a:lnTo>
                  <a:pt x="43364" y="52548"/>
                </a:lnTo>
                <a:lnTo>
                  <a:pt x="43496" y="51709"/>
                </a:lnTo>
                <a:lnTo>
                  <a:pt x="43673" y="50959"/>
                </a:lnTo>
                <a:lnTo>
                  <a:pt x="43894" y="50164"/>
                </a:lnTo>
                <a:lnTo>
                  <a:pt x="44203" y="49457"/>
                </a:lnTo>
                <a:lnTo>
                  <a:pt x="44556" y="48751"/>
                </a:lnTo>
                <a:lnTo>
                  <a:pt x="44953" y="48133"/>
                </a:lnTo>
                <a:lnTo>
                  <a:pt x="45439" y="47514"/>
                </a:lnTo>
                <a:lnTo>
                  <a:pt x="45925" y="46984"/>
                </a:lnTo>
                <a:lnTo>
                  <a:pt x="46499" y="46499"/>
                </a:lnTo>
                <a:lnTo>
                  <a:pt x="47117" y="46101"/>
                </a:lnTo>
                <a:lnTo>
                  <a:pt x="47780" y="45748"/>
                </a:lnTo>
                <a:lnTo>
                  <a:pt x="48442" y="45439"/>
                </a:lnTo>
                <a:lnTo>
                  <a:pt x="49193" y="45218"/>
                </a:lnTo>
                <a:lnTo>
                  <a:pt x="49943" y="45130"/>
                </a:lnTo>
                <a:lnTo>
                  <a:pt x="50738" y="45086"/>
                </a:lnTo>
                <a:lnTo>
                  <a:pt x="51312" y="45086"/>
                </a:lnTo>
                <a:lnTo>
                  <a:pt x="51842" y="45130"/>
                </a:lnTo>
                <a:lnTo>
                  <a:pt x="52372" y="45218"/>
                </a:lnTo>
                <a:lnTo>
                  <a:pt x="52858" y="45306"/>
                </a:lnTo>
                <a:lnTo>
                  <a:pt x="53344" y="45439"/>
                </a:lnTo>
                <a:lnTo>
                  <a:pt x="53785" y="45571"/>
                </a:lnTo>
                <a:lnTo>
                  <a:pt x="54227" y="45748"/>
                </a:lnTo>
                <a:lnTo>
                  <a:pt x="54668" y="45969"/>
                </a:lnTo>
                <a:lnTo>
                  <a:pt x="55463" y="46455"/>
                </a:lnTo>
                <a:lnTo>
                  <a:pt x="56214" y="47029"/>
                </a:lnTo>
                <a:lnTo>
                  <a:pt x="56965" y="47691"/>
                </a:lnTo>
                <a:lnTo>
                  <a:pt x="57715" y="48442"/>
                </a:lnTo>
                <a:lnTo>
                  <a:pt x="63014" y="42745"/>
                </a:lnTo>
                <a:lnTo>
                  <a:pt x="62440" y="42127"/>
                </a:lnTo>
                <a:lnTo>
                  <a:pt x="61866" y="41597"/>
                </a:lnTo>
                <a:lnTo>
                  <a:pt x="61292" y="41067"/>
                </a:lnTo>
                <a:lnTo>
                  <a:pt x="60718" y="40581"/>
                </a:lnTo>
                <a:lnTo>
                  <a:pt x="60056" y="40140"/>
                </a:lnTo>
                <a:lnTo>
                  <a:pt x="59393" y="39698"/>
                </a:lnTo>
                <a:lnTo>
                  <a:pt x="58731" y="39301"/>
                </a:lnTo>
                <a:lnTo>
                  <a:pt x="57980" y="38992"/>
                </a:lnTo>
                <a:lnTo>
                  <a:pt x="57229" y="38638"/>
                </a:lnTo>
                <a:lnTo>
                  <a:pt x="56435" y="38374"/>
                </a:lnTo>
                <a:lnTo>
                  <a:pt x="55596" y="38153"/>
                </a:lnTo>
                <a:lnTo>
                  <a:pt x="54757" y="37976"/>
                </a:lnTo>
                <a:lnTo>
                  <a:pt x="53829" y="37799"/>
                </a:lnTo>
                <a:lnTo>
                  <a:pt x="52858" y="37711"/>
                </a:lnTo>
                <a:lnTo>
                  <a:pt x="51842" y="37623"/>
                </a:lnTo>
                <a:close/>
                <a:moveTo>
                  <a:pt x="80545" y="37623"/>
                </a:moveTo>
                <a:lnTo>
                  <a:pt x="79662" y="37667"/>
                </a:lnTo>
                <a:lnTo>
                  <a:pt x="78823" y="37799"/>
                </a:lnTo>
                <a:lnTo>
                  <a:pt x="77984" y="37932"/>
                </a:lnTo>
                <a:lnTo>
                  <a:pt x="77189" y="38109"/>
                </a:lnTo>
                <a:lnTo>
                  <a:pt x="76350" y="38329"/>
                </a:lnTo>
                <a:lnTo>
                  <a:pt x="75599" y="38550"/>
                </a:lnTo>
                <a:lnTo>
                  <a:pt x="74849" y="38859"/>
                </a:lnTo>
                <a:lnTo>
                  <a:pt x="74098" y="39168"/>
                </a:lnTo>
                <a:lnTo>
                  <a:pt x="73392" y="39522"/>
                </a:lnTo>
                <a:lnTo>
                  <a:pt x="72685" y="39919"/>
                </a:lnTo>
                <a:lnTo>
                  <a:pt x="72023" y="40317"/>
                </a:lnTo>
                <a:lnTo>
                  <a:pt x="71360" y="40758"/>
                </a:lnTo>
                <a:lnTo>
                  <a:pt x="70742" y="41244"/>
                </a:lnTo>
                <a:lnTo>
                  <a:pt x="70124" y="41730"/>
                </a:lnTo>
                <a:lnTo>
                  <a:pt x="69594" y="42259"/>
                </a:lnTo>
                <a:lnTo>
                  <a:pt x="69020" y="42834"/>
                </a:lnTo>
                <a:lnTo>
                  <a:pt x="68534" y="43408"/>
                </a:lnTo>
                <a:lnTo>
                  <a:pt x="68048" y="43982"/>
                </a:lnTo>
                <a:lnTo>
                  <a:pt x="67607" y="44600"/>
                </a:lnTo>
                <a:lnTo>
                  <a:pt x="67165" y="45262"/>
                </a:lnTo>
                <a:lnTo>
                  <a:pt x="66768" y="45925"/>
                </a:lnTo>
                <a:lnTo>
                  <a:pt x="66414" y="46587"/>
                </a:lnTo>
                <a:lnTo>
                  <a:pt x="66105" y="47294"/>
                </a:lnTo>
                <a:lnTo>
                  <a:pt x="65840" y="48044"/>
                </a:lnTo>
                <a:lnTo>
                  <a:pt x="65575" y="48751"/>
                </a:lnTo>
                <a:lnTo>
                  <a:pt x="65355" y="49501"/>
                </a:lnTo>
                <a:lnTo>
                  <a:pt x="65178" y="50296"/>
                </a:lnTo>
                <a:lnTo>
                  <a:pt x="65046" y="51091"/>
                </a:lnTo>
                <a:lnTo>
                  <a:pt x="64957" y="51886"/>
                </a:lnTo>
                <a:lnTo>
                  <a:pt x="64869" y="52681"/>
                </a:lnTo>
                <a:lnTo>
                  <a:pt x="64869" y="53476"/>
                </a:lnTo>
                <a:lnTo>
                  <a:pt x="64869" y="53608"/>
                </a:lnTo>
                <a:lnTo>
                  <a:pt x="64869" y="54403"/>
                </a:lnTo>
                <a:lnTo>
                  <a:pt x="64957" y="55242"/>
                </a:lnTo>
                <a:lnTo>
                  <a:pt x="65046" y="56037"/>
                </a:lnTo>
                <a:lnTo>
                  <a:pt x="65178" y="56788"/>
                </a:lnTo>
                <a:lnTo>
                  <a:pt x="65355" y="57582"/>
                </a:lnTo>
                <a:lnTo>
                  <a:pt x="65575" y="58333"/>
                </a:lnTo>
                <a:lnTo>
                  <a:pt x="65796" y="59040"/>
                </a:lnTo>
                <a:lnTo>
                  <a:pt x="66105" y="59790"/>
                </a:lnTo>
                <a:lnTo>
                  <a:pt x="66414" y="60453"/>
                </a:lnTo>
                <a:lnTo>
                  <a:pt x="66768" y="61159"/>
                </a:lnTo>
                <a:lnTo>
                  <a:pt x="67165" y="61822"/>
                </a:lnTo>
                <a:lnTo>
                  <a:pt x="67563" y="62440"/>
                </a:lnTo>
                <a:lnTo>
                  <a:pt x="68004" y="63058"/>
                </a:lnTo>
                <a:lnTo>
                  <a:pt x="68490" y="63676"/>
                </a:lnTo>
                <a:lnTo>
                  <a:pt x="69020" y="64250"/>
                </a:lnTo>
                <a:lnTo>
                  <a:pt x="69550" y="64780"/>
                </a:lnTo>
                <a:lnTo>
                  <a:pt x="70124" y="65310"/>
                </a:lnTo>
                <a:lnTo>
                  <a:pt x="70698" y="65796"/>
                </a:lnTo>
                <a:lnTo>
                  <a:pt x="71316" y="66282"/>
                </a:lnTo>
                <a:lnTo>
                  <a:pt x="71934" y="66679"/>
                </a:lnTo>
                <a:lnTo>
                  <a:pt x="72641" y="67121"/>
                </a:lnTo>
                <a:lnTo>
                  <a:pt x="73303" y="67474"/>
                </a:lnTo>
                <a:lnTo>
                  <a:pt x="74010" y="67827"/>
                </a:lnTo>
                <a:lnTo>
                  <a:pt x="74760" y="68136"/>
                </a:lnTo>
                <a:lnTo>
                  <a:pt x="75511" y="68445"/>
                </a:lnTo>
                <a:lnTo>
                  <a:pt x="76306" y="68666"/>
                </a:lnTo>
                <a:lnTo>
                  <a:pt x="77101" y="68887"/>
                </a:lnTo>
                <a:lnTo>
                  <a:pt x="77896" y="69064"/>
                </a:lnTo>
                <a:lnTo>
                  <a:pt x="78735" y="69196"/>
                </a:lnTo>
                <a:lnTo>
                  <a:pt x="79574" y="69284"/>
                </a:lnTo>
                <a:lnTo>
                  <a:pt x="80457" y="69373"/>
                </a:lnTo>
                <a:lnTo>
                  <a:pt x="82179" y="69373"/>
                </a:lnTo>
                <a:lnTo>
                  <a:pt x="83062" y="69284"/>
                </a:lnTo>
                <a:lnTo>
                  <a:pt x="83901" y="69196"/>
                </a:lnTo>
                <a:lnTo>
                  <a:pt x="84740" y="69064"/>
                </a:lnTo>
                <a:lnTo>
                  <a:pt x="85579" y="68887"/>
                </a:lnTo>
                <a:lnTo>
                  <a:pt x="86374" y="68666"/>
                </a:lnTo>
                <a:lnTo>
                  <a:pt x="87169" y="68401"/>
                </a:lnTo>
                <a:lnTo>
                  <a:pt x="87920" y="68136"/>
                </a:lnTo>
                <a:lnTo>
                  <a:pt x="88670" y="67827"/>
                </a:lnTo>
                <a:lnTo>
                  <a:pt x="89377" y="67474"/>
                </a:lnTo>
                <a:lnTo>
                  <a:pt x="90083" y="67076"/>
                </a:lnTo>
                <a:lnTo>
                  <a:pt x="90746" y="66679"/>
                </a:lnTo>
                <a:lnTo>
                  <a:pt x="91364" y="66237"/>
                </a:lnTo>
                <a:lnTo>
                  <a:pt x="91982" y="65752"/>
                </a:lnTo>
                <a:lnTo>
                  <a:pt x="92600" y="65266"/>
                </a:lnTo>
                <a:lnTo>
                  <a:pt x="93175" y="64736"/>
                </a:lnTo>
                <a:lnTo>
                  <a:pt x="93704" y="64162"/>
                </a:lnTo>
                <a:lnTo>
                  <a:pt x="94234" y="63588"/>
                </a:lnTo>
                <a:lnTo>
                  <a:pt x="94676" y="63014"/>
                </a:lnTo>
                <a:lnTo>
                  <a:pt x="95162" y="62351"/>
                </a:lnTo>
                <a:lnTo>
                  <a:pt x="95559" y="61733"/>
                </a:lnTo>
                <a:lnTo>
                  <a:pt x="95957" y="61071"/>
                </a:lnTo>
                <a:lnTo>
                  <a:pt x="96310" y="60364"/>
                </a:lnTo>
                <a:lnTo>
                  <a:pt x="96619" y="59658"/>
                </a:lnTo>
                <a:lnTo>
                  <a:pt x="96928" y="58951"/>
                </a:lnTo>
                <a:lnTo>
                  <a:pt x="97149" y="58201"/>
                </a:lnTo>
                <a:lnTo>
                  <a:pt x="97370" y="57450"/>
                </a:lnTo>
                <a:lnTo>
                  <a:pt x="97546" y="56699"/>
                </a:lnTo>
                <a:lnTo>
                  <a:pt x="97679" y="55904"/>
                </a:lnTo>
                <a:lnTo>
                  <a:pt x="97811" y="55110"/>
                </a:lnTo>
                <a:lnTo>
                  <a:pt x="97855" y="54315"/>
                </a:lnTo>
                <a:lnTo>
                  <a:pt x="97900" y="53476"/>
                </a:lnTo>
                <a:lnTo>
                  <a:pt x="97900" y="53387"/>
                </a:lnTo>
                <a:lnTo>
                  <a:pt x="97855" y="52548"/>
                </a:lnTo>
                <a:lnTo>
                  <a:pt x="97811" y="51753"/>
                </a:lnTo>
                <a:lnTo>
                  <a:pt x="97723" y="50959"/>
                </a:lnTo>
                <a:lnTo>
                  <a:pt x="97546" y="50164"/>
                </a:lnTo>
                <a:lnTo>
                  <a:pt x="97370" y="49413"/>
                </a:lnTo>
                <a:lnTo>
                  <a:pt x="97193" y="48662"/>
                </a:lnTo>
                <a:lnTo>
                  <a:pt x="96928" y="47912"/>
                </a:lnTo>
                <a:lnTo>
                  <a:pt x="96619" y="47205"/>
                </a:lnTo>
                <a:lnTo>
                  <a:pt x="96310" y="46499"/>
                </a:lnTo>
                <a:lnTo>
                  <a:pt x="95957" y="45836"/>
                </a:lnTo>
                <a:lnTo>
                  <a:pt x="95603" y="45174"/>
                </a:lnTo>
                <a:lnTo>
                  <a:pt x="95162" y="44512"/>
                </a:lnTo>
                <a:lnTo>
                  <a:pt x="94720" y="43937"/>
                </a:lnTo>
                <a:lnTo>
                  <a:pt x="94234" y="43319"/>
                </a:lnTo>
                <a:lnTo>
                  <a:pt x="93749" y="42745"/>
                </a:lnTo>
                <a:lnTo>
                  <a:pt x="93219" y="42215"/>
                </a:lnTo>
                <a:lnTo>
                  <a:pt x="92645" y="41685"/>
                </a:lnTo>
                <a:lnTo>
                  <a:pt x="92026" y="41200"/>
                </a:lnTo>
                <a:lnTo>
                  <a:pt x="91408" y="40714"/>
                </a:lnTo>
                <a:lnTo>
                  <a:pt x="90790" y="40272"/>
                </a:lnTo>
                <a:lnTo>
                  <a:pt x="90128" y="39875"/>
                </a:lnTo>
                <a:lnTo>
                  <a:pt x="89421" y="39477"/>
                </a:lnTo>
                <a:lnTo>
                  <a:pt x="88715" y="39168"/>
                </a:lnTo>
                <a:lnTo>
                  <a:pt x="87964" y="38815"/>
                </a:lnTo>
                <a:lnTo>
                  <a:pt x="87213" y="38550"/>
                </a:lnTo>
                <a:lnTo>
                  <a:pt x="86462" y="38329"/>
                </a:lnTo>
                <a:lnTo>
                  <a:pt x="85668" y="38109"/>
                </a:lnTo>
                <a:lnTo>
                  <a:pt x="84829" y="37932"/>
                </a:lnTo>
                <a:lnTo>
                  <a:pt x="84034" y="37799"/>
                </a:lnTo>
                <a:lnTo>
                  <a:pt x="83151" y="37667"/>
                </a:lnTo>
                <a:lnTo>
                  <a:pt x="82312" y="37623"/>
                </a:lnTo>
                <a:close/>
                <a:moveTo>
                  <a:pt x="233510" y="59525"/>
                </a:moveTo>
                <a:lnTo>
                  <a:pt x="233245" y="60585"/>
                </a:lnTo>
                <a:lnTo>
                  <a:pt x="232936" y="61601"/>
                </a:lnTo>
                <a:lnTo>
                  <a:pt x="232583" y="62661"/>
                </a:lnTo>
                <a:lnTo>
                  <a:pt x="232142" y="63720"/>
                </a:lnTo>
                <a:lnTo>
                  <a:pt x="231656" y="64736"/>
                </a:lnTo>
                <a:lnTo>
                  <a:pt x="231126" y="65752"/>
                </a:lnTo>
                <a:lnTo>
                  <a:pt x="230552" y="66723"/>
                </a:lnTo>
                <a:lnTo>
                  <a:pt x="229934" y="67650"/>
                </a:lnTo>
                <a:lnTo>
                  <a:pt x="229139" y="68710"/>
                </a:lnTo>
                <a:lnTo>
                  <a:pt x="229713" y="69858"/>
                </a:lnTo>
                <a:lnTo>
                  <a:pt x="230066" y="70653"/>
                </a:lnTo>
                <a:lnTo>
                  <a:pt x="230508" y="71448"/>
                </a:lnTo>
                <a:lnTo>
                  <a:pt x="230993" y="72199"/>
                </a:lnTo>
                <a:lnTo>
                  <a:pt x="231567" y="72949"/>
                </a:lnTo>
                <a:lnTo>
                  <a:pt x="232142" y="73700"/>
                </a:lnTo>
                <a:lnTo>
                  <a:pt x="232760" y="74451"/>
                </a:lnTo>
                <a:lnTo>
                  <a:pt x="233422" y="75157"/>
                </a:lnTo>
                <a:lnTo>
                  <a:pt x="234129" y="75864"/>
                </a:lnTo>
                <a:lnTo>
                  <a:pt x="234879" y="76526"/>
                </a:lnTo>
                <a:lnTo>
                  <a:pt x="235630" y="77145"/>
                </a:lnTo>
                <a:lnTo>
                  <a:pt x="236425" y="77763"/>
                </a:lnTo>
                <a:lnTo>
                  <a:pt x="237220" y="78337"/>
                </a:lnTo>
                <a:lnTo>
                  <a:pt x="238059" y="78867"/>
                </a:lnTo>
                <a:lnTo>
                  <a:pt x="238898" y="79352"/>
                </a:lnTo>
                <a:lnTo>
                  <a:pt x="239737" y="79838"/>
                </a:lnTo>
                <a:lnTo>
                  <a:pt x="240620" y="80236"/>
                </a:lnTo>
                <a:lnTo>
                  <a:pt x="241503" y="80633"/>
                </a:lnTo>
                <a:lnTo>
                  <a:pt x="241547" y="80633"/>
                </a:lnTo>
                <a:lnTo>
                  <a:pt x="242430" y="80236"/>
                </a:lnTo>
                <a:lnTo>
                  <a:pt x="243314" y="79838"/>
                </a:lnTo>
                <a:lnTo>
                  <a:pt x="244153" y="79352"/>
                </a:lnTo>
                <a:lnTo>
                  <a:pt x="244992" y="78867"/>
                </a:lnTo>
                <a:lnTo>
                  <a:pt x="245831" y="78337"/>
                </a:lnTo>
                <a:lnTo>
                  <a:pt x="246626" y="77763"/>
                </a:lnTo>
                <a:lnTo>
                  <a:pt x="247420" y="77145"/>
                </a:lnTo>
                <a:lnTo>
                  <a:pt x="248171" y="76526"/>
                </a:lnTo>
                <a:lnTo>
                  <a:pt x="248922" y="75864"/>
                </a:lnTo>
                <a:lnTo>
                  <a:pt x="249628" y="75157"/>
                </a:lnTo>
                <a:lnTo>
                  <a:pt x="250291" y="74451"/>
                </a:lnTo>
                <a:lnTo>
                  <a:pt x="250909" y="73700"/>
                </a:lnTo>
                <a:lnTo>
                  <a:pt x="251483" y="72949"/>
                </a:lnTo>
                <a:lnTo>
                  <a:pt x="252013" y="72199"/>
                </a:lnTo>
                <a:lnTo>
                  <a:pt x="252543" y="71448"/>
                </a:lnTo>
                <a:lnTo>
                  <a:pt x="252984" y="70653"/>
                </a:lnTo>
                <a:lnTo>
                  <a:pt x="253338" y="69858"/>
                </a:lnTo>
                <a:lnTo>
                  <a:pt x="253912" y="68710"/>
                </a:lnTo>
                <a:lnTo>
                  <a:pt x="253117" y="67650"/>
                </a:lnTo>
                <a:lnTo>
                  <a:pt x="252499" y="66723"/>
                </a:lnTo>
                <a:lnTo>
                  <a:pt x="251925" y="65752"/>
                </a:lnTo>
                <a:lnTo>
                  <a:pt x="251395" y="64736"/>
                </a:lnTo>
                <a:lnTo>
                  <a:pt x="250909" y="63720"/>
                </a:lnTo>
                <a:lnTo>
                  <a:pt x="250467" y="62661"/>
                </a:lnTo>
                <a:lnTo>
                  <a:pt x="250114" y="61601"/>
                </a:lnTo>
                <a:lnTo>
                  <a:pt x="249805" y="60585"/>
                </a:lnTo>
                <a:lnTo>
                  <a:pt x="249540" y="59525"/>
                </a:lnTo>
                <a:lnTo>
                  <a:pt x="244992" y="59525"/>
                </a:lnTo>
                <a:lnTo>
                  <a:pt x="245168" y="60409"/>
                </a:lnTo>
                <a:lnTo>
                  <a:pt x="245389" y="61380"/>
                </a:lnTo>
                <a:lnTo>
                  <a:pt x="245654" y="62484"/>
                </a:lnTo>
                <a:lnTo>
                  <a:pt x="246051" y="63676"/>
                </a:lnTo>
                <a:lnTo>
                  <a:pt x="246537" y="64957"/>
                </a:lnTo>
                <a:lnTo>
                  <a:pt x="247155" y="66282"/>
                </a:lnTo>
                <a:lnTo>
                  <a:pt x="247862" y="67695"/>
                </a:lnTo>
                <a:lnTo>
                  <a:pt x="248259" y="68401"/>
                </a:lnTo>
                <a:lnTo>
                  <a:pt x="248701" y="69108"/>
                </a:lnTo>
                <a:lnTo>
                  <a:pt x="248083" y="70035"/>
                </a:lnTo>
                <a:lnTo>
                  <a:pt x="247332" y="71007"/>
                </a:lnTo>
                <a:lnTo>
                  <a:pt x="246537" y="71890"/>
                </a:lnTo>
                <a:lnTo>
                  <a:pt x="245654" y="72773"/>
                </a:lnTo>
                <a:lnTo>
                  <a:pt x="244683" y="73612"/>
                </a:lnTo>
                <a:lnTo>
                  <a:pt x="243667" y="74407"/>
                </a:lnTo>
                <a:lnTo>
                  <a:pt x="242607" y="75069"/>
                </a:lnTo>
                <a:lnTo>
                  <a:pt x="241547" y="75687"/>
                </a:lnTo>
                <a:lnTo>
                  <a:pt x="241503" y="75687"/>
                </a:lnTo>
                <a:lnTo>
                  <a:pt x="240443" y="75069"/>
                </a:lnTo>
                <a:lnTo>
                  <a:pt x="239384" y="74407"/>
                </a:lnTo>
                <a:lnTo>
                  <a:pt x="238368" y="73612"/>
                </a:lnTo>
                <a:lnTo>
                  <a:pt x="237396" y="72773"/>
                </a:lnTo>
                <a:lnTo>
                  <a:pt x="236513" y="71890"/>
                </a:lnTo>
                <a:lnTo>
                  <a:pt x="235718" y="71007"/>
                </a:lnTo>
                <a:lnTo>
                  <a:pt x="234968" y="70035"/>
                </a:lnTo>
                <a:lnTo>
                  <a:pt x="234349" y="69108"/>
                </a:lnTo>
                <a:lnTo>
                  <a:pt x="234791" y="68401"/>
                </a:lnTo>
                <a:lnTo>
                  <a:pt x="235188" y="67695"/>
                </a:lnTo>
                <a:lnTo>
                  <a:pt x="235895" y="66282"/>
                </a:lnTo>
                <a:lnTo>
                  <a:pt x="236513" y="64957"/>
                </a:lnTo>
                <a:lnTo>
                  <a:pt x="236999" y="63676"/>
                </a:lnTo>
                <a:lnTo>
                  <a:pt x="237352" y="62484"/>
                </a:lnTo>
                <a:lnTo>
                  <a:pt x="237661" y="61380"/>
                </a:lnTo>
                <a:lnTo>
                  <a:pt x="237882" y="60409"/>
                </a:lnTo>
                <a:lnTo>
                  <a:pt x="238059" y="5952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8373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ubhead_5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406AB3E-09D4-514B-81DB-4976A1DCB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E1653D8-3091-E641-B9A2-7153D6A7C3A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xmlns="" id="{12F1A092-37D0-D842-B66A-ACBCB385415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82663" y="2582246"/>
            <a:ext cx="7325710" cy="15062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 b="1" i="0">
                <a:solidFill>
                  <a:schemeClr val="tx1"/>
                </a:solidFill>
                <a:latin typeface="Nunito SemiBold" pitchFamily="2" charset="77"/>
              </a:defRPr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GB" dirty="0"/>
              <a:t>Subhead goes here</a:t>
            </a:r>
          </a:p>
        </p:txBody>
      </p:sp>
      <p:sp>
        <p:nvSpPr>
          <p:cNvPr id="14" name="Footer Placeholder 15">
            <a:extLst>
              <a:ext uri="{FF2B5EF4-FFF2-40B4-BE49-F238E27FC236}">
                <a16:creationId xmlns:a16="http://schemas.microsoft.com/office/drawing/2014/main" xmlns="" id="{FB74D39F-5EA6-B542-823E-5442E6F4C8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8235" y="293470"/>
            <a:ext cx="4114800" cy="226076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GB" b="1">
                <a:latin typeface="Nunito SemiBold" pitchFamily="2" charset="77"/>
              </a:rPr>
              <a:t>Presentation title</a:t>
            </a:r>
            <a:endParaRPr lang="en-GB" b="1" dirty="0">
              <a:latin typeface="Nunito SemiBold" pitchFamily="2" charset="77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xmlns="" id="{3A56933A-7AB9-5147-ADEF-CDA699895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63" y="1122362"/>
            <a:ext cx="7325710" cy="1408386"/>
          </a:xfrm>
        </p:spPr>
        <p:txBody>
          <a:bodyPr>
            <a:noAutofit/>
          </a:bodyPr>
          <a:lstStyle>
            <a:lvl1pPr algn="l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9" name="Google Shape;82;p14">
            <a:extLst>
              <a:ext uri="{FF2B5EF4-FFF2-40B4-BE49-F238E27FC236}">
                <a16:creationId xmlns:a16="http://schemas.microsoft.com/office/drawing/2014/main" xmlns="" id="{85B9889B-59CE-AE47-96E8-4C337022E56F}"/>
              </a:ext>
            </a:extLst>
          </p:cNvPr>
          <p:cNvSpPr/>
          <p:nvPr userDrawn="1"/>
        </p:nvSpPr>
        <p:spPr>
          <a:xfrm>
            <a:off x="411926" y="6273976"/>
            <a:ext cx="1365503" cy="385318"/>
          </a:xfrm>
          <a:custGeom>
            <a:avLst/>
            <a:gdLst/>
            <a:ahLst/>
            <a:cxnLst/>
            <a:rect l="l" t="t" r="r" b="b"/>
            <a:pathLst>
              <a:path w="285750" h="80633" extrusionOk="0">
                <a:moveTo>
                  <a:pt x="210725" y="25347"/>
                </a:moveTo>
                <a:lnTo>
                  <a:pt x="209974" y="25391"/>
                </a:lnTo>
                <a:lnTo>
                  <a:pt x="209223" y="25435"/>
                </a:lnTo>
                <a:lnTo>
                  <a:pt x="208517" y="25568"/>
                </a:lnTo>
                <a:lnTo>
                  <a:pt x="207766" y="25700"/>
                </a:lnTo>
                <a:lnTo>
                  <a:pt x="207059" y="25877"/>
                </a:lnTo>
                <a:lnTo>
                  <a:pt x="206353" y="26098"/>
                </a:lnTo>
                <a:lnTo>
                  <a:pt x="205691" y="26362"/>
                </a:lnTo>
                <a:lnTo>
                  <a:pt x="204984" y="26672"/>
                </a:lnTo>
                <a:lnTo>
                  <a:pt x="204366" y="26981"/>
                </a:lnTo>
                <a:lnTo>
                  <a:pt x="203703" y="27378"/>
                </a:lnTo>
                <a:lnTo>
                  <a:pt x="203085" y="27776"/>
                </a:lnTo>
                <a:lnTo>
                  <a:pt x="202511" y="28217"/>
                </a:lnTo>
                <a:lnTo>
                  <a:pt x="201937" y="28703"/>
                </a:lnTo>
                <a:lnTo>
                  <a:pt x="201407" y="29189"/>
                </a:lnTo>
                <a:lnTo>
                  <a:pt x="200877" y="29763"/>
                </a:lnTo>
                <a:lnTo>
                  <a:pt x="200392" y="30337"/>
                </a:lnTo>
                <a:lnTo>
                  <a:pt x="199906" y="30955"/>
                </a:lnTo>
                <a:lnTo>
                  <a:pt x="199464" y="31617"/>
                </a:lnTo>
                <a:lnTo>
                  <a:pt x="199067" y="32280"/>
                </a:lnTo>
                <a:lnTo>
                  <a:pt x="198713" y="32986"/>
                </a:lnTo>
                <a:lnTo>
                  <a:pt x="198360" y="33693"/>
                </a:lnTo>
                <a:lnTo>
                  <a:pt x="198095" y="34399"/>
                </a:lnTo>
                <a:lnTo>
                  <a:pt x="197874" y="35150"/>
                </a:lnTo>
                <a:lnTo>
                  <a:pt x="197654" y="35901"/>
                </a:lnTo>
                <a:lnTo>
                  <a:pt x="197521" y="36651"/>
                </a:lnTo>
                <a:lnTo>
                  <a:pt x="197389" y="37402"/>
                </a:lnTo>
                <a:lnTo>
                  <a:pt x="197300" y="38197"/>
                </a:lnTo>
                <a:lnTo>
                  <a:pt x="197300" y="38948"/>
                </a:lnTo>
                <a:lnTo>
                  <a:pt x="197300" y="39742"/>
                </a:lnTo>
                <a:lnTo>
                  <a:pt x="197345" y="40537"/>
                </a:lnTo>
                <a:lnTo>
                  <a:pt x="197477" y="41332"/>
                </a:lnTo>
                <a:lnTo>
                  <a:pt x="197610" y="42083"/>
                </a:lnTo>
                <a:lnTo>
                  <a:pt x="201981" y="41156"/>
                </a:lnTo>
                <a:lnTo>
                  <a:pt x="201893" y="40626"/>
                </a:lnTo>
                <a:lnTo>
                  <a:pt x="201805" y="40096"/>
                </a:lnTo>
                <a:lnTo>
                  <a:pt x="201760" y="39566"/>
                </a:lnTo>
                <a:lnTo>
                  <a:pt x="201760" y="39036"/>
                </a:lnTo>
                <a:lnTo>
                  <a:pt x="201805" y="38506"/>
                </a:lnTo>
                <a:lnTo>
                  <a:pt x="201849" y="37976"/>
                </a:lnTo>
                <a:lnTo>
                  <a:pt x="201937" y="37446"/>
                </a:lnTo>
                <a:lnTo>
                  <a:pt x="202025" y="36916"/>
                </a:lnTo>
                <a:lnTo>
                  <a:pt x="202158" y="36431"/>
                </a:lnTo>
                <a:lnTo>
                  <a:pt x="202335" y="35901"/>
                </a:lnTo>
                <a:lnTo>
                  <a:pt x="202511" y="35415"/>
                </a:lnTo>
                <a:lnTo>
                  <a:pt x="202732" y="34929"/>
                </a:lnTo>
                <a:lnTo>
                  <a:pt x="202997" y="34443"/>
                </a:lnTo>
                <a:lnTo>
                  <a:pt x="203262" y="34002"/>
                </a:lnTo>
                <a:lnTo>
                  <a:pt x="203571" y="33560"/>
                </a:lnTo>
                <a:lnTo>
                  <a:pt x="203880" y="33119"/>
                </a:lnTo>
                <a:lnTo>
                  <a:pt x="204189" y="32765"/>
                </a:lnTo>
                <a:lnTo>
                  <a:pt x="204542" y="32368"/>
                </a:lnTo>
                <a:lnTo>
                  <a:pt x="204896" y="32059"/>
                </a:lnTo>
                <a:lnTo>
                  <a:pt x="205293" y="31706"/>
                </a:lnTo>
                <a:lnTo>
                  <a:pt x="205691" y="31441"/>
                </a:lnTo>
                <a:lnTo>
                  <a:pt x="206088" y="31176"/>
                </a:lnTo>
                <a:lnTo>
                  <a:pt x="206485" y="30911"/>
                </a:lnTo>
                <a:lnTo>
                  <a:pt x="206927" y="30690"/>
                </a:lnTo>
                <a:lnTo>
                  <a:pt x="207369" y="30513"/>
                </a:lnTo>
                <a:lnTo>
                  <a:pt x="207810" y="30337"/>
                </a:lnTo>
                <a:lnTo>
                  <a:pt x="208296" y="30160"/>
                </a:lnTo>
                <a:lnTo>
                  <a:pt x="208737" y="30072"/>
                </a:lnTo>
                <a:lnTo>
                  <a:pt x="209223" y="29983"/>
                </a:lnTo>
                <a:lnTo>
                  <a:pt x="209709" y="29895"/>
                </a:lnTo>
                <a:lnTo>
                  <a:pt x="210239" y="29851"/>
                </a:lnTo>
                <a:lnTo>
                  <a:pt x="210769" y="29851"/>
                </a:lnTo>
                <a:lnTo>
                  <a:pt x="211608" y="29895"/>
                </a:lnTo>
                <a:lnTo>
                  <a:pt x="212447" y="29983"/>
                </a:lnTo>
                <a:lnTo>
                  <a:pt x="213242" y="30204"/>
                </a:lnTo>
                <a:lnTo>
                  <a:pt x="213992" y="30425"/>
                </a:lnTo>
                <a:lnTo>
                  <a:pt x="214699" y="30734"/>
                </a:lnTo>
                <a:lnTo>
                  <a:pt x="215405" y="31087"/>
                </a:lnTo>
                <a:lnTo>
                  <a:pt x="216068" y="31529"/>
                </a:lnTo>
                <a:lnTo>
                  <a:pt x="216686" y="31971"/>
                </a:lnTo>
                <a:lnTo>
                  <a:pt x="217304" y="32456"/>
                </a:lnTo>
                <a:lnTo>
                  <a:pt x="217878" y="32942"/>
                </a:lnTo>
                <a:lnTo>
                  <a:pt x="218408" y="33472"/>
                </a:lnTo>
                <a:lnTo>
                  <a:pt x="218894" y="34046"/>
                </a:lnTo>
                <a:lnTo>
                  <a:pt x="219380" y="34576"/>
                </a:lnTo>
                <a:lnTo>
                  <a:pt x="219821" y="35150"/>
                </a:lnTo>
                <a:lnTo>
                  <a:pt x="220572" y="36254"/>
                </a:lnTo>
                <a:lnTo>
                  <a:pt x="221058" y="37005"/>
                </a:lnTo>
                <a:lnTo>
                  <a:pt x="221455" y="37711"/>
                </a:lnTo>
                <a:lnTo>
                  <a:pt x="221853" y="38462"/>
                </a:lnTo>
                <a:lnTo>
                  <a:pt x="222206" y="39168"/>
                </a:lnTo>
                <a:lnTo>
                  <a:pt x="222868" y="40670"/>
                </a:lnTo>
                <a:lnTo>
                  <a:pt x="223442" y="42127"/>
                </a:lnTo>
                <a:lnTo>
                  <a:pt x="223884" y="43540"/>
                </a:lnTo>
                <a:lnTo>
                  <a:pt x="224237" y="44865"/>
                </a:lnTo>
                <a:lnTo>
                  <a:pt x="224502" y="46145"/>
                </a:lnTo>
                <a:lnTo>
                  <a:pt x="224679" y="47338"/>
                </a:lnTo>
                <a:lnTo>
                  <a:pt x="229183" y="47338"/>
                </a:lnTo>
                <a:lnTo>
                  <a:pt x="229006" y="45880"/>
                </a:lnTo>
                <a:lnTo>
                  <a:pt x="228697" y="44335"/>
                </a:lnTo>
                <a:lnTo>
                  <a:pt x="228300" y="42701"/>
                </a:lnTo>
                <a:lnTo>
                  <a:pt x="227770" y="40979"/>
                </a:lnTo>
                <a:lnTo>
                  <a:pt x="227461" y="40096"/>
                </a:lnTo>
                <a:lnTo>
                  <a:pt x="227107" y="39168"/>
                </a:lnTo>
                <a:lnTo>
                  <a:pt x="226754" y="38285"/>
                </a:lnTo>
                <a:lnTo>
                  <a:pt x="226313" y="37402"/>
                </a:lnTo>
                <a:lnTo>
                  <a:pt x="225871" y="36475"/>
                </a:lnTo>
                <a:lnTo>
                  <a:pt x="225429" y="35592"/>
                </a:lnTo>
                <a:lnTo>
                  <a:pt x="224900" y="34708"/>
                </a:lnTo>
                <a:lnTo>
                  <a:pt x="224325" y="33825"/>
                </a:lnTo>
                <a:lnTo>
                  <a:pt x="223663" y="32810"/>
                </a:lnTo>
                <a:lnTo>
                  <a:pt x="222957" y="31882"/>
                </a:lnTo>
                <a:lnTo>
                  <a:pt x="222206" y="30999"/>
                </a:lnTo>
                <a:lnTo>
                  <a:pt x="221455" y="30160"/>
                </a:lnTo>
                <a:lnTo>
                  <a:pt x="220660" y="29409"/>
                </a:lnTo>
                <a:lnTo>
                  <a:pt x="219865" y="28703"/>
                </a:lnTo>
                <a:lnTo>
                  <a:pt x="219026" y="28085"/>
                </a:lnTo>
                <a:lnTo>
                  <a:pt x="218187" y="27511"/>
                </a:lnTo>
                <a:lnTo>
                  <a:pt x="217304" y="27025"/>
                </a:lnTo>
                <a:lnTo>
                  <a:pt x="216421" y="26583"/>
                </a:lnTo>
                <a:lnTo>
                  <a:pt x="215538" y="26230"/>
                </a:lnTo>
                <a:lnTo>
                  <a:pt x="214611" y="25921"/>
                </a:lnTo>
                <a:lnTo>
                  <a:pt x="213683" y="25656"/>
                </a:lnTo>
                <a:lnTo>
                  <a:pt x="212712" y="25479"/>
                </a:lnTo>
                <a:lnTo>
                  <a:pt x="211740" y="25391"/>
                </a:lnTo>
                <a:lnTo>
                  <a:pt x="210769" y="25347"/>
                </a:lnTo>
                <a:close/>
                <a:moveTo>
                  <a:pt x="241503" y="0"/>
                </a:moveTo>
                <a:lnTo>
                  <a:pt x="239869" y="1766"/>
                </a:lnTo>
                <a:lnTo>
                  <a:pt x="239163" y="2517"/>
                </a:lnTo>
                <a:lnTo>
                  <a:pt x="238324" y="3312"/>
                </a:lnTo>
                <a:lnTo>
                  <a:pt x="237441" y="4063"/>
                </a:lnTo>
                <a:lnTo>
                  <a:pt x="236602" y="4769"/>
                </a:lnTo>
                <a:lnTo>
                  <a:pt x="235144" y="5961"/>
                </a:lnTo>
                <a:lnTo>
                  <a:pt x="234261" y="6668"/>
                </a:lnTo>
                <a:lnTo>
                  <a:pt x="233290" y="7419"/>
                </a:lnTo>
                <a:lnTo>
                  <a:pt x="232406" y="8213"/>
                </a:lnTo>
                <a:lnTo>
                  <a:pt x="231523" y="9008"/>
                </a:lnTo>
                <a:lnTo>
                  <a:pt x="230728" y="9891"/>
                </a:lnTo>
                <a:lnTo>
                  <a:pt x="229978" y="10775"/>
                </a:lnTo>
                <a:lnTo>
                  <a:pt x="229315" y="11702"/>
                </a:lnTo>
                <a:lnTo>
                  <a:pt x="228697" y="12673"/>
                </a:lnTo>
                <a:lnTo>
                  <a:pt x="228123" y="13645"/>
                </a:lnTo>
                <a:lnTo>
                  <a:pt x="227593" y="14661"/>
                </a:lnTo>
                <a:lnTo>
                  <a:pt x="227152" y="15676"/>
                </a:lnTo>
                <a:lnTo>
                  <a:pt x="226754" y="16692"/>
                </a:lnTo>
                <a:lnTo>
                  <a:pt x="226445" y="17752"/>
                </a:lnTo>
                <a:lnTo>
                  <a:pt x="226180" y="18811"/>
                </a:lnTo>
                <a:lnTo>
                  <a:pt x="226003" y="19871"/>
                </a:lnTo>
                <a:lnTo>
                  <a:pt x="225871" y="20931"/>
                </a:lnTo>
                <a:lnTo>
                  <a:pt x="225827" y="21991"/>
                </a:lnTo>
                <a:lnTo>
                  <a:pt x="225871" y="22918"/>
                </a:lnTo>
                <a:lnTo>
                  <a:pt x="225915" y="23757"/>
                </a:lnTo>
                <a:lnTo>
                  <a:pt x="226003" y="24640"/>
                </a:lnTo>
                <a:lnTo>
                  <a:pt x="226136" y="25479"/>
                </a:lnTo>
                <a:lnTo>
                  <a:pt x="226313" y="26318"/>
                </a:lnTo>
                <a:lnTo>
                  <a:pt x="226533" y="27157"/>
                </a:lnTo>
                <a:lnTo>
                  <a:pt x="226754" y="27996"/>
                </a:lnTo>
                <a:lnTo>
                  <a:pt x="227019" y="28835"/>
                </a:lnTo>
                <a:lnTo>
                  <a:pt x="227593" y="30469"/>
                </a:lnTo>
                <a:lnTo>
                  <a:pt x="228256" y="32103"/>
                </a:lnTo>
                <a:lnTo>
                  <a:pt x="228962" y="33781"/>
                </a:lnTo>
                <a:lnTo>
                  <a:pt x="229713" y="35415"/>
                </a:lnTo>
                <a:lnTo>
                  <a:pt x="230949" y="38285"/>
                </a:lnTo>
                <a:lnTo>
                  <a:pt x="231567" y="39698"/>
                </a:lnTo>
                <a:lnTo>
                  <a:pt x="232142" y="41156"/>
                </a:lnTo>
                <a:lnTo>
                  <a:pt x="232627" y="42657"/>
                </a:lnTo>
                <a:lnTo>
                  <a:pt x="233069" y="44158"/>
                </a:lnTo>
                <a:lnTo>
                  <a:pt x="233422" y="45748"/>
                </a:lnTo>
                <a:lnTo>
                  <a:pt x="233599" y="46499"/>
                </a:lnTo>
                <a:lnTo>
                  <a:pt x="233687" y="47338"/>
                </a:lnTo>
                <a:lnTo>
                  <a:pt x="238191" y="47338"/>
                </a:lnTo>
                <a:lnTo>
                  <a:pt x="238103" y="46366"/>
                </a:lnTo>
                <a:lnTo>
                  <a:pt x="237926" y="45395"/>
                </a:lnTo>
                <a:lnTo>
                  <a:pt x="237750" y="44467"/>
                </a:lnTo>
                <a:lnTo>
                  <a:pt x="237529" y="43540"/>
                </a:lnTo>
                <a:lnTo>
                  <a:pt x="237043" y="41730"/>
                </a:lnTo>
                <a:lnTo>
                  <a:pt x="236469" y="40007"/>
                </a:lnTo>
                <a:lnTo>
                  <a:pt x="235851" y="38329"/>
                </a:lnTo>
                <a:lnTo>
                  <a:pt x="235188" y="36696"/>
                </a:lnTo>
                <a:lnTo>
                  <a:pt x="233820" y="33604"/>
                </a:lnTo>
                <a:lnTo>
                  <a:pt x="232495" y="30646"/>
                </a:lnTo>
                <a:lnTo>
                  <a:pt x="231921" y="29189"/>
                </a:lnTo>
                <a:lnTo>
                  <a:pt x="231391" y="27731"/>
                </a:lnTo>
                <a:lnTo>
                  <a:pt x="230949" y="26318"/>
                </a:lnTo>
                <a:lnTo>
                  <a:pt x="230773" y="25568"/>
                </a:lnTo>
                <a:lnTo>
                  <a:pt x="230596" y="24861"/>
                </a:lnTo>
                <a:lnTo>
                  <a:pt x="230463" y="24155"/>
                </a:lnTo>
                <a:lnTo>
                  <a:pt x="230375" y="23448"/>
                </a:lnTo>
                <a:lnTo>
                  <a:pt x="230331" y="22742"/>
                </a:lnTo>
                <a:lnTo>
                  <a:pt x="230331" y="22035"/>
                </a:lnTo>
                <a:lnTo>
                  <a:pt x="230375" y="21240"/>
                </a:lnTo>
                <a:lnTo>
                  <a:pt x="230463" y="20401"/>
                </a:lnTo>
                <a:lnTo>
                  <a:pt x="230596" y="19606"/>
                </a:lnTo>
                <a:lnTo>
                  <a:pt x="230773" y="18811"/>
                </a:lnTo>
                <a:lnTo>
                  <a:pt x="231038" y="18017"/>
                </a:lnTo>
                <a:lnTo>
                  <a:pt x="231347" y="17222"/>
                </a:lnTo>
                <a:lnTo>
                  <a:pt x="231700" y="16427"/>
                </a:lnTo>
                <a:lnTo>
                  <a:pt x="232097" y="15676"/>
                </a:lnTo>
                <a:lnTo>
                  <a:pt x="232539" y="14925"/>
                </a:lnTo>
                <a:lnTo>
                  <a:pt x="233025" y="14175"/>
                </a:lnTo>
                <a:lnTo>
                  <a:pt x="233599" y="13468"/>
                </a:lnTo>
                <a:lnTo>
                  <a:pt x="234173" y="12762"/>
                </a:lnTo>
                <a:lnTo>
                  <a:pt x="234791" y="12099"/>
                </a:lnTo>
                <a:lnTo>
                  <a:pt x="235453" y="11437"/>
                </a:lnTo>
                <a:lnTo>
                  <a:pt x="236160" y="10819"/>
                </a:lnTo>
                <a:lnTo>
                  <a:pt x="236911" y="10245"/>
                </a:lnTo>
                <a:lnTo>
                  <a:pt x="238809" y="8743"/>
                </a:lnTo>
                <a:lnTo>
                  <a:pt x="240134" y="7684"/>
                </a:lnTo>
                <a:lnTo>
                  <a:pt x="241503" y="6447"/>
                </a:lnTo>
                <a:lnTo>
                  <a:pt x="242916" y="7684"/>
                </a:lnTo>
                <a:lnTo>
                  <a:pt x="244241" y="8743"/>
                </a:lnTo>
                <a:lnTo>
                  <a:pt x="246140" y="10245"/>
                </a:lnTo>
                <a:lnTo>
                  <a:pt x="246846" y="10819"/>
                </a:lnTo>
                <a:lnTo>
                  <a:pt x="247597" y="11437"/>
                </a:lnTo>
                <a:lnTo>
                  <a:pt x="248259" y="12099"/>
                </a:lnTo>
                <a:lnTo>
                  <a:pt x="248878" y="12762"/>
                </a:lnTo>
                <a:lnTo>
                  <a:pt x="249452" y="13468"/>
                </a:lnTo>
                <a:lnTo>
                  <a:pt x="249982" y="14175"/>
                </a:lnTo>
                <a:lnTo>
                  <a:pt x="250511" y="14925"/>
                </a:lnTo>
                <a:lnTo>
                  <a:pt x="250953" y="15676"/>
                </a:lnTo>
                <a:lnTo>
                  <a:pt x="251350" y="16427"/>
                </a:lnTo>
                <a:lnTo>
                  <a:pt x="251704" y="17222"/>
                </a:lnTo>
                <a:lnTo>
                  <a:pt x="252013" y="18017"/>
                </a:lnTo>
                <a:lnTo>
                  <a:pt x="252234" y="18811"/>
                </a:lnTo>
                <a:lnTo>
                  <a:pt x="252454" y="19606"/>
                </a:lnTo>
                <a:lnTo>
                  <a:pt x="252587" y="20401"/>
                </a:lnTo>
                <a:lnTo>
                  <a:pt x="252675" y="21240"/>
                </a:lnTo>
                <a:lnTo>
                  <a:pt x="252719" y="22035"/>
                </a:lnTo>
                <a:lnTo>
                  <a:pt x="252719" y="22742"/>
                </a:lnTo>
                <a:lnTo>
                  <a:pt x="252675" y="23448"/>
                </a:lnTo>
                <a:lnTo>
                  <a:pt x="252587" y="24155"/>
                </a:lnTo>
                <a:lnTo>
                  <a:pt x="252454" y="24861"/>
                </a:lnTo>
                <a:lnTo>
                  <a:pt x="252278" y="25568"/>
                </a:lnTo>
                <a:lnTo>
                  <a:pt x="252101" y="26318"/>
                </a:lnTo>
                <a:lnTo>
                  <a:pt x="251660" y="27731"/>
                </a:lnTo>
                <a:lnTo>
                  <a:pt x="251130" y="29189"/>
                </a:lnTo>
                <a:lnTo>
                  <a:pt x="250556" y="30646"/>
                </a:lnTo>
                <a:lnTo>
                  <a:pt x="249231" y="33604"/>
                </a:lnTo>
                <a:lnTo>
                  <a:pt x="247862" y="36696"/>
                </a:lnTo>
                <a:lnTo>
                  <a:pt x="247200" y="38329"/>
                </a:lnTo>
                <a:lnTo>
                  <a:pt x="246581" y="40007"/>
                </a:lnTo>
                <a:lnTo>
                  <a:pt x="246007" y="41730"/>
                </a:lnTo>
                <a:lnTo>
                  <a:pt x="245522" y="43540"/>
                </a:lnTo>
                <a:lnTo>
                  <a:pt x="245301" y="44467"/>
                </a:lnTo>
                <a:lnTo>
                  <a:pt x="245124" y="45395"/>
                </a:lnTo>
                <a:lnTo>
                  <a:pt x="244948" y="46366"/>
                </a:lnTo>
                <a:lnTo>
                  <a:pt x="244859" y="47338"/>
                </a:lnTo>
                <a:lnTo>
                  <a:pt x="249363" y="47338"/>
                </a:lnTo>
                <a:lnTo>
                  <a:pt x="249452" y="46499"/>
                </a:lnTo>
                <a:lnTo>
                  <a:pt x="249628" y="45748"/>
                </a:lnTo>
                <a:lnTo>
                  <a:pt x="249982" y="44158"/>
                </a:lnTo>
                <a:lnTo>
                  <a:pt x="250423" y="42657"/>
                </a:lnTo>
                <a:lnTo>
                  <a:pt x="250909" y="41156"/>
                </a:lnTo>
                <a:lnTo>
                  <a:pt x="251483" y="39698"/>
                </a:lnTo>
                <a:lnTo>
                  <a:pt x="252057" y="38285"/>
                </a:lnTo>
                <a:lnTo>
                  <a:pt x="253338" y="35415"/>
                </a:lnTo>
                <a:lnTo>
                  <a:pt x="254088" y="33781"/>
                </a:lnTo>
                <a:lnTo>
                  <a:pt x="254795" y="32103"/>
                </a:lnTo>
                <a:lnTo>
                  <a:pt x="255457" y="30469"/>
                </a:lnTo>
                <a:lnTo>
                  <a:pt x="256031" y="28835"/>
                </a:lnTo>
                <a:lnTo>
                  <a:pt x="256296" y="27996"/>
                </a:lnTo>
                <a:lnTo>
                  <a:pt x="256517" y="27157"/>
                </a:lnTo>
                <a:lnTo>
                  <a:pt x="256738" y="26318"/>
                </a:lnTo>
                <a:lnTo>
                  <a:pt x="256914" y="25479"/>
                </a:lnTo>
                <a:lnTo>
                  <a:pt x="257047" y="24640"/>
                </a:lnTo>
                <a:lnTo>
                  <a:pt x="257135" y="23757"/>
                </a:lnTo>
                <a:lnTo>
                  <a:pt x="257179" y="22918"/>
                </a:lnTo>
                <a:lnTo>
                  <a:pt x="257224" y="21991"/>
                </a:lnTo>
                <a:lnTo>
                  <a:pt x="257179" y="20931"/>
                </a:lnTo>
                <a:lnTo>
                  <a:pt x="257047" y="19871"/>
                </a:lnTo>
                <a:lnTo>
                  <a:pt x="256870" y="18811"/>
                </a:lnTo>
                <a:lnTo>
                  <a:pt x="256605" y="17752"/>
                </a:lnTo>
                <a:lnTo>
                  <a:pt x="256296" y="16692"/>
                </a:lnTo>
                <a:lnTo>
                  <a:pt x="255899" y="15676"/>
                </a:lnTo>
                <a:lnTo>
                  <a:pt x="255457" y="14661"/>
                </a:lnTo>
                <a:lnTo>
                  <a:pt x="254927" y="13645"/>
                </a:lnTo>
                <a:lnTo>
                  <a:pt x="254353" y="12673"/>
                </a:lnTo>
                <a:lnTo>
                  <a:pt x="253735" y="11702"/>
                </a:lnTo>
                <a:lnTo>
                  <a:pt x="253073" y="10775"/>
                </a:lnTo>
                <a:lnTo>
                  <a:pt x="252322" y="9891"/>
                </a:lnTo>
                <a:lnTo>
                  <a:pt x="251527" y="9008"/>
                </a:lnTo>
                <a:lnTo>
                  <a:pt x="250644" y="8213"/>
                </a:lnTo>
                <a:lnTo>
                  <a:pt x="249761" y="7419"/>
                </a:lnTo>
                <a:lnTo>
                  <a:pt x="248789" y="6668"/>
                </a:lnTo>
                <a:lnTo>
                  <a:pt x="247906" y="5961"/>
                </a:lnTo>
                <a:lnTo>
                  <a:pt x="246449" y="4769"/>
                </a:lnTo>
                <a:lnTo>
                  <a:pt x="245610" y="4063"/>
                </a:lnTo>
                <a:lnTo>
                  <a:pt x="244727" y="3312"/>
                </a:lnTo>
                <a:lnTo>
                  <a:pt x="243888" y="2517"/>
                </a:lnTo>
                <a:lnTo>
                  <a:pt x="243181" y="1766"/>
                </a:lnTo>
                <a:lnTo>
                  <a:pt x="241503" y="0"/>
                </a:lnTo>
                <a:close/>
                <a:moveTo>
                  <a:pt x="272282" y="25347"/>
                </a:moveTo>
                <a:lnTo>
                  <a:pt x="271310" y="25391"/>
                </a:lnTo>
                <a:lnTo>
                  <a:pt x="270339" y="25479"/>
                </a:lnTo>
                <a:lnTo>
                  <a:pt x="269367" y="25656"/>
                </a:lnTo>
                <a:lnTo>
                  <a:pt x="268440" y="25921"/>
                </a:lnTo>
                <a:lnTo>
                  <a:pt x="267513" y="26230"/>
                </a:lnTo>
                <a:lnTo>
                  <a:pt x="266629" y="26583"/>
                </a:lnTo>
                <a:lnTo>
                  <a:pt x="265746" y="27025"/>
                </a:lnTo>
                <a:lnTo>
                  <a:pt x="264863" y="27511"/>
                </a:lnTo>
                <a:lnTo>
                  <a:pt x="264024" y="28085"/>
                </a:lnTo>
                <a:lnTo>
                  <a:pt x="263185" y="28703"/>
                </a:lnTo>
                <a:lnTo>
                  <a:pt x="262390" y="29409"/>
                </a:lnTo>
                <a:lnTo>
                  <a:pt x="261595" y="30160"/>
                </a:lnTo>
                <a:lnTo>
                  <a:pt x="260845" y="30999"/>
                </a:lnTo>
                <a:lnTo>
                  <a:pt x="260094" y="31882"/>
                </a:lnTo>
                <a:lnTo>
                  <a:pt x="259387" y="32810"/>
                </a:lnTo>
                <a:lnTo>
                  <a:pt x="258681" y="33825"/>
                </a:lnTo>
                <a:lnTo>
                  <a:pt x="258151" y="34708"/>
                </a:lnTo>
                <a:lnTo>
                  <a:pt x="257621" y="35592"/>
                </a:lnTo>
                <a:lnTo>
                  <a:pt x="257179" y="36475"/>
                </a:lnTo>
                <a:lnTo>
                  <a:pt x="256738" y="37402"/>
                </a:lnTo>
                <a:lnTo>
                  <a:pt x="256296" y="38285"/>
                </a:lnTo>
                <a:lnTo>
                  <a:pt x="255943" y="39168"/>
                </a:lnTo>
                <a:lnTo>
                  <a:pt x="255590" y="40096"/>
                </a:lnTo>
                <a:lnTo>
                  <a:pt x="255281" y="40979"/>
                </a:lnTo>
                <a:lnTo>
                  <a:pt x="254751" y="42701"/>
                </a:lnTo>
                <a:lnTo>
                  <a:pt x="254353" y="44335"/>
                </a:lnTo>
                <a:lnTo>
                  <a:pt x="254044" y="45880"/>
                </a:lnTo>
                <a:lnTo>
                  <a:pt x="253823" y="47338"/>
                </a:lnTo>
                <a:lnTo>
                  <a:pt x="258372" y="47338"/>
                </a:lnTo>
                <a:lnTo>
                  <a:pt x="258548" y="46145"/>
                </a:lnTo>
                <a:lnTo>
                  <a:pt x="258813" y="44865"/>
                </a:lnTo>
                <a:lnTo>
                  <a:pt x="259167" y="43540"/>
                </a:lnTo>
                <a:lnTo>
                  <a:pt x="259608" y="42127"/>
                </a:lnTo>
                <a:lnTo>
                  <a:pt x="260182" y="40670"/>
                </a:lnTo>
                <a:lnTo>
                  <a:pt x="260845" y="39168"/>
                </a:lnTo>
                <a:lnTo>
                  <a:pt x="261198" y="38462"/>
                </a:lnTo>
                <a:lnTo>
                  <a:pt x="261595" y="37711"/>
                </a:lnTo>
                <a:lnTo>
                  <a:pt x="261993" y="37005"/>
                </a:lnTo>
                <a:lnTo>
                  <a:pt x="262434" y="36254"/>
                </a:lnTo>
                <a:lnTo>
                  <a:pt x="263229" y="35150"/>
                </a:lnTo>
                <a:lnTo>
                  <a:pt x="263671" y="34576"/>
                </a:lnTo>
                <a:lnTo>
                  <a:pt x="264156" y="34046"/>
                </a:lnTo>
                <a:lnTo>
                  <a:pt x="264642" y="33472"/>
                </a:lnTo>
                <a:lnTo>
                  <a:pt x="265172" y="32942"/>
                </a:lnTo>
                <a:lnTo>
                  <a:pt x="265746" y="32456"/>
                </a:lnTo>
                <a:lnTo>
                  <a:pt x="266320" y="31971"/>
                </a:lnTo>
                <a:lnTo>
                  <a:pt x="266983" y="31529"/>
                </a:lnTo>
                <a:lnTo>
                  <a:pt x="267645" y="31087"/>
                </a:lnTo>
                <a:lnTo>
                  <a:pt x="268307" y="30734"/>
                </a:lnTo>
                <a:lnTo>
                  <a:pt x="269058" y="30425"/>
                </a:lnTo>
                <a:lnTo>
                  <a:pt x="269809" y="30204"/>
                </a:lnTo>
                <a:lnTo>
                  <a:pt x="270604" y="29983"/>
                </a:lnTo>
                <a:lnTo>
                  <a:pt x="271443" y="29895"/>
                </a:lnTo>
                <a:lnTo>
                  <a:pt x="272282" y="29851"/>
                </a:lnTo>
                <a:lnTo>
                  <a:pt x="272812" y="29851"/>
                </a:lnTo>
                <a:lnTo>
                  <a:pt x="273297" y="29895"/>
                </a:lnTo>
                <a:lnTo>
                  <a:pt x="273783" y="29983"/>
                </a:lnTo>
                <a:lnTo>
                  <a:pt x="274269" y="30072"/>
                </a:lnTo>
                <a:lnTo>
                  <a:pt x="274755" y="30160"/>
                </a:lnTo>
                <a:lnTo>
                  <a:pt x="275240" y="30337"/>
                </a:lnTo>
                <a:lnTo>
                  <a:pt x="275682" y="30513"/>
                </a:lnTo>
                <a:lnTo>
                  <a:pt x="276123" y="30690"/>
                </a:lnTo>
                <a:lnTo>
                  <a:pt x="276521" y="30911"/>
                </a:lnTo>
                <a:lnTo>
                  <a:pt x="276962" y="31176"/>
                </a:lnTo>
                <a:lnTo>
                  <a:pt x="277360" y="31441"/>
                </a:lnTo>
                <a:lnTo>
                  <a:pt x="277757" y="31706"/>
                </a:lnTo>
                <a:lnTo>
                  <a:pt x="278111" y="32059"/>
                </a:lnTo>
                <a:lnTo>
                  <a:pt x="278508" y="32368"/>
                </a:lnTo>
                <a:lnTo>
                  <a:pt x="278861" y="32765"/>
                </a:lnTo>
                <a:lnTo>
                  <a:pt x="279170" y="33119"/>
                </a:lnTo>
                <a:lnTo>
                  <a:pt x="279480" y="33560"/>
                </a:lnTo>
                <a:lnTo>
                  <a:pt x="279789" y="34002"/>
                </a:lnTo>
                <a:lnTo>
                  <a:pt x="280054" y="34443"/>
                </a:lnTo>
                <a:lnTo>
                  <a:pt x="280319" y="34929"/>
                </a:lnTo>
                <a:lnTo>
                  <a:pt x="280539" y="35415"/>
                </a:lnTo>
                <a:lnTo>
                  <a:pt x="280716" y="35901"/>
                </a:lnTo>
                <a:lnTo>
                  <a:pt x="280893" y="36431"/>
                </a:lnTo>
                <a:lnTo>
                  <a:pt x="281025" y="36916"/>
                </a:lnTo>
                <a:lnTo>
                  <a:pt x="281113" y="37446"/>
                </a:lnTo>
                <a:lnTo>
                  <a:pt x="281202" y="37976"/>
                </a:lnTo>
                <a:lnTo>
                  <a:pt x="281246" y="38506"/>
                </a:lnTo>
                <a:lnTo>
                  <a:pt x="281290" y="39036"/>
                </a:lnTo>
                <a:lnTo>
                  <a:pt x="281246" y="39566"/>
                </a:lnTo>
                <a:lnTo>
                  <a:pt x="281246" y="40096"/>
                </a:lnTo>
                <a:lnTo>
                  <a:pt x="281158" y="40626"/>
                </a:lnTo>
                <a:lnTo>
                  <a:pt x="281069" y="41156"/>
                </a:lnTo>
                <a:lnTo>
                  <a:pt x="285441" y="42083"/>
                </a:lnTo>
                <a:lnTo>
                  <a:pt x="285573" y="41332"/>
                </a:lnTo>
                <a:lnTo>
                  <a:pt x="285706" y="40537"/>
                </a:lnTo>
                <a:lnTo>
                  <a:pt x="285750" y="39742"/>
                </a:lnTo>
                <a:lnTo>
                  <a:pt x="285750" y="38948"/>
                </a:lnTo>
                <a:lnTo>
                  <a:pt x="285750" y="38197"/>
                </a:lnTo>
                <a:lnTo>
                  <a:pt x="285662" y="37402"/>
                </a:lnTo>
                <a:lnTo>
                  <a:pt x="285529" y="36651"/>
                </a:lnTo>
                <a:lnTo>
                  <a:pt x="285397" y="35901"/>
                </a:lnTo>
                <a:lnTo>
                  <a:pt x="285176" y="35150"/>
                </a:lnTo>
                <a:lnTo>
                  <a:pt x="284955" y="34399"/>
                </a:lnTo>
                <a:lnTo>
                  <a:pt x="284646" y="33693"/>
                </a:lnTo>
                <a:lnTo>
                  <a:pt x="284337" y="32986"/>
                </a:lnTo>
                <a:lnTo>
                  <a:pt x="283984" y="32280"/>
                </a:lnTo>
                <a:lnTo>
                  <a:pt x="283586" y="31617"/>
                </a:lnTo>
                <a:lnTo>
                  <a:pt x="283145" y="30955"/>
                </a:lnTo>
                <a:lnTo>
                  <a:pt x="282659" y="30337"/>
                </a:lnTo>
                <a:lnTo>
                  <a:pt x="282173" y="29763"/>
                </a:lnTo>
                <a:lnTo>
                  <a:pt x="281643" y="29189"/>
                </a:lnTo>
                <a:lnTo>
                  <a:pt x="281113" y="28703"/>
                </a:lnTo>
                <a:lnTo>
                  <a:pt x="280539" y="28217"/>
                </a:lnTo>
                <a:lnTo>
                  <a:pt x="279921" y="27776"/>
                </a:lnTo>
                <a:lnTo>
                  <a:pt x="279347" y="27378"/>
                </a:lnTo>
                <a:lnTo>
                  <a:pt x="278685" y="26981"/>
                </a:lnTo>
                <a:lnTo>
                  <a:pt x="278022" y="26672"/>
                </a:lnTo>
                <a:lnTo>
                  <a:pt x="277360" y="26362"/>
                </a:lnTo>
                <a:lnTo>
                  <a:pt x="276698" y="26098"/>
                </a:lnTo>
                <a:lnTo>
                  <a:pt x="275991" y="25877"/>
                </a:lnTo>
                <a:lnTo>
                  <a:pt x="275284" y="25700"/>
                </a:lnTo>
                <a:lnTo>
                  <a:pt x="274534" y="25568"/>
                </a:lnTo>
                <a:lnTo>
                  <a:pt x="273827" y="25435"/>
                </a:lnTo>
                <a:lnTo>
                  <a:pt x="273077" y="25391"/>
                </a:lnTo>
                <a:lnTo>
                  <a:pt x="272326" y="25347"/>
                </a:lnTo>
                <a:close/>
                <a:moveTo>
                  <a:pt x="215935" y="51268"/>
                </a:moveTo>
                <a:lnTo>
                  <a:pt x="215935" y="55551"/>
                </a:lnTo>
                <a:lnTo>
                  <a:pt x="267115" y="55551"/>
                </a:lnTo>
                <a:lnTo>
                  <a:pt x="267115" y="51268"/>
                </a:lnTo>
                <a:close/>
                <a:moveTo>
                  <a:pt x="81296" y="45086"/>
                </a:moveTo>
                <a:lnTo>
                  <a:pt x="82179" y="45130"/>
                </a:lnTo>
                <a:lnTo>
                  <a:pt x="83018" y="45262"/>
                </a:lnTo>
                <a:lnTo>
                  <a:pt x="83813" y="45439"/>
                </a:lnTo>
                <a:lnTo>
                  <a:pt x="84608" y="45748"/>
                </a:lnTo>
                <a:lnTo>
                  <a:pt x="85314" y="46101"/>
                </a:lnTo>
                <a:lnTo>
                  <a:pt x="85977" y="46543"/>
                </a:lnTo>
                <a:lnTo>
                  <a:pt x="86551" y="47029"/>
                </a:lnTo>
                <a:lnTo>
                  <a:pt x="87125" y="47603"/>
                </a:lnTo>
                <a:lnTo>
                  <a:pt x="87611" y="48177"/>
                </a:lnTo>
                <a:lnTo>
                  <a:pt x="88052" y="48839"/>
                </a:lnTo>
                <a:lnTo>
                  <a:pt x="88450" y="49546"/>
                </a:lnTo>
                <a:lnTo>
                  <a:pt x="88759" y="50296"/>
                </a:lnTo>
                <a:lnTo>
                  <a:pt x="89024" y="51047"/>
                </a:lnTo>
                <a:lnTo>
                  <a:pt x="89200" y="51842"/>
                </a:lnTo>
                <a:lnTo>
                  <a:pt x="89289" y="52637"/>
                </a:lnTo>
                <a:lnTo>
                  <a:pt x="89333" y="53476"/>
                </a:lnTo>
                <a:lnTo>
                  <a:pt x="89333" y="53608"/>
                </a:lnTo>
                <a:lnTo>
                  <a:pt x="89289" y="54447"/>
                </a:lnTo>
                <a:lnTo>
                  <a:pt x="89200" y="55242"/>
                </a:lnTo>
                <a:lnTo>
                  <a:pt x="89024" y="56037"/>
                </a:lnTo>
                <a:lnTo>
                  <a:pt x="88803" y="56788"/>
                </a:lnTo>
                <a:lnTo>
                  <a:pt x="88494" y="57538"/>
                </a:lnTo>
                <a:lnTo>
                  <a:pt x="88140" y="58201"/>
                </a:lnTo>
                <a:lnTo>
                  <a:pt x="87743" y="58863"/>
                </a:lnTo>
                <a:lnTo>
                  <a:pt x="87257" y="59437"/>
                </a:lnTo>
                <a:lnTo>
                  <a:pt x="86683" y="60011"/>
                </a:lnTo>
                <a:lnTo>
                  <a:pt x="86109" y="60453"/>
                </a:lnTo>
                <a:lnTo>
                  <a:pt x="85447" y="60894"/>
                </a:lnTo>
                <a:lnTo>
                  <a:pt x="84740" y="61248"/>
                </a:lnTo>
                <a:lnTo>
                  <a:pt x="83990" y="61557"/>
                </a:lnTo>
                <a:lnTo>
                  <a:pt x="83195" y="61733"/>
                </a:lnTo>
                <a:lnTo>
                  <a:pt x="82312" y="61866"/>
                </a:lnTo>
                <a:lnTo>
                  <a:pt x="81428" y="61910"/>
                </a:lnTo>
                <a:lnTo>
                  <a:pt x="80545" y="61866"/>
                </a:lnTo>
                <a:lnTo>
                  <a:pt x="79706" y="61733"/>
                </a:lnTo>
                <a:lnTo>
                  <a:pt x="78911" y="61512"/>
                </a:lnTo>
                <a:lnTo>
                  <a:pt x="78161" y="61248"/>
                </a:lnTo>
                <a:lnTo>
                  <a:pt x="77454" y="60850"/>
                </a:lnTo>
                <a:lnTo>
                  <a:pt x="76792" y="60453"/>
                </a:lnTo>
                <a:lnTo>
                  <a:pt x="76174" y="59923"/>
                </a:lnTo>
                <a:lnTo>
                  <a:pt x="75599" y="59393"/>
                </a:lnTo>
                <a:lnTo>
                  <a:pt x="75114" y="58775"/>
                </a:lnTo>
                <a:lnTo>
                  <a:pt x="74672" y="58156"/>
                </a:lnTo>
                <a:lnTo>
                  <a:pt x="74319" y="57450"/>
                </a:lnTo>
                <a:lnTo>
                  <a:pt x="73966" y="56699"/>
                </a:lnTo>
                <a:lnTo>
                  <a:pt x="73745" y="55949"/>
                </a:lnTo>
                <a:lnTo>
                  <a:pt x="73568" y="55154"/>
                </a:lnTo>
                <a:lnTo>
                  <a:pt x="73436" y="54315"/>
                </a:lnTo>
                <a:lnTo>
                  <a:pt x="73392" y="53476"/>
                </a:lnTo>
                <a:lnTo>
                  <a:pt x="73392" y="53387"/>
                </a:lnTo>
                <a:lnTo>
                  <a:pt x="73436" y="52548"/>
                </a:lnTo>
                <a:lnTo>
                  <a:pt x="73524" y="51709"/>
                </a:lnTo>
                <a:lnTo>
                  <a:pt x="73701" y="50959"/>
                </a:lnTo>
                <a:lnTo>
                  <a:pt x="73921" y="50164"/>
                </a:lnTo>
                <a:lnTo>
                  <a:pt x="74231" y="49457"/>
                </a:lnTo>
                <a:lnTo>
                  <a:pt x="74584" y="48751"/>
                </a:lnTo>
                <a:lnTo>
                  <a:pt x="75025" y="48133"/>
                </a:lnTo>
                <a:lnTo>
                  <a:pt x="75511" y="47514"/>
                </a:lnTo>
                <a:lnTo>
                  <a:pt x="76041" y="46984"/>
                </a:lnTo>
                <a:lnTo>
                  <a:pt x="76615" y="46499"/>
                </a:lnTo>
                <a:lnTo>
                  <a:pt x="77277" y="46101"/>
                </a:lnTo>
                <a:lnTo>
                  <a:pt x="77984" y="45748"/>
                </a:lnTo>
                <a:lnTo>
                  <a:pt x="78735" y="45439"/>
                </a:lnTo>
                <a:lnTo>
                  <a:pt x="79530" y="45218"/>
                </a:lnTo>
                <a:lnTo>
                  <a:pt x="80413" y="45130"/>
                </a:lnTo>
                <a:lnTo>
                  <a:pt x="81296" y="45086"/>
                </a:lnTo>
                <a:close/>
                <a:moveTo>
                  <a:pt x="134242" y="30381"/>
                </a:moveTo>
                <a:lnTo>
                  <a:pt x="134242" y="60055"/>
                </a:lnTo>
                <a:lnTo>
                  <a:pt x="134286" y="61292"/>
                </a:lnTo>
                <a:lnTo>
                  <a:pt x="134419" y="62440"/>
                </a:lnTo>
                <a:lnTo>
                  <a:pt x="134595" y="63500"/>
                </a:lnTo>
                <a:lnTo>
                  <a:pt x="134904" y="64471"/>
                </a:lnTo>
                <a:lnTo>
                  <a:pt x="135258" y="65310"/>
                </a:lnTo>
                <a:lnTo>
                  <a:pt x="135434" y="65663"/>
                </a:lnTo>
                <a:lnTo>
                  <a:pt x="135655" y="66061"/>
                </a:lnTo>
                <a:lnTo>
                  <a:pt x="135876" y="66370"/>
                </a:lnTo>
                <a:lnTo>
                  <a:pt x="136141" y="66679"/>
                </a:lnTo>
                <a:lnTo>
                  <a:pt x="136715" y="67253"/>
                </a:lnTo>
                <a:lnTo>
                  <a:pt x="137333" y="67739"/>
                </a:lnTo>
                <a:lnTo>
                  <a:pt x="137995" y="68180"/>
                </a:lnTo>
                <a:lnTo>
                  <a:pt x="138702" y="68489"/>
                </a:lnTo>
                <a:lnTo>
                  <a:pt x="139497" y="68754"/>
                </a:lnTo>
                <a:lnTo>
                  <a:pt x="140336" y="68975"/>
                </a:lnTo>
                <a:lnTo>
                  <a:pt x="141219" y="69108"/>
                </a:lnTo>
                <a:lnTo>
                  <a:pt x="142146" y="69196"/>
                </a:lnTo>
                <a:lnTo>
                  <a:pt x="144178" y="69196"/>
                </a:lnTo>
                <a:lnTo>
                  <a:pt x="145149" y="69064"/>
                </a:lnTo>
                <a:lnTo>
                  <a:pt x="146077" y="68931"/>
                </a:lnTo>
                <a:lnTo>
                  <a:pt x="146960" y="68710"/>
                </a:lnTo>
                <a:lnTo>
                  <a:pt x="147755" y="68489"/>
                </a:lnTo>
                <a:lnTo>
                  <a:pt x="148549" y="68180"/>
                </a:lnTo>
                <a:lnTo>
                  <a:pt x="149256" y="67827"/>
                </a:lnTo>
                <a:lnTo>
                  <a:pt x="149962" y="67430"/>
                </a:lnTo>
                <a:lnTo>
                  <a:pt x="149962" y="60497"/>
                </a:lnTo>
                <a:lnTo>
                  <a:pt x="149477" y="60718"/>
                </a:lnTo>
                <a:lnTo>
                  <a:pt x="148991" y="60938"/>
                </a:lnTo>
                <a:lnTo>
                  <a:pt x="148461" y="61159"/>
                </a:lnTo>
                <a:lnTo>
                  <a:pt x="147931" y="61292"/>
                </a:lnTo>
                <a:lnTo>
                  <a:pt x="147401" y="61424"/>
                </a:lnTo>
                <a:lnTo>
                  <a:pt x="146871" y="61512"/>
                </a:lnTo>
                <a:lnTo>
                  <a:pt x="146297" y="61557"/>
                </a:lnTo>
                <a:lnTo>
                  <a:pt x="145679" y="61557"/>
                </a:lnTo>
                <a:lnTo>
                  <a:pt x="145017" y="61512"/>
                </a:lnTo>
                <a:lnTo>
                  <a:pt x="144708" y="61468"/>
                </a:lnTo>
                <a:lnTo>
                  <a:pt x="144443" y="61380"/>
                </a:lnTo>
                <a:lnTo>
                  <a:pt x="144178" y="61292"/>
                </a:lnTo>
                <a:lnTo>
                  <a:pt x="143957" y="61159"/>
                </a:lnTo>
                <a:lnTo>
                  <a:pt x="143736" y="61027"/>
                </a:lnTo>
                <a:lnTo>
                  <a:pt x="143559" y="60850"/>
                </a:lnTo>
                <a:lnTo>
                  <a:pt x="143427" y="60629"/>
                </a:lnTo>
                <a:lnTo>
                  <a:pt x="143250" y="60409"/>
                </a:lnTo>
                <a:lnTo>
                  <a:pt x="143162" y="60188"/>
                </a:lnTo>
                <a:lnTo>
                  <a:pt x="143074" y="59923"/>
                </a:lnTo>
                <a:lnTo>
                  <a:pt x="142941" y="59305"/>
                </a:lnTo>
                <a:lnTo>
                  <a:pt x="142897" y="58598"/>
                </a:lnTo>
                <a:lnTo>
                  <a:pt x="142897" y="45571"/>
                </a:lnTo>
                <a:lnTo>
                  <a:pt x="150095" y="45571"/>
                </a:lnTo>
                <a:lnTo>
                  <a:pt x="150095" y="38197"/>
                </a:lnTo>
                <a:lnTo>
                  <a:pt x="142897" y="38197"/>
                </a:lnTo>
                <a:lnTo>
                  <a:pt x="142897" y="30381"/>
                </a:lnTo>
                <a:close/>
                <a:moveTo>
                  <a:pt x="101256" y="38197"/>
                </a:moveTo>
                <a:lnTo>
                  <a:pt x="101256" y="57936"/>
                </a:lnTo>
                <a:lnTo>
                  <a:pt x="101300" y="59216"/>
                </a:lnTo>
                <a:lnTo>
                  <a:pt x="101432" y="60409"/>
                </a:lnTo>
                <a:lnTo>
                  <a:pt x="101653" y="61557"/>
                </a:lnTo>
                <a:lnTo>
                  <a:pt x="101962" y="62661"/>
                </a:lnTo>
                <a:lnTo>
                  <a:pt x="102360" y="63676"/>
                </a:lnTo>
                <a:lnTo>
                  <a:pt x="102580" y="64118"/>
                </a:lnTo>
                <a:lnTo>
                  <a:pt x="102801" y="64604"/>
                </a:lnTo>
                <a:lnTo>
                  <a:pt x="103066" y="65045"/>
                </a:lnTo>
                <a:lnTo>
                  <a:pt x="103375" y="65443"/>
                </a:lnTo>
                <a:lnTo>
                  <a:pt x="103640" y="65840"/>
                </a:lnTo>
                <a:lnTo>
                  <a:pt x="103993" y="66237"/>
                </a:lnTo>
                <a:lnTo>
                  <a:pt x="104347" y="66591"/>
                </a:lnTo>
                <a:lnTo>
                  <a:pt x="104700" y="66900"/>
                </a:lnTo>
                <a:lnTo>
                  <a:pt x="105053" y="67209"/>
                </a:lnTo>
                <a:lnTo>
                  <a:pt x="105451" y="67518"/>
                </a:lnTo>
                <a:lnTo>
                  <a:pt x="105892" y="67783"/>
                </a:lnTo>
                <a:lnTo>
                  <a:pt x="106334" y="68048"/>
                </a:lnTo>
                <a:lnTo>
                  <a:pt x="106775" y="68269"/>
                </a:lnTo>
                <a:lnTo>
                  <a:pt x="107261" y="68489"/>
                </a:lnTo>
                <a:lnTo>
                  <a:pt x="107747" y="68666"/>
                </a:lnTo>
                <a:lnTo>
                  <a:pt x="108233" y="68799"/>
                </a:lnTo>
                <a:lnTo>
                  <a:pt x="108763" y="68931"/>
                </a:lnTo>
                <a:lnTo>
                  <a:pt x="109292" y="69064"/>
                </a:lnTo>
                <a:lnTo>
                  <a:pt x="109866" y="69152"/>
                </a:lnTo>
                <a:lnTo>
                  <a:pt x="110441" y="69196"/>
                </a:lnTo>
                <a:lnTo>
                  <a:pt x="111633" y="69240"/>
                </a:lnTo>
                <a:lnTo>
                  <a:pt x="112428" y="69240"/>
                </a:lnTo>
                <a:lnTo>
                  <a:pt x="113178" y="69152"/>
                </a:lnTo>
                <a:lnTo>
                  <a:pt x="113885" y="69019"/>
                </a:lnTo>
                <a:lnTo>
                  <a:pt x="114591" y="68843"/>
                </a:lnTo>
                <a:lnTo>
                  <a:pt x="115254" y="68622"/>
                </a:lnTo>
                <a:lnTo>
                  <a:pt x="115872" y="68401"/>
                </a:lnTo>
                <a:lnTo>
                  <a:pt x="116446" y="68092"/>
                </a:lnTo>
                <a:lnTo>
                  <a:pt x="116976" y="67783"/>
                </a:lnTo>
                <a:lnTo>
                  <a:pt x="117506" y="67430"/>
                </a:lnTo>
                <a:lnTo>
                  <a:pt x="117992" y="67032"/>
                </a:lnTo>
                <a:lnTo>
                  <a:pt x="118477" y="66635"/>
                </a:lnTo>
                <a:lnTo>
                  <a:pt x="118919" y="66193"/>
                </a:lnTo>
                <a:lnTo>
                  <a:pt x="119802" y="65310"/>
                </a:lnTo>
                <a:lnTo>
                  <a:pt x="120553" y="64383"/>
                </a:lnTo>
                <a:lnTo>
                  <a:pt x="120553" y="68710"/>
                </a:lnTo>
                <a:lnTo>
                  <a:pt x="129208" y="68710"/>
                </a:lnTo>
                <a:lnTo>
                  <a:pt x="129208" y="38197"/>
                </a:lnTo>
                <a:lnTo>
                  <a:pt x="120553" y="38197"/>
                </a:lnTo>
                <a:lnTo>
                  <a:pt x="120553" y="55198"/>
                </a:lnTo>
                <a:lnTo>
                  <a:pt x="120553" y="55949"/>
                </a:lnTo>
                <a:lnTo>
                  <a:pt x="120465" y="56655"/>
                </a:lnTo>
                <a:lnTo>
                  <a:pt x="120332" y="57273"/>
                </a:lnTo>
                <a:lnTo>
                  <a:pt x="120200" y="57891"/>
                </a:lnTo>
                <a:lnTo>
                  <a:pt x="119979" y="58466"/>
                </a:lnTo>
                <a:lnTo>
                  <a:pt x="119714" y="58951"/>
                </a:lnTo>
                <a:lnTo>
                  <a:pt x="119449" y="59437"/>
                </a:lnTo>
                <a:lnTo>
                  <a:pt x="119096" y="59834"/>
                </a:lnTo>
                <a:lnTo>
                  <a:pt x="118742" y="60188"/>
                </a:lnTo>
                <a:lnTo>
                  <a:pt x="118301" y="60541"/>
                </a:lnTo>
                <a:lnTo>
                  <a:pt x="117859" y="60806"/>
                </a:lnTo>
                <a:lnTo>
                  <a:pt x="117373" y="61027"/>
                </a:lnTo>
                <a:lnTo>
                  <a:pt x="116888" y="61203"/>
                </a:lnTo>
                <a:lnTo>
                  <a:pt x="116314" y="61292"/>
                </a:lnTo>
                <a:lnTo>
                  <a:pt x="115740" y="61380"/>
                </a:lnTo>
                <a:lnTo>
                  <a:pt x="115166" y="61424"/>
                </a:lnTo>
                <a:lnTo>
                  <a:pt x="114547" y="61380"/>
                </a:lnTo>
                <a:lnTo>
                  <a:pt x="113973" y="61292"/>
                </a:lnTo>
                <a:lnTo>
                  <a:pt x="113443" y="61203"/>
                </a:lnTo>
                <a:lnTo>
                  <a:pt x="112958" y="61027"/>
                </a:lnTo>
                <a:lnTo>
                  <a:pt x="112472" y="60806"/>
                </a:lnTo>
                <a:lnTo>
                  <a:pt x="112030" y="60541"/>
                </a:lnTo>
                <a:lnTo>
                  <a:pt x="111633" y="60188"/>
                </a:lnTo>
                <a:lnTo>
                  <a:pt x="111280" y="59834"/>
                </a:lnTo>
                <a:lnTo>
                  <a:pt x="110970" y="59437"/>
                </a:lnTo>
                <a:lnTo>
                  <a:pt x="110705" y="58951"/>
                </a:lnTo>
                <a:lnTo>
                  <a:pt x="110485" y="58466"/>
                </a:lnTo>
                <a:lnTo>
                  <a:pt x="110264" y="57891"/>
                </a:lnTo>
                <a:lnTo>
                  <a:pt x="110131" y="57273"/>
                </a:lnTo>
                <a:lnTo>
                  <a:pt x="109999" y="56655"/>
                </a:lnTo>
                <a:lnTo>
                  <a:pt x="109955" y="55949"/>
                </a:lnTo>
                <a:lnTo>
                  <a:pt x="109911" y="55198"/>
                </a:lnTo>
                <a:lnTo>
                  <a:pt x="109911" y="38197"/>
                </a:lnTo>
                <a:close/>
                <a:moveTo>
                  <a:pt x="14793" y="28261"/>
                </a:moveTo>
                <a:lnTo>
                  <a:pt x="14042" y="28305"/>
                </a:lnTo>
                <a:lnTo>
                  <a:pt x="13292" y="28394"/>
                </a:lnTo>
                <a:lnTo>
                  <a:pt x="12585" y="28482"/>
                </a:lnTo>
                <a:lnTo>
                  <a:pt x="11923" y="28615"/>
                </a:lnTo>
                <a:lnTo>
                  <a:pt x="11216" y="28747"/>
                </a:lnTo>
                <a:lnTo>
                  <a:pt x="10554" y="28924"/>
                </a:lnTo>
                <a:lnTo>
                  <a:pt x="9936" y="29144"/>
                </a:lnTo>
                <a:lnTo>
                  <a:pt x="9317" y="29365"/>
                </a:lnTo>
                <a:lnTo>
                  <a:pt x="8699" y="29586"/>
                </a:lnTo>
                <a:lnTo>
                  <a:pt x="8125" y="29851"/>
                </a:lnTo>
                <a:lnTo>
                  <a:pt x="7551" y="30160"/>
                </a:lnTo>
                <a:lnTo>
                  <a:pt x="7021" y="30469"/>
                </a:lnTo>
                <a:lnTo>
                  <a:pt x="6491" y="30822"/>
                </a:lnTo>
                <a:lnTo>
                  <a:pt x="5961" y="31176"/>
                </a:lnTo>
                <a:lnTo>
                  <a:pt x="5520" y="31573"/>
                </a:lnTo>
                <a:lnTo>
                  <a:pt x="5078" y="31971"/>
                </a:lnTo>
                <a:lnTo>
                  <a:pt x="4637" y="32412"/>
                </a:lnTo>
                <a:lnTo>
                  <a:pt x="4239" y="32854"/>
                </a:lnTo>
                <a:lnTo>
                  <a:pt x="3842" y="33295"/>
                </a:lnTo>
                <a:lnTo>
                  <a:pt x="3489" y="33781"/>
                </a:lnTo>
                <a:lnTo>
                  <a:pt x="3179" y="34311"/>
                </a:lnTo>
                <a:lnTo>
                  <a:pt x="2870" y="34797"/>
                </a:lnTo>
                <a:lnTo>
                  <a:pt x="2605" y="35371"/>
                </a:lnTo>
                <a:lnTo>
                  <a:pt x="2385" y="35901"/>
                </a:lnTo>
                <a:lnTo>
                  <a:pt x="2164" y="36475"/>
                </a:lnTo>
                <a:lnTo>
                  <a:pt x="1987" y="37093"/>
                </a:lnTo>
                <a:lnTo>
                  <a:pt x="1855" y="37711"/>
                </a:lnTo>
                <a:lnTo>
                  <a:pt x="1722" y="38329"/>
                </a:lnTo>
                <a:lnTo>
                  <a:pt x="1634" y="38948"/>
                </a:lnTo>
                <a:lnTo>
                  <a:pt x="1590" y="39610"/>
                </a:lnTo>
                <a:lnTo>
                  <a:pt x="1590" y="40272"/>
                </a:lnTo>
                <a:lnTo>
                  <a:pt x="1590" y="40405"/>
                </a:lnTo>
                <a:lnTo>
                  <a:pt x="1590" y="41111"/>
                </a:lnTo>
                <a:lnTo>
                  <a:pt x="1634" y="41818"/>
                </a:lnTo>
                <a:lnTo>
                  <a:pt x="1722" y="42480"/>
                </a:lnTo>
                <a:lnTo>
                  <a:pt x="1811" y="43098"/>
                </a:lnTo>
                <a:lnTo>
                  <a:pt x="1943" y="43717"/>
                </a:lnTo>
                <a:lnTo>
                  <a:pt x="2120" y="44291"/>
                </a:lnTo>
                <a:lnTo>
                  <a:pt x="2296" y="44821"/>
                </a:lnTo>
                <a:lnTo>
                  <a:pt x="2517" y="45351"/>
                </a:lnTo>
                <a:lnTo>
                  <a:pt x="2782" y="45836"/>
                </a:lnTo>
                <a:lnTo>
                  <a:pt x="3047" y="46322"/>
                </a:lnTo>
                <a:lnTo>
                  <a:pt x="3312" y="46764"/>
                </a:lnTo>
                <a:lnTo>
                  <a:pt x="3665" y="47205"/>
                </a:lnTo>
                <a:lnTo>
                  <a:pt x="3974" y="47603"/>
                </a:lnTo>
                <a:lnTo>
                  <a:pt x="4372" y="47956"/>
                </a:lnTo>
                <a:lnTo>
                  <a:pt x="4769" y="48353"/>
                </a:lnTo>
                <a:lnTo>
                  <a:pt x="5167" y="48707"/>
                </a:lnTo>
                <a:lnTo>
                  <a:pt x="5608" y="49016"/>
                </a:lnTo>
                <a:lnTo>
                  <a:pt x="6094" y="49325"/>
                </a:lnTo>
                <a:lnTo>
                  <a:pt x="7110" y="49899"/>
                </a:lnTo>
                <a:lnTo>
                  <a:pt x="8169" y="50429"/>
                </a:lnTo>
                <a:lnTo>
                  <a:pt x="9362" y="50914"/>
                </a:lnTo>
                <a:lnTo>
                  <a:pt x="10598" y="51356"/>
                </a:lnTo>
                <a:lnTo>
                  <a:pt x="11923" y="51798"/>
                </a:lnTo>
                <a:lnTo>
                  <a:pt x="13336" y="52195"/>
                </a:lnTo>
                <a:lnTo>
                  <a:pt x="14793" y="52593"/>
                </a:lnTo>
                <a:lnTo>
                  <a:pt x="17045" y="53211"/>
                </a:lnTo>
                <a:lnTo>
                  <a:pt x="18017" y="53476"/>
                </a:lnTo>
                <a:lnTo>
                  <a:pt x="18856" y="53785"/>
                </a:lnTo>
                <a:lnTo>
                  <a:pt x="19606" y="54050"/>
                </a:lnTo>
                <a:lnTo>
                  <a:pt x="20269" y="54359"/>
                </a:lnTo>
                <a:lnTo>
                  <a:pt x="20843" y="54624"/>
                </a:lnTo>
                <a:lnTo>
                  <a:pt x="21329" y="54933"/>
                </a:lnTo>
                <a:lnTo>
                  <a:pt x="21726" y="55198"/>
                </a:lnTo>
                <a:lnTo>
                  <a:pt x="22035" y="55507"/>
                </a:lnTo>
                <a:lnTo>
                  <a:pt x="22300" y="55816"/>
                </a:lnTo>
                <a:lnTo>
                  <a:pt x="22521" y="56169"/>
                </a:lnTo>
                <a:lnTo>
                  <a:pt x="22653" y="56523"/>
                </a:lnTo>
                <a:lnTo>
                  <a:pt x="22742" y="56876"/>
                </a:lnTo>
                <a:lnTo>
                  <a:pt x="22830" y="57229"/>
                </a:lnTo>
                <a:lnTo>
                  <a:pt x="22830" y="57627"/>
                </a:lnTo>
                <a:lnTo>
                  <a:pt x="22830" y="57759"/>
                </a:lnTo>
                <a:lnTo>
                  <a:pt x="22786" y="58201"/>
                </a:lnTo>
                <a:lnTo>
                  <a:pt x="22742" y="58598"/>
                </a:lnTo>
                <a:lnTo>
                  <a:pt x="22609" y="58995"/>
                </a:lnTo>
                <a:lnTo>
                  <a:pt x="22433" y="59349"/>
                </a:lnTo>
                <a:lnTo>
                  <a:pt x="22212" y="59658"/>
                </a:lnTo>
                <a:lnTo>
                  <a:pt x="21947" y="59967"/>
                </a:lnTo>
                <a:lnTo>
                  <a:pt x="21638" y="60276"/>
                </a:lnTo>
                <a:lnTo>
                  <a:pt x="21284" y="60497"/>
                </a:lnTo>
                <a:lnTo>
                  <a:pt x="20887" y="60762"/>
                </a:lnTo>
                <a:lnTo>
                  <a:pt x="20490" y="60938"/>
                </a:lnTo>
                <a:lnTo>
                  <a:pt x="20004" y="61115"/>
                </a:lnTo>
                <a:lnTo>
                  <a:pt x="19474" y="61248"/>
                </a:lnTo>
                <a:lnTo>
                  <a:pt x="18944" y="61380"/>
                </a:lnTo>
                <a:lnTo>
                  <a:pt x="18370" y="61468"/>
                </a:lnTo>
                <a:lnTo>
                  <a:pt x="17752" y="61512"/>
                </a:lnTo>
                <a:lnTo>
                  <a:pt x="16250" y="61512"/>
                </a:lnTo>
                <a:lnTo>
                  <a:pt x="15411" y="61424"/>
                </a:lnTo>
                <a:lnTo>
                  <a:pt x="14572" y="61336"/>
                </a:lnTo>
                <a:lnTo>
                  <a:pt x="13777" y="61159"/>
                </a:lnTo>
                <a:lnTo>
                  <a:pt x="13027" y="60983"/>
                </a:lnTo>
                <a:lnTo>
                  <a:pt x="12232" y="60762"/>
                </a:lnTo>
                <a:lnTo>
                  <a:pt x="11481" y="60497"/>
                </a:lnTo>
                <a:lnTo>
                  <a:pt x="10775" y="60232"/>
                </a:lnTo>
                <a:lnTo>
                  <a:pt x="10024" y="59879"/>
                </a:lnTo>
                <a:lnTo>
                  <a:pt x="9317" y="59525"/>
                </a:lnTo>
                <a:lnTo>
                  <a:pt x="8611" y="59128"/>
                </a:lnTo>
                <a:lnTo>
                  <a:pt x="7904" y="58686"/>
                </a:lnTo>
                <a:lnTo>
                  <a:pt x="7198" y="58245"/>
                </a:lnTo>
                <a:lnTo>
                  <a:pt x="6535" y="57759"/>
                </a:lnTo>
                <a:lnTo>
                  <a:pt x="5167" y="56699"/>
                </a:lnTo>
                <a:lnTo>
                  <a:pt x="0" y="62881"/>
                </a:lnTo>
                <a:lnTo>
                  <a:pt x="883" y="63676"/>
                </a:lnTo>
                <a:lnTo>
                  <a:pt x="1855" y="64383"/>
                </a:lnTo>
                <a:lnTo>
                  <a:pt x="2826" y="65045"/>
                </a:lnTo>
                <a:lnTo>
                  <a:pt x="3798" y="65663"/>
                </a:lnTo>
                <a:lnTo>
                  <a:pt x="4813" y="66237"/>
                </a:lnTo>
                <a:lnTo>
                  <a:pt x="5873" y="66767"/>
                </a:lnTo>
                <a:lnTo>
                  <a:pt x="6889" y="67253"/>
                </a:lnTo>
                <a:lnTo>
                  <a:pt x="7993" y="67695"/>
                </a:lnTo>
                <a:lnTo>
                  <a:pt x="9053" y="68048"/>
                </a:lnTo>
                <a:lnTo>
                  <a:pt x="10156" y="68357"/>
                </a:lnTo>
                <a:lnTo>
                  <a:pt x="11260" y="68622"/>
                </a:lnTo>
                <a:lnTo>
                  <a:pt x="12409" y="68887"/>
                </a:lnTo>
                <a:lnTo>
                  <a:pt x="13513" y="69019"/>
                </a:lnTo>
                <a:lnTo>
                  <a:pt x="14661" y="69152"/>
                </a:lnTo>
                <a:lnTo>
                  <a:pt x="15765" y="69240"/>
                </a:lnTo>
                <a:lnTo>
                  <a:pt x="16913" y="69284"/>
                </a:lnTo>
                <a:lnTo>
                  <a:pt x="18502" y="69196"/>
                </a:lnTo>
                <a:lnTo>
                  <a:pt x="19253" y="69152"/>
                </a:lnTo>
                <a:lnTo>
                  <a:pt x="20004" y="69064"/>
                </a:lnTo>
                <a:lnTo>
                  <a:pt x="20755" y="68931"/>
                </a:lnTo>
                <a:lnTo>
                  <a:pt x="21461" y="68799"/>
                </a:lnTo>
                <a:lnTo>
                  <a:pt x="22123" y="68622"/>
                </a:lnTo>
                <a:lnTo>
                  <a:pt x="22830" y="68445"/>
                </a:lnTo>
                <a:lnTo>
                  <a:pt x="23492" y="68225"/>
                </a:lnTo>
                <a:lnTo>
                  <a:pt x="24111" y="68004"/>
                </a:lnTo>
                <a:lnTo>
                  <a:pt x="24729" y="67739"/>
                </a:lnTo>
                <a:lnTo>
                  <a:pt x="25303" y="67430"/>
                </a:lnTo>
                <a:lnTo>
                  <a:pt x="25877" y="67121"/>
                </a:lnTo>
                <a:lnTo>
                  <a:pt x="26407" y="66811"/>
                </a:lnTo>
                <a:lnTo>
                  <a:pt x="26937" y="66414"/>
                </a:lnTo>
                <a:lnTo>
                  <a:pt x="27422" y="66061"/>
                </a:lnTo>
                <a:lnTo>
                  <a:pt x="27908" y="65663"/>
                </a:lnTo>
                <a:lnTo>
                  <a:pt x="28350" y="65222"/>
                </a:lnTo>
                <a:lnTo>
                  <a:pt x="28791" y="64780"/>
                </a:lnTo>
                <a:lnTo>
                  <a:pt x="29189" y="64294"/>
                </a:lnTo>
                <a:lnTo>
                  <a:pt x="29542" y="63809"/>
                </a:lnTo>
                <a:lnTo>
                  <a:pt x="29895" y="63279"/>
                </a:lnTo>
                <a:lnTo>
                  <a:pt x="30160" y="62749"/>
                </a:lnTo>
                <a:lnTo>
                  <a:pt x="30469" y="62175"/>
                </a:lnTo>
                <a:lnTo>
                  <a:pt x="30690" y="61601"/>
                </a:lnTo>
                <a:lnTo>
                  <a:pt x="30911" y="60983"/>
                </a:lnTo>
                <a:lnTo>
                  <a:pt x="31088" y="60364"/>
                </a:lnTo>
                <a:lnTo>
                  <a:pt x="31264" y="59702"/>
                </a:lnTo>
                <a:lnTo>
                  <a:pt x="31397" y="59040"/>
                </a:lnTo>
                <a:lnTo>
                  <a:pt x="31485" y="58333"/>
                </a:lnTo>
                <a:lnTo>
                  <a:pt x="31529" y="57627"/>
                </a:lnTo>
                <a:lnTo>
                  <a:pt x="31529" y="56920"/>
                </a:lnTo>
                <a:lnTo>
                  <a:pt x="31529" y="56788"/>
                </a:lnTo>
                <a:lnTo>
                  <a:pt x="31529" y="56169"/>
                </a:lnTo>
                <a:lnTo>
                  <a:pt x="31485" y="55551"/>
                </a:lnTo>
                <a:lnTo>
                  <a:pt x="31397" y="54933"/>
                </a:lnTo>
                <a:lnTo>
                  <a:pt x="31308" y="54359"/>
                </a:lnTo>
                <a:lnTo>
                  <a:pt x="31220" y="53829"/>
                </a:lnTo>
                <a:lnTo>
                  <a:pt x="31043" y="53299"/>
                </a:lnTo>
                <a:lnTo>
                  <a:pt x="30911" y="52769"/>
                </a:lnTo>
                <a:lnTo>
                  <a:pt x="30690" y="52283"/>
                </a:lnTo>
                <a:lnTo>
                  <a:pt x="30469" y="51798"/>
                </a:lnTo>
                <a:lnTo>
                  <a:pt x="30249" y="51356"/>
                </a:lnTo>
                <a:lnTo>
                  <a:pt x="29984" y="50914"/>
                </a:lnTo>
                <a:lnTo>
                  <a:pt x="29675" y="50517"/>
                </a:lnTo>
                <a:lnTo>
                  <a:pt x="29365" y="50120"/>
                </a:lnTo>
                <a:lnTo>
                  <a:pt x="29012" y="49722"/>
                </a:lnTo>
                <a:lnTo>
                  <a:pt x="28659" y="49369"/>
                </a:lnTo>
                <a:lnTo>
                  <a:pt x="28261" y="49016"/>
                </a:lnTo>
                <a:lnTo>
                  <a:pt x="27378" y="48309"/>
                </a:lnTo>
                <a:lnTo>
                  <a:pt x="26451" y="47735"/>
                </a:lnTo>
                <a:lnTo>
                  <a:pt x="25391" y="47161"/>
                </a:lnTo>
                <a:lnTo>
                  <a:pt x="24287" y="46631"/>
                </a:lnTo>
                <a:lnTo>
                  <a:pt x="23051" y="46145"/>
                </a:lnTo>
                <a:lnTo>
                  <a:pt x="21770" y="45660"/>
                </a:lnTo>
                <a:lnTo>
                  <a:pt x="20357" y="45262"/>
                </a:lnTo>
                <a:lnTo>
                  <a:pt x="18900" y="44821"/>
                </a:lnTo>
                <a:lnTo>
                  <a:pt x="16559" y="44202"/>
                </a:lnTo>
                <a:lnTo>
                  <a:pt x="14661" y="43628"/>
                </a:lnTo>
                <a:lnTo>
                  <a:pt x="13866" y="43363"/>
                </a:lnTo>
                <a:lnTo>
                  <a:pt x="13159" y="43098"/>
                </a:lnTo>
                <a:lnTo>
                  <a:pt x="12541" y="42834"/>
                </a:lnTo>
                <a:lnTo>
                  <a:pt x="12011" y="42524"/>
                </a:lnTo>
                <a:lnTo>
                  <a:pt x="11570" y="42259"/>
                </a:lnTo>
                <a:lnTo>
                  <a:pt x="11216" y="41950"/>
                </a:lnTo>
                <a:lnTo>
                  <a:pt x="10907" y="41597"/>
                </a:lnTo>
                <a:lnTo>
                  <a:pt x="10686" y="41288"/>
                </a:lnTo>
                <a:lnTo>
                  <a:pt x="10510" y="40891"/>
                </a:lnTo>
                <a:lnTo>
                  <a:pt x="10377" y="40493"/>
                </a:lnTo>
                <a:lnTo>
                  <a:pt x="10333" y="40052"/>
                </a:lnTo>
                <a:lnTo>
                  <a:pt x="10289" y="39610"/>
                </a:lnTo>
                <a:lnTo>
                  <a:pt x="10289" y="39477"/>
                </a:lnTo>
                <a:lnTo>
                  <a:pt x="10333" y="39124"/>
                </a:lnTo>
                <a:lnTo>
                  <a:pt x="10377" y="38771"/>
                </a:lnTo>
                <a:lnTo>
                  <a:pt x="10466" y="38462"/>
                </a:lnTo>
                <a:lnTo>
                  <a:pt x="10642" y="38109"/>
                </a:lnTo>
                <a:lnTo>
                  <a:pt x="10819" y="37799"/>
                </a:lnTo>
                <a:lnTo>
                  <a:pt x="11040" y="37535"/>
                </a:lnTo>
                <a:lnTo>
                  <a:pt x="11305" y="37270"/>
                </a:lnTo>
                <a:lnTo>
                  <a:pt x="11614" y="37005"/>
                </a:lnTo>
                <a:lnTo>
                  <a:pt x="11923" y="36784"/>
                </a:lnTo>
                <a:lnTo>
                  <a:pt x="12320" y="36607"/>
                </a:lnTo>
                <a:lnTo>
                  <a:pt x="12762" y="36431"/>
                </a:lnTo>
                <a:lnTo>
                  <a:pt x="13203" y="36298"/>
                </a:lnTo>
                <a:lnTo>
                  <a:pt x="13689" y="36166"/>
                </a:lnTo>
                <a:lnTo>
                  <a:pt x="14219" y="36077"/>
                </a:lnTo>
                <a:lnTo>
                  <a:pt x="14793" y="36033"/>
                </a:lnTo>
                <a:lnTo>
                  <a:pt x="16074" y="36033"/>
                </a:lnTo>
                <a:lnTo>
                  <a:pt x="16692" y="36077"/>
                </a:lnTo>
                <a:lnTo>
                  <a:pt x="17310" y="36166"/>
                </a:lnTo>
                <a:lnTo>
                  <a:pt x="17973" y="36298"/>
                </a:lnTo>
                <a:lnTo>
                  <a:pt x="18591" y="36431"/>
                </a:lnTo>
                <a:lnTo>
                  <a:pt x="19253" y="36607"/>
                </a:lnTo>
                <a:lnTo>
                  <a:pt x="19871" y="36828"/>
                </a:lnTo>
                <a:lnTo>
                  <a:pt x="20534" y="37049"/>
                </a:lnTo>
                <a:lnTo>
                  <a:pt x="21858" y="37623"/>
                </a:lnTo>
                <a:lnTo>
                  <a:pt x="23139" y="38285"/>
                </a:lnTo>
                <a:lnTo>
                  <a:pt x="24464" y="39080"/>
                </a:lnTo>
                <a:lnTo>
                  <a:pt x="25789" y="39919"/>
                </a:lnTo>
                <a:lnTo>
                  <a:pt x="30337" y="33339"/>
                </a:lnTo>
                <a:lnTo>
                  <a:pt x="29586" y="32765"/>
                </a:lnTo>
                <a:lnTo>
                  <a:pt x="28791" y="32191"/>
                </a:lnTo>
                <a:lnTo>
                  <a:pt x="27952" y="31661"/>
                </a:lnTo>
                <a:lnTo>
                  <a:pt x="27158" y="31176"/>
                </a:lnTo>
                <a:lnTo>
                  <a:pt x="26274" y="30734"/>
                </a:lnTo>
                <a:lnTo>
                  <a:pt x="25391" y="30293"/>
                </a:lnTo>
                <a:lnTo>
                  <a:pt x="24508" y="29939"/>
                </a:lnTo>
                <a:lnTo>
                  <a:pt x="23581" y="29586"/>
                </a:lnTo>
                <a:lnTo>
                  <a:pt x="22653" y="29277"/>
                </a:lnTo>
                <a:lnTo>
                  <a:pt x="21726" y="29012"/>
                </a:lnTo>
                <a:lnTo>
                  <a:pt x="20710" y="28791"/>
                </a:lnTo>
                <a:lnTo>
                  <a:pt x="19739" y="28615"/>
                </a:lnTo>
                <a:lnTo>
                  <a:pt x="18723" y="28438"/>
                </a:lnTo>
                <a:lnTo>
                  <a:pt x="17663" y="28350"/>
                </a:lnTo>
                <a:lnTo>
                  <a:pt x="16604" y="28305"/>
                </a:lnTo>
                <a:lnTo>
                  <a:pt x="15544" y="28261"/>
                </a:lnTo>
                <a:close/>
                <a:moveTo>
                  <a:pt x="166566" y="37711"/>
                </a:moveTo>
                <a:lnTo>
                  <a:pt x="165462" y="37755"/>
                </a:lnTo>
                <a:lnTo>
                  <a:pt x="164358" y="37888"/>
                </a:lnTo>
                <a:lnTo>
                  <a:pt x="163254" y="38064"/>
                </a:lnTo>
                <a:lnTo>
                  <a:pt x="162239" y="38374"/>
                </a:lnTo>
                <a:lnTo>
                  <a:pt x="161267" y="38727"/>
                </a:lnTo>
                <a:lnTo>
                  <a:pt x="160340" y="39124"/>
                </a:lnTo>
                <a:lnTo>
                  <a:pt x="159501" y="39654"/>
                </a:lnTo>
                <a:lnTo>
                  <a:pt x="158706" y="40228"/>
                </a:lnTo>
                <a:lnTo>
                  <a:pt x="157955" y="40891"/>
                </a:lnTo>
                <a:lnTo>
                  <a:pt x="157646" y="41244"/>
                </a:lnTo>
                <a:lnTo>
                  <a:pt x="157337" y="41597"/>
                </a:lnTo>
                <a:lnTo>
                  <a:pt x="157028" y="41995"/>
                </a:lnTo>
                <a:lnTo>
                  <a:pt x="156763" y="42392"/>
                </a:lnTo>
                <a:lnTo>
                  <a:pt x="156542" y="42834"/>
                </a:lnTo>
                <a:lnTo>
                  <a:pt x="156321" y="43275"/>
                </a:lnTo>
                <a:lnTo>
                  <a:pt x="156100" y="43717"/>
                </a:lnTo>
                <a:lnTo>
                  <a:pt x="155924" y="44202"/>
                </a:lnTo>
                <a:lnTo>
                  <a:pt x="155791" y="44688"/>
                </a:lnTo>
                <a:lnTo>
                  <a:pt x="155659" y="45218"/>
                </a:lnTo>
                <a:lnTo>
                  <a:pt x="155571" y="45748"/>
                </a:lnTo>
                <a:lnTo>
                  <a:pt x="155482" y="46278"/>
                </a:lnTo>
                <a:lnTo>
                  <a:pt x="155438" y="46808"/>
                </a:lnTo>
                <a:lnTo>
                  <a:pt x="155438" y="47382"/>
                </a:lnTo>
                <a:lnTo>
                  <a:pt x="155438" y="47514"/>
                </a:lnTo>
                <a:lnTo>
                  <a:pt x="155438" y="48044"/>
                </a:lnTo>
                <a:lnTo>
                  <a:pt x="155482" y="48574"/>
                </a:lnTo>
                <a:lnTo>
                  <a:pt x="155526" y="49060"/>
                </a:lnTo>
                <a:lnTo>
                  <a:pt x="155659" y="49546"/>
                </a:lnTo>
                <a:lnTo>
                  <a:pt x="155747" y="50031"/>
                </a:lnTo>
                <a:lnTo>
                  <a:pt x="155880" y="50429"/>
                </a:lnTo>
                <a:lnTo>
                  <a:pt x="156056" y="50870"/>
                </a:lnTo>
                <a:lnTo>
                  <a:pt x="156233" y="51268"/>
                </a:lnTo>
                <a:lnTo>
                  <a:pt x="156675" y="52018"/>
                </a:lnTo>
                <a:lnTo>
                  <a:pt x="157160" y="52681"/>
                </a:lnTo>
                <a:lnTo>
                  <a:pt x="157734" y="53299"/>
                </a:lnTo>
                <a:lnTo>
                  <a:pt x="158397" y="53829"/>
                </a:lnTo>
                <a:lnTo>
                  <a:pt x="159059" y="54359"/>
                </a:lnTo>
                <a:lnTo>
                  <a:pt x="159766" y="54800"/>
                </a:lnTo>
                <a:lnTo>
                  <a:pt x="160516" y="55198"/>
                </a:lnTo>
                <a:lnTo>
                  <a:pt x="161311" y="55551"/>
                </a:lnTo>
                <a:lnTo>
                  <a:pt x="162106" y="55860"/>
                </a:lnTo>
                <a:lnTo>
                  <a:pt x="162901" y="56169"/>
                </a:lnTo>
                <a:lnTo>
                  <a:pt x="164535" y="56699"/>
                </a:lnTo>
                <a:lnTo>
                  <a:pt x="166919" y="57406"/>
                </a:lnTo>
                <a:lnTo>
                  <a:pt x="168023" y="57759"/>
                </a:lnTo>
                <a:lnTo>
                  <a:pt x="168951" y="58112"/>
                </a:lnTo>
                <a:lnTo>
                  <a:pt x="169348" y="58333"/>
                </a:lnTo>
                <a:lnTo>
                  <a:pt x="169745" y="58554"/>
                </a:lnTo>
                <a:lnTo>
                  <a:pt x="170055" y="58775"/>
                </a:lnTo>
                <a:lnTo>
                  <a:pt x="170320" y="58995"/>
                </a:lnTo>
                <a:lnTo>
                  <a:pt x="170540" y="59260"/>
                </a:lnTo>
                <a:lnTo>
                  <a:pt x="170717" y="59570"/>
                </a:lnTo>
                <a:lnTo>
                  <a:pt x="170805" y="59879"/>
                </a:lnTo>
                <a:lnTo>
                  <a:pt x="170849" y="60232"/>
                </a:lnTo>
                <a:lnTo>
                  <a:pt x="170849" y="60320"/>
                </a:lnTo>
                <a:lnTo>
                  <a:pt x="170849" y="60585"/>
                </a:lnTo>
                <a:lnTo>
                  <a:pt x="170805" y="60806"/>
                </a:lnTo>
                <a:lnTo>
                  <a:pt x="170717" y="61027"/>
                </a:lnTo>
                <a:lnTo>
                  <a:pt x="170629" y="61248"/>
                </a:lnTo>
                <a:lnTo>
                  <a:pt x="170496" y="61468"/>
                </a:lnTo>
                <a:lnTo>
                  <a:pt x="170364" y="61645"/>
                </a:lnTo>
                <a:lnTo>
                  <a:pt x="170187" y="61822"/>
                </a:lnTo>
                <a:lnTo>
                  <a:pt x="169966" y="61954"/>
                </a:lnTo>
                <a:lnTo>
                  <a:pt x="169745" y="62131"/>
                </a:lnTo>
                <a:lnTo>
                  <a:pt x="169481" y="62263"/>
                </a:lnTo>
                <a:lnTo>
                  <a:pt x="169171" y="62351"/>
                </a:lnTo>
                <a:lnTo>
                  <a:pt x="168818" y="62440"/>
                </a:lnTo>
                <a:lnTo>
                  <a:pt x="168067" y="62572"/>
                </a:lnTo>
                <a:lnTo>
                  <a:pt x="167228" y="62616"/>
                </a:lnTo>
                <a:lnTo>
                  <a:pt x="166654" y="62572"/>
                </a:lnTo>
                <a:lnTo>
                  <a:pt x="166124" y="62528"/>
                </a:lnTo>
                <a:lnTo>
                  <a:pt x="165550" y="62484"/>
                </a:lnTo>
                <a:lnTo>
                  <a:pt x="164976" y="62351"/>
                </a:lnTo>
                <a:lnTo>
                  <a:pt x="163784" y="62087"/>
                </a:lnTo>
                <a:lnTo>
                  <a:pt x="162548" y="61689"/>
                </a:lnTo>
                <a:lnTo>
                  <a:pt x="161311" y="61159"/>
                </a:lnTo>
                <a:lnTo>
                  <a:pt x="160075" y="60541"/>
                </a:lnTo>
                <a:lnTo>
                  <a:pt x="158838" y="59790"/>
                </a:lnTo>
                <a:lnTo>
                  <a:pt x="157602" y="58951"/>
                </a:lnTo>
                <a:lnTo>
                  <a:pt x="153893" y="64648"/>
                </a:lnTo>
                <a:lnTo>
                  <a:pt x="154643" y="65222"/>
                </a:lnTo>
                <a:lnTo>
                  <a:pt x="155438" y="65752"/>
                </a:lnTo>
                <a:lnTo>
                  <a:pt x="156233" y="66282"/>
                </a:lnTo>
                <a:lnTo>
                  <a:pt x="157028" y="66723"/>
                </a:lnTo>
                <a:lnTo>
                  <a:pt x="157867" y="67121"/>
                </a:lnTo>
                <a:lnTo>
                  <a:pt x="158662" y="67518"/>
                </a:lnTo>
                <a:lnTo>
                  <a:pt x="159501" y="67871"/>
                </a:lnTo>
                <a:lnTo>
                  <a:pt x="160340" y="68136"/>
                </a:lnTo>
                <a:lnTo>
                  <a:pt x="161179" y="68401"/>
                </a:lnTo>
                <a:lnTo>
                  <a:pt x="162018" y="68666"/>
                </a:lnTo>
                <a:lnTo>
                  <a:pt x="162857" y="68843"/>
                </a:lnTo>
                <a:lnTo>
                  <a:pt x="163696" y="68975"/>
                </a:lnTo>
                <a:lnTo>
                  <a:pt x="164535" y="69108"/>
                </a:lnTo>
                <a:lnTo>
                  <a:pt x="165374" y="69196"/>
                </a:lnTo>
                <a:lnTo>
                  <a:pt x="166169" y="69240"/>
                </a:lnTo>
                <a:lnTo>
                  <a:pt x="166963" y="69284"/>
                </a:lnTo>
                <a:lnTo>
                  <a:pt x="168200" y="69240"/>
                </a:lnTo>
                <a:lnTo>
                  <a:pt x="169392" y="69108"/>
                </a:lnTo>
                <a:lnTo>
                  <a:pt x="170496" y="68931"/>
                </a:lnTo>
                <a:lnTo>
                  <a:pt x="171600" y="68666"/>
                </a:lnTo>
                <a:lnTo>
                  <a:pt x="172616" y="68357"/>
                </a:lnTo>
                <a:lnTo>
                  <a:pt x="173587" y="67915"/>
                </a:lnTo>
                <a:lnTo>
                  <a:pt x="174470" y="67430"/>
                </a:lnTo>
                <a:lnTo>
                  <a:pt x="174912" y="67165"/>
                </a:lnTo>
                <a:lnTo>
                  <a:pt x="175309" y="66900"/>
                </a:lnTo>
                <a:lnTo>
                  <a:pt x="175663" y="66547"/>
                </a:lnTo>
                <a:lnTo>
                  <a:pt x="176060" y="66237"/>
                </a:lnTo>
                <a:lnTo>
                  <a:pt x="176369" y="65884"/>
                </a:lnTo>
                <a:lnTo>
                  <a:pt x="176723" y="65487"/>
                </a:lnTo>
                <a:lnTo>
                  <a:pt x="176987" y="65133"/>
                </a:lnTo>
                <a:lnTo>
                  <a:pt x="177297" y="64692"/>
                </a:lnTo>
                <a:lnTo>
                  <a:pt x="177517" y="64250"/>
                </a:lnTo>
                <a:lnTo>
                  <a:pt x="177738" y="63809"/>
                </a:lnTo>
                <a:lnTo>
                  <a:pt x="177959" y="63323"/>
                </a:lnTo>
                <a:lnTo>
                  <a:pt x="178136" y="62837"/>
                </a:lnTo>
                <a:lnTo>
                  <a:pt x="178312" y="62307"/>
                </a:lnTo>
                <a:lnTo>
                  <a:pt x="178445" y="61777"/>
                </a:lnTo>
                <a:lnTo>
                  <a:pt x="178533" y="61203"/>
                </a:lnTo>
                <a:lnTo>
                  <a:pt x="178577" y="60629"/>
                </a:lnTo>
                <a:lnTo>
                  <a:pt x="178621" y="60055"/>
                </a:lnTo>
                <a:lnTo>
                  <a:pt x="178666" y="59393"/>
                </a:lnTo>
                <a:lnTo>
                  <a:pt x="178666" y="59305"/>
                </a:lnTo>
                <a:lnTo>
                  <a:pt x="178621" y="58775"/>
                </a:lnTo>
                <a:lnTo>
                  <a:pt x="178577" y="58289"/>
                </a:lnTo>
                <a:lnTo>
                  <a:pt x="178533" y="57803"/>
                </a:lnTo>
                <a:lnTo>
                  <a:pt x="178445" y="57362"/>
                </a:lnTo>
                <a:lnTo>
                  <a:pt x="178312" y="56920"/>
                </a:lnTo>
                <a:lnTo>
                  <a:pt x="178180" y="56523"/>
                </a:lnTo>
                <a:lnTo>
                  <a:pt x="178003" y="56125"/>
                </a:lnTo>
                <a:lnTo>
                  <a:pt x="177827" y="55728"/>
                </a:lnTo>
                <a:lnTo>
                  <a:pt x="177385" y="55021"/>
                </a:lnTo>
                <a:lnTo>
                  <a:pt x="176855" y="54359"/>
                </a:lnTo>
                <a:lnTo>
                  <a:pt x="176281" y="53741"/>
                </a:lnTo>
                <a:lnTo>
                  <a:pt x="175663" y="53211"/>
                </a:lnTo>
                <a:lnTo>
                  <a:pt x="174956" y="52725"/>
                </a:lnTo>
                <a:lnTo>
                  <a:pt x="174206" y="52283"/>
                </a:lnTo>
                <a:lnTo>
                  <a:pt x="173455" y="51842"/>
                </a:lnTo>
                <a:lnTo>
                  <a:pt x="172660" y="51489"/>
                </a:lnTo>
                <a:lnTo>
                  <a:pt x="171865" y="51135"/>
                </a:lnTo>
                <a:lnTo>
                  <a:pt x="171070" y="50826"/>
                </a:lnTo>
                <a:lnTo>
                  <a:pt x="169436" y="50252"/>
                </a:lnTo>
                <a:lnTo>
                  <a:pt x="167052" y="49457"/>
                </a:lnTo>
                <a:lnTo>
                  <a:pt x="166036" y="49060"/>
                </a:lnTo>
                <a:lnTo>
                  <a:pt x="165109" y="48618"/>
                </a:lnTo>
                <a:lnTo>
                  <a:pt x="164667" y="48442"/>
                </a:lnTo>
                <a:lnTo>
                  <a:pt x="164314" y="48221"/>
                </a:lnTo>
                <a:lnTo>
                  <a:pt x="164005" y="47956"/>
                </a:lnTo>
                <a:lnTo>
                  <a:pt x="163740" y="47735"/>
                </a:lnTo>
                <a:lnTo>
                  <a:pt x="163519" y="47470"/>
                </a:lnTo>
                <a:lnTo>
                  <a:pt x="163342" y="47205"/>
                </a:lnTo>
                <a:lnTo>
                  <a:pt x="163254" y="46896"/>
                </a:lnTo>
                <a:lnTo>
                  <a:pt x="163210" y="46587"/>
                </a:lnTo>
                <a:lnTo>
                  <a:pt x="163210" y="46499"/>
                </a:lnTo>
                <a:lnTo>
                  <a:pt x="163254" y="46057"/>
                </a:lnTo>
                <a:lnTo>
                  <a:pt x="163342" y="45836"/>
                </a:lnTo>
                <a:lnTo>
                  <a:pt x="163431" y="45660"/>
                </a:lnTo>
                <a:lnTo>
                  <a:pt x="163519" y="45483"/>
                </a:lnTo>
                <a:lnTo>
                  <a:pt x="163696" y="45306"/>
                </a:lnTo>
                <a:lnTo>
                  <a:pt x="164049" y="44997"/>
                </a:lnTo>
                <a:lnTo>
                  <a:pt x="164491" y="44732"/>
                </a:lnTo>
                <a:lnTo>
                  <a:pt x="165021" y="44556"/>
                </a:lnTo>
                <a:lnTo>
                  <a:pt x="165683" y="44423"/>
                </a:lnTo>
                <a:lnTo>
                  <a:pt x="166434" y="44379"/>
                </a:lnTo>
                <a:lnTo>
                  <a:pt x="167273" y="44423"/>
                </a:lnTo>
                <a:lnTo>
                  <a:pt x="168200" y="44556"/>
                </a:lnTo>
                <a:lnTo>
                  <a:pt x="169216" y="44821"/>
                </a:lnTo>
                <a:lnTo>
                  <a:pt x="170231" y="45130"/>
                </a:lnTo>
                <a:lnTo>
                  <a:pt x="171335" y="45571"/>
                </a:lnTo>
                <a:lnTo>
                  <a:pt x="172439" y="46057"/>
                </a:lnTo>
                <a:lnTo>
                  <a:pt x="173543" y="46587"/>
                </a:lnTo>
                <a:lnTo>
                  <a:pt x="174647" y="47249"/>
                </a:lnTo>
                <a:lnTo>
                  <a:pt x="177959" y="41244"/>
                </a:lnTo>
                <a:lnTo>
                  <a:pt x="177341" y="40846"/>
                </a:lnTo>
                <a:lnTo>
                  <a:pt x="176678" y="40449"/>
                </a:lnTo>
                <a:lnTo>
                  <a:pt x="176016" y="40096"/>
                </a:lnTo>
                <a:lnTo>
                  <a:pt x="175354" y="39742"/>
                </a:lnTo>
                <a:lnTo>
                  <a:pt x="174647" y="39433"/>
                </a:lnTo>
                <a:lnTo>
                  <a:pt x="173941" y="39168"/>
                </a:lnTo>
                <a:lnTo>
                  <a:pt x="173234" y="38903"/>
                </a:lnTo>
                <a:lnTo>
                  <a:pt x="172483" y="38638"/>
                </a:lnTo>
                <a:lnTo>
                  <a:pt x="171777" y="38418"/>
                </a:lnTo>
                <a:lnTo>
                  <a:pt x="171026" y="38241"/>
                </a:lnTo>
                <a:lnTo>
                  <a:pt x="170275" y="38109"/>
                </a:lnTo>
                <a:lnTo>
                  <a:pt x="169525" y="37976"/>
                </a:lnTo>
                <a:lnTo>
                  <a:pt x="168774" y="37844"/>
                </a:lnTo>
                <a:lnTo>
                  <a:pt x="168067" y="37799"/>
                </a:lnTo>
                <a:lnTo>
                  <a:pt x="167317" y="37755"/>
                </a:lnTo>
                <a:lnTo>
                  <a:pt x="166566" y="37711"/>
                </a:lnTo>
                <a:close/>
                <a:moveTo>
                  <a:pt x="49943" y="37623"/>
                </a:moveTo>
                <a:lnTo>
                  <a:pt x="49104" y="37667"/>
                </a:lnTo>
                <a:lnTo>
                  <a:pt x="48265" y="37799"/>
                </a:lnTo>
                <a:lnTo>
                  <a:pt x="47426" y="37932"/>
                </a:lnTo>
                <a:lnTo>
                  <a:pt x="46631" y="38109"/>
                </a:lnTo>
                <a:lnTo>
                  <a:pt x="45881" y="38329"/>
                </a:lnTo>
                <a:lnTo>
                  <a:pt x="45086" y="38594"/>
                </a:lnTo>
                <a:lnTo>
                  <a:pt x="44379" y="38859"/>
                </a:lnTo>
                <a:lnTo>
                  <a:pt x="43673" y="39168"/>
                </a:lnTo>
                <a:lnTo>
                  <a:pt x="42966" y="39522"/>
                </a:lnTo>
                <a:lnTo>
                  <a:pt x="42304" y="39919"/>
                </a:lnTo>
                <a:lnTo>
                  <a:pt x="41642" y="40317"/>
                </a:lnTo>
                <a:lnTo>
                  <a:pt x="41023" y="40758"/>
                </a:lnTo>
                <a:lnTo>
                  <a:pt x="40405" y="41244"/>
                </a:lnTo>
                <a:lnTo>
                  <a:pt x="39831" y="41774"/>
                </a:lnTo>
                <a:lnTo>
                  <a:pt x="39301" y="42259"/>
                </a:lnTo>
                <a:lnTo>
                  <a:pt x="38771" y="42834"/>
                </a:lnTo>
                <a:lnTo>
                  <a:pt x="38285" y="43408"/>
                </a:lnTo>
                <a:lnTo>
                  <a:pt x="37844" y="44026"/>
                </a:lnTo>
                <a:lnTo>
                  <a:pt x="37402" y="44644"/>
                </a:lnTo>
                <a:lnTo>
                  <a:pt x="37005" y="45262"/>
                </a:lnTo>
                <a:lnTo>
                  <a:pt x="36652" y="45925"/>
                </a:lnTo>
                <a:lnTo>
                  <a:pt x="36298" y="46631"/>
                </a:lnTo>
                <a:lnTo>
                  <a:pt x="35989" y="47338"/>
                </a:lnTo>
                <a:lnTo>
                  <a:pt x="35724" y="48044"/>
                </a:lnTo>
                <a:lnTo>
                  <a:pt x="35503" y="48795"/>
                </a:lnTo>
                <a:lnTo>
                  <a:pt x="35283" y="49546"/>
                </a:lnTo>
                <a:lnTo>
                  <a:pt x="35106" y="50296"/>
                </a:lnTo>
                <a:lnTo>
                  <a:pt x="34974" y="51091"/>
                </a:lnTo>
                <a:lnTo>
                  <a:pt x="34885" y="51886"/>
                </a:lnTo>
                <a:lnTo>
                  <a:pt x="34841" y="52681"/>
                </a:lnTo>
                <a:lnTo>
                  <a:pt x="34797" y="53476"/>
                </a:lnTo>
                <a:lnTo>
                  <a:pt x="34797" y="53608"/>
                </a:lnTo>
                <a:lnTo>
                  <a:pt x="34841" y="54403"/>
                </a:lnTo>
                <a:lnTo>
                  <a:pt x="34885" y="55198"/>
                </a:lnTo>
                <a:lnTo>
                  <a:pt x="34974" y="55993"/>
                </a:lnTo>
                <a:lnTo>
                  <a:pt x="35106" y="56788"/>
                </a:lnTo>
                <a:lnTo>
                  <a:pt x="35283" y="57538"/>
                </a:lnTo>
                <a:lnTo>
                  <a:pt x="35503" y="58289"/>
                </a:lnTo>
                <a:lnTo>
                  <a:pt x="35724" y="59040"/>
                </a:lnTo>
                <a:lnTo>
                  <a:pt x="35989" y="59746"/>
                </a:lnTo>
                <a:lnTo>
                  <a:pt x="36298" y="60453"/>
                </a:lnTo>
                <a:lnTo>
                  <a:pt x="36652" y="61115"/>
                </a:lnTo>
                <a:lnTo>
                  <a:pt x="37005" y="61777"/>
                </a:lnTo>
                <a:lnTo>
                  <a:pt x="37402" y="62440"/>
                </a:lnTo>
                <a:lnTo>
                  <a:pt x="37844" y="63058"/>
                </a:lnTo>
                <a:lnTo>
                  <a:pt x="38330" y="63632"/>
                </a:lnTo>
                <a:lnTo>
                  <a:pt x="38815" y="64206"/>
                </a:lnTo>
                <a:lnTo>
                  <a:pt x="39301" y="64780"/>
                </a:lnTo>
                <a:lnTo>
                  <a:pt x="39875" y="65266"/>
                </a:lnTo>
                <a:lnTo>
                  <a:pt x="40405" y="65796"/>
                </a:lnTo>
                <a:lnTo>
                  <a:pt x="41023" y="66237"/>
                </a:lnTo>
                <a:lnTo>
                  <a:pt x="41642" y="66679"/>
                </a:lnTo>
                <a:lnTo>
                  <a:pt x="42260" y="67076"/>
                </a:lnTo>
                <a:lnTo>
                  <a:pt x="42966" y="67474"/>
                </a:lnTo>
                <a:lnTo>
                  <a:pt x="43629" y="67827"/>
                </a:lnTo>
                <a:lnTo>
                  <a:pt x="44335" y="68136"/>
                </a:lnTo>
                <a:lnTo>
                  <a:pt x="45086" y="68401"/>
                </a:lnTo>
                <a:lnTo>
                  <a:pt x="45837" y="68666"/>
                </a:lnTo>
                <a:lnTo>
                  <a:pt x="46587" y="68887"/>
                </a:lnTo>
                <a:lnTo>
                  <a:pt x="47382" y="69064"/>
                </a:lnTo>
                <a:lnTo>
                  <a:pt x="48177" y="69196"/>
                </a:lnTo>
                <a:lnTo>
                  <a:pt x="49016" y="69284"/>
                </a:lnTo>
                <a:lnTo>
                  <a:pt x="49855" y="69373"/>
                </a:lnTo>
                <a:lnTo>
                  <a:pt x="50694" y="69373"/>
                </a:lnTo>
                <a:lnTo>
                  <a:pt x="51798" y="69328"/>
                </a:lnTo>
                <a:lnTo>
                  <a:pt x="52858" y="69284"/>
                </a:lnTo>
                <a:lnTo>
                  <a:pt x="53873" y="69152"/>
                </a:lnTo>
                <a:lnTo>
                  <a:pt x="54801" y="68975"/>
                </a:lnTo>
                <a:lnTo>
                  <a:pt x="55684" y="68754"/>
                </a:lnTo>
                <a:lnTo>
                  <a:pt x="56523" y="68445"/>
                </a:lnTo>
                <a:lnTo>
                  <a:pt x="57362" y="68136"/>
                </a:lnTo>
                <a:lnTo>
                  <a:pt x="58113" y="67783"/>
                </a:lnTo>
                <a:lnTo>
                  <a:pt x="58819" y="67430"/>
                </a:lnTo>
                <a:lnTo>
                  <a:pt x="59526" y="66988"/>
                </a:lnTo>
                <a:lnTo>
                  <a:pt x="60188" y="66547"/>
                </a:lnTo>
                <a:lnTo>
                  <a:pt x="60806" y="66017"/>
                </a:lnTo>
                <a:lnTo>
                  <a:pt x="61425" y="65531"/>
                </a:lnTo>
                <a:lnTo>
                  <a:pt x="62043" y="64957"/>
                </a:lnTo>
                <a:lnTo>
                  <a:pt x="62617" y="64383"/>
                </a:lnTo>
                <a:lnTo>
                  <a:pt x="63147" y="63809"/>
                </a:lnTo>
                <a:lnTo>
                  <a:pt x="58113" y="58686"/>
                </a:lnTo>
                <a:lnTo>
                  <a:pt x="57318" y="59393"/>
                </a:lnTo>
                <a:lnTo>
                  <a:pt x="56523" y="60011"/>
                </a:lnTo>
                <a:lnTo>
                  <a:pt x="55728" y="60585"/>
                </a:lnTo>
                <a:lnTo>
                  <a:pt x="54889" y="61027"/>
                </a:lnTo>
                <a:lnTo>
                  <a:pt x="54447" y="61248"/>
                </a:lnTo>
                <a:lnTo>
                  <a:pt x="54050" y="61424"/>
                </a:lnTo>
                <a:lnTo>
                  <a:pt x="53564" y="61557"/>
                </a:lnTo>
                <a:lnTo>
                  <a:pt x="53123" y="61689"/>
                </a:lnTo>
                <a:lnTo>
                  <a:pt x="52637" y="61777"/>
                </a:lnTo>
                <a:lnTo>
                  <a:pt x="52151" y="61866"/>
                </a:lnTo>
                <a:lnTo>
                  <a:pt x="51621" y="61910"/>
                </a:lnTo>
                <a:lnTo>
                  <a:pt x="51091" y="61910"/>
                </a:lnTo>
                <a:lnTo>
                  <a:pt x="50208" y="61866"/>
                </a:lnTo>
                <a:lnTo>
                  <a:pt x="49413" y="61733"/>
                </a:lnTo>
                <a:lnTo>
                  <a:pt x="48619" y="61557"/>
                </a:lnTo>
                <a:lnTo>
                  <a:pt x="47868" y="61248"/>
                </a:lnTo>
                <a:lnTo>
                  <a:pt x="47205" y="60894"/>
                </a:lnTo>
                <a:lnTo>
                  <a:pt x="46543" y="60497"/>
                </a:lnTo>
                <a:lnTo>
                  <a:pt x="45969" y="60011"/>
                </a:lnTo>
                <a:lnTo>
                  <a:pt x="45439" y="59437"/>
                </a:lnTo>
                <a:lnTo>
                  <a:pt x="44953" y="58863"/>
                </a:lnTo>
                <a:lnTo>
                  <a:pt x="44556" y="58201"/>
                </a:lnTo>
                <a:lnTo>
                  <a:pt x="44203" y="57494"/>
                </a:lnTo>
                <a:lnTo>
                  <a:pt x="43894" y="56788"/>
                </a:lnTo>
                <a:lnTo>
                  <a:pt x="43673" y="55993"/>
                </a:lnTo>
                <a:lnTo>
                  <a:pt x="43496" y="55198"/>
                </a:lnTo>
                <a:lnTo>
                  <a:pt x="43364" y="54359"/>
                </a:lnTo>
                <a:lnTo>
                  <a:pt x="43364" y="53476"/>
                </a:lnTo>
                <a:lnTo>
                  <a:pt x="43364" y="53387"/>
                </a:lnTo>
                <a:lnTo>
                  <a:pt x="43364" y="52548"/>
                </a:lnTo>
                <a:lnTo>
                  <a:pt x="43496" y="51709"/>
                </a:lnTo>
                <a:lnTo>
                  <a:pt x="43673" y="50959"/>
                </a:lnTo>
                <a:lnTo>
                  <a:pt x="43894" y="50164"/>
                </a:lnTo>
                <a:lnTo>
                  <a:pt x="44203" y="49457"/>
                </a:lnTo>
                <a:lnTo>
                  <a:pt x="44556" y="48751"/>
                </a:lnTo>
                <a:lnTo>
                  <a:pt x="44953" y="48133"/>
                </a:lnTo>
                <a:lnTo>
                  <a:pt x="45439" y="47514"/>
                </a:lnTo>
                <a:lnTo>
                  <a:pt x="45925" y="46984"/>
                </a:lnTo>
                <a:lnTo>
                  <a:pt x="46499" y="46499"/>
                </a:lnTo>
                <a:lnTo>
                  <a:pt x="47117" y="46101"/>
                </a:lnTo>
                <a:lnTo>
                  <a:pt x="47780" y="45748"/>
                </a:lnTo>
                <a:lnTo>
                  <a:pt x="48442" y="45439"/>
                </a:lnTo>
                <a:lnTo>
                  <a:pt x="49193" y="45218"/>
                </a:lnTo>
                <a:lnTo>
                  <a:pt x="49943" y="45130"/>
                </a:lnTo>
                <a:lnTo>
                  <a:pt x="50738" y="45086"/>
                </a:lnTo>
                <a:lnTo>
                  <a:pt x="51312" y="45086"/>
                </a:lnTo>
                <a:lnTo>
                  <a:pt x="51842" y="45130"/>
                </a:lnTo>
                <a:lnTo>
                  <a:pt x="52372" y="45218"/>
                </a:lnTo>
                <a:lnTo>
                  <a:pt x="52858" y="45306"/>
                </a:lnTo>
                <a:lnTo>
                  <a:pt x="53344" y="45439"/>
                </a:lnTo>
                <a:lnTo>
                  <a:pt x="53785" y="45571"/>
                </a:lnTo>
                <a:lnTo>
                  <a:pt x="54227" y="45748"/>
                </a:lnTo>
                <a:lnTo>
                  <a:pt x="54668" y="45969"/>
                </a:lnTo>
                <a:lnTo>
                  <a:pt x="55463" y="46455"/>
                </a:lnTo>
                <a:lnTo>
                  <a:pt x="56214" y="47029"/>
                </a:lnTo>
                <a:lnTo>
                  <a:pt x="56965" y="47691"/>
                </a:lnTo>
                <a:lnTo>
                  <a:pt x="57715" y="48442"/>
                </a:lnTo>
                <a:lnTo>
                  <a:pt x="63014" y="42745"/>
                </a:lnTo>
                <a:lnTo>
                  <a:pt x="62440" y="42127"/>
                </a:lnTo>
                <a:lnTo>
                  <a:pt x="61866" y="41597"/>
                </a:lnTo>
                <a:lnTo>
                  <a:pt x="61292" y="41067"/>
                </a:lnTo>
                <a:lnTo>
                  <a:pt x="60718" y="40581"/>
                </a:lnTo>
                <a:lnTo>
                  <a:pt x="60056" y="40140"/>
                </a:lnTo>
                <a:lnTo>
                  <a:pt x="59393" y="39698"/>
                </a:lnTo>
                <a:lnTo>
                  <a:pt x="58731" y="39301"/>
                </a:lnTo>
                <a:lnTo>
                  <a:pt x="57980" y="38992"/>
                </a:lnTo>
                <a:lnTo>
                  <a:pt x="57229" y="38638"/>
                </a:lnTo>
                <a:lnTo>
                  <a:pt x="56435" y="38374"/>
                </a:lnTo>
                <a:lnTo>
                  <a:pt x="55596" y="38153"/>
                </a:lnTo>
                <a:lnTo>
                  <a:pt x="54757" y="37976"/>
                </a:lnTo>
                <a:lnTo>
                  <a:pt x="53829" y="37799"/>
                </a:lnTo>
                <a:lnTo>
                  <a:pt x="52858" y="37711"/>
                </a:lnTo>
                <a:lnTo>
                  <a:pt x="51842" y="37623"/>
                </a:lnTo>
                <a:close/>
                <a:moveTo>
                  <a:pt x="80545" y="37623"/>
                </a:moveTo>
                <a:lnTo>
                  <a:pt x="79662" y="37667"/>
                </a:lnTo>
                <a:lnTo>
                  <a:pt x="78823" y="37799"/>
                </a:lnTo>
                <a:lnTo>
                  <a:pt x="77984" y="37932"/>
                </a:lnTo>
                <a:lnTo>
                  <a:pt x="77189" y="38109"/>
                </a:lnTo>
                <a:lnTo>
                  <a:pt x="76350" y="38329"/>
                </a:lnTo>
                <a:lnTo>
                  <a:pt x="75599" y="38550"/>
                </a:lnTo>
                <a:lnTo>
                  <a:pt x="74849" y="38859"/>
                </a:lnTo>
                <a:lnTo>
                  <a:pt x="74098" y="39168"/>
                </a:lnTo>
                <a:lnTo>
                  <a:pt x="73392" y="39522"/>
                </a:lnTo>
                <a:lnTo>
                  <a:pt x="72685" y="39919"/>
                </a:lnTo>
                <a:lnTo>
                  <a:pt x="72023" y="40317"/>
                </a:lnTo>
                <a:lnTo>
                  <a:pt x="71360" y="40758"/>
                </a:lnTo>
                <a:lnTo>
                  <a:pt x="70742" y="41244"/>
                </a:lnTo>
                <a:lnTo>
                  <a:pt x="70124" y="41730"/>
                </a:lnTo>
                <a:lnTo>
                  <a:pt x="69594" y="42259"/>
                </a:lnTo>
                <a:lnTo>
                  <a:pt x="69020" y="42834"/>
                </a:lnTo>
                <a:lnTo>
                  <a:pt x="68534" y="43408"/>
                </a:lnTo>
                <a:lnTo>
                  <a:pt x="68048" y="43982"/>
                </a:lnTo>
                <a:lnTo>
                  <a:pt x="67607" y="44600"/>
                </a:lnTo>
                <a:lnTo>
                  <a:pt x="67165" y="45262"/>
                </a:lnTo>
                <a:lnTo>
                  <a:pt x="66768" y="45925"/>
                </a:lnTo>
                <a:lnTo>
                  <a:pt x="66414" y="46587"/>
                </a:lnTo>
                <a:lnTo>
                  <a:pt x="66105" y="47294"/>
                </a:lnTo>
                <a:lnTo>
                  <a:pt x="65840" y="48044"/>
                </a:lnTo>
                <a:lnTo>
                  <a:pt x="65575" y="48751"/>
                </a:lnTo>
                <a:lnTo>
                  <a:pt x="65355" y="49501"/>
                </a:lnTo>
                <a:lnTo>
                  <a:pt x="65178" y="50296"/>
                </a:lnTo>
                <a:lnTo>
                  <a:pt x="65046" y="51091"/>
                </a:lnTo>
                <a:lnTo>
                  <a:pt x="64957" y="51886"/>
                </a:lnTo>
                <a:lnTo>
                  <a:pt x="64869" y="52681"/>
                </a:lnTo>
                <a:lnTo>
                  <a:pt x="64869" y="53476"/>
                </a:lnTo>
                <a:lnTo>
                  <a:pt x="64869" y="53608"/>
                </a:lnTo>
                <a:lnTo>
                  <a:pt x="64869" y="54403"/>
                </a:lnTo>
                <a:lnTo>
                  <a:pt x="64957" y="55242"/>
                </a:lnTo>
                <a:lnTo>
                  <a:pt x="65046" y="56037"/>
                </a:lnTo>
                <a:lnTo>
                  <a:pt x="65178" y="56788"/>
                </a:lnTo>
                <a:lnTo>
                  <a:pt x="65355" y="57582"/>
                </a:lnTo>
                <a:lnTo>
                  <a:pt x="65575" y="58333"/>
                </a:lnTo>
                <a:lnTo>
                  <a:pt x="65796" y="59040"/>
                </a:lnTo>
                <a:lnTo>
                  <a:pt x="66105" y="59790"/>
                </a:lnTo>
                <a:lnTo>
                  <a:pt x="66414" y="60453"/>
                </a:lnTo>
                <a:lnTo>
                  <a:pt x="66768" y="61159"/>
                </a:lnTo>
                <a:lnTo>
                  <a:pt x="67165" y="61822"/>
                </a:lnTo>
                <a:lnTo>
                  <a:pt x="67563" y="62440"/>
                </a:lnTo>
                <a:lnTo>
                  <a:pt x="68004" y="63058"/>
                </a:lnTo>
                <a:lnTo>
                  <a:pt x="68490" y="63676"/>
                </a:lnTo>
                <a:lnTo>
                  <a:pt x="69020" y="64250"/>
                </a:lnTo>
                <a:lnTo>
                  <a:pt x="69550" y="64780"/>
                </a:lnTo>
                <a:lnTo>
                  <a:pt x="70124" y="65310"/>
                </a:lnTo>
                <a:lnTo>
                  <a:pt x="70698" y="65796"/>
                </a:lnTo>
                <a:lnTo>
                  <a:pt x="71316" y="66282"/>
                </a:lnTo>
                <a:lnTo>
                  <a:pt x="71934" y="66679"/>
                </a:lnTo>
                <a:lnTo>
                  <a:pt x="72641" y="67121"/>
                </a:lnTo>
                <a:lnTo>
                  <a:pt x="73303" y="67474"/>
                </a:lnTo>
                <a:lnTo>
                  <a:pt x="74010" y="67827"/>
                </a:lnTo>
                <a:lnTo>
                  <a:pt x="74760" y="68136"/>
                </a:lnTo>
                <a:lnTo>
                  <a:pt x="75511" y="68445"/>
                </a:lnTo>
                <a:lnTo>
                  <a:pt x="76306" y="68666"/>
                </a:lnTo>
                <a:lnTo>
                  <a:pt x="77101" y="68887"/>
                </a:lnTo>
                <a:lnTo>
                  <a:pt x="77896" y="69064"/>
                </a:lnTo>
                <a:lnTo>
                  <a:pt x="78735" y="69196"/>
                </a:lnTo>
                <a:lnTo>
                  <a:pt x="79574" y="69284"/>
                </a:lnTo>
                <a:lnTo>
                  <a:pt x="80457" y="69373"/>
                </a:lnTo>
                <a:lnTo>
                  <a:pt x="82179" y="69373"/>
                </a:lnTo>
                <a:lnTo>
                  <a:pt x="83062" y="69284"/>
                </a:lnTo>
                <a:lnTo>
                  <a:pt x="83901" y="69196"/>
                </a:lnTo>
                <a:lnTo>
                  <a:pt x="84740" y="69064"/>
                </a:lnTo>
                <a:lnTo>
                  <a:pt x="85579" y="68887"/>
                </a:lnTo>
                <a:lnTo>
                  <a:pt x="86374" y="68666"/>
                </a:lnTo>
                <a:lnTo>
                  <a:pt x="87169" y="68401"/>
                </a:lnTo>
                <a:lnTo>
                  <a:pt x="87920" y="68136"/>
                </a:lnTo>
                <a:lnTo>
                  <a:pt x="88670" y="67827"/>
                </a:lnTo>
                <a:lnTo>
                  <a:pt x="89377" y="67474"/>
                </a:lnTo>
                <a:lnTo>
                  <a:pt x="90083" y="67076"/>
                </a:lnTo>
                <a:lnTo>
                  <a:pt x="90746" y="66679"/>
                </a:lnTo>
                <a:lnTo>
                  <a:pt x="91364" y="66237"/>
                </a:lnTo>
                <a:lnTo>
                  <a:pt x="91982" y="65752"/>
                </a:lnTo>
                <a:lnTo>
                  <a:pt x="92600" y="65266"/>
                </a:lnTo>
                <a:lnTo>
                  <a:pt x="93175" y="64736"/>
                </a:lnTo>
                <a:lnTo>
                  <a:pt x="93704" y="64162"/>
                </a:lnTo>
                <a:lnTo>
                  <a:pt x="94234" y="63588"/>
                </a:lnTo>
                <a:lnTo>
                  <a:pt x="94676" y="63014"/>
                </a:lnTo>
                <a:lnTo>
                  <a:pt x="95162" y="62351"/>
                </a:lnTo>
                <a:lnTo>
                  <a:pt x="95559" y="61733"/>
                </a:lnTo>
                <a:lnTo>
                  <a:pt x="95957" y="61071"/>
                </a:lnTo>
                <a:lnTo>
                  <a:pt x="96310" y="60364"/>
                </a:lnTo>
                <a:lnTo>
                  <a:pt x="96619" y="59658"/>
                </a:lnTo>
                <a:lnTo>
                  <a:pt x="96928" y="58951"/>
                </a:lnTo>
                <a:lnTo>
                  <a:pt x="97149" y="58201"/>
                </a:lnTo>
                <a:lnTo>
                  <a:pt x="97370" y="57450"/>
                </a:lnTo>
                <a:lnTo>
                  <a:pt x="97546" y="56699"/>
                </a:lnTo>
                <a:lnTo>
                  <a:pt x="97679" y="55904"/>
                </a:lnTo>
                <a:lnTo>
                  <a:pt x="97811" y="55110"/>
                </a:lnTo>
                <a:lnTo>
                  <a:pt x="97855" y="54315"/>
                </a:lnTo>
                <a:lnTo>
                  <a:pt x="97900" y="53476"/>
                </a:lnTo>
                <a:lnTo>
                  <a:pt x="97900" y="53387"/>
                </a:lnTo>
                <a:lnTo>
                  <a:pt x="97855" y="52548"/>
                </a:lnTo>
                <a:lnTo>
                  <a:pt x="97811" y="51753"/>
                </a:lnTo>
                <a:lnTo>
                  <a:pt x="97723" y="50959"/>
                </a:lnTo>
                <a:lnTo>
                  <a:pt x="97546" y="50164"/>
                </a:lnTo>
                <a:lnTo>
                  <a:pt x="97370" y="49413"/>
                </a:lnTo>
                <a:lnTo>
                  <a:pt x="97193" y="48662"/>
                </a:lnTo>
                <a:lnTo>
                  <a:pt x="96928" y="47912"/>
                </a:lnTo>
                <a:lnTo>
                  <a:pt x="96619" y="47205"/>
                </a:lnTo>
                <a:lnTo>
                  <a:pt x="96310" y="46499"/>
                </a:lnTo>
                <a:lnTo>
                  <a:pt x="95957" y="45836"/>
                </a:lnTo>
                <a:lnTo>
                  <a:pt x="95603" y="45174"/>
                </a:lnTo>
                <a:lnTo>
                  <a:pt x="95162" y="44512"/>
                </a:lnTo>
                <a:lnTo>
                  <a:pt x="94720" y="43937"/>
                </a:lnTo>
                <a:lnTo>
                  <a:pt x="94234" y="43319"/>
                </a:lnTo>
                <a:lnTo>
                  <a:pt x="93749" y="42745"/>
                </a:lnTo>
                <a:lnTo>
                  <a:pt x="93219" y="42215"/>
                </a:lnTo>
                <a:lnTo>
                  <a:pt x="92645" y="41685"/>
                </a:lnTo>
                <a:lnTo>
                  <a:pt x="92026" y="41200"/>
                </a:lnTo>
                <a:lnTo>
                  <a:pt x="91408" y="40714"/>
                </a:lnTo>
                <a:lnTo>
                  <a:pt x="90790" y="40272"/>
                </a:lnTo>
                <a:lnTo>
                  <a:pt x="90128" y="39875"/>
                </a:lnTo>
                <a:lnTo>
                  <a:pt x="89421" y="39477"/>
                </a:lnTo>
                <a:lnTo>
                  <a:pt x="88715" y="39168"/>
                </a:lnTo>
                <a:lnTo>
                  <a:pt x="87964" y="38815"/>
                </a:lnTo>
                <a:lnTo>
                  <a:pt x="87213" y="38550"/>
                </a:lnTo>
                <a:lnTo>
                  <a:pt x="86462" y="38329"/>
                </a:lnTo>
                <a:lnTo>
                  <a:pt x="85668" y="38109"/>
                </a:lnTo>
                <a:lnTo>
                  <a:pt x="84829" y="37932"/>
                </a:lnTo>
                <a:lnTo>
                  <a:pt x="84034" y="37799"/>
                </a:lnTo>
                <a:lnTo>
                  <a:pt x="83151" y="37667"/>
                </a:lnTo>
                <a:lnTo>
                  <a:pt x="82312" y="37623"/>
                </a:lnTo>
                <a:close/>
                <a:moveTo>
                  <a:pt x="233510" y="59525"/>
                </a:moveTo>
                <a:lnTo>
                  <a:pt x="233245" y="60585"/>
                </a:lnTo>
                <a:lnTo>
                  <a:pt x="232936" y="61601"/>
                </a:lnTo>
                <a:lnTo>
                  <a:pt x="232583" y="62661"/>
                </a:lnTo>
                <a:lnTo>
                  <a:pt x="232142" y="63720"/>
                </a:lnTo>
                <a:lnTo>
                  <a:pt x="231656" y="64736"/>
                </a:lnTo>
                <a:lnTo>
                  <a:pt x="231126" y="65752"/>
                </a:lnTo>
                <a:lnTo>
                  <a:pt x="230552" y="66723"/>
                </a:lnTo>
                <a:lnTo>
                  <a:pt x="229934" y="67650"/>
                </a:lnTo>
                <a:lnTo>
                  <a:pt x="229139" y="68710"/>
                </a:lnTo>
                <a:lnTo>
                  <a:pt x="229713" y="69858"/>
                </a:lnTo>
                <a:lnTo>
                  <a:pt x="230066" y="70653"/>
                </a:lnTo>
                <a:lnTo>
                  <a:pt x="230508" y="71448"/>
                </a:lnTo>
                <a:lnTo>
                  <a:pt x="230993" y="72199"/>
                </a:lnTo>
                <a:lnTo>
                  <a:pt x="231567" y="72949"/>
                </a:lnTo>
                <a:lnTo>
                  <a:pt x="232142" y="73700"/>
                </a:lnTo>
                <a:lnTo>
                  <a:pt x="232760" y="74451"/>
                </a:lnTo>
                <a:lnTo>
                  <a:pt x="233422" y="75157"/>
                </a:lnTo>
                <a:lnTo>
                  <a:pt x="234129" y="75864"/>
                </a:lnTo>
                <a:lnTo>
                  <a:pt x="234879" y="76526"/>
                </a:lnTo>
                <a:lnTo>
                  <a:pt x="235630" y="77145"/>
                </a:lnTo>
                <a:lnTo>
                  <a:pt x="236425" y="77763"/>
                </a:lnTo>
                <a:lnTo>
                  <a:pt x="237220" y="78337"/>
                </a:lnTo>
                <a:lnTo>
                  <a:pt x="238059" y="78867"/>
                </a:lnTo>
                <a:lnTo>
                  <a:pt x="238898" y="79352"/>
                </a:lnTo>
                <a:lnTo>
                  <a:pt x="239737" y="79838"/>
                </a:lnTo>
                <a:lnTo>
                  <a:pt x="240620" y="80236"/>
                </a:lnTo>
                <a:lnTo>
                  <a:pt x="241503" y="80633"/>
                </a:lnTo>
                <a:lnTo>
                  <a:pt x="241547" y="80633"/>
                </a:lnTo>
                <a:lnTo>
                  <a:pt x="242430" y="80236"/>
                </a:lnTo>
                <a:lnTo>
                  <a:pt x="243314" y="79838"/>
                </a:lnTo>
                <a:lnTo>
                  <a:pt x="244153" y="79352"/>
                </a:lnTo>
                <a:lnTo>
                  <a:pt x="244992" y="78867"/>
                </a:lnTo>
                <a:lnTo>
                  <a:pt x="245831" y="78337"/>
                </a:lnTo>
                <a:lnTo>
                  <a:pt x="246626" y="77763"/>
                </a:lnTo>
                <a:lnTo>
                  <a:pt x="247420" y="77145"/>
                </a:lnTo>
                <a:lnTo>
                  <a:pt x="248171" y="76526"/>
                </a:lnTo>
                <a:lnTo>
                  <a:pt x="248922" y="75864"/>
                </a:lnTo>
                <a:lnTo>
                  <a:pt x="249628" y="75157"/>
                </a:lnTo>
                <a:lnTo>
                  <a:pt x="250291" y="74451"/>
                </a:lnTo>
                <a:lnTo>
                  <a:pt x="250909" y="73700"/>
                </a:lnTo>
                <a:lnTo>
                  <a:pt x="251483" y="72949"/>
                </a:lnTo>
                <a:lnTo>
                  <a:pt x="252013" y="72199"/>
                </a:lnTo>
                <a:lnTo>
                  <a:pt x="252543" y="71448"/>
                </a:lnTo>
                <a:lnTo>
                  <a:pt x="252984" y="70653"/>
                </a:lnTo>
                <a:lnTo>
                  <a:pt x="253338" y="69858"/>
                </a:lnTo>
                <a:lnTo>
                  <a:pt x="253912" y="68710"/>
                </a:lnTo>
                <a:lnTo>
                  <a:pt x="253117" y="67650"/>
                </a:lnTo>
                <a:lnTo>
                  <a:pt x="252499" y="66723"/>
                </a:lnTo>
                <a:lnTo>
                  <a:pt x="251925" y="65752"/>
                </a:lnTo>
                <a:lnTo>
                  <a:pt x="251395" y="64736"/>
                </a:lnTo>
                <a:lnTo>
                  <a:pt x="250909" y="63720"/>
                </a:lnTo>
                <a:lnTo>
                  <a:pt x="250467" y="62661"/>
                </a:lnTo>
                <a:lnTo>
                  <a:pt x="250114" y="61601"/>
                </a:lnTo>
                <a:lnTo>
                  <a:pt x="249805" y="60585"/>
                </a:lnTo>
                <a:lnTo>
                  <a:pt x="249540" y="59525"/>
                </a:lnTo>
                <a:lnTo>
                  <a:pt x="244992" y="59525"/>
                </a:lnTo>
                <a:lnTo>
                  <a:pt x="245168" y="60409"/>
                </a:lnTo>
                <a:lnTo>
                  <a:pt x="245389" y="61380"/>
                </a:lnTo>
                <a:lnTo>
                  <a:pt x="245654" y="62484"/>
                </a:lnTo>
                <a:lnTo>
                  <a:pt x="246051" y="63676"/>
                </a:lnTo>
                <a:lnTo>
                  <a:pt x="246537" y="64957"/>
                </a:lnTo>
                <a:lnTo>
                  <a:pt x="247155" y="66282"/>
                </a:lnTo>
                <a:lnTo>
                  <a:pt x="247862" y="67695"/>
                </a:lnTo>
                <a:lnTo>
                  <a:pt x="248259" y="68401"/>
                </a:lnTo>
                <a:lnTo>
                  <a:pt x="248701" y="69108"/>
                </a:lnTo>
                <a:lnTo>
                  <a:pt x="248083" y="70035"/>
                </a:lnTo>
                <a:lnTo>
                  <a:pt x="247332" y="71007"/>
                </a:lnTo>
                <a:lnTo>
                  <a:pt x="246537" y="71890"/>
                </a:lnTo>
                <a:lnTo>
                  <a:pt x="245654" y="72773"/>
                </a:lnTo>
                <a:lnTo>
                  <a:pt x="244683" y="73612"/>
                </a:lnTo>
                <a:lnTo>
                  <a:pt x="243667" y="74407"/>
                </a:lnTo>
                <a:lnTo>
                  <a:pt x="242607" y="75069"/>
                </a:lnTo>
                <a:lnTo>
                  <a:pt x="241547" y="75687"/>
                </a:lnTo>
                <a:lnTo>
                  <a:pt x="241503" y="75687"/>
                </a:lnTo>
                <a:lnTo>
                  <a:pt x="240443" y="75069"/>
                </a:lnTo>
                <a:lnTo>
                  <a:pt x="239384" y="74407"/>
                </a:lnTo>
                <a:lnTo>
                  <a:pt x="238368" y="73612"/>
                </a:lnTo>
                <a:lnTo>
                  <a:pt x="237396" y="72773"/>
                </a:lnTo>
                <a:lnTo>
                  <a:pt x="236513" y="71890"/>
                </a:lnTo>
                <a:lnTo>
                  <a:pt x="235718" y="71007"/>
                </a:lnTo>
                <a:lnTo>
                  <a:pt x="234968" y="70035"/>
                </a:lnTo>
                <a:lnTo>
                  <a:pt x="234349" y="69108"/>
                </a:lnTo>
                <a:lnTo>
                  <a:pt x="234791" y="68401"/>
                </a:lnTo>
                <a:lnTo>
                  <a:pt x="235188" y="67695"/>
                </a:lnTo>
                <a:lnTo>
                  <a:pt x="235895" y="66282"/>
                </a:lnTo>
                <a:lnTo>
                  <a:pt x="236513" y="64957"/>
                </a:lnTo>
                <a:lnTo>
                  <a:pt x="236999" y="63676"/>
                </a:lnTo>
                <a:lnTo>
                  <a:pt x="237352" y="62484"/>
                </a:lnTo>
                <a:lnTo>
                  <a:pt x="237661" y="61380"/>
                </a:lnTo>
                <a:lnTo>
                  <a:pt x="237882" y="60409"/>
                </a:lnTo>
                <a:lnTo>
                  <a:pt x="238059" y="5952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83883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ubhead_6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406AB3E-09D4-514B-81DB-4976A1DCB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E1653D8-3091-E641-B9A2-7153D6A7C3A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5">
            <a:extLst>
              <a:ext uri="{FF2B5EF4-FFF2-40B4-BE49-F238E27FC236}">
                <a16:creationId xmlns:a16="http://schemas.microsoft.com/office/drawing/2014/main" xmlns="" id="{FB74D39F-5EA6-B542-823E-5442E6F4C8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8235" y="293470"/>
            <a:ext cx="4114800" cy="226076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GB" b="1">
                <a:latin typeface="Nunito SemiBold" pitchFamily="2" charset="77"/>
              </a:rPr>
              <a:t>Presentation title</a:t>
            </a:r>
            <a:endParaRPr lang="en-GB" b="1" dirty="0">
              <a:latin typeface="Nunito SemiBold" pitchFamily="2" charset="77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xmlns="" id="{3A56933A-7AB9-5147-ADEF-CDA699895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63" y="1122362"/>
            <a:ext cx="7325710" cy="1408386"/>
          </a:xfrm>
        </p:spPr>
        <p:txBody>
          <a:bodyPr>
            <a:noAutofit/>
          </a:bodyPr>
          <a:lstStyle>
            <a:lvl1pPr algn="l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0" name="Google Shape;82;p14">
            <a:extLst>
              <a:ext uri="{FF2B5EF4-FFF2-40B4-BE49-F238E27FC236}">
                <a16:creationId xmlns:a16="http://schemas.microsoft.com/office/drawing/2014/main" xmlns="" id="{68DEF02D-6FB1-C648-ABBF-F7C6FD0AED65}"/>
              </a:ext>
            </a:extLst>
          </p:cNvPr>
          <p:cNvSpPr/>
          <p:nvPr userDrawn="1"/>
        </p:nvSpPr>
        <p:spPr>
          <a:xfrm>
            <a:off x="411926" y="6273976"/>
            <a:ext cx="1365503" cy="385318"/>
          </a:xfrm>
          <a:custGeom>
            <a:avLst/>
            <a:gdLst/>
            <a:ahLst/>
            <a:cxnLst/>
            <a:rect l="l" t="t" r="r" b="b"/>
            <a:pathLst>
              <a:path w="285750" h="80633" extrusionOk="0">
                <a:moveTo>
                  <a:pt x="210725" y="25347"/>
                </a:moveTo>
                <a:lnTo>
                  <a:pt x="209974" y="25391"/>
                </a:lnTo>
                <a:lnTo>
                  <a:pt x="209223" y="25435"/>
                </a:lnTo>
                <a:lnTo>
                  <a:pt x="208517" y="25568"/>
                </a:lnTo>
                <a:lnTo>
                  <a:pt x="207766" y="25700"/>
                </a:lnTo>
                <a:lnTo>
                  <a:pt x="207059" y="25877"/>
                </a:lnTo>
                <a:lnTo>
                  <a:pt x="206353" y="26098"/>
                </a:lnTo>
                <a:lnTo>
                  <a:pt x="205691" y="26362"/>
                </a:lnTo>
                <a:lnTo>
                  <a:pt x="204984" y="26672"/>
                </a:lnTo>
                <a:lnTo>
                  <a:pt x="204366" y="26981"/>
                </a:lnTo>
                <a:lnTo>
                  <a:pt x="203703" y="27378"/>
                </a:lnTo>
                <a:lnTo>
                  <a:pt x="203085" y="27776"/>
                </a:lnTo>
                <a:lnTo>
                  <a:pt x="202511" y="28217"/>
                </a:lnTo>
                <a:lnTo>
                  <a:pt x="201937" y="28703"/>
                </a:lnTo>
                <a:lnTo>
                  <a:pt x="201407" y="29189"/>
                </a:lnTo>
                <a:lnTo>
                  <a:pt x="200877" y="29763"/>
                </a:lnTo>
                <a:lnTo>
                  <a:pt x="200392" y="30337"/>
                </a:lnTo>
                <a:lnTo>
                  <a:pt x="199906" y="30955"/>
                </a:lnTo>
                <a:lnTo>
                  <a:pt x="199464" y="31617"/>
                </a:lnTo>
                <a:lnTo>
                  <a:pt x="199067" y="32280"/>
                </a:lnTo>
                <a:lnTo>
                  <a:pt x="198713" y="32986"/>
                </a:lnTo>
                <a:lnTo>
                  <a:pt x="198360" y="33693"/>
                </a:lnTo>
                <a:lnTo>
                  <a:pt x="198095" y="34399"/>
                </a:lnTo>
                <a:lnTo>
                  <a:pt x="197874" y="35150"/>
                </a:lnTo>
                <a:lnTo>
                  <a:pt x="197654" y="35901"/>
                </a:lnTo>
                <a:lnTo>
                  <a:pt x="197521" y="36651"/>
                </a:lnTo>
                <a:lnTo>
                  <a:pt x="197389" y="37402"/>
                </a:lnTo>
                <a:lnTo>
                  <a:pt x="197300" y="38197"/>
                </a:lnTo>
                <a:lnTo>
                  <a:pt x="197300" y="38948"/>
                </a:lnTo>
                <a:lnTo>
                  <a:pt x="197300" y="39742"/>
                </a:lnTo>
                <a:lnTo>
                  <a:pt x="197345" y="40537"/>
                </a:lnTo>
                <a:lnTo>
                  <a:pt x="197477" y="41332"/>
                </a:lnTo>
                <a:lnTo>
                  <a:pt x="197610" y="42083"/>
                </a:lnTo>
                <a:lnTo>
                  <a:pt x="201981" y="41156"/>
                </a:lnTo>
                <a:lnTo>
                  <a:pt x="201893" y="40626"/>
                </a:lnTo>
                <a:lnTo>
                  <a:pt x="201805" y="40096"/>
                </a:lnTo>
                <a:lnTo>
                  <a:pt x="201760" y="39566"/>
                </a:lnTo>
                <a:lnTo>
                  <a:pt x="201760" y="39036"/>
                </a:lnTo>
                <a:lnTo>
                  <a:pt x="201805" y="38506"/>
                </a:lnTo>
                <a:lnTo>
                  <a:pt x="201849" y="37976"/>
                </a:lnTo>
                <a:lnTo>
                  <a:pt x="201937" y="37446"/>
                </a:lnTo>
                <a:lnTo>
                  <a:pt x="202025" y="36916"/>
                </a:lnTo>
                <a:lnTo>
                  <a:pt x="202158" y="36431"/>
                </a:lnTo>
                <a:lnTo>
                  <a:pt x="202335" y="35901"/>
                </a:lnTo>
                <a:lnTo>
                  <a:pt x="202511" y="35415"/>
                </a:lnTo>
                <a:lnTo>
                  <a:pt x="202732" y="34929"/>
                </a:lnTo>
                <a:lnTo>
                  <a:pt x="202997" y="34443"/>
                </a:lnTo>
                <a:lnTo>
                  <a:pt x="203262" y="34002"/>
                </a:lnTo>
                <a:lnTo>
                  <a:pt x="203571" y="33560"/>
                </a:lnTo>
                <a:lnTo>
                  <a:pt x="203880" y="33119"/>
                </a:lnTo>
                <a:lnTo>
                  <a:pt x="204189" y="32765"/>
                </a:lnTo>
                <a:lnTo>
                  <a:pt x="204542" y="32368"/>
                </a:lnTo>
                <a:lnTo>
                  <a:pt x="204896" y="32059"/>
                </a:lnTo>
                <a:lnTo>
                  <a:pt x="205293" y="31706"/>
                </a:lnTo>
                <a:lnTo>
                  <a:pt x="205691" y="31441"/>
                </a:lnTo>
                <a:lnTo>
                  <a:pt x="206088" y="31176"/>
                </a:lnTo>
                <a:lnTo>
                  <a:pt x="206485" y="30911"/>
                </a:lnTo>
                <a:lnTo>
                  <a:pt x="206927" y="30690"/>
                </a:lnTo>
                <a:lnTo>
                  <a:pt x="207369" y="30513"/>
                </a:lnTo>
                <a:lnTo>
                  <a:pt x="207810" y="30337"/>
                </a:lnTo>
                <a:lnTo>
                  <a:pt x="208296" y="30160"/>
                </a:lnTo>
                <a:lnTo>
                  <a:pt x="208737" y="30072"/>
                </a:lnTo>
                <a:lnTo>
                  <a:pt x="209223" y="29983"/>
                </a:lnTo>
                <a:lnTo>
                  <a:pt x="209709" y="29895"/>
                </a:lnTo>
                <a:lnTo>
                  <a:pt x="210239" y="29851"/>
                </a:lnTo>
                <a:lnTo>
                  <a:pt x="210769" y="29851"/>
                </a:lnTo>
                <a:lnTo>
                  <a:pt x="211608" y="29895"/>
                </a:lnTo>
                <a:lnTo>
                  <a:pt x="212447" y="29983"/>
                </a:lnTo>
                <a:lnTo>
                  <a:pt x="213242" y="30204"/>
                </a:lnTo>
                <a:lnTo>
                  <a:pt x="213992" y="30425"/>
                </a:lnTo>
                <a:lnTo>
                  <a:pt x="214699" y="30734"/>
                </a:lnTo>
                <a:lnTo>
                  <a:pt x="215405" y="31087"/>
                </a:lnTo>
                <a:lnTo>
                  <a:pt x="216068" y="31529"/>
                </a:lnTo>
                <a:lnTo>
                  <a:pt x="216686" y="31971"/>
                </a:lnTo>
                <a:lnTo>
                  <a:pt x="217304" y="32456"/>
                </a:lnTo>
                <a:lnTo>
                  <a:pt x="217878" y="32942"/>
                </a:lnTo>
                <a:lnTo>
                  <a:pt x="218408" y="33472"/>
                </a:lnTo>
                <a:lnTo>
                  <a:pt x="218894" y="34046"/>
                </a:lnTo>
                <a:lnTo>
                  <a:pt x="219380" y="34576"/>
                </a:lnTo>
                <a:lnTo>
                  <a:pt x="219821" y="35150"/>
                </a:lnTo>
                <a:lnTo>
                  <a:pt x="220572" y="36254"/>
                </a:lnTo>
                <a:lnTo>
                  <a:pt x="221058" y="37005"/>
                </a:lnTo>
                <a:lnTo>
                  <a:pt x="221455" y="37711"/>
                </a:lnTo>
                <a:lnTo>
                  <a:pt x="221853" y="38462"/>
                </a:lnTo>
                <a:lnTo>
                  <a:pt x="222206" y="39168"/>
                </a:lnTo>
                <a:lnTo>
                  <a:pt x="222868" y="40670"/>
                </a:lnTo>
                <a:lnTo>
                  <a:pt x="223442" y="42127"/>
                </a:lnTo>
                <a:lnTo>
                  <a:pt x="223884" y="43540"/>
                </a:lnTo>
                <a:lnTo>
                  <a:pt x="224237" y="44865"/>
                </a:lnTo>
                <a:lnTo>
                  <a:pt x="224502" y="46145"/>
                </a:lnTo>
                <a:lnTo>
                  <a:pt x="224679" y="47338"/>
                </a:lnTo>
                <a:lnTo>
                  <a:pt x="229183" y="47338"/>
                </a:lnTo>
                <a:lnTo>
                  <a:pt x="229006" y="45880"/>
                </a:lnTo>
                <a:lnTo>
                  <a:pt x="228697" y="44335"/>
                </a:lnTo>
                <a:lnTo>
                  <a:pt x="228300" y="42701"/>
                </a:lnTo>
                <a:lnTo>
                  <a:pt x="227770" y="40979"/>
                </a:lnTo>
                <a:lnTo>
                  <a:pt x="227461" y="40096"/>
                </a:lnTo>
                <a:lnTo>
                  <a:pt x="227107" y="39168"/>
                </a:lnTo>
                <a:lnTo>
                  <a:pt x="226754" y="38285"/>
                </a:lnTo>
                <a:lnTo>
                  <a:pt x="226313" y="37402"/>
                </a:lnTo>
                <a:lnTo>
                  <a:pt x="225871" y="36475"/>
                </a:lnTo>
                <a:lnTo>
                  <a:pt x="225429" y="35592"/>
                </a:lnTo>
                <a:lnTo>
                  <a:pt x="224900" y="34708"/>
                </a:lnTo>
                <a:lnTo>
                  <a:pt x="224325" y="33825"/>
                </a:lnTo>
                <a:lnTo>
                  <a:pt x="223663" y="32810"/>
                </a:lnTo>
                <a:lnTo>
                  <a:pt x="222957" y="31882"/>
                </a:lnTo>
                <a:lnTo>
                  <a:pt x="222206" y="30999"/>
                </a:lnTo>
                <a:lnTo>
                  <a:pt x="221455" y="30160"/>
                </a:lnTo>
                <a:lnTo>
                  <a:pt x="220660" y="29409"/>
                </a:lnTo>
                <a:lnTo>
                  <a:pt x="219865" y="28703"/>
                </a:lnTo>
                <a:lnTo>
                  <a:pt x="219026" y="28085"/>
                </a:lnTo>
                <a:lnTo>
                  <a:pt x="218187" y="27511"/>
                </a:lnTo>
                <a:lnTo>
                  <a:pt x="217304" y="27025"/>
                </a:lnTo>
                <a:lnTo>
                  <a:pt x="216421" y="26583"/>
                </a:lnTo>
                <a:lnTo>
                  <a:pt x="215538" y="26230"/>
                </a:lnTo>
                <a:lnTo>
                  <a:pt x="214611" y="25921"/>
                </a:lnTo>
                <a:lnTo>
                  <a:pt x="213683" y="25656"/>
                </a:lnTo>
                <a:lnTo>
                  <a:pt x="212712" y="25479"/>
                </a:lnTo>
                <a:lnTo>
                  <a:pt x="211740" y="25391"/>
                </a:lnTo>
                <a:lnTo>
                  <a:pt x="210769" y="25347"/>
                </a:lnTo>
                <a:close/>
                <a:moveTo>
                  <a:pt x="241503" y="0"/>
                </a:moveTo>
                <a:lnTo>
                  <a:pt x="239869" y="1766"/>
                </a:lnTo>
                <a:lnTo>
                  <a:pt x="239163" y="2517"/>
                </a:lnTo>
                <a:lnTo>
                  <a:pt x="238324" y="3312"/>
                </a:lnTo>
                <a:lnTo>
                  <a:pt x="237441" y="4063"/>
                </a:lnTo>
                <a:lnTo>
                  <a:pt x="236602" y="4769"/>
                </a:lnTo>
                <a:lnTo>
                  <a:pt x="235144" y="5961"/>
                </a:lnTo>
                <a:lnTo>
                  <a:pt x="234261" y="6668"/>
                </a:lnTo>
                <a:lnTo>
                  <a:pt x="233290" y="7419"/>
                </a:lnTo>
                <a:lnTo>
                  <a:pt x="232406" y="8213"/>
                </a:lnTo>
                <a:lnTo>
                  <a:pt x="231523" y="9008"/>
                </a:lnTo>
                <a:lnTo>
                  <a:pt x="230728" y="9891"/>
                </a:lnTo>
                <a:lnTo>
                  <a:pt x="229978" y="10775"/>
                </a:lnTo>
                <a:lnTo>
                  <a:pt x="229315" y="11702"/>
                </a:lnTo>
                <a:lnTo>
                  <a:pt x="228697" y="12673"/>
                </a:lnTo>
                <a:lnTo>
                  <a:pt x="228123" y="13645"/>
                </a:lnTo>
                <a:lnTo>
                  <a:pt x="227593" y="14661"/>
                </a:lnTo>
                <a:lnTo>
                  <a:pt x="227152" y="15676"/>
                </a:lnTo>
                <a:lnTo>
                  <a:pt x="226754" y="16692"/>
                </a:lnTo>
                <a:lnTo>
                  <a:pt x="226445" y="17752"/>
                </a:lnTo>
                <a:lnTo>
                  <a:pt x="226180" y="18811"/>
                </a:lnTo>
                <a:lnTo>
                  <a:pt x="226003" y="19871"/>
                </a:lnTo>
                <a:lnTo>
                  <a:pt x="225871" y="20931"/>
                </a:lnTo>
                <a:lnTo>
                  <a:pt x="225827" y="21991"/>
                </a:lnTo>
                <a:lnTo>
                  <a:pt x="225871" y="22918"/>
                </a:lnTo>
                <a:lnTo>
                  <a:pt x="225915" y="23757"/>
                </a:lnTo>
                <a:lnTo>
                  <a:pt x="226003" y="24640"/>
                </a:lnTo>
                <a:lnTo>
                  <a:pt x="226136" y="25479"/>
                </a:lnTo>
                <a:lnTo>
                  <a:pt x="226313" y="26318"/>
                </a:lnTo>
                <a:lnTo>
                  <a:pt x="226533" y="27157"/>
                </a:lnTo>
                <a:lnTo>
                  <a:pt x="226754" y="27996"/>
                </a:lnTo>
                <a:lnTo>
                  <a:pt x="227019" y="28835"/>
                </a:lnTo>
                <a:lnTo>
                  <a:pt x="227593" y="30469"/>
                </a:lnTo>
                <a:lnTo>
                  <a:pt x="228256" y="32103"/>
                </a:lnTo>
                <a:lnTo>
                  <a:pt x="228962" y="33781"/>
                </a:lnTo>
                <a:lnTo>
                  <a:pt x="229713" y="35415"/>
                </a:lnTo>
                <a:lnTo>
                  <a:pt x="230949" y="38285"/>
                </a:lnTo>
                <a:lnTo>
                  <a:pt x="231567" y="39698"/>
                </a:lnTo>
                <a:lnTo>
                  <a:pt x="232142" y="41156"/>
                </a:lnTo>
                <a:lnTo>
                  <a:pt x="232627" y="42657"/>
                </a:lnTo>
                <a:lnTo>
                  <a:pt x="233069" y="44158"/>
                </a:lnTo>
                <a:lnTo>
                  <a:pt x="233422" y="45748"/>
                </a:lnTo>
                <a:lnTo>
                  <a:pt x="233599" y="46499"/>
                </a:lnTo>
                <a:lnTo>
                  <a:pt x="233687" y="47338"/>
                </a:lnTo>
                <a:lnTo>
                  <a:pt x="238191" y="47338"/>
                </a:lnTo>
                <a:lnTo>
                  <a:pt x="238103" y="46366"/>
                </a:lnTo>
                <a:lnTo>
                  <a:pt x="237926" y="45395"/>
                </a:lnTo>
                <a:lnTo>
                  <a:pt x="237750" y="44467"/>
                </a:lnTo>
                <a:lnTo>
                  <a:pt x="237529" y="43540"/>
                </a:lnTo>
                <a:lnTo>
                  <a:pt x="237043" y="41730"/>
                </a:lnTo>
                <a:lnTo>
                  <a:pt x="236469" y="40007"/>
                </a:lnTo>
                <a:lnTo>
                  <a:pt x="235851" y="38329"/>
                </a:lnTo>
                <a:lnTo>
                  <a:pt x="235188" y="36696"/>
                </a:lnTo>
                <a:lnTo>
                  <a:pt x="233820" y="33604"/>
                </a:lnTo>
                <a:lnTo>
                  <a:pt x="232495" y="30646"/>
                </a:lnTo>
                <a:lnTo>
                  <a:pt x="231921" y="29189"/>
                </a:lnTo>
                <a:lnTo>
                  <a:pt x="231391" y="27731"/>
                </a:lnTo>
                <a:lnTo>
                  <a:pt x="230949" y="26318"/>
                </a:lnTo>
                <a:lnTo>
                  <a:pt x="230773" y="25568"/>
                </a:lnTo>
                <a:lnTo>
                  <a:pt x="230596" y="24861"/>
                </a:lnTo>
                <a:lnTo>
                  <a:pt x="230463" y="24155"/>
                </a:lnTo>
                <a:lnTo>
                  <a:pt x="230375" y="23448"/>
                </a:lnTo>
                <a:lnTo>
                  <a:pt x="230331" y="22742"/>
                </a:lnTo>
                <a:lnTo>
                  <a:pt x="230331" y="22035"/>
                </a:lnTo>
                <a:lnTo>
                  <a:pt x="230375" y="21240"/>
                </a:lnTo>
                <a:lnTo>
                  <a:pt x="230463" y="20401"/>
                </a:lnTo>
                <a:lnTo>
                  <a:pt x="230596" y="19606"/>
                </a:lnTo>
                <a:lnTo>
                  <a:pt x="230773" y="18811"/>
                </a:lnTo>
                <a:lnTo>
                  <a:pt x="231038" y="18017"/>
                </a:lnTo>
                <a:lnTo>
                  <a:pt x="231347" y="17222"/>
                </a:lnTo>
                <a:lnTo>
                  <a:pt x="231700" y="16427"/>
                </a:lnTo>
                <a:lnTo>
                  <a:pt x="232097" y="15676"/>
                </a:lnTo>
                <a:lnTo>
                  <a:pt x="232539" y="14925"/>
                </a:lnTo>
                <a:lnTo>
                  <a:pt x="233025" y="14175"/>
                </a:lnTo>
                <a:lnTo>
                  <a:pt x="233599" y="13468"/>
                </a:lnTo>
                <a:lnTo>
                  <a:pt x="234173" y="12762"/>
                </a:lnTo>
                <a:lnTo>
                  <a:pt x="234791" y="12099"/>
                </a:lnTo>
                <a:lnTo>
                  <a:pt x="235453" y="11437"/>
                </a:lnTo>
                <a:lnTo>
                  <a:pt x="236160" y="10819"/>
                </a:lnTo>
                <a:lnTo>
                  <a:pt x="236911" y="10245"/>
                </a:lnTo>
                <a:lnTo>
                  <a:pt x="238809" y="8743"/>
                </a:lnTo>
                <a:lnTo>
                  <a:pt x="240134" y="7684"/>
                </a:lnTo>
                <a:lnTo>
                  <a:pt x="241503" y="6447"/>
                </a:lnTo>
                <a:lnTo>
                  <a:pt x="242916" y="7684"/>
                </a:lnTo>
                <a:lnTo>
                  <a:pt x="244241" y="8743"/>
                </a:lnTo>
                <a:lnTo>
                  <a:pt x="246140" y="10245"/>
                </a:lnTo>
                <a:lnTo>
                  <a:pt x="246846" y="10819"/>
                </a:lnTo>
                <a:lnTo>
                  <a:pt x="247597" y="11437"/>
                </a:lnTo>
                <a:lnTo>
                  <a:pt x="248259" y="12099"/>
                </a:lnTo>
                <a:lnTo>
                  <a:pt x="248878" y="12762"/>
                </a:lnTo>
                <a:lnTo>
                  <a:pt x="249452" y="13468"/>
                </a:lnTo>
                <a:lnTo>
                  <a:pt x="249982" y="14175"/>
                </a:lnTo>
                <a:lnTo>
                  <a:pt x="250511" y="14925"/>
                </a:lnTo>
                <a:lnTo>
                  <a:pt x="250953" y="15676"/>
                </a:lnTo>
                <a:lnTo>
                  <a:pt x="251350" y="16427"/>
                </a:lnTo>
                <a:lnTo>
                  <a:pt x="251704" y="17222"/>
                </a:lnTo>
                <a:lnTo>
                  <a:pt x="252013" y="18017"/>
                </a:lnTo>
                <a:lnTo>
                  <a:pt x="252234" y="18811"/>
                </a:lnTo>
                <a:lnTo>
                  <a:pt x="252454" y="19606"/>
                </a:lnTo>
                <a:lnTo>
                  <a:pt x="252587" y="20401"/>
                </a:lnTo>
                <a:lnTo>
                  <a:pt x="252675" y="21240"/>
                </a:lnTo>
                <a:lnTo>
                  <a:pt x="252719" y="22035"/>
                </a:lnTo>
                <a:lnTo>
                  <a:pt x="252719" y="22742"/>
                </a:lnTo>
                <a:lnTo>
                  <a:pt x="252675" y="23448"/>
                </a:lnTo>
                <a:lnTo>
                  <a:pt x="252587" y="24155"/>
                </a:lnTo>
                <a:lnTo>
                  <a:pt x="252454" y="24861"/>
                </a:lnTo>
                <a:lnTo>
                  <a:pt x="252278" y="25568"/>
                </a:lnTo>
                <a:lnTo>
                  <a:pt x="252101" y="26318"/>
                </a:lnTo>
                <a:lnTo>
                  <a:pt x="251660" y="27731"/>
                </a:lnTo>
                <a:lnTo>
                  <a:pt x="251130" y="29189"/>
                </a:lnTo>
                <a:lnTo>
                  <a:pt x="250556" y="30646"/>
                </a:lnTo>
                <a:lnTo>
                  <a:pt x="249231" y="33604"/>
                </a:lnTo>
                <a:lnTo>
                  <a:pt x="247862" y="36696"/>
                </a:lnTo>
                <a:lnTo>
                  <a:pt x="247200" y="38329"/>
                </a:lnTo>
                <a:lnTo>
                  <a:pt x="246581" y="40007"/>
                </a:lnTo>
                <a:lnTo>
                  <a:pt x="246007" y="41730"/>
                </a:lnTo>
                <a:lnTo>
                  <a:pt x="245522" y="43540"/>
                </a:lnTo>
                <a:lnTo>
                  <a:pt x="245301" y="44467"/>
                </a:lnTo>
                <a:lnTo>
                  <a:pt x="245124" y="45395"/>
                </a:lnTo>
                <a:lnTo>
                  <a:pt x="244948" y="46366"/>
                </a:lnTo>
                <a:lnTo>
                  <a:pt x="244859" y="47338"/>
                </a:lnTo>
                <a:lnTo>
                  <a:pt x="249363" y="47338"/>
                </a:lnTo>
                <a:lnTo>
                  <a:pt x="249452" y="46499"/>
                </a:lnTo>
                <a:lnTo>
                  <a:pt x="249628" y="45748"/>
                </a:lnTo>
                <a:lnTo>
                  <a:pt x="249982" y="44158"/>
                </a:lnTo>
                <a:lnTo>
                  <a:pt x="250423" y="42657"/>
                </a:lnTo>
                <a:lnTo>
                  <a:pt x="250909" y="41156"/>
                </a:lnTo>
                <a:lnTo>
                  <a:pt x="251483" y="39698"/>
                </a:lnTo>
                <a:lnTo>
                  <a:pt x="252057" y="38285"/>
                </a:lnTo>
                <a:lnTo>
                  <a:pt x="253338" y="35415"/>
                </a:lnTo>
                <a:lnTo>
                  <a:pt x="254088" y="33781"/>
                </a:lnTo>
                <a:lnTo>
                  <a:pt x="254795" y="32103"/>
                </a:lnTo>
                <a:lnTo>
                  <a:pt x="255457" y="30469"/>
                </a:lnTo>
                <a:lnTo>
                  <a:pt x="256031" y="28835"/>
                </a:lnTo>
                <a:lnTo>
                  <a:pt x="256296" y="27996"/>
                </a:lnTo>
                <a:lnTo>
                  <a:pt x="256517" y="27157"/>
                </a:lnTo>
                <a:lnTo>
                  <a:pt x="256738" y="26318"/>
                </a:lnTo>
                <a:lnTo>
                  <a:pt x="256914" y="25479"/>
                </a:lnTo>
                <a:lnTo>
                  <a:pt x="257047" y="24640"/>
                </a:lnTo>
                <a:lnTo>
                  <a:pt x="257135" y="23757"/>
                </a:lnTo>
                <a:lnTo>
                  <a:pt x="257179" y="22918"/>
                </a:lnTo>
                <a:lnTo>
                  <a:pt x="257224" y="21991"/>
                </a:lnTo>
                <a:lnTo>
                  <a:pt x="257179" y="20931"/>
                </a:lnTo>
                <a:lnTo>
                  <a:pt x="257047" y="19871"/>
                </a:lnTo>
                <a:lnTo>
                  <a:pt x="256870" y="18811"/>
                </a:lnTo>
                <a:lnTo>
                  <a:pt x="256605" y="17752"/>
                </a:lnTo>
                <a:lnTo>
                  <a:pt x="256296" y="16692"/>
                </a:lnTo>
                <a:lnTo>
                  <a:pt x="255899" y="15676"/>
                </a:lnTo>
                <a:lnTo>
                  <a:pt x="255457" y="14661"/>
                </a:lnTo>
                <a:lnTo>
                  <a:pt x="254927" y="13645"/>
                </a:lnTo>
                <a:lnTo>
                  <a:pt x="254353" y="12673"/>
                </a:lnTo>
                <a:lnTo>
                  <a:pt x="253735" y="11702"/>
                </a:lnTo>
                <a:lnTo>
                  <a:pt x="253073" y="10775"/>
                </a:lnTo>
                <a:lnTo>
                  <a:pt x="252322" y="9891"/>
                </a:lnTo>
                <a:lnTo>
                  <a:pt x="251527" y="9008"/>
                </a:lnTo>
                <a:lnTo>
                  <a:pt x="250644" y="8213"/>
                </a:lnTo>
                <a:lnTo>
                  <a:pt x="249761" y="7419"/>
                </a:lnTo>
                <a:lnTo>
                  <a:pt x="248789" y="6668"/>
                </a:lnTo>
                <a:lnTo>
                  <a:pt x="247906" y="5961"/>
                </a:lnTo>
                <a:lnTo>
                  <a:pt x="246449" y="4769"/>
                </a:lnTo>
                <a:lnTo>
                  <a:pt x="245610" y="4063"/>
                </a:lnTo>
                <a:lnTo>
                  <a:pt x="244727" y="3312"/>
                </a:lnTo>
                <a:lnTo>
                  <a:pt x="243888" y="2517"/>
                </a:lnTo>
                <a:lnTo>
                  <a:pt x="243181" y="1766"/>
                </a:lnTo>
                <a:lnTo>
                  <a:pt x="241503" y="0"/>
                </a:lnTo>
                <a:close/>
                <a:moveTo>
                  <a:pt x="272282" y="25347"/>
                </a:moveTo>
                <a:lnTo>
                  <a:pt x="271310" y="25391"/>
                </a:lnTo>
                <a:lnTo>
                  <a:pt x="270339" y="25479"/>
                </a:lnTo>
                <a:lnTo>
                  <a:pt x="269367" y="25656"/>
                </a:lnTo>
                <a:lnTo>
                  <a:pt x="268440" y="25921"/>
                </a:lnTo>
                <a:lnTo>
                  <a:pt x="267513" y="26230"/>
                </a:lnTo>
                <a:lnTo>
                  <a:pt x="266629" y="26583"/>
                </a:lnTo>
                <a:lnTo>
                  <a:pt x="265746" y="27025"/>
                </a:lnTo>
                <a:lnTo>
                  <a:pt x="264863" y="27511"/>
                </a:lnTo>
                <a:lnTo>
                  <a:pt x="264024" y="28085"/>
                </a:lnTo>
                <a:lnTo>
                  <a:pt x="263185" y="28703"/>
                </a:lnTo>
                <a:lnTo>
                  <a:pt x="262390" y="29409"/>
                </a:lnTo>
                <a:lnTo>
                  <a:pt x="261595" y="30160"/>
                </a:lnTo>
                <a:lnTo>
                  <a:pt x="260845" y="30999"/>
                </a:lnTo>
                <a:lnTo>
                  <a:pt x="260094" y="31882"/>
                </a:lnTo>
                <a:lnTo>
                  <a:pt x="259387" y="32810"/>
                </a:lnTo>
                <a:lnTo>
                  <a:pt x="258681" y="33825"/>
                </a:lnTo>
                <a:lnTo>
                  <a:pt x="258151" y="34708"/>
                </a:lnTo>
                <a:lnTo>
                  <a:pt x="257621" y="35592"/>
                </a:lnTo>
                <a:lnTo>
                  <a:pt x="257179" y="36475"/>
                </a:lnTo>
                <a:lnTo>
                  <a:pt x="256738" y="37402"/>
                </a:lnTo>
                <a:lnTo>
                  <a:pt x="256296" y="38285"/>
                </a:lnTo>
                <a:lnTo>
                  <a:pt x="255943" y="39168"/>
                </a:lnTo>
                <a:lnTo>
                  <a:pt x="255590" y="40096"/>
                </a:lnTo>
                <a:lnTo>
                  <a:pt x="255281" y="40979"/>
                </a:lnTo>
                <a:lnTo>
                  <a:pt x="254751" y="42701"/>
                </a:lnTo>
                <a:lnTo>
                  <a:pt x="254353" y="44335"/>
                </a:lnTo>
                <a:lnTo>
                  <a:pt x="254044" y="45880"/>
                </a:lnTo>
                <a:lnTo>
                  <a:pt x="253823" y="47338"/>
                </a:lnTo>
                <a:lnTo>
                  <a:pt x="258372" y="47338"/>
                </a:lnTo>
                <a:lnTo>
                  <a:pt x="258548" y="46145"/>
                </a:lnTo>
                <a:lnTo>
                  <a:pt x="258813" y="44865"/>
                </a:lnTo>
                <a:lnTo>
                  <a:pt x="259167" y="43540"/>
                </a:lnTo>
                <a:lnTo>
                  <a:pt x="259608" y="42127"/>
                </a:lnTo>
                <a:lnTo>
                  <a:pt x="260182" y="40670"/>
                </a:lnTo>
                <a:lnTo>
                  <a:pt x="260845" y="39168"/>
                </a:lnTo>
                <a:lnTo>
                  <a:pt x="261198" y="38462"/>
                </a:lnTo>
                <a:lnTo>
                  <a:pt x="261595" y="37711"/>
                </a:lnTo>
                <a:lnTo>
                  <a:pt x="261993" y="37005"/>
                </a:lnTo>
                <a:lnTo>
                  <a:pt x="262434" y="36254"/>
                </a:lnTo>
                <a:lnTo>
                  <a:pt x="263229" y="35150"/>
                </a:lnTo>
                <a:lnTo>
                  <a:pt x="263671" y="34576"/>
                </a:lnTo>
                <a:lnTo>
                  <a:pt x="264156" y="34046"/>
                </a:lnTo>
                <a:lnTo>
                  <a:pt x="264642" y="33472"/>
                </a:lnTo>
                <a:lnTo>
                  <a:pt x="265172" y="32942"/>
                </a:lnTo>
                <a:lnTo>
                  <a:pt x="265746" y="32456"/>
                </a:lnTo>
                <a:lnTo>
                  <a:pt x="266320" y="31971"/>
                </a:lnTo>
                <a:lnTo>
                  <a:pt x="266983" y="31529"/>
                </a:lnTo>
                <a:lnTo>
                  <a:pt x="267645" y="31087"/>
                </a:lnTo>
                <a:lnTo>
                  <a:pt x="268307" y="30734"/>
                </a:lnTo>
                <a:lnTo>
                  <a:pt x="269058" y="30425"/>
                </a:lnTo>
                <a:lnTo>
                  <a:pt x="269809" y="30204"/>
                </a:lnTo>
                <a:lnTo>
                  <a:pt x="270604" y="29983"/>
                </a:lnTo>
                <a:lnTo>
                  <a:pt x="271443" y="29895"/>
                </a:lnTo>
                <a:lnTo>
                  <a:pt x="272282" y="29851"/>
                </a:lnTo>
                <a:lnTo>
                  <a:pt x="272812" y="29851"/>
                </a:lnTo>
                <a:lnTo>
                  <a:pt x="273297" y="29895"/>
                </a:lnTo>
                <a:lnTo>
                  <a:pt x="273783" y="29983"/>
                </a:lnTo>
                <a:lnTo>
                  <a:pt x="274269" y="30072"/>
                </a:lnTo>
                <a:lnTo>
                  <a:pt x="274755" y="30160"/>
                </a:lnTo>
                <a:lnTo>
                  <a:pt x="275240" y="30337"/>
                </a:lnTo>
                <a:lnTo>
                  <a:pt x="275682" y="30513"/>
                </a:lnTo>
                <a:lnTo>
                  <a:pt x="276123" y="30690"/>
                </a:lnTo>
                <a:lnTo>
                  <a:pt x="276521" y="30911"/>
                </a:lnTo>
                <a:lnTo>
                  <a:pt x="276962" y="31176"/>
                </a:lnTo>
                <a:lnTo>
                  <a:pt x="277360" y="31441"/>
                </a:lnTo>
                <a:lnTo>
                  <a:pt x="277757" y="31706"/>
                </a:lnTo>
                <a:lnTo>
                  <a:pt x="278111" y="32059"/>
                </a:lnTo>
                <a:lnTo>
                  <a:pt x="278508" y="32368"/>
                </a:lnTo>
                <a:lnTo>
                  <a:pt x="278861" y="32765"/>
                </a:lnTo>
                <a:lnTo>
                  <a:pt x="279170" y="33119"/>
                </a:lnTo>
                <a:lnTo>
                  <a:pt x="279480" y="33560"/>
                </a:lnTo>
                <a:lnTo>
                  <a:pt x="279789" y="34002"/>
                </a:lnTo>
                <a:lnTo>
                  <a:pt x="280054" y="34443"/>
                </a:lnTo>
                <a:lnTo>
                  <a:pt x="280319" y="34929"/>
                </a:lnTo>
                <a:lnTo>
                  <a:pt x="280539" y="35415"/>
                </a:lnTo>
                <a:lnTo>
                  <a:pt x="280716" y="35901"/>
                </a:lnTo>
                <a:lnTo>
                  <a:pt x="280893" y="36431"/>
                </a:lnTo>
                <a:lnTo>
                  <a:pt x="281025" y="36916"/>
                </a:lnTo>
                <a:lnTo>
                  <a:pt x="281113" y="37446"/>
                </a:lnTo>
                <a:lnTo>
                  <a:pt x="281202" y="37976"/>
                </a:lnTo>
                <a:lnTo>
                  <a:pt x="281246" y="38506"/>
                </a:lnTo>
                <a:lnTo>
                  <a:pt x="281290" y="39036"/>
                </a:lnTo>
                <a:lnTo>
                  <a:pt x="281246" y="39566"/>
                </a:lnTo>
                <a:lnTo>
                  <a:pt x="281246" y="40096"/>
                </a:lnTo>
                <a:lnTo>
                  <a:pt x="281158" y="40626"/>
                </a:lnTo>
                <a:lnTo>
                  <a:pt x="281069" y="41156"/>
                </a:lnTo>
                <a:lnTo>
                  <a:pt x="285441" y="42083"/>
                </a:lnTo>
                <a:lnTo>
                  <a:pt x="285573" y="41332"/>
                </a:lnTo>
                <a:lnTo>
                  <a:pt x="285706" y="40537"/>
                </a:lnTo>
                <a:lnTo>
                  <a:pt x="285750" y="39742"/>
                </a:lnTo>
                <a:lnTo>
                  <a:pt x="285750" y="38948"/>
                </a:lnTo>
                <a:lnTo>
                  <a:pt x="285750" y="38197"/>
                </a:lnTo>
                <a:lnTo>
                  <a:pt x="285662" y="37402"/>
                </a:lnTo>
                <a:lnTo>
                  <a:pt x="285529" y="36651"/>
                </a:lnTo>
                <a:lnTo>
                  <a:pt x="285397" y="35901"/>
                </a:lnTo>
                <a:lnTo>
                  <a:pt x="285176" y="35150"/>
                </a:lnTo>
                <a:lnTo>
                  <a:pt x="284955" y="34399"/>
                </a:lnTo>
                <a:lnTo>
                  <a:pt x="284646" y="33693"/>
                </a:lnTo>
                <a:lnTo>
                  <a:pt x="284337" y="32986"/>
                </a:lnTo>
                <a:lnTo>
                  <a:pt x="283984" y="32280"/>
                </a:lnTo>
                <a:lnTo>
                  <a:pt x="283586" y="31617"/>
                </a:lnTo>
                <a:lnTo>
                  <a:pt x="283145" y="30955"/>
                </a:lnTo>
                <a:lnTo>
                  <a:pt x="282659" y="30337"/>
                </a:lnTo>
                <a:lnTo>
                  <a:pt x="282173" y="29763"/>
                </a:lnTo>
                <a:lnTo>
                  <a:pt x="281643" y="29189"/>
                </a:lnTo>
                <a:lnTo>
                  <a:pt x="281113" y="28703"/>
                </a:lnTo>
                <a:lnTo>
                  <a:pt x="280539" y="28217"/>
                </a:lnTo>
                <a:lnTo>
                  <a:pt x="279921" y="27776"/>
                </a:lnTo>
                <a:lnTo>
                  <a:pt x="279347" y="27378"/>
                </a:lnTo>
                <a:lnTo>
                  <a:pt x="278685" y="26981"/>
                </a:lnTo>
                <a:lnTo>
                  <a:pt x="278022" y="26672"/>
                </a:lnTo>
                <a:lnTo>
                  <a:pt x="277360" y="26362"/>
                </a:lnTo>
                <a:lnTo>
                  <a:pt x="276698" y="26098"/>
                </a:lnTo>
                <a:lnTo>
                  <a:pt x="275991" y="25877"/>
                </a:lnTo>
                <a:lnTo>
                  <a:pt x="275284" y="25700"/>
                </a:lnTo>
                <a:lnTo>
                  <a:pt x="274534" y="25568"/>
                </a:lnTo>
                <a:lnTo>
                  <a:pt x="273827" y="25435"/>
                </a:lnTo>
                <a:lnTo>
                  <a:pt x="273077" y="25391"/>
                </a:lnTo>
                <a:lnTo>
                  <a:pt x="272326" y="25347"/>
                </a:lnTo>
                <a:close/>
                <a:moveTo>
                  <a:pt x="215935" y="51268"/>
                </a:moveTo>
                <a:lnTo>
                  <a:pt x="215935" y="55551"/>
                </a:lnTo>
                <a:lnTo>
                  <a:pt x="267115" y="55551"/>
                </a:lnTo>
                <a:lnTo>
                  <a:pt x="267115" y="51268"/>
                </a:lnTo>
                <a:close/>
                <a:moveTo>
                  <a:pt x="81296" y="45086"/>
                </a:moveTo>
                <a:lnTo>
                  <a:pt x="82179" y="45130"/>
                </a:lnTo>
                <a:lnTo>
                  <a:pt x="83018" y="45262"/>
                </a:lnTo>
                <a:lnTo>
                  <a:pt x="83813" y="45439"/>
                </a:lnTo>
                <a:lnTo>
                  <a:pt x="84608" y="45748"/>
                </a:lnTo>
                <a:lnTo>
                  <a:pt x="85314" y="46101"/>
                </a:lnTo>
                <a:lnTo>
                  <a:pt x="85977" y="46543"/>
                </a:lnTo>
                <a:lnTo>
                  <a:pt x="86551" y="47029"/>
                </a:lnTo>
                <a:lnTo>
                  <a:pt x="87125" y="47603"/>
                </a:lnTo>
                <a:lnTo>
                  <a:pt x="87611" y="48177"/>
                </a:lnTo>
                <a:lnTo>
                  <a:pt x="88052" y="48839"/>
                </a:lnTo>
                <a:lnTo>
                  <a:pt x="88450" y="49546"/>
                </a:lnTo>
                <a:lnTo>
                  <a:pt x="88759" y="50296"/>
                </a:lnTo>
                <a:lnTo>
                  <a:pt x="89024" y="51047"/>
                </a:lnTo>
                <a:lnTo>
                  <a:pt x="89200" y="51842"/>
                </a:lnTo>
                <a:lnTo>
                  <a:pt x="89289" y="52637"/>
                </a:lnTo>
                <a:lnTo>
                  <a:pt x="89333" y="53476"/>
                </a:lnTo>
                <a:lnTo>
                  <a:pt x="89333" y="53608"/>
                </a:lnTo>
                <a:lnTo>
                  <a:pt x="89289" y="54447"/>
                </a:lnTo>
                <a:lnTo>
                  <a:pt x="89200" y="55242"/>
                </a:lnTo>
                <a:lnTo>
                  <a:pt x="89024" y="56037"/>
                </a:lnTo>
                <a:lnTo>
                  <a:pt x="88803" y="56788"/>
                </a:lnTo>
                <a:lnTo>
                  <a:pt x="88494" y="57538"/>
                </a:lnTo>
                <a:lnTo>
                  <a:pt x="88140" y="58201"/>
                </a:lnTo>
                <a:lnTo>
                  <a:pt x="87743" y="58863"/>
                </a:lnTo>
                <a:lnTo>
                  <a:pt x="87257" y="59437"/>
                </a:lnTo>
                <a:lnTo>
                  <a:pt x="86683" y="60011"/>
                </a:lnTo>
                <a:lnTo>
                  <a:pt x="86109" y="60453"/>
                </a:lnTo>
                <a:lnTo>
                  <a:pt x="85447" y="60894"/>
                </a:lnTo>
                <a:lnTo>
                  <a:pt x="84740" y="61248"/>
                </a:lnTo>
                <a:lnTo>
                  <a:pt x="83990" y="61557"/>
                </a:lnTo>
                <a:lnTo>
                  <a:pt x="83195" y="61733"/>
                </a:lnTo>
                <a:lnTo>
                  <a:pt x="82312" y="61866"/>
                </a:lnTo>
                <a:lnTo>
                  <a:pt x="81428" y="61910"/>
                </a:lnTo>
                <a:lnTo>
                  <a:pt x="80545" y="61866"/>
                </a:lnTo>
                <a:lnTo>
                  <a:pt x="79706" y="61733"/>
                </a:lnTo>
                <a:lnTo>
                  <a:pt x="78911" y="61512"/>
                </a:lnTo>
                <a:lnTo>
                  <a:pt x="78161" y="61248"/>
                </a:lnTo>
                <a:lnTo>
                  <a:pt x="77454" y="60850"/>
                </a:lnTo>
                <a:lnTo>
                  <a:pt x="76792" y="60453"/>
                </a:lnTo>
                <a:lnTo>
                  <a:pt x="76174" y="59923"/>
                </a:lnTo>
                <a:lnTo>
                  <a:pt x="75599" y="59393"/>
                </a:lnTo>
                <a:lnTo>
                  <a:pt x="75114" y="58775"/>
                </a:lnTo>
                <a:lnTo>
                  <a:pt x="74672" y="58156"/>
                </a:lnTo>
                <a:lnTo>
                  <a:pt x="74319" y="57450"/>
                </a:lnTo>
                <a:lnTo>
                  <a:pt x="73966" y="56699"/>
                </a:lnTo>
                <a:lnTo>
                  <a:pt x="73745" y="55949"/>
                </a:lnTo>
                <a:lnTo>
                  <a:pt x="73568" y="55154"/>
                </a:lnTo>
                <a:lnTo>
                  <a:pt x="73436" y="54315"/>
                </a:lnTo>
                <a:lnTo>
                  <a:pt x="73392" y="53476"/>
                </a:lnTo>
                <a:lnTo>
                  <a:pt x="73392" y="53387"/>
                </a:lnTo>
                <a:lnTo>
                  <a:pt x="73436" y="52548"/>
                </a:lnTo>
                <a:lnTo>
                  <a:pt x="73524" y="51709"/>
                </a:lnTo>
                <a:lnTo>
                  <a:pt x="73701" y="50959"/>
                </a:lnTo>
                <a:lnTo>
                  <a:pt x="73921" y="50164"/>
                </a:lnTo>
                <a:lnTo>
                  <a:pt x="74231" y="49457"/>
                </a:lnTo>
                <a:lnTo>
                  <a:pt x="74584" y="48751"/>
                </a:lnTo>
                <a:lnTo>
                  <a:pt x="75025" y="48133"/>
                </a:lnTo>
                <a:lnTo>
                  <a:pt x="75511" y="47514"/>
                </a:lnTo>
                <a:lnTo>
                  <a:pt x="76041" y="46984"/>
                </a:lnTo>
                <a:lnTo>
                  <a:pt x="76615" y="46499"/>
                </a:lnTo>
                <a:lnTo>
                  <a:pt x="77277" y="46101"/>
                </a:lnTo>
                <a:lnTo>
                  <a:pt x="77984" y="45748"/>
                </a:lnTo>
                <a:lnTo>
                  <a:pt x="78735" y="45439"/>
                </a:lnTo>
                <a:lnTo>
                  <a:pt x="79530" y="45218"/>
                </a:lnTo>
                <a:lnTo>
                  <a:pt x="80413" y="45130"/>
                </a:lnTo>
                <a:lnTo>
                  <a:pt x="81296" y="45086"/>
                </a:lnTo>
                <a:close/>
                <a:moveTo>
                  <a:pt x="134242" y="30381"/>
                </a:moveTo>
                <a:lnTo>
                  <a:pt x="134242" y="60055"/>
                </a:lnTo>
                <a:lnTo>
                  <a:pt x="134286" y="61292"/>
                </a:lnTo>
                <a:lnTo>
                  <a:pt x="134419" y="62440"/>
                </a:lnTo>
                <a:lnTo>
                  <a:pt x="134595" y="63500"/>
                </a:lnTo>
                <a:lnTo>
                  <a:pt x="134904" y="64471"/>
                </a:lnTo>
                <a:lnTo>
                  <a:pt x="135258" y="65310"/>
                </a:lnTo>
                <a:lnTo>
                  <a:pt x="135434" y="65663"/>
                </a:lnTo>
                <a:lnTo>
                  <a:pt x="135655" y="66061"/>
                </a:lnTo>
                <a:lnTo>
                  <a:pt x="135876" y="66370"/>
                </a:lnTo>
                <a:lnTo>
                  <a:pt x="136141" y="66679"/>
                </a:lnTo>
                <a:lnTo>
                  <a:pt x="136715" y="67253"/>
                </a:lnTo>
                <a:lnTo>
                  <a:pt x="137333" y="67739"/>
                </a:lnTo>
                <a:lnTo>
                  <a:pt x="137995" y="68180"/>
                </a:lnTo>
                <a:lnTo>
                  <a:pt x="138702" y="68489"/>
                </a:lnTo>
                <a:lnTo>
                  <a:pt x="139497" y="68754"/>
                </a:lnTo>
                <a:lnTo>
                  <a:pt x="140336" y="68975"/>
                </a:lnTo>
                <a:lnTo>
                  <a:pt x="141219" y="69108"/>
                </a:lnTo>
                <a:lnTo>
                  <a:pt x="142146" y="69196"/>
                </a:lnTo>
                <a:lnTo>
                  <a:pt x="144178" y="69196"/>
                </a:lnTo>
                <a:lnTo>
                  <a:pt x="145149" y="69064"/>
                </a:lnTo>
                <a:lnTo>
                  <a:pt x="146077" y="68931"/>
                </a:lnTo>
                <a:lnTo>
                  <a:pt x="146960" y="68710"/>
                </a:lnTo>
                <a:lnTo>
                  <a:pt x="147755" y="68489"/>
                </a:lnTo>
                <a:lnTo>
                  <a:pt x="148549" y="68180"/>
                </a:lnTo>
                <a:lnTo>
                  <a:pt x="149256" y="67827"/>
                </a:lnTo>
                <a:lnTo>
                  <a:pt x="149962" y="67430"/>
                </a:lnTo>
                <a:lnTo>
                  <a:pt x="149962" y="60497"/>
                </a:lnTo>
                <a:lnTo>
                  <a:pt x="149477" y="60718"/>
                </a:lnTo>
                <a:lnTo>
                  <a:pt x="148991" y="60938"/>
                </a:lnTo>
                <a:lnTo>
                  <a:pt x="148461" y="61159"/>
                </a:lnTo>
                <a:lnTo>
                  <a:pt x="147931" y="61292"/>
                </a:lnTo>
                <a:lnTo>
                  <a:pt x="147401" y="61424"/>
                </a:lnTo>
                <a:lnTo>
                  <a:pt x="146871" y="61512"/>
                </a:lnTo>
                <a:lnTo>
                  <a:pt x="146297" y="61557"/>
                </a:lnTo>
                <a:lnTo>
                  <a:pt x="145679" y="61557"/>
                </a:lnTo>
                <a:lnTo>
                  <a:pt x="145017" y="61512"/>
                </a:lnTo>
                <a:lnTo>
                  <a:pt x="144708" y="61468"/>
                </a:lnTo>
                <a:lnTo>
                  <a:pt x="144443" y="61380"/>
                </a:lnTo>
                <a:lnTo>
                  <a:pt x="144178" y="61292"/>
                </a:lnTo>
                <a:lnTo>
                  <a:pt x="143957" y="61159"/>
                </a:lnTo>
                <a:lnTo>
                  <a:pt x="143736" y="61027"/>
                </a:lnTo>
                <a:lnTo>
                  <a:pt x="143559" y="60850"/>
                </a:lnTo>
                <a:lnTo>
                  <a:pt x="143427" y="60629"/>
                </a:lnTo>
                <a:lnTo>
                  <a:pt x="143250" y="60409"/>
                </a:lnTo>
                <a:lnTo>
                  <a:pt x="143162" y="60188"/>
                </a:lnTo>
                <a:lnTo>
                  <a:pt x="143074" y="59923"/>
                </a:lnTo>
                <a:lnTo>
                  <a:pt x="142941" y="59305"/>
                </a:lnTo>
                <a:lnTo>
                  <a:pt x="142897" y="58598"/>
                </a:lnTo>
                <a:lnTo>
                  <a:pt x="142897" y="45571"/>
                </a:lnTo>
                <a:lnTo>
                  <a:pt x="150095" y="45571"/>
                </a:lnTo>
                <a:lnTo>
                  <a:pt x="150095" y="38197"/>
                </a:lnTo>
                <a:lnTo>
                  <a:pt x="142897" y="38197"/>
                </a:lnTo>
                <a:lnTo>
                  <a:pt x="142897" y="30381"/>
                </a:lnTo>
                <a:close/>
                <a:moveTo>
                  <a:pt x="101256" y="38197"/>
                </a:moveTo>
                <a:lnTo>
                  <a:pt x="101256" y="57936"/>
                </a:lnTo>
                <a:lnTo>
                  <a:pt x="101300" y="59216"/>
                </a:lnTo>
                <a:lnTo>
                  <a:pt x="101432" y="60409"/>
                </a:lnTo>
                <a:lnTo>
                  <a:pt x="101653" y="61557"/>
                </a:lnTo>
                <a:lnTo>
                  <a:pt x="101962" y="62661"/>
                </a:lnTo>
                <a:lnTo>
                  <a:pt x="102360" y="63676"/>
                </a:lnTo>
                <a:lnTo>
                  <a:pt x="102580" y="64118"/>
                </a:lnTo>
                <a:lnTo>
                  <a:pt x="102801" y="64604"/>
                </a:lnTo>
                <a:lnTo>
                  <a:pt x="103066" y="65045"/>
                </a:lnTo>
                <a:lnTo>
                  <a:pt x="103375" y="65443"/>
                </a:lnTo>
                <a:lnTo>
                  <a:pt x="103640" y="65840"/>
                </a:lnTo>
                <a:lnTo>
                  <a:pt x="103993" y="66237"/>
                </a:lnTo>
                <a:lnTo>
                  <a:pt x="104347" y="66591"/>
                </a:lnTo>
                <a:lnTo>
                  <a:pt x="104700" y="66900"/>
                </a:lnTo>
                <a:lnTo>
                  <a:pt x="105053" y="67209"/>
                </a:lnTo>
                <a:lnTo>
                  <a:pt x="105451" y="67518"/>
                </a:lnTo>
                <a:lnTo>
                  <a:pt x="105892" y="67783"/>
                </a:lnTo>
                <a:lnTo>
                  <a:pt x="106334" y="68048"/>
                </a:lnTo>
                <a:lnTo>
                  <a:pt x="106775" y="68269"/>
                </a:lnTo>
                <a:lnTo>
                  <a:pt x="107261" y="68489"/>
                </a:lnTo>
                <a:lnTo>
                  <a:pt x="107747" y="68666"/>
                </a:lnTo>
                <a:lnTo>
                  <a:pt x="108233" y="68799"/>
                </a:lnTo>
                <a:lnTo>
                  <a:pt x="108763" y="68931"/>
                </a:lnTo>
                <a:lnTo>
                  <a:pt x="109292" y="69064"/>
                </a:lnTo>
                <a:lnTo>
                  <a:pt x="109866" y="69152"/>
                </a:lnTo>
                <a:lnTo>
                  <a:pt x="110441" y="69196"/>
                </a:lnTo>
                <a:lnTo>
                  <a:pt x="111633" y="69240"/>
                </a:lnTo>
                <a:lnTo>
                  <a:pt x="112428" y="69240"/>
                </a:lnTo>
                <a:lnTo>
                  <a:pt x="113178" y="69152"/>
                </a:lnTo>
                <a:lnTo>
                  <a:pt x="113885" y="69019"/>
                </a:lnTo>
                <a:lnTo>
                  <a:pt x="114591" y="68843"/>
                </a:lnTo>
                <a:lnTo>
                  <a:pt x="115254" y="68622"/>
                </a:lnTo>
                <a:lnTo>
                  <a:pt x="115872" y="68401"/>
                </a:lnTo>
                <a:lnTo>
                  <a:pt x="116446" y="68092"/>
                </a:lnTo>
                <a:lnTo>
                  <a:pt x="116976" y="67783"/>
                </a:lnTo>
                <a:lnTo>
                  <a:pt x="117506" y="67430"/>
                </a:lnTo>
                <a:lnTo>
                  <a:pt x="117992" y="67032"/>
                </a:lnTo>
                <a:lnTo>
                  <a:pt x="118477" y="66635"/>
                </a:lnTo>
                <a:lnTo>
                  <a:pt x="118919" y="66193"/>
                </a:lnTo>
                <a:lnTo>
                  <a:pt x="119802" y="65310"/>
                </a:lnTo>
                <a:lnTo>
                  <a:pt x="120553" y="64383"/>
                </a:lnTo>
                <a:lnTo>
                  <a:pt x="120553" y="68710"/>
                </a:lnTo>
                <a:lnTo>
                  <a:pt x="129208" y="68710"/>
                </a:lnTo>
                <a:lnTo>
                  <a:pt x="129208" y="38197"/>
                </a:lnTo>
                <a:lnTo>
                  <a:pt x="120553" y="38197"/>
                </a:lnTo>
                <a:lnTo>
                  <a:pt x="120553" y="55198"/>
                </a:lnTo>
                <a:lnTo>
                  <a:pt x="120553" y="55949"/>
                </a:lnTo>
                <a:lnTo>
                  <a:pt x="120465" y="56655"/>
                </a:lnTo>
                <a:lnTo>
                  <a:pt x="120332" y="57273"/>
                </a:lnTo>
                <a:lnTo>
                  <a:pt x="120200" y="57891"/>
                </a:lnTo>
                <a:lnTo>
                  <a:pt x="119979" y="58466"/>
                </a:lnTo>
                <a:lnTo>
                  <a:pt x="119714" y="58951"/>
                </a:lnTo>
                <a:lnTo>
                  <a:pt x="119449" y="59437"/>
                </a:lnTo>
                <a:lnTo>
                  <a:pt x="119096" y="59834"/>
                </a:lnTo>
                <a:lnTo>
                  <a:pt x="118742" y="60188"/>
                </a:lnTo>
                <a:lnTo>
                  <a:pt x="118301" y="60541"/>
                </a:lnTo>
                <a:lnTo>
                  <a:pt x="117859" y="60806"/>
                </a:lnTo>
                <a:lnTo>
                  <a:pt x="117373" y="61027"/>
                </a:lnTo>
                <a:lnTo>
                  <a:pt x="116888" y="61203"/>
                </a:lnTo>
                <a:lnTo>
                  <a:pt x="116314" y="61292"/>
                </a:lnTo>
                <a:lnTo>
                  <a:pt x="115740" y="61380"/>
                </a:lnTo>
                <a:lnTo>
                  <a:pt x="115166" y="61424"/>
                </a:lnTo>
                <a:lnTo>
                  <a:pt x="114547" y="61380"/>
                </a:lnTo>
                <a:lnTo>
                  <a:pt x="113973" y="61292"/>
                </a:lnTo>
                <a:lnTo>
                  <a:pt x="113443" y="61203"/>
                </a:lnTo>
                <a:lnTo>
                  <a:pt x="112958" y="61027"/>
                </a:lnTo>
                <a:lnTo>
                  <a:pt x="112472" y="60806"/>
                </a:lnTo>
                <a:lnTo>
                  <a:pt x="112030" y="60541"/>
                </a:lnTo>
                <a:lnTo>
                  <a:pt x="111633" y="60188"/>
                </a:lnTo>
                <a:lnTo>
                  <a:pt x="111280" y="59834"/>
                </a:lnTo>
                <a:lnTo>
                  <a:pt x="110970" y="59437"/>
                </a:lnTo>
                <a:lnTo>
                  <a:pt x="110705" y="58951"/>
                </a:lnTo>
                <a:lnTo>
                  <a:pt x="110485" y="58466"/>
                </a:lnTo>
                <a:lnTo>
                  <a:pt x="110264" y="57891"/>
                </a:lnTo>
                <a:lnTo>
                  <a:pt x="110131" y="57273"/>
                </a:lnTo>
                <a:lnTo>
                  <a:pt x="109999" y="56655"/>
                </a:lnTo>
                <a:lnTo>
                  <a:pt x="109955" y="55949"/>
                </a:lnTo>
                <a:lnTo>
                  <a:pt x="109911" y="55198"/>
                </a:lnTo>
                <a:lnTo>
                  <a:pt x="109911" y="38197"/>
                </a:lnTo>
                <a:close/>
                <a:moveTo>
                  <a:pt x="14793" y="28261"/>
                </a:moveTo>
                <a:lnTo>
                  <a:pt x="14042" y="28305"/>
                </a:lnTo>
                <a:lnTo>
                  <a:pt x="13292" y="28394"/>
                </a:lnTo>
                <a:lnTo>
                  <a:pt x="12585" y="28482"/>
                </a:lnTo>
                <a:lnTo>
                  <a:pt x="11923" y="28615"/>
                </a:lnTo>
                <a:lnTo>
                  <a:pt x="11216" y="28747"/>
                </a:lnTo>
                <a:lnTo>
                  <a:pt x="10554" y="28924"/>
                </a:lnTo>
                <a:lnTo>
                  <a:pt x="9936" y="29144"/>
                </a:lnTo>
                <a:lnTo>
                  <a:pt x="9317" y="29365"/>
                </a:lnTo>
                <a:lnTo>
                  <a:pt x="8699" y="29586"/>
                </a:lnTo>
                <a:lnTo>
                  <a:pt x="8125" y="29851"/>
                </a:lnTo>
                <a:lnTo>
                  <a:pt x="7551" y="30160"/>
                </a:lnTo>
                <a:lnTo>
                  <a:pt x="7021" y="30469"/>
                </a:lnTo>
                <a:lnTo>
                  <a:pt x="6491" y="30822"/>
                </a:lnTo>
                <a:lnTo>
                  <a:pt x="5961" y="31176"/>
                </a:lnTo>
                <a:lnTo>
                  <a:pt x="5520" y="31573"/>
                </a:lnTo>
                <a:lnTo>
                  <a:pt x="5078" y="31971"/>
                </a:lnTo>
                <a:lnTo>
                  <a:pt x="4637" y="32412"/>
                </a:lnTo>
                <a:lnTo>
                  <a:pt x="4239" y="32854"/>
                </a:lnTo>
                <a:lnTo>
                  <a:pt x="3842" y="33295"/>
                </a:lnTo>
                <a:lnTo>
                  <a:pt x="3489" y="33781"/>
                </a:lnTo>
                <a:lnTo>
                  <a:pt x="3179" y="34311"/>
                </a:lnTo>
                <a:lnTo>
                  <a:pt x="2870" y="34797"/>
                </a:lnTo>
                <a:lnTo>
                  <a:pt x="2605" y="35371"/>
                </a:lnTo>
                <a:lnTo>
                  <a:pt x="2385" y="35901"/>
                </a:lnTo>
                <a:lnTo>
                  <a:pt x="2164" y="36475"/>
                </a:lnTo>
                <a:lnTo>
                  <a:pt x="1987" y="37093"/>
                </a:lnTo>
                <a:lnTo>
                  <a:pt x="1855" y="37711"/>
                </a:lnTo>
                <a:lnTo>
                  <a:pt x="1722" y="38329"/>
                </a:lnTo>
                <a:lnTo>
                  <a:pt x="1634" y="38948"/>
                </a:lnTo>
                <a:lnTo>
                  <a:pt x="1590" y="39610"/>
                </a:lnTo>
                <a:lnTo>
                  <a:pt x="1590" y="40272"/>
                </a:lnTo>
                <a:lnTo>
                  <a:pt x="1590" y="40405"/>
                </a:lnTo>
                <a:lnTo>
                  <a:pt x="1590" y="41111"/>
                </a:lnTo>
                <a:lnTo>
                  <a:pt x="1634" y="41818"/>
                </a:lnTo>
                <a:lnTo>
                  <a:pt x="1722" y="42480"/>
                </a:lnTo>
                <a:lnTo>
                  <a:pt x="1811" y="43098"/>
                </a:lnTo>
                <a:lnTo>
                  <a:pt x="1943" y="43717"/>
                </a:lnTo>
                <a:lnTo>
                  <a:pt x="2120" y="44291"/>
                </a:lnTo>
                <a:lnTo>
                  <a:pt x="2296" y="44821"/>
                </a:lnTo>
                <a:lnTo>
                  <a:pt x="2517" y="45351"/>
                </a:lnTo>
                <a:lnTo>
                  <a:pt x="2782" y="45836"/>
                </a:lnTo>
                <a:lnTo>
                  <a:pt x="3047" y="46322"/>
                </a:lnTo>
                <a:lnTo>
                  <a:pt x="3312" y="46764"/>
                </a:lnTo>
                <a:lnTo>
                  <a:pt x="3665" y="47205"/>
                </a:lnTo>
                <a:lnTo>
                  <a:pt x="3974" y="47603"/>
                </a:lnTo>
                <a:lnTo>
                  <a:pt x="4372" y="47956"/>
                </a:lnTo>
                <a:lnTo>
                  <a:pt x="4769" y="48353"/>
                </a:lnTo>
                <a:lnTo>
                  <a:pt x="5167" y="48707"/>
                </a:lnTo>
                <a:lnTo>
                  <a:pt x="5608" y="49016"/>
                </a:lnTo>
                <a:lnTo>
                  <a:pt x="6094" y="49325"/>
                </a:lnTo>
                <a:lnTo>
                  <a:pt x="7110" y="49899"/>
                </a:lnTo>
                <a:lnTo>
                  <a:pt x="8169" y="50429"/>
                </a:lnTo>
                <a:lnTo>
                  <a:pt x="9362" y="50914"/>
                </a:lnTo>
                <a:lnTo>
                  <a:pt x="10598" y="51356"/>
                </a:lnTo>
                <a:lnTo>
                  <a:pt x="11923" y="51798"/>
                </a:lnTo>
                <a:lnTo>
                  <a:pt x="13336" y="52195"/>
                </a:lnTo>
                <a:lnTo>
                  <a:pt x="14793" y="52593"/>
                </a:lnTo>
                <a:lnTo>
                  <a:pt x="17045" y="53211"/>
                </a:lnTo>
                <a:lnTo>
                  <a:pt x="18017" y="53476"/>
                </a:lnTo>
                <a:lnTo>
                  <a:pt x="18856" y="53785"/>
                </a:lnTo>
                <a:lnTo>
                  <a:pt x="19606" y="54050"/>
                </a:lnTo>
                <a:lnTo>
                  <a:pt x="20269" y="54359"/>
                </a:lnTo>
                <a:lnTo>
                  <a:pt x="20843" y="54624"/>
                </a:lnTo>
                <a:lnTo>
                  <a:pt x="21329" y="54933"/>
                </a:lnTo>
                <a:lnTo>
                  <a:pt x="21726" y="55198"/>
                </a:lnTo>
                <a:lnTo>
                  <a:pt x="22035" y="55507"/>
                </a:lnTo>
                <a:lnTo>
                  <a:pt x="22300" y="55816"/>
                </a:lnTo>
                <a:lnTo>
                  <a:pt x="22521" y="56169"/>
                </a:lnTo>
                <a:lnTo>
                  <a:pt x="22653" y="56523"/>
                </a:lnTo>
                <a:lnTo>
                  <a:pt x="22742" y="56876"/>
                </a:lnTo>
                <a:lnTo>
                  <a:pt x="22830" y="57229"/>
                </a:lnTo>
                <a:lnTo>
                  <a:pt x="22830" y="57627"/>
                </a:lnTo>
                <a:lnTo>
                  <a:pt x="22830" y="57759"/>
                </a:lnTo>
                <a:lnTo>
                  <a:pt x="22786" y="58201"/>
                </a:lnTo>
                <a:lnTo>
                  <a:pt x="22742" y="58598"/>
                </a:lnTo>
                <a:lnTo>
                  <a:pt x="22609" y="58995"/>
                </a:lnTo>
                <a:lnTo>
                  <a:pt x="22433" y="59349"/>
                </a:lnTo>
                <a:lnTo>
                  <a:pt x="22212" y="59658"/>
                </a:lnTo>
                <a:lnTo>
                  <a:pt x="21947" y="59967"/>
                </a:lnTo>
                <a:lnTo>
                  <a:pt x="21638" y="60276"/>
                </a:lnTo>
                <a:lnTo>
                  <a:pt x="21284" y="60497"/>
                </a:lnTo>
                <a:lnTo>
                  <a:pt x="20887" y="60762"/>
                </a:lnTo>
                <a:lnTo>
                  <a:pt x="20490" y="60938"/>
                </a:lnTo>
                <a:lnTo>
                  <a:pt x="20004" y="61115"/>
                </a:lnTo>
                <a:lnTo>
                  <a:pt x="19474" y="61248"/>
                </a:lnTo>
                <a:lnTo>
                  <a:pt x="18944" y="61380"/>
                </a:lnTo>
                <a:lnTo>
                  <a:pt x="18370" y="61468"/>
                </a:lnTo>
                <a:lnTo>
                  <a:pt x="17752" y="61512"/>
                </a:lnTo>
                <a:lnTo>
                  <a:pt x="16250" y="61512"/>
                </a:lnTo>
                <a:lnTo>
                  <a:pt x="15411" y="61424"/>
                </a:lnTo>
                <a:lnTo>
                  <a:pt x="14572" y="61336"/>
                </a:lnTo>
                <a:lnTo>
                  <a:pt x="13777" y="61159"/>
                </a:lnTo>
                <a:lnTo>
                  <a:pt x="13027" y="60983"/>
                </a:lnTo>
                <a:lnTo>
                  <a:pt x="12232" y="60762"/>
                </a:lnTo>
                <a:lnTo>
                  <a:pt x="11481" y="60497"/>
                </a:lnTo>
                <a:lnTo>
                  <a:pt x="10775" y="60232"/>
                </a:lnTo>
                <a:lnTo>
                  <a:pt x="10024" y="59879"/>
                </a:lnTo>
                <a:lnTo>
                  <a:pt x="9317" y="59525"/>
                </a:lnTo>
                <a:lnTo>
                  <a:pt x="8611" y="59128"/>
                </a:lnTo>
                <a:lnTo>
                  <a:pt x="7904" y="58686"/>
                </a:lnTo>
                <a:lnTo>
                  <a:pt x="7198" y="58245"/>
                </a:lnTo>
                <a:lnTo>
                  <a:pt x="6535" y="57759"/>
                </a:lnTo>
                <a:lnTo>
                  <a:pt x="5167" y="56699"/>
                </a:lnTo>
                <a:lnTo>
                  <a:pt x="0" y="62881"/>
                </a:lnTo>
                <a:lnTo>
                  <a:pt x="883" y="63676"/>
                </a:lnTo>
                <a:lnTo>
                  <a:pt x="1855" y="64383"/>
                </a:lnTo>
                <a:lnTo>
                  <a:pt x="2826" y="65045"/>
                </a:lnTo>
                <a:lnTo>
                  <a:pt x="3798" y="65663"/>
                </a:lnTo>
                <a:lnTo>
                  <a:pt x="4813" y="66237"/>
                </a:lnTo>
                <a:lnTo>
                  <a:pt x="5873" y="66767"/>
                </a:lnTo>
                <a:lnTo>
                  <a:pt x="6889" y="67253"/>
                </a:lnTo>
                <a:lnTo>
                  <a:pt x="7993" y="67695"/>
                </a:lnTo>
                <a:lnTo>
                  <a:pt x="9053" y="68048"/>
                </a:lnTo>
                <a:lnTo>
                  <a:pt x="10156" y="68357"/>
                </a:lnTo>
                <a:lnTo>
                  <a:pt x="11260" y="68622"/>
                </a:lnTo>
                <a:lnTo>
                  <a:pt x="12409" y="68887"/>
                </a:lnTo>
                <a:lnTo>
                  <a:pt x="13513" y="69019"/>
                </a:lnTo>
                <a:lnTo>
                  <a:pt x="14661" y="69152"/>
                </a:lnTo>
                <a:lnTo>
                  <a:pt x="15765" y="69240"/>
                </a:lnTo>
                <a:lnTo>
                  <a:pt x="16913" y="69284"/>
                </a:lnTo>
                <a:lnTo>
                  <a:pt x="18502" y="69196"/>
                </a:lnTo>
                <a:lnTo>
                  <a:pt x="19253" y="69152"/>
                </a:lnTo>
                <a:lnTo>
                  <a:pt x="20004" y="69064"/>
                </a:lnTo>
                <a:lnTo>
                  <a:pt x="20755" y="68931"/>
                </a:lnTo>
                <a:lnTo>
                  <a:pt x="21461" y="68799"/>
                </a:lnTo>
                <a:lnTo>
                  <a:pt x="22123" y="68622"/>
                </a:lnTo>
                <a:lnTo>
                  <a:pt x="22830" y="68445"/>
                </a:lnTo>
                <a:lnTo>
                  <a:pt x="23492" y="68225"/>
                </a:lnTo>
                <a:lnTo>
                  <a:pt x="24111" y="68004"/>
                </a:lnTo>
                <a:lnTo>
                  <a:pt x="24729" y="67739"/>
                </a:lnTo>
                <a:lnTo>
                  <a:pt x="25303" y="67430"/>
                </a:lnTo>
                <a:lnTo>
                  <a:pt x="25877" y="67121"/>
                </a:lnTo>
                <a:lnTo>
                  <a:pt x="26407" y="66811"/>
                </a:lnTo>
                <a:lnTo>
                  <a:pt x="26937" y="66414"/>
                </a:lnTo>
                <a:lnTo>
                  <a:pt x="27422" y="66061"/>
                </a:lnTo>
                <a:lnTo>
                  <a:pt x="27908" y="65663"/>
                </a:lnTo>
                <a:lnTo>
                  <a:pt x="28350" y="65222"/>
                </a:lnTo>
                <a:lnTo>
                  <a:pt x="28791" y="64780"/>
                </a:lnTo>
                <a:lnTo>
                  <a:pt x="29189" y="64294"/>
                </a:lnTo>
                <a:lnTo>
                  <a:pt x="29542" y="63809"/>
                </a:lnTo>
                <a:lnTo>
                  <a:pt x="29895" y="63279"/>
                </a:lnTo>
                <a:lnTo>
                  <a:pt x="30160" y="62749"/>
                </a:lnTo>
                <a:lnTo>
                  <a:pt x="30469" y="62175"/>
                </a:lnTo>
                <a:lnTo>
                  <a:pt x="30690" y="61601"/>
                </a:lnTo>
                <a:lnTo>
                  <a:pt x="30911" y="60983"/>
                </a:lnTo>
                <a:lnTo>
                  <a:pt x="31088" y="60364"/>
                </a:lnTo>
                <a:lnTo>
                  <a:pt x="31264" y="59702"/>
                </a:lnTo>
                <a:lnTo>
                  <a:pt x="31397" y="59040"/>
                </a:lnTo>
                <a:lnTo>
                  <a:pt x="31485" y="58333"/>
                </a:lnTo>
                <a:lnTo>
                  <a:pt x="31529" y="57627"/>
                </a:lnTo>
                <a:lnTo>
                  <a:pt x="31529" y="56920"/>
                </a:lnTo>
                <a:lnTo>
                  <a:pt x="31529" y="56788"/>
                </a:lnTo>
                <a:lnTo>
                  <a:pt x="31529" y="56169"/>
                </a:lnTo>
                <a:lnTo>
                  <a:pt x="31485" y="55551"/>
                </a:lnTo>
                <a:lnTo>
                  <a:pt x="31397" y="54933"/>
                </a:lnTo>
                <a:lnTo>
                  <a:pt x="31308" y="54359"/>
                </a:lnTo>
                <a:lnTo>
                  <a:pt x="31220" y="53829"/>
                </a:lnTo>
                <a:lnTo>
                  <a:pt x="31043" y="53299"/>
                </a:lnTo>
                <a:lnTo>
                  <a:pt x="30911" y="52769"/>
                </a:lnTo>
                <a:lnTo>
                  <a:pt x="30690" y="52283"/>
                </a:lnTo>
                <a:lnTo>
                  <a:pt x="30469" y="51798"/>
                </a:lnTo>
                <a:lnTo>
                  <a:pt x="30249" y="51356"/>
                </a:lnTo>
                <a:lnTo>
                  <a:pt x="29984" y="50914"/>
                </a:lnTo>
                <a:lnTo>
                  <a:pt x="29675" y="50517"/>
                </a:lnTo>
                <a:lnTo>
                  <a:pt x="29365" y="50120"/>
                </a:lnTo>
                <a:lnTo>
                  <a:pt x="29012" y="49722"/>
                </a:lnTo>
                <a:lnTo>
                  <a:pt x="28659" y="49369"/>
                </a:lnTo>
                <a:lnTo>
                  <a:pt x="28261" y="49016"/>
                </a:lnTo>
                <a:lnTo>
                  <a:pt x="27378" y="48309"/>
                </a:lnTo>
                <a:lnTo>
                  <a:pt x="26451" y="47735"/>
                </a:lnTo>
                <a:lnTo>
                  <a:pt x="25391" y="47161"/>
                </a:lnTo>
                <a:lnTo>
                  <a:pt x="24287" y="46631"/>
                </a:lnTo>
                <a:lnTo>
                  <a:pt x="23051" y="46145"/>
                </a:lnTo>
                <a:lnTo>
                  <a:pt x="21770" y="45660"/>
                </a:lnTo>
                <a:lnTo>
                  <a:pt x="20357" y="45262"/>
                </a:lnTo>
                <a:lnTo>
                  <a:pt x="18900" y="44821"/>
                </a:lnTo>
                <a:lnTo>
                  <a:pt x="16559" y="44202"/>
                </a:lnTo>
                <a:lnTo>
                  <a:pt x="14661" y="43628"/>
                </a:lnTo>
                <a:lnTo>
                  <a:pt x="13866" y="43363"/>
                </a:lnTo>
                <a:lnTo>
                  <a:pt x="13159" y="43098"/>
                </a:lnTo>
                <a:lnTo>
                  <a:pt x="12541" y="42834"/>
                </a:lnTo>
                <a:lnTo>
                  <a:pt x="12011" y="42524"/>
                </a:lnTo>
                <a:lnTo>
                  <a:pt x="11570" y="42259"/>
                </a:lnTo>
                <a:lnTo>
                  <a:pt x="11216" y="41950"/>
                </a:lnTo>
                <a:lnTo>
                  <a:pt x="10907" y="41597"/>
                </a:lnTo>
                <a:lnTo>
                  <a:pt x="10686" y="41288"/>
                </a:lnTo>
                <a:lnTo>
                  <a:pt x="10510" y="40891"/>
                </a:lnTo>
                <a:lnTo>
                  <a:pt x="10377" y="40493"/>
                </a:lnTo>
                <a:lnTo>
                  <a:pt x="10333" y="40052"/>
                </a:lnTo>
                <a:lnTo>
                  <a:pt x="10289" y="39610"/>
                </a:lnTo>
                <a:lnTo>
                  <a:pt x="10289" y="39477"/>
                </a:lnTo>
                <a:lnTo>
                  <a:pt x="10333" y="39124"/>
                </a:lnTo>
                <a:lnTo>
                  <a:pt x="10377" y="38771"/>
                </a:lnTo>
                <a:lnTo>
                  <a:pt x="10466" y="38462"/>
                </a:lnTo>
                <a:lnTo>
                  <a:pt x="10642" y="38109"/>
                </a:lnTo>
                <a:lnTo>
                  <a:pt x="10819" y="37799"/>
                </a:lnTo>
                <a:lnTo>
                  <a:pt x="11040" y="37535"/>
                </a:lnTo>
                <a:lnTo>
                  <a:pt x="11305" y="37270"/>
                </a:lnTo>
                <a:lnTo>
                  <a:pt x="11614" y="37005"/>
                </a:lnTo>
                <a:lnTo>
                  <a:pt x="11923" y="36784"/>
                </a:lnTo>
                <a:lnTo>
                  <a:pt x="12320" y="36607"/>
                </a:lnTo>
                <a:lnTo>
                  <a:pt x="12762" y="36431"/>
                </a:lnTo>
                <a:lnTo>
                  <a:pt x="13203" y="36298"/>
                </a:lnTo>
                <a:lnTo>
                  <a:pt x="13689" y="36166"/>
                </a:lnTo>
                <a:lnTo>
                  <a:pt x="14219" y="36077"/>
                </a:lnTo>
                <a:lnTo>
                  <a:pt x="14793" y="36033"/>
                </a:lnTo>
                <a:lnTo>
                  <a:pt x="16074" y="36033"/>
                </a:lnTo>
                <a:lnTo>
                  <a:pt x="16692" y="36077"/>
                </a:lnTo>
                <a:lnTo>
                  <a:pt x="17310" y="36166"/>
                </a:lnTo>
                <a:lnTo>
                  <a:pt x="17973" y="36298"/>
                </a:lnTo>
                <a:lnTo>
                  <a:pt x="18591" y="36431"/>
                </a:lnTo>
                <a:lnTo>
                  <a:pt x="19253" y="36607"/>
                </a:lnTo>
                <a:lnTo>
                  <a:pt x="19871" y="36828"/>
                </a:lnTo>
                <a:lnTo>
                  <a:pt x="20534" y="37049"/>
                </a:lnTo>
                <a:lnTo>
                  <a:pt x="21858" y="37623"/>
                </a:lnTo>
                <a:lnTo>
                  <a:pt x="23139" y="38285"/>
                </a:lnTo>
                <a:lnTo>
                  <a:pt x="24464" y="39080"/>
                </a:lnTo>
                <a:lnTo>
                  <a:pt x="25789" y="39919"/>
                </a:lnTo>
                <a:lnTo>
                  <a:pt x="30337" y="33339"/>
                </a:lnTo>
                <a:lnTo>
                  <a:pt x="29586" y="32765"/>
                </a:lnTo>
                <a:lnTo>
                  <a:pt x="28791" y="32191"/>
                </a:lnTo>
                <a:lnTo>
                  <a:pt x="27952" y="31661"/>
                </a:lnTo>
                <a:lnTo>
                  <a:pt x="27158" y="31176"/>
                </a:lnTo>
                <a:lnTo>
                  <a:pt x="26274" y="30734"/>
                </a:lnTo>
                <a:lnTo>
                  <a:pt x="25391" y="30293"/>
                </a:lnTo>
                <a:lnTo>
                  <a:pt x="24508" y="29939"/>
                </a:lnTo>
                <a:lnTo>
                  <a:pt x="23581" y="29586"/>
                </a:lnTo>
                <a:lnTo>
                  <a:pt x="22653" y="29277"/>
                </a:lnTo>
                <a:lnTo>
                  <a:pt x="21726" y="29012"/>
                </a:lnTo>
                <a:lnTo>
                  <a:pt x="20710" y="28791"/>
                </a:lnTo>
                <a:lnTo>
                  <a:pt x="19739" y="28615"/>
                </a:lnTo>
                <a:lnTo>
                  <a:pt x="18723" y="28438"/>
                </a:lnTo>
                <a:lnTo>
                  <a:pt x="17663" y="28350"/>
                </a:lnTo>
                <a:lnTo>
                  <a:pt x="16604" y="28305"/>
                </a:lnTo>
                <a:lnTo>
                  <a:pt x="15544" y="28261"/>
                </a:lnTo>
                <a:close/>
                <a:moveTo>
                  <a:pt x="166566" y="37711"/>
                </a:moveTo>
                <a:lnTo>
                  <a:pt x="165462" y="37755"/>
                </a:lnTo>
                <a:lnTo>
                  <a:pt x="164358" y="37888"/>
                </a:lnTo>
                <a:lnTo>
                  <a:pt x="163254" y="38064"/>
                </a:lnTo>
                <a:lnTo>
                  <a:pt x="162239" y="38374"/>
                </a:lnTo>
                <a:lnTo>
                  <a:pt x="161267" y="38727"/>
                </a:lnTo>
                <a:lnTo>
                  <a:pt x="160340" y="39124"/>
                </a:lnTo>
                <a:lnTo>
                  <a:pt x="159501" y="39654"/>
                </a:lnTo>
                <a:lnTo>
                  <a:pt x="158706" y="40228"/>
                </a:lnTo>
                <a:lnTo>
                  <a:pt x="157955" y="40891"/>
                </a:lnTo>
                <a:lnTo>
                  <a:pt x="157646" y="41244"/>
                </a:lnTo>
                <a:lnTo>
                  <a:pt x="157337" y="41597"/>
                </a:lnTo>
                <a:lnTo>
                  <a:pt x="157028" y="41995"/>
                </a:lnTo>
                <a:lnTo>
                  <a:pt x="156763" y="42392"/>
                </a:lnTo>
                <a:lnTo>
                  <a:pt x="156542" y="42834"/>
                </a:lnTo>
                <a:lnTo>
                  <a:pt x="156321" y="43275"/>
                </a:lnTo>
                <a:lnTo>
                  <a:pt x="156100" y="43717"/>
                </a:lnTo>
                <a:lnTo>
                  <a:pt x="155924" y="44202"/>
                </a:lnTo>
                <a:lnTo>
                  <a:pt x="155791" y="44688"/>
                </a:lnTo>
                <a:lnTo>
                  <a:pt x="155659" y="45218"/>
                </a:lnTo>
                <a:lnTo>
                  <a:pt x="155571" y="45748"/>
                </a:lnTo>
                <a:lnTo>
                  <a:pt x="155482" y="46278"/>
                </a:lnTo>
                <a:lnTo>
                  <a:pt x="155438" y="46808"/>
                </a:lnTo>
                <a:lnTo>
                  <a:pt x="155438" y="47382"/>
                </a:lnTo>
                <a:lnTo>
                  <a:pt x="155438" y="47514"/>
                </a:lnTo>
                <a:lnTo>
                  <a:pt x="155438" y="48044"/>
                </a:lnTo>
                <a:lnTo>
                  <a:pt x="155482" y="48574"/>
                </a:lnTo>
                <a:lnTo>
                  <a:pt x="155526" y="49060"/>
                </a:lnTo>
                <a:lnTo>
                  <a:pt x="155659" y="49546"/>
                </a:lnTo>
                <a:lnTo>
                  <a:pt x="155747" y="50031"/>
                </a:lnTo>
                <a:lnTo>
                  <a:pt x="155880" y="50429"/>
                </a:lnTo>
                <a:lnTo>
                  <a:pt x="156056" y="50870"/>
                </a:lnTo>
                <a:lnTo>
                  <a:pt x="156233" y="51268"/>
                </a:lnTo>
                <a:lnTo>
                  <a:pt x="156675" y="52018"/>
                </a:lnTo>
                <a:lnTo>
                  <a:pt x="157160" y="52681"/>
                </a:lnTo>
                <a:lnTo>
                  <a:pt x="157734" y="53299"/>
                </a:lnTo>
                <a:lnTo>
                  <a:pt x="158397" y="53829"/>
                </a:lnTo>
                <a:lnTo>
                  <a:pt x="159059" y="54359"/>
                </a:lnTo>
                <a:lnTo>
                  <a:pt x="159766" y="54800"/>
                </a:lnTo>
                <a:lnTo>
                  <a:pt x="160516" y="55198"/>
                </a:lnTo>
                <a:lnTo>
                  <a:pt x="161311" y="55551"/>
                </a:lnTo>
                <a:lnTo>
                  <a:pt x="162106" y="55860"/>
                </a:lnTo>
                <a:lnTo>
                  <a:pt x="162901" y="56169"/>
                </a:lnTo>
                <a:lnTo>
                  <a:pt x="164535" y="56699"/>
                </a:lnTo>
                <a:lnTo>
                  <a:pt x="166919" y="57406"/>
                </a:lnTo>
                <a:lnTo>
                  <a:pt x="168023" y="57759"/>
                </a:lnTo>
                <a:lnTo>
                  <a:pt x="168951" y="58112"/>
                </a:lnTo>
                <a:lnTo>
                  <a:pt x="169348" y="58333"/>
                </a:lnTo>
                <a:lnTo>
                  <a:pt x="169745" y="58554"/>
                </a:lnTo>
                <a:lnTo>
                  <a:pt x="170055" y="58775"/>
                </a:lnTo>
                <a:lnTo>
                  <a:pt x="170320" y="58995"/>
                </a:lnTo>
                <a:lnTo>
                  <a:pt x="170540" y="59260"/>
                </a:lnTo>
                <a:lnTo>
                  <a:pt x="170717" y="59570"/>
                </a:lnTo>
                <a:lnTo>
                  <a:pt x="170805" y="59879"/>
                </a:lnTo>
                <a:lnTo>
                  <a:pt x="170849" y="60232"/>
                </a:lnTo>
                <a:lnTo>
                  <a:pt x="170849" y="60320"/>
                </a:lnTo>
                <a:lnTo>
                  <a:pt x="170849" y="60585"/>
                </a:lnTo>
                <a:lnTo>
                  <a:pt x="170805" y="60806"/>
                </a:lnTo>
                <a:lnTo>
                  <a:pt x="170717" y="61027"/>
                </a:lnTo>
                <a:lnTo>
                  <a:pt x="170629" y="61248"/>
                </a:lnTo>
                <a:lnTo>
                  <a:pt x="170496" y="61468"/>
                </a:lnTo>
                <a:lnTo>
                  <a:pt x="170364" y="61645"/>
                </a:lnTo>
                <a:lnTo>
                  <a:pt x="170187" y="61822"/>
                </a:lnTo>
                <a:lnTo>
                  <a:pt x="169966" y="61954"/>
                </a:lnTo>
                <a:lnTo>
                  <a:pt x="169745" y="62131"/>
                </a:lnTo>
                <a:lnTo>
                  <a:pt x="169481" y="62263"/>
                </a:lnTo>
                <a:lnTo>
                  <a:pt x="169171" y="62351"/>
                </a:lnTo>
                <a:lnTo>
                  <a:pt x="168818" y="62440"/>
                </a:lnTo>
                <a:lnTo>
                  <a:pt x="168067" y="62572"/>
                </a:lnTo>
                <a:lnTo>
                  <a:pt x="167228" y="62616"/>
                </a:lnTo>
                <a:lnTo>
                  <a:pt x="166654" y="62572"/>
                </a:lnTo>
                <a:lnTo>
                  <a:pt x="166124" y="62528"/>
                </a:lnTo>
                <a:lnTo>
                  <a:pt x="165550" y="62484"/>
                </a:lnTo>
                <a:lnTo>
                  <a:pt x="164976" y="62351"/>
                </a:lnTo>
                <a:lnTo>
                  <a:pt x="163784" y="62087"/>
                </a:lnTo>
                <a:lnTo>
                  <a:pt x="162548" y="61689"/>
                </a:lnTo>
                <a:lnTo>
                  <a:pt x="161311" y="61159"/>
                </a:lnTo>
                <a:lnTo>
                  <a:pt x="160075" y="60541"/>
                </a:lnTo>
                <a:lnTo>
                  <a:pt x="158838" y="59790"/>
                </a:lnTo>
                <a:lnTo>
                  <a:pt x="157602" y="58951"/>
                </a:lnTo>
                <a:lnTo>
                  <a:pt x="153893" y="64648"/>
                </a:lnTo>
                <a:lnTo>
                  <a:pt x="154643" y="65222"/>
                </a:lnTo>
                <a:lnTo>
                  <a:pt x="155438" y="65752"/>
                </a:lnTo>
                <a:lnTo>
                  <a:pt x="156233" y="66282"/>
                </a:lnTo>
                <a:lnTo>
                  <a:pt x="157028" y="66723"/>
                </a:lnTo>
                <a:lnTo>
                  <a:pt x="157867" y="67121"/>
                </a:lnTo>
                <a:lnTo>
                  <a:pt x="158662" y="67518"/>
                </a:lnTo>
                <a:lnTo>
                  <a:pt x="159501" y="67871"/>
                </a:lnTo>
                <a:lnTo>
                  <a:pt x="160340" y="68136"/>
                </a:lnTo>
                <a:lnTo>
                  <a:pt x="161179" y="68401"/>
                </a:lnTo>
                <a:lnTo>
                  <a:pt x="162018" y="68666"/>
                </a:lnTo>
                <a:lnTo>
                  <a:pt x="162857" y="68843"/>
                </a:lnTo>
                <a:lnTo>
                  <a:pt x="163696" y="68975"/>
                </a:lnTo>
                <a:lnTo>
                  <a:pt x="164535" y="69108"/>
                </a:lnTo>
                <a:lnTo>
                  <a:pt x="165374" y="69196"/>
                </a:lnTo>
                <a:lnTo>
                  <a:pt x="166169" y="69240"/>
                </a:lnTo>
                <a:lnTo>
                  <a:pt x="166963" y="69284"/>
                </a:lnTo>
                <a:lnTo>
                  <a:pt x="168200" y="69240"/>
                </a:lnTo>
                <a:lnTo>
                  <a:pt x="169392" y="69108"/>
                </a:lnTo>
                <a:lnTo>
                  <a:pt x="170496" y="68931"/>
                </a:lnTo>
                <a:lnTo>
                  <a:pt x="171600" y="68666"/>
                </a:lnTo>
                <a:lnTo>
                  <a:pt x="172616" y="68357"/>
                </a:lnTo>
                <a:lnTo>
                  <a:pt x="173587" y="67915"/>
                </a:lnTo>
                <a:lnTo>
                  <a:pt x="174470" y="67430"/>
                </a:lnTo>
                <a:lnTo>
                  <a:pt x="174912" y="67165"/>
                </a:lnTo>
                <a:lnTo>
                  <a:pt x="175309" y="66900"/>
                </a:lnTo>
                <a:lnTo>
                  <a:pt x="175663" y="66547"/>
                </a:lnTo>
                <a:lnTo>
                  <a:pt x="176060" y="66237"/>
                </a:lnTo>
                <a:lnTo>
                  <a:pt x="176369" y="65884"/>
                </a:lnTo>
                <a:lnTo>
                  <a:pt x="176723" y="65487"/>
                </a:lnTo>
                <a:lnTo>
                  <a:pt x="176987" y="65133"/>
                </a:lnTo>
                <a:lnTo>
                  <a:pt x="177297" y="64692"/>
                </a:lnTo>
                <a:lnTo>
                  <a:pt x="177517" y="64250"/>
                </a:lnTo>
                <a:lnTo>
                  <a:pt x="177738" y="63809"/>
                </a:lnTo>
                <a:lnTo>
                  <a:pt x="177959" y="63323"/>
                </a:lnTo>
                <a:lnTo>
                  <a:pt x="178136" y="62837"/>
                </a:lnTo>
                <a:lnTo>
                  <a:pt x="178312" y="62307"/>
                </a:lnTo>
                <a:lnTo>
                  <a:pt x="178445" y="61777"/>
                </a:lnTo>
                <a:lnTo>
                  <a:pt x="178533" y="61203"/>
                </a:lnTo>
                <a:lnTo>
                  <a:pt x="178577" y="60629"/>
                </a:lnTo>
                <a:lnTo>
                  <a:pt x="178621" y="60055"/>
                </a:lnTo>
                <a:lnTo>
                  <a:pt x="178666" y="59393"/>
                </a:lnTo>
                <a:lnTo>
                  <a:pt x="178666" y="59305"/>
                </a:lnTo>
                <a:lnTo>
                  <a:pt x="178621" y="58775"/>
                </a:lnTo>
                <a:lnTo>
                  <a:pt x="178577" y="58289"/>
                </a:lnTo>
                <a:lnTo>
                  <a:pt x="178533" y="57803"/>
                </a:lnTo>
                <a:lnTo>
                  <a:pt x="178445" y="57362"/>
                </a:lnTo>
                <a:lnTo>
                  <a:pt x="178312" y="56920"/>
                </a:lnTo>
                <a:lnTo>
                  <a:pt x="178180" y="56523"/>
                </a:lnTo>
                <a:lnTo>
                  <a:pt x="178003" y="56125"/>
                </a:lnTo>
                <a:lnTo>
                  <a:pt x="177827" y="55728"/>
                </a:lnTo>
                <a:lnTo>
                  <a:pt x="177385" y="55021"/>
                </a:lnTo>
                <a:lnTo>
                  <a:pt x="176855" y="54359"/>
                </a:lnTo>
                <a:lnTo>
                  <a:pt x="176281" y="53741"/>
                </a:lnTo>
                <a:lnTo>
                  <a:pt x="175663" y="53211"/>
                </a:lnTo>
                <a:lnTo>
                  <a:pt x="174956" y="52725"/>
                </a:lnTo>
                <a:lnTo>
                  <a:pt x="174206" y="52283"/>
                </a:lnTo>
                <a:lnTo>
                  <a:pt x="173455" y="51842"/>
                </a:lnTo>
                <a:lnTo>
                  <a:pt x="172660" y="51489"/>
                </a:lnTo>
                <a:lnTo>
                  <a:pt x="171865" y="51135"/>
                </a:lnTo>
                <a:lnTo>
                  <a:pt x="171070" y="50826"/>
                </a:lnTo>
                <a:lnTo>
                  <a:pt x="169436" y="50252"/>
                </a:lnTo>
                <a:lnTo>
                  <a:pt x="167052" y="49457"/>
                </a:lnTo>
                <a:lnTo>
                  <a:pt x="166036" y="49060"/>
                </a:lnTo>
                <a:lnTo>
                  <a:pt x="165109" y="48618"/>
                </a:lnTo>
                <a:lnTo>
                  <a:pt x="164667" y="48442"/>
                </a:lnTo>
                <a:lnTo>
                  <a:pt x="164314" y="48221"/>
                </a:lnTo>
                <a:lnTo>
                  <a:pt x="164005" y="47956"/>
                </a:lnTo>
                <a:lnTo>
                  <a:pt x="163740" y="47735"/>
                </a:lnTo>
                <a:lnTo>
                  <a:pt x="163519" y="47470"/>
                </a:lnTo>
                <a:lnTo>
                  <a:pt x="163342" y="47205"/>
                </a:lnTo>
                <a:lnTo>
                  <a:pt x="163254" y="46896"/>
                </a:lnTo>
                <a:lnTo>
                  <a:pt x="163210" y="46587"/>
                </a:lnTo>
                <a:lnTo>
                  <a:pt x="163210" y="46499"/>
                </a:lnTo>
                <a:lnTo>
                  <a:pt x="163254" y="46057"/>
                </a:lnTo>
                <a:lnTo>
                  <a:pt x="163342" y="45836"/>
                </a:lnTo>
                <a:lnTo>
                  <a:pt x="163431" y="45660"/>
                </a:lnTo>
                <a:lnTo>
                  <a:pt x="163519" y="45483"/>
                </a:lnTo>
                <a:lnTo>
                  <a:pt x="163696" y="45306"/>
                </a:lnTo>
                <a:lnTo>
                  <a:pt x="164049" y="44997"/>
                </a:lnTo>
                <a:lnTo>
                  <a:pt x="164491" y="44732"/>
                </a:lnTo>
                <a:lnTo>
                  <a:pt x="165021" y="44556"/>
                </a:lnTo>
                <a:lnTo>
                  <a:pt x="165683" y="44423"/>
                </a:lnTo>
                <a:lnTo>
                  <a:pt x="166434" y="44379"/>
                </a:lnTo>
                <a:lnTo>
                  <a:pt x="167273" y="44423"/>
                </a:lnTo>
                <a:lnTo>
                  <a:pt x="168200" y="44556"/>
                </a:lnTo>
                <a:lnTo>
                  <a:pt x="169216" y="44821"/>
                </a:lnTo>
                <a:lnTo>
                  <a:pt x="170231" y="45130"/>
                </a:lnTo>
                <a:lnTo>
                  <a:pt x="171335" y="45571"/>
                </a:lnTo>
                <a:lnTo>
                  <a:pt x="172439" y="46057"/>
                </a:lnTo>
                <a:lnTo>
                  <a:pt x="173543" y="46587"/>
                </a:lnTo>
                <a:lnTo>
                  <a:pt x="174647" y="47249"/>
                </a:lnTo>
                <a:lnTo>
                  <a:pt x="177959" y="41244"/>
                </a:lnTo>
                <a:lnTo>
                  <a:pt x="177341" y="40846"/>
                </a:lnTo>
                <a:lnTo>
                  <a:pt x="176678" y="40449"/>
                </a:lnTo>
                <a:lnTo>
                  <a:pt x="176016" y="40096"/>
                </a:lnTo>
                <a:lnTo>
                  <a:pt x="175354" y="39742"/>
                </a:lnTo>
                <a:lnTo>
                  <a:pt x="174647" y="39433"/>
                </a:lnTo>
                <a:lnTo>
                  <a:pt x="173941" y="39168"/>
                </a:lnTo>
                <a:lnTo>
                  <a:pt x="173234" y="38903"/>
                </a:lnTo>
                <a:lnTo>
                  <a:pt x="172483" y="38638"/>
                </a:lnTo>
                <a:lnTo>
                  <a:pt x="171777" y="38418"/>
                </a:lnTo>
                <a:lnTo>
                  <a:pt x="171026" y="38241"/>
                </a:lnTo>
                <a:lnTo>
                  <a:pt x="170275" y="38109"/>
                </a:lnTo>
                <a:lnTo>
                  <a:pt x="169525" y="37976"/>
                </a:lnTo>
                <a:lnTo>
                  <a:pt x="168774" y="37844"/>
                </a:lnTo>
                <a:lnTo>
                  <a:pt x="168067" y="37799"/>
                </a:lnTo>
                <a:lnTo>
                  <a:pt x="167317" y="37755"/>
                </a:lnTo>
                <a:lnTo>
                  <a:pt x="166566" y="37711"/>
                </a:lnTo>
                <a:close/>
                <a:moveTo>
                  <a:pt x="49943" y="37623"/>
                </a:moveTo>
                <a:lnTo>
                  <a:pt x="49104" y="37667"/>
                </a:lnTo>
                <a:lnTo>
                  <a:pt x="48265" y="37799"/>
                </a:lnTo>
                <a:lnTo>
                  <a:pt x="47426" y="37932"/>
                </a:lnTo>
                <a:lnTo>
                  <a:pt x="46631" y="38109"/>
                </a:lnTo>
                <a:lnTo>
                  <a:pt x="45881" y="38329"/>
                </a:lnTo>
                <a:lnTo>
                  <a:pt x="45086" y="38594"/>
                </a:lnTo>
                <a:lnTo>
                  <a:pt x="44379" y="38859"/>
                </a:lnTo>
                <a:lnTo>
                  <a:pt x="43673" y="39168"/>
                </a:lnTo>
                <a:lnTo>
                  <a:pt x="42966" y="39522"/>
                </a:lnTo>
                <a:lnTo>
                  <a:pt x="42304" y="39919"/>
                </a:lnTo>
                <a:lnTo>
                  <a:pt x="41642" y="40317"/>
                </a:lnTo>
                <a:lnTo>
                  <a:pt x="41023" y="40758"/>
                </a:lnTo>
                <a:lnTo>
                  <a:pt x="40405" y="41244"/>
                </a:lnTo>
                <a:lnTo>
                  <a:pt x="39831" y="41774"/>
                </a:lnTo>
                <a:lnTo>
                  <a:pt x="39301" y="42259"/>
                </a:lnTo>
                <a:lnTo>
                  <a:pt x="38771" y="42834"/>
                </a:lnTo>
                <a:lnTo>
                  <a:pt x="38285" y="43408"/>
                </a:lnTo>
                <a:lnTo>
                  <a:pt x="37844" y="44026"/>
                </a:lnTo>
                <a:lnTo>
                  <a:pt x="37402" y="44644"/>
                </a:lnTo>
                <a:lnTo>
                  <a:pt x="37005" y="45262"/>
                </a:lnTo>
                <a:lnTo>
                  <a:pt x="36652" y="45925"/>
                </a:lnTo>
                <a:lnTo>
                  <a:pt x="36298" y="46631"/>
                </a:lnTo>
                <a:lnTo>
                  <a:pt x="35989" y="47338"/>
                </a:lnTo>
                <a:lnTo>
                  <a:pt x="35724" y="48044"/>
                </a:lnTo>
                <a:lnTo>
                  <a:pt x="35503" y="48795"/>
                </a:lnTo>
                <a:lnTo>
                  <a:pt x="35283" y="49546"/>
                </a:lnTo>
                <a:lnTo>
                  <a:pt x="35106" y="50296"/>
                </a:lnTo>
                <a:lnTo>
                  <a:pt x="34974" y="51091"/>
                </a:lnTo>
                <a:lnTo>
                  <a:pt x="34885" y="51886"/>
                </a:lnTo>
                <a:lnTo>
                  <a:pt x="34841" y="52681"/>
                </a:lnTo>
                <a:lnTo>
                  <a:pt x="34797" y="53476"/>
                </a:lnTo>
                <a:lnTo>
                  <a:pt x="34797" y="53608"/>
                </a:lnTo>
                <a:lnTo>
                  <a:pt x="34841" y="54403"/>
                </a:lnTo>
                <a:lnTo>
                  <a:pt x="34885" y="55198"/>
                </a:lnTo>
                <a:lnTo>
                  <a:pt x="34974" y="55993"/>
                </a:lnTo>
                <a:lnTo>
                  <a:pt x="35106" y="56788"/>
                </a:lnTo>
                <a:lnTo>
                  <a:pt x="35283" y="57538"/>
                </a:lnTo>
                <a:lnTo>
                  <a:pt x="35503" y="58289"/>
                </a:lnTo>
                <a:lnTo>
                  <a:pt x="35724" y="59040"/>
                </a:lnTo>
                <a:lnTo>
                  <a:pt x="35989" y="59746"/>
                </a:lnTo>
                <a:lnTo>
                  <a:pt x="36298" y="60453"/>
                </a:lnTo>
                <a:lnTo>
                  <a:pt x="36652" y="61115"/>
                </a:lnTo>
                <a:lnTo>
                  <a:pt x="37005" y="61777"/>
                </a:lnTo>
                <a:lnTo>
                  <a:pt x="37402" y="62440"/>
                </a:lnTo>
                <a:lnTo>
                  <a:pt x="37844" y="63058"/>
                </a:lnTo>
                <a:lnTo>
                  <a:pt x="38330" y="63632"/>
                </a:lnTo>
                <a:lnTo>
                  <a:pt x="38815" y="64206"/>
                </a:lnTo>
                <a:lnTo>
                  <a:pt x="39301" y="64780"/>
                </a:lnTo>
                <a:lnTo>
                  <a:pt x="39875" y="65266"/>
                </a:lnTo>
                <a:lnTo>
                  <a:pt x="40405" y="65796"/>
                </a:lnTo>
                <a:lnTo>
                  <a:pt x="41023" y="66237"/>
                </a:lnTo>
                <a:lnTo>
                  <a:pt x="41642" y="66679"/>
                </a:lnTo>
                <a:lnTo>
                  <a:pt x="42260" y="67076"/>
                </a:lnTo>
                <a:lnTo>
                  <a:pt x="42966" y="67474"/>
                </a:lnTo>
                <a:lnTo>
                  <a:pt x="43629" y="67827"/>
                </a:lnTo>
                <a:lnTo>
                  <a:pt x="44335" y="68136"/>
                </a:lnTo>
                <a:lnTo>
                  <a:pt x="45086" y="68401"/>
                </a:lnTo>
                <a:lnTo>
                  <a:pt x="45837" y="68666"/>
                </a:lnTo>
                <a:lnTo>
                  <a:pt x="46587" y="68887"/>
                </a:lnTo>
                <a:lnTo>
                  <a:pt x="47382" y="69064"/>
                </a:lnTo>
                <a:lnTo>
                  <a:pt x="48177" y="69196"/>
                </a:lnTo>
                <a:lnTo>
                  <a:pt x="49016" y="69284"/>
                </a:lnTo>
                <a:lnTo>
                  <a:pt x="49855" y="69373"/>
                </a:lnTo>
                <a:lnTo>
                  <a:pt x="50694" y="69373"/>
                </a:lnTo>
                <a:lnTo>
                  <a:pt x="51798" y="69328"/>
                </a:lnTo>
                <a:lnTo>
                  <a:pt x="52858" y="69284"/>
                </a:lnTo>
                <a:lnTo>
                  <a:pt x="53873" y="69152"/>
                </a:lnTo>
                <a:lnTo>
                  <a:pt x="54801" y="68975"/>
                </a:lnTo>
                <a:lnTo>
                  <a:pt x="55684" y="68754"/>
                </a:lnTo>
                <a:lnTo>
                  <a:pt x="56523" y="68445"/>
                </a:lnTo>
                <a:lnTo>
                  <a:pt x="57362" y="68136"/>
                </a:lnTo>
                <a:lnTo>
                  <a:pt x="58113" y="67783"/>
                </a:lnTo>
                <a:lnTo>
                  <a:pt x="58819" y="67430"/>
                </a:lnTo>
                <a:lnTo>
                  <a:pt x="59526" y="66988"/>
                </a:lnTo>
                <a:lnTo>
                  <a:pt x="60188" y="66547"/>
                </a:lnTo>
                <a:lnTo>
                  <a:pt x="60806" y="66017"/>
                </a:lnTo>
                <a:lnTo>
                  <a:pt x="61425" y="65531"/>
                </a:lnTo>
                <a:lnTo>
                  <a:pt x="62043" y="64957"/>
                </a:lnTo>
                <a:lnTo>
                  <a:pt x="62617" y="64383"/>
                </a:lnTo>
                <a:lnTo>
                  <a:pt x="63147" y="63809"/>
                </a:lnTo>
                <a:lnTo>
                  <a:pt x="58113" y="58686"/>
                </a:lnTo>
                <a:lnTo>
                  <a:pt x="57318" y="59393"/>
                </a:lnTo>
                <a:lnTo>
                  <a:pt x="56523" y="60011"/>
                </a:lnTo>
                <a:lnTo>
                  <a:pt x="55728" y="60585"/>
                </a:lnTo>
                <a:lnTo>
                  <a:pt x="54889" y="61027"/>
                </a:lnTo>
                <a:lnTo>
                  <a:pt x="54447" y="61248"/>
                </a:lnTo>
                <a:lnTo>
                  <a:pt x="54050" y="61424"/>
                </a:lnTo>
                <a:lnTo>
                  <a:pt x="53564" y="61557"/>
                </a:lnTo>
                <a:lnTo>
                  <a:pt x="53123" y="61689"/>
                </a:lnTo>
                <a:lnTo>
                  <a:pt x="52637" y="61777"/>
                </a:lnTo>
                <a:lnTo>
                  <a:pt x="52151" y="61866"/>
                </a:lnTo>
                <a:lnTo>
                  <a:pt x="51621" y="61910"/>
                </a:lnTo>
                <a:lnTo>
                  <a:pt x="51091" y="61910"/>
                </a:lnTo>
                <a:lnTo>
                  <a:pt x="50208" y="61866"/>
                </a:lnTo>
                <a:lnTo>
                  <a:pt x="49413" y="61733"/>
                </a:lnTo>
                <a:lnTo>
                  <a:pt x="48619" y="61557"/>
                </a:lnTo>
                <a:lnTo>
                  <a:pt x="47868" y="61248"/>
                </a:lnTo>
                <a:lnTo>
                  <a:pt x="47205" y="60894"/>
                </a:lnTo>
                <a:lnTo>
                  <a:pt x="46543" y="60497"/>
                </a:lnTo>
                <a:lnTo>
                  <a:pt x="45969" y="60011"/>
                </a:lnTo>
                <a:lnTo>
                  <a:pt x="45439" y="59437"/>
                </a:lnTo>
                <a:lnTo>
                  <a:pt x="44953" y="58863"/>
                </a:lnTo>
                <a:lnTo>
                  <a:pt x="44556" y="58201"/>
                </a:lnTo>
                <a:lnTo>
                  <a:pt x="44203" y="57494"/>
                </a:lnTo>
                <a:lnTo>
                  <a:pt x="43894" y="56788"/>
                </a:lnTo>
                <a:lnTo>
                  <a:pt x="43673" y="55993"/>
                </a:lnTo>
                <a:lnTo>
                  <a:pt x="43496" y="55198"/>
                </a:lnTo>
                <a:lnTo>
                  <a:pt x="43364" y="54359"/>
                </a:lnTo>
                <a:lnTo>
                  <a:pt x="43364" y="53476"/>
                </a:lnTo>
                <a:lnTo>
                  <a:pt x="43364" y="53387"/>
                </a:lnTo>
                <a:lnTo>
                  <a:pt x="43364" y="52548"/>
                </a:lnTo>
                <a:lnTo>
                  <a:pt x="43496" y="51709"/>
                </a:lnTo>
                <a:lnTo>
                  <a:pt x="43673" y="50959"/>
                </a:lnTo>
                <a:lnTo>
                  <a:pt x="43894" y="50164"/>
                </a:lnTo>
                <a:lnTo>
                  <a:pt x="44203" y="49457"/>
                </a:lnTo>
                <a:lnTo>
                  <a:pt x="44556" y="48751"/>
                </a:lnTo>
                <a:lnTo>
                  <a:pt x="44953" y="48133"/>
                </a:lnTo>
                <a:lnTo>
                  <a:pt x="45439" y="47514"/>
                </a:lnTo>
                <a:lnTo>
                  <a:pt x="45925" y="46984"/>
                </a:lnTo>
                <a:lnTo>
                  <a:pt x="46499" y="46499"/>
                </a:lnTo>
                <a:lnTo>
                  <a:pt x="47117" y="46101"/>
                </a:lnTo>
                <a:lnTo>
                  <a:pt x="47780" y="45748"/>
                </a:lnTo>
                <a:lnTo>
                  <a:pt x="48442" y="45439"/>
                </a:lnTo>
                <a:lnTo>
                  <a:pt x="49193" y="45218"/>
                </a:lnTo>
                <a:lnTo>
                  <a:pt x="49943" y="45130"/>
                </a:lnTo>
                <a:lnTo>
                  <a:pt x="50738" y="45086"/>
                </a:lnTo>
                <a:lnTo>
                  <a:pt x="51312" y="45086"/>
                </a:lnTo>
                <a:lnTo>
                  <a:pt x="51842" y="45130"/>
                </a:lnTo>
                <a:lnTo>
                  <a:pt x="52372" y="45218"/>
                </a:lnTo>
                <a:lnTo>
                  <a:pt x="52858" y="45306"/>
                </a:lnTo>
                <a:lnTo>
                  <a:pt x="53344" y="45439"/>
                </a:lnTo>
                <a:lnTo>
                  <a:pt x="53785" y="45571"/>
                </a:lnTo>
                <a:lnTo>
                  <a:pt x="54227" y="45748"/>
                </a:lnTo>
                <a:lnTo>
                  <a:pt x="54668" y="45969"/>
                </a:lnTo>
                <a:lnTo>
                  <a:pt x="55463" y="46455"/>
                </a:lnTo>
                <a:lnTo>
                  <a:pt x="56214" y="47029"/>
                </a:lnTo>
                <a:lnTo>
                  <a:pt x="56965" y="47691"/>
                </a:lnTo>
                <a:lnTo>
                  <a:pt x="57715" y="48442"/>
                </a:lnTo>
                <a:lnTo>
                  <a:pt x="63014" y="42745"/>
                </a:lnTo>
                <a:lnTo>
                  <a:pt x="62440" y="42127"/>
                </a:lnTo>
                <a:lnTo>
                  <a:pt x="61866" y="41597"/>
                </a:lnTo>
                <a:lnTo>
                  <a:pt x="61292" y="41067"/>
                </a:lnTo>
                <a:lnTo>
                  <a:pt x="60718" y="40581"/>
                </a:lnTo>
                <a:lnTo>
                  <a:pt x="60056" y="40140"/>
                </a:lnTo>
                <a:lnTo>
                  <a:pt x="59393" y="39698"/>
                </a:lnTo>
                <a:lnTo>
                  <a:pt x="58731" y="39301"/>
                </a:lnTo>
                <a:lnTo>
                  <a:pt x="57980" y="38992"/>
                </a:lnTo>
                <a:lnTo>
                  <a:pt x="57229" y="38638"/>
                </a:lnTo>
                <a:lnTo>
                  <a:pt x="56435" y="38374"/>
                </a:lnTo>
                <a:lnTo>
                  <a:pt x="55596" y="38153"/>
                </a:lnTo>
                <a:lnTo>
                  <a:pt x="54757" y="37976"/>
                </a:lnTo>
                <a:lnTo>
                  <a:pt x="53829" y="37799"/>
                </a:lnTo>
                <a:lnTo>
                  <a:pt x="52858" y="37711"/>
                </a:lnTo>
                <a:lnTo>
                  <a:pt x="51842" y="37623"/>
                </a:lnTo>
                <a:close/>
                <a:moveTo>
                  <a:pt x="80545" y="37623"/>
                </a:moveTo>
                <a:lnTo>
                  <a:pt x="79662" y="37667"/>
                </a:lnTo>
                <a:lnTo>
                  <a:pt x="78823" y="37799"/>
                </a:lnTo>
                <a:lnTo>
                  <a:pt x="77984" y="37932"/>
                </a:lnTo>
                <a:lnTo>
                  <a:pt x="77189" y="38109"/>
                </a:lnTo>
                <a:lnTo>
                  <a:pt x="76350" y="38329"/>
                </a:lnTo>
                <a:lnTo>
                  <a:pt x="75599" y="38550"/>
                </a:lnTo>
                <a:lnTo>
                  <a:pt x="74849" y="38859"/>
                </a:lnTo>
                <a:lnTo>
                  <a:pt x="74098" y="39168"/>
                </a:lnTo>
                <a:lnTo>
                  <a:pt x="73392" y="39522"/>
                </a:lnTo>
                <a:lnTo>
                  <a:pt x="72685" y="39919"/>
                </a:lnTo>
                <a:lnTo>
                  <a:pt x="72023" y="40317"/>
                </a:lnTo>
                <a:lnTo>
                  <a:pt x="71360" y="40758"/>
                </a:lnTo>
                <a:lnTo>
                  <a:pt x="70742" y="41244"/>
                </a:lnTo>
                <a:lnTo>
                  <a:pt x="70124" y="41730"/>
                </a:lnTo>
                <a:lnTo>
                  <a:pt x="69594" y="42259"/>
                </a:lnTo>
                <a:lnTo>
                  <a:pt x="69020" y="42834"/>
                </a:lnTo>
                <a:lnTo>
                  <a:pt x="68534" y="43408"/>
                </a:lnTo>
                <a:lnTo>
                  <a:pt x="68048" y="43982"/>
                </a:lnTo>
                <a:lnTo>
                  <a:pt x="67607" y="44600"/>
                </a:lnTo>
                <a:lnTo>
                  <a:pt x="67165" y="45262"/>
                </a:lnTo>
                <a:lnTo>
                  <a:pt x="66768" y="45925"/>
                </a:lnTo>
                <a:lnTo>
                  <a:pt x="66414" y="46587"/>
                </a:lnTo>
                <a:lnTo>
                  <a:pt x="66105" y="47294"/>
                </a:lnTo>
                <a:lnTo>
                  <a:pt x="65840" y="48044"/>
                </a:lnTo>
                <a:lnTo>
                  <a:pt x="65575" y="48751"/>
                </a:lnTo>
                <a:lnTo>
                  <a:pt x="65355" y="49501"/>
                </a:lnTo>
                <a:lnTo>
                  <a:pt x="65178" y="50296"/>
                </a:lnTo>
                <a:lnTo>
                  <a:pt x="65046" y="51091"/>
                </a:lnTo>
                <a:lnTo>
                  <a:pt x="64957" y="51886"/>
                </a:lnTo>
                <a:lnTo>
                  <a:pt x="64869" y="52681"/>
                </a:lnTo>
                <a:lnTo>
                  <a:pt x="64869" y="53476"/>
                </a:lnTo>
                <a:lnTo>
                  <a:pt x="64869" y="53608"/>
                </a:lnTo>
                <a:lnTo>
                  <a:pt x="64869" y="54403"/>
                </a:lnTo>
                <a:lnTo>
                  <a:pt x="64957" y="55242"/>
                </a:lnTo>
                <a:lnTo>
                  <a:pt x="65046" y="56037"/>
                </a:lnTo>
                <a:lnTo>
                  <a:pt x="65178" y="56788"/>
                </a:lnTo>
                <a:lnTo>
                  <a:pt x="65355" y="57582"/>
                </a:lnTo>
                <a:lnTo>
                  <a:pt x="65575" y="58333"/>
                </a:lnTo>
                <a:lnTo>
                  <a:pt x="65796" y="59040"/>
                </a:lnTo>
                <a:lnTo>
                  <a:pt x="66105" y="59790"/>
                </a:lnTo>
                <a:lnTo>
                  <a:pt x="66414" y="60453"/>
                </a:lnTo>
                <a:lnTo>
                  <a:pt x="66768" y="61159"/>
                </a:lnTo>
                <a:lnTo>
                  <a:pt x="67165" y="61822"/>
                </a:lnTo>
                <a:lnTo>
                  <a:pt x="67563" y="62440"/>
                </a:lnTo>
                <a:lnTo>
                  <a:pt x="68004" y="63058"/>
                </a:lnTo>
                <a:lnTo>
                  <a:pt x="68490" y="63676"/>
                </a:lnTo>
                <a:lnTo>
                  <a:pt x="69020" y="64250"/>
                </a:lnTo>
                <a:lnTo>
                  <a:pt x="69550" y="64780"/>
                </a:lnTo>
                <a:lnTo>
                  <a:pt x="70124" y="65310"/>
                </a:lnTo>
                <a:lnTo>
                  <a:pt x="70698" y="65796"/>
                </a:lnTo>
                <a:lnTo>
                  <a:pt x="71316" y="66282"/>
                </a:lnTo>
                <a:lnTo>
                  <a:pt x="71934" y="66679"/>
                </a:lnTo>
                <a:lnTo>
                  <a:pt x="72641" y="67121"/>
                </a:lnTo>
                <a:lnTo>
                  <a:pt x="73303" y="67474"/>
                </a:lnTo>
                <a:lnTo>
                  <a:pt x="74010" y="67827"/>
                </a:lnTo>
                <a:lnTo>
                  <a:pt x="74760" y="68136"/>
                </a:lnTo>
                <a:lnTo>
                  <a:pt x="75511" y="68445"/>
                </a:lnTo>
                <a:lnTo>
                  <a:pt x="76306" y="68666"/>
                </a:lnTo>
                <a:lnTo>
                  <a:pt x="77101" y="68887"/>
                </a:lnTo>
                <a:lnTo>
                  <a:pt x="77896" y="69064"/>
                </a:lnTo>
                <a:lnTo>
                  <a:pt x="78735" y="69196"/>
                </a:lnTo>
                <a:lnTo>
                  <a:pt x="79574" y="69284"/>
                </a:lnTo>
                <a:lnTo>
                  <a:pt x="80457" y="69373"/>
                </a:lnTo>
                <a:lnTo>
                  <a:pt x="82179" y="69373"/>
                </a:lnTo>
                <a:lnTo>
                  <a:pt x="83062" y="69284"/>
                </a:lnTo>
                <a:lnTo>
                  <a:pt x="83901" y="69196"/>
                </a:lnTo>
                <a:lnTo>
                  <a:pt x="84740" y="69064"/>
                </a:lnTo>
                <a:lnTo>
                  <a:pt x="85579" y="68887"/>
                </a:lnTo>
                <a:lnTo>
                  <a:pt x="86374" y="68666"/>
                </a:lnTo>
                <a:lnTo>
                  <a:pt x="87169" y="68401"/>
                </a:lnTo>
                <a:lnTo>
                  <a:pt x="87920" y="68136"/>
                </a:lnTo>
                <a:lnTo>
                  <a:pt x="88670" y="67827"/>
                </a:lnTo>
                <a:lnTo>
                  <a:pt x="89377" y="67474"/>
                </a:lnTo>
                <a:lnTo>
                  <a:pt x="90083" y="67076"/>
                </a:lnTo>
                <a:lnTo>
                  <a:pt x="90746" y="66679"/>
                </a:lnTo>
                <a:lnTo>
                  <a:pt x="91364" y="66237"/>
                </a:lnTo>
                <a:lnTo>
                  <a:pt x="91982" y="65752"/>
                </a:lnTo>
                <a:lnTo>
                  <a:pt x="92600" y="65266"/>
                </a:lnTo>
                <a:lnTo>
                  <a:pt x="93175" y="64736"/>
                </a:lnTo>
                <a:lnTo>
                  <a:pt x="93704" y="64162"/>
                </a:lnTo>
                <a:lnTo>
                  <a:pt x="94234" y="63588"/>
                </a:lnTo>
                <a:lnTo>
                  <a:pt x="94676" y="63014"/>
                </a:lnTo>
                <a:lnTo>
                  <a:pt x="95162" y="62351"/>
                </a:lnTo>
                <a:lnTo>
                  <a:pt x="95559" y="61733"/>
                </a:lnTo>
                <a:lnTo>
                  <a:pt x="95957" y="61071"/>
                </a:lnTo>
                <a:lnTo>
                  <a:pt x="96310" y="60364"/>
                </a:lnTo>
                <a:lnTo>
                  <a:pt x="96619" y="59658"/>
                </a:lnTo>
                <a:lnTo>
                  <a:pt x="96928" y="58951"/>
                </a:lnTo>
                <a:lnTo>
                  <a:pt x="97149" y="58201"/>
                </a:lnTo>
                <a:lnTo>
                  <a:pt x="97370" y="57450"/>
                </a:lnTo>
                <a:lnTo>
                  <a:pt x="97546" y="56699"/>
                </a:lnTo>
                <a:lnTo>
                  <a:pt x="97679" y="55904"/>
                </a:lnTo>
                <a:lnTo>
                  <a:pt x="97811" y="55110"/>
                </a:lnTo>
                <a:lnTo>
                  <a:pt x="97855" y="54315"/>
                </a:lnTo>
                <a:lnTo>
                  <a:pt x="97900" y="53476"/>
                </a:lnTo>
                <a:lnTo>
                  <a:pt x="97900" y="53387"/>
                </a:lnTo>
                <a:lnTo>
                  <a:pt x="97855" y="52548"/>
                </a:lnTo>
                <a:lnTo>
                  <a:pt x="97811" y="51753"/>
                </a:lnTo>
                <a:lnTo>
                  <a:pt x="97723" y="50959"/>
                </a:lnTo>
                <a:lnTo>
                  <a:pt x="97546" y="50164"/>
                </a:lnTo>
                <a:lnTo>
                  <a:pt x="97370" y="49413"/>
                </a:lnTo>
                <a:lnTo>
                  <a:pt x="97193" y="48662"/>
                </a:lnTo>
                <a:lnTo>
                  <a:pt x="96928" y="47912"/>
                </a:lnTo>
                <a:lnTo>
                  <a:pt x="96619" y="47205"/>
                </a:lnTo>
                <a:lnTo>
                  <a:pt x="96310" y="46499"/>
                </a:lnTo>
                <a:lnTo>
                  <a:pt x="95957" y="45836"/>
                </a:lnTo>
                <a:lnTo>
                  <a:pt x="95603" y="45174"/>
                </a:lnTo>
                <a:lnTo>
                  <a:pt x="95162" y="44512"/>
                </a:lnTo>
                <a:lnTo>
                  <a:pt x="94720" y="43937"/>
                </a:lnTo>
                <a:lnTo>
                  <a:pt x="94234" y="43319"/>
                </a:lnTo>
                <a:lnTo>
                  <a:pt x="93749" y="42745"/>
                </a:lnTo>
                <a:lnTo>
                  <a:pt x="93219" y="42215"/>
                </a:lnTo>
                <a:lnTo>
                  <a:pt x="92645" y="41685"/>
                </a:lnTo>
                <a:lnTo>
                  <a:pt x="92026" y="41200"/>
                </a:lnTo>
                <a:lnTo>
                  <a:pt x="91408" y="40714"/>
                </a:lnTo>
                <a:lnTo>
                  <a:pt x="90790" y="40272"/>
                </a:lnTo>
                <a:lnTo>
                  <a:pt x="90128" y="39875"/>
                </a:lnTo>
                <a:lnTo>
                  <a:pt x="89421" y="39477"/>
                </a:lnTo>
                <a:lnTo>
                  <a:pt x="88715" y="39168"/>
                </a:lnTo>
                <a:lnTo>
                  <a:pt x="87964" y="38815"/>
                </a:lnTo>
                <a:lnTo>
                  <a:pt x="87213" y="38550"/>
                </a:lnTo>
                <a:lnTo>
                  <a:pt x="86462" y="38329"/>
                </a:lnTo>
                <a:lnTo>
                  <a:pt x="85668" y="38109"/>
                </a:lnTo>
                <a:lnTo>
                  <a:pt x="84829" y="37932"/>
                </a:lnTo>
                <a:lnTo>
                  <a:pt x="84034" y="37799"/>
                </a:lnTo>
                <a:lnTo>
                  <a:pt x="83151" y="37667"/>
                </a:lnTo>
                <a:lnTo>
                  <a:pt x="82312" y="37623"/>
                </a:lnTo>
                <a:close/>
                <a:moveTo>
                  <a:pt x="233510" y="59525"/>
                </a:moveTo>
                <a:lnTo>
                  <a:pt x="233245" y="60585"/>
                </a:lnTo>
                <a:lnTo>
                  <a:pt x="232936" y="61601"/>
                </a:lnTo>
                <a:lnTo>
                  <a:pt x="232583" y="62661"/>
                </a:lnTo>
                <a:lnTo>
                  <a:pt x="232142" y="63720"/>
                </a:lnTo>
                <a:lnTo>
                  <a:pt x="231656" y="64736"/>
                </a:lnTo>
                <a:lnTo>
                  <a:pt x="231126" y="65752"/>
                </a:lnTo>
                <a:lnTo>
                  <a:pt x="230552" y="66723"/>
                </a:lnTo>
                <a:lnTo>
                  <a:pt x="229934" y="67650"/>
                </a:lnTo>
                <a:lnTo>
                  <a:pt x="229139" y="68710"/>
                </a:lnTo>
                <a:lnTo>
                  <a:pt x="229713" y="69858"/>
                </a:lnTo>
                <a:lnTo>
                  <a:pt x="230066" y="70653"/>
                </a:lnTo>
                <a:lnTo>
                  <a:pt x="230508" y="71448"/>
                </a:lnTo>
                <a:lnTo>
                  <a:pt x="230993" y="72199"/>
                </a:lnTo>
                <a:lnTo>
                  <a:pt x="231567" y="72949"/>
                </a:lnTo>
                <a:lnTo>
                  <a:pt x="232142" y="73700"/>
                </a:lnTo>
                <a:lnTo>
                  <a:pt x="232760" y="74451"/>
                </a:lnTo>
                <a:lnTo>
                  <a:pt x="233422" y="75157"/>
                </a:lnTo>
                <a:lnTo>
                  <a:pt x="234129" y="75864"/>
                </a:lnTo>
                <a:lnTo>
                  <a:pt x="234879" y="76526"/>
                </a:lnTo>
                <a:lnTo>
                  <a:pt x="235630" y="77145"/>
                </a:lnTo>
                <a:lnTo>
                  <a:pt x="236425" y="77763"/>
                </a:lnTo>
                <a:lnTo>
                  <a:pt x="237220" y="78337"/>
                </a:lnTo>
                <a:lnTo>
                  <a:pt x="238059" y="78867"/>
                </a:lnTo>
                <a:lnTo>
                  <a:pt x="238898" y="79352"/>
                </a:lnTo>
                <a:lnTo>
                  <a:pt x="239737" y="79838"/>
                </a:lnTo>
                <a:lnTo>
                  <a:pt x="240620" y="80236"/>
                </a:lnTo>
                <a:lnTo>
                  <a:pt x="241503" y="80633"/>
                </a:lnTo>
                <a:lnTo>
                  <a:pt x="241547" y="80633"/>
                </a:lnTo>
                <a:lnTo>
                  <a:pt x="242430" y="80236"/>
                </a:lnTo>
                <a:lnTo>
                  <a:pt x="243314" y="79838"/>
                </a:lnTo>
                <a:lnTo>
                  <a:pt x="244153" y="79352"/>
                </a:lnTo>
                <a:lnTo>
                  <a:pt x="244992" y="78867"/>
                </a:lnTo>
                <a:lnTo>
                  <a:pt x="245831" y="78337"/>
                </a:lnTo>
                <a:lnTo>
                  <a:pt x="246626" y="77763"/>
                </a:lnTo>
                <a:lnTo>
                  <a:pt x="247420" y="77145"/>
                </a:lnTo>
                <a:lnTo>
                  <a:pt x="248171" y="76526"/>
                </a:lnTo>
                <a:lnTo>
                  <a:pt x="248922" y="75864"/>
                </a:lnTo>
                <a:lnTo>
                  <a:pt x="249628" y="75157"/>
                </a:lnTo>
                <a:lnTo>
                  <a:pt x="250291" y="74451"/>
                </a:lnTo>
                <a:lnTo>
                  <a:pt x="250909" y="73700"/>
                </a:lnTo>
                <a:lnTo>
                  <a:pt x="251483" y="72949"/>
                </a:lnTo>
                <a:lnTo>
                  <a:pt x="252013" y="72199"/>
                </a:lnTo>
                <a:lnTo>
                  <a:pt x="252543" y="71448"/>
                </a:lnTo>
                <a:lnTo>
                  <a:pt x="252984" y="70653"/>
                </a:lnTo>
                <a:lnTo>
                  <a:pt x="253338" y="69858"/>
                </a:lnTo>
                <a:lnTo>
                  <a:pt x="253912" y="68710"/>
                </a:lnTo>
                <a:lnTo>
                  <a:pt x="253117" y="67650"/>
                </a:lnTo>
                <a:lnTo>
                  <a:pt x="252499" y="66723"/>
                </a:lnTo>
                <a:lnTo>
                  <a:pt x="251925" y="65752"/>
                </a:lnTo>
                <a:lnTo>
                  <a:pt x="251395" y="64736"/>
                </a:lnTo>
                <a:lnTo>
                  <a:pt x="250909" y="63720"/>
                </a:lnTo>
                <a:lnTo>
                  <a:pt x="250467" y="62661"/>
                </a:lnTo>
                <a:lnTo>
                  <a:pt x="250114" y="61601"/>
                </a:lnTo>
                <a:lnTo>
                  <a:pt x="249805" y="60585"/>
                </a:lnTo>
                <a:lnTo>
                  <a:pt x="249540" y="59525"/>
                </a:lnTo>
                <a:lnTo>
                  <a:pt x="244992" y="59525"/>
                </a:lnTo>
                <a:lnTo>
                  <a:pt x="245168" y="60409"/>
                </a:lnTo>
                <a:lnTo>
                  <a:pt x="245389" y="61380"/>
                </a:lnTo>
                <a:lnTo>
                  <a:pt x="245654" y="62484"/>
                </a:lnTo>
                <a:lnTo>
                  <a:pt x="246051" y="63676"/>
                </a:lnTo>
                <a:lnTo>
                  <a:pt x="246537" y="64957"/>
                </a:lnTo>
                <a:lnTo>
                  <a:pt x="247155" y="66282"/>
                </a:lnTo>
                <a:lnTo>
                  <a:pt x="247862" y="67695"/>
                </a:lnTo>
                <a:lnTo>
                  <a:pt x="248259" y="68401"/>
                </a:lnTo>
                <a:lnTo>
                  <a:pt x="248701" y="69108"/>
                </a:lnTo>
                <a:lnTo>
                  <a:pt x="248083" y="70035"/>
                </a:lnTo>
                <a:lnTo>
                  <a:pt x="247332" y="71007"/>
                </a:lnTo>
                <a:lnTo>
                  <a:pt x="246537" y="71890"/>
                </a:lnTo>
                <a:lnTo>
                  <a:pt x="245654" y="72773"/>
                </a:lnTo>
                <a:lnTo>
                  <a:pt x="244683" y="73612"/>
                </a:lnTo>
                <a:lnTo>
                  <a:pt x="243667" y="74407"/>
                </a:lnTo>
                <a:lnTo>
                  <a:pt x="242607" y="75069"/>
                </a:lnTo>
                <a:lnTo>
                  <a:pt x="241547" y="75687"/>
                </a:lnTo>
                <a:lnTo>
                  <a:pt x="241503" y="75687"/>
                </a:lnTo>
                <a:lnTo>
                  <a:pt x="240443" y="75069"/>
                </a:lnTo>
                <a:lnTo>
                  <a:pt x="239384" y="74407"/>
                </a:lnTo>
                <a:lnTo>
                  <a:pt x="238368" y="73612"/>
                </a:lnTo>
                <a:lnTo>
                  <a:pt x="237396" y="72773"/>
                </a:lnTo>
                <a:lnTo>
                  <a:pt x="236513" y="71890"/>
                </a:lnTo>
                <a:lnTo>
                  <a:pt x="235718" y="71007"/>
                </a:lnTo>
                <a:lnTo>
                  <a:pt x="234968" y="70035"/>
                </a:lnTo>
                <a:lnTo>
                  <a:pt x="234349" y="69108"/>
                </a:lnTo>
                <a:lnTo>
                  <a:pt x="234791" y="68401"/>
                </a:lnTo>
                <a:lnTo>
                  <a:pt x="235188" y="67695"/>
                </a:lnTo>
                <a:lnTo>
                  <a:pt x="235895" y="66282"/>
                </a:lnTo>
                <a:lnTo>
                  <a:pt x="236513" y="64957"/>
                </a:lnTo>
                <a:lnTo>
                  <a:pt x="236999" y="63676"/>
                </a:lnTo>
                <a:lnTo>
                  <a:pt x="237352" y="62484"/>
                </a:lnTo>
                <a:lnTo>
                  <a:pt x="237661" y="61380"/>
                </a:lnTo>
                <a:lnTo>
                  <a:pt x="237882" y="60409"/>
                </a:lnTo>
                <a:lnTo>
                  <a:pt x="238059" y="5952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05919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ubhead_7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406AB3E-09D4-514B-81DB-4976A1DCB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E1653D8-3091-E641-B9A2-7153D6A7C3A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5">
            <a:extLst>
              <a:ext uri="{FF2B5EF4-FFF2-40B4-BE49-F238E27FC236}">
                <a16:creationId xmlns:a16="http://schemas.microsoft.com/office/drawing/2014/main" xmlns="" id="{FB74D39F-5EA6-B542-823E-5442E6F4C8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8235" y="293470"/>
            <a:ext cx="4114800" cy="226076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GB" b="1">
                <a:latin typeface="Nunito SemiBold" pitchFamily="2" charset="77"/>
              </a:rPr>
              <a:t>Presentation title</a:t>
            </a:r>
            <a:endParaRPr lang="en-GB" b="1" dirty="0">
              <a:latin typeface="Nunito SemiBold" pitchFamily="2" charset="77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xmlns="" id="{3A56933A-7AB9-5147-ADEF-CDA699895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63" y="1122362"/>
            <a:ext cx="7325710" cy="1408386"/>
          </a:xfrm>
        </p:spPr>
        <p:txBody>
          <a:bodyPr>
            <a:no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9" name="Google Shape;82;p14">
            <a:extLst>
              <a:ext uri="{FF2B5EF4-FFF2-40B4-BE49-F238E27FC236}">
                <a16:creationId xmlns:a16="http://schemas.microsoft.com/office/drawing/2014/main" xmlns="" id="{CA2F0DFD-ED82-FA4A-B303-D8D0D7743782}"/>
              </a:ext>
            </a:extLst>
          </p:cNvPr>
          <p:cNvSpPr/>
          <p:nvPr userDrawn="1"/>
        </p:nvSpPr>
        <p:spPr>
          <a:xfrm>
            <a:off x="411926" y="6273976"/>
            <a:ext cx="1365503" cy="385318"/>
          </a:xfrm>
          <a:custGeom>
            <a:avLst/>
            <a:gdLst/>
            <a:ahLst/>
            <a:cxnLst/>
            <a:rect l="l" t="t" r="r" b="b"/>
            <a:pathLst>
              <a:path w="285750" h="80633" extrusionOk="0">
                <a:moveTo>
                  <a:pt x="210725" y="25347"/>
                </a:moveTo>
                <a:lnTo>
                  <a:pt x="209974" y="25391"/>
                </a:lnTo>
                <a:lnTo>
                  <a:pt x="209223" y="25435"/>
                </a:lnTo>
                <a:lnTo>
                  <a:pt x="208517" y="25568"/>
                </a:lnTo>
                <a:lnTo>
                  <a:pt x="207766" y="25700"/>
                </a:lnTo>
                <a:lnTo>
                  <a:pt x="207059" y="25877"/>
                </a:lnTo>
                <a:lnTo>
                  <a:pt x="206353" y="26098"/>
                </a:lnTo>
                <a:lnTo>
                  <a:pt x="205691" y="26362"/>
                </a:lnTo>
                <a:lnTo>
                  <a:pt x="204984" y="26672"/>
                </a:lnTo>
                <a:lnTo>
                  <a:pt x="204366" y="26981"/>
                </a:lnTo>
                <a:lnTo>
                  <a:pt x="203703" y="27378"/>
                </a:lnTo>
                <a:lnTo>
                  <a:pt x="203085" y="27776"/>
                </a:lnTo>
                <a:lnTo>
                  <a:pt x="202511" y="28217"/>
                </a:lnTo>
                <a:lnTo>
                  <a:pt x="201937" y="28703"/>
                </a:lnTo>
                <a:lnTo>
                  <a:pt x="201407" y="29189"/>
                </a:lnTo>
                <a:lnTo>
                  <a:pt x="200877" y="29763"/>
                </a:lnTo>
                <a:lnTo>
                  <a:pt x="200392" y="30337"/>
                </a:lnTo>
                <a:lnTo>
                  <a:pt x="199906" y="30955"/>
                </a:lnTo>
                <a:lnTo>
                  <a:pt x="199464" y="31617"/>
                </a:lnTo>
                <a:lnTo>
                  <a:pt x="199067" y="32280"/>
                </a:lnTo>
                <a:lnTo>
                  <a:pt x="198713" y="32986"/>
                </a:lnTo>
                <a:lnTo>
                  <a:pt x="198360" y="33693"/>
                </a:lnTo>
                <a:lnTo>
                  <a:pt x="198095" y="34399"/>
                </a:lnTo>
                <a:lnTo>
                  <a:pt x="197874" y="35150"/>
                </a:lnTo>
                <a:lnTo>
                  <a:pt x="197654" y="35901"/>
                </a:lnTo>
                <a:lnTo>
                  <a:pt x="197521" y="36651"/>
                </a:lnTo>
                <a:lnTo>
                  <a:pt x="197389" y="37402"/>
                </a:lnTo>
                <a:lnTo>
                  <a:pt x="197300" y="38197"/>
                </a:lnTo>
                <a:lnTo>
                  <a:pt x="197300" y="38948"/>
                </a:lnTo>
                <a:lnTo>
                  <a:pt x="197300" y="39742"/>
                </a:lnTo>
                <a:lnTo>
                  <a:pt x="197345" y="40537"/>
                </a:lnTo>
                <a:lnTo>
                  <a:pt x="197477" y="41332"/>
                </a:lnTo>
                <a:lnTo>
                  <a:pt x="197610" y="42083"/>
                </a:lnTo>
                <a:lnTo>
                  <a:pt x="201981" y="41156"/>
                </a:lnTo>
                <a:lnTo>
                  <a:pt x="201893" y="40626"/>
                </a:lnTo>
                <a:lnTo>
                  <a:pt x="201805" y="40096"/>
                </a:lnTo>
                <a:lnTo>
                  <a:pt x="201760" y="39566"/>
                </a:lnTo>
                <a:lnTo>
                  <a:pt x="201760" y="39036"/>
                </a:lnTo>
                <a:lnTo>
                  <a:pt x="201805" y="38506"/>
                </a:lnTo>
                <a:lnTo>
                  <a:pt x="201849" y="37976"/>
                </a:lnTo>
                <a:lnTo>
                  <a:pt x="201937" y="37446"/>
                </a:lnTo>
                <a:lnTo>
                  <a:pt x="202025" y="36916"/>
                </a:lnTo>
                <a:lnTo>
                  <a:pt x="202158" y="36431"/>
                </a:lnTo>
                <a:lnTo>
                  <a:pt x="202335" y="35901"/>
                </a:lnTo>
                <a:lnTo>
                  <a:pt x="202511" y="35415"/>
                </a:lnTo>
                <a:lnTo>
                  <a:pt x="202732" y="34929"/>
                </a:lnTo>
                <a:lnTo>
                  <a:pt x="202997" y="34443"/>
                </a:lnTo>
                <a:lnTo>
                  <a:pt x="203262" y="34002"/>
                </a:lnTo>
                <a:lnTo>
                  <a:pt x="203571" y="33560"/>
                </a:lnTo>
                <a:lnTo>
                  <a:pt x="203880" y="33119"/>
                </a:lnTo>
                <a:lnTo>
                  <a:pt x="204189" y="32765"/>
                </a:lnTo>
                <a:lnTo>
                  <a:pt x="204542" y="32368"/>
                </a:lnTo>
                <a:lnTo>
                  <a:pt x="204896" y="32059"/>
                </a:lnTo>
                <a:lnTo>
                  <a:pt x="205293" y="31706"/>
                </a:lnTo>
                <a:lnTo>
                  <a:pt x="205691" y="31441"/>
                </a:lnTo>
                <a:lnTo>
                  <a:pt x="206088" y="31176"/>
                </a:lnTo>
                <a:lnTo>
                  <a:pt x="206485" y="30911"/>
                </a:lnTo>
                <a:lnTo>
                  <a:pt x="206927" y="30690"/>
                </a:lnTo>
                <a:lnTo>
                  <a:pt x="207369" y="30513"/>
                </a:lnTo>
                <a:lnTo>
                  <a:pt x="207810" y="30337"/>
                </a:lnTo>
                <a:lnTo>
                  <a:pt x="208296" y="30160"/>
                </a:lnTo>
                <a:lnTo>
                  <a:pt x="208737" y="30072"/>
                </a:lnTo>
                <a:lnTo>
                  <a:pt x="209223" y="29983"/>
                </a:lnTo>
                <a:lnTo>
                  <a:pt x="209709" y="29895"/>
                </a:lnTo>
                <a:lnTo>
                  <a:pt x="210239" y="29851"/>
                </a:lnTo>
                <a:lnTo>
                  <a:pt x="210769" y="29851"/>
                </a:lnTo>
                <a:lnTo>
                  <a:pt x="211608" y="29895"/>
                </a:lnTo>
                <a:lnTo>
                  <a:pt x="212447" y="29983"/>
                </a:lnTo>
                <a:lnTo>
                  <a:pt x="213242" y="30204"/>
                </a:lnTo>
                <a:lnTo>
                  <a:pt x="213992" y="30425"/>
                </a:lnTo>
                <a:lnTo>
                  <a:pt x="214699" y="30734"/>
                </a:lnTo>
                <a:lnTo>
                  <a:pt x="215405" y="31087"/>
                </a:lnTo>
                <a:lnTo>
                  <a:pt x="216068" y="31529"/>
                </a:lnTo>
                <a:lnTo>
                  <a:pt x="216686" y="31971"/>
                </a:lnTo>
                <a:lnTo>
                  <a:pt x="217304" y="32456"/>
                </a:lnTo>
                <a:lnTo>
                  <a:pt x="217878" y="32942"/>
                </a:lnTo>
                <a:lnTo>
                  <a:pt x="218408" y="33472"/>
                </a:lnTo>
                <a:lnTo>
                  <a:pt x="218894" y="34046"/>
                </a:lnTo>
                <a:lnTo>
                  <a:pt x="219380" y="34576"/>
                </a:lnTo>
                <a:lnTo>
                  <a:pt x="219821" y="35150"/>
                </a:lnTo>
                <a:lnTo>
                  <a:pt x="220572" y="36254"/>
                </a:lnTo>
                <a:lnTo>
                  <a:pt x="221058" y="37005"/>
                </a:lnTo>
                <a:lnTo>
                  <a:pt x="221455" y="37711"/>
                </a:lnTo>
                <a:lnTo>
                  <a:pt x="221853" y="38462"/>
                </a:lnTo>
                <a:lnTo>
                  <a:pt x="222206" y="39168"/>
                </a:lnTo>
                <a:lnTo>
                  <a:pt x="222868" y="40670"/>
                </a:lnTo>
                <a:lnTo>
                  <a:pt x="223442" y="42127"/>
                </a:lnTo>
                <a:lnTo>
                  <a:pt x="223884" y="43540"/>
                </a:lnTo>
                <a:lnTo>
                  <a:pt x="224237" y="44865"/>
                </a:lnTo>
                <a:lnTo>
                  <a:pt x="224502" y="46145"/>
                </a:lnTo>
                <a:lnTo>
                  <a:pt x="224679" y="47338"/>
                </a:lnTo>
                <a:lnTo>
                  <a:pt x="229183" y="47338"/>
                </a:lnTo>
                <a:lnTo>
                  <a:pt x="229006" y="45880"/>
                </a:lnTo>
                <a:lnTo>
                  <a:pt x="228697" y="44335"/>
                </a:lnTo>
                <a:lnTo>
                  <a:pt x="228300" y="42701"/>
                </a:lnTo>
                <a:lnTo>
                  <a:pt x="227770" y="40979"/>
                </a:lnTo>
                <a:lnTo>
                  <a:pt x="227461" y="40096"/>
                </a:lnTo>
                <a:lnTo>
                  <a:pt x="227107" y="39168"/>
                </a:lnTo>
                <a:lnTo>
                  <a:pt x="226754" y="38285"/>
                </a:lnTo>
                <a:lnTo>
                  <a:pt x="226313" y="37402"/>
                </a:lnTo>
                <a:lnTo>
                  <a:pt x="225871" y="36475"/>
                </a:lnTo>
                <a:lnTo>
                  <a:pt x="225429" y="35592"/>
                </a:lnTo>
                <a:lnTo>
                  <a:pt x="224900" y="34708"/>
                </a:lnTo>
                <a:lnTo>
                  <a:pt x="224325" y="33825"/>
                </a:lnTo>
                <a:lnTo>
                  <a:pt x="223663" y="32810"/>
                </a:lnTo>
                <a:lnTo>
                  <a:pt x="222957" y="31882"/>
                </a:lnTo>
                <a:lnTo>
                  <a:pt x="222206" y="30999"/>
                </a:lnTo>
                <a:lnTo>
                  <a:pt x="221455" y="30160"/>
                </a:lnTo>
                <a:lnTo>
                  <a:pt x="220660" y="29409"/>
                </a:lnTo>
                <a:lnTo>
                  <a:pt x="219865" y="28703"/>
                </a:lnTo>
                <a:lnTo>
                  <a:pt x="219026" y="28085"/>
                </a:lnTo>
                <a:lnTo>
                  <a:pt x="218187" y="27511"/>
                </a:lnTo>
                <a:lnTo>
                  <a:pt x="217304" y="27025"/>
                </a:lnTo>
                <a:lnTo>
                  <a:pt x="216421" y="26583"/>
                </a:lnTo>
                <a:lnTo>
                  <a:pt x="215538" y="26230"/>
                </a:lnTo>
                <a:lnTo>
                  <a:pt x="214611" y="25921"/>
                </a:lnTo>
                <a:lnTo>
                  <a:pt x="213683" y="25656"/>
                </a:lnTo>
                <a:lnTo>
                  <a:pt x="212712" y="25479"/>
                </a:lnTo>
                <a:lnTo>
                  <a:pt x="211740" y="25391"/>
                </a:lnTo>
                <a:lnTo>
                  <a:pt x="210769" y="25347"/>
                </a:lnTo>
                <a:close/>
                <a:moveTo>
                  <a:pt x="241503" y="0"/>
                </a:moveTo>
                <a:lnTo>
                  <a:pt x="239869" y="1766"/>
                </a:lnTo>
                <a:lnTo>
                  <a:pt x="239163" y="2517"/>
                </a:lnTo>
                <a:lnTo>
                  <a:pt x="238324" y="3312"/>
                </a:lnTo>
                <a:lnTo>
                  <a:pt x="237441" y="4063"/>
                </a:lnTo>
                <a:lnTo>
                  <a:pt x="236602" y="4769"/>
                </a:lnTo>
                <a:lnTo>
                  <a:pt x="235144" y="5961"/>
                </a:lnTo>
                <a:lnTo>
                  <a:pt x="234261" y="6668"/>
                </a:lnTo>
                <a:lnTo>
                  <a:pt x="233290" y="7419"/>
                </a:lnTo>
                <a:lnTo>
                  <a:pt x="232406" y="8213"/>
                </a:lnTo>
                <a:lnTo>
                  <a:pt x="231523" y="9008"/>
                </a:lnTo>
                <a:lnTo>
                  <a:pt x="230728" y="9891"/>
                </a:lnTo>
                <a:lnTo>
                  <a:pt x="229978" y="10775"/>
                </a:lnTo>
                <a:lnTo>
                  <a:pt x="229315" y="11702"/>
                </a:lnTo>
                <a:lnTo>
                  <a:pt x="228697" y="12673"/>
                </a:lnTo>
                <a:lnTo>
                  <a:pt x="228123" y="13645"/>
                </a:lnTo>
                <a:lnTo>
                  <a:pt x="227593" y="14661"/>
                </a:lnTo>
                <a:lnTo>
                  <a:pt x="227152" y="15676"/>
                </a:lnTo>
                <a:lnTo>
                  <a:pt x="226754" y="16692"/>
                </a:lnTo>
                <a:lnTo>
                  <a:pt x="226445" y="17752"/>
                </a:lnTo>
                <a:lnTo>
                  <a:pt x="226180" y="18811"/>
                </a:lnTo>
                <a:lnTo>
                  <a:pt x="226003" y="19871"/>
                </a:lnTo>
                <a:lnTo>
                  <a:pt x="225871" y="20931"/>
                </a:lnTo>
                <a:lnTo>
                  <a:pt x="225827" y="21991"/>
                </a:lnTo>
                <a:lnTo>
                  <a:pt x="225871" y="22918"/>
                </a:lnTo>
                <a:lnTo>
                  <a:pt x="225915" y="23757"/>
                </a:lnTo>
                <a:lnTo>
                  <a:pt x="226003" y="24640"/>
                </a:lnTo>
                <a:lnTo>
                  <a:pt x="226136" y="25479"/>
                </a:lnTo>
                <a:lnTo>
                  <a:pt x="226313" y="26318"/>
                </a:lnTo>
                <a:lnTo>
                  <a:pt x="226533" y="27157"/>
                </a:lnTo>
                <a:lnTo>
                  <a:pt x="226754" y="27996"/>
                </a:lnTo>
                <a:lnTo>
                  <a:pt x="227019" y="28835"/>
                </a:lnTo>
                <a:lnTo>
                  <a:pt x="227593" y="30469"/>
                </a:lnTo>
                <a:lnTo>
                  <a:pt x="228256" y="32103"/>
                </a:lnTo>
                <a:lnTo>
                  <a:pt x="228962" y="33781"/>
                </a:lnTo>
                <a:lnTo>
                  <a:pt x="229713" y="35415"/>
                </a:lnTo>
                <a:lnTo>
                  <a:pt x="230949" y="38285"/>
                </a:lnTo>
                <a:lnTo>
                  <a:pt x="231567" y="39698"/>
                </a:lnTo>
                <a:lnTo>
                  <a:pt x="232142" y="41156"/>
                </a:lnTo>
                <a:lnTo>
                  <a:pt x="232627" y="42657"/>
                </a:lnTo>
                <a:lnTo>
                  <a:pt x="233069" y="44158"/>
                </a:lnTo>
                <a:lnTo>
                  <a:pt x="233422" y="45748"/>
                </a:lnTo>
                <a:lnTo>
                  <a:pt x="233599" y="46499"/>
                </a:lnTo>
                <a:lnTo>
                  <a:pt x="233687" y="47338"/>
                </a:lnTo>
                <a:lnTo>
                  <a:pt x="238191" y="47338"/>
                </a:lnTo>
                <a:lnTo>
                  <a:pt x="238103" y="46366"/>
                </a:lnTo>
                <a:lnTo>
                  <a:pt x="237926" y="45395"/>
                </a:lnTo>
                <a:lnTo>
                  <a:pt x="237750" y="44467"/>
                </a:lnTo>
                <a:lnTo>
                  <a:pt x="237529" y="43540"/>
                </a:lnTo>
                <a:lnTo>
                  <a:pt x="237043" y="41730"/>
                </a:lnTo>
                <a:lnTo>
                  <a:pt x="236469" y="40007"/>
                </a:lnTo>
                <a:lnTo>
                  <a:pt x="235851" y="38329"/>
                </a:lnTo>
                <a:lnTo>
                  <a:pt x="235188" y="36696"/>
                </a:lnTo>
                <a:lnTo>
                  <a:pt x="233820" y="33604"/>
                </a:lnTo>
                <a:lnTo>
                  <a:pt x="232495" y="30646"/>
                </a:lnTo>
                <a:lnTo>
                  <a:pt x="231921" y="29189"/>
                </a:lnTo>
                <a:lnTo>
                  <a:pt x="231391" y="27731"/>
                </a:lnTo>
                <a:lnTo>
                  <a:pt x="230949" y="26318"/>
                </a:lnTo>
                <a:lnTo>
                  <a:pt x="230773" y="25568"/>
                </a:lnTo>
                <a:lnTo>
                  <a:pt x="230596" y="24861"/>
                </a:lnTo>
                <a:lnTo>
                  <a:pt x="230463" y="24155"/>
                </a:lnTo>
                <a:lnTo>
                  <a:pt x="230375" y="23448"/>
                </a:lnTo>
                <a:lnTo>
                  <a:pt x="230331" y="22742"/>
                </a:lnTo>
                <a:lnTo>
                  <a:pt x="230331" y="22035"/>
                </a:lnTo>
                <a:lnTo>
                  <a:pt x="230375" y="21240"/>
                </a:lnTo>
                <a:lnTo>
                  <a:pt x="230463" y="20401"/>
                </a:lnTo>
                <a:lnTo>
                  <a:pt x="230596" y="19606"/>
                </a:lnTo>
                <a:lnTo>
                  <a:pt x="230773" y="18811"/>
                </a:lnTo>
                <a:lnTo>
                  <a:pt x="231038" y="18017"/>
                </a:lnTo>
                <a:lnTo>
                  <a:pt x="231347" y="17222"/>
                </a:lnTo>
                <a:lnTo>
                  <a:pt x="231700" y="16427"/>
                </a:lnTo>
                <a:lnTo>
                  <a:pt x="232097" y="15676"/>
                </a:lnTo>
                <a:lnTo>
                  <a:pt x="232539" y="14925"/>
                </a:lnTo>
                <a:lnTo>
                  <a:pt x="233025" y="14175"/>
                </a:lnTo>
                <a:lnTo>
                  <a:pt x="233599" y="13468"/>
                </a:lnTo>
                <a:lnTo>
                  <a:pt x="234173" y="12762"/>
                </a:lnTo>
                <a:lnTo>
                  <a:pt x="234791" y="12099"/>
                </a:lnTo>
                <a:lnTo>
                  <a:pt x="235453" y="11437"/>
                </a:lnTo>
                <a:lnTo>
                  <a:pt x="236160" y="10819"/>
                </a:lnTo>
                <a:lnTo>
                  <a:pt x="236911" y="10245"/>
                </a:lnTo>
                <a:lnTo>
                  <a:pt x="238809" y="8743"/>
                </a:lnTo>
                <a:lnTo>
                  <a:pt x="240134" y="7684"/>
                </a:lnTo>
                <a:lnTo>
                  <a:pt x="241503" y="6447"/>
                </a:lnTo>
                <a:lnTo>
                  <a:pt x="242916" y="7684"/>
                </a:lnTo>
                <a:lnTo>
                  <a:pt x="244241" y="8743"/>
                </a:lnTo>
                <a:lnTo>
                  <a:pt x="246140" y="10245"/>
                </a:lnTo>
                <a:lnTo>
                  <a:pt x="246846" y="10819"/>
                </a:lnTo>
                <a:lnTo>
                  <a:pt x="247597" y="11437"/>
                </a:lnTo>
                <a:lnTo>
                  <a:pt x="248259" y="12099"/>
                </a:lnTo>
                <a:lnTo>
                  <a:pt x="248878" y="12762"/>
                </a:lnTo>
                <a:lnTo>
                  <a:pt x="249452" y="13468"/>
                </a:lnTo>
                <a:lnTo>
                  <a:pt x="249982" y="14175"/>
                </a:lnTo>
                <a:lnTo>
                  <a:pt x="250511" y="14925"/>
                </a:lnTo>
                <a:lnTo>
                  <a:pt x="250953" y="15676"/>
                </a:lnTo>
                <a:lnTo>
                  <a:pt x="251350" y="16427"/>
                </a:lnTo>
                <a:lnTo>
                  <a:pt x="251704" y="17222"/>
                </a:lnTo>
                <a:lnTo>
                  <a:pt x="252013" y="18017"/>
                </a:lnTo>
                <a:lnTo>
                  <a:pt x="252234" y="18811"/>
                </a:lnTo>
                <a:lnTo>
                  <a:pt x="252454" y="19606"/>
                </a:lnTo>
                <a:lnTo>
                  <a:pt x="252587" y="20401"/>
                </a:lnTo>
                <a:lnTo>
                  <a:pt x="252675" y="21240"/>
                </a:lnTo>
                <a:lnTo>
                  <a:pt x="252719" y="22035"/>
                </a:lnTo>
                <a:lnTo>
                  <a:pt x="252719" y="22742"/>
                </a:lnTo>
                <a:lnTo>
                  <a:pt x="252675" y="23448"/>
                </a:lnTo>
                <a:lnTo>
                  <a:pt x="252587" y="24155"/>
                </a:lnTo>
                <a:lnTo>
                  <a:pt x="252454" y="24861"/>
                </a:lnTo>
                <a:lnTo>
                  <a:pt x="252278" y="25568"/>
                </a:lnTo>
                <a:lnTo>
                  <a:pt x="252101" y="26318"/>
                </a:lnTo>
                <a:lnTo>
                  <a:pt x="251660" y="27731"/>
                </a:lnTo>
                <a:lnTo>
                  <a:pt x="251130" y="29189"/>
                </a:lnTo>
                <a:lnTo>
                  <a:pt x="250556" y="30646"/>
                </a:lnTo>
                <a:lnTo>
                  <a:pt x="249231" y="33604"/>
                </a:lnTo>
                <a:lnTo>
                  <a:pt x="247862" y="36696"/>
                </a:lnTo>
                <a:lnTo>
                  <a:pt x="247200" y="38329"/>
                </a:lnTo>
                <a:lnTo>
                  <a:pt x="246581" y="40007"/>
                </a:lnTo>
                <a:lnTo>
                  <a:pt x="246007" y="41730"/>
                </a:lnTo>
                <a:lnTo>
                  <a:pt x="245522" y="43540"/>
                </a:lnTo>
                <a:lnTo>
                  <a:pt x="245301" y="44467"/>
                </a:lnTo>
                <a:lnTo>
                  <a:pt x="245124" y="45395"/>
                </a:lnTo>
                <a:lnTo>
                  <a:pt x="244948" y="46366"/>
                </a:lnTo>
                <a:lnTo>
                  <a:pt x="244859" y="47338"/>
                </a:lnTo>
                <a:lnTo>
                  <a:pt x="249363" y="47338"/>
                </a:lnTo>
                <a:lnTo>
                  <a:pt x="249452" y="46499"/>
                </a:lnTo>
                <a:lnTo>
                  <a:pt x="249628" y="45748"/>
                </a:lnTo>
                <a:lnTo>
                  <a:pt x="249982" y="44158"/>
                </a:lnTo>
                <a:lnTo>
                  <a:pt x="250423" y="42657"/>
                </a:lnTo>
                <a:lnTo>
                  <a:pt x="250909" y="41156"/>
                </a:lnTo>
                <a:lnTo>
                  <a:pt x="251483" y="39698"/>
                </a:lnTo>
                <a:lnTo>
                  <a:pt x="252057" y="38285"/>
                </a:lnTo>
                <a:lnTo>
                  <a:pt x="253338" y="35415"/>
                </a:lnTo>
                <a:lnTo>
                  <a:pt x="254088" y="33781"/>
                </a:lnTo>
                <a:lnTo>
                  <a:pt x="254795" y="32103"/>
                </a:lnTo>
                <a:lnTo>
                  <a:pt x="255457" y="30469"/>
                </a:lnTo>
                <a:lnTo>
                  <a:pt x="256031" y="28835"/>
                </a:lnTo>
                <a:lnTo>
                  <a:pt x="256296" y="27996"/>
                </a:lnTo>
                <a:lnTo>
                  <a:pt x="256517" y="27157"/>
                </a:lnTo>
                <a:lnTo>
                  <a:pt x="256738" y="26318"/>
                </a:lnTo>
                <a:lnTo>
                  <a:pt x="256914" y="25479"/>
                </a:lnTo>
                <a:lnTo>
                  <a:pt x="257047" y="24640"/>
                </a:lnTo>
                <a:lnTo>
                  <a:pt x="257135" y="23757"/>
                </a:lnTo>
                <a:lnTo>
                  <a:pt x="257179" y="22918"/>
                </a:lnTo>
                <a:lnTo>
                  <a:pt x="257224" y="21991"/>
                </a:lnTo>
                <a:lnTo>
                  <a:pt x="257179" y="20931"/>
                </a:lnTo>
                <a:lnTo>
                  <a:pt x="257047" y="19871"/>
                </a:lnTo>
                <a:lnTo>
                  <a:pt x="256870" y="18811"/>
                </a:lnTo>
                <a:lnTo>
                  <a:pt x="256605" y="17752"/>
                </a:lnTo>
                <a:lnTo>
                  <a:pt x="256296" y="16692"/>
                </a:lnTo>
                <a:lnTo>
                  <a:pt x="255899" y="15676"/>
                </a:lnTo>
                <a:lnTo>
                  <a:pt x="255457" y="14661"/>
                </a:lnTo>
                <a:lnTo>
                  <a:pt x="254927" y="13645"/>
                </a:lnTo>
                <a:lnTo>
                  <a:pt x="254353" y="12673"/>
                </a:lnTo>
                <a:lnTo>
                  <a:pt x="253735" y="11702"/>
                </a:lnTo>
                <a:lnTo>
                  <a:pt x="253073" y="10775"/>
                </a:lnTo>
                <a:lnTo>
                  <a:pt x="252322" y="9891"/>
                </a:lnTo>
                <a:lnTo>
                  <a:pt x="251527" y="9008"/>
                </a:lnTo>
                <a:lnTo>
                  <a:pt x="250644" y="8213"/>
                </a:lnTo>
                <a:lnTo>
                  <a:pt x="249761" y="7419"/>
                </a:lnTo>
                <a:lnTo>
                  <a:pt x="248789" y="6668"/>
                </a:lnTo>
                <a:lnTo>
                  <a:pt x="247906" y="5961"/>
                </a:lnTo>
                <a:lnTo>
                  <a:pt x="246449" y="4769"/>
                </a:lnTo>
                <a:lnTo>
                  <a:pt x="245610" y="4063"/>
                </a:lnTo>
                <a:lnTo>
                  <a:pt x="244727" y="3312"/>
                </a:lnTo>
                <a:lnTo>
                  <a:pt x="243888" y="2517"/>
                </a:lnTo>
                <a:lnTo>
                  <a:pt x="243181" y="1766"/>
                </a:lnTo>
                <a:lnTo>
                  <a:pt x="241503" y="0"/>
                </a:lnTo>
                <a:close/>
                <a:moveTo>
                  <a:pt x="272282" y="25347"/>
                </a:moveTo>
                <a:lnTo>
                  <a:pt x="271310" y="25391"/>
                </a:lnTo>
                <a:lnTo>
                  <a:pt x="270339" y="25479"/>
                </a:lnTo>
                <a:lnTo>
                  <a:pt x="269367" y="25656"/>
                </a:lnTo>
                <a:lnTo>
                  <a:pt x="268440" y="25921"/>
                </a:lnTo>
                <a:lnTo>
                  <a:pt x="267513" y="26230"/>
                </a:lnTo>
                <a:lnTo>
                  <a:pt x="266629" y="26583"/>
                </a:lnTo>
                <a:lnTo>
                  <a:pt x="265746" y="27025"/>
                </a:lnTo>
                <a:lnTo>
                  <a:pt x="264863" y="27511"/>
                </a:lnTo>
                <a:lnTo>
                  <a:pt x="264024" y="28085"/>
                </a:lnTo>
                <a:lnTo>
                  <a:pt x="263185" y="28703"/>
                </a:lnTo>
                <a:lnTo>
                  <a:pt x="262390" y="29409"/>
                </a:lnTo>
                <a:lnTo>
                  <a:pt x="261595" y="30160"/>
                </a:lnTo>
                <a:lnTo>
                  <a:pt x="260845" y="30999"/>
                </a:lnTo>
                <a:lnTo>
                  <a:pt x="260094" y="31882"/>
                </a:lnTo>
                <a:lnTo>
                  <a:pt x="259387" y="32810"/>
                </a:lnTo>
                <a:lnTo>
                  <a:pt x="258681" y="33825"/>
                </a:lnTo>
                <a:lnTo>
                  <a:pt x="258151" y="34708"/>
                </a:lnTo>
                <a:lnTo>
                  <a:pt x="257621" y="35592"/>
                </a:lnTo>
                <a:lnTo>
                  <a:pt x="257179" y="36475"/>
                </a:lnTo>
                <a:lnTo>
                  <a:pt x="256738" y="37402"/>
                </a:lnTo>
                <a:lnTo>
                  <a:pt x="256296" y="38285"/>
                </a:lnTo>
                <a:lnTo>
                  <a:pt x="255943" y="39168"/>
                </a:lnTo>
                <a:lnTo>
                  <a:pt x="255590" y="40096"/>
                </a:lnTo>
                <a:lnTo>
                  <a:pt x="255281" y="40979"/>
                </a:lnTo>
                <a:lnTo>
                  <a:pt x="254751" y="42701"/>
                </a:lnTo>
                <a:lnTo>
                  <a:pt x="254353" y="44335"/>
                </a:lnTo>
                <a:lnTo>
                  <a:pt x="254044" y="45880"/>
                </a:lnTo>
                <a:lnTo>
                  <a:pt x="253823" y="47338"/>
                </a:lnTo>
                <a:lnTo>
                  <a:pt x="258372" y="47338"/>
                </a:lnTo>
                <a:lnTo>
                  <a:pt x="258548" y="46145"/>
                </a:lnTo>
                <a:lnTo>
                  <a:pt x="258813" y="44865"/>
                </a:lnTo>
                <a:lnTo>
                  <a:pt x="259167" y="43540"/>
                </a:lnTo>
                <a:lnTo>
                  <a:pt x="259608" y="42127"/>
                </a:lnTo>
                <a:lnTo>
                  <a:pt x="260182" y="40670"/>
                </a:lnTo>
                <a:lnTo>
                  <a:pt x="260845" y="39168"/>
                </a:lnTo>
                <a:lnTo>
                  <a:pt x="261198" y="38462"/>
                </a:lnTo>
                <a:lnTo>
                  <a:pt x="261595" y="37711"/>
                </a:lnTo>
                <a:lnTo>
                  <a:pt x="261993" y="37005"/>
                </a:lnTo>
                <a:lnTo>
                  <a:pt x="262434" y="36254"/>
                </a:lnTo>
                <a:lnTo>
                  <a:pt x="263229" y="35150"/>
                </a:lnTo>
                <a:lnTo>
                  <a:pt x="263671" y="34576"/>
                </a:lnTo>
                <a:lnTo>
                  <a:pt x="264156" y="34046"/>
                </a:lnTo>
                <a:lnTo>
                  <a:pt x="264642" y="33472"/>
                </a:lnTo>
                <a:lnTo>
                  <a:pt x="265172" y="32942"/>
                </a:lnTo>
                <a:lnTo>
                  <a:pt x="265746" y="32456"/>
                </a:lnTo>
                <a:lnTo>
                  <a:pt x="266320" y="31971"/>
                </a:lnTo>
                <a:lnTo>
                  <a:pt x="266983" y="31529"/>
                </a:lnTo>
                <a:lnTo>
                  <a:pt x="267645" y="31087"/>
                </a:lnTo>
                <a:lnTo>
                  <a:pt x="268307" y="30734"/>
                </a:lnTo>
                <a:lnTo>
                  <a:pt x="269058" y="30425"/>
                </a:lnTo>
                <a:lnTo>
                  <a:pt x="269809" y="30204"/>
                </a:lnTo>
                <a:lnTo>
                  <a:pt x="270604" y="29983"/>
                </a:lnTo>
                <a:lnTo>
                  <a:pt x="271443" y="29895"/>
                </a:lnTo>
                <a:lnTo>
                  <a:pt x="272282" y="29851"/>
                </a:lnTo>
                <a:lnTo>
                  <a:pt x="272812" y="29851"/>
                </a:lnTo>
                <a:lnTo>
                  <a:pt x="273297" y="29895"/>
                </a:lnTo>
                <a:lnTo>
                  <a:pt x="273783" y="29983"/>
                </a:lnTo>
                <a:lnTo>
                  <a:pt x="274269" y="30072"/>
                </a:lnTo>
                <a:lnTo>
                  <a:pt x="274755" y="30160"/>
                </a:lnTo>
                <a:lnTo>
                  <a:pt x="275240" y="30337"/>
                </a:lnTo>
                <a:lnTo>
                  <a:pt x="275682" y="30513"/>
                </a:lnTo>
                <a:lnTo>
                  <a:pt x="276123" y="30690"/>
                </a:lnTo>
                <a:lnTo>
                  <a:pt x="276521" y="30911"/>
                </a:lnTo>
                <a:lnTo>
                  <a:pt x="276962" y="31176"/>
                </a:lnTo>
                <a:lnTo>
                  <a:pt x="277360" y="31441"/>
                </a:lnTo>
                <a:lnTo>
                  <a:pt x="277757" y="31706"/>
                </a:lnTo>
                <a:lnTo>
                  <a:pt x="278111" y="32059"/>
                </a:lnTo>
                <a:lnTo>
                  <a:pt x="278508" y="32368"/>
                </a:lnTo>
                <a:lnTo>
                  <a:pt x="278861" y="32765"/>
                </a:lnTo>
                <a:lnTo>
                  <a:pt x="279170" y="33119"/>
                </a:lnTo>
                <a:lnTo>
                  <a:pt x="279480" y="33560"/>
                </a:lnTo>
                <a:lnTo>
                  <a:pt x="279789" y="34002"/>
                </a:lnTo>
                <a:lnTo>
                  <a:pt x="280054" y="34443"/>
                </a:lnTo>
                <a:lnTo>
                  <a:pt x="280319" y="34929"/>
                </a:lnTo>
                <a:lnTo>
                  <a:pt x="280539" y="35415"/>
                </a:lnTo>
                <a:lnTo>
                  <a:pt x="280716" y="35901"/>
                </a:lnTo>
                <a:lnTo>
                  <a:pt x="280893" y="36431"/>
                </a:lnTo>
                <a:lnTo>
                  <a:pt x="281025" y="36916"/>
                </a:lnTo>
                <a:lnTo>
                  <a:pt x="281113" y="37446"/>
                </a:lnTo>
                <a:lnTo>
                  <a:pt x="281202" y="37976"/>
                </a:lnTo>
                <a:lnTo>
                  <a:pt x="281246" y="38506"/>
                </a:lnTo>
                <a:lnTo>
                  <a:pt x="281290" y="39036"/>
                </a:lnTo>
                <a:lnTo>
                  <a:pt x="281246" y="39566"/>
                </a:lnTo>
                <a:lnTo>
                  <a:pt x="281246" y="40096"/>
                </a:lnTo>
                <a:lnTo>
                  <a:pt x="281158" y="40626"/>
                </a:lnTo>
                <a:lnTo>
                  <a:pt x="281069" y="41156"/>
                </a:lnTo>
                <a:lnTo>
                  <a:pt x="285441" y="42083"/>
                </a:lnTo>
                <a:lnTo>
                  <a:pt x="285573" y="41332"/>
                </a:lnTo>
                <a:lnTo>
                  <a:pt x="285706" y="40537"/>
                </a:lnTo>
                <a:lnTo>
                  <a:pt x="285750" y="39742"/>
                </a:lnTo>
                <a:lnTo>
                  <a:pt x="285750" y="38948"/>
                </a:lnTo>
                <a:lnTo>
                  <a:pt x="285750" y="38197"/>
                </a:lnTo>
                <a:lnTo>
                  <a:pt x="285662" y="37402"/>
                </a:lnTo>
                <a:lnTo>
                  <a:pt x="285529" y="36651"/>
                </a:lnTo>
                <a:lnTo>
                  <a:pt x="285397" y="35901"/>
                </a:lnTo>
                <a:lnTo>
                  <a:pt x="285176" y="35150"/>
                </a:lnTo>
                <a:lnTo>
                  <a:pt x="284955" y="34399"/>
                </a:lnTo>
                <a:lnTo>
                  <a:pt x="284646" y="33693"/>
                </a:lnTo>
                <a:lnTo>
                  <a:pt x="284337" y="32986"/>
                </a:lnTo>
                <a:lnTo>
                  <a:pt x="283984" y="32280"/>
                </a:lnTo>
                <a:lnTo>
                  <a:pt x="283586" y="31617"/>
                </a:lnTo>
                <a:lnTo>
                  <a:pt x="283145" y="30955"/>
                </a:lnTo>
                <a:lnTo>
                  <a:pt x="282659" y="30337"/>
                </a:lnTo>
                <a:lnTo>
                  <a:pt x="282173" y="29763"/>
                </a:lnTo>
                <a:lnTo>
                  <a:pt x="281643" y="29189"/>
                </a:lnTo>
                <a:lnTo>
                  <a:pt x="281113" y="28703"/>
                </a:lnTo>
                <a:lnTo>
                  <a:pt x="280539" y="28217"/>
                </a:lnTo>
                <a:lnTo>
                  <a:pt x="279921" y="27776"/>
                </a:lnTo>
                <a:lnTo>
                  <a:pt x="279347" y="27378"/>
                </a:lnTo>
                <a:lnTo>
                  <a:pt x="278685" y="26981"/>
                </a:lnTo>
                <a:lnTo>
                  <a:pt x="278022" y="26672"/>
                </a:lnTo>
                <a:lnTo>
                  <a:pt x="277360" y="26362"/>
                </a:lnTo>
                <a:lnTo>
                  <a:pt x="276698" y="26098"/>
                </a:lnTo>
                <a:lnTo>
                  <a:pt x="275991" y="25877"/>
                </a:lnTo>
                <a:lnTo>
                  <a:pt x="275284" y="25700"/>
                </a:lnTo>
                <a:lnTo>
                  <a:pt x="274534" y="25568"/>
                </a:lnTo>
                <a:lnTo>
                  <a:pt x="273827" y="25435"/>
                </a:lnTo>
                <a:lnTo>
                  <a:pt x="273077" y="25391"/>
                </a:lnTo>
                <a:lnTo>
                  <a:pt x="272326" y="25347"/>
                </a:lnTo>
                <a:close/>
                <a:moveTo>
                  <a:pt x="215935" y="51268"/>
                </a:moveTo>
                <a:lnTo>
                  <a:pt x="215935" y="55551"/>
                </a:lnTo>
                <a:lnTo>
                  <a:pt x="267115" y="55551"/>
                </a:lnTo>
                <a:lnTo>
                  <a:pt x="267115" y="51268"/>
                </a:lnTo>
                <a:close/>
                <a:moveTo>
                  <a:pt x="81296" y="45086"/>
                </a:moveTo>
                <a:lnTo>
                  <a:pt x="82179" y="45130"/>
                </a:lnTo>
                <a:lnTo>
                  <a:pt x="83018" y="45262"/>
                </a:lnTo>
                <a:lnTo>
                  <a:pt x="83813" y="45439"/>
                </a:lnTo>
                <a:lnTo>
                  <a:pt x="84608" y="45748"/>
                </a:lnTo>
                <a:lnTo>
                  <a:pt x="85314" y="46101"/>
                </a:lnTo>
                <a:lnTo>
                  <a:pt x="85977" y="46543"/>
                </a:lnTo>
                <a:lnTo>
                  <a:pt x="86551" y="47029"/>
                </a:lnTo>
                <a:lnTo>
                  <a:pt x="87125" y="47603"/>
                </a:lnTo>
                <a:lnTo>
                  <a:pt x="87611" y="48177"/>
                </a:lnTo>
                <a:lnTo>
                  <a:pt x="88052" y="48839"/>
                </a:lnTo>
                <a:lnTo>
                  <a:pt x="88450" y="49546"/>
                </a:lnTo>
                <a:lnTo>
                  <a:pt x="88759" y="50296"/>
                </a:lnTo>
                <a:lnTo>
                  <a:pt x="89024" y="51047"/>
                </a:lnTo>
                <a:lnTo>
                  <a:pt x="89200" y="51842"/>
                </a:lnTo>
                <a:lnTo>
                  <a:pt x="89289" y="52637"/>
                </a:lnTo>
                <a:lnTo>
                  <a:pt x="89333" y="53476"/>
                </a:lnTo>
                <a:lnTo>
                  <a:pt x="89333" y="53608"/>
                </a:lnTo>
                <a:lnTo>
                  <a:pt x="89289" y="54447"/>
                </a:lnTo>
                <a:lnTo>
                  <a:pt x="89200" y="55242"/>
                </a:lnTo>
                <a:lnTo>
                  <a:pt x="89024" y="56037"/>
                </a:lnTo>
                <a:lnTo>
                  <a:pt x="88803" y="56788"/>
                </a:lnTo>
                <a:lnTo>
                  <a:pt x="88494" y="57538"/>
                </a:lnTo>
                <a:lnTo>
                  <a:pt x="88140" y="58201"/>
                </a:lnTo>
                <a:lnTo>
                  <a:pt x="87743" y="58863"/>
                </a:lnTo>
                <a:lnTo>
                  <a:pt x="87257" y="59437"/>
                </a:lnTo>
                <a:lnTo>
                  <a:pt x="86683" y="60011"/>
                </a:lnTo>
                <a:lnTo>
                  <a:pt x="86109" y="60453"/>
                </a:lnTo>
                <a:lnTo>
                  <a:pt x="85447" y="60894"/>
                </a:lnTo>
                <a:lnTo>
                  <a:pt x="84740" y="61248"/>
                </a:lnTo>
                <a:lnTo>
                  <a:pt x="83990" y="61557"/>
                </a:lnTo>
                <a:lnTo>
                  <a:pt x="83195" y="61733"/>
                </a:lnTo>
                <a:lnTo>
                  <a:pt x="82312" y="61866"/>
                </a:lnTo>
                <a:lnTo>
                  <a:pt x="81428" y="61910"/>
                </a:lnTo>
                <a:lnTo>
                  <a:pt x="80545" y="61866"/>
                </a:lnTo>
                <a:lnTo>
                  <a:pt x="79706" y="61733"/>
                </a:lnTo>
                <a:lnTo>
                  <a:pt x="78911" y="61512"/>
                </a:lnTo>
                <a:lnTo>
                  <a:pt x="78161" y="61248"/>
                </a:lnTo>
                <a:lnTo>
                  <a:pt x="77454" y="60850"/>
                </a:lnTo>
                <a:lnTo>
                  <a:pt x="76792" y="60453"/>
                </a:lnTo>
                <a:lnTo>
                  <a:pt x="76174" y="59923"/>
                </a:lnTo>
                <a:lnTo>
                  <a:pt x="75599" y="59393"/>
                </a:lnTo>
                <a:lnTo>
                  <a:pt x="75114" y="58775"/>
                </a:lnTo>
                <a:lnTo>
                  <a:pt x="74672" y="58156"/>
                </a:lnTo>
                <a:lnTo>
                  <a:pt x="74319" y="57450"/>
                </a:lnTo>
                <a:lnTo>
                  <a:pt x="73966" y="56699"/>
                </a:lnTo>
                <a:lnTo>
                  <a:pt x="73745" y="55949"/>
                </a:lnTo>
                <a:lnTo>
                  <a:pt x="73568" y="55154"/>
                </a:lnTo>
                <a:lnTo>
                  <a:pt x="73436" y="54315"/>
                </a:lnTo>
                <a:lnTo>
                  <a:pt x="73392" y="53476"/>
                </a:lnTo>
                <a:lnTo>
                  <a:pt x="73392" y="53387"/>
                </a:lnTo>
                <a:lnTo>
                  <a:pt x="73436" y="52548"/>
                </a:lnTo>
                <a:lnTo>
                  <a:pt x="73524" y="51709"/>
                </a:lnTo>
                <a:lnTo>
                  <a:pt x="73701" y="50959"/>
                </a:lnTo>
                <a:lnTo>
                  <a:pt x="73921" y="50164"/>
                </a:lnTo>
                <a:lnTo>
                  <a:pt x="74231" y="49457"/>
                </a:lnTo>
                <a:lnTo>
                  <a:pt x="74584" y="48751"/>
                </a:lnTo>
                <a:lnTo>
                  <a:pt x="75025" y="48133"/>
                </a:lnTo>
                <a:lnTo>
                  <a:pt x="75511" y="47514"/>
                </a:lnTo>
                <a:lnTo>
                  <a:pt x="76041" y="46984"/>
                </a:lnTo>
                <a:lnTo>
                  <a:pt x="76615" y="46499"/>
                </a:lnTo>
                <a:lnTo>
                  <a:pt x="77277" y="46101"/>
                </a:lnTo>
                <a:lnTo>
                  <a:pt x="77984" y="45748"/>
                </a:lnTo>
                <a:lnTo>
                  <a:pt x="78735" y="45439"/>
                </a:lnTo>
                <a:lnTo>
                  <a:pt x="79530" y="45218"/>
                </a:lnTo>
                <a:lnTo>
                  <a:pt x="80413" y="45130"/>
                </a:lnTo>
                <a:lnTo>
                  <a:pt x="81296" y="45086"/>
                </a:lnTo>
                <a:close/>
                <a:moveTo>
                  <a:pt x="134242" y="30381"/>
                </a:moveTo>
                <a:lnTo>
                  <a:pt x="134242" y="60055"/>
                </a:lnTo>
                <a:lnTo>
                  <a:pt x="134286" y="61292"/>
                </a:lnTo>
                <a:lnTo>
                  <a:pt x="134419" y="62440"/>
                </a:lnTo>
                <a:lnTo>
                  <a:pt x="134595" y="63500"/>
                </a:lnTo>
                <a:lnTo>
                  <a:pt x="134904" y="64471"/>
                </a:lnTo>
                <a:lnTo>
                  <a:pt x="135258" y="65310"/>
                </a:lnTo>
                <a:lnTo>
                  <a:pt x="135434" y="65663"/>
                </a:lnTo>
                <a:lnTo>
                  <a:pt x="135655" y="66061"/>
                </a:lnTo>
                <a:lnTo>
                  <a:pt x="135876" y="66370"/>
                </a:lnTo>
                <a:lnTo>
                  <a:pt x="136141" y="66679"/>
                </a:lnTo>
                <a:lnTo>
                  <a:pt x="136715" y="67253"/>
                </a:lnTo>
                <a:lnTo>
                  <a:pt x="137333" y="67739"/>
                </a:lnTo>
                <a:lnTo>
                  <a:pt x="137995" y="68180"/>
                </a:lnTo>
                <a:lnTo>
                  <a:pt x="138702" y="68489"/>
                </a:lnTo>
                <a:lnTo>
                  <a:pt x="139497" y="68754"/>
                </a:lnTo>
                <a:lnTo>
                  <a:pt x="140336" y="68975"/>
                </a:lnTo>
                <a:lnTo>
                  <a:pt x="141219" y="69108"/>
                </a:lnTo>
                <a:lnTo>
                  <a:pt x="142146" y="69196"/>
                </a:lnTo>
                <a:lnTo>
                  <a:pt x="144178" y="69196"/>
                </a:lnTo>
                <a:lnTo>
                  <a:pt x="145149" y="69064"/>
                </a:lnTo>
                <a:lnTo>
                  <a:pt x="146077" y="68931"/>
                </a:lnTo>
                <a:lnTo>
                  <a:pt x="146960" y="68710"/>
                </a:lnTo>
                <a:lnTo>
                  <a:pt x="147755" y="68489"/>
                </a:lnTo>
                <a:lnTo>
                  <a:pt x="148549" y="68180"/>
                </a:lnTo>
                <a:lnTo>
                  <a:pt x="149256" y="67827"/>
                </a:lnTo>
                <a:lnTo>
                  <a:pt x="149962" y="67430"/>
                </a:lnTo>
                <a:lnTo>
                  <a:pt x="149962" y="60497"/>
                </a:lnTo>
                <a:lnTo>
                  <a:pt x="149477" y="60718"/>
                </a:lnTo>
                <a:lnTo>
                  <a:pt x="148991" y="60938"/>
                </a:lnTo>
                <a:lnTo>
                  <a:pt x="148461" y="61159"/>
                </a:lnTo>
                <a:lnTo>
                  <a:pt x="147931" y="61292"/>
                </a:lnTo>
                <a:lnTo>
                  <a:pt x="147401" y="61424"/>
                </a:lnTo>
                <a:lnTo>
                  <a:pt x="146871" y="61512"/>
                </a:lnTo>
                <a:lnTo>
                  <a:pt x="146297" y="61557"/>
                </a:lnTo>
                <a:lnTo>
                  <a:pt x="145679" y="61557"/>
                </a:lnTo>
                <a:lnTo>
                  <a:pt x="145017" y="61512"/>
                </a:lnTo>
                <a:lnTo>
                  <a:pt x="144708" y="61468"/>
                </a:lnTo>
                <a:lnTo>
                  <a:pt x="144443" y="61380"/>
                </a:lnTo>
                <a:lnTo>
                  <a:pt x="144178" y="61292"/>
                </a:lnTo>
                <a:lnTo>
                  <a:pt x="143957" y="61159"/>
                </a:lnTo>
                <a:lnTo>
                  <a:pt x="143736" y="61027"/>
                </a:lnTo>
                <a:lnTo>
                  <a:pt x="143559" y="60850"/>
                </a:lnTo>
                <a:lnTo>
                  <a:pt x="143427" y="60629"/>
                </a:lnTo>
                <a:lnTo>
                  <a:pt x="143250" y="60409"/>
                </a:lnTo>
                <a:lnTo>
                  <a:pt x="143162" y="60188"/>
                </a:lnTo>
                <a:lnTo>
                  <a:pt x="143074" y="59923"/>
                </a:lnTo>
                <a:lnTo>
                  <a:pt x="142941" y="59305"/>
                </a:lnTo>
                <a:lnTo>
                  <a:pt x="142897" y="58598"/>
                </a:lnTo>
                <a:lnTo>
                  <a:pt x="142897" y="45571"/>
                </a:lnTo>
                <a:lnTo>
                  <a:pt x="150095" y="45571"/>
                </a:lnTo>
                <a:lnTo>
                  <a:pt x="150095" y="38197"/>
                </a:lnTo>
                <a:lnTo>
                  <a:pt x="142897" y="38197"/>
                </a:lnTo>
                <a:lnTo>
                  <a:pt x="142897" y="30381"/>
                </a:lnTo>
                <a:close/>
                <a:moveTo>
                  <a:pt x="101256" y="38197"/>
                </a:moveTo>
                <a:lnTo>
                  <a:pt x="101256" y="57936"/>
                </a:lnTo>
                <a:lnTo>
                  <a:pt x="101300" y="59216"/>
                </a:lnTo>
                <a:lnTo>
                  <a:pt x="101432" y="60409"/>
                </a:lnTo>
                <a:lnTo>
                  <a:pt x="101653" y="61557"/>
                </a:lnTo>
                <a:lnTo>
                  <a:pt x="101962" y="62661"/>
                </a:lnTo>
                <a:lnTo>
                  <a:pt x="102360" y="63676"/>
                </a:lnTo>
                <a:lnTo>
                  <a:pt x="102580" y="64118"/>
                </a:lnTo>
                <a:lnTo>
                  <a:pt x="102801" y="64604"/>
                </a:lnTo>
                <a:lnTo>
                  <a:pt x="103066" y="65045"/>
                </a:lnTo>
                <a:lnTo>
                  <a:pt x="103375" y="65443"/>
                </a:lnTo>
                <a:lnTo>
                  <a:pt x="103640" y="65840"/>
                </a:lnTo>
                <a:lnTo>
                  <a:pt x="103993" y="66237"/>
                </a:lnTo>
                <a:lnTo>
                  <a:pt x="104347" y="66591"/>
                </a:lnTo>
                <a:lnTo>
                  <a:pt x="104700" y="66900"/>
                </a:lnTo>
                <a:lnTo>
                  <a:pt x="105053" y="67209"/>
                </a:lnTo>
                <a:lnTo>
                  <a:pt x="105451" y="67518"/>
                </a:lnTo>
                <a:lnTo>
                  <a:pt x="105892" y="67783"/>
                </a:lnTo>
                <a:lnTo>
                  <a:pt x="106334" y="68048"/>
                </a:lnTo>
                <a:lnTo>
                  <a:pt x="106775" y="68269"/>
                </a:lnTo>
                <a:lnTo>
                  <a:pt x="107261" y="68489"/>
                </a:lnTo>
                <a:lnTo>
                  <a:pt x="107747" y="68666"/>
                </a:lnTo>
                <a:lnTo>
                  <a:pt x="108233" y="68799"/>
                </a:lnTo>
                <a:lnTo>
                  <a:pt x="108763" y="68931"/>
                </a:lnTo>
                <a:lnTo>
                  <a:pt x="109292" y="69064"/>
                </a:lnTo>
                <a:lnTo>
                  <a:pt x="109866" y="69152"/>
                </a:lnTo>
                <a:lnTo>
                  <a:pt x="110441" y="69196"/>
                </a:lnTo>
                <a:lnTo>
                  <a:pt x="111633" y="69240"/>
                </a:lnTo>
                <a:lnTo>
                  <a:pt x="112428" y="69240"/>
                </a:lnTo>
                <a:lnTo>
                  <a:pt x="113178" y="69152"/>
                </a:lnTo>
                <a:lnTo>
                  <a:pt x="113885" y="69019"/>
                </a:lnTo>
                <a:lnTo>
                  <a:pt x="114591" y="68843"/>
                </a:lnTo>
                <a:lnTo>
                  <a:pt x="115254" y="68622"/>
                </a:lnTo>
                <a:lnTo>
                  <a:pt x="115872" y="68401"/>
                </a:lnTo>
                <a:lnTo>
                  <a:pt x="116446" y="68092"/>
                </a:lnTo>
                <a:lnTo>
                  <a:pt x="116976" y="67783"/>
                </a:lnTo>
                <a:lnTo>
                  <a:pt x="117506" y="67430"/>
                </a:lnTo>
                <a:lnTo>
                  <a:pt x="117992" y="67032"/>
                </a:lnTo>
                <a:lnTo>
                  <a:pt x="118477" y="66635"/>
                </a:lnTo>
                <a:lnTo>
                  <a:pt x="118919" y="66193"/>
                </a:lnTo>
                <a:lnTo>
                  <a:pt x="119802" y="65310"/>
                </a:lnTo>
                <a:lnTo>
                  <a:pt x="120553" y="64383"/>
                </a:lnTo>
                <a:lnTo>
                  <a:pt x="120553" y="68710"/>
                </a:lnTo>
                <a:lnTo>
                  <a:pt x="129208" y="68710"/>
                </a:lnTo>
                <a:lnTo>
                  <a:pt x="129208" y="38197"/>
                </a:lnTo>
                <a:lnTo>
                  <a:pt x="120553" y="38197"/>
                </a:lnTo>
                <a:lnTo>
                  <a:pt x="120553" y="55198"/>
                </a:lnTo>
                <a:lnTo>
                  <a:pt x="120553" y="55949"/>
                </a:lnTo>
                <a:lnTo>
                  <a:pt x="120465" y="56655"/>
                </a:lnTo>
                <a:lnTo>
                  <a:pt x="120332" y="57273"/>
                </a:lnTo>
                <a:lnTo>
                  <a:pt x="120200" y="57891"/>
                </a:lnTo>
                <a:lnTo>
                  <a:pt x="119979" y="58466"/>
                </a:lnTo>
                <a:lnTo>
                  <a:pt x="119714" y="58951"/>
                </a:lnTo>
                <a:lnTo>
                  <a:pt x="119449" y="59437"/>
                </a:lnTo>
                <a:lnTo>
                  <a:pt x="119096" y="59834"/>
                </a:lnTo>
                <a:lnTo>
                  <a:pt x="118742" y="60188"/>
                </a:lnTo>
                <a:lnTo>
                  <a:pt x="118301" y="60541"/>
                </a:lnTo>
                <a:lnTo>
                  <a:pt x="117859" y="60806"/>
                </a:lnTo>
                <a:lnTo>
                  <a:pt x="117373" y="61027"/>
                </a:lnTo>
                <a:lnTo>
                  <a:pt x="116888" y="61203"/>
                </a:lnTo>
                <a:lnTo>
                  <a:pt x="116314" y="61292"/>
                </a:lnTo>
                <a:lnTo>
                  <a:pt x="115740" y="61380"/>
                </a:lnTo>
                <a:lnTo>
                  <a:pt x="115166" y="61424"/>
                </a:lnTo>
                <a:lnTo>
                  <a:pt x="114547" y="61380"/>
                </a:lnTo>
                <a:lnTo>
                  <a:pt x="113973" y="61292"/>
                </a:lnTo>
                <a:lnTo>
                  <a:pt x="113443" y="61203"/>
                </a:lnTo>
                <a:lnTo>
                  <a:pt x="112958" y="61027"/>
                </a:lnTo>
                <a:lnTo>
                  <a:pt x="112472" y="60806"/>
                </a:lnTo>
                <a:lnTo>
                  <a:pt x="112030" y="60541"/>
                </a:lnTo>
                <a:lnTo>
                  <a:pt x="111633" y="60188"/>
                </a:lnTo>
                <a:lnTo>
                  <a:pt x="111280" y="59834"/>
                </a:lnTo>
                <a:lnTo>
                  <a:pt x="110970" y="59437"/>
                </a:lnTo>
                <a:lnTo>
                  <a:pt x="110705" y="58951"/>
                </a:lnTo>
                <a:lnTo>
                  <a:pt x="110485" y="58466"/>
                </a:lnTo>
                <a:lnTo>
                  <a:pt x="110264" y="57891"/>
                </a:lnTo>
                <a:lnTo>
                  <a:pt x="110131" y="57273"/>
                </a:lnTo>
                <a:lnTo>
                  <a:pt x="109999" y="56655"/>
                </a:lnTo>
                <a:lnTo>
                  <a:pt x="109955" y="55949"/>
                </a:lnTo>
                <a:lnTo>
                  <a:pt x="109911" y="55198"/>
                </a:lnTo>
                <a:lnTo>
                  <a:pt x="109911" y="38197"/>
                </a:lnTo>
                <a:close/>
                <a:moveTo>
                  <a:pt x="14793" y="28261"/>
                </a:moveTo>
                <a:lnTo>
                  <a:pt x="14042" y="28305"/>
                </a:lnTo>
                <a:lnTo>
                  <a:pt x="13292" y="28394"/>
                </a:lnTo>
                <a:lnTo>
                  <a:pt x="12585" y="28482"/>
                </a:lnTo>
                <a:lnTo>
                  <a:pt x="11923" y="28615"/>
                </a:lnTo>
                <a:lnTo>
                  <a:pt x="11216" y="28747"/>
                </a:lnTo>
                <a:lnTo>
                  <a:pt x="10554" y="28924"/>
                </a:lnTo>
                <a:lnTo>
                  <a:pt x="9936" y="29144"/>
                </a:lnTo>
                <a:lnTo>
                  <a:pt x="9317" y="29365"/>
                </a:lnTo>
                <a:lnTo>
                  <a:pt x="8699" y="29586"/>
                </a:lnTo>
                <a:lnTo>
                  <a:pt x="8125" y="29851"/>
                </a:lnTo>
                <a:lnTo>
                  <a:pt x="7551" y="30160"/>
                </a:lnTo>
                <a:lnTo>
                  <a:pt x="7021" y="30469"/>
                </a:lnTo>
                <a:lnTo>
                  <a:pt x="6491" y="30822"/>
                </a:lnTo>
                <a:lnTo>
                  <a:pt x="5961" y="31176"/>
                </a:lnTo>
                <a:lnTo>
                  <a:pt x="5520" y="31573"/>
                </a:lnTo>
                <a:lnTo>
                  <a:pt x="5078" y="31971"/>
                </a:lnTo>
                <a:lnTo>
                  <a:pt x="4637" y="32412"/>
                </a:lnTo>
                <a:lnTo>
                  <a:pt x="4239" y="32854"/>
                </a:lnTo>
                <a:lnTo>
                  <a:pt x="3842" y="33295"/>
                </a:lnTo>
                <a:lnTo>
                  <a:pt x="3489" y="33781"/>
                </a:lnTo>
                <a:lnTo>
                  <a:pt x="3179" y="34311"/>
                </a:lnTo>
                <a:lnTo>
                  <a:pt x="2870" y="34797"/>
                </a:lnTo>
                <a:lnTo>
                  <a:pt x="2605" y="35371"/>
                </a:lnTo>
                <a:lnTo>
                  <a:pt x="2385" y="35901"/>
                </a:lnTo>
                <a:lnTo>
                  <a:pt x="2164" y="36475"/>
                </a:lnTo>
                <a:lnTo>
                  <a:pt x="1987" y="37093"/>
                </a:lnTo>
                <a:lnTo>
                  <a:pt x="1855" y="37711"/>
                </a:lnTo>
                <a:lnTo>
                  <a:pt x="1722" y="38329"/>
                </a:lnTo>
                <a:lnTo>
                  <a:pt x="1634" y="38948"/>
                </a:lnTo>
                <a:lnTo>
                  <a:pt x="1590" y="39610"/>
                </a:lnTo>
                <a:lnTo>
                  <a:pt x="1590" y="40272"/>
                </a:lnTo>
                <a:lnTo>
                  <a:pt x="1590" y="40405"/>
                </a:lnTo>
                <a:lnTo>
                  <a:pt x="1590" y="41111"/>
                </a:lnTo>
                <a:lnTo>
                  <a:pt x="1634" y="41818"/>
                </a:lnTo>
                <a:lnTo>
                  <a:pt x="1722" y="42480"/>
                </a:lnTo>
                <a:lnTo>
                  <a:pt x="1811" y="43098"/>
                </a:lnTo>
                <a:lnTo>
                  <a:pt x="1943" y="43717"/>
                </a:lnTo>
                <a:lnTo>
                  <a:pt x="2120" y="44291"/>
                </a:lnTo>
                <a:lnTo>
                  <a:pt x="2296" y="44821"/>
                </a:lnTo>
                <a:lnTo>
                  <a:pt x="2517" y="45351"/>
                </a:lnTo>
                <a:lnTo>
                  <a:pt x="2782" y="45836"/>
                </a:lnTo>
                <a:lnTo>
                  <a:pt x="3047" y="46322"/>
                </a:lnTo>
                <a:lnTo>
                  <a:pt x="3312" y="46764"/>
                </a:lnTo>
                <a:lnTo>
                  <a:pt x="3665" y="47205"/>
                </a:lnTo>
                <a:lnTo>
                  <a:pt x="3974" y="47603"/>
                </a:lnTo>
                <a:lnTo>
                  <a:pt x="4372" y="47956"/>
                </a:lnTo>
                <a:lnTo>
                  <a:pt x="4769" y="48353"/>
                </a:lnTo>
                <a:lnTo>
                  <a:pt x="5167" y="48707"/>
                </a:lnTo>
                <a:lnTo>
                  <a:pt x="5608" y="49016"/>
                </a:lnTo>
                <a:lnTo>
                  <a:pt x="6094" y="49325"/>
                </a:lnTo>
                <a:lnTo>
                  <a:pt x="7110" y="49899"/>
                </a:lnTo>
                <a:lnTo>
                  <a:pt x="8169" y="50429"/>
                </a:lnTo>
                <a:lnTo>
                  <a:pt x="9362" y="50914"/>
                </a:lnTo>
                <a:lnTo>
                  <a:pt x="10598" y="51356"/>
                </a:lnTo>
                <a:lnTo>
                  <a:pt x="11923" y="51798"/>
                </a:lnTo>
                <a:lnTo>
                  <a:pt x="13336" y="52195"/>
                </a:lnTo>
                <a:lnTo>
                  <a:pt x="14793" y="52593"/>
                </a:lnTo>
                <a:lnTo>
                  <a:pt x="17045" y="53211"/>
                </a:lnTo>
                <a:lnTo>
                  <a:pt x="18017" y="53476"/>
                </a:lnTo>
                <a:lnTo>
                  <a:pt x="18856" y="53785"/>
                </a:lnTo>
                <a:lnTo>
                  <a:pt x="19606" y="54050"/>
                </a:lnTo>
                <a:lnTo>
                  <a:pt x="20269" y="54359"/>
                </a:lnTo>
                <a:lnTo>
                  <a:pt x="20843" y="54624"/>
                </a:lnTo>
                <a:lnTo>
                  <a:pt x="21329" y="54933"/>
                </a:lnTo>
                <a:lnTo>
                  <a:pt x="21726" y="55198"/>
                </a:lnTo>
                <a:lnTo>
                  <a:pt x="22035" y="55507"/>
                </a:lnTo>
                <a:lnTo>
                  <a:pt x="22300" y="55816"/>
                </a:lnTo>
                <a:lnTo>
                  <a:pt x="22521" y="56169"/>
                </a:lnTo>
                <a:lnTo>
                  <a:pt x="22653" y="56523"/>
                </a:lnTo>
                <a:lnTo>
                  <a:pt x="22742" y="56876"/>
                </a:lnTo>
                <a:lnTo>
                  <a:pt x="22830" y="57229"/>
                </a:lnTo>
                <a:lnTo>
                  <a:pt x="22830" y="57627"/>
                </a:lnTo>
                <a:lnTo>
                  <a:pt x="22830" y="57759"/>
                </a:lnTo>
                <a:lnTo>
                  <a:pt x="22786" y="58201"/>
                </a:lnTo>
                <a:lnTo>
                  <a:pt x="22742" y="58598"/>
                </a:lnTo>
                <a:lnTo>
                  <a:pt x="22609" y="58995"/>
                </a:lnTo>
                <a:lnTo>
                  <a:pt x="22433" y="59349"/>
                </a:lnTo>
                <a:lnTo>
                  <a:pt x="22212" y="59658"/>
                </a:lnTo>
                <a:lnTo>
                  <a:pt x="21947" y="59967"/>
                </a:lnTo>
                <a:lnTo>
                  <a:pt x="21638" y="60276"/>
                </a:lnTo>
                <a:lnTo>
                  <a:pt x="21284" y="60497"/>
                </a:lnTo>
                <a:lnTo>
                  <a:pt x="20887" y="60762"/>
                </a:lnTo>
                <a:lnTo>
                  <a:pt x="20490" y="60938"/>
                </a:lnTo>
                <a:lnTo>
                  <a:pt x="20004" y="61115"/>
                </a:lnTo>
                <a:lnTo>
                  <a:pt x="19474" y="61248"/>
                </a:lnTo>
                <a:lnTo>
                  <a:pt x="18944" y="61380"/>
                </a:lnTo>
                <a:lnTo>
                  <a:pt x="18370" y="61468"/>
                </a:lnTo>
                <a:lnTo>
                  <a:pt x="17752" y="61512"/>
                </a:lnTo>
                <a:lnTo>
                  <a:pt x="16250" y="61512"/>
                </a:lnTo>
                <a:lnTo>
                  <a:pt x="15411" y="61424"/>
                </a:lnTo>
                <a:lnTo>
                  <a:pt x="14572" y="61336"/>
                </a:lnTo>
                <a:lnTo>
                  <a:pt x="13777" y="61159"/>
                </a:lnTo>
                <a:lnTo>
                  <a:pt x="13027" y="60983"/>
                </a:lnTo>
                <a:lnTo>
                  <a:pt x="12232" y="60762"/>
                </a:lnTo>
                <a:lnTo>
                  <a:pt x="11481" y="60497"/>
                </a:lnTo>
                <a:lnTo>
                  <a:pt x="10775" y="60232"/>
                </a:lnTo>
                <a:lnTo>
                  <a:pt x="10024" y="59879"/>
                </a:lnTo>
                <a:lnTo>
                  <a:pt x="9317" y="59525"/>
                </a:lnTo>
                <a:lnTo>
                  <a:pt x="8611" y="59128"/>
                </a:lnTo>
                <a:lnTo>
                  <a:pt x="7904" y="58686"/>
                </a:lnTo>
                <a:lnTo>
                  <a:pt x="7198" y="58245"/>
                </a:lnTo>
                <a:lnTo>
                  <a:pt x="6535" y="57759"/>
                </a:lnTo>
                <a:lnTo>
                  <a:pt x="5167" y="56699"/>
                </a:lnTo>
                <a:lnTo>
                  <a:pt x="0" y="62881"/>
                </a:lnTo>
                <a:lnTo>
                  <a:pt x="883" y="63676"/>
                </a:lnTo>
                <a:lnTo>
                  <a:pt x="1855" y="64383"/>
                </a:lnTo>
                <a:lnTo>
                  <a:pt x="2826" y="65045"/>
                </a:lnTo>
                <a:lnTo>
                  <a:pt x="3798" y="65663"/>
                </a:lnTo>
                <a:lnTo>
                  <a:pt x="4813" y="66237"/>
                </a:lnTo>
                <a:lnTo>
                  <a:pt x="5873" y="66767"/>
                </a:lnTo>
                <a:lnTo>
                  <a:pt x="6889" y="67253"/>
                </a:lnTo>
                <a:lnTo>
                  <a:pt x="7993" y="67695"/>
                </a:lnTo>
                <a:lnTo>
                  <a:pt x="9053" y="68048"/>
                </a:lnTo>
                <a:lnTo>
                  <a:pt x="10156" y="68357"/>
                </a:lnTo>
                <a:lnTo>
                  <a:pt x="11260" y="68622"/>
                </a:lnTo>
                <a:lnTo>
                  <a:pt x="12409" y="68887"/>
                </a:lnTo>
                <a:lnTo>
                  <a:pt x="13513" y="69019"/>
                </a:lnTo>
                <a:lnTo>
                  <a:pt x="14661" y="69152"/>
                </a:lnTo>
                <a:lnTo>
                  <a:pt x="15765" y="69240"/>
                </a:lnTo>
                <a:lnTo>
                  <a:pt x="16913" y="69284"/>
                </a:lnTo>
                <a:lnTo>
                  <a:pt x="18502" y="69196"/>
                </a:lnTo>
                <a:lnTo>
                  <a:pt x="19253" y="69152"/>
                </a:lnTo>
                <a:lnTo>
                  <a:pt x="20004" y="69064"/>
                </a:lnTo>
                <a:lnTo>
                  <a:pt x="20755" y="68931"/>
                </a:lnTo>
                <a:lnTo>
                  <a:pt x="21461" y="68799"/>
                </a:lnTo>
                <a:lnTo>
                  <a:pt x="22123" y="68622"/>
                </a:lnTo>
                <a:lnTo>
                  <a:pt x="22830" y="68445"/>
                </a:lnTo>
                <a:lnTo>
                  <a:pt x="23492" y="68225"/>
                </a:lnTo>
                <a:lnTo>
                  <a:pt x="24111" y="68004"/>
                </a:lnTo>
                <a:lnTo>
                  <a:pt x="24729" y="67739"/>
                </a:lnTo>
                <a:lnTo>
                  <a:pt x="25303" y="67430"/>
                </a:lnTo>
                <a:lnTo>
                  <a:pt x="25877" y="67121"/>
                </a:lnTo>
                <a:lnTo>
                  <a:pt x="26407" y="66811"/>
                </a:lnTo>
                <a:lnTo>
                  <a:pt x="26937" y="66414"/>
                </a:lnTo>
                <a:lnTo>
                  <a:pt x="27422" y="66061"/>
                </a:lnTo>
                <a:lnTo>
                  <a:pt x="27908" y="65663"/>
                </a:lnTo>
                <a:lnTo>
                  <a:pt x="28350" y="65222"/>
                </a:lnTo>
                <a:lnTo>
                  <a:pt x="28791" y="64780"/>
                </a:lnTo>
                <a:lnTo>
                  <a:pt x="29189" y="64294"/>
                </a:lnTo>
                <a:lnTo>
                  <a:pt x="29542" y="63809"/>
                </a:lnTo>
                <a:lnTo>
                  <a:pt x="29895" y="63279"/>
                </a:lnTo>
                <a:lnTo>
                  <a:pt x="30160" y="62749"/>
                </a:lnTo>
                <a:lnTo>
                  <a:pt x="30469" y="62175"/>
                </a:lnTo>
                <a:lnTo>
                  <a:pt x="30690" y="61601"/>
                </a:lnTo>
                <a:lnTo>
                  <a:pt x="30911" y="60983"/>
                </a:lnTo>
                <a:lnTo>
                  <a:pt x="31088" y="60364"/>
                </a:lnTo>
                <a:lnTo>
                  <a:pt x="31264" y="59702"/>
                </a:lnTo>
                <a:lnTo>
                  <a:pt x="31397" y="59040"/>
                </a:lnTo>
                <a:lnTo>
                  <a:pt x="31485" y="58333"/>
                </a:lnTo>
                <a:lnTo>
                  <a:pt x="31529" y="57627"/>
                </a:lnTo>
                <a:lnTo>
                  <a:pt x="31529" y="56920"/>
                </a:lnTo>
                <a:lnTo>
                  <a:pt x="31529" y="56788"/>
                </a:lnTo>
                <a:lnTo>
                  <a:pt x="31529" y="56169"/>
                </a:lnTo>
                <a:lnTo>
                  <a:pt x="31485" y="55551"/>
                </a:lnTo>
                <a:lnTo>
                  <a:pt x="31397" y="54933"/>
                </a:lnTo>
                <a:lnTo>
                  <a:pt x="31308" y="54359"/>
                </a:lnTo>
                <a:lnTo>
                  <a:pt x="31220" y="53829"/>
                </a:lnTo>
                <a:lnTo>
                  <a:pt x="31043" y="53299"/>
                </a:lnTo>
                <a:lnTo>
                  <a:pt x="30911" y="52769"/>
                </a:lnTo>
                <a:lnTo>
                  <a:pt x="30690" y="52283"/>
                </a:lnTo>
                <a:lnTo>
                  <a:pt x="30469" y="51798"/>
                </a:lnTo>
                <a:lnTo>
                  <a:pt x="30249" y="51356"/>
                </a:lnTo>
                <a:lnTo>
                  <a:pt x="29984" y="50914"/>
                </a:lnTo>
                <a:lnTo>
                  <a:pt x="29675" y="50517"/>
                </a:lnTo>
                <a:lnTo>
                  <a:pt x="29365" y="50120"/>
                </a:lnTo>
                <a:lnTo>
                  <a:pt x="29012" y="49722"/>
                </a:lnTo>
                <a:lnTo>
                  <a:pt x="28659" y="49369"/>
                </a:lnTo>
                <a:lnTo>
                  <a:pt x="28261" y="49016"/>
                </a:lnTo>
                <a:lnTo>
                  <a:pt x="27378" y="48309"/>
                </a:lnTo>
                <a:lnTo>
                  <a:pt x="26451" y="47735"/>
                </a:lnTo>
                <a:lnTo>
                  <a:pt x="25391" y="47161"/>
                </a:lnTo>
                <a:lnTo>
                  <a:pt x="24287" y="46631"/>
                </a:lnTo>
                <a:lnTo>
                  <a:pt x="23051" y="46145"/>
                </a:lnTo>
                <a:lnTo>
                  <a:pt x="21770" y="45660"/>
                </a:lnTo>
                <a:lnTo>
                  <a:pt x="20357" y="45262"/>
                </a:lnTo>
                <a:lnTo>
                  <a:pt x="18900" y="44821"/>
                </a:lnTo>
                <a:lnTo>
                  <a:pt x="16559" y="44202"/>
                </a:lnTo>
                <a:lnTo>
                  <a:pt x="14661" y="43628"/>
                </a:lnTo>
                <a:lnTo>
                  <a:pt x="13866" y="43363"/>
                </a:lnTo>
                <a:lnTo>
                  <a:pt x="13159" y="43098"/>
                </a:lnTo>
                <a:lnTo>
                  <a:pt x="12541" y="42834"/>
                </a:lnTo>
                <a:lnTo>
                  <a:pt x="12011" y="42524"/>
                </a:lnTo>
                <a:lnTo>
                  <a:pt x="11570" y="42259"/>
                </a:lnTo>
                <a:lnTo>
                  <a:pt x="11216" y="41950"/>
                </a:lnTo>
                <a:lnTo>
                  <a:pt x="10907" y="41597"/>
                </a:lnTo>
                <a:lnTo>
                  <a:pt x="10686" y="41288"/>
                </a:lnTo>
                <a:lnTo>
                  <a:pt x="10510" y="40891"/>
                </a:lnTo>
                <a:lnTo>
                  <a:pt x="10377" y="40493"/>
                </a:lnTo>
                <a:lnTo>
                  <a:pt x="10333" y="40052"/>
                </a:lnTo>
                <a:lnTo>
                  <a:pt x="10289" y="39610"/>
                </a:lnTo>
                <a:lnTo>
                  <a:pt x="10289" y="39477"/>
                </a:lnTo>
                <a:lnTo>
                  <a:pt x="10333" y="39124"/>
                </a:lnTo>
                <a:lnTo>
                  <a:pt x="10377" y="38771"/>
                </a:lnTo>
                <a:lnTo>
                  <a:pt x="10466" y="38462"/>
                </a:lnTo>
                <a:lnTo>
                  <a:pt x="10642" y="38109"/>
                </a:lnTo>
                <a:lnTo>
                  <a:pt x="10819" y="37799"/>
                </a:lnTo>
                <a:lnTo>
                  <a:pt x="11040" y="37535"/>
                </a:lnTo>
                <a:lnTo>
                  <a:pt x="11305" y="37270"/>
                </a:lnTo>
                <a:lnTo>
                  <a:pt x="11614" y="37005"/>
                </a:lnTo>
                <a:lnTo>
                  <a:pt x="11923" y="36784"/>
                </a:lnTo>
                <a:lnTo>
                  <a:pt x="12320" y="36607"/>
                </a:lnTo>
                <a:lnTo>
                  <a:pt x="12762" y="36431"/>
                </a:lnTo>
                <a:lnTo>
                  <a:pt x="13203" y="36298"/>
                </a:lnTo>
                <a:lnTo>
                  <a:pt x="13689" y="36166"/>
                </a:lnTo>
                <a:lnTo>
                  <a:pt x="14219" y="36077"/>
                </a:lnTo>
                <a:lnTo>
                  <a:pt x="14793" y="36033"/>
                </a:lnTo>
                <a:lnTo>
                  <a:pt x="16074" y="36033"/>
                </a:lnTo>
                <a:lnTo>
                  <a:pt x="16692" y="36077"/>
                </a:lnTo>
                <a:lnTo>
                  <a:pt x="17310" y="36166"/>
                </a:lnTo>
                <a:lnTo>
                  <a:pt x="17973" y="36298"/>
                </a:lnTo>
                <a:lnTo>
                  <a:pt x="18591" y="36431"/>
                </a:lnTo>
                <a:lnTo>
                  <a:pt x="19253" y="36607"/>
                </a:lnTo>
                <a:lnTo>
                  <a:pt x="19871" y="36828"/>
                </a:lnTo>
                <a:lnTo>
                  <a:pt x="20534" y="37049"/>
                </a:lnTo>
                <a:lnTo>
                  <a:pt x="21858" y="37623"/>
                </a:lnTo>
                <a:lnTo>
                  <a:pt x="23139" y="38285"/>
                </a:lnTo>
                <a:lnTo>
                  <a:pt x="24464" y="39080"/>
                </a:lnTo>
                <a:lnTo>
                  <a:pt x="25789" y="39919"/>
                </a:lnTo>
                <a:lnTo>
                  <a:pt x="30337" y="33339"/>
                </a:lnTo>
                <a:lnTo>
                  <a:pt x="29586" y="32765"/>
                </a:lnTo>
                <a:lnTo>
                  <a:pt x="28791" y="32191"/>
                </a:lnTo>
                <a:lnTo>
                  <a:pt x="27952" y="31661"/>
                </a:lnTo>
                <a:lnTo>
                  <a:pt x="27158" y="31176"/>
                </a:lnTo>
                <a:lnTo>
                  <a:pt x="26274" y="30734"/>
                </a:lnTo>
                <a:lnTo>
                  <a:pt x="25391" y="30293"/>
                </a:lnTo>
                <a:lnTo>
                  <a:pt x="24508" y="29939"/>
                </a:lnTo>
                <a:lnTo>
                  <a:pt x="23581" y="29586"/>
                </a:lnTo>
                <a:lnTo>
                  <a:pt x="22653" y="29277"/>
                </a:lnTo>
                <a:lnTo>
                  <a:pt x="21726" y="29012"/>
                </a:lnTo>
                <a:lnTo>
                  <a:pt x="20710" y="28791"/>
                </a:lnTo>
                <a:lnTo>
                  <a:pt x="19739" y="28615"/>
                </a:lnTo>
                <a:lnTo>
                  <a:pt x="18723" y="28438"/>
                </a:lnTo>
                <a:lnTo>
                  <a:pt x="17663" y="28350"/>
                </a:lnTo>
                <a:lnTo>
                  <a:pt x="16604" y="28305"/>
                </a:lnTo>
                <a:lnTo>
                  <a:pt x="15544" y="28261"/>
                </a:lnTo>
                <a:close/>
                <a:moveTo>
                  <a:pt x="166566" y="37711"/>
                </a:moveTo>
                <a:lnTo>
                  <a:pt x="165462" y="37755"/>
                </a:lnTo>
                <a:lnTo>
                  <a:pt x="164358" y="37888"/>
                </a:lnTo>
                <a:lnTo>
                  <a:pt x="163254" y="38064"/>
                </a:lnTo>
                <a:lnTo>
                  <a:pt x="162239" y="38374"/>
                </a:lnTo>
                <a:lnTo>
                  <a:pt x="161267" y="38727"/>
                </a:lnTo>
                <a:lnTo>
                  <a:pt x="160340" y="39124"/>
                </a:lnTo>
                <a:lnTo>
                  <a:pt x="159501" y="39654"/>
                </a:lnTo>
                <a:lnTo>
                  <a:pt x="158706" y="40228"/>
                </a:lnTo>
                <a:lnTo>
                  <a:pt x="157955" y="40891"/>
                </a:lnTo>
                <a:lnTo>
                  <a:pt x="157646" y="41244"/>
                </a:lnTo>
                <a:lnTo>
                  <a:pt x="157337" y="41597"/>
                </a:lnTo>
                <a:lnTo>
                  <a:pt x="157028" y="41995"/>
                </a:lnTo>
                <a:lnTo>
                  <a:pt x="156763" y="42392"/>
                </a:lnTo>
                <a:lnTo>
                  <a:pt x="156542" y="42834"/>
                </a:lnTo>
                <a:lnTo>
                  <a:pt x="156321" y="43275"/>
                </a:lnTo>
                <a:lnTo>
                  <a:pt x="156100" y="43717"/>
                </a:lnTo>
                <a:lnTo>
                  <a:pt x="155924" y="44202"/>
                </a:lnTo>
                <a:lnTo>
                  <a:pt x="155791" y="44688"/>
                </a:lnTo>
                <a:lnTo>
                  <a:pt x="155659" y="45218"/>
                </a:lnTo>
                <a:lnTo>
                  <a:pt x="155571" y="45748"/>
                </a:lnTo>
                <a:lnTo>
                  <a:pt x="155482" y="46278"/>
                </a:lnTo>
                <a:lnTo>
                  <a:pt x="155438" y="46808"/>
                </a:lnTo>
                <a:lnTo>
                  <a:pt x="155438" y="47382"/>
                </a:lnTo>
                <a:lnTo>
                  <a:pt x="155438" y="47514"/>
                </a:lnTo>
                <a:lnTo>
                  <a:pt x="155438" y="48044"/>
                </a:lnTo>
                <a:lnTo>
                  <a:pt x="155482" y="48574"/>
                </a:lnTo>
                <a:lnTo>
                  <a:pt x="155526" y="49060"/>
                </a:lnTo>
                <a:lnTo>
                  <a:pt x="155659" y="49546"/>
                </a:lnTo>
                <a:lnTo>
                  <a:pt x="155747" y="50031"/>
                </a:lnTo>
                <a:lnTo>
                  <a:pt x="155880" y="50429"/>
                </a:lnTo>
                <a:lnTo>
                  <a:pt x="156056" y="50870"/>
                </a:lnTo>
                <a:lnTo>
                  <a:pt x="156233" y="51268"/>
                </a:lnTo>
                <a:lnTo>
                  <a:pt x="156675" y="52018"/>
                </a:lnTo>
                <a:lnTo>
                  <a:pt x="157160" y="52681"/>
                </a:lnTo>
                <a:lnTo>
                  <a:pt x="157734" y="53299"/>
                </a:lnTo>
                <a:lnTo>
                  <a:pt x="158397" y="53829"/>
                </a:lnTo>
                <a:lnTo>
                  <a:pt x="159059" y="54359"/>
                </a:lnTo>
                <a:lnTo>
                  <a:pt x="159766" y="54800"/>
                </a:lnTo>
                <a:lnTo>
                  <a:pt x="160516" y="55198"/>
                </a:lnTo>
                <a:lnTo>
                  <a:pt x="161311" y="55551"/>
                </a:lnTo>
                <a:lnTo>
                  <a:pt x="162106" y="55860"/>
                </a:lnTo>
                <a:lnTo>
                  <a:pt x="162901" y="56169"/>
                </a:lnTo>
                <a:lnTo>
                  <a:pt x="164535" y="56699"/>
                </a:lnTo>
                <a:lnTo>
                  <a:pt x="166919" y="57406"/>
                </a:lnTo>
                <a:lnTo>
                  <a:pt x="168023" y="57759"/>
                </a:lnTo>
                <a:lnTo>
                  <a:pt x="168951" y="58112"/>
                </a:lnTo>
                <a:lnTo>
                  <a:pt x="169348" y="58333"/>
                </a:lnTo>
                <a:lnTo>
                  <a:pt x="169745" y="58554"/>
                </a:lnTo>
                <a:lnTo>
                  <a:pt x="170055" y="58775"/>
                </a:lnTo>
                <a:lnTo>
                  <a:pt x="170320" y="58995"/>
                </a:lnTo>
                <a:lnTo>
                  <a:pt x="170540" y="59260"/>
                </a:lnTo>
                <a:lnTo>
                  <a:pt x="170717" y="59570"/>
                </a:lnTo>
                <a:lnTo>
                  <a:pt x="170805" y="59879"/>
                </a:lnTo>
                <a:lnTo>
                  <a:pt x="170849" y="60232"/>
                </a:lnTo>
                <a:lnTo>
                  <a:pt x="170849" y="60320"/>
                </a:lnTo>
                <a:lnTo>
                  <a:pt x="170849" y="60585"/>
                </a:lnTo>
                <a:lnTo>
                  <a:pt x="170805" y="60806"/>
                </a:lnTo>
                <a:lnTo>
                  <a:pt x="170717" y="61027"/>
                </a:lnTo>
                <a:lnTo>
                  <a:pt x="170629" y="61248"/>
                </a:lnTo>
                <a:lnTo>
                  <a:pt x="170496" y="61468"/>
                </a:lnTo>
                <a:lnTo>
                  <a:pt x="170364" y="61645"/>
                </a:lnTo>
                <a:lnTo>
                  <a:pt x="170187" y="61822"/>
                </a:lnTo>
                <a:lnTo>
                  <a:pt x="169966" y="61954"/>
                </a:lnTo>
                <a:lnTo>
                  <a:pt x="169745" y="62131"/>
                </a:lnTo>
                <a:lnTo>
                  <a:pt x="169481" y="62263"/>
                </a:lnTo>
                <a:lnTo>
                  <a:pt x="169171" y="62351"/>
                </a:lnTo>
                <a:lnTo>
                  <a:pt x="168818" y="62440"/>
                </a:lnTo>
                <a:lnTo>
                  <a:pt x="168067" y="62572"/>
                </a:lnTo>
                <a:lnTo>
                  <a:pt x="167228" y="62616"/>
                </a:lnTo>
                <a:lnTo>
                  <a:pt x="166654" y="62572"/>
                </a:lnTo>
                <a:lnTo>
                  <a:pt x="166124" y="62528"/>
                </a:lnTo>
                <a:lnTo>
                  <a:pt x="165550" y="62484"/>
                </a:lnTo>
                <a:lnTo>
                  <a:pt x="164976" y="62351"/>
                </a:lnTo>
                <a:lnTo>
                  <a:pt x="163784" y="62087"/>
                </a:lnTo>
                <a:lnTo>
                  <a:pt x="162548" y="61689"/>
                </a:lnTo>
                <a:lnTo>
                  <a:pt x="161311" y="61159"/>
                </a:lnTo>
                <a:lnTo>
                  <a:pt x="160075" y="60541"/>
                </a:lnTo>
                <a:lnTo>
                  <a:pt x="158838" y="59790"/>
                </a:lnTo>
                <a:lnTo>
                  <a:pt x="157602" y="58951"/>
                </a:lnTo>
                <a:lnTo>
                  <a:pt x="153893" y="64648"/>
                </a:lnTo>
                <a:lnTo>
                  <a:pt x="154643" y="65222"/>
                </a:lnTo>
                <a:lnTo>
                  <a:pt x="155438" y="65752"/>
                </a:lnTo>
                <a:lnTo>
                  <a:pt x="156233" y="66282"/>
                </a:lnTo>
                <a:lnTo>
                  <a:pt x="157028" y="66723"/>
                </a:lnTo>
                <a:lnTo>
                  <a:pt x="157867" y="67121"/>
                </a:lnTo>
                <a:lnTo>
                  <a:pt x="158662" y="67518"/>
                </a:lnTo>
                <a:lnTo>
                  <a:pt x="159501" y="67871"/>
                </a:lnTo>
                <a:lnTo>
                  <a:pt x="160340" y="68136"/>
                </a:lnTo>
                <a:lnTo>
                  <a:pt x="161179" y="68401"/>
                </a:lnTo>
                <a:lnTo>
                  <a:pt x="162018" y="68666"/>
                </a:lnTo>
                <a:lnTo>
                  <a:pt x="162857" y="68843"/>
                </a:lnTo>
                <a:lnTo>
                  <a:pt x="163696" y="68975"/>
                </a:lnTo>
                <a:lnTo>
                  <a:pt x="164535" y="69108"/>
                </a:lnTo>
                <a:lnTo>
                  <a:pt x="165374" y="69196"/>
                </a:lnTo>
                <a:lnTo>
                  <a:pt x="166169" y="69240"/>
                </a:lnTo>
                <a:lnTo>
                  <a:pt x="166963" y="69284"/>
                </a:lnTo>
                <a:lnTo>
                  <a:pt x="168200" y="69240"/>
                </a:lnTo>
                <a:lnTo>
                  <a:pt x="169392" y="69108"/>
                </a:lnTo>
                <a:lnTo>
                  <a:pt x="170496" y="68931"/>
                </a:lnTo>
                <a:lnTo>
                  <a:pt x="171600" y="68666"/>
                </a:lnTo>
                <a:lnTo>
                  <a:pt x="172616" y="68357"/>
                </a:lnTo>
                <a:lnTo>
                  <a:pt x="173587" y="67915"/>
                </a:lnTo>
                <a:lnTo>
                  <a:pt x="174470" y="67430"/>
                </a:lnTo>
                <a:lnTo>
                  <a:pt x="174912" y="67165"/>
                </a:lnTo>
                <a:lnTo>
                  <a:pt x="175309" y="66900"/>
                </a:lnTo>
                <a:lnTo>
                  <a:pt x="175663" y="66547"/>
                </a:lnTo>
                <a:lnTo>
                  <a:pt x="176060" y="66237"/>
                </a:lnTo>
                <a:lnTo>
                  <a:pt x="176369" y="65884"/>
                </a:lnTo>
                <a:lnTo>
                  <a:pt x="176723" y="65487"/>
                </a:lnTo>
                <a:lnTo>
                  <a:pt x="176987" y="65133"/>
                </a:lnTo>
                <a:lnTo>
                  <a:pt x="177297" y="64692"/>
                </a:lnTo>
                <a:lnTo>
                  <a:pt x="177517" y="64250"/>
                </a:lnTo>
                <a:lnTo>
                  <a:pt x="177738" y="63809"/>
                </a:lnTo>
                <a:lnTo>
                  <a:pt x="177959" y="63323"/>
                </a:lnTo>
                <a:lnTo>
                  <a:pt x="178136" y="62837"/>
                </a:lnTo>
                <a:lnTo>
                  <a:pt x="178312" y="62307"/>
                </a:lnTo>
                <a:lnTo>
                  <a:pt x="178445" y="61777"/>
                </a:lnTo>
                <a:lnTo>
                  <a:pt x="178533" y="61203"/>
                </a:lnTo>
                <a:lnTo>
                  <a:pt x="178577" y="60629"/>
                </a:lnTo>
                <a:lnTo>
                  <a:pt x="178621" y="60055"/>
                </a:lnTo>
                <a:lnTo>
                  <a:pt x="178666" y="59393"/>
                </a:lnTo>
                <a:lnTo>
                  <a:pt x="178666" y="59305"/>
                </a:lnTo>
                <a:lnTo>
                  <a:pt x="178621" y="58775"/>
                </a:lnTo>
                <a:lnTo>
                  <a:pt x="178577" y="58289"/>
                </a:lnTo>
                <a:lnTo>
                  <a:pt x="178533" y="57803"/>
                </a:lnTo>
                <a:lnTo>
                  <a:pt x="178445" y="57362"/>
                </a:lnTo>
                <a:lnTo>
                  <a:pt x="178312" y="56920"/>
                </a:lnTo>
                <a:lnTo>
                  <a:pt x="178180" y="56523"/>
                </a:lnTo>
                <a:lnTo>
                  <a:pt x="178003" y="56125"/>
                </a:lnTo>
                <a:lnTo>
                  <a:pt x="177827" y="55728"/>
                </a:lnTo>
                <a:lnTo>
                  <a:pt x="177385" y="55021"/>
                </a:lnTo>
                <a:lnTo>
                  <a:pt x="176855" y="54359"/>
                </a:lnTo>
                <a:lnTo>
                  <a:pt x="176281" y="53741"/>
                </a:lnTo>
                <a:lnTo>
                  <a:pt x="175663" y="53211"/>
                </a:lnTo>
                <a:lnTo>
                  <a:pt x="174956" y="52725"/>
                </a:lnTo>
                <a:lnTo>
                  <a:pt x="174206" y="52283"/>
                </a:lnTo>
                <a:lnTo>
                  <a:pt x="173455" y="51842"/>
                </a:lnTo>
                <a:lnTo>
                  <a:pt x="172660" y="51489"/>
                </a:lnTo>
                <a:lnTo>
                  <a:pt x="171865" y="51135"/>
                </a:lnTo>
                <a:lnTo>
                  <a:pt x="171070" y="50826"/>
                </a:lnTo>
                <a:lnTo>
                  <a:pt x="169436" y="50252"/>
                </a:lnTo>
                <a:lnTo>
                  <a:pt x="167052" y="49457"/>
                </a:lnTo>
                <a:lnTo>
                  <a:pt x="166036" y="49060"/>
                </a:lnTo>
                <a:lnTo>
                  <a:pt x="165109" y="48618"/>
                </a:lnTo>
                <a:lnTo>
                  <a:pt x="164667" y="48442"/>
                </a:lnTo>
                <a:lnTo>
                  <a:pt x="164314" y="48221"/>
                </a:lnTo>
                <a:lnTo>
                  <a:pt x="164005" y="47956"/>
                </a:lnTo>
                <a:lnTo>
                  <a:pt x="163740" y="47735"/>
                </a:lnTo>
                <a:lnTo>
                  <a:pt x="163519" y="47470"/>
                </a:lnTo>
                <a:lnTo>
                  <a:pt x="163342" y="47205"/>
                </a:lnTo>
                <a:lnTo>
                  <a:pt x="163254" y="46896"/>
                </a:lnTo>
                <a:lnTo>
                  <a:pt x="163210" y="46587"/>
                </a:lnTo>
                <a:lnTo>
                  <a:pt x="163210" y="46499"/>
                </a:lnTo>
                <a:lnTo>
                  <a:pt x="163254" y="46057"/>
                </a:lnTo>
                <a:lnTo>
                  <a:pt x="163342" y="45836"/>
                </a:lnTo>
                <a:lnTo>
                  <a:pt x="163431" y="45660"/>
                </a:lnTo>
                <a:lnTo>
                  <a:pt x="163519" y="45483"/>
                </a:lnTo>
                <a:lnTo>
                  <a:pt x="163696" y="45306"/>
                </a:lnTo>
                <a:lnTo>
                  <a:pt x="164049" y="44997"/>
                </a:lnTo>
                <a:lnTo>
                  <a:pt x="164491" y="44732"/>
                </a:lnTo>
                <a:lnTo>
                  <a:pt x="165021" y="44556"/>
                </a:lnTo>
                <a:lnTo>
                  <a:pt x="165683" y="44423"/>
                </a:lnTo>
                <a:lnTo>
                  <a:pt x="166434" y="44379"/>
                </a:lnTo>
                <a:lnTo>
                  <a:pt x="167273" y="44423"/>
                </a:lnTo>
                <a:lnTo>
                  <a:pt x="168200" y="44556"/>
                </a:lnTo>
                <a:lnTo>
                  <a:pt x="169216" y="44821"/>
                </a:lnTo>
                <a:lnTo>
                  <a:pt x="170231" y="45130"/>
                </a:lnTo>
                <a:lnTo>
                  <a:pt x="171335" y="45571"/>
                </a:lnTo>
                <a:lnTo>
                  <a:pt x="172439" y="46057"/>
                </a:lnTo>
                <a:lnTo>
                  <a:pt x="173543" y="46587"/>
                </a:lnTo>
                <a:lnTo>
                  <a:pt x="174647" y="47249"/>
                </a:lnTo>
                <a:lnTo>
                  <a:pt x="177959" y="41244"/>
                </a:lnTo>
                <a:lnTo>
                  <a:pt x="177341" y="40846"/>
                </a:lnTo>
                <a:lnTo>
                  <a:pt x="176678" y="40449"/>
                </a:lnTo>
                <a:lnTo>
                  <a:pt x="176016" y="40096"/>
                </a:lnTo>
                <a:lnTo>
                  <a:pt x="175354" y="39742"/>
                </a:lnTo>
                <a:lnTo>
                  <a:pt x="174647" y="39433"/>
                </a:lnTo>
                <a:lnTo>
                  <a:pt x="173941" y="39168"/>
                </a:lnTo>
                <a:lnTo>
                  <a:pt x="173234" y="38903"/>
                </a:lnTo>
                <a:lnTo>
                  <a:pt x="172483" y="38638"/>
                </a:lnTo>
                <a:lnTo>
                  <a:pt x="171777" y="38418"/>
                </a:lnTo>
                <a:lnTo>
                  <a:pt x="171026" y="38241"/>
                </a:lnTo>
                <a:lnTo>
                  <a:pt x="170275" y="38109"/>
                </a:lnTo>
                <a:lnTo>
                  <a:pt x="169525" y="37976"/>
                </a:lnTo>
                <a:lnTo>
                  <a:pt x="168774" y="37844"/>
                </a:lnTo>
                <a:lnTo>
                  <a:pt x="168067" y="37799"/>
                </a:lnTo>
                <a:lnTo>
                  <a:pt x="167317" y="37755"/>
                </a:lnTo>
                <a:lnTo>
                  <a:pt x="166566" y="37711"/>
                </a:lnTo>
                <a:close/>
                <a:moveTo>
                  <a:pt x="49943" y="37623"/>
                </a:moveTo>
                <a:lnTo>
                  <a:pt x="49104" y="37667"/>
                </a:lnTo>
                <a:lnTo>
                  <a:pt x="48265" y="37799"/>
                </a:lnTo>
                <a:lnTo>
                  <a:pt x="47426" y="37932"/>
                </a:lnTo>
                <a:lnTo>
                  <a:pt x="46631" y="38109"/>
                </a:lnTo>
                <a:lnTo>
                  <a:pt x="45881" y="38329"/>
                </a:lnTo>
                <a:lnTo>
                  <a:pt x="45086" y="38594"/>
                </a:lnTo>
                <a:lnTo>
                  <a:pt x="44379" y="38859"/>
                </a:lnTo>
                <a:lnTo>
                  <a:pt x="43673" y="39168"/>
                </a:lnTo>
                <a:lnTo>
                  <a:pt x="42966" y="39522"/>
                </a:lnTo>
                <a:lnTo>
                  <a:pt x="42304" y="39919"/>
                </a:lnTo>
                <a:lnTo>
                  <a:pt x="41642" y="40317"/>
                </a:lnTo>
                <a:lnTo>
                  <a:pt x="41023" y="40758"/>
                </a:lnTo>
                <a:lnTo>
                  <a:pt x="40405" y="41244"/>
                </a:lnTo>
                <a:lnTo>
                  <a:pt x="39831" y="41774"/>
                </a:lnTo>
                <a:lnTo>
                  <a:pt x="39301" y="42259"/>
                </a:lnTo>
                <a:lnTo>
                  <a:pt x="38771" y="42834"/>
                </a:lnTo>
                <a:lnTo>
                  <a:pt x="38285" y="43408"/>
                </a:lnTo>
                <a:lnTo>
                  <a:pt x="37844" y="44026"/>
                </a:lnTo>
                <a:lnTo>
                  <a:pt x="37402" y="44644"/>
                </a:lnTo>
                <a:lnTo>
                  <a:pt x="37005" y="45262"/>
                </a:lnTo>
                <a:lnTo>
                  <a:pt x="36652" y="45925"/>
                </a:lnTo>
                <a:lnTo>
                  <a:pt x="36298" y="46631"/>
                </a:lnTo>
                <a:lnTo>
                  <a:pt x="35989" y="47338"/>
                </a:lnTo>
                <a:lnTo>
                  <a:pt x="35724" y="48044"/>
                </a:lnTo>
                <a:lnTo>
                  <a:pt x="35503" y="48795"/>
                </a:lnTo>
                <a:lnTo>
                  <a:pt x="35283" y="49546"/>
                </a:lnTo>
                <a:lnTo>
                  <a:pt x="35106" y="50296"/>
                </a:lnTo>
                <a:lnTo>
                  <a:pt x="34974" y="51091"/>
                </a:lnTo>
                <a:lnTo>
                  <a:pt x="34885" y="51886"/>
                </a:lnTo>
                <a:lnTo>
                  <a:pt x="34841" y="52681"/>
                </a:lnTo>
                <a:lnTo>
                  <a:pt x="34797" y="53476"/>
                </a:lnTo>
                <a:lnTo>
                  <a:pt x="34797" y="53608"/>
                </a:lnTo>
                <a:lnTo>
                  <a:pt x="34841" y="54403"/>
                </a:lnTo>
                <a:lnTo>
                  <a:pt x="34885" y="55198"/>
                </a:lnTo>
                <a:lnTo>
                  <a:pt x="34974" y="55993"/>
                </a:lnTo>
                <a:lnTo>
                  <a:pt x="35106" y="56788"/>
                </a:lnTo>
                <a:lnTo>
                  <a:pt x="35283" y="57538"/>
                </a:lnTo>
                <a:lnTo>
                  <a:pt x="35503" y="58289"/>
                </a:lnTo>
                <a:lnTo>
                  <a:pt x="35724" y="59040"/>
                </a:lnTo>
                <a:lnTo>
                  <a:pt x="35989" y="59746"/>
                </a:lnTo>
                <a:lnTo>
                  <a:pt x="36298" y="60453"/>
                </a:lnTo>
                <a:lnTo>
                  <a:pt x="36652" y="61115"/>
                </a:lnTo>
                <a:lnTo>
                  <a:pt x="37005" y="61777"/>
                </a:lnTo>
                <a:lnTo>
                  <a:pt x="37402" y="62440"/>
                </a:lnTo>
                <a:lnTo>
                  <a:pt x="37844" y="63058"/>
                </a:lnTo>
                <a:lnTo>
                  <a:pt x="38330" y="63632"/>
                </a:lnTo>
                <a:lnTo>
                  <a:pt x="38815" y="64206"/>
                </a:lnTo>
                <a:lnTo>
                  <a:pt x="39301" y="64780"/>
                </a:lnTo>
                <a:lnTo>
                  <a:pt x="39875" y="65266"/>
                </a:lnTo>
                <a:lnTo>
                  <a:pt x="40405" y="65796"/>
                </a:lnTo>
                <a:lnTo>
                  <a:pt x="41023" y="66237"/>
                </a:lnTo>
                <a:lnTo>
                  <a:pt x="41642" y="66679"/>
                </a:lnTo>
                <a:lnTo>
                  <a:pt x="42260" y="67076"/>
                </a:lnTo>
                <a:lnTo>
                  <a:pt x="42966" y="67474"/>
                </a:lnTo>
                <a:lnTo>
                  <a:pt x="43629" y="67827"/>
                </a:lnTo>
                <a:lnTo>
                  <a:pt x="44335" y="68136"/>
                </a:lnTo>
                <a:lnTo>
                  <a:pt x="45086" y="68401"/>
                </a:lnTo>
                <a:lnTo>
                  <a:pt x="45837" y="68666"/>
                </a:lnTo>
                <a:lnTo>
                  <a:pt x="46587" y="68887"/>
                </a:lnTo>
                <a:lnTo>
                  <a:pt x="47382" y="69064"/>
                </a:lnTo>
                <a:lnTo>
                  <a:pt x="48177" y="69196"/>
                </a:lnTo>
                <a:lnTo>
                  <a:pt x="49016" y="69284"/>
                </a:lnTo>
                <a:lnTo>
                  <a:pt x="49855" y="69373"/>
                </a:lnTo>
                <a:lnTo>
                  <a:pt x="50694" y="69373"/>
                </a:lnTo>
                <a:lnTo>
                  <a:pt x="51798" y="69328"/>
                </a:lnTo>
                <a:lnTo>
                  <a:pt x="52858" y="69284"/>
                </a:lnTo>
                <a:lnTo>
                  <a:pt x="53873" y="69152"/>
                </a:lnTo>
                <a:lnTo>
                  <a:pt x="54801" y="68975"/>
                </a:lnTo>
                <a:lnTo>
                  <a:pt x="55684" y="68754"/>
                </a:lnTo>
                <a:lnTo>
                  <a:pt x="56523" y="68445"/>
                </a:lnTo>
                <a:lnTo>
                  <a:pt x="57362" y="68136"/>
                </a:lnTo>
                <a:lnTo>
                  <a:pt x="58113" y="67783"/>
                </a:lnTo>
                <a:lnTo>
                  <a:pt x="58819" y="67430"/>
                </a:lnTo>
                <a:lnTo>
                  <a:pt x="59526" y="66988"/>
                </a:lnTo>
                <a:lnTo>
                  <a:pt x="60188" y="66547"/>
                </a:lnTo>
                <a:lnTo>
                  <a:pt x="60806" y="66017"/>
                </a:lnTo>
                <a:lnTo>
                  <a:pt x="61425" y="65531"/>
                </a:lnTo>
                <a:lnTo>
                  <a:pt x="62043" y="64957"/>
                </a:lnTo>
                <a:lnTo>
                  <a:pt x="62617" y="64383"/>
                </a:lnTo>
                <a:lnTo>
                  <a:pt x="63147" y="63809"/>
                </a:lnTo>
                <a:lnTo>
                  <a:pt x="58113" y="58686"/>
                </a:lnTo>
                <a:lnTo>
                  <a:pt x="57318" y="59393"/>
                </a:lnTo>
                <a:lnTo>
                  <a:pt x="56523" y="60011"/>
                </a:lnTo>
                <a:lnTo>
                  <a:pt x="55728" y="60585"/>
                </a:lnTo>
                <a:lnTo>
                  <a:pt x="54889" y="61027"/>
                </a:lnTo>
                <a:lnTo>
                  <a:pt x="54447" y="61248"/>
                </a:lnTo>
                <a:lnTo>
                  <a:pt x="54050" y="61424"/>
                </a:lnTo>
                <a:lnTo>
                  <a:pt x="53564" y="61557"/>
                </a:lnTo>
                <a:lnTo>
                  <a:pt x="53123" y="61689"/>
                </a:lnTo>
                <a:lnTo>
                  <a:pt x="52637" y="61777"/>
                </a:lnTo>
                <a:lnTo>
                  <a:pt x="52151" y="61866"/>
                </a:lnTo>
                <a:lnTo>
                  <a:pt x="51621" y="61910"/>
                </a:lnTo>
                <a:lnTo>
                  <a:pt x="51091" y="61910"/>
                </a:lnTo>
                <a:lnTo>
                  <a:pt x="50208" y="61866"/>
                </a:lnTo>
                <a:lnTo>
                  <a:pt x="49413" y="61733"/>
                </a:lnTo>
                <a:lnTo>
                  <a:pt x="48619" y="61557"/>
                </a:lnTo>
                <a:lnTo>
                  <a:pt x="47868" y="61248"/>
                </a:lnTo>
                <a:lnTo>
                  <a:pt x="47205" y="60894"/>
                </a:lnTo>
                <a:lnTo>
                  <a:pt x="46543" y="60497"/>
                </a:lnTo>
                <a:lnTo>
                  <a:pt x="45969" y="60011"/>
                </a:lnTo>
                <a:lnTo>
                  <a:pt x="45439" y="59437"/>
                </a:lnTo>
                <a:lnTo>
                  <a:pt x="44953" y="58863"/>
                </a:lnTo>
                <a:lnTo>
                  <a:pt x="44556" y="58201"/>
                </a:lnTo>
                <a:lnTo>
                  <a:pt x="44203" y="57494"/>
                </a:lnTo>
                <a:lnTo>
                  <a:pt x="43894" y="56788"/>
                </a:lnTo>
                <a:lnTo>
                  <a:pt x="43673" y="55993"/>
                </a:lnTo>
                <a:lnTo>
                  <a:pt x="43496" y="55198"/>
                </a:lnTo>
                <a:lnTo>
                  <a:pt x="43364" y="54359"/>
                </a:lnTo>
                <a:lnTo>
                  <a:pt x="43364" y="53476"/>
                </a:lnTo>
                <a:lnTo>
                  <a:pt x="43364" y="53387"/>
                </a:lnTo>
                <a:lnTo>
                  <a:pt x="43364" y="52548"/>
                </a:lnTo>
                <a:lnTo>
                  <a:pt x="43496" y="51709"/>
                </a:lnTo>
                <a:lnTo>
                  <a:pt x="43673" y="50959"/>
                </a:lnTo>
                <a:lnTo>
                  <a:pt x="43894" y="50164"/>
                </a:lnTo>
                <a:lnTo>
                  <a:pt x="44203" y="49457"/>
                </a:lnTo>
                <a:lnTo>
                  <a:pt x="44556" y="48751"/>
                </a:lnTo>
                <a:lnTo>
                  <a:pt x="44953" y="48133"/>
                </a:lnTo>
                <a:lnTo>
                  <a:pt x="45439" y="47514"/>
                </a:lnTo>
                <a:lnTo>
                  <a:pt x="45925" y="46984"/>
                </a:lnTo>
                <a:lnTo>
                  <a:pt x="46499" y="46499"/>
                </a:lnTo>
                <a:lnTo>
                  <a:pt x="47117" y="46101"/>
                </a:lnTo>
                <a:lnTo>
                  <a:pt x="47780" y="45748"/>
                </a:lnTo>
                <a:lnTo>
                  <a:pt x="48442" y="45439"/>
                </a:lnTo>
                <a:lnTo>
                  <a:pt x="49193" y="45218"/>
                </a:lnTo>
                <a:lnTo>
                  <a:pt x="49943" y="45130"/>
                </a:lnTo>
                <a:lnTo>
                  <a:pt x="50738" y="45086"/>
                </a:lnTo>
                <a:lnTo>
                  <a:pt x="51312" y="45086"/>
                </a:lnTo>
                <a:lnTo>
                  <a:pt x="51842" y="45130"/>
                </a:lnTo>
                <a:lnTo>
                  <a:pt x="52372" y="45218"/>
                </a:lnTo>
                <a:lnTo>
                  <a:pt x="52858" y="45306"/>
                </a:lnTo>
                <a:lnTo>
                  <a:pt x="53344" y="45439"/>
                </a:lnTo>
                <a:lnTo>
                  <a:pt x="53785" y="45571"/>
                </a:lnTo>
                <a:lnTo>
                  <a:pt x="54227" y="45748"/>
                </a:lnTo>
                <a:lnTo>
                  <a:pt x="54668" y="45969"/>
                </a:lnTo>
                <a:lnTo>
                  <a:pt x="55463" y="46455"/>
                </a:lnTo>
                <a:lnTo>
                  <a:pt x="56214" y="47029"/>
                </a:lnTo>
                <a:lnTo>
                  <a:pt x="56965" y="47691"/>
                </a:lnTo>
                <a:lnTo>
                  <a:pt x="57715" y="48442"/>
                </a:lnTo>
                <a:lnTo>
                  <a:pt x="63014" y="42745"/>
                </a:lnTo>
                <a:lnTo>
                  <a:pt x="62440" y="42127"/>
                </a:lnTo>
                <a:lnTo>
                  <a:pt x="61866" y="41597"/>
                </a:lnTo>
                <a:lnTo>
                  <a:pt x="61292" y="41067"/>
                </a:lnTo>
                <a:lnTo>
                  <a:pt x="60718" y="40581"/>
                </a:lnTo>
                <a:lnTo>
                  <a:pt x="60056" y="40140"/>
                </a:lnTo>
                <a:lnTo>
                  <a:pt x="59393" y="39698"/>
                </a:lnTo>
                <a:lnTo>
                  <a:pt x="58731" y="39301"/>
                </a:lnTo>
                <a:lnTo>
                  <a:pt x="57980" y="38992"/>
                </a:lnTo>
                <a:lnTo>
                  <a:pt x="57229" y="38638"/>
                </a:lnTo>
                <a:lnTo>
                  <a:pt x="56435" y="38374"/>
                </a:lnTo>
                <a:lnTo>
                  <a:pt x="55596" y="38153"/>
                </a:lnTo>
                <a:lnTo>
                  <a:pt x="54757" y="37976"/>
                </a:lnTo>
                <a:lnTo>
                  <a:pt x="53829" y="37799"/>
                </a:lnTo>
                <a:lnTo>
                  <a:pt x="52858" y="37711"/>
                </a:lnTo>
                <a:lnTo>
                  <a:pt x="51842" y="37623"/>
                </a:lnTo>
                <a:close/>
                <a:moveTo>
                  <a:pt x="80545" y="37623"/>
                </a:moveTo>
                <a:lnTo>
                  <a:pt x="79662" y="37667"/>
                </a:lnTo>
                <a:lnTo>
                  <a:pt x="78823" y="37799"/>
                </a:lnTo>
                <a:lnTo>
                  <a:pt x="77984" y="37932"/>
                </a:lnTo>
                <a:lnTo>
                  <a:pt x="77189" y="38109"/>
                </a:lnTo>
                <a:lnTo>
                  <a:pt x="76350" y="38329"/>
                </a:lnTo>
                <a:lnTo>
                  <a:pt x="75599" y="38550"/>
                </a:lnTo>
                <a:lnTo>
                  <a:pt x="74849" y="38859"/>
                </a:lnTo>
                <a:lnTo>
                  <a:pt x="74098" y="39168"/>
                </a:lnTo>
                <a:lnTo>
                  <a:pt x="73392" y="39522"/>
                </a:lnTo>
                <a:lnTo>
                  <a:pt x="72685" y="39919"/>
                </a:lnTo>
                <a:lnTo>
                  <a:pt x="72023" y="40317"/>
                </a:lnTo>
                <a:lnTo>
                  <a:pt x="71360" y="40758"/>
                </a:lnTo>
                <a:lnTo>
                  <a:pt x="70742" y="41244"/>
                </a:lnTo>
                <a:lnTo>
                  <a:pt x="70124" y="41730"/>
                </a:lnTo>
                <a:lnTo>
                  <a:pt x="69594" y="42259"/>
                </a:lnTo>
                <a:lnTo>
                  <a:pt x="69020" y="42834"/>
                </a:lnTo>
                <a:lnTo>
                  <a:pt x="68534" y="43408"/>
                </a:lnTo>
                <a:lnTo>
                  <a:pt x="68048" y="43982"/>
                </a:lnTo>
                <a:lnTo>
                  <a:pt x="67607" y="44600"/>
                </a:lnTo>
                <a:lnTo>
                  <a:pt x="67165" y="45262"/>
                </a:lnTo>
                <a:lnTo>
                  <a:pt x="66768" y="45925"/>
                </a:lnTo>
                <a:lnTo>
                  <a:pt x="66414" y="46587"/>
                </a:lnTo>
                <a:lnTo>
                  <a:pt x="66105" y="47294"/>
                </a:lnTo>
                <a:lnTo>
                  <a:pt x="65840" y="48044"/>
                </a:lnTo>
                <a:lnTo>
                  <a:pt x="65575" y="48751"/>
                </a:lnTo>
                <a:lnTo>
                  <a:pt x="65355" y="49501"/>
                </a:lnTo>
                <a:lnTo>
                  <a:pt x="65178" y="50296"/>
                </a:lnTo>
                <a:lnTo>
                  <a:pt x="65046" y="51091"/>
                </a:lnTo>
                <a:lnTo>
                  <a:pt x="64957" y="51886"/>
                </a:lnTo>
                <a:lnTo>
                  <a:pt x="64869" y="52681"/>
                </a:lnTo>
                <a:lnTo>
                  <a:pt x="64869" y="53476"/>
                </a:lnTo>
                <a:lnTo>
                  <a:pt x="64869" y="53608"/>
                </a:lnTo>
                <a:lnTo>
                  <a:pt x="64869" y="54403"/>
                </a:lnTo>
                <a:lnTo>
                  <a:pt x="64957" y="55242"/>
                </a:lnTo>
                <a:lnTo>
                  <a:pt x="65046" y="56037"/>
                </a:lnTo>
                <a:lnTo>
                  <a:pt x="65178" y="56788"/>
                </a:lnTo>
                <a:lnTo>
                  <a:pt x="65355" y="57582"/>
                </a:lnTo>
                <a:lnTo>
                  <a:pt x="65575" y="58333"/>
                </a:lnTo>
                <a:lnTo>
                  <a:pt x="65796" y="59040"/>
                </a:lnTo>
                <a:lnTo>
                  <a:pt x="66105" y="59790"/>
                </a:lnTo>
                <a:lnTo>
                  <a:pt x="66414" y="60453"/>
                </a:lnTo>
                <a:lnTo>
                  <a:pt x="66768" y="61159"/>
                </a:lnTo>
                <a:lnTo>
                  <a:pt x="67165" y="61822"/>
                </a:lnTo>
                <a:lnTo>
                  <a:pt x="67563" y="62440"/>
                </a:lnTo>
                <a:lnTo>
                  <a:pt x="68004" y="63058"/>
                </a:lnTo>
                <a:lnTo>
                  <a:pt x="68490" y="63676"/>
                </a:lnTo>
                <a:lnTo>
                  <a:pt x="69020" y="64250"/>
                </a:lnTo>
                <a:lnTo>
                  <a:pt x="69550" y="64780"/>
                </a:lnTo>
                <a:lnTo>
                  <a:pt x="70124" y="65310"/>
                </a:lnTo>
                <a:lnTo>
                  <a:pt x="70698" y="65796"/>
                </a:lnTo>
                <a:lnTo>
                  <a:pt x="71316" y="66282"/>
                </a:lnTo>
                <a:lnTo>
                  <a:pt x="71934" y="66679"/>
                </a:lnTo>
                <a:lnTo>
                  <a:pt x="72641" y="67121"/>
                </a:lnTo>
                <a:lnTo>
                  <a:pt x="73303" y="67474"/>
                </a:lnTo>
                <a:lnTo>
                  <a:pt x="74010" y="67827"/>
                </a:lnTo>
                <a:lnTo>
                  <a:pt x="74760" y="68136"/>
                </a:lnTo>
                <a:lnTo>
                  <a:pt x="75511" y="68445"/>
                </a:lnTo>
                <a:lnTo>
                  <a:pt x="76306" y="68666"/>
                </a:lnTo>
                <a:lnTo>
                  <a:pt x="77101" y="68887"/>
                </a:lnTo>
                <a:lnTo>
                  <a:pt x="77896" y="69064"/>
                </a:lnTo>
                <a:lnTo>
                  <a:pt x="78735" y="69196"/>
                </a:lnTo>
                <a:lnTo>
                  <a:pt x="79574" y="69284"/>
                </a:lnTo>
                <a:lnTo>
                  <a:pt x="80457" y="69373"/>
                </a:lnTo>
                <a:lnTo>
                  <a:pt x="82179" y="69373"/>
                </a:lnTo>
                <a:lnTo>
                  <a:pt x="83062" y="69284"/>
                </a:lnTo>
                <a:lnTo>
                  <a:pt x="83901" y="69196"/>
                </a:lnTo>
                <a:lnTo>
                  <a:pt x="84740" y="69064"/>
                </a:lnTo>
                <a:lnTo>
                  <a:pt x="85579" y="68887"/>
                </a:lnTo>
                <a:lnTo>
                  <a:pt x="86374" y="68666"/>
                </a:lnTo>
                <a:lnTo>
                  <a:pt x="87169" y="68401"/>
                </a:lnTo>
                <a:lnTo>
                  <a:pt x="87920" y="68136"/>
                </a:lnTo>
                <a:lnTo>
                  <a:pt x="88670" y="67827"/>
                </a:lnTo>
                <a:lnTo>
                  <a:pt x="89377" y="67474"/>
                </a:lnTo>
                <a:lnTo>
                  <a:pt x="90083" y="67076"/>
                </a:lnTo>
                <a:lnTo>
                  <a:pt x="90746" y="66679"/>
                </a:lnTo>
                <a:lnTo>
                  <a:pt x="91364" y="66237"/>
                </a:lnTo>
                <a:lnTo>
                  <a:pt x="91982" y="65752"/>
                </a:lnTo>
                <a:lnTo>
                  <a:pt x="92600" y="65266"/>
                </a:lnTo>
                <a:lnTo>
                  <a:pt x="93175" y="64736"/>
                </a:lnTo>
                <a:lnTo>
                  <a:pt x="93704" y="64162"/>
                </a:lnTo>
                <a:lnTo>
                  <a:pt x="94234" y="63588"/>
                </a:lnTo>
                <a:lnTo>
                  <a:pt x="94676" y="63014"/>
                </a:lnTo>
                <a:lnTo>
                  <a:pt x="95162" y="62351"/>
                </a:lnTo>
                <a:lnTo>
                  <a:pt x="95559" y="61733"/>
                </a:lnTo>
                <a:lnTo>
                  <a:pt x="95957" y="61071"/>
                </a:lnTo>
                <a:lnTo>
                  <a:pt x="96310" y="60364"/>
                </a:lnTo>
                <a:lnTo>
                  <a:pt x="96619" y="59658"/>
                </a:lnTo>
                <a:lnTo>
                  <a:pt x="96928" y="58951"/>
                </a:lnTo>
                <a:lnTo>
                  <a:pt x="97149" y="58201"/>
                </a:lnTo>
                <a:lnTo>
                  <a:pt x="97370" y="57450"/>
                </a:lnTo>
                <a:lnTo>
                  <a:pt x="97546" y="56699"/>
                </a:lnTo>
                <a:lnTo>
                  <a:pt x="97679" y="55904"/>
                </a:lnTo>
                <a:lnTo>
                  <a:pt x="97811" y="55110"/>
                </a:lnTo>
                <a:lnTo>
                  <a:pt x="97855" y="54315"/>
                </a:lnTo>
                <a:lnTo>
                  <a:pt x="97900" y="53476"/>
                </a:lnTo>
                <a:lnTo>
                  <a:pt x="97900" y="53387"/>
                </a:lnTo>
                <a:lnTo>
                  <a:pt x="97855" y="52548"/>
                </a:lnTo>
                <a:lnTo>
                  <a:pt x="97811" y="51753"/>
                </a:lnTo>
                <a:lnTo>
                  <a:pt x="97723" y="50959"/>
                </a:lnTo>
                <a:lnTo>
                  <a:pt x="97546" y="50164"/>
                </a:lnTo>
                <a:lnTo>
                  <a:pt x="97370" y="49413"/>
                </a:lnTo>
                <a:lnTo>
                  <a:pt x="97193" y="48662"/>
                </a:lnTo>
                <a:lnTo>
                  <a:pt x="96928" y="47912"/>
                </a:lnTo>
                <a:lnTo>
                  <a:pt x="96619" y="47205"/>
                </a:lnTo>
                <a:lnTo>
                  <a:pt x="96310" y="46499"/>
                </a:lnTo>
                <a:lnTo>
                  <a:pt x="95957" y="45836"/>
                </a:lnTo>
                <a:lnTo>
                  <a:pt x="95603" y="45174"/>
                </a:lnTo>
                <a:lnTo>
                  <a:pt x="95162" y="44512"/>
                </a:lnTo>
                <a:lnTo>
                  <a:pt x="94720" y="43937"/>
                </a:lnTo>
                <a:lnTo>
                  <a:pt x="94234" y="43319"/>
                </a:lnTo>
                <a:lnTo>
                  <a:pt x="93749" y="42745"/>
                </a:lnTo>
                <a:lnTo>
                  <a:pt x="93219" y="42215"/>
                </a:lnTo>
                <a:lnTo>
                  <a:pt x="92645" y="41685"/>
                </a:lnTo>
                <a:lnTo>
                  <a:pt x="92026" y="41200"/>
                </a:lnTo>
                <a:lnTo>
                  <a:pt x="91408" y="40714"/>
                </a:lnTo>
                <a:lnTo>
                  <a:pt x="90790" y="40272"/>
                </a:lnTo>
                <a:lnTo>
                  <a:pt x="90128" y="39875"/>
                </a:lnTo>
                <a:lnTo>
                  <a:pt x="89421" y="39477"/>
                </a:lnTo>
                <a:lnTo>
                  <a:pt x="88715" y="39168"/>
                </a:lnTo>
                <a:lnTo>
                  <a:pt x="87964" y="38815"/>
                </a:lnTo>
                <a:lnTo>
                  <a:pt x="87213" y="38550"/>
                </a:lnTo>
                <a:lnTo>
                  <a:pt x="86462" y="38329"/>
                </a:lnTo>
                <a:lnTo>
                  <a:pt x="85668" y="38109"/>
                </a:lnTo>
                <a:lnTo>
                  <a:pt x="84829" y="37932"/>
                </a:lnTo>
                <a:lnTo>
                  <a:pt x="84034" y="37799"/>
                </a:lnTo>
                <a:lnTo>
                  <a:pt x="83151" y="37667"/>
                </a:lnTo>
                <a:lnTo>
                  <a:pt x="82312" y="37623"/>
                </a:lnTo>
                <a:close/>
                <a:moveTo>
                  <a:pt x="233510" y="59525"/>
                </a:moveTo>
                <a:lnTo>
                  <a:pt x="233245" y="60585"/>
                </a:lnTo>
                <a:lnTo>
                  <a:pt x="232936" y="61601"/>
                </a:lnTo>
                <a:lnTo>
                  <a:pt x="232583" y="62661"/>
                </a:lnTo>
                <a:lnTo>
                  <a:pt x="232142" y="63720"/>
                </a:lnTo>
                <a:lnTo>
                  <a:pt x="231656" y="64736"/>
                </a:lnTo>
                <a:lnTo>
                  <a:pt x="231126" y="65752"/>
                </a:lnTo>
                <a:lnTo>
                  <a:pt x="230552" y="66723"/>
                </a:lnTo>
                <a:lnTo>
                  <a:pt x="229934" y="67650"/>
                </a:lnTo>
                <a:lnTo>
                  <a:pt x="229139" y="68710"/>
                </a:lnTo>
                <a:lnTo>
                  <a:pt x="229713" y="69858"/>
                </a:lnTo>
                <a:lnTo>
                  <a:pt x="230066" y="70653"/>
                </a:lnTo>
                <a:lnTo>
                  <a:pt x="230508" y="71448"/>
                </a:lnTo>
                <a:lnTo>
                  <a:pt x="230993" y="72199"/>
                </a:lnTo>
                <a:lnTo>
                  <a:pt x="231567" y="72949"/>
                </a:lnTo>
                <a:lnTo>
                  <a:pt x="232142" y="73700"/>
                </a:lnTo>
                <a:lnTo>
                  <a:pt x="232760" y="74451"/>
                </a:lnTo>
                <a:lnTo>
                  <a:pt x="233422" y="75157"/>
                </a:lnTo>
                <a:lnTo>
                  <a:pt x="234129" y="75864"/>
                </a:lnTo>
                <a:lnTo>
                  <a:pt x="234879" y="76526"/>
                </a:lnTo>
                <a:lnTo>
                  <a:pt x="235630" y="77145"/>
                </a:lnTo>
                <a:lnTo>
                  <a:pt x="236425" y="77763"/>
                </a:lnTo>
                <a:lnTo>
                  <a:pt x="237220" y="78337"/>
                </a:lnTo>
                <a:lnTo>
                  <a:pt x="238059" y="78867"/>
                </a:lnTo>
                <a:lnTo>
                  <a:pt x="238898" y="79352"/>
                </a:lnTo>
                <a:lnTo>
                  <a:pt x="239737" y="79838"/>
                </a:lnTo>
                <a:lnTo>
                  <a:pt x="240620" y="80236"/>
                </a:lnTo>
                <a:lnTo>
                  <a:pt x="241503" y="80633"/>
                </a:lnTo>
                <a:lnTo>
                  <a:pt x="241547" y="80633"/>
                </a:lnTo>
                <a:lnTo>
                  <a:pt x="242430" y="80236"/>
                </a:lnTo>
                <a:lnTo>
                  <a:pt x="243314" y="79838"/>
                </a:lnTo>
                <a:lnTo>
                  <a:pt x="244153" y="79352"/>
                </a:lnTo>
                <a:lnTo>
                  <a:pt x="244992" y="78867"/>
                </a:lnTo>
                <a:lnTo>
                  <a:pt x="245831" y="78337"/>
                </a:lnTo>
                <a:lnTo>
                  <a:pt x="246626" y="77763"/>
                </a:lnTo>
                <a:lnTo>
                  <a:pt x="247420" y="77145"/>
                </a:lnTo>
                <a:lnTo>
                  <a:pt x="248171" y="76526"/>
                </a:lnTo>
                <a:lnTo>
                  <a:pt x="248922" y="75864"/>
                </a:lnTo>
                <a:lnTo>
                  <a:pt x="249628" y="75157"/>
                </a:lnTo>
                <a:lnTo>
                  <a:pt x="250291" y="74451"/>
                </a:lnTo>
                <a:lnTo>
                  <a:pt x="250909" y="73700"/>
                </a:lnTo>
                <a:lnTo>
                  <a:pt x="251483" y="72949"/>
                </a:lnTo>
                <a:lnTo>
                  <a:pt x="252013" y="72199"/>
                </a:lnTo>
                <a:lnTo>
                  <a:pt x="252543" y="71448"/>
                </a:lnTo>
                <a:lnTo>
                  <a:pt x="252984" y="70653"/>
                </a:lnTo>
                <a:lnTo>
                  <a:pt x="253338" y="69858"/>
                </a:lnTo>
                <a:lnTo>
                  <a:pt x="253912" y="68710"/>
                </a:lnTo>
                <a:lnTo>
                  <a:pt x="253117" y="67650"/>
                </a:lnTo>
                <a:lnTo>
                  <a:pt x="252499" y="66723"/>
                </a:lnTo>
                <a:lnTo>
                  <a:pt x="251925" y="65752"/>
                </a:lnTo>
                <a:lnTo>
                  <a:pt x="251395" y="64736"/>
                </a:lnTo>
                <a:lnTo>
                  <a:pt x="250909" y="63720"/>
                </a:lnTo>
                <a:lnTo>
                  <a:pt x="250467" y="62661"/>
                </a:lnTo>
                <a:lnTo>
                  <a:pt x="250114" y="61601"/>
                </a:lnTo>
                <a:lnTo>
                  <a:pt x="249805" y="60585"/>
                </a:lnTo>
                <a:lnTo>
                  <a:pt x="249540" y="59525"/>
                </a:lnTo>
                <a:lnTo>
                  <a:pt x="244992" y="59525"/>
                </a:lnTo>
                <a:lnTo>
                  <a:pt x="245168" y="60409"/>
                </a:lnTo>
                <a:lnTo>
                  <a:pt x="245389" y="61380"/>
                </a:lnTo>
                <a:lnTo>
                  <a:pt x="245654" y="62484"/>
                </a:lnTo>
                <a:lnTo>
                  <a:pt x="246051" y="63676"/>
                </a:lnTo>
                <a:lnTo>
                  <a:pt x="246537" y="64957"/>
                </a:lnTo>
                <a:lnTo>
                  <a:pt x="247155" y="66282"/>
                </a:lnTo>
                <a:lnTo>
                  <a:pt x="247862" y="67695"/>
                </a:lnTo>
                <a:lnTo>
                  <a:pt x="248259" y="68401"/>
                </a:lnTo>
                <a:lnTo>
                  <a:pt x="248701" y="69108"/>
                </a:lnTo>
                <a:lnTo>
                  <a:pt x="248083" y="70035"/>
                </a:lnTo>
                <a:lnTo>
                  <a:pt x="247332" y="71007"/>
                </a:lnTo>
                <a:lnTo>
                  <a:pt x="246537" y="71890"/>
                </a:lnTo>
                <a:lnTo>
                  <a:pt x="245654" y="72773"/>
                </a:lnTo>
                <a:lnTo>
                  <a:pt x="244683" y="73612"/>
                </a:lnTo>
                <a:lnTo>
                  <a:pt x="243667" y="74407"/>
                </a:lnTo>
                <a:lnTo>
                  <a:pt x="242607" y="75069"/>
                </a:lnTo>
                <a:lnTo>
                  <a:pt x="241547" y="75687"/>
                </a:lnTo>
                <a:lnTo>
                  <a:pt x="241503" y="75687"/>
                </a:lnTo>
                <a:lnTo>
                  <a:pt x="240443" y="75069"/>
                </a:lnTo>
                <a:lnTo>
                  <a:pt x="239384" y="74407"/>
                </a:lnTo>
                <a:lnTo>
                  <a:pt x="238368" y="73612"/>
                </a:lnTo>
                <a:lnTo>
                  <a:pt x="237396" y="72773"/>
                </a:lnTo>
                <a:lnTo>
                  <a:pt x="236513" y="71890"/>
                </a:lnTo>
                <a:lnTo>
                  <a:pt x="235718" y="71007"/>
                </a:lnTo>
                <a:lnTo>
                  <a:pt x="234968" y="70035"/>
                </a:lnTo>
                <a:lnTo>
                  <a:pt x="234349" y="69108"/>
                </a:lnTo>
                <a:lnTo>
                  <a:pt x="234791" y="68401"/>
                </a:lnTo>
                <a:lnTo>
                  <a:pt x="235188" y="67695"/>
                </a:lnTo>
                <a:lnTo>
                  <a:pt x="235895" y="66282"/>
                </a:lnTo>
                <a:lnTo>
                  <a:pt x="236513" y="64957"/>
                </a:lnTo>
                <a:lnTo>
                  <a:pt x="236999" y="63676"/>
                </a:lnTo>
                <a:lnTo>
                  <a:pt x="237352" y="62484"/>
                </a:lnTo>
                <a:lnTo>
                  <a:pt x="237661" y="61380"/>
                </a:lnTo>
                <a:lnTo>
                  <a:pt x="237882" y="60409"/>
                </a:lnTo>
                <a:lnTo>
                  <a:pt x="238059" y="5952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51636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_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F21097-DACD-4948-84EC-146786C19E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2663" y="1122363"/>
            <a:ext cx="9144000" cy="811540"/>
          </a:xfrm>
        </p:spPr>
        <p:txBody>
          <a:bodyPr anchor="t">
            <a:normAutofit/>
          </a:bodyPr>
          <a:lstStyle>
            <a:lvl1pPr algn="l">
              <a:defRPr sz="32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406AB3E-09D4-514B-81DB-4976A1DCB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E1653D8-3091-E641-B9A2-7153D6A7C3A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xmlns="" id="{12F1A092-37D0-D842-B66A-ACBCB38541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2663" y="2082952"/>
            <a:ext cx="9144000" cy="3151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4" name="Footer Placeholder 15">
            <a:extLst>
              <a:ext uri="{FF2B5EF4-FFF2-40B4-BE49-F238E27FC236}">
                <a16:creationId xmlns:a16="http://schemas.microsoft.com/office/drawing/2014/main" xmlns="" id="{FB74D39F-5EA6-B542-823E-5442E6F4C8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8235" y="293470"/>
            <a:ext cx="4114800" cy="226076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b="1" dirty="0">
                <a:solidFill>
                  <a:schemeClr val="tx1"/>
                </a:solidFill>
                <a:latin typeface="Nunito SemiBold" pitchFamily="2" charset="77"/>
              </a:rPr>
              <a:t>Presentation title</a:t>
            </a:r>
          </a:p>
        </p:txBody>
      </p:sp>
      <p:sp>
        <p:nvSpPr>
          <p:cNvPr id="12" name="Google Shape;82;p14">
            <a:extLst>
              <a:ext uri="{FF2B5EF4-FFF2-40B4-BE49-F238E27FC236}">
                <a16:creationId xmlns:a16="http://schemas.microsoft.com/office/drawing/2014/main" xmlns="" id="{E2F2F3AD-7201-7545-9C52-E71886156104}"/>
              </a:ext>
            </a:extLst>
          </p:cNvPr>
          <p:cNvSpPr/>
          <p:nvPr userDrawn="1"/>
        </p:nvSpPr>
        <p:spPr>
          <a:xfrm>
            <a:off x="411926" y="6273976"/>
            <a:ext cx="1365503" cy="385318"/>
          </a:xfrm>
          <a:custGeom>
            <a:avLst/>
            <a:gdLst/>
            <a:ahLst/>
            <a:cxnLst/>
            <a:rect l="l" t="t" r="r" b="b"/>
            <a:pathLst>
              <a:path w="285750" h="80633" extrusionOk="0">
                <a:moveTo>
                  <a:pt x="210725" y="25347"/>
                </a:moveTo>
                <a:lnTo>
                  <a:pt x="209974" y="25391"/>
                </a:lnTo>
                <a:lnTo>
                  <a:pt x="209223" y="25435"/>
                </a:lnTo>
                <a:lnTo>
                  <a:pt x="208517" y="25568"/>
                </a:lnTo>
                <a:lnTo>
                  <a:pt x="207766" y="25700"/>
                </a:lnTo>
                <a:lnTo>
                  <a:pt x="207059" y="25877"/>
                </a:lnTo>
                <a:lnTo>
                  <a:pt x="206353" y="26098"/>
                </a:lnTo>
                <a:lnTo>
                  <a:pt x="205691" y="26362"/>
                </a:lnTo>
                <a:lnTo>
                  <a:pt x="204984" y="26672"/>
                </a:lnTo>
                <a:lnTo>
                  <a:pt x="204366" y="26981"/>
                </a:lnTo>
                <a:lnTo>
                  <a:pt x="203703" y="27378"/>
                </a:lnTo>
                <a:lnTo>
                  <a:pt x="203085" y="27776"/>
                </a:lnTo>
                <a:lnTo>
                  <a:pt x="202511" y="28217"/>
                </a:lnTo>
                <a:lnTo>
                  <a:pt x="201937" y="28703"/>
                </a:lnTo>
                <a:lnTo>
                  <a:pt x="201407" y="29189"/>
                </a:lnTo>
                <a:lnTo>
                  <a:pt x="200877" y="29763"/>
                </a:lnTo>
                <a:lnTo>
                  <a:pt x="200392" y="30337"/>
                </a:lnTo>
                <a:lnTo>
                  <a:pt x="199906" y="30955"/>
                </a:lnTo>
                <a:lnTo>
                  <a:pt x="199464" y="31617"/>
                </a:lnTo>
                <a:lnTo>
                  <a:pt x="199067" y="32280"/>
                </a:lnTo>
                <a:lnTo>
                  <a:pt x="198713" y="32986"/>
                </a:lnTo>
                <a:lnTo>
                  <a:pt x="198360" y="33693"/>
                </a:lnTo>
                <a:lnTo>
                  <a:pt x="198095" y="34399"/>
                </a:lnTo>
                <a:lnTo>
                  <a:pt x="197874" y="35150"/>
                </a:lnTo>
                <a:lnTo>
                  <a:pt x="197654" y="35901"/>
                </a:lnTo>
                <a:lnTo>
                  <a:pt x="197521" y="36651"/>
                </a:lnTo>
                <a:lnTo>
                  <a:pt x="197389" y="37402"/>
                </a:lnTo>
                <a:lnTo>
                  <a:pt x="197300" y="38197"/>
                </a:lnTo>
                <a:lnTo>
                  <a:pt x="197300" y="38948"/>
                </a:lnTo>
                <a:lnTo>
                  <a:pt x="197300" y="39742"/>
                </a:lnTo>
                <a:lnTo>
                  <a:pt x="197345" y="40537"/>
                </a:lnTo>
                <a:lnTo>
                  <a:pt x="197477" y="41332"/>
                </a:lnTo>
                <a:lnTo>
                  <a:pt x="197610" y="42083"/>
                </a:lnTo>
                <a:lnTo>
                  <a:pt x="201981" y="41156"/>
                </a:lnTo>
                <a:lnTo>
                  <a:pt x="201893" y="40626"/>
                </a:lnTo>
                <a:lnTo>
                  <a:pt x="201805" y="40096"/>
                </a:lnTo>
                <a:lnTo>
                  <a:pt x="201760" y="39566"/>
                </a:lnTo>
                <a:lnTo>
                  <a:pt x="201760" y="39036"/>
                </a:lnTo>
                <a:lnTo>
                  <a:pt x="201805" y="38506"/>
                </a:lnTo>
                <a:lnTo>
                  <a:pt x="201849" y="37976"/>
                </a:lnTo>
                <a:lnTo>
                  <a:pt x="201937" y="37446"/>
                </a:lnTo>
                <a:lnTo>
                  <a:pt x="202025" y="36916"/>
                </a:lnTo>
                <a:lnTo>
                  <a:pt x="202158" y="36431"/>
                </a:lnTo>
                <a:lnTo>
                  <a:pt x="202335" y="35901"/>
                </a:lnTo>
                <a:lnTo>
                  <a:pt x="202511" y="35415"/>
                </a:lnTo>
                <a:lnTo>
                  <a:pt x="202732" y="34929"/>
                </a:lnTo>
                <a:lnTo>
                  <a:pt x="202997" y="34443"/>
                </a:lnTo>
                <a:lnTo>
                  <a:pt x="203262" y="34002"/>
                </a:lnTo>
                <a:lnTo>
                  <a:pt x="203571" y="33560"/>
                </a:lnTo>
                <a:lnTo>
                  <a:pt x="203880" y="33119"/>
                </a:lnTo>
                <a:lnTo>
                  <a:pt x="204189" y="32765"/>
                </a:lnTo>
                <a:lnTo>
                  <a:pt x="204542" y="32368"/>
                </a:lnTo>
                <a:lnTo>
                  <a:pt x="204896" y="32059"/>
                </a:lnTo>
                <a:lnTo>
                  <a:pt x="205293" y="31706"/>
                </a:lnTo>
                <a:lnTo>
                  <a:pt x="205691" y="31441"/>
                </a:lnTo>
                <a:lnTo>
                  <a:pt x="206088" y="31176"/>
                </a:lnTo>
                <a:lnTo>
                  <a:pt x="206485" y="30911"/>
                </a:lnTo>
                <a:lnTo>
                  <a:pt x="206927" y="30690"/>
                </a:lnTo>
                <a:lnTo>
                  <a:pt x="207369" y="30513"/>
                </a:lnTo>
                <a:lnTo>
                  <a:pt x="207810" y="30337"/>
                </a:lnTo>
                <a:lnTo>
                  <a:pt x="208296" y="30160"/>
                </a:lnTo>
                <a:lnTo>
                  <a:pt x="208737" y="30072"/>
                </a:lnTo>
                <a:lnTo>
                  <a:pt x="209223" y="29983"/>
                </a:lnTo>
                <a:lnTo>
                  <a:pt x="209709" y="29895"/>
                </a:lnTo>
                <a:lnTo>
                  <a:pt x="210239" y="29851"/>
                </a:lnTo>
                <a:lnTo>
                  <a:pt x="210769" y="29851"/>
                </a:lnTo>
                <a:lnTo>
                  <a:pt x="211608" y="29895"/>
                </a:lnTo>
                <a:lnTo>
                  <a:pt x="212447" y="29983"/>
                </a:lnTo>
                <a:lnTo>
                  <a:pt x="213242" y="30204"/>
                </a:lnTo>
                <a:lnTo>
                  <a:pt x="213992" y="30425"/>
                </a:lnTo>
                <a:lnTo>
                  <a:pt x="214699" y="30734"/>
                </a:lnTo>
                <a:lnTo>
                  <a:pt x="215405" y="31087"/>
                </a:lnTo>
                <a:lnTo>
                  <a:pt x="216068" y="31529"/>
                </a:lnTo>
                <a:lnTo>
                  <a:pt x="216686" y="31971"/>
                </a:lnTo>
                <a:lnTo>
                  <a:pt x="217304" y="32456"/>
                </a:lnTo>
                <a:lnTo>
                  <a:pt x="217878" y="32942"/>
                </a:lnTo>
                <a:lnTo>
                  <a:pt x="218408" y="33472"/>
                </a:lnTo>
                <a:lnTo>
                  <a:pt x="218894" y="34046"/>
                </a:lnTo>
                <a:lnTo>
                  <a:pt x="219380" y="34576"/>
                </a:lnTo>
                <a:lnTo>
                  <a:pt x="219821" y="35150"/>
                </a:lnTo>
                <a:lnTo>
                  <a:pt x="220572" y="36254"/>
                </a:lnTo>
                <a:lnTo>
                  <a:pt x="221058" y="37005"/>
                </a:lnTo>
                <a:lnTo>
                  <a:pt x="221455" y="37711"/>
                </a:lnTo>
                <a:lnTo>
                  <a:pt x="221853" y="38462"/>
                </a:lnTo>
                <a:lnTo>
                  <a:pt x="222206" y="39168"/>
                </a:lnTo>
                <a:lnTo>
                  <a:pt x="222868" y="40670"/>
                </a:lnTo>
                <a:lnTo>
                  <a:pt x="223442" y="42127"/>
                </a:lnTo>
                <a:lnTo>
                  <a:pt x="223884" y="43540"/>
                </a:lnTo>
                <a:lnTo>
                  <a:pt x="224237" y="44865"/>
                </a:lnTo>
                <a:lnTo>
                  <a:pt x="224502" y="46145"/>
                </a:lnTo>
                <a:lnTo>
                  <a:pt x="224679" y="47338"/>
                </a:lnTo>
                <a:lnTo>
                  <a:pt x="229183" y="47338"/>
                </a:lnTo>
                <a:lnTo>
                  <a:pt x="229006" y="45880"/>
                </a:lnTo>
                <a:lnTo>
                  <a:pt x="228697" y="44335"/>
                </a:lnTo>
                <a:lnTo>
                  <a:pt x="228300" y="42701"/>
                </a:lnTo>
                <a:lnTo>
                  <a:pt x="227770" y="40979"/>
                </a:lnTo>
                <a:lnTo>
                  <a:pt x="227461" y="40096"/>
                </a:lnTo>
                <a:lnTo>
                  <a:pt x="227107" y="39168"/>
                </a:lnTo>
                <a:lnTo>
                  <a:pt x="226754" y="38285"/>
                </a:lnTo>
                <a:lnTo>
                  <a:pt x="226313" y="37402"/>
                </a:lnTo>
                <a:lnTo>
                  <a:pt x="225871" y="36475"/>
                </a:lnTo>
                <a:lnTo>
                  <a:pt x="225429" y="35592"/>
                </a:lnTo>
                <a:lnTo>
                  <a:pt x="224900" y="34708"/>
                </a:lnTo>
                <a:lnTo>
                  <a:pt x="224325" y="33825"/>
                </a:lnTo>
                <a:lnTo>
                  <a:pt x="223663" y="32810"/>
                </a:lnTo>
                <a:lnTo>
                  <a:pt x="222957" y="31882"/>
                </a:lnTo>
                <a:lnTo>
                  <a:pt x="222206" y="30999"/>
                </a:lnTo>
                <a:lnTo>
                  <a:pt x="221455" y="30160"/>
                </a:lnTo>
                <a:lnTo>
                  <a:pt x="220660" y="29409"/>
                </a:lnTo>
                <a:lnTo>
                  <a:pt x="219865" y="28703"/>
                </a:lnTo>
                <a:lnTo>
                  <a:pt x="219026" y="28085"/>
                </a:lnTo>
                <a:lnTo>
                  <a:pt x="218187" y="27511"/>
                </a:lnTo>
                <a:lnTo>
                  <a:pt x="217304" y="27025"/>
                </a:lnTo>
                <a:lnTo>
                  <a:pt x="216421" y="26583"/>
                </a:lnTo>
                <a:lnTo>
                  <a:pt x="215538" y="26230"/>
                </a:lnTo>
                <a:lnTo>
                  <a:pt x="214611" y="25921"/>
                </a:lnTo>
                <a:lnTo>
                  <a:pt x="213683" y="25656"/>
                </a:lnTo>
                <a:lnTo>
                  <a:pt x="212712" y="25479"/>
                </a:lnTo>
                <a:lnTo>
                  <a:pt x="211740" y="25391"/>
                </a:lnTo>
                <a:lnTo>
                  <a:pt x="210769" y="25347"/>
                </a:lnTo>
                <a:close/>
                <a:moveTo>
                  <a:pt x="241503" y="0"/>
                </a:moveTo>
                <a:lnTo>
                  <a:pt x="239869" y="1766"/>
                </a:lnTo>
                <a:lnTo>
                  <a:pt x="239163" y="2517"/>
                </a:lnTo>
                <a:lnTo>
                  <a:pt x="238324" y="3312"/>
                </a:lnTo>
                <a:lnTo>
                  <a:pt x="237441" y="4063"/>
                </a:lnTo>
                <a:lnTo>
                  <a:pt x="236602" y="4769"/>
                </a:lnTo>
                <a:lnTo>
                  <a:pt x="235144" y="5961"/>
                </a:lnTo>
                <a:lnTo>
                  <a:pt x="234261" y="6668"/>
                </a:lnTo>
                <a:lnTo>
                  <a:pt x="233290" y="7419"/>
                </a:lnTo>
                <a:lnTo>
                  <a:pt x="232406" y="8213"/>
                </a:lnTo>
                <a:lnTo>
                  <a:pt x="231523" y="9008"/>
                </a:lnTo>
                <a:lnTo>
                  <a:pt x="230728" y="9891"/>
                </a:lnTo>
                <a:lnTo>
                  <a:pt x="229978" y="10775"/>
                </a:lnTo>
                <a:lnTo>
                  <a:pt x="229315" y="11702"/>
                </a:lnTo>
                <a:lnTo>
                  <a:pt x="228697" y="12673"/>
                </a:lnTo>
                <a:lnTo>
                  <a:pt x="228123" y="13645"/>
                </a:lnTo>
                <a:lnTo>
                  <a:pt x="227593" y="14661"/>
                </a:lnTo>
                <a:lnTo>
                  <a:pt x="227152" y="15676"/>
                </a:lnTo>
                <a:lnTo>
                  <a:pt x="226754" y="16692"/>
                </a:lnTo>
                <a:lnTo>
                  <a:pt x="226445" y="17752"/>
                </a:lnTo>
                <a:lnTo>
                  <a:pt x="226180" y="18811"/>
                </a:lnTo>
                <a:lnTo>
                  <a:pt x="226003" y="19871"/>
                </a:lnTo>
                <a:lnTo>
                  <a:pt x="225871" y="20931"/>
                </a:lnTo>
                <a:lnTo>
                  <a:pt x="225827" y="21991"/>
                </a:lnTo>
                <a:lnTo>
                  <a:pt x="225871" y="22918"/>
                </a:lnTo>
                <a:lnTo>
                  <a:pt x="225915" y="23757"/>
                </a:lnTo>
                <a:lnTo>
                  <a:pt x="226003" y="24640"/>
                </a:lnTo>
                <a:lnTo>
                  <a:pt x="226136" y="25479"/>
                </a:lnTo>
                <a:lnTo>
                  <a:pt x="226313" y="26318"/>
                </a:lnTo>
                <a:lnTo>
                  <a:pt x="226533" y="27157"/>
                </a:lnTo>
                <a:lnTo>
                  <a:pt x="226754" y="27996"/>
                </a:lnTo>
                <a:lnTo>
                  <a:pt x="227019" y="28835"/>
                </a:lnTo>
                <a:lnTo>
                  <a:pt x="227593" y="30469"/>
                </a:lnTo>
                <a:lnTo>
                  <a:pt x="228256" y="32103"/>
                </a:lnTo>
                <a:lnTo>
                  <a:pt x="228962" y="33781"/>
                </a:lnTo>
                <a:lnTo>
                  <a:pt x="229713" y="35415"/>
                </a:lnTo>
                <a:lnTo>
                  <a:pt x="230949" y="38285"/>
                </a:lnTo>
                <a:lnTo>
                  <a:pt x="231567" y="39698"/>
                </a:lnTo>
                <a:lnTo>
                  <a:pt x="232142" y="41156"/>
                </a:lnTo>
                <a:lnTo>
                  <a:pt x="232627" y="42657"/>
                </a:lnTo>
                <a:lnTo>
                  <a:pt x="233069" y="44158"/>
                </a:lnTo>
                <a:lnTo>
                  <a:pt x="233422" y="45748"/>
                </a:lnTo>
                <a:lnTo>
                  <a:pt x="233599" y="46499"/>
                </a:lnTo>
                <a:lnTo>
                  <a:pt x="233687" y="47338"/>
                </a:lnTo>
                <a:lnTo>
                  <a:pt x="238191" y="47338"/>
                </a:lnTo>
                <a:lnTo>
                  <a:pt x="238103" y="46366"/>
                </a:lnTo>
                <a:lnTo>
                  <a:pt x="237926" y="45395"/>
                </a:lnTo>
                <a:lnTo>
                  <a:pt x="237750" y="44467"/>
                </a:lnTo>
                <a:lnTo>
                  <a:pt x="237529" y="43540"/>
                </a:lnTo>
                <a:lnTo>
                  <a:pt x="237043" y="41730"/>
                </a:lnTo>
                <a:lnTo>
                  <a:pt x="236469" y="40007"/>
                </a:lnTo>
                <a:lnTo>
                  <a:pt x="235851" y="38329"/>
                </a:lnTo>
                <a:lnTo>
                  <a:pt x="235188" y="36696"/>
                </a:lnTo>
                <a:lnTo>
                  <a:pt x="233820" y="33604"/>
                </a:lnTo>
                <a:lnTo>
                  <a:pt x="232495" y="30646"/>
                </a:lnTo>
                <a:lnTo>
                  <a:pt x="231921" y="29189"/>
                </a:lnTo>
                <a:lnTo>
                  <a:pt x="231391" y="27731"/>
                </a:lnTo>
                <a:lnTo>
                  <a:pt x="230949" y="26318"/>
                </a:lnTo>
                <a:lnTo>
                  <a:pt x="230773" y="25568"/>
                </a:lnTo>
                <a:lnTo>
                  <a:pt x="230596" y="24861"/>
                </a:lnTo>
                <a:lnTo>
                  <a:pt x="230463" y="24155"/>
                </a:lnTo>
                <a:lnTo>
                  <a:pt x="230375" y="23448"/>
                </a:lnTo>
                <a:lnTo>
                  <a:pt x="230331" y="22742"/>
                </a:lnTo>
                <a:lnTo>
                  <a:pt x="230331" y="22035"/>
                </a:lnTo>
                <a:lnTo>
                  <a:pt x="230375" y="21240"/>
                </a:lnTo>
                <a:lnTo>
                  <a:pt x="230463" y="20401"/>
                </a:lnTo>
                <a:lnTo>
                  <a:pt x="230596" y="19606"/>
                </a:lnTo>
                <a:lnTo>
                  <a:pt x="230773" y="18811"/>
                </a:lnTo>
                <a:lnTo>
                  <a:pt x="231038" y="18017"/>
                </a:lnTo>
                <a:lnTo>
                  <a:pt x="231347" y="17222"/>
                </a:lnTo>
                <a:lnTo>
                  <a:pt x="231700" y="16427"/>
                </a:lnTo>
                <a:lnTo>
                  <a:pt x="232097" y="15676"/>
                </a:lnTo>
                <a:lnTo>
                  <a:pt x="232539" y="14925"/>
                </a:lnTo>
                <a:lnTo>
                  <a:pt x="233025" y="14175"/>
                </a:lnTo>
                <a:lnTo>
                  <a:pt x="233599" y="13468"/>
                </a:lnTo>
                <a:lnTo>
                  <a:pt x="234173" y="12762"/>
                </a:lnTo>
                <a:lnTo>
                  <a:pt x="234791" y="12099"/>
                </a:lnTo>
                <a:lnTo>
                  <a:pt x="235453" y="11437"/>
                </a:lnTo>
                <a:lnTo>
                  <a:pt x="236160" y="10819"/>
                </a:lnTo>
                <a:lnTo>
                  <a:pt x="236911" y="10245"/>
                </a:lnTo>
                <a:lnTo>
                  <a:pt x="238809" y="8743"/>
                </a:lnTo>
                <a:lnTo>
                  <a:pt x="240134" y="7684"/>
                </a:lnTo>
                <a:lnTo>
                  <a:pt x="241503" y="6447"/>
                </a:lnTo>
                <a:lnTo>
                  <a:pt x="242916" y="7684"/>
                </a:lnTo>
                <a:lnTo>
                  <a:pt x="244241" y="8743"/>
                </a:lnTo>
                <a:lnTo>
                  <a:pt x="246140" y="10245"/>
                </a:lnTo>
                <a:lnTo>
                  <a:pt x="246846" y="10819"/>
                </a:lnTo>
                <a:lnTo>
                  <a:pt x="247597" y="11437"/>
                </a:lnTo>
                <a:lnTo>
                  <a:pt x="248259" y="12099"/>
                </a:lnTo>
                <a:lnTo>
                  <a:pt x="248878" y="12762"/>
                </a:lnTo>
                <a:lnTo>
                  <a:pt x="249452" y="13468"/>
                </a:lnTo>
                <a:lnTo>
                  <a:pt x="249982" y="14175"/>
                </a:lnTo>
                <a:lnTo>
                  <a:pt x="250511" y="14925"/>
                </a:lnTo>
                <a:lnTo>
                  <a:pt x="250953" y="15676"/>
                </a:lnTo>
                <a:lnTo>
                  <a:pt x="251350" y="16427"/>
                </a:lnTo>
                <a:lnTo>
                  <a:pt x="251704" y="17222"/>
                </a:lnTo>
                <a:lnTo>
                  <a:pt x="252013" y="18017"/>
                </a:lnTo>
                <a:lnTo>
                  <a:pt x="252234" y="18811"/>
                </a:lnTo>
                <a:lnTo>
                  <a:pt x="252454" y="19606"/>
                </a:lnTo>
                <a:lnTo>
                  <a:pt x="252587" y="20401"/>
                </a:lnTo>
                <a:lnTo>
                  <a:pt x="252675" y="21240"/>
                </a:lnTo>
                <a:lnTo>
                  <a:pt x="252719" y="22035"/>
                </a:lnTo>
                <a:lnTo>
                  <a:pt x="252719" y="22742"/>
                </a:lnTo>
                <a:lnTo>
                  <a:pt x="252675" y="23448"/>
                </a:lnTo>
                <a:lnTo>
                  <a:pt x="252587" y="24155"/>
                </a:lnTo>
                <a:lnTo>
                  <a:pt x="252454" y="24861"/>
                </a:lnTo>
                <a:lnTo>
                  <a:pt x="252278" y="25568"/>
                </a:lnTo>
                <a:lnTo>
                  <a:pt x="252101" y="26318"/>
                </a:lnTo>
                <a:lnTo>
                  <a:pt x="251660" y="27731"/>
                </a:lnTo>
                <a:lnTo>
                  <a:pt x="251130" y="29189"/>
                </a:lnTo>
                <a:lnTo>
                  <a:pt x="250556" y="30646"/>
                </a:lnTo>
                <a:lnTo>
                  <a:pt x="249231" y="33604"/>
                </a:lnTo>
                <a:lnTo>
                  <a:pt x="247862" y="36696"/>
                </a:lnTo>
                <a:lnTo>
                  <a:pt x="247200" y="38329"/>
                </a:lnTo>
                <a:lnTo>
                  <a:pt x="246581" y="40007"/>
                </a:lnTo>
                <a:lnTo>
                  <a:pt x="246007" y="41730"/>
                </a:lnTo>
                <a:lnTo>
                  <a:pt x="245522" y="43540"/>
                </a:lnTo>
                <a:lnTo>
                  <a:pt x="245301" y="44467"/>
                </a:lnTo>
                <a:lnTo>
                  <a:pt x="245124" y="45395"/>
                </a:lnTo>
                <a:lnTo>
                  <a:pt x="244948" y="46366"/>
                </a:lnTo>
                <a:lnTo>
                  <a:pt x="244859" y="47338"/>
                </a:lnTo>
                <a:lnTo>
                  <a:pt x="249363" y="47338"/>
                </a:lnTo>
                <a:lnTo>
                  <a:pt x="249452" y="46499"/>
                </a:lnTo>
                <a:lnTo>
                  <a:pt x="249628" y="45748"/>
                </a:lnTo>
                <a:lnTo>
                  <a:pt x="249982" y="44158"/>
                </a:lnTo>
                <a:lnTo>
                  <a:pt x="250423" y="42657"/>
                </a:lnTo>
                <a:lnTo>
                  <a:pt x="250909" y="41156"/>
                </a:lnTo>
                <a:lnTo>
                  <a:pt x="251483" y="39698"/>
                </a:lnTo>
                <a:lnTo>
                  <a:pt x="252057" y="38285"/>
                </a:lnTo>
                <a:lnTo>
                  <a:pt x="253338" y="35415"/>
                </a:lnTo>
                <a:lnTo>
                  <a:pt x="254088" y="33781"/>
                </a:lnTo>
                <a:lnTo>
                  <a:pt x="254795" y="32103"/>
                </a:lnTo>
                <a:lnTo>
                  <a:pt x="255457" y="30469"/>
                </a:lnTo>
                <a:lnTo>
                  <a:pt x="256031" y="28835"/>
                </a:lnTo>
                <a:lnTo>
                  <a:pt x="256296" y="27996"/>
                </a:lnTo>
                <a:lnTo>
                  <a:pt x="256517" y="27157"/>
                </a:lnTo>
                <a:lnTo>
                  <a:pt x="256738" y="26318"/>
                </a:lnTo>
                <a:lnTo>
                  <a:pt x="256914" y="25479"/>
                </a:lnTo>
                <a:lnTo>
                  <a:pt x="257047" y="24640"/>
                </a:lnTo>
                <a:lnTo>
                  <a:pt x="257135" y="23757"/>
                </a:lnTo>
                <a:lnTo>
                  <a:pt x="257179" y="22918"/>
                </a:lnTo>
                <a:lnTo>
                  <a:pt x="257224" y="21991"/>
                </a:lnTo>
                <a:lnTo>
                  <a:pt x="257179" y="20931"/>
                </a:lnTo>
                <a:lnTo>
                  <a:pt x="257047" y="19871"/>
                </a:lnTo>
                <a:lnTo>
                  <a:pt x="256870" y="18811"/>
                </a:lnTo>
                <a:lnTo>
                  <a:pt x="256605" y="17752"/>
                </a:lnTo>
                <a:lnTo>
                  <a:pt x="256296" y="16692"/>
                </a:lnTo>
                <a:lnTo>
                  <a:pt x="255899" y="15676"/>
                </a:lnTo>
                <a:lnTo>
                  <a:pt x="255457" y="14661"/>
                </a:lnTo>
                <a:lnTo>
                  <a:pt x="254927" y="13645"/>
                </a:lnTo>
                <a:lnTo>
                  <a:pt x="254353" y="12673"/>
                </a:lnTo>
                <a:lnTo>
                  <a:pt x="253735" y="11702"/>
                </a:lnTo>
                <a:lnTo>
                  <a:pt x="253073" y="10775"/>
                </a:lnTo>
                <a:lnTo>
                  <a:pt x="252322" y="9891"/>
                </a:lnTo>
                <a:lnTo>
                  <a:pt x="251527" y="9008"/>
                </a:lnTo>
                <a:lnTo>
                  <a:pt x="250644" y="8213"/>
                </a:lnTo>
                <a:lnTo>
                  <a:pt x="249761" y="7419"/>
                </a:lnTo>
                <a:lnTo>
                  <a:pt x="248789" y="6668"/>
                </a:lnTo>
                <a:lnTo>
                  <a:pt x="247906" y="5961"/>
                </a:lnTo>
                <a:lnTo>
                  <a:pt x="246449" y="4769"/>
                </a:lnTo>
                <a:lnTo>
                  <a:pt x="245610" y="4063"/>
                </a:lnTo>
                <a:lnTo>
                  <a:pt x="244727" y="3312"/>
                </a:lnTo>
                <a:lnTo>
                  <a:pt x="243888" y="2517"/>
                </a:lnTo>
                <a:lnTo>
                  <a:pt x="243181" y="1766"/>
                </a:lnTo>
                <a:lnTo>
                  <a:pt x="241503" y="0"/>
                </a:lnTo>
                <a:close/>
                <a:moveTo>
                  <a:pt x="272282" y="25347"/>
                </a:moveTo>
                <a:lnTo>
                  <a:pt x="271310" y="25391"/>
                </a:lnTo>
                <a:lnTo>
                  <a:pt x="270339" y="25479"/>
                </a:lnTo>
                <a:lnTo>
                  <a:pt x="269367" y="25656"/>
                </a:lnTo>
                <a:lnTo>
                  <a:pt x="268440" y="25921"/>
                </a:lnTo>
                <a:lnTo>
                  <a:pt x="267513" y="26230"/>
                </a:lnTo>
                <a:lnTo>
                  <a:pt x="266629" y="26583"/>
                </a:lnTo>
                <a:lnTo>
                  <a:pt x="265746" y="27025"/>
                </a:lnTo>
                <a:lnTo>
                  <a:pt x="264863" y="27511"/>
                </a:lnTo>
                <a:lnTo>
                  <a:pt x="264024" y="28085"/>
                </a:lnTo>
                <a:lnTo>
                  <a:pt x="263185" y="28703"/>
                </a:lnTo>
                <a:lnTo>
                  <a:pt x="262390" y="29409"/>
                </a:lnTo>
                <a:lnTo>
                  <a:pt x="261595" y="30160"/>
                </a:lnTo>
                <a:lnTo>
                  <a:pt x="260845" y="30999"/>
                </a:lnTo>
                <a:lnTo>
                  <a:pt x="260094" y="31882"/>
                </a:lnTo>
                <a:lnTo>
                  <a:pt x="259387" y="32810"/>
                </a:lnTo>
                <a:lnTo>
                  <a:pt x="258681" y="33825"/>
                </a:lnTo>
                <a:lnTo>
                  <a:pt x="258151" y="34708"/>
                </a:lnTo>
                <a:lnTo>
                  <a:pt x="257621" y="35592"/>
                </a:lnTo>
                <a:lnTo>
                  <a:pt x="257179" y="36475"/>
                </a:lnTo>
                <a:lnTo>
                  <a:pt x="256738" y="37402"/>
                </a:lnTo>
                <a:lnTo>
                  <a:pt x="256296" y="38285"/>
                </a:lnTo>
                <a:lnTo>
                  <a:pt x="255943" y="39168"/>
                </a:lnTo>
                <a:lnTo>
                  <a:pt x="255590" y="40096"/>
                </a:lnTo>
                <a:lnTo>
                  <a:pt x="255281" y="40979"/>
                </a:lnTo>
                <a:lnTo>
                  <a:pt x="254751" y="42701"/>
                </a:lnTo>
                <a:lnTo>
                  <a:pt x="254353" y="44335"/>
                </a:lnTo>
                <a:lnTo>
                  <a:pt x="254044" y="45880"/>
                </a:lnTo>
                <a:lnTo>
                  <a:pt x="253823" y="47338"/>
                </a:lnTo>
                <a:lnTo>
                  <a:pt x="258372" y="47338"/>
                </a:lnTo>
                <a:lnTo>
                  <a:pt x="258548" y="46145"/>
                </a:lnTo>
                <a:lnTo>
                  <a:pt x="258813" y="44865"/>
                </a:lnTo>
                <a:lnTo>
                  <a:pt x="259167" y="43540"/>
                </a:lnTo>
                <a:lnTo>
                  <a:pt x="259608" y="42127"/>
                </a:lnTo>
                <a:lnTo>
                  <a:pt x="260182" y="40670"/>
                </a:lnTo>
                <a:lnTo>
                  <a:pt x="260845" y="39168"/>
                </a:lnTo>
                <a:lnTo>
                  <a:pt x="261198" y="38462"/>
                </a:lnTo>
                <a:lnTo>
                  <a:pt x="261595" y="37711"/>
                </a:lnTo>
                <a:lnTo>
                  <a:pt x="261993" y="37005"/>
                </a:lnTo>
                <a:lnTo>
                  <a:pt x="262434" y="36254"/>
                </a:lnTo>
                <a:lnTo>
                  <a:pt x="263229" y="35150"/>
                </a:lnTo>
                <a:lnTo>
                  <a:pt x="263671" y="34576"/>
                </a:lnTo>
                <a:lnTo>
                  <a:pt x="264156" y="34046"/>
                </a:lnTo>
                <a:lnTo>
                  <a:pt x="264642" y="33472"/>
                </a:lnTo>
                <a:lnTo>
                  <a:pt x="265172" y="32942"/>
                </a:lnTo>
                <a:lnTo>
                  <a:pt x="265746" y="32456"/>
                </a:lnTo>
                <a:lnTo>
                  <a:pt x="266320" y="31971"/>
                </a:lnTo>
                <a:lnTo>
                  <a:pt x="266983" y="31529"/>
                </a:lnTo>
                <a:lnTo>
                  <a:pt x="267645" y="31087"/>
                </a:lnTo>
                <a:lnTo>
                  <a:pt x="268307" y="30734"/>
                </a:lnTo>
                <a:lnTo>
                  <a:pt x="269058" y="30425"/>
                </a:lnTo>
                <a:lnTo>
                  <a:pt x="269809" y="30204"/>
                </a:lnTo>
                <a:lnTo>
                  <a:pt x="270604" y="29983"/>
                </a:lnTo>
                <a:lnTo>
                  <a:pt x="271443" y="29895"/>
                </a:lnTo>
                <a:lnTo>
                  <a:pt x="272282" y="29851"/>
                </a:lnTo>
                <a:lnTo>
                  <a:pt x="272812" y="29851"/>
                </a:lnTo>
                <a:lnTo>
                  <a:pt x="273297" y="29895"/>
                </a:lnTo>
                <a:lnTo>
                  <a:pt x="273783" y="29983"/>
                </a:lnTo>
                <a:lnTo>
                  <a:pt x="274269" y="30072"/>
                </a:lnTo>
                <a:lnTo>
                  <a:pt x="274755" y="30160"/>
                </a:lnTo>
                <a:lnTo>
                  <a:pt x="275240" y="30337"/>
                </a:lnTo>
                <a:lnTo>
                  <a:pt x="275682" y="30513"/>
                </a:lnTo>
                <a:lnTo>
                  <a:pt x="276123" y="30690"/>
                </a:lnTo>
                <a:lnTo>
                  <a:pt x="276521" y="30911"/>
                </a:lnTo>
                <a:lnTo>
                  <a:pt x="276962" y="31176"/>
                </a:lnTo>
                <a:lnTo>
                  <a:pt x="277360" y="31441"/>
                </a:lnTo>
                <a:lnTo>
                  <a:pt x="277757" y="31706"/>
                </a:lnTo>
                <a:lnTo>
                  <a:pt x="278111" y="32059"/>
                </a:lnTo>
                <a:lnTo>
                  <a:pt x="278508" y="32368"/>
                </a:lnTo>
                <a:lnTo>
                  <a:pt x="278861" y="32765"/>
                </a:lnTo>
                <a:lnTo>
                  <a:pt x="279170" y="33119"/>
                </a:lnTo>
                <a:lnTo>
                  <a:pt x="279480" y="33560"/>
                </a:lnTo>
                <a:lnTo>
                  <a:pt x="279789" y="34002"/>
                </a:lnTo>
                <a:lnTo>
                  <a:pt x="280054" y="34443"/>
                </a:lnTo>
                <a:lnTo>
                  <a:pt x="280319" y="34929"/>
                </a:lnTo>
                <a:lnTo>
                  <a:pt x="280539" y="35415"/>
                </a:lnTo>
                <a:lnTo>
                  <a:pt x="280716" y="35901"/>
                </a:lnTo>
                <a:lnTo>
                  <a:pt x="280893" y="36431"/>
                </a:lnTo>
                <a:lnTo>
                  <a:pt x="281025" y="36916"/>
                </a:lnTo>
                <a:lnTo>
                  <a:pt x="281113" y="37446"/>
                </a:lnTo>
                <a:lnTo>
                  <a:pt x="281202" y="37976"/>
                </a:lnTo>
                <a:lnTo>
                  <a:pt x="281246" y="38506"/>
                </a:lnTo>
                <a:lnTo>
                  <a:pt x="281290" y="39036"/>
                </a:lnTo>
                <a:lnTo>
                  <a:pt x="281246" y="39566"/>
                </a:lnTo>
                <a:lnTo>
                  <a:pt x="281246" y="40096"/>
                </a:lnTo>
                <a:lnTo>
                  <a:pt x="281158" y="40626"/>
                </a:lnTo>
                <a:lnTo>
                  <a:pt x="281069" y="41156"/>
                </a:lnTo>
                <a:lnTo>
                  <a:pt x="285441" y="42083"/>
                </a:lnTo>
                <a:lnTo>
                  <a:pt x="285573" y="41332"/>
                </a:lnTo>
                <a:lnTo>
                  <a:pt x="285706" y="40537"/>
                </a:lnTo>
                <a:lnTo>
                  <a:pt x="285750" y="39742"/>
                </a:lnTo>
                <a:lnTo>
                  <a:pt x="285750" y="38948"/>
                </a:lnTo>
                <a:lnTo>
                  <a:pt x="285750" y="38197"/>
                </a:lnTo>
                <a:lnTo>
                  <a:pt x="285662" y="37402"/>
                </a:lnTo>
                <a:lnTo>
                  <a:pt x="285529" y="36651"/>
                </a:lnTo>
                <a:lnTo>
                  <a:pt x="285397" y="35901"/>
                </a:lnTo>
                <a:lnTo>
                  <a:pt x="285176" y="35150"/>
                </a:lnTo>
                <a:lnTo>
                  <a:pt x="284955" y="34399"/>
                </a:lnTo>
                <a:lnTo>
                  <a:pt x="284646" y="33693"/>
                </a:lnTo>
                <a:lnTo>
                  <a:pt x="284337" y="32986"/>
                </a:lnTo>
                <a:lnTo>
                  <a:pt x="283984" y="32280"/>
                </a:lnTo>
                <a:lnTo>
                  <a:pt x="283586" y="31617"/>
                </a:lnTo>
                <a:lnTo>
                  <a:pt x="283145" y="30955"/>
                </a:lnTo>
                <a:lnTo>
                  <a:pt x="282659" y="30337"/>
                </a:lnTo>
                <a:lnTo>
                  <a:pt x="282173" y="29763"/>
                </a:lnTo>
                <a:lnTo>
                  <a:pt x="281643" y="29189"/>
                </a:lnTo>
                <a:lnTo>
                  <a:pt x="281113" y="28703"/>
                </a:lnTo>
                <a:lnTo>
                  <a:pt x="280539" y="28217"/>
                </a:lnTo>
                <a:lnTo>
                  <a:pt x="279921" y="27776"/>
                </a:lnTo>
                <a:lnTo>
                  <a:pt x="279347" y="27378"/>
                </a:lnTo>
                <a:lnTo>
                  <a:pt x="278685" y="26981"/>
                </a:lnTo>
                <a:lnTo>
                  <a:pt x="278022" y="26672"/>
                </a:lnTo>
                <a:lnTo>
                  <a:pt x="277360" y="26362"/>
                </a:lnTo>
                <a:lnTo>
                  <a:pt x="276698" y="26098"/>
                </a:lnTo>
                <a:lnTo>
                  <a:pt x="275991" y="25877"/>
                </a:lnTo>
                <a:lnTo>
                  <a:pt x="275284" y="25700"/>
                </a:lnTo>
                <a:lnTo>
                  <a:pt x="274534" y="25568"/>
                </a:lnTo>
                <a:lnTo>
                  <a:pt x="273827" y="25435"/>
                </a:lnTo>
                <a:lnTo>
                  <a:pt x="273077" y="25391"/>
                </a:lnTo>
                <a:lnTo>
                  <a:pt x="272326" y="25347"/>
                </a:lnTo>
                <a:close/>
                <a:moveTo>
                  <a:pt x="215935" y="51268"/>
                </a:moveTo>
                <a:lnTo>
                  <a:pt x="215935" y="55551"/>
                </a:lnTo>
                <a:lnTo>
                  <a:pt x="267115" y="55551"/>
                </a:lnTo>
                <a:lnTo>
                  <a:pt x="267115" y="51268"/>
                </a:lnTo>
                <a:close/>
                <a:moveTo>
                  <a:pt x="81296" y="45086"/>
                </a:moveTo>
                <a:lnTo>
                  <a:pt x="82179" y="45130"/>
                </a:lnTo>
                <a:lnTo>
                  <a:pt x="83018" y="45262"/>
                </a:lnTo>
                <a:lnTo>
                  <a:pt x="83813" y="45439"/>
                </a:lnTo>
                <a:lnTo>
                  <a:pt x="84608" y="45748"/>
                </a:lnTo>
                <a:lnTo>
                  <a:pt x="85314" y="46101"/>
                </a:lnTo>
                <a:lnTo>
                  <a:pt x="85977" y="46543"/>
                </a:lnTo>
                <a:lnTo>
                  <a:pt x="86551" y="47029"/>
                </a:lnTo>
                <a:lnTo>
                  <a:pt x="87125" y="47603"/>
                </a:lnTo>
                <a:lnTo>
                  <a:pt x="87611" y="48177"/>
                </a:lnTo>
                <a:lnTo>
                  <a:pt x="88052" y="48839"/>
                </a:lnTo>
                <a:lnTo>
                  <a:pt x="88450" y="49546"/>
                </a:lnTo>
                <a:lnTo>
                  <a:pt x="88759" y="50296"/>
                </a:lnTo>
                <a:lnTo>
                  <a:pt x="89024" y="51047"/>
                </a:lnTo>
                <a:lnTo>
                  <a:pt x="89200" y="51842"/>
                </a:lnTo>
                <a:lnTo>
                  <a:pt x="89289" y="52637"/>
                </a:lnTo>
                <a:lnTo>
                  <a:pt x="89333" y="53476"/>
                </a:lnTo>
                <a:lnTo>
                  <a:pt x="89333" y="53608"/>
                </a:lnTo>
                <a:lnTo>
                  <a:pt x="89289" y="54447"/>
                </a:lnTo>
                <a:lnTo>
                  <a:pt x="89200" y="55242"/>
                </a:lnTo>
                <a:lnTo>
                  <a:pt x="89024" y="56037"/>
                </a:lnTo>
                <a:lnTo>
                  <a:pt x="88803" y="56788"/>
                </a:lnTo>
                <a:lnTo>
                  <a:pt x="88494" y="57538"/>
                </a:lnTo>
                <a:lnTo>
                  <a:pt x="88140" y="58201"/>
                </a:lnTo>
                <a:lnTo>
                  <a:pt x="87743" y="58863"/>
                </a:lnTo>
                <a:lnTo>
                  <a:pt x="87257" y="59437"/>
                </a:lnTo>
                <a:lnTo>
                  <a:pt x="86683" y="60011"/>
                </a:lnTo>
                <a:lnTo>
                  <a:pt x="86109" y="60453"/>
                </a:lnTo>
                <a:lnTo>
                  <a:pt x="85447" y="60894"/>
                </a:lnTo>
                <a:lnTo>
                  <a:pt x="84740" y="61248"/>
                </a:lnTo>
                <a:lnTo>
                  <a:pt x="83990" y="61557"/>
                </a:lnTo>
                <a:lnTo>
                  <a:pt x="83195" y="61733"/>
                </a:lnTo>
                <a:lnTo>
                  <a:pt x="82312" y="61866"/>
                </a:lnTo>
                <a:lnTo>
                  <a:pt x="81428" y="61910"/>
                </a:lnTo>
                <a:lnTo>
                  <a:pt x="80545" y="61866"/>
                </a:lnTo>
                <a:lnTo>
                  <a:pt x="79706" y="61733"/>
                </a:lnTo>
                <a:lnTo>
                  <a:pt x="78911" y="61512"/>
                </a:lnTo>
                <a:lnTo>
                  <a:pt x="78161" y="61248"/>
                </a:lnTo>
                <a:lnTo>
                  <a:pt x="77454" y="60850"/>
                </a:lnTo>
                <a:lnTo>
                  <a:pt x="76792" y="60453"/>
                </a:lnTo>
                <a:lnTo>
                  <a:pt x="76174" y="59923"/>
                </a:lnTo>
                <a:lnTo>
                  <a:pt x="75599" y="59393"/>
                </a:lnTo>
                <a:lnTo>
                  <a:pt x="75114" y="58775"/>
                </a:lnTo>
                <a:lnTo>
                  <a:pt x="74672" y="58156"/>
                </a:lnTo>
                <a:lnTo>
                  <a:pt x="74319" y="57450"/>
                </a:lnTo>
                <a:lnTo>
                  <a:pt x="73966" y="56699"/>
                </a:lnTo>
                <a:lnTo>
                  <a:pt x="73745" y="55949"/>
                </a:lnTo>
                <a:lnTo>
                  <a:pt x="73568" y="55154"/>
                </a:lnTo>
                <a:lnTo>
                  <a:pt x="73436" y="54315"/>
                </a:lnTo>
                <a:lnTo>
                  <a:pt x="73392" y="53476"/>
                </a:lnTo>
                <a:lnTo>
                  <a:pt x="73392" y="53387"/>
                </a:lnTo>
                <a:lnTo>
                  <a:pt x="73436" y="52548"/>
                </a:lnTo>
                <a:lnTo>
                  <a:pt x="73524" y="51709"/>
                </a:lnTo>
                <a:lnTo>
                  <a:pt x="73701" y="50959"/>
                </a:lnTo>
                <a:lnTo>
                  <a:pt x="73921" y="50164"/>
                </a:lnTo>
                <a:lnTo>
                  <a:pt x="74231" y="49457"/>
                </a:lnTo>
                <a:lnTo>
                  <a:pt x="74584" y="48751"/>
                </a:lnTo>
                <a:lnTo>
                  <a:pt x="75025" y="48133"/>
                </a:lnTo>
                <a:lnTo>
                  <a:pt x="75511" y="47514"/>
                </a:lnTo>
                <a:lnTo>
                  <a:pt x="76041" y="46984"/>
                </a:lnTo>
                <a:lnTo>
                  <a:pt x="76615" y="46499"/>
                </a:lnTo>
                <a:lnTo>
                  <a:pt x="77277" y="46101"/>
                </a:lnTo>
                <a:lnTo>
                  <a:pt x="77984" y="45748"/>
                </a:lnTo>
                <a:lnTo>
                  <a:pt x="78735" y="45439"/>
                </a:lnTo>
                <a:lnTo>
                  <a:pt x="79530" y="45218"/>
                </a:lnTo>
                <a:lnTo>
                  <a:pt x="80413" y="45130"/>
                </a:lnTo>
                <a:lnTo>
                  <a:pt x="81296" y="45086"/>
                </a:lnTo>
                <a:close/>
                <a:moveTo>
                  <a:pt x="134242" y="30381"/>
                </a:moveTo>
                <a:lnTo>
                  <a:pt x="134242" y="60055"/>
                </a:lnTo>
                <a:lnTo>
                  <a:pt x="134286" y="61292"/>
                </a:lnTo>
                <a:lnTo>
                  <a:pt x="134419" y="62440"/>
                </a:lnTo>
                <a:lnTo>
                  <a:pt x="134595" y="63500"/>
                </a:lnTo>
                <a:lnTo>
                  <a:pt x="134904" y="64471"/>
                </a:lnTo>
                <a:lnTo>
                  <a:pt x="135258" y="65310"/>
                </a:lnTo>
                <a:lnTo>
                  <a:pt x="135434" y="65663"/>
                </a:lnTo>
                <a:lnTo>
                  <a:pt x="135655" y="66061"/>
                </a:lnTo>
                <a:lnTo>
                  <a:pt x="135876" y="66370"/>
                </a:lnTo>
                <a:lnTo>
                  <a:pt x="136141" y="66679"/>
                </a:lnTo>
                <a:lnTo>
                  <a:pt x="136715" y="67253"/>
                </a:lnTo>
                <a:lnTo>
                  <a:pt x="137333" y="67739"/>
                </a:lnTo>
                <a:lnTo>
                  <a:pt x="137995" y="68180"/>
                </a:lnTo>
                <a:lnTo>
                  <a:pt x="138702" y="68489"/>
                </a:lnTo>
                <a:lnTo>
                  <a:pt x="139497" y="68754"/>
                </a:lnTo>
                <a:lnTo>
                  <a:pt x="140336" y="68975"/>
                </a:lnTo>
                <a:lnTo>
                  <a:pt x="141219" y="69108"/>
                </a:lnTo>
                <a:lnTo>
                  <a:pt x="142146" y="69196"/>
                </a:lnTo>
                <a:lnTo>
                  <a:pt x="144178" y="69196"/>
                </a:lnTo>
                <a:lnTo>
                  <a:pt x="145149" y="69064"/>
                </a:lnTo>
                <a:lnTo>
                  <a:pt x="146077" y="68931"/>
                </a:lnTo>
                <a:lnTo>
                  <a:pt x="146960" y="68710"/>
                </a:lnTo>
                <a:lnTo>
                  <a:pt x="147755" y="68489"/>
                </a:lnTo>
                <a:lnTo>
                  <a:pt x="148549" y="68180"/>
                </a:lnTo>
                <a:lnTo>
                  <a:pt x="149256" y="67827"/>
                </a:lnTo>
                <a:lnTo>
                  <a:pt x="149962" y="67430"/>
                </a:lnTo>
                <a:lnTo>
                  <a:pt x="149962" y="60497"/>
                </a:lnTo>
                <a:lnTo>
                  <a:pt x="149477" y="60718"/>
                </a:lnTo>
                <a:lnTo>
                  <a:pt x="148991" y="60938"/>
                </a:lnTo>
                <a:lnTo>
                  <a:pt x="148461" y="61159"/>
                </a:lnTo>
                <a:lnTo>
                  <a:pt x="147931" y="61292"/>
                </a:lnTo>
                <a:lnTo>
                  <a:pt x="147401" y="61424"/>
                </a:lnTo>
                <a:lnTo>
                  <a:pt x="146871" y="61512"/>
                </a:lnTo>
                <a:lnTo>
                  <a:pt x="146297" y="61557"/>
                </a:lnTo>
                <a:lnTo>
                  <a:pt x="145679" y="61557"/>
                </a:lnTo>
                <a:lnTo>
                  <a:pt x="145017" y="61512"/>
                </a:lnTo>
                <a:lnTo>
                  <a:pt x="144708" y="61468"/>
                </a:lnTo>
                <a:lnTo>
                  <a:pt x="144443" y="61380"/>
                </a:lnTo>
                <a:lnTo>
                  <a:pt x="144178" y="61292"/>
                </a:lnTo>
                <a:lnTo>
                  <a:pt x="143957" y="61159"/>
                </a:lnTo>
                <a:lnTo>
                  <a:pt x="143736" y="61027"/>
                </a:lnTo>
                <a:lnTo>
                  <a:pt x="143559" y="60850"/>
                </a:lnTo>
                <a:lnTo>
                  <a:pt x="143427" y="60629"/>
                </a:lnTo>
                <a:lnTo>
                  <a:pt x="143250" y="60409"/>
                </a:lnTo>
                <a:lnTo>
                  <a:pt x="143162" y="60188"/>
                </a:lnTo>
                <a:lnTo>
                  <a:pt x="143074" y="59923"/>
                </a:lnTo>
                <a:lnTo>
                  <a:pt x="142941" y="59305"/>
                </a:lnTo>
                <a:lnTo>
                  <a:pt x="142897" y="58598"/>
                </a:lnTo>
                <a:lnTo>
                  <a:pt x="142897" y="45571"/>
                </a:lnTo>
                <a:lnTo>
                  <a:pt x="150095" y="45571"/>
                </a:lnTo>
                <a:lnTo>
                  <a:pt x="150095" y="38197"/>
                </a:lnTo>
                <a:lnTo>
                  <a:pt x="142897" y="38197"/>
                </a:lnTo>
                <a:lnTo>
                  <a:pt x="142897" y="30381"/>
                </a:lnTo>
                <a:close/>
                <a:moveTo>
                  <a:pt x="101256" y="38197"/>
                </a:moveTo>
                <a:lnTo>
                  <a:pt x="101256" y="57936"/>
                </a:lnTo>
                <a:lnTo>
                  <a:pt x="101300" y="59216"/>
                </a:lnTo>
                <a:lnTo>
                  <a:pt x="101432" y="60409"/>
                </a:lnTo>
                <a:lnTo>
                  <a:pt x="101653" y="61557"/>
                </a:lnTo>
                <a:lnTo>
                  <a:pt x="101962" y="62661"/>
                </a:lnTo>
                <a:lnTo>
                  <a:pt x="102360" y="63676"/>
                </a:lnTo>
                <a:lnTo>
                  <a:pt x="102580" y="64118"/>
                </a:lnTo>
                <a:lnTo>
                  <a:pt x="102801" y="64604"/>
                </a:lnTo>
                <a:lnTo>
                  <a:pt x="103066" y="65045"/>
                </a:lnTo>
                <a:lnTo>
                  <a:pt x="103375" y="65443"/>
                </a:lnTo>
                <a:lnTo>
                  <a:pt x="103640" y="65840"/>
                </a:lnTo>
                <a:lnTo>
                  <a:pt x="103993" y="66237"/>
                </a:lnTo>
                <a:lnTo>
                  <a:pt x="104347" y="66591"/>
                </a:lnTo>
                <a:lnTo>
                  <a:pt x="104700" y="66900"/>
                </a:lnTo>
                <a:lnTo>
                  <a:pt x="105053" y="67209"/>
                </a:lnTo>
                <a:lnTo>
                  <a:pt x="105451" y="67518"/>
                </a:lnTo>
                <a:lnTo>
                  <a:pt x="105892" y="67783"/>
                </a:lnTo>
                <a:lnTo>
                  <a:pt x="106334" y="68048"/>
                </a:lnTo>
                <a:lnTo>
                  <a:pt x="106775" y="68269"/>
                </a:lnTo>
                <a:lnTo>
                  <a:pt x="107261" y="68489"/>
                </a:lnTo>
                <a:lnTo>
                  <a:pt x="107747" y="68666"/>
                </a:lnTo>
                <a:lnTo>
                  <a:pt x="108233" y="68799"/>
                </a:lnTo>
                <a:lnTo>
                  <a:pt x="108763" y="68931"/>
                </a:lnTo>
                <a:lnTo>
                  <a:pt x="109292" y="69064"/>
                </a:lnTo>
                <a:lnTo>
                  <a:pt x="109866" y="69152"/>
                </a:lnTo>
                <a:lnTo>
                  <a:pt x="110441" y="69196"/>
                </a:lnTo>
                <a:lnTo>
                  <a:pt x="111633" y="69240"/>
                </a:lnTo>
                <a:lnTo>
                  <a:pt x="112428" y="69240"/>
                </a:lnTo>
                <a:lnTo>
                  <a:pt x="113178" y="69152"/>
                </a:lnTo>
                <a:lnTo>
                  <a:pt x="113885" y="69019"/>
                </a:lnTo>
                <a:lnTo>
                  <a:pt x="114591" y="68843"/>
                </a:lnTo>
                <a:lnTo>
                  <a:pt x="115254" y="68622"/>
                </a:lnTo>
                <a:lnTo>
                  <a:pt x="115872" y="68401"/>
                </a:lnTo>
                <a:lnTo>
                  <a:pt x="116446" y="68092"/>
                </a:lnTo>
                <a:lnTo>
                  <a:pt x="116976" y="67783"/>
                </a:lnTo>
                <a:lnTo>
                  <a:pt x="117506" y="67430"/>
                </a:lnTo>
                <a:lnTo>
                  <a:pt x="117992" y="67032"/>
                </a:lnTo>
                <a:lnTo>
                  <a:pt x="118477" y="66635"/>
                </a:lnTo>
                <a:lnTo>
                  <a:pt x="118919" y="66193"/>
                </a:lnTo>
                <a:lnTo>
                  <a:pt x="119802" y="65310"/>
                </a:lnTo>
                <a:lnTo>
                  <a:pt x="120553" y="64383"/>
                </a:lnTo>
                <a:lnTo>
                  <a:pt x="120553" y="68710"/>
                </a:lnTo>
                <a:lnTo>
                  <a:pt x="129208" y="68710"/>
                </a:lnTo>
                <a:lnTo>
                  <a:pt x="129208" y="38197"/>
                </a:lnTo>
                <a:lnTo>
                  <a:pt x="120553" y="38197"/>
                </a:lnTo>
                <a:lnTo>
                  <a:pt x="120553" y="55198"/>
                </a:lnTo>
                <a:lnTo>
                  <a:pt x="120553" y="55949"/>
                </a:lnTo>
                <a:lnTo>
                  <a:pt x="120465" y="56655"/>
                </a:lnTo>
                <a:lnTo>
                  <a:pt x="120332" y="57273"/>
                </a:lnTo>
                <a:lnTo>
                  <a:pt x="120200" y="57891"/>
                </a:lnTo>
                <a:lnTo>
                  <a:pt x="119979" y="58466"/>
                </a:lnTo>
                <a:lnTo>
                  <a:pt x="119714" y="58951"/>
                </a:lnTo>
                <a:lnTo>
                  <a:pt x="119449" y="59437"/>
                </a:lnTo>
                <a:lnTo>
                  <a:pt x="119096" y="59834"/>
                </a:lnTo>
                <a:lnTo>
                  <a:pt x="118742" y="60188"/>
                </a:lnTo>
                <a:lnTo>
                  <a:pt x="118301" y="60541"/>
                </a:lnTo>
                <a:lnTo>
                  <a:pt x="117859" y="60806"/>
                </a:lnTo>
                <a:lnTo>
                  <a:pt x="117373" y="61027"/>
                </a:lnTo>
                <a:lnTo>
                  <a:pt x="116888" y="61203"/>
                </a:lnTo>
                <a:lnTo>
                  <a:pt x="116314" y="61292"/>
                </a:lnTo>
                <a:lnTo>
                  <a:pt x="115740" y="61380"/>
                </a:lnTo>
                <a:lnTo>
                  <a:pt x="115166" y="61424"/>
                </a:lnTo>
                <a:lnTo>
                  <a:pt x="114547" y="61380"/>
                </a:lnTo>
                <a:lnTo>
                  <a:pt x="113973" y="61292"/>
                </a:lnTo>
                <a:lnTo>
                  <a:pt x="113443" y="61203"/>
                </a:lnTo>
                <a:lnTo>
                  <a:pt x="112958" y="61027"/>
                </a:lnTo>
                <a:lnTo>
                  <a:pt x="112472" y="60806"/>
                </a:lnTo>
                <a:lnTo>
                  <a:pt x="112030" y="60541"/>
                </a:lnTo>
                <a:lnTo>
                  <a:pt x="111633" y="60188"/>
                </a:lnTo>
                <a:lnTo>
                  <a:pt x="111280" y="59834"/>
                </a:lnTo>
                <a:lnTo>
                  <a:pt x="110970" y="59437"/>
                </a:lnTo>
                <a:lnTo>
                  <a:pt x="110705" y="58951"/>
                </a:lnTo>
                <a:lnTo>
                  <a:pt x="110485" y="58466"/>
                </a:lnTo>
                <a:lnTo>
                  <a:pt x="110264" y="57891"/>
                </a:lnTo>
                <a:lnTo>
                  <a:pt x="110131" y="57273"/>
                </a:lnTo>
                <a:lnTo>
                  <a:pt x="109999" y="56655"/>
                </a:lnTo>
                <a:lnTo>
                  <a:pt x="109955" y="55949"/>
                </a:lnTo>
                <a:lnTo>
                  <a:pt x="109911" y="55198"/>
                </a:lnTo>
                <a:lnTo>
                  <a:pt x="109911" y="38197"/>
                </a:lnTo>
                <a:close/>
                <a:moveTo>
                  <a:pt x="14793" y="28261"/>
                </a:moveTo>
                <a:lnTo>
                  <a:pt x="14042" y="28305"/>
                </a:lnTo>
                <a:lnTo>
                  <a:pt x="13292" y="28394"/>
                </a:lnTo>
                <a:lnTo>
                  <a:pt x="12585" y="28482"/>
                </a:lnTo>
                <a:lnTo>
                  <a:pt x="11923" y="28615"/>
                </a:lnTo>
                <a:lnTo>
                  <a:pt x="11216" y="28747"/>
                </a:lnTo>
                <a:lnTo>
                  <a:pt x="10554" y="28924"/>
                </a:lnTo>
                <a:lnTo>
                  <a:pt x="9936" y="29144"/>
                </a:lnTo>
                <a:lnTo>
                  <a:pt x="9317" y="29365"/>
                </a:lnTo>
                <a:lnTo>
                  <a:pt x="8699" y="29586"/>
                </a:lnTo>
                <a:lnTo>
                  <a:pt x="8125" y="29851"/>
                </a:lnTo>
                <a:lnTo>
                  <a:pt x="7551" y="30160"/>
                </a:lnTo>
                <a:lnTo>
                  <a:pt x="7021" y="30469"/>
                </a:lnTo>
                <a:lnTo>
                  <a:pt x="6491" y="30822"/>
                </a:lnTo>
                <a:lnTo>
                  <a:pt x="5961" y="31176"/>
                </a:lnTo>
                <a:lnTo>
                  <a:pt x="5520" y="31573"/>
                </a:lnTo>
                <a:lnTo>
                  <a:pt x="5078" y="31971"/>
                </a:lnTo>
                <a:lnTo>
                  <a:pt x="4637" y="32412"/>
                </a:lnTo>
                <a:lnTo>
                  <a:pt x="4239" y="32854"/>
                </a:lnTo>
                <a:lnTo>
                  <a:pt x="3842" y="33295"/>
                </a:lnTo>
                <a:lnTo>
                  <a:pt x="3489" y="33781"/>
                </a:lnTo>
                <a:lnTo>
                  <a:pt x="3179" y="34311"/>
                </a:lnTo>
                <a:lnTo>
                  <a:pt x="2870" y="34797"/>
                </a:lnTo>
                <a:lnTo>
                  <a:pt x="2605" y="35371"/>
                </a:lnTo>
                <a:lnTo>
                  <a:pt x="2385" y="35901"/>
                </a:lnTo>
                <a:lnTo>
                  <a:pt x="2164" y="36475"/>
                </a:lnTo>
                <a:lnTo>
                  <a:pt x="1987" y="37093"/>
                </a:lnTo>
                <a:lnTo>
                  <a:pt x="1855" y="37711"/>
                </a:lnTo>
                <a:lnTo>
                  <a:pt x="1722" y="38329"/>
                </a:lnTo>
                <a:lnTo>
                  <a:pt x="1634" y="38948"/>
                </a:lnTo>
                <a:lnTo>
                  <a:pt x="1590" y="39610"/>
                </a:lnTo>
                <a:lnTo>
                  <a:pt x="1590" y="40272"/>
                </a:lnTo>
                <a:lnTo>
                  <a:pt x="1590" y="40405"/>
                </a:lnTo>
                <a:lnTo>
                  <a:pt x="1590" y="41111"/>
                </a:lnTo>
                <a:lnTo>
                  <a:pt x="1634" y="41818"/>
                </a:lnTo>
                <a:lnTo>
                  <a:pt x="1722" y="42480"/>
                </a:lnTo>
                <a:lnTo>
                  <a:pt x="1811" y="43098"/>
                </a:lnTo>
                <a:lnTo>
                  <a:pt x="1943" y="43717"/>
                </a:lnTo>
                <a:lnTo>
                  <a:pt x="2120" y="44291"/>
                </a:lnTo>
                <a:lnTo>
                  <a:pt x="2296" y="44821"/>
                </a:lnTo>
                <a:lnTo>
                  <a:pt x="2517" y="45351"/>
                </a:lnTo>
                <a:lnTo>
                  <a:pt x="2782" y="45836"/>
                </a:lnTo>
                <a:lnTo>
                  <a:pt x="3047" y="46322"/>
                </a:lnTo>
                <a:lnTo>
                  <a:pt x="3312" y="46764"/>
                </a:lnTo>
                <a:lnTo>
                  <a:pt x="3665" y="47205"/>
                </a:lnTo>
                <a:lnTo>
                  <a:pt x="3974" y="47603"/>
                </a:lnTo>
                <a:lnTo>
                  <a:pt x="4372" y="47956"/>
                </a:lnTo>
                <a:lnTo>
                  <a:pt x="4769" y="48353"/>
                </a:lnTo>
                <a:lnTo>
                  <a:pt x="5167" y="48707"/>
                </a:lnTo>
                <a:lnTo>
                  <a:pt x="5608" y="49016"/>
                </a:lnTo>
                <a:lnTo>
                  <a:pt x="6094" y="49325"/>
                </a:lnTo>
                <a:lnTo>
                  <a:pt x="7110" y="49899"/>
                </a:lnTo>
                <a:lnTo>
                  <a:pt x="8169" y="50429"/>
                </a:lnTo>
                <a:lnTo>
                  <a:pt x="9362" y="50914"/>
                </a:lnTo>
                <a:lnTo>
                  <a:pt x="10598" y="51356"/>
                </a:lnTo>
                <a:lnTo>
                  <a:pt x="11923" y="51798"/>
                </a:lnTo>
                <a:lnTo>
                  <a:pt x="13336" y="52195"/>
                </a:lnTo>
                <a:lnTo>
                  <a:pt x="14793" y="52593"/>
                </a:lnTo>
                <a:lnTo>
                  <a:pt x="17045" y="53211"/>
                </a:lnTo>
                <a:lnTo>
                  <a:pt x="18017" y="53476"/>
                </a:lnTo>
                <a:lnTo>
                  <a:pt x="18856" y="53785"/>
                </a:lnTo>
                <a:lnTo>
                  <a:pt x="19606" y="54050"/>
                </a:lnTo>
                <a:lnTo>
                  <a:pt x="20269" y="54359"/>
                </a:lnTo>
                <a:lnTo>
                  <a:pt x="20843" y="54624"/>
                </a:lnTo>
                <a:lnTo>
                  <a:pt x="21329" y="54933"/>
                </a:lnTo>
                <a:lnTo>
                  <a:pt x="21726" y="55198"/>
                </a:lnTo>
                <a:lnTo>
                  <a:pt x="22035" y="55507"/>
                </a:lnTo>
                <a:lnTo>
                  <a:pt x="22300" y="55816"/>
                </a:lnTo>
                <a:lnTo>
                  <a:pt x="22521" y="56169"/>
                </a:lnTo>
                <a:lnTo>
                  <a:pt x="22653" y="56523"/>
                </a:lnTo>
                <a:lnTo>
                  <a:pt x="22742" y="56876"/>
                </a:lnTo>
                <a:lnTo>
                  <a:pt x="22830" y="57229"/>
                </a:lnTo>
                <a:lnTo>
                  <a:pt x="22830" y="57627"/>
                </a:lnTo>
                <a:lnTo>
                  <a:pt x="22830" y="57759"/>
                </a:lnTo>
                <a:lnTo>
                  <a:pt x="22786" y="58201"/>
                </a:lnTo>
                <a:lnTo>
                  <a:pt x="22742" y="58598"/>
                </a:lnTo>
                <a:lnTo>
                  <a:pt x="22609" y="58995"/>
                </a:lnTo>
                <a:lnTo>
                  <a:pt x="22433" y="59349"/>
                </a:lnTo>
                <a:lnTo>
                  <a:pt x="22212" y="59658"/>
                </a:lnTo>
                <a:lnTo>
                  <a:pt x="21947" y="59967"/>
                </a:lnTo>
                <a:lnTo>
                  <a:pt x="21638" y="60276"/>
                </a:lnTo>
                <a:lnTo>
                  <a:pt x="21284" y="60497"/>
                </a:lnTo>
                <a:lnTo>
                  <a:pt x="20887" y="60762"/>
                </a:lnTo>
                <a:lnTo>
                  <a:pt x="20490" y="60938"/>
                </a:lnTo>
                <a:lnTo>
                  <a:pt x="20004" y="61115"/>
                </a:lnTo>
                <a:lnTo>
                  <a:pt x="19474" y="61248"/>
                </a:lnTo>
                <a:lnTo>
                  <a:pt x="18944" y="61380"/>
                </a:lnTo>
                <a:lnTo>
                  <a:pt x="18370" y="61468"/>
                </a:lnTo>
                <a:lnTo>
                  <a:pt x="17752" y="61512"/>
                </a:lnTo>
                <a:lnTo>
                  <a:pt x="16250" y="61512"/>
                </a:lnTo>
                <a:lnTo>
                  <a:pt x="15411" y="61424"/>
                </a:lnTo>
                <a:lnTo>
                  <a:pt x="14572" y="61336"/>
                </a:lnTo>
                <a:lnTo>
                  <a:pt x="13777" y="61159"/>
                </a:lnTo>
                <a:lnTo>
                  <a:pt x="13027" y="60983"/>
                </a:lnTo>
                <a:lnTo>
                  <a:pt x="12232" y="60762"/>
                </a:lnTo>
                <a:lnTo>
                  <a:pt x="11481" y="60497"/>
                </a:lnTo>
                <a:lnTo>
                  <a:pt x="10775" y="60232"/>
                </a:lnTo>
                <a:lnTo>
                  <a:pt x="10024" y="59879"/>
                </a:lnTo>
                <a:lnTo>
                  <a:pt x="9317" y="59525"/>
                </a:lnTo>
                <a:lnTo>
                  <a:pt x="8611" y="59128"/>
                </a:lnTo>
                <a:lnTo>
                  <a:pt x="7904" y="58686"/>
                </a:lnTo>
                <a:lnTo>
                  <a:pt x="7198" y="58245"/>
                </a:lnTo>
                <a:lnTo>
                  <a:pt x="6535" y="57759"/>
                </a:lnTo>
                <a:lnTo>
                  <a:pt x="5167" y="56699"/>
                </a:lnTo>
                <a:lnTo>
                  <a:pt x="0" y="62881"/>
                </a:lnTo>
                <a:lnTo>
                  <a:pt x="883" y="63676"/>
                </a:lnTo>
                <a:lnTo>
                  <a:pt x="1855" y="64383"/>
                </a:lnTo>
                <a:lnTo>
                  <a:pt x="2826" y="65045"/>
                </a:lnTo>
                <a:lnTo>
                  <a:pt x="3798" y="65663"/>
                </a:lnTo>
                <a:lnTo>
                  <a:pt x="4813" y="66237"/>
                </a:lnTo>
                <a:lnTo>
                  <a:pt x="5873" y="66767"/>
                </a:lnTo>
                <a:lnTo>
                  <a:pt x="6889" y="67253"/>
                </a:lnTo>
                <a:lnTo>
                  <a:pt x="7993" y="67695"/>
                </a:lnTo>
                <a:lnTo>
                  <a:pt x="9053" y="68048"/>
                </a:lnTo>
                <a:lnTo>
                  <a:pt x="10156" y="68357"/>
                </a:lnTo>
                <a:lnTo>
                  <a:pt x="11260" y="68622"/>
                </a:lnTo>
                <a:lnTo>
                  <a:pt x="12409" y="68887"/>
                </a:lnTo>
                <a:lnTo>
                  <a:pt x="13513" y="69019"/>
                </a:lnTo>
                <a:lnTo>
                  <a:pt x="14661" y="69152"/>
                </a:lnTo>
                <a:lnTo>
                  <a:pt x="15765" y="69240"/>
                </a:lnTo>
                <a:lnTo>
                  <a:pt x="16913" y="69284"/>
                </a:lnTo>
                <a:lnTo>
                  <a:pt x="18502" y="69196"/>
                </a:lnTo>
                <a:lnTo>
                  <a:pt x="19253" y="69152"/>
                </a:lnTo>
                <a:lnTo>
                  <a:pt x="20004" y="69064"/>
                </a:lnTo>
                <a:lnTo>
                  <a:pt x="20755" y="68931"/>
                </a:lnTo>
                <a:lnTo>
                  <a:pt x="21461" y="68799"/>
                </a:lnTo>
                <a:lnTo>
                  <a:pt x="22123" y="68622"/>
                </a:lnTo>
                <a:lnTo>
                  <a:pt x="22830" y="68445"/>
                </a:lnTo>
                <a:lnTo>
                  <a:pt x="23492" y="68225"/>
                </a:lnTo>
                <a:lnTo>
                  <a:pt x="24111" y="68004"/>
                </a:lnTo>
                <a:lnTo>
                  <a:pt x="24729" y="67739"/>
                </a:lnTo>
                <a:lnTo>
                  <a:pt x="25303" y="67430"/>
                </a:lnTo>
                <a:lnTo>
                  <a:pt x="25877" y="67121"/>
                </a:lnTo>
                <a:lnTo>
                  <a:pt x="26407" y="66811"/>
                </a:lnTo>
                <a:lnTo>
                  <a:pt x="26937" y="66414"/>
                </a:lnTo>
                <a:lnTo>
                  <a:pt x="27422" y="66061"/>
                </a:lnTo>
                <a:lnTo>
                  <a:pt x="27908" y="65663"/>
                </a:lnTo>
                <a:lnTo>
                  <a:pt x="28350" y="65222"/>
                </a:lnTo>
                <a:lnTo>
                  <a:pt x="28791" y="64780"/>
                </a:lnTo>
                <a:lnTo>
                  <a:pt x="29189" y="64294"/>
                </a:lnTo>
                <a:lnTo>
                  <a:pt x="29542" y="63809"/>
                </a:lnTo>
                <a:lnTo>
                  <a:pt x="29895" y="63279"/>
                </a:lnTo>
                <a:lnTo>
                  <a:pt x="30160" y="62749"/>
                </a:lnTo>
                <a:lnTo>
                  <a:pt x="30469" y="62175"/>
                </a:lnTo>
                <a:lnTo>
                  <a:pt x="30690" y="61601"/>
                </a:lnTo>
                <a:lnTo>
                  <a:pt x="30911" y="60983"/>
                </a:lnTo>
                <a:lnTo>
                  <a:pt x="31088" y="60364"/>
                </a:lnTo>
                <a:lnTo>
                  <a:pt x="31264" y="59702"/>
                </a:lnTo>
                <a:lnTo>
                  <a:pt x="31397" y="59040"/>
                </a:lnTo>
                <a:lnTo>
                  <a:pt x="31485" y="58333"/>
                </a:lnTo>
                <a:lnTo>
                  <a:pt x="31529" y="57627"/>
                </a:lnTo>
                <a:lnTo>
                  <a:pt x="31529" y="56920"/>
                </a:lnTo>
                <a:lnTo>
                  <a:pt x="31529" y="56788"/>
                </a:lnTo>
                <a:lnTo>
                  <a:pt x="31529" y="56169"/>
                </a:lnTo>
                <a:lnTo>
                  <a:pt x="31485" y="55551"/>
                </a:lnTo>
                <a:lnTo>
                  <a:pt x="31397" y="54933"/>
                </a:lnTo>
                <a:lnTo>
                  <a:pt x="31308" y="54359"/>
                </a:lnTo>
                <a:lnTo>
                  <a:pt x="31220" y="53829"/>
                </a:lnTo>
                <a:lnTo>
                  <a:pt x="31043" y="53299"/>
                </a:lnTo>
                <a:lnTo>
                  <a:pt x="30911" y="52769"/>
                </a:lnTo>
                <a:lnTo>
                  <a:pt x="30690" y="52283"/>
                </a:lnTo>
                <a:lnTo>
                  <a:pt x="30469" y="51798"/>
                </a:lnTo>
                <a:lnTo>
                  <a:pt x="30249" y="51356"/>
                </a:lnTo>
                <a:lnTo>
                  <a:pt x="29984" y="50914"/>
                </a:lnTo>
                <a:lnTo>
                  <a:pt x="29675" y="50517"/>
                </a:lnTo>
                <a:lnTo>
                  <a:pt x="29365" y="50120"/>
                </a:lnTo>
                <a:lnTo>
                  <a:pt x="29012" y="49722"/>
                </a:lnTo>
                <a:lnTo>
                  <a:pt x="28659" y="49369"/>
                </a:lnTo>
                <a:lnTo>
                  <a:pt x="28261" y="49016"/>
                </a:lnTo>
                <a:lnTo>
                  <a:pt x="27378" y="48309"/>
                </a:lnTo>
                <a:lnTo>
                  <a:pt x="26451" y="47735"/>
                </a:lnTo>
                <a:lnTo>
                  <a:pt x="25391" y="47161"/>
                </a:lnTo>
                <a:lnTo>
                  <a:pt x="24287" y="46631"/>
                </a:lnTo>
                <a:lnTo>
                  <a:pt x="23051" y="46145"/>
                </a:lnTo>
                <a:lnTo>
                  <a:pt x="21770" y="45660"/>
                </a:lnTo>
                <a:lnTo>
                  <a:pt x="20357" y="45262"/>
                </a:lnTo>
                <a:lnTo>
                  <a:pt x="18900" y="44821"/>
                </a:lnTo>
                <a:lnTo>
                  <a:pt x="16559" y="44202"/>
                </a:lnTo>
                <a:lnTo>
                  <a:pt x="14661" y="43628"/>
                </a:lnTo>
                <a:lnTo>
                  <a:pt x="13866" y="43363"/>
                </a:lnTo>
                <a:lnTo>
                  <a:pt x="13159" y="43098"/>
                </a:lnTo>
                <a:lnTo>
                  <a:pt x="12541" y="42834"/>
                </a:lnTo>
                <a:lnTo>
                  <a:pt x="12011" y="42524"/>
                </a:lnTo>
                <a:lnTo>
                  <a:pt x="11570" y="42259"/>
                </a:lnTo>
                <a:lnTo>
                  <a:pt x="11216" y="41950"/>
                </a:lnTo>
                <a:lnTo>
                  <a:pt x="10907" y="41597"/>
                </a:lnTo>
                <a:lnTo>
                  <a:pt x="10686" y="41288"/>
                </a:lnTo>
                <a:lnTo>
                  <a:pt x="10510" y="40891"/>
                </a:lnTo>
                <a:lnTo>
                  <a:pt x="10377" y="40493"/>
                </a:lnTo>
                <a:lnTo>
                  <a:pt x="10333" y="40052"/>
                </a:lnTo>
                <a:lnTo>
                  <a:pt x="10289" y="39610"/>
                </a:lnTo>
                <a:lnTo>
                  <a:pt x="10289" y="39477"/>
                </a:lnTo>
                <a:lnTo>
                  <a:pt x="10333" y="39124"/>
                </a:lnTo>
                <a:lnTo>
                  <a:pt x="10377" y="38771"/>
                </a:lnTo>
                <a:lnTo>
                  <a:pt x="10466" y="38462"/>
                </a:lnTo>
                <a:lnTo>
                  <a:pt x="10642" y="38109"/>
                </a:lnTo>
                <a:lnTo>
                  <a:pt x="10819" y="37799"/>
                </a:lnTo>
                <a:lnTo>
                  <a:pt x="11040" y="37535"/>
                </a:lnTo>
                <a:lnTo>
                  <a:pt x="11305" y="37270"/>
                </a:lnTo>
                <a:lnTo>
                  <a:pt x="11614" y="37005"/>
                </a:lnTo>
                <a:lnTo>
                  <a:pt x="11923" y="36784"/>
                </a:lnTo>
                <a:lnTo>
                  <a:pt x="12320" y="36607"/>
                </a:lnTo>
                <a:lnTo>
                  <a:pt x="12762" y="36431"/>
                </a:lnTo>
                <a:lnTo>
                  <a:pt x="13203" y="36298"/>
                </a:lnTo>
                <a:lnTo>
                  <a:pt x="13689" y="36166"/>
                </a:lnTo>
                <a:lnTo>
                  <a:pt x="14219" y="36077"/>
                </a:lnTo>
                <a:lnTo>
                  <a:pt x="14793" y="36033"/>
                </a:lnTo>
                <a:lnTo>
                  <a:pt x="16074" y="36033"/>
                </a:lnTo>
                <a:lnTo>
                  <a:pt x="16692" y="36077"/>
                </a:lnTo>
                <a:lnTo>
                  <a:pt x="17310" y="36166"/>
                </a:lnTo>
                <a:lnTo>
                  <a:pt x="17973" y="36298"/>
                </a:lnTo>
                <a:lnTo>
                  <a:pt x="18591" y="36431"/>
                </a:lnTo>
                <a:lnTo>
                  <a:pt x="19253" y="36607"/>
                </a:lnTo>
                <a:lnTo>
                  <a:pt x="19871" y="36828"/>
                </a:lnTo>
                <a:lnTo>
                  <a:pt x="20534" y="37049"/>
                </a:lnTo>
                <a:lnTo>
                  <a:pt x="21858" y="37623"/>
                </a:lnTo>
                <a:lnTo>
                  <a:pt x="23139" y="38285"/>
                </a:lnTo>
                <a:lnTo>
                  <a:pt x="24464" y="39080"/>
                </a:lnTo>
                <a:lnTo>
                  <a:pt x="25789" y="39919"/>
                </a:lnTo>
                <a:lnTo>
                  <a:pt x="30337" y="33339"/>
                </a:lnTo>
                <a:lnTo>
                  <a:pt x="29586" y="32765"/>
                </a:lnTo>
                <a:lnTo>
                  <a:pt x="28791" y="32191"/>
                </a:lnTo>
                <a:lnTo>
                  <a:pt x="27952" y="31661"/>
                </a:lnTo>
                <a:lnTo>
                  <a:pt x="27158" y="31176"/>
                </a:lnTo>
                <a:lnTo>
                  <a:pt x="26274" y="30734"/>
                </a:lnTo>
                <a:lnTo>
                  <a:pt x="25391" y="30293"/>
                </a:lnTo>
                <a:lnTo>
                  <a:pt x="24508" y="29939"/>
                </a:lnTo>
                <a:lnTo>
                  <a:pt x="23581" y="29586"/>
                </a:lnTo>
                <a:lnTo>
                  <a:pt x="22653" y="29277"/>
                </a:lnTo>
                <a:lnTo>
                  <a:pt x="21726" y="29012"/>
                </a:lnTo>
                <a:lnTo>
                  <a:pt x="20710" y="28791"/>
                </a:lnTo>
                <a:lnTo>
                  <a:pt x="19739" y="28615"/>
                </a:lnTo>
                <a:lnTo>
                  <a:pt x="18723" y="28438"/>
                </a:lnTo>
                <a:lnTo>
                  <a:pt x="17663" y="28350"/>
                </a:lnTo>
                <a:lnTo>
                  <a:pt x="16604" y="28305"/>
                </a:lnTo>
                <a:lnTo>
                  <a:pt x="15544" y="28261"/>
                </a:lnTo>
                <a:close/>
                <a:moveTo>
                  <a:pt x="166566" y="37711"/>
                </a:moveTo>
                <a:lnTo>
                  <a:pt x="165462" y="37755"/>
                </a:lnTo>
                <a:lnTo>
                  <a:pt x="164358" y="37888"/>
                </a:lnTo>
                <a:lnTo>
                  <a:pt x="163254" y="38064"/>
                </a:lnTo>
                <a:lnTo>
                  <a:pt x="162239" y="38374"/>
                </a:lnTo>
                <a:lnTo>
                  <a:pt x="161267" y="38727"/>
                </a:lnTo>
                <a:lnTo>
                  <a:pt x="160340" y="39124"/>
                </a:lnTo>
                <a:lnTo>
                  <a:pt x="159501" y="39654"/>
                </a:lnTo>
                <a:lnTo>
                  <a:pt x="158706" y="40228"/>
                </a:lnTo>
                <a:lnTo>
                  <a:pt x="157955" y="40891"/>
                </a:lnTo>
                <a:lnTo>
                  <a:pt x="157646" y="41244"/>
                </a:lnTo>
                <a:lnTo>
                  <a:pt x="157337" y="41597"/>
                </a:lnTo>
                <a:lnTo>
                  <a:pt x="157028" y="41995"/>
                </a:lnTo>
                <a:lnTo>
                  <a:pt x="156763" y="42392"/>
                </a:lnTo>
                <a:lnTo>
                  <a:pt x="156542" y="42834"/>
                </a:lnTo>
                <a:lnTo>
                  <a:pt x="156321" y="43275"/>
                </a:lnTo>
                <a:lnTo>
                  <a:pt x="156100" y="43717"/>
                </a:lnTo>
                <a:lnTo>
                  <a:pt x="155924" y="44202"/>
                </a:lnTo>
                <a:lnTo>
                  <a:pt x="155791" y="44688"/>
                </a:lnTo>
                <a:lnTo>
                  <a:pt x="155659" y="45218"/>
                </a:lnTo>
                <a:lnTo>
                  <a:pt x="155571" y="45748"/>
                </a:lnTo>
                <a:lnTo>
                  <a:pt x="155482" y="46278"/>
                </a:lnTo>
                <a:lnTo>
                  <a:pt x="155438" y="46808"/>
                </a:lnTo>
                <a:lnTo>
                  <a:pt x="155438" y="47382"/>
                </a:lnTo>
                <a:lnTo>
                  <a:pt x="155438" y="47514"/>
                </a:lnTo>
                <a:lnTo>
                  <a:pt x="155438" y="48044"/>
                </a:lnTo>
                <a:lnTo>
                  <a:pt x="155482" y="48574"/>
                </a:lnTo>
                <a:lnTo>
                  <a:pt x="155526" y="49060"/>
                </a:lnTo>
                <a:lnTo>
                  <a:pt x="155659" y="49546"/>
                </a:lnTo>
                <a:lnTo>
                  <a:pt x="155747" y="50031"/>
                </a:lnTo>
                <a:lnTo>
                  <a:pt x="155880" y="50429"/>
                </a:lnTo>
                <a:lnTo>
                  <a:pt x="156056" y="50870"/>
                </a:lnTo>
                <a:lnTo>
                  <a:pt x="156233" y="51268"/>
                </a:lnTo>
                <a:lnTo>
                  <a:pt x="156675" y="52018"/>
                </a:lnTo>
                <a:lnTo>
                  <a:pt x="157160" y="52681"/>
                </a:lnTo>
                <a:lnTo>
                  <a:pt x="157734" y="53299"/>
                </a:lnTo>
                <a:lnTo>
                  <a:pt x="158397" y="53829"/>
                </a:lnTo>
                <a:lnTo>
                  <a:pt x="159059" y="54359"/>
                </a:lnTo>
                <a:lnTo>
                  <a:pt x="159766" y="54800"/>
                </a:lnTo>
                <a:lnTo>
                  <a:pt x="160516" y="55198"/>
                </a:lnTo>
                <a:lnTo>
                  <a:pt x="161311" y="55551"/>
                </a:lnTo>
                <a:lnTo>
                  <a:pt x="162106" y="55860"/>
                </a:lnTo>
                <a:lnTo>
                  <a:pt x="162901" y="56169"/>
                </a:lnTo>
                <a:lnTo>
                  <a:pt x="164535" y="56699"/>
                </a:lnTo>
                <a:lnTo>
                  <a:pt x="166919" y="57406"/>
                </a:lnTo>
                <a:lnTo>
                  <a:pt x="168023" y="57759"/>
                </a:lnTo>
                <a:lnTo>
                  <a:pt x="168951" y="58112"/>
                </a:lnTo>
                <a:lnTo>
                  <a:pt x="169348" y="58333"/>
                </a:lnTo>
                <a:lnTo>
                  <a:pt x="169745" y="58554"/>
                </a:lnTo>
                <a:lnTo>
                  <a:pt x="170055" y="58775"/>
                </a:lnTo>
                <a:lnTo>
                  <a:pt x="170320" y="58995"/>
                </a:lnTo>
                <a:lnTo>
                  <a:pt x="170540" y="59260"/>
                </a:lnTo>
                <a:lnTo>
                  <a:pt x="170717" y="59570"/>
                </a:lnTo>
                <a:lnTo>
                  <a:pt x="170805" y="59879"/>
                </a:lnTo>
                <a:lnTo>
                  <a:pt x="170849" y="60232"/>
                </a:lnTo>
                <a:lnTo>
                  <a:pt x="170849" y="60320"/>
                </a:lnTo>
                <a:lnTo>
                  <a:pt x="170849" y="60585"/>
                </a:lnTo>
                <a:lnTo>
                  <a:pt x="170805" y="60806"/>
                </a:lnTo>
                <a:lnTo>
                  <a:pt x="170717" y="61027"/>
                </a:lnTo>
                <a:lnTo>
                  <a:pt x="170629" y="61248"/>
                </a:lnTo>
                <a:lnTo>
                  <a:pt x="170496" y="61468"/>
                </a:lnTo>
                <a:lnTo>
                  <a:pt x="170364" y="61645"/>
                </a:lnTo>
                <a:lnTo>
                  <a:pt x="170187" y="61822"/>
                </a:lnTo>
                <a:lnTo>
                  <a:pt x="169966" y="61954"/>
                </a:lnTo>
                <a:lnTo>
                  <a:pt x="169745" y="62131"/>
                </a:lnTo>
                <a:lnTo>
                  <a:pt x="169481" y="62263"/>
                </a:lnTo>
                <a:lnTo>
                  <a:pt x="169171" y="62351"/>
                </a:lnTo>
                <a:lnTo>
                  <a:pt x="168818" y="62440"/>
                </a:lnTo>
                <a:lnTo>
                  <a:pt x="168067" y="62572"/>
                </a:lnTo>
                <a:lnTo>
                  <a:pt x="167228" y="62616"/>
                </a:lnTo>
                <a:lnTo>
                  <a:pt x="166654" y="62572"/>
                </a:lnTo>
                <a:lnTo>
                  <a:pt x="166124" y="62528"/>
                </a:lnTo>
                <a:lnTo>
                  <a:pt x="165550" y="62484"/>
                </a:lnTo>
                <a:lnTo>
                  <a:pt x="164976" y="62351"/>
                </a:lnTo>
                <a:lnTo>
                  <a:pt x="163784" y="62087"/>
                </a:lnTo>
                <a:lnTo>
                  <a:pt x="162548" y="61689"/>
                </a:lnTo>
                <a:lnTo>
                  <a:pt x="161311" y="61159"/>
                </a:lnTo>
                <a:lnTo>
                  <a:pt x="160075" y="60541"/>
                </a:lnTo>
                <a:lnTo>
                  <a:pt x="158838" y="59790"/>
                </a:lnTo>
                <a:lnTo>
                  <a:pt x="157602" y="58951"/>
                </a:lnTo>
                <a:lnTo>
                  <a:pt x="153893" y="64648"/>
                </a:lnTo>
                <a:lnTo>
                  <a:pt x="154643" y="65222"/>
                </a:lnTo>
                <a:lnTo>
                  <a:pt x="155438" y="65752"/>
                </a:lnTo>
                <a:lnTo>
                  <a:pt x="156233" y="66282"/>
                </a:lnTo>
                <a:lnTo>
                  <a:pt x="157028" y="66723"/>
                </a:lnTo>
                <a:lnTo>
                  <a:pt x="157867" y="67121"/>
                </a:lnTo>
                <a:lnTo>
                  <a:pt x="158662" y="67518"/>
                </a:lnTo>
                <a:lnTo>
                  <a:pt x="159501" y="67871"/>
                </a:lnTo>
                <a:lnTo>
                  <a:pt x="160340" y="68136"/>
                </a:lnTo>
                <a:lnTo>
                  <a:pt x="161179" y="68401"/>
                </a:lnTo>
                <a:lnTo>
                  <a:pt x="162018" y="68666"/>
                </a:lnTo>
                <a:lnTo>
                  <a:pt x="162857" y="68843"/>
                </a:lnTo>
                <a:lnTo>
                  <a:pt x="163696" y="68975"/>
                </a:lnTo>
                <a:lnTo>
                  <a:pt x="164535" y="69108"/>
                </a:lnTo>
                <a:lnTo>
                  <a:pt x="165374" y="69196"/>
                </a:lnTo>
                <a:lnTo>
                  <a:pt x="166169" y="69240"/>
                </a:lnTo>
                <a:lnTo>
                  <a:pt x="166963" y="69284"/>
                </a:lnTo>
                <a:lnTo>
                  <a:pt x="168200" y="69240"/>
                </a:lnTo>
                <a:lnTo>
                  <a:pt x="169392" y="69108"/>
                </a:lnTo>
                <a:lnTo>
                  <a:pt x="170496" y="68931"/>
                </a:lnTo>
                <a:lnTo>
                  <a:pt x="171600" y="68666"/>
                </a:lnTo>
                <a:lnTo>
                  <a:pt x="172616" y="68357"/>
                </a:lnTo>
                <a:lnTo>
                  <a:pt x="173587" y="67915"/>
                </a:lnTo>
                <a:lnTo>
                  <a:pt x="174470" y="67430"/>
                </a:lnTo>
                <a:lnTo>
                  <a:pt x="174912" y="67165"/>
                </a:lnTo>
                <a:lnTo>
                  <a:pt x="175309" y="66900"/>
                </a:lnTo>
                <a:lnTo>
                  <a:pt x="175663" y="66547"/>
                </a:lnTo>
                <a:lnTo>
                  <a:pt x="176060" y="66237"/>
                </a:lnTo>
                <a:lnTo>
                  <a:pt x="176369" y="65884"/>
                </a:lnTo>
                <a:lnTo>
                  <a:pt x="176723" y="65487"/>
                </a:lnTo>
                <a:lnTo>
                  <a:pt x="176987" y="65133"/>
                </a:lnTo>
                <a:lnTo>
                  <a:pt x="177297" y="64692"/>
                </a:lnTo>
                <a:lnTo>
                  <a:pt x="177517" y="64250"/>
                </a:lnTo>
                <a:lnTo>
                  <a:pt x="177738" y="63809"/>
                </a:lnTo>
                <a:lnTo>
                  <a:pt x="177959" y="63323"/>
                </a:lnTo>
                <a:lnTo>
                  <a:pt x="178136" y="62837"/>
                </a:lnTo>
                <a:lnTo>
                  <a:pt x="178312" y="62307"/>
                </a:lnTo>
                <a:lnTo>
                  <a:pt x="178445" y="61777"/>
                </a:lnTo>
                <a:lnTo>
                  <a:pt x="178533" y="61203"/>
                </a:lnTo>
                <a:lnTo>
                  <a:pt x="178577" y="60629"/>
                </a:lnTo>
                <a:lnTo>
                  <a:pt x="178621" y="60055"/>
                </a:lnTo>
                <a:lnTo>
                  <a:pt x="178666" y="59393"/>
                </a:lnTo>
                <a:lnTo>
                  <a:pt x="178666" y="59305"/>
                </a:lnTo>
                <a:lnTo>
                  <a:pt x="178621" y="58775"/>
                </a:lnTo>
                <a:lnTo>
                  <a:pt x="178577" y="58289"/>
                </a:lnTo>
                <a:lnTo>
                  <a:pt x="178533" y="57803"/>
                </a:lnTo>
                <a:lnTo>
                  <a:pt x="178445" y="57362"/>
                </a:lnTo>
                <a:lnTo>
                  <a:pt x="178312" y="56920"/>
                </a:lnTo>
                <a:lnTo>
                  <a:pt x="178180" y="56523"/>
                </a:lnTo>
                <a:lnTo>
                  <a:pt x="178003" y="56125"/>
                </a:lnTo>
                <a:lnTo>
                  <a:pt x="177827" y="55728"/>
                </a:lnTo>
                <a:lnTo>
                  <a:pt x="177385" y="55021"/>
                </a:lnTo>
                <a:lnTo>
                  <a:pt x="176855" y="54359"/>
                </a:lnTo>
                <a:lnTo>
                  <a:pt x="176281" y="53741"/>
                </a:lnTo>
                <a:lnTo>
                  <a:pt x="175663" y="53211"/>
                </a:lnTo>
                <a:lnTo>
                  <a:pt x="174956" y="52725"/>
                </a:lnTo>
                <a:lnTo>
                  <a:pt x="174206" y="52283"/>
                </a:lnTo>
                <a:lnTo>
                  <a:pt x="173455" y="51842"/>
                </a:lnTo>
                <a:lnTo>
                  <a:pt x="172660" y="51489"/>
                </a:lnTo>
                <a:lnTo>
                  <a:pt x="171865" y="51135"/>
                </a:lnTo>
                <a:lnTo>
                  <a:pt x="171070" y="50826"/>
                </a:lnTo>
                <a:lnTo>
                  <a:pt x="169436" y="50252"/>
                </a:lnTo>
                <a:lnTo>
                  <a:pt x="167052" y="49457"/>
                </a:lnTo>
                <a:lnTo>
                  <a:pt x="166036" y="49060"/>
                </a:lnTo>
                <a:lnTo>
                  <a:pt x="165109" y="48618"/>
                </a:lnTo>
                <a:lnTo>
                  <a:pt x="164667" y="48442"/>
                </a:lnTo>
                <a:lnTo>
                  <a:pt x="164314" y="48221"/>
                </a:lnTo>
                <a:lnTo>
                  <a:pt x="164005" y="47956"/>
                </a:lnTo>
                <a:lnTo>
                  <a:pt x="163740" y="47735"/>
                </a:lnTo>
                <a:lnTo>
                  <a:pt x="163519" y="47470"/>
                </a:lnTo>
                <a:lnTo>
                  <a:pt x="163342" y="47205"/>
                </a:lnTo>
                <a:lnTo>
                  <a:pt x="163254" y="46896"/>
                </a:lnTo>
                <a:lnTo>
                  <a:pt x="163210" y="46587"/>
                </a:lnTo>
                <a:lnTo>
                  <a:pt x="163210" y="46499"/>
                </a:lnTo>
                <a:lnTo>
                  <a:pt x="163254" y="46057"/>
                </a:lnTo>
                <a:lnTo>
                  <a:pt x="163342" y="45836"/>
                </a:lnTo>
                <a:lnTo>
                  <a:pt x="163431" y="45660"/>
                </a:lnTo>
                <a:lnTo>
                  <a:pt x="163519" y="45483"/>
                </a:lnTo>
                <a:lnTo>
                  <a:pt x="163696" y="45306"/>
                </a:lnTo>
                <a:lnTo>
                  <a:pt x="164049" y="44997"/>
                </a:lnTo>
                <a:lnTo>
                  <a:pt x="164491" y="44732"/>
                </a:lnTo>
                <a:lnTo>
                  <a:pt x="165021" y="44556"/>
                </a:lnTo>
                <a:lnTo>
                  <a:pt x="165683" y="44423"/>
                </a:lnTo>
                <a:lnTo>
                  <a:pt x="166434" y="44379"/>
                </a:lnTo>
                <a:lnTo>
                  <a:pt x="167273" y="44423"/>
                </a:lnTo>
                <a:lnTo>
                  <a:pt x="168200" y="44556"/>
                </a:lnTo>
                <a:lnTo>
                  <a:pt x="169216" y="44821"/>
                </a:lnTo>
                <a:lnTo>
                  <a:pt x="170231" y="45130"/>
                </a:lnTo>
                <a:lnTo>
                  <a:pt x="171335" y="45571"/>
                </a:lnTo>
                <a:lnTo>
                  <a:pt x="172439" y="46057"/>
                </a:lnTo>
                <a:lnTo>
                  <a:pt x="173543" y="46587"/>
                </a:lnTo>
                <a:lnTo>
                  <a:pt x="174647" y="47249"/>
                </a:lnTo>
                <a:lnTo>
                  <a:pt x="177959" y="41244"/>
                </a:lnTo>
                <a:lnTo>
                  <a:pt x="177341" y="40846"/>
                </a:lnTo>
                <a:lnTo>
                  <a:pt x="176678" y="40449"/>
                </a:lnTo>
                <a:lnTo>
                  <a:pt x="176016" y="40096"/>
                </a:lnTo>
                <a:lnTo>
                  <a:pt x="175354" y="39742"/>
                </a:lnTo>
                <a:lnTo>
                  <a:pt x="174647" y="39433"/>
                </a:lnTo>
                <a:lnTo>
                  <a:pt x="173941" y="39168"/>
                </a:lnTo>
                <a:lnTo>
                  <a:pt x="173234" y="38903"/>
                </a:lnTo>
                <a:lnTo>
                  <a:pt x="172483" y="38638"/>
                </a:lnTo>
                <a:lnTo>
                  <a:pt x="171777" y="38418"/>
                </a:lnTo>
                <a:lnTo>
                  <a:pt x="171026" y="38241"/>
                </a:lnTo>
                <a:lnTo>
                  <a:pt x="170275" y="38109"/>
                </a:lnTo>
                <a:lnTo>
                  <a:pt x="169525" y="37976"/>
                </a:lnTo>
                <a:lnTo>
                  <a:pt x="168774" y="37844"/>
                </a:lnTo>
                <a:lnTo>
                  <a:pt x="168067" y="37799"/>
                </a:lnTo>
                <a:lnTo>
                  <a:pt x="167317" y="37755"/>
                </a:lnTo>
                <a:lnTo>
                  <a:pt x="166566" y="37711"/>
                </a:lnTo>
                <a:close/>
                <a:moveTo>
                  <a:pt x="49943" y="37623"/>
                </a:moveTo>
                <a:lnTo>
                  <a:pt x="49104" y="37667"/>
                </a:lnTo>
                <a:lnTo>
                  <a:pt x="48265" y="37799"/>
                </a:lnTo>
                <a:lnTo>
                  <a:pt x="47426" y="37932"/>
                </a:lnTo>
                <a:lnTo>
                  <a:pt x="46631" y="38109"/>
                </a:lnTo>
                <a:lnTo>
                  <a:pt x="45881" y="38329"/>
                </a:lnTo>
                <a:lnTo>
                  <a:pt x="45086" y="38594"/>
                </a:lnTo>
                <a:lnTo>
                  <a:pt x="44379" y="38859"/>
                </a:lnTo>
                <a:lnTo>
                  <a:pt x="43673" y="39168"/>
                </a:lnTo>
                <a:lnTo>
                  <a:pt x="42966" y="39522"/>
                </a:lnTo>
                <a:lnTo>
                  <a:pt x="42304" y="39919"/>
                </a:lnTo>
                <a:lnTo>
                  <a:pt x="41642" y="40317"/>
                </a:lnTo>
                <a:lnTo>
                  <a:pt x="41023" y="40758"/>
                </a:lnTo>
                <a:lnTo>
                  <a:pt x="40405" y="41244"/>
                </a:lnTo>
                <a:lnTo>
                  <a:pt x="39831" y="41774"/>
                </a:lnTo>
                <a:lnTo>
                  <a:pt x="39301" y="42259"/>
                </a:lnTo>
                <a:lnTo>
                  <a:pt x="38771" y="42834"/>
                </a:lnTo>
                <a:lnTo>
                  <a:pt x="38285" y="43408"/>
                </a:lnTo>
                <a:lnTo>
                  <a:pt x="37844" y="44026"/>
                </a:lnTo>
                <a:lnTo>
                  <a:pt x="37402" y="44644"/>
                </a:lnTo>
                <a:lnTo>
                  <a:pt x="37005" y="45262"/>
                </a:lnTo>
                <a:lnTo>
                  <a:pt x="36652" y="45925"/>
                </a:lnTo>
                <a:lnTo>
                  <a:pt x="36298" y="46631"/>
                </a:lnTo>
                <a:lnTo>
                  <a:pt x="35989" y="47338"/>
                </a:lnTo>
                <a:lnTo>
                  <a:pt x="35724" y="48044"/>
                </a:lnTo>
                <a:lnTo>
                  <a:pt x="35503" y="48795"/>
                </a:lnTo>
                <a:lnTo>
                  <a:pt x="35283" y="49546"/>
                </a:lnTo>
                <a:lnTo>
                  <a:pt x="35106" y="50296"/>
                </a:lnTo>
                <a:lnTo>
                  <a:pt x="34974" y="51091"/>
                </a:lnTo>
                <a:lnTo>
                  <a:pt x="34885" y="51886"/>
                </a:lnTo>
                <a:lnTo>
                  <a:pt x="34841" y="52681"/>
                </a:lnTo>
                <a:lnTo>
                  <a:pt x="34797" y="53476"/>
                </a:lnTo>
                <a:lnTo>
                  <a:pt x="34797" y="53608"/>
                </a:lnTo>
                <a:lnTo>
                  <a:pt x="34841" y="54403"/>
                </a:lnTo>
                <a:lnTo>
                  <a:pt x="34885" y="55198"/>
                </a:lnTo>
                <a:lnTo>
                  <a:pt x="34974" y="55993"/>
                </a:lnTo>
                <a:lnTo>
                  <a:pt x="35106" y="56788"/>
                </a:lnTo>
                <a:lnTo>
                  <a:pt x="35283" y="57538"/>
                </a:lnTo>
                <a:lnTo>
                  <a:pt x="35503" y="58289"/>
                </a:lnTo>
                <a:lnTo>
                  <a:pt x="35724" y="59040"/>
                </a:lnTo>
                <a:lnTo>
                  <a:pt x="35989" y="59746"/>
                </a:lnTo>
                <a:lnTo>
                  <a:pt x="36298" y="60453"/>
                </a:lnTo>
                <a:lnTo>
                  <a:pt x="36652" y="61115"/>
                </a:lnTo>
                <a:lnTo>
                  <a:pt x="37005" y="61777"/>
                </a:lnTo>
                <a:lnTo>
                  <a:pt x="37402" y="62440"/>
                </a:lnTo>
                <a:lnTo>
                  <a:pt x="37844" y="63058"/>
                </a:lnTo>
                <a:lnTo>
                  <a:pt x="38330" y="63632"/>
                </a:lnTo>
                <a:lnTo>
                  <a:pt x="38815" y="64206"/>
                </a:lnTo>
                <a:lnTo>
                  <a:pt x="39301" y="64780"/>
                </a:lnTo>
                <a:lnTo>
                  <a:pt x="39875" y="65266"/>
                </a:lnTo>
                <a:lnTo>
                  <a:pt x="40405" y="65796"/>
                </a:lnTo>
                <a:lnTo>
                  <a:pt x="41023" y="66237"/>
                </a:lnTo>
                <a:lnTo>
                  <a:pt x="41642" y="66679"/>
                </a:lnTo>
                <a:lnTo>
                  <a:pt x="42260" y="67076"/>
                </a:lnTo>
                <a:lnTo>
                  <a:pt x="42966" y="67474"/>
                </a:lnTo>
                <a:lnTo>
                  <a:pt x="43629" y="67827"/>
                </a:lnTo>
                <a:lnTo>
                  <a:pt x="44335" y="68136"/>
                </a:lnTo>
                <a:lnTo>
                  <a:pt x="45086" y="68401"/>
                </a:lnTo>
                <a:lnTo>
                  <a:pt x="45837" y="68666"/>
                </a:lnTo>
                <a:lnTo>
                  <a:pt x="46587" y="68887"/>
                </a:lnTo>
                <a:lnTo>
                  <a:pt x="47382" y="69064"/>
                </a:lnTo>
                <a:lnTo>
                  <a:pt x="48177" y="69196"/>
                </a:lnTo>
                <a:lnTo>
                  <a:pt x="49016" y="69284"/>
                </a:lnTo>
                <a:lnTo>
                  <a:pt x="49855" y="69373"/>
                </a:lnTo>
                <a:lnTo>
                  <a:pt x="50694" y="69373"/>
                </a:lnTo>
                <a:lnTo>
                  <a:pt x="51798" y="69328"/>
                </a:lnTo>
                <a:lnTo>
                  <a:pt x="52858" y="69284"/>
                </a:lnTo>
                <a:lnTo>
                  <a:pt x="53873" y="69152"/>
                </a:lnTo>
                <a:lnTo>
                  <a:pt x="54801" y="68975"/>
                </a:lnTo>
                <a:lnTo>
                  <a:pt x="55684" y="68754"/>
                </a:lnTo>
                <a:lnTo>
                  <a:pt x="56523" y="68445"/>
                </a:lnTo>
                <a:lnTo>
                  <a:pt x="57362" y="68136"/>
                </a:lnTo>
                <a:lnTo>
                  <a:pt x="58113" y="67783"/>
                </a:lnTo>
                <a:lnTo>
                  <a:pt x="58819" y="67430"/>
                </a:lnTo>
                <a:lnTo>
                  <a:pt x="59526" y="66988"/>
                </a:lnTo>
                <a:lnTo>
                  <a:pt x="60188" y="66547"/>
                </a:lnTo>
                <a:lnTo>
                  <a:pt x="60806" y="66017"/>
                </a:lnTo>
                <a:lnTo>
                  <a:pt x="61425" y="65531"/>
                </a:lnTo>
                <a:lnTo>
                  <a:pt x="62043" y="64957"/>
                </a:lnTo>
                <a:lnTo>
                  <a:pt x="62617" y="64383"/>
                </a:lnTo>
                <a:lnTo>
                  <a:pt x="63147" y="63809"/>
                </a:lnTo>
                <a:lnTo>
                  <a:pt x="58113" y="58686"/>
                </a:lnTo>
                <a:lnTo>
                  <a:pt x="57318" y="59393"/>
                </a:lnTo>
                <a:lnTo>
                  <a:pt x="56523" y="60011"/>
                </a:lnTo>
                <a:lnTo>
                  <a:pt x="55728" y="60585"/>
                </a:lnTo>
                <a:lnTo>
                  <a:pt x="54889" y="61027"/>
                </a:lnTo>
                <a:lnTo>
                  <a:pt x="54447" y="61248"/>
                </a:lnTo>
                <a:lnTo>
                  <a:pt x="54050" y="61424"/>
                </a:lnTo>
                <a:lnTo>
                  <a:pt x="53564" y="61557"/>
                </a:lnTo>
                <a:lnTo>
                  <a:pt x="53123" y="61689"/>
                </a:lnTo>
                <a:lnTo>
                  <a:pt x="52637" y="61777"/>
                </a:lnTo>
                <a:lnTo>
                  <a:pt x="52151" y="61866"/>
                </a:lnTo>
                <a:lnTo>
                  <a:pt x="51621" y="61910"/>
                </a:lnTo>
                <a:lnTo>
                  <a:pt x="51091" y="61910"/>
                </a:lnTo>
                <a:lnTo>
                  <a:pt x="50208" y="61866"/>
                </a:lnTo>
                <a:lnTo>
                  <a:pt x="49413" y="61733"/>
                </a:lnTo>
                <a:lnTo>
                  <a:pt x="48619" y="61557"/>
                </a:lnTo>
                <a:lnTo>
                  <a:pt x="47868" y="61248"/>
                </a:lnTo>
                <a:lnTo>
                  <a:pt x="47205" y="60894"/>
                </a:lnTo>
                <a:lnTo>
                  <a:pt x="46543" y="60497"/>
                </a:lnTo>
                <a:lnTo>
                  <a:pt x="45969" y="60011"/>
                </a:lnTo>
                <a:lnTo>
                  <a:pt x="45439" y="59437"/>
                </a:lnTo>
                <a:lnTo>
                  <a:pt x="44953" y="58863"/>
                </a:lnTo>
                <a:lnTo>
                  <a:pt x="44556" y="58201"/>
                </a:lnTo>
                <a:lnTo>
                  <a:pt x="44203" y="57494"/>
                </a:lnTo>
                <a:lnTo>
                  <a:pt x="43894" y="56788"/>
                </a:lnTo>
                <a:lnTo>
                  <a:pt x="43673" y="55993"/>
                </a:lnTo>
                <a:lnTo>
                  <a:pt x="43496" y="55198"/>
                </a:lnTo>
                <a:lnTo>
                  <a:pt x="43364" y="54359"/>
                </a:lnTo>
                <a:lnTo>
                  <a:pt x="43364" y="53476"/>
                </a:lnTo>
                <a:lnTo>
                  <a:pt x="43364" y="53387"/>
                </a:lnTo>
                <a:lnTo>
                  <a:pt x="43364" y="52548"/>
                </a:lnTo>
                <a:lnTo>
                  <a:pt x="43496" y="51709"/>
                </a:lnTo>
                <a:lnTo>
                  <a:pt x="43673" y="50959"/>
                </a:lnTo>
                <a:lnTo>
                  <a:pt x="43894" y="50164"/>
                </a:lnTo>
                <a:lnTo>
                  <a:pt x="44203" y="49457"/>
                </a:lnTo>
                <a:lnTo>
                  <a:pt x="44556" y="48751"/>
                </a:lnTo>
                <a:lnTo>
                  <a:pt x="44953" y="48133"/>
                </a:lnTo>
                <a:lnTo>
                  <a:pt x="45439" y="47514"/>
                </a:lnTo>
                <a:lnTo>
                  <a:pt x="45925" y="46984"/>
                </a:lnTo>
                <a:lnTo>
                  <a:pt x="46499" y="46499"/>
                </a:lnTo>
                <a:lnTo>
                  <a:pt x="47117" y="46101"/>
                </a:lnTo>
                <a:lnTo>
                  <a:pt x="47780" y="45748"/>
                </a:lnTo>
                <a:lnTo>
                  <a:pt x="48442" y="45439"/>
                </a:lnTo>
                <a:lnTo>
                  <a:pt x="49193" y="45218"/>
                </a:lnTo>
                <a:lnTo>
                  <a:pt x="49943" y="45130"/>
                </a:lnTo>
                <a:lnTo>
                  <a:pt x="50738" y="45086"/>
                </a:lnTo>
                <a:lnTo>
                  <a:pt x="51312" y="45086"/>
                </a:lnTo>
                <a:lnTo>
                  <a:pt x="51842" y="45130"/>
                </a:lnTo>
                <a:lnTo>
                  <a:pt x="52372" y="45218"/>
                </a:lnTo>
                <a:lnTo>
                  <a:pt x="52858" y="45306"/>
                </a:lnTo>
                <a:lnTo>
                  <a:pt x="53344" y="45439"/>
                </a:lnTo>
                <a:lnTo>
                  <a:pt x="53785" y="45571"/>
                </a:lnTo>
                <a:lnTo>
                  <a:pt x="54227" y="45748"/>
                </a:lnTo>
                <a:lnTo>
                  <a:pt x="54668" y="45969"/>
                </a:lnTo>
                <a:lnTo>
                  <a:pt x="55463" y="46455"/>
                </a:lnTo>
                <a:lnTo>
                  <a:pt x="56214" y="47029"/>
                </a:lnTo>
                <a:lnTo>
                  <a:pt x="56965" y="47691"/>
                </a:lnTo>
                <a:lnTo>
                  <a:pt x="57715" y="48442"/>
                </a:lnTo>
                <a:lnTo>
                  <a:pt x="63014" y="42745"/>
                </a:lnTo>
                <a:lnTo>
                  <a:pt x="62440" y="42127"/>
                </a:lnTo>
                <a:lnTo>
                  <a:pt x="61866" y="41597"/>
                </a:lnTo>
                <a:lnTo>
                  <a:pt x="61292" y="41067"/>
                </a:lnTo>
                <a:lnTo>
                  <a:pt x="60718" y="40581"/>
                </a:lnTo>
                <a:lnTo>
                  <a:pt x="60056" y="40140"/>
                </a:lnTo>
                <a:lnTo>
                  <a:pt x="59393" y="39698"/>
                </a:lnTo>
                <a:lnTo>
                  <a:pt x="58731" y="39301"/>
                </a:lnTo>
                <a:lnTo>
                  <a:pt x="57980" y="38992"/>
                </a:lnTo>
                <a:lnTo>
                  <a:pt x="57229" y="38638"/>
                </a:lnTo>
                <a:lnTo>
                  <a:pt x="56435" y="38374"/>
                </a:lnTo>
                <a:lnTo>
                  <a:pt x="55596" y="38153"/>
                </a:lnTo>
                <a:lnTo>
                  <a:pt x="54757" y="37976"/>
                </a:lnTo>
                <a:lnTo>
                  <a:pt x="53829" y="37799"/>
                </a:lnTo>
                <a:lnTo>
                  <a:pt x="52858" y="37711"/>
                </a:lnTo>
                <a:lnTo>
                  <a:pt x="51842" y="37623"/>
                </a:lnTo>
                <a:close/>
                <a:moveTo>
                  <a:pt x="80545" y="37623"/>
                </a:moveTo>
                <a:lnTo>
                  <a:pt x="79662" y="37667"/>
                </a:lnTo>
                <a:lnTo>
                  <a:pt x="78823" y="37799"/>
                </a:lnTo>
                <a:lnTo>
                  <a:pt x="77984" y="37932"/>
                </a:lnTo>
                <a:lnTo>
                  <a:pt x="77189" y="38109"/>
                </a:lnTo>
                <a:lnTo>
                  <a:pt x="76350" y="38329"/>
                </a:lnTo>
                <a:lnTo>
                  <a:pt x="75599" y="38550"/>
                </a:lnTo>
                <a:lnTo>
                  <a:pt x="74849" y="38859"/>
                </a:lnTo>
                <a:lnTo>
                  <a:pt x="74098" y="39168"/>
                </a:lnTo>
                <a:lnTo>
                  <a:pt x="73392" y="39522"/>
                </a:lnTo>
                <a:lnTo>
                  <a:pt x="72685" y="39919"/>
                </a:lnTo>
                <a:lnTo>
                  <a:pt x="72023" y="40317"/>
                </a:lnTo>
                <a:lnTo>
                  <a:pt x="71360" y="40758"/>
                </a:lnTo>
                <a:lnTo>
                  <a:pt x="70742" y="41244"/>
                </a:lnTo>
                <a:lnTo>
                  <a:pt x="70124" y="41730"/>
                </a:lnTo>
                <a:lnTo>
                  <a:pt x="69594" y="42259"/>
                </a:lnTo>
                <a:lnTo>
                  <a:pt x="69020" y="42834"/>
                </a:lnTo>
                <a:lnTo>
                  <a:pt x="68534" y="43408"/>
                </a:lnTo>
                <a:lnTo>
                  <a:pt x="68048" y="43982"/>
                </a:lnTo>
                <a:lnTo>
                  <a:pt x="67607" y="44600"/>
                </a:lnTo>
                <a:lnTo>
                  <a:pt x="67165" y="45262"/>
                </a:lnTo>
                <a:lnTo>
                  <a:pt x="66768" y="45925"/>
                </a:lnTo>
                <a:lnTo>
                  <a:pt x="66414" y="46587"/>
                </a:lnTo>
                <a:lnTo>
                  <a:pt x="66105" y="47294"/>
                </a:lnTo>
                <a:lnTo>
                  <a:pt x="65840" y="48044"/>
                </a:lnTo>
                <a:lnTo>
                  <a:pt x="65575" y="48751"/>
                </a:lnTo>
                <a:lnTo>
                  <a:pt x="65355" y="49501"/>
                </a:lnTo>
                <a:lnTo>
                  <a:pt x="65178" y="50296"/>
                </a:lnTo>
                <a:lnTo>
                  <a:pt x="65046" y="51091"/>
                </a:lnTo>
                <a:lnTo>
                  <a:pt x="64957" y="51886"/>
                </a:lnTo>
                <a:lnTo>
                  <a:pt x="64869" y="52681"/>
                </a:lnTo>
                <a:lnTo>
                  <a:pt x="64869" y="53476"/>
                </a:lnTo>
                <a:lnTo>
                  <a:pt x="64869" y="53608"/>
                </a:lnTo>
                <a:lnTo>
                  <a:pt x="64869" y="54403"/>
                </a:lnTo>
                <a:lnTo>
                  <a:pt x="64957" y="55242"/>
                </a:lnTo>
                <a:lnTo>
                  <a:pt x="65046" y="56037"/>
                </a:lnTo>
                <a:lnTo>
                  <a:pt x="65178" y="56788"/>
                </a:lnTo>
                <a:lnTo>
                  <a:pt x="65355" y="57582"/>
                </a:lnTo>
                <a:lnTo>
                  <a:pt x="65575" y="58333"/>
                </a:lnTo>
                <a:lnTo>
                  <a:pt x="65796" y="59040"/>
                </a:lnTo>
                <a:lnTo>
                  <a:pt x="66105" y="59790"/>
                </a:lnTo>
                <a:lnTo>
                  <a:pt x="66414" y="60453"/>
                </a:lnTo>
                <a:lnTo>
                  <a:pt x="66768" y="61159"/>
                </a:lnTo>
                <a:lnTo>
                  <a:pt x="67165" y="61822"/>
                </a:lnTo>
                <a:lnTo>
                  <a:pt x="67563" y="62440"/>
                </a:lnTo>
                <a:lnTo>
                  <a:pt x="68004" y="63058"/>
                </a:lnTo>
                <a:lnTo>
                  <a:pt x="68490" y="63676"/>
                </a:lnTo>
                <a:lnTo>
                  <a:pt x="69020" y="64250"/>
                </a:lnTo>
                <a:lnTo>
                  <a:pt x="69550" y="64780"/>
                </a:lnTo>
                <a:lnTo>
                  <a:pt x="70124" y="65310"/>
                </a:lnTo>
                <a:lnTo>
                  <a:pt x="70698" y="65796"/>
                </a:lnTo>
                <a:lnTo>
                  <a:pt x="71316" y="66282"/>
                </a:lnTo>
                <a:lnTo>
                  <a:pt x="71934" y="66679"/>
                </a:lnTo>
                <a:lnTo>
                  <a:pt x="72641" y="67121"/>
                </a:lnTo>
                <a:lnTo>
                  <a:pt x="73303" y="67474"/>
                </a:lnTo>
                <a:lnTo>
                  <a:pt x="74010" y="67827"/>
                </a:lnTo>
                <a:lnTo>
                  <a:pt x="74760" y="68136"/>
                </a:lnTo>
                <a:lnTo>
                  <a:pt x="75511" y="68445"/>
                </a:lnTo>
                <a:lnTo>
                  <a:pt x="76306" y="68666"/>
                </a:lnTo>
                <a:lnTo>
                  <a:pt x="77101" y="68887"/>
                </a:lnTo>
                <a:lnTo>
                  <a:pt x="77896" y="69064"/>
                </a:lnTo>
                <a:lnTo>
                  <a:pt x="78735" y="69196"/>
                </a:lnTo>
                <a:lnTo>
                  <a:pt x="79574" y="69284"/>
                </a:lnTo>
                <a:lnTo>
                  <a:pt x="80457" y="69373"/>
                </a:lnTo>
                <a:lnTo>
                  <a:pt x="82179" y="69373"/>
                </a:lnTo>
                <a:lnTo>
                  <a:pt x="83062" y="69284"/>
                </a:lnTo>
                <a:lnTo>
                  <a:pt x="83901" y="69196"/>
                </a:lnTo>
                <a:lnTo>
                  <a:pt x="84740" y="69064"/>
                </a:lnTo>
                <a:lnTo>
                  <a:pt x="85579" y="68887"/>
                </a:lnTo>
                <a:lnTo>
                  <a:pt x="86374" y="68666"/>
                </a:lnTo>
                <a:lnTo>
                  <a:pt x="87169" y="68401"/>
                </a:lnTo>
                <a:lnTo>
                  <a:pt x="87920" y="68136"/>
                </a:lnTo>
                <a:lnTo>
                  <a:pt x="88670" y="67827"/>
                </a:lnTo>
                <a:lnTo>
                  <a:pt x="89377" y="67474"/>
                </a:lnTo>
                <a:lnTo>
                  <a:pt x="90083" y="67076"/>
                </a:lnTo>
                <a:lnTo>
                  <a:pt x="90746" y="66679"/>
                </a:lnTo>
                <a:lnTo>
                  <a:pt x="91364" y="66237"/>
                </a:lnTo>
                <a:lnTo>
                  <a:pt x="91982" y="65752"/>
                </a:lnTo>
                <a:lnTo>
                  <a:pt x="92600" y="65266"/>
                </a:lnTo>
                <a:lnTo>
                  <a:pt x="93175" y="64736"/>
                </a:lnTo>
                <a:lnTo>
                  <a:pt x="93704" y="64162"/>
                </a:lnTo>
                <a:lnTo>
                  <a:pt x="94234" y="63588"/>
                </a:lnTo>
                <a:lnTo>
                  <a:pt x="94676" y="63014"/>
                </a:lnTo>
                <a:lnTo>
                  <a:pt x="95162" y="62351"/>
                </a:lnTo>
                <a:lnTo>
                  <a:pt x="95559" y="61733"/>
                </a:lnTo>
                <a:lnTo>
                  <a:pt x="95957" y="61071"/>
                </a:lnTo>
                <a:lnTo>
                  <a:pt x="96310" y="60364"/>
                </a:lnTo>
                <a:lnTo>
                  <a:pt x="96619" y="59658"/>
                </a:lnTo>
                <a:lnTo>
                  <a:pt x="96928" y="58951"/>
                </a:lnTo>
                <a:lnTo>
                  <a:pt x="97149" y="58201"/>
                </a:lnTo>
                <a:lnTo>
                  <a:pt x="97370" y="57450"/>
                </a:lnTo>
                <a:lnTo>
                  <a:pt x="97546" y="56699"/>
                </a:lnTo>
                <a:lnTo>
                  <a:pt x="97679" y="55904"/>
                </a:lnTo>
                <a:lnTo>
                  <a:pt x="97811" y="55110"/>
                </a:lnTo>
                <a:lnTo>
                  <a:pt x="97855" y="54315"/>
                </a:lnTo>
                <a:lnTo>
                  <a:pt x="97900" y="53476"/>
                </a:lnTo>
                <a:lnTo>
                  <a:pt x="97900" y="53387"/>
                </a:lnTo>
                <a:lnTo>
                  <a:pt x="97855" y="52548"/>
                </a:lnTo>
                <a:lnTo>
                  <a:pt x="97811" y="51753"/>
                </a:lnTo>
                <a:lnTo>
                  <a:pt x="97723" y="50959"/>
                </a:lnTo>
                <a:lnTo>
                  <a:pt x="97546" y="50164"/>
                </a:lnTo>
                <a:lnTo>
                  <a:pt x="97370" y="49413"/>
                </a:lnTo>
                <a:lnTo>
                  <a:pt x="97193" y="48662"/>
                </a:lnTo>
                <a:lnTo>
                  <a:pt x="96928" y="47912"/>
                </a:lnTo>
                <a:lnTo>
                  <a:pt x="96619" y="47205"/>
                </a:lnTo>
                <a:lnTo>
                  <a:pt x="96310" y="46499"/>
                </a:lnTo>
                <a:lnTo>
                  <a:pt x="95957" y="45836"/>
                </a:lnTo>
                <a:lnTo>
                  <a:pt x="95603" y="45174"/>
                </a:lnTo>
                <a:lnTo>
                  <a:pt x="95162" y="44512"/>
                </a:lnTo>
                <a:lnTo>
                  <a:pt x="94720" y="43937"/>
                </a:lnTo>
                <a:lnTo>
                  <a:pt x="94234" y="43319"/>
                </a:lnTo>
                <a:lnTo>
                  <a:pt x="93749" y="42745"/>
                </a:lnTo>
                <a:lnTo>
                  <a:pt x="93219" y="42215"/>
                </a:lnTo>
                <a:lnTo>
                  <a:pt x="92645" y="41685"/>
                </a:lnTo>
                <a:lnTo>
                  <a:pt x="92026" y="41200"/>
                </a:lnTo>
                <a:lnTo>
                  <a:pt x="91408" y="40714"/>
                </a:lnTo>
                <a:lnTo>
                  <a:pt x="90790" y="40272"/>
                </a:lnTo>
                <a:lnTo>
                  <a:pt x="90128" y="39875"/>
                </a:lnTo>
                <a:lnTo>
                  <a:pt x="89421" y="39477"/>
                </a:lnTo>
                <a:lnTo>
                  <a:pt x="88715" y="39168"/>
                </a:lnTo>
                <a:lnTo>
                  <a:pt x="87964" y="38815"/>
                </a:lnTo>
                <a:lnTo>
                  <a:pt x="87213" y="38550"/>
                </a:lnTo>
                <a:lnTo>
                  <a:pt x="86462" y="38329"/>
                </a:lnTo>
                <a:lnTo>
                  <a:pt x="85668" y="38109"/>
                </a:lnTo>
                <a:lnTo>
                  <a:pt x="84829" y="37932"/>
                </a:lnTo>
                <a:lnTo>
                  <a:pt x="84034" y="37799"/>
                </a:lnTo>
                <a:lnTo>
                  <a:pt x="83151" y="37667"/>
                </a:lnTo>
                <a:lnTo>
                  <a:pt x="82312" y="37623"/>
                </a:lnTo>
                <a:close/>
                <a:moveTo>
                  <a:pt x="233510" y="59525"/>
                </a:moveTo>
                <a:lnTo>
                  <a:pt x="233245" y="60585"/>
                </a:lnTo>
                <a:lnTo>
                  <a:pt x="232936" y="61601"/>
                </a:lnTo>
                <a:lnTo>
                  <a:pt x="232583" y="62661"/>
                </a:lnTo>
                <a:lnTo>
                  <a:pt x="232142" y="63720"/>
                </a:lnTo>
                <a:lnTo>
                  <a:pt x="231656" y="64736"/>
                </a:lnTo>
                <a:lnTo>
                  <a:pt x="231126" y="65752"/>
                </a:lnTo>
                <a:lnTo>
                  <a:pt x="230552" y="66723"/>
                </a:lnTo>
                <a:lnTo>
                  <a:pt x="229934" y="67650"/>
                </a:lnTo>
                <a:lnTo>
                  <a:pt x="229139" y="68710"/>
                </a:lnTo>
                <a:lnTo>
                  <a:pt x="229713" y="69858"/>
                </a:lnTo>
                <a:lnTo>
                  <a:pt x="230066" y="70653"/>
                </a:lnTo>
                <a:lnTo>
                  <a:pt x="230508" y="71448"/>
                </a:lnTo>
                <a:lnTo>
                  <a:pt x="230993" y="72199"/>
                </a:lnTo>
                <a:lnTo>
                  <a:pt x="231567" y="72949"/>
                </a:lnTo>
                <a:lnTo>
                  <a:pt x="232142" y="73700"/>
                </a:lnTo>
                <a:lnTo>
                  <a:pt x="232760" y="74451"/>
                </a:lnTo>
                <a:lnTo>
                  <a:pt x="233422" y="75157"/>
                </a:lnTo>
                <a:lnTo>
                  <a:pt x="234129" y="75864"/>
                </a:lnTo>
                <a:lnTo>
                  <a:pt x="234879" y="76526"/>
                </a:lnTo>
                <a:lnTo>
                  <a:pt x="235630" y="77145"/>
                </a:lnTo>
                <a:lnTo>
                  <a:pt x="236425" y="77763"/>
                </a:lnTo>
                <a:lnTo>
                  <a:pt x="237220" y="78337"/>
                </a:lnTo>
                <a:lnTo>
                  <a:pt x="238059" y="78867"/>
                </a:lnTo>
                <a:lnTo>
                  <a:pt x="238898" y="79352"/>
                </a:lnTo>
                <a:lnTo>
                  <a:pt x="239737" y="79838"/>
                </a:lnTo>
                <a:lnTo>
                  <a:pt x="240620" y="80236"/>
                </a:lnTo>
                <a:lnTo>
                  <a:pt x="241503" y="80633"/>
                </a:lnTo>
                <a:lnTo>
                  <a:pt x="241547" y="80633"/>
                </a:lnTo>
                <a:lnTo>
                  <a:pt x="242430" y="80236"/>
                </a:lnTo>
                <a:lnTo>
                  <a:pt x="243314" y="79838"/>
                </a:lnTo>
                <a:lnTo>
                  <a:pt x="244153" y="79352"/>
                </a:lnTo>
                <a:lnTo>
                  <a:pt x="244992" y="78867"/>
                </a:lnTo>
                <a:lnTo>
                  <a:pt x="245831" y="78337"/>
                </a:lnTo>
                <a:lnTo>
                  <a:pt x="246626" y="77763"/>
                </a:lnTo>
                <a:lnTo>
                  <a:pt x="247420" y="77145"/>
                </a:lnTo>
                <a:lnTo>
                  <a:pt x="248171" y="76526"/>
                </a:lnTo>
                <a:lnTo>
                  <a:pt x="248922" y="75864"/>
                </a:lnTo>
                <a:lnTo>
                  <a:pt x="249628" y="75157"/>
                </a:lnTo>
                <a:lnTo>
                  <a:pt x="250291" y="74451"/>
                </a:lnTo>
                <a:lnTo>
                  <a:pt x="250909" y="73700"/>
                </a:lnTo>
                <a:lnTo>
                  <a:pt x="251483" y="72949"/>
                </a:lnTo>
                <a:lnTo>
                  <a:pt x="252013" y="72199"/>
                </a:lnTo>
                <a:lnTo>
                  <a:pt x="252543" y="71448"/>
                </a:lnTo>
                <a:lnTo>
                  <a:pt x="252984" y="70653"/>
                </a:lnTo>
                <a:lnTo>
                  <a:pt x="253338" y="69858"/>
                </a:lnTo>
                <a:lnTo>
                  <a:pt x="253912" y="68710"/>
                </a:lnTo>
                <a:lnTo>
                  <a:pt x="253117" y="67650"/>
                </a:lnTo>
                <a:lnTo>
                  <a:pt x="252499" y="66723"/>
                </a:lnTo>
                <a:lnTo>
                  <a:pt x="251925" y="65752"/>
                </a:lnTo>
                <a:lnTo>
                  <a:pt x="251395" y="64736"/>
                </a:lnTo>
                <a:lnTo>
                  <a:pt x="250909" y="63720"/>
                </a:lnTo>
                <a:lnTo>
                  <a:pt x="250467" y="62661"/>
                </a:lnTo>
                <a:lnTo>
                  <a:pt x="250114" y="61601"/>
                </a:lnTo>
                <a:lnTo>
                  <a:pt x="249805" y="60585"/>
                </a:lnTo>
                <a:lnTo>
                  <a:pt x="249540" y="59525"/>
                </a:lnTo>
                <a:lnTo>
                  <a:pt x="244992" y="59525"/>
                </a:lnTo>
                <a:lnTo>
                  <a:pt x="245168" y="60409"/>
                </a:lnTo>
                <a:lnTo>
                  <a:pt x="245389" y="61380"/>
                </a:lnTo>
                <a:lnTo>
                  <a:pt x="245654" y="62484"/>
                </a:lnTo>
                <a:lnTo>
                  <a:pt x="246051" y="63676"/>
                </a:lnTo>
                <a:lnTo>
                  <a:pt x="246537" y="64957"/>
                </a:lnTo>
                <a:lnTo>
                  <a:pt x="247155" y="66282"/>
                </a:lnTo>
                <a:lnTo>
                  <a:pt x="247862" y="67695"/>
                </a:lnTo>
                <a:lnTo>
                  <a:pt x="248259" y="68401"/>
                </a:lnTo>
                <a:lnTo>
                  <a:pt x="248701" y="69108"/>
                </a:lnTo>
                <a:lnTo>
                  <a:pt x="248083" y="70035"/>
                </a:lnTo>
                <a:lnTo>
                  <a:pt x="247332" y="71007"/>
                </a:lnTo>
                <a:lnTo>
                  <a:pt x="246537" y="71890"/>
                </a:lnTo>
                <a:lnTo>
                  <a:pt x="245654" y="72773"/>
                </a:lnTo>
                <a:lnTo>
                  <a:pt x="244683" y="73612"/>
                </a:lnTo>
                <a:lnTo>
                  <a:pt x="243667" y="74407"/>
                </a:lnTo>
                <a:lnTo>
                  <a:pt x="242607" y="75069"/>
                </a:lnTo>
                <a:lnTo>
                  <a:pt x="241547" y="75687"/>
                </a:lnTo>
                <a:lnTo>
                  <a:pt x="241503" y="75687"/>
                </a:lnTo>
                <a:lnTo>
                  <a:pt x="240443" y="75069"/>
                </a:lnTo>
                <a:lnTo>
                  <a:pt x="239384" y="74407"/>
                </a:lnTo>
                <a:lnTo>
                  <a:pt x="238368" y="73612"/>
                </a:lnTo>
                <a:lnTo>
                  <a:pt x="237396" y="72773"/>
                </a:lnTo>
                <a:lnTo>
                  <a:pt x="236513" y="71890"/>
                </a:lnTo>
                <a:lnTo>
                  <a:pt x="235718" y="71007"/>
                </a:lnTo>
                <a:lnTo>
                  <a:pt x="234968" y="70035"/>
                </a:lnTo>
                <a:lnTo>
                  <a:pt x="234349" y="69108"/>
                </a:lnTo>
                <a:lnTo>
                  <a:pt x="234791" y="68401"/>
                </a:lnTo>
                <a:lnTo>
                  <a:pt x="235188" y="67695"/>
                </a:lnTo>
                <a:lnTo>
                  <a:pt x="235895" y="66282"/>
                </a:lnTo>
                <a:lnTo>
                  <a:pt x="236513" y="64957"/>
                </a:lnTo>
                <a:lnTo>
                  <a:pt x="236999" y="63676"/>
                </a:lnTo>
                <a:lnTo>
                  <a:pt x="237352" y="62484"/>
                </a:lnTo>
                <a:lnTo>
                  <a:pt x="237661" y="61380"/>
                </a:lnTo>
                <a:lnTo>
                  <a:pt x="237882" y="60409"/>
                </a:lnTo>
                <a:lnTo>
                  <a:pt x="238059" y="5952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55053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_Title Page_2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xmlns="" id="{12F1A092-37D0-D842-B66A-ACBCB385415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82663" y="3429000"/>
            <a:ext cx="7325710" cy="951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 b="1" i="0">
                <a:solidFill>
                  <a:schemeClr val="bg2"/>
                </a:solidFill>
                <a:latin typeface="Nunito SemiBold" pitchFamily="2" charset="77"/>
              </a:defRPr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GB" dirty="0"/>
              <a:t>Subhead goes here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xmlns="" id="{3A56933A-7AB9-5147-ADEF-CDA699895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63" y="1814279"/>
            <a:ext cx="7325710" cy="1408386"/>
          </a:xfrm>
        </p:spPr>
        <p:txBody>
          <a:bodyPr lIns="90000" numCol="1" anchor="t">
            <a:normAutofit/>
          </a:bodyPr>
          <a:lstStyle>
            <a:lvl1pPr algn="l">
              <a:lnSpc>
                <a:spcPct val="100000"/>
              </a:lnSpc>
              <a:defRPr sz="440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xmlns="" id="{9B5BFE71-4D0C-5641-B95D-F9152AFA2158}"/>
              </a:ext>
            </a:extLst>
          </p:cNvPr>
          <p:cNvSpPr/>
          <p:nvPr userDrawn="1"/>
        </p:nvSpPr>
        <p:spPr>
          <a:xfrm>
            <a:off x="10652089" y="5670407"/>
            <a:ext cx="1131924" cy="826814"/>
          </a:xfrm>
          <a:custGeom>
            <a:avLst/>
            <a:gdLst>
              <a:gd name="connsiteX0" fmla="*/ 1997998 w 4389120"/>
              <a:gd name="connsiteY0" fmla="*/ 2608251 h 3206031"/>
              <a:gd name="connsiteX1" fmla="*/ 1975542 w 4389120"/>
              <a:gd name="connsiteY1" fmla="*/ 2609495 h 3206031"/>
              <a:gd name="connsiteX2" fmla="*/ 1954330 w 4389120"/>
              <a:gd name="connsiteY2" fmla="*/ 2611999 h 3206031"/>
              <a:gd name="connsiteX3" fmla="*/ 1934362 w 4389120"/>
              <a:gd name="connsiteY3" fmla="*/ 2616991 h 3206031"/>
              <a:gd name="connsiteX4" fmla="*/ 1915638 w 4389120"/>
              <a:gd name="connsiteY4" fmla="*/ 2624471 h 3206031"/>
              <a:gd name="connsiteX5" fmla="*/ 1898174 w 4389120"/>
              <a:gd name="connsiteY5" fmla="*/ 2633211 h 3206031"/>
              <a:gd name="connsiteX6" fmla="*/ 1883198 w 4389120"/>
              <a:gd name="connsiteY6" fmla="*/ 2643195 h 3206031"/>
              <a:gd name="connsiteX7" fmla="*/ 1868222 w 4389120"/>
              <a:gd name="connsiteY7" fmla="*/ 2655683 h 3206031"/>
              <a:gd name="connsiteX8" fmla="*/ 1854490 w 4389120"/>
              <a:gd name="connsiteY8" fmla="*/ 2669399 h 3206031"/>
              <a:gd name="connsiteX9" fmla="*/ 1843262 w 4389120"/>
              <a:gd name="connsiteY9" fmla="*/ 2683131 h 3206031"/>
              <a:gd name="connsiteX10" fmla="*/ 1833278 w 4389120"/>
              <a:gd name="connsiteY10" fmla="*/ 2699351 h 3206031"/>
              <a:gd name="connsiteX11" fmla="*/ 1824538 w 4389120"/>
              <a:gd name="connsiteY11" fmla="*/ 2715587 h 3206031"/>
              <a:gd name="connsiteX12" fmla="*/ 1817042 w 4389120"/>
              <a:gd name="connsiteY12" fmla="*/ 2734295 h 3206031"/>
              <a:gd name="connsiteX13" fmla="*/ 1810806 w 4389120"/>
              <a:gd name="connsiteY13" fmla="*/ 2753019 h 3206031"/>
              <a:gd name="connsiteX14" fmla="*/ 1807058 w 4389120"/>
              <a:gd name="connsiteY14" fmla="*/ 2771743 h 3206031"/>
              <a:gd name="connsiteX15" fmla="*/ 1804570 w 4389120"/>
              <a:gd name="connsiteY15" fmla="*/ 2791711 h 3206031"/>
              <a:gd name="connsiteX16" fmla="*/ 1803326 w 4389120"/>
              <a:gd name="connsiteY16" fmla="*/ 2812923 h 3206031"/>
              <a:gd name="connsiteX17" fmla="*/ 1803326 w 4389120"/>
              <a:gd name="connsiteY17" fmla="*/ 2815411 h 3206031"/>
              <a:gd name="connsiteX18" fmla="*/ 1804570 w 4389120"/>
              <a:gd name="connsiteY18" fmla="*/ 2835379 h 3206031"/>
              <a:gd name="connsiteX19" fmla="*/ 1807058 w 4389120"/>
              <a:gd name="connsiteY19" fmla="*/ 2855347 h 3206031"/>
              <a:gd name="connsiteX20" fmla="*/ 1812050 w 4389120"/>
              <a:gd name="connsiteY20" fmla="*/ 2875315 h 3206031"/>
              <a:gd name="connsiteX21" fmla="*/ 1817042 w 4389120"/>
              <a:gd name="connsiteY21" fmla="*/ 2894039 h 3206031"/>
              <a:gd name="connsiteX22" fmla="*/ 1825782 w 4389120"/>
              <a:gd name="connsiteY22" fmla="*/ 2912763 h 3206031"/>
              <a:gd name="connsiteX23" fmla="*/ 1834522 w 4389120"/>
              <a:gd name="connsiteY23" fmla="*/ 2928983 h 3206031"/>
              <a:gd name="connsiteX24" fmla="*/ 1845750 w 4389120"/>
              <a:gd name="connsiteY24" fmla="*/ 2945203 h 3206031"/>
              <a:gd name="connsiteX25" fmla="*/ 1858238 w 4389120"/>
              <a:gd name="connsiteY25" fmla="*/ 2960179 h 3206031"/>
              <a:gd name="connsiteX26" fmla="*/ 1871954 w 4389120"/>
              <a:gd name="connsiteY26" fmla="*/ 2973911 h 3206031"/>
              <a:gd name="connsiteX27" fmla="*/ 1886930 w 4389120"/>
              <a:gd name="connsiteY27" fmla="*/ 2986383 h 3206031"/>
              <a:gd name="connsiteX28" fmla="*/ 1903166 w 4389120"/>
              <a:gd name="connsiteY28" fmla="*/ 2996367 h 3206031"/>
              <a:gd name="connsiteX29" fmla="*/ 1920630 w 4389120"/>
              <a:gd name="connsiteY29" fmla="*/ 3005107 h 3206031"/>
              <a:gd name="connsiteX30" fmla="*/ 1939354 w 4389120"/>
              <a:gd name="connsiteY30" fmla="*/ 3012603 h 3206031"/>
              <a:gd name="connsiteX31" fmla="*/ 1958062 w 4389120"/>
              <a:gd name="connsiteY31" fmla="*/ 3017595 h 3206031"/>
              <a:gd name="connsiteX32" fmla="*/ 1979290 w 4389120"/>
              <a:gd name="connsiteY32" fmla="*/ 3021327 h 3206031"/>
              <a:gd name="connsiteX33" fmla="*/ 2000502 w 4389120"/>
              <a:gd name="connsiteY33" fmla="*/ 3022587 h 3206031"/>
              <a:gd name="connsiteX34" fmla="*/ 2022958 w 4389120"/>
              <a:gd name="connsiteY34" fmla="*/ 3021327 h 3206031"/>
              <a:gd name="connsiteX35" fmla="*/ 2044186 w 4389120"/>
              <a:gd name="connsiteY35" fmla="*/ 3017595 h 3206031"/>
              <a:gd name="connsiteX36" fmla="*/ 2064154 w 4389120"/>
              <a:gd name="connsiteY36" fmla="*/ 3012603 h 3206031"/>
              <a:gd name="connsiteX37" fmla="*/ 2082862 w 4389120"/>
              <a:gd name="connsiteY37" fmla="*/ 3006351 h 3206031"/>
              <a:gd name="connsiteX38" fmla="*/ 2099098 w 4389120"/>
              <a:gd name="connsiteY38" fmla="*/ 2997627 h 3206031"/>
              <a:gd name="connsiteX39" fmla="*/ 2115318 w 4389120"/>
              <a:gd name="connsiteY39" fmla="*/ 2986383 h 3206031"/>
              <a:gd name="connsiteX40" fmla="*/ 2130294 w 4389120"/>
              <a:gd name="connsiteY40" fmla="*/ 2975155 h 3206031"/>
              <a:gd name="connsiteX41" fmla="*/ 2144011 w 4389120"/>
              <a:gd name="connsiteY41" fmla="*/ 2961423 h 3206031"/>
              <a:gd name="connsiteX42" fmla="*/ 2155254 w 4389120"/>
              <a:gd name="connsiteY42" fmla="*/ 2946447 h 3206031"/>
              <a:gd name="connsiteX43" fmla="*/ 2165238 w 4389120"/>
              <a:gd name="connsiteY43" fmla="*/ 2931471 h 3206031"/>
              <a:gd name="connsiteX44" fmla="*/ 2173963 w 4389120"/>
              <a:gd name="connsiteY44" fmla="*/ 2914007 h 3206031"/>
              <a:gd name="connsiteX45" fmla="*/ 2181458 w 4389120"/>
              <a:gd name="connsiteY45" fmla="*/ 2896543 h 3206031"/>
              <a:gd name="connsiteX46" fmla="*/ 2187694 w 4389120"/>
              <a:gd name="connsiteY46" fmla="*/ 2877819 h 3206031"/>
              <a:gd name="connsiteX47" fmla="*/ 2191442 w 4389120"/>
              <a:gd name="connsiteY47" fmla="*/ 2859095 h 3206031"/>
              <a:gd name="connsiteX48" fmla="*/ 2193931 w 4389120"/>
              <a:gd name="connsiteY48" fmla="*/ 2839127 h 3206031"/>
              <a:gd name="connsiteX49" fmla="*/ 2195190 w 4389120"/>
              <a:gd name="connsiteY49" fmla="*/ 2817915 h 3206031"/>
              <a:gd name="connsiteX50" fmla="*/ 2195190 w 4389120"/>
              <a:gd name="connsiteY50" fmla="*/ 2815411 h 3206031"/>
              <a:gd name="connsiteX51" fmla="*/ 2193931 w 4389120"/>
              <a:gd name="connsiteY51" fmla="*/ 2794199 h 3206031"/>
              <a:gd name="connsiteX52" fmla="*/ 2191442 w 4389120"/>
              <a:gd name="connsiteY52" fmla="*/ 2774231 h 3206031"/>
              <a:gd name="connsiteX53" fmla="*/ 2186450 w 4389120"/>
              <a:gd name="connsiteY53" fmla="*/ 2755507 h 3206031"/>
              <a:gd name="connsiteX54" fmla="*/ 2180214 w 4389120"/>
              <a:gd name="connsiteY54" fmla="*/ 2736799 h 3206031"/>
              <a:gd name="connsiteX55" fmla="*/ 2172718 w 4389120"/>
              <a:gd name="connsiteY55" fmla="*/ 2718075 h 3206031"/>
              <a:gd name="connsiteX56" fmla="*/ 2163979 w 4389120"/>
              <a:gd name="connsiteY56" fmla="*/ 2700611 h 3206031"/>
              <a:gd name="connsiteX57" fmla="*/ 2152750 w 4389120"/>
              <a:gd name="connsiteY57" fmla="*/ 2685635 h 3206031"/>
              <a:gd name="connsiteX58" fmla="*/ 2140278 w 4389120"/>
              <a:gd name="connsiteY58" fmla="*/ 2670659 h 3206031"/>
              <a:gd name="connsiteX59" fmla="*/ 2126546 w 4389120"/>
              <a:gd name="connsiteY59" fmla="*/ 2656927 h 3206031"/>
              <a:gd name="connsiteX60" fmla="*/ 2111570 w 4389120"/>
              <a:gd name="connsiteY60" fmla="*/ 2644439 h 3206031"/>
              <a:gd name="connsiteX61" fmla="*/ 2095350 w 4389120"/>
              <a:gd name="connsiteY61" fmla="*/ 2634455 h 3206031"/>
              <a:gd name="connsiteX62" fmla="*/ 2077870 w 4389120"/>
              <a:gd name="connsiteY62" fmla="*/ 2624471 h 3206031"/>
              <a:gd name="connsiteX63" fmla="*/ 2059162 w 4389120"/>
              <a:gd name="connsiteY63" fmla="*/ 2618235 h 3206031"/>
              <a:gd name="connsiteX64" fmla="*/ 2040438 w 4389120"/>
              <a:gd name="connsiteY64" fmla="*/ 2611999 h 3206031"/>
              <a:gd name="connsiteX65" fmla="*/ 2019226 w 4389120"/>
              <a:gd name="connsiteY65" fmla="*/ 2609495 h 3206031"/>
              <a:gd name="connsiteX66" fmla="*/ 2487215 w 4389120"/>
              <a:gd name="connsiteY66" fmla="*/ 2438538 h 3206031"/>
              <a:gd name="connsiteX67" fmla="*/ 2700611 w 4389120"/>
              <a:gd name="connsiteY67" fmla="*/ 2438538 h 3206031"/>
              <a:gd name="connsiteX68" fmla="*/ 2700611 w 4389120"/>
              <a:gd name="connsiteY68" fmla="*/ 2857851 h 3206031"/>
              <a:gd name="connsiteX69" fmla="*/ 2700611 w 4389120"/>
              <a:gd name="connsiteY69" fmla="*/ 2875315 h 3206031"/>
              <a:gd name="connsiteX70" fmla="*/ 2703115 w 4389120"/>
              <a:gd name="connsiteY70" fmla="*/ 2892795 h 3206031"/>
              <a:gd name="connsiteX71" fmla="*/ 2705603 w 4389120"/>
              <a:gd name="connsiteY71" fmla="*/ 2909015 h 3206031"/>
              <a:gd name="connsiteX72" fmla="*/ 2709351 w 4389120"/>
              <a:gd name="connsiteY72" fmla="*/ 2923991 h 3206031"/>
              <a:gd name="connsiteX73" fmla="*/ 2714343 w 4389120"/>
              <a:gd name="connsiteY73" fmla="*/ 2937723 h 3206031"/>
              <a:gd name="connsiteX74" fmla="*/ 2719335 w 4389120"/>
              <a:gd name="connsiteY74" fmla="*/ 2950195 h 3206031"/>
              <a:gd name="connsiteX75" fmla="*/ 2726815 w 4389120"/>
              <a:gd name="connsiteY75" fmla="*/ 2961424 h 3206031"/>
              <a:gd name="connsiteX76" fmla="*/ 2734311 w 4389120"/>
              <a:gd name="connsiteY76" fmla="*/ 2971408 h 3206031"/>
              <a:gd name="connsiteX77" fmla="*/ 2743051 w 4389120"/>
              <a:gd name="connsiteY77" fmla="*/ 2980147 h 3206031"/>
              <a:gd name="connsiteX78" fmla="*/ 2753035 w 4389120"/>
              <a:gd name="connsiteY78" fmla="*/ 2987643 h 3206031"/>
              <a:gd name="connsiteX79" fmla="*/ 2763019 w 4389120"/>
              <a:gd name="connsiteY79" fmla="*/ 2995123 h 3206031"/>
              <a:gd name="connsiteX80" fmla="*/ 2774247 w 4389120"/>
              <a:gd name="connsiteY80" fmla="*/ 3000115 h 3206031"/>
              <a:gd name="connsiteX81" fmla="*/ 2786719 w 4389120"/>
              <a:gd name="connsiteY81" fmla="*/ 3003863 h 3206031"/>
              <a:gd name="connsiteX82" fmla="*/ 2800451 w 4389120"/>
              <a:gd name="connsiteY82" fmla="*/ 3007611 h 3206031"/>
              <a:gd name="connsiteX83" fmla="*/ 2814183 w 4389120"/>
              <a:gd name="connsiteY83" fmla="*/ 3008855 h 3206031"/>
              <a:gd name="connsiteX84" fmla="*/ 2829159 w 4389120"/>
              <a:gd name="connsiteY84" fmla="*/ 3010099 h 3206031"/>
              <a:gd name="connsiteX85" fmla="*/ 2844135 w 4389120"/>
              <a:gd name="connsiteY85" fmla="*/ 3008855 h 3206031"/>
              <a:gd name="connsiteX86" fmla="*/ 2857851 w 4389120"/>
              <a:gd name="connsiteY86" fmla="*/ 3007611 h 3206031"/>
              <a:gd name="connsiteX87" fmla="*/ 2871583 w 4389120"/>
              <a:gd name="connsiteY87" fmla="*/ 3003863 h 3206031"/>
              <a:gd name="connsiteX88" fmla="*/ 2884071 w 4389120"/>
              <a:gd name="connsiteY88" fmla="*/ 3000115 h 3206031"/>
              <a:gd name="connsiteX89" fmla="*/ 2895299 w 4389120"/>
              <a:gd name="connsiteY89" fmla="*/ 2995123 h 3206031"/>
              <a:gd name="connsiteX90" fmla="*/ 2906527 w 4389120"/>
              <a:gd name="connsiteY90" fmla="*/ 2987643 h 3206031"/>
              <a:gd name="connsiteX91" fmla="*/ 2916511 w 4389120"/>
              <a:gd name="connsiteY91" fmla="*/ 2980147 h 3206031"/>
              <a:gd name="connsiteX92" fmla="*/ 2926495 w 4389120"/>
              <a:gd name="connsiteY92" fmla="*/ 2971408 h 3206031"/>
              <a:gd name="connsiteX93" fmla="*/ 2933991 w 4389120"/>
              <a:gd name="connsiteY93" fmla="*/ 2961424 h 3206031"/>
              <a:gd name="connsiteX94" fmla="*/ 2941471 w 4389120"/>
              <a:gd name="connsiteY94" fmla="*/ 2950195 h 3206031"/>
              <a:gd name="connsiteX95" fmla="*/ 2947708 w 4389120"/>
              <a:gd name="connsiteY95" fmla="*/ 2937723 h 3206031"/>
              <a:gd name="connsiteX96" fmla="*/ 2952700 w 4389120"/>
              <a:gd name="connsiteY96" fmla="*/ 2923991 h 3206031"/>
              <a:gd name="connsiteX97" fmla="*/ 2956447 w 4389120"/>
              <a:gd name="connsiteY97" fmla="*/ 2909015 h 3206031"/>
              <a:gd name="connsiteX98" fmla="*/ 2960195 w 4389120"/>
              <a:gd name="connsiteY98" fmla="*/ 2892795 h 3206031"/>
              <a:gd name="connsiteX99" fmla="*/ 2961439 w 4389120"/>
              <a:gd name="connsiteY99" fmla="*/ 2875315 h 3206031"/>
              <a:gd name="connsiteX100" fmla="*/ 2961439 w 4389120"/>
              <a:gd name="connsiteY100" fmla="*/ 2857851 h 3206031"/>
              <a:gd name="connsiteX101" fmla="*/ 2961439 w 4389120"/>
              <a:gd name="connsiteY101" fmla="*/ 2438538 h 3206031"/>
              <a:gd name="connsiteX102" fmla="*/ 3174836 w 4389120"/>
              <a:gd name="connsiteY102" fmla="*/ 2438538 h 3206031"/>
              <a:gd name="connsiteX103" fmla="*/ 3174836 w 4389120"/>
              <a:gd name="connsiteY103" fmla="*/ 3188567 h 3206031"/>
              <a:gd name="connsiteX104" fmla="*/ 2961439 w 4389120"/>
              <a:gd name="connsiteY104" fmla="*/ 3188567 h 3206031"/>
              <a:gd name="connsiteX105" fmla="*/ 2961439 w 4389120"/>
              <a:gd name="connsiteY105" fmla="*/ 3082476 h 3206031"/>
              <a:gd name="connsiteX106" fmla="*/ 2942716 w 4389120"/>
              <a:gd name="connsiteY106" fmla="*/ 3106192 h 3206031"/>
              <a:gd name="connsiteX107" fmla="*/ 2922747 w 4389120"/>
              <a:gd name="connsiteY107" fmla="*/ 3127404 h 3206031"/>
              <a:gd name="connsiteX108" fmla="*/ 2911519 w 4389120"/>
              <a:gd name="connsiteY108" fmla="*/ 3138647 h 3206031"/>
              <a:gd name="connsiteX109" fmla="*/ 2899047 w 4389120"/>
              <a:gd name="connsiteY109" fmla="*/ 3148631 h 3206031"/>
              <a:gd name="connsiteX110" fmla="*/ 2886559 w 4389120"/>
              <a:gd name="connsiteY110" fmla="*/ 3157356 h 3206031"/>
              <a:gd name="connsiteX111" fmla="*/ 2874087 w 4389120"/>
              <a:gd name="connsiteY111" fmla="*/ 3166096 h 3206031"/>
              <a:gd name="connsiteX112" fmla="*/ 2860355 w 4389120"/>
              <a:gd name="connsiteY112" fmla="*/ 3173591 h 3206031"/>
              <a:gd name="connsiteX113" fmla="*/ 2846623 w 4389120"/>
              <a:gd name="connsiteY113" fmla="*/ 3181072 h 3206031"/>
              <a:gd name="connsiteX114" fmla="*/ 2831647 w 4389120"/>
              <a:gd name="connsiteY114" fmla="*/ 3187308 h 3206031"/>
              <a:gd name="connsiteX115" fmla="*/ 2815427 w 4389120"/>
              <a:gd name="connsiteY115" fmla="*/ 3192300 h 3206031"/>
              <a:gd name="connsiteX116" fmla="*/ 2797963 w 4389120"/>
              <a:gd name="connsiteY116" fmla="*/ 3197292 h 3206031"/>
              <a:gd name="connsiteX117" fmla="*/ 2780483 w 4389120"/>
              <a:gd name="connsiteY117" fmla="*/ 3199795 h 3206031"/>
              <a:gd name="connsiteX118" fmla="*/ 2761759 w 4389120"/>
              <a:gd name="connsiteY118" fmla="*/ 3202284 h 3206031"/>
              <a:gd name="connsiteX119" fmla="*/ 2741791 w 4389120"/>
              <a:gd name="connsiteY119" fmla="*/ 3202284 h 3206031"/>
              <a:gd name="connsiteX120" fmla="*/ 2713099 w 4389120"/>
              <a:gd name="connsiteY120" fmla="*/ 3201040 h 3206031"/>
              <a:gd name="connsiteX121" fmla="*/ 2685635 w 4389120"/>
              <a:gd name="connsiteY121" fmla="*/ 3197292 h 3206031"/>
              <a:gd name="connsiteX122" fmla="*/ 2659431 w 4389120"/>
              <a:gd name="connsiteY122" fmla="*/ 3192300 h 3206031"/>
              <a:gd name="connsiteX123" fmla="*/ 2634471 w 4389120"/>
              <a:gd name="connsiteY123" fmla="*/ 3183575 h 3206031"/>
              <a:gd name="connsiteX124" fmla="*/ 2612015 w 4389120"/>
              <a:gd name="connsiteY124" fmla="*/ 3172332 h 3206031"/>
              <a:gd name="connsiteX125" fmla="*/ 2590787 w 4389120"/>
              <a:gd name="connsiteY125" fmla="*/ 3159859 h 3206031"/>
              <a:gd name="connsiteX126" fmla="*/ 2572079 w 4389120"/>
              <a:gd name="connsiteY126" fmla="*/ 3144883 h 3206031"/>
              <a:gd name="connsiteX127" fmla="*/ 2554599 w 4389120"/>
              <a:gd name="connsiteY127" fmla="*/ 3128663 h 3206031"/>
              <a:gd name="connsiteX128" fmla="*/ 2539623 w 4389120"/>
              <a:gd name="connsiteY128" fmla="*/ 3108695 h 3206031"/>
              <a:gd name="connsiteX129" fmla="*/ 2525891 w 4389120"/>
              <a:gd name="connsiteY129" fmla="*/ 3087468 h 3206031"/>
              <a:gd name="connsiteX130" fmla="*/ 2514663 w 4389120"/>
              <a:gd name="connsiteY130" fmla="*/ 3065011 h 3206031"/>
              <a:gd name="connsiteX131" fmla="*/ 2504679 w 4389120"/>
              <a:gd name="connsiteY131" fmla="*/ 3040051 h 3206031"/>
              <a:gd name="connsiteX132" fmla="*/ 2497199 w 4389120"/>
              <a:gd name="connsiteY132" fmla="*/ 3013847 h 3206031"/>
              <a:gd name="connsiteX133" fmla="*/ 2492207 w 4389120"/>
              <a:gd name="connsiteY133" fmla="*/ 2985139 h 3206031"/>
              <a:gd name="connsiteX134" fmla="*/ 2488459 w 4389120"/>
              <a:gd name="connsiteY134" fmla="*/ 2956432 h 3206031"/>
              <a:gd name="connsiteX135" fmla="*/ 2487215 w 4389120"/>
              <a:gd name="connsiteY135" fmla="*/ 2923991 h 3206031"/>
              <a:gd name="connsiteX136" fmla="*/ 4092104 w 4389120"/>
              <a:gd name="connsiteY136" fmla="*/ 2427294 h 3206031"/>
              <a:gd name="connsiteX137" fmla="*/ 4128292 w 4389120"/>
              <a:gd name="connsiteY137" fmla="*/ 2429798 h 3206031"/>
              <a:gd name="connsiteX138" fmla="*/ 4165740 w 4389120"/>
              <a:gd name="connsiteY138" fmla="*/ 2433546 h 3206031"/>
              <a:gd name="connsiteX139" fmla="*/ 4201928 w 4389120"/>
              <a:gd name="connsiteY139" fmla="*/ 2441026 h 3206031"/>
              <a:gd name="connsiteX140" fmla="*/ 4238116 w 4389120"/>
              <a:gd name="connsiteY140" fmla="*/ 2451010 h 3206031"/>
              <a:gd name="connsiteX141" fmla="*/ 4273060 w 4389120"/>
              <a:gd name="connsiteY141" fmla="*/ 2463482 h 3206031"/>
              <a:gd name="connsiteX142" fmla="*/ 4308004 w 4389120"/>
              <a:gd name="connsiteY142" fmla="*/ 2478458 h 3206031"/>
              <a:gd name="connsiteX143" fmla="*/ 4341704 w 4389120"/>
              <a:gd name="connsiteY143" fmla="*/ 2494694 h 3206031"/>
              <a:gd name="connsiteX144" fmla="*/ 4372900 w 4389120"/>
              <a:gd name="connsiteY144" fmla="*/ 2514662 h 3206031"/>
              <a:gd name="connsiteX145" fmla="*/ 4291784 w 4389120"/>
              <a:gd name="connsiteY145" fmla="*/ 2661918 h 3206031"/>
              <a:gd name="connsiteX146" fmla="*/ 4263076 w 4389120"/>
              <a:gd name="connsiteY146" fmla="*/ 2645698 h 3206031"/>
              <a:gd name="connsiteX147" fmla="*/ 4235613 w 4389120"/>
              <a:gd name="connsiteY147" fmla="*/ 2631966 h 3206031"/>
              <a:gd name="connsiteX148" fmla="*/ 4209408 w 4389120"/>
              <a:gd name="connsiteY148" fmla="*/ 2620738 h 3206031"/>
              <a:gd name="connsiteX149" fmla="*/ 4183204 w 4389120"/>
              <a:gd name="connsiteY149" fmla="*/ 2610754 h 3206031"/>
              <a:gd name="connsiteX150" fmla="*/ 4157000 w 4389120"/>
              <a:gd name="connsiteY150" fmla="*/ 2602014 h 3206031"/>
              <a:gd name="connsiteX151" fmla="*/ 4133284 w 4389120"/>
              <a:gd name="connsiteY151" fmla="*/ 2595778 h 3206031"/>
              <a:gd name="connsiteX152" fmla="*/ 4109568 w 4389120"/>
              <a:gd name="connsiteY152" fmla="*/ 2593274 h 3206031"/>
              <a:gd name="connsiteX153" fmla="*/ 4088356 w 4389120"/>
              <a:gd name="connsiteY153" fmla="*/ 2592030 h 3206031"/>
              <a:gd name="connsiteX154" fmla="*/ 4070892 w 4389120"/>
              <a:gd name="connsiteY154" fmla="*/ 2592030 h 3206031"/>
              <a:gd name="connsiteX155" fmla="*/ 4054656 w 4389120"/>
              <a:gd name="connsiteY155" fmla="*/ 2595778 h 3206031"/>
              <a:gd name="connsiteX156" fmla="*/ 4040940 w 4389120"/>
              <a:gd name="connsiteY156" fmla="*/ 2599526 h 3206031"/>
              <a:gd name="connsiteX157" fmla="*/ 4029712 w 4389120"/>
              <a:gd name="connsiteY157" fmla="*/ 2605762 h 3206031"/>
              <a:gd name="connsiteX158" fmla="*/ 4020972 w 4389120"/>
              <a:gd name="connsiteY158" fmla="*/ 2614486 h 3206031"/>
              <a:gd name="connsiteX159" fmla="*/ 4014736 w 4389120"/>
              <a:gd name="connsiteY159" fmla="*/ 2623226 h 3206031"/>
              <a:gd name="connsiteX160" fmla="*/ 4010988 w 4389120"/>
              <a:gd name="connsiteY160" fmla="*/ 2631966 h 3206031"/>
              <a:gd name="connsiteX161" fmla="*/ 4009744 w 4389120"/>
              <a:gd name="connsiteY161" fmla="*/ 2643194 h 3206031"/>
              <a:gd name="connsiteX162" fmla="*/ 4009744 w 4389120"/>
              <a:gd name="connsiteY162" fmla="*/ 2645698 h 3206031"/>
              <a:gd name="connsiteX163" fmla="*/ 4010988 w 4389120"/>
              <a:gd name="connsiteY163" fmla="*/ 2653178 h 3206031"/>
              <a:gd name="connsiteX164" fmla="*/ 4013476 w 4389120"/>
              <a:gd name="connsiteY164" fmla="*/ 2660674 h 3206031"/>
              <a:gd name="connsiteX165" fmla="*/ 4017224 w 4389120"/>
              <a:gd name="connsiteY165" fmla="*/ 2666910 h 3206031"/>
              <a:gd name="connsiteX166" fmla="*/ 4022216 w 4389120"/>
              <a:gd name="connsiteY166" fmla="*/ 2673146 h 3206031"/>
              <a:gd name="connsiteX167" fmla="*/ 4029712 w 4389120"/>
              <a:gd name="connsiteY167" fmla="*/ 2679382 h 3206031"/>
              <a:gd name="connsiteX168" fmla="*/ 4037192 w 4389120"/>
              <a:gd name="connsiteY168" fmla="*/ 2685634 h 3206031"/>
              <a:gd name="connsiteX169" fmla="*/ 4055916 w 4389120"/>
              <a:gd name="connsiteY169" fmla="*/ 2695618 h 3206031"/>
              <a:gd name="connsiteX170" fmla="*/ 4078372 w 4389120"/>
              <a:gd name="connsiteY170" fmla="*/ 2705602 h 3206031"/>
              <a:gd name="connsiteX171" fmla="*/ 4104576 w 4389120"/>
              <a:gd name="connsiteY171" fmla="*/ 2715586 h 3206031"/>
              <a:gd name="connsiteX172" fmla="*/ 4163236 w 4389120"/>
              <a:gd name="connsiteY172" fmla="*/ 2735554 h 3206031"/>
              <a:gd name="connsiteX173" fmla="*/ 4201928 w 4389120"/>
              <a:gd name="connsiteY173" fmla="*/ 2749270 h 3206031"/>
              <a:gd name="connsiteX174" fmla="*/ 4223140 w 4389120"/>
              <a:gd name="connsiteY174" fmla="*/ 2756766 h 3206031"/>
              <a:gd name="connsiteX175" fmla="*/ 4241864 w 4389120"/>
              <a:gd name="connsiteY175" fmla="*/ 2765491 h 3206031"/>
              <a:gd name="connsiteX176" fmla="*/ 4261832 w 4389120"/>
              <a:gd name="connsiteY176" fmla="*/ 2775475 h 3206031"/>
              <a:gd name="connsiteX177" fmla="*/ 4280540 w 4389120"/>
              <a:gd name="connsiteY177" fmla="*/ 2785459 h 3206031"/>
              <a:gd name="connsiteX178" fmla="*/ 4298020 w 4389120"/>
              <a:gd name="connsiteY178" fmla="*/ 2796702 h 3206031"/>
              <a:gd name="connsiteX179" fmla="*/ 4315484 w 4389120"/>
              <a:gd name="connsiteY179" fmla="*/ 2807930 h 3206031"/>
              <a:gd name="connsiteX180" fmla="*/ 4330460 w 4389120"/>
              <a:gd name="connsiteY180" fmla="*/ 2821662 h 3206031"/>
              <a:gd name="connsiteX181" fmla="*/ 4345436 w 4389120"/>
              <a:gd name="connsiteY181" fmla="*/ 2836638 h 3206031"/>
              <a:gd name="connsiteX182" fmla="*/ 4357924 w 4389120"/>
              <a:gd name="connsiteY182" fmla="*/ 2852858 h 3206031"/>
              <a:gd name="connsiteX183" fmla="*/ 4369152 w 4389120"/>
              <a:gd name="connsiteY183" fmla="*/ 2870323 h 3206031"/>
              <a:gd name="connsiteX184" fmla="*/ 4377892 w 4389120"/>
              <a:gd name="connsiteY184" fmla="*/ 2889046 h 3206031"/>
              <a:gd name="connsiteX185" fmla="*/ 4384128 w 4389120"/>
              <a:gd name="connsiteY185" fmla="*/ 2910259 h 3206031"/>
              <a:gd name="connsiteX186" fmla="*/ 4387876 w 4389120"/>
              <a:gd name="connsiteY186" fmla="*/ 2932730 h 3206031"/>
              <a:gd name="connsiteX187" fmla="*/ 4389120 w 4389120"/>
              <a:gd name="connsiteY187" fmla="*/ 2957690 h 3206031"/>
              <a:gd name="connsiteX188" fmla="*/ 4389120 w 4389120"/>
              <a:gd name="connsiteY188" fmla="*/ 2960179 h 3206031"/>
              <a:gd name="connsiteX189" fmla="*/ 4387876 w 4389120"/>
              <a:gd name="connsiteY189" fmla="*/ 2991375 h 3206031"/>
              <a:gd name="connsiteX190" fmla="*/ 4386632 w 4389120"/>
              <a:gd name="connsiteY190" fmla="*/ 3005107 h 3206031"/>
              <a:gd name="connsiteX191" fmla="*/ 4384128 w 4389120"/>
              <a:gd name="connsiteY191" fmla="*/ 3018838 h 3206031"/>
              <a:gd name="connsiteX192" fmla="*/ 4380380 w 4389120"/>
              <a:gd name="connsiteY192" fmla="*/ 3032570 h 3206031"/>
              <a:gd name="connsiteX193" fmla="*/ 4376648 w 4389120"/>
              <a:gd name="connsiteY193" fmla="*/ 3045043 h 3206031"/>
              <a:gd name="connsiteX194" fmla="*/ 4372900 w 4389120"/>
              <a:gd name="connsiteY194" fmla="*/ 3057530 h 3206031"/>
              <a:gd name="connsiteX195" fmla="*/ 4367908 w 4389120"/>
              <a:gd name="connsiteY195" fmla="*/ 3068758 h 3206031"/>
              <a:gd name="connsiteX196" fmla="*/ 4361672 w 4389120"/>
              <a:gd name="connsiteY196" fmla="*/ 3079987 h 3206031"/>
              <a:gd name="connsiteX197" fmla="*/ 4355420 w 4389120"/>
              <a:gd name="connsiteY197" fmla="*/ 3091215 h 3206031"/>
              <a:gd name="connsiteX198" fmla="*/ 4341704 w 4389120"/>
              <a:gd name="connsiteY198" fmla="*/ 3109938 h 3206031"/>
              <a:gd name="connsiteX199" fmla="*/ 4325468 w 4389120"/>
              <a:gd name="connsiteY199" fmla="*/ 3128662 h 3206031"/>
              <a:gd name="connsiteX200" fmla="*/ 4306760 w 4389120"/>
              <a:gd name="connsiteY200" fmla="*/ 3143638 h 3206031"/>
              <a:gd name="connsiteX201" fmla="*/ 4286792 w 4389120"/>
              <a:gd name="connsiteY201" fmla="*/ 3158614 h 3206031"/>
              <a:gd name="connsiteX202" fmla="*/ 4264320 w 4389120"/>
              <a:gd name="connsiteY202" fmla="*/ 3169842 h 3206031"/>
              <a:gd name="connsiteX203" fmla="*/ 4240605 w 4389120"/>
              <a:gd name="connsiteY203" fmla="*/ 3179826 h 3206031"/>
              <a:gd name="connsiteX204" fmla="*/ 4215660 w 4389120"/>
              <a:gd name="connsiteY204" fmla="*/ 3188566 h 3206031"/>
              <a:gd name="connsiteX205" fmla="*/ 4189440 w 4389120"/>
              <a:gd name="connsiteY205" fmla="*/ 3194802 h 3206031"/>
              <a:gd name="connsiteX206" fmla="*/ 4161992 w 4389120"/>
              <a:gd name="connsiteY206" fmla="*/ 3199794 h 3206031"/>
              <a:gd name="connsiteX207" fmla="*/ 4132040 w 4389120"/>
              <a:gd name="connsiteY207" fmla="*/ 3202283 h 3206031"/>
              <a:gd name="connsiteX208" fmla="*/ 4102088 w 4389120"/>
              <a:gd name="connsiteY208" fmla="*/ 3202283 h 3206031"/>
              <a:gd name="connsiteX209" fmla="*/ 4082120 w 4389120"/>
              <a:gd name="connsiteY209" fmla="*/ 3202283 h 3206031"/>
              <a:gd name="connsiteX210" fmla="*/ 4062152 w 4389120"/>
              <a:gd name="connsiteY210" fmla="*/ 3201039 h 3206031"/>
              <a:gd name="connsiteX211" fmla="*/ 4042184 w 4389120"/>
              <a:gd name="connsiteY211" fmla="*/ 3198550 h 3206031"/>
              <a:gd name="connsiteX212" fmla="*/ 4022216 w 4389120"/>
              <a:gd name="connsiteY212" fmla="*/ 3196047 h 3206031"/>
              <a:gd name="connsiteX213" fmla="*/ 4001004 w 4389120"/>
              <a:gd name="connsiteY213" fmla="*/ 3192299 h 3206031"/>
              <a:gd name="connsiteX214" fmla="*/ 3981036 w 4389120"/>
              <a:gd name="connsiteY214" fmla="*/ 3187307 h 3206031"/>
              <a:gd name="connsiteX215" fmla="*/ 3959824 w 4389120"/>
              <a:gd name="connsiteY215" fmla="*/ 3182315 h 3206031"/>
              <a:gd name="connsiteX216" fmla="*/ 3939856 w 4389120"/>
              <a:gd name="connsiteY216" fmla="*/ 3176079 h 3206031"/>
              <a:gd name="connsiteX217" fmla="*/ 3918628 w 4389120"/>
              <a:gd name="connsiteY217" fmla="*/ 3168598 h 3206031"/>
              <a:gd name="connsiteX218" fmla="*/ 3898660 w 4389120"/>
              <a:gd name="connsiteY218" fmla="*/ 3159858 h 3206031"/>
              <a:gd name="connsiteX219" fmla="*/ 3878692 w 4389120"/>
              <a:gd name="connsiteY219" fmla="*/ 3149874 h 3206031"/>
              <a:gd name="connsiteX220" fmla="*/ 3858740 w 4389120"/>
              <a:gd name="connsiteY220" fmla="*/ 3139890 h 3206031"/>
              <a:gd name="connsiteX221" fmla="*/ 3838772 w 4389120"/>
              <a:gd name="connsiteY221" fmla="*/ 3128662 h 3206031"/>
              <a:gd name="connsiteX222" fmla="*/ 3818804 w 4389120"/>
              <a:gd name="connsiteY222" fmla="*/ 3117419 h 3206031"/>
              <a:gd name="connsiteX223" fmla="*/ 3800080 w 4389120"/>
              <a:gd name="connsiteY223" fmla="*/ 3103702 h 3206031"/>
              <a:gd name="connsiteX224" fmla="*/ 3781356 w 4389120"/>
              <a:gd name="connsiteY224" fmla="*/ 3089970 h 3206031"/>
              <a:gd name="connsiteX225" fmla="*/ 3871212 w 4389120"/>
              <a:gd name="connsiteY225" fmla="*/ 2948950 h 3206031"/>
              <a:gd name="connsiteX226" fmla="*/ 3902408 w 4389120"/>
              <a:gd name="connsiteY226" fmla="*/ 2970163 h 3206031"/>
              <a:gd name="connsiteX227" fmla="*/ 3933604 w 4389120"/>
              <a:gd name="connsiteY227" fmla="*/ 2988886 h 3206031"/>
              <a:gd name="connsiteX228" fmla="*/ 3963556 w 4389120"/>
              <a:gd name="connsiteY228" fmla="*/ 3003862 h 3206031"/>
              <a:gd name="connsiteX229" fmla="*/ 3993508 w 4389120"/>
              <a:gd name="connsiteY229" fmla="*/ 3016335 h 3206031"/>
              <a:gd name="connsiteX230" fmla="*/ 4023460 w 4389120"/>
              <a:gd name="connsiteY230" fmla="*/ 3026319 h 3206031"/>
              <a:gd name="connsiteX231" fmla="*/ 4053412 w 4389120"/>
              <a:gd name="connsiteY231" fmla="*/ 3033814 h 3206031"/>
              <a:gd name="connsiteX232" fmla="*/ 4080876 w 4389120"/>
              <a:gd name="connsiteY232" fmla="*/ 3037562 h 3206031"/>
              <a:gd name="connsiteX233" fmla="*/ 4108324 w 4389120"/>
              <a:gd name="connsiteY233" fmla="*/ 3038806 h 3206031"/>
              <a:gd name="connsiteX234" fmla="*/ 4129536 w 4389120"/>
              <a:gd name="connsiteY234" fmla="*/ 3037562 h 3206031"/>
              <a:gd name="connsiteX235" fmla="*/ 4148260 w 4389120"/>
              <a:gd name="connsiteY235" fmla="*/ 3035059 h 3206031"/>
              <a:gd name="connsiteX236" fmla="*/ 4163236 w 4389120"/>
              <a:gd name="connsiteY236" fmla="*/ 3030067 h 3206031"/>
              <a:gd name="connsiteX237" fmla="*/ 4175724 w 4389120"/>
              <a:gd name="connsiteY237" fmla="*/ 3023830 h 3206031"/>
              <a:gd name="connsiteX238" fmla="*/ 4180716 w 4389120"/>
              <a:gd name="connsiteY238" fmla="*/ 3020083 h 3206031"/>
              <a:gd name="connsiteX239" fmla="*/ 4185708 w 4389120"/>
              <a:gd name="connsiteY239" fmla="*/ 3015091 h 3206031"/>
              <a:gd name="connsiteX240" fmla="*/ 4189440 w 4389120"/>
              <a:gd name="connsiteY240" fmla="*/ 3011343 h 3206031"/>
              <a:gd name="connsiteX241" fmla="*/ 4191944 w 4389120"/>
              <a:gd name="connsiteY241" fmla="*/ 3006351 h 3206031"/>
              <a:gd name="connsiteX242" fmla="*/ 4194432 w 4389120"/>
              <a:gd name="connsiteY242" fmla="*/ 3001359 h 3206031"/>
              <a:gd name="connsiteX243" fmla="*/ 4196936 w 4389120"/>
              <a:gd name="connsiteY243" fmla="*/ 2995123 h 3206031"/>
              <a:gd name="connsiteX244" fmla="*/ 4198180 w 4389120"/>
              <a:gd name="connsiteY244" fmla="*/ 2982650 h 3206031"/>
              <a:gd name="connsiteX245" fmla="*/ 4198180 w 4389120"/>
              <a:gd name="connsiteY245" fmla="*/ 2980147 h 3206031"/>
              <a:gd name="connsiteX246" fmla="*/ 4196936 w 4389120"/>
              <a:gd name="connsiteY246" fmla="*/ 2972666 h 3206031"/>
              <a:gd name="connsiteX247" fmla="*/ 4194432 w 4389120"/>
              <a:gd name="connsiteY247" fmla="*/ 2963926 h 3206031"/>
              <a:gd name="connsiteX248" fmla="*/ 4190700 w 4389120"/>
              <a:gd name="connsiteY248" fmla="*/ 2957690 h 3206031"/>
              <a:gd name="connsiteX249" fmla="*/ 4184448 w 4389120"/>
              <a:gd name="connsiteY249" fmla="*/ 2951439 h 3206031"/>
              <a:gd name="connsiteX250" fmla="*/ 4178212 w 4389120"/>
              <a:gd name="connsiteY250" fmla="*/ 2945203 h 3206031"/>
              <a:gd name="connsiteX251" fmla="*/ 4170732 w 4389120"/>
              <a:gd name="connsiteY251" fmla="*/ 2938966 h 3206031"/>
              <a:gd name="connsiteX252" fmla="*/ 4160748 w 4389120"/>
              <a:gd name="connsiteY252" fmla="*/ 2933974 h 3206031"/>
              <a:gd name="connsiteX253" fmla="*/ 4150764 w 4389120"/>
              <a:gd name="connsiteY253" fmla="*/ 2928982 h 3206031"/>
              <a:gd name="connsiteX254" fmla="*/ 4128292 w 4389120"/>
              <a:gd name="connsiteY254" fmla="*/ 2920243 h 3206031"/>
              <a:gd name="connsiteX255" fmla="*/ 4100844 w 4389120"/>
              <a:gd name="connsiteY255" fmla="*/ 2911503 h 3206031"/>
              <a:gd name="connsiteX256" fmla="*/ 4042184 w 4389120"/>
              <a:gd name="connsiteY256" fmla="*/ 2894038 h 3206031"/>
              <a:gd name="connsiteX257" fmla="*/ 4002248 w 4389120"/>
              <a:gd name="connsiteY257" fmla="*/ 2881566 h 3206031"/>
              <a:gd name="connsiteX258" fmla="*/ 3982280 w 4389120"/>
              <a:gd name="connsiteY258" fmla="*/ 2874070 h 3206031"/>
              <a:gd name="connsiteX259" fmla="*/ 3963556 w 4389120"/>
              <a:gd name="connsiteY259" fmla="*/ 2865331 h 3206031"/>
              <a:gd name="connsiteX260" fmla="*/ 3943588 w 4389120"/>
              <a:gd name="connsiteY260" fmla="*/ 2856606 h 3206031"/>
              <a:gd name="connsiteX261" fmla="*/ 3924880 w 4389120"/>
              <a:gd name="connsiteY261" fmla="*/ 2846622 h 3206031"/>
              <a:gd name="connsiteX262" fmla="*/ 3907400 w 4389120"/>
              <a:gd name="connsiteY262" fmla="*/ 2836638 h 3206031"/>
              <a:gd name="connsiteX263" fmla="*/ 3891180 w 4389120"/>
              <a:gd name="connsiteY263" fmla="*/ 2824150 h 3206031"/>
              <a:gd name="connsiteX264" fmla="*/ 3876204 w 4389120"/>
              <a:gd name="connsiteY264" fmla="*/ 2810419 h 3206031"/>
              <a:gd name="connsiteX265" fmla="*/ 3861228 w 4389120"/>
              <a:gd name="connsiteY265" fmla="*/ 2795443 h 3206031"/>
              <a:gd name="connsiteX266" fmla="*/ 3848756 w 4389120"/>
              <a:gd name="connsiteY266" fmla="*/ 2779222 h 3206031"/>
              <a:gd name="connsiteX267" fmla="*/ 3838772 w 4389120"/>
              <a:gd name="connsiteY267" fmla="*/ 2760499 h 3206031"/>
              <a:gd name="connsiteX268" fmla="*/ 3830032 w 4389120"/>
              <a:gd name="connsiteY268" fmla="*/ 2740546 h 3206031"/>
              <a:gd name="connsiteX269" fmla="*/ 3823796 w 4389120"/>
              <a:gd name="connsiteY269" fmla="*/ 2718074 h 3206031"/>
              <a:gd name="connsiteX270" fmla="*/ 3820048 w 4389120"/>
              <a:gd name="connsiteY270" fmla="*/ 2694358 h 3206031"/>
              <a:gd name="connsiteX271" fmla="*/ 3818804 w 4389120"/>
              <a:gd name="connsiteY271" fmla="*/ 2668154 h 3206031"/>
              <a:gd name="connsiteX272" fmla="*/ 3818804 w 4389120"/>
              <a:gd name="connsiteY272" fmla="*/ 2665666 h 3206031"/>
              <a:gd name="connsiteX273" fmla="*/ 3820048 w 4389120"/>
              <a:gd name="connsiteY273" fmla="*/ 2638202 h 3206031"/>
              <a:gd name="connsiteX274" fmla="*/ 3823796 w 4389120"/>
              <a:gd name="connsiteY274" fmla="*/ 2611998 h 3206031"/>
              <a:gd name="connsiteX275" fmla="*/ 3831276 w 4389120"/>
              <a:gd name="connsiteY275" fmla="*/ 2587038 h 3206031"/>
              <a:gd name="connsiteX276" fmla="*/ 3840016 w 4389120"/>
              <a:gd name="connsiteY276" fmla="*/ 2564582 h 3206031"/>
              <a:gd name="connsiteX277" fmla="*/ 3851244 w 4389120"/>
              <a:gd name="connsiteY277" fmla="*/ 2543354 h 3206031"/>
              <a:gd name="connsiteX278" fmla="*/ 3864976 w 4389120"/>
              <a:gd name="connsiteY278" fmla="*/ 2523386 h 3206031"/>
              <a:gd name="connsiteX279" fmla="*/ 3881196 w 4389120"/>
              <a:gd name="connsiteY279" fmla="*/ 2505922 h 3206031"/>
              <a:gd name="connsiteX280" fmla="*/ 3898660 w 4389120"/>
              <a:gd name="connsiteY280" fmla="*/ 2489702 h 3206031"/>
              <a:gd name="connsiteX281" fmla="*/ 3918628 w 4389120"/>
              <a:gd name="connsiteY281" fmla="*/ 2474726 h 3206031"/>
              <a:gd name="connsiteX282" fmla="*/ 3939856 w 4389120"/>
              <a:gd name="connsiteY282" fmla="*/ 2462238 h 3206031"/>
              <a:gd name="connsiteX283" fmla="*/ 3962312 w 4389120"/>
              <a:gd name="connsiteY283" fmla="*/ 2452254 h 3206031"/>
              <a:gd name="connsiteX284" fmla="*/ 3986028 w 4389120"/>
              <a:gd name="connsiteY284" fmla="*/ 2443530 h 3206031"/>
              <a:gd name="connsiteX285" fmla="*/ 4010988 w 4389120"/>
              <a:gd name="connsiteY285" fmla="*/ 2436034 h 3206031"/>
              <a:gd name="connsiteX286" fmla="*/ 4037192 w 4389120"/>
              <a:gd name="connsiteY286" fmla="*/ 2432286 h 3206031"/>
              <a:gd name="connsiteX287" fmla="*/ 4064640 w 4389120"/>
              <a:gd name="connsiteY287" fmla="*/ 2428554 h 3206031"/>
              <a:gd name="connsiteX288" fmla="*/ 2000502 w 4389120"/>
              <a:gd name="connsiteY288" fmla="*/ 2424806 h 3206031"/>
              <a:gd name="connsiteX289" fmla="*/ 2021714 w 4389120"/>
              <a:gd name="connsiteY289" fmla="*/ 2426051 h 3206031"/>
              <a:gd name="connsiteX290" fmla="*/ 2042926 w 4389120"/>
              <a:gd name="connsiteY290" fmla="*/ 2427295 h 3206031"/>
              <a:gd name="connsiteX291" fmla="*/ 2064154 w 4389120"/>
              <a:gd name="connsiteY291" fmla="*/ 2429798 h 3206031"/>
              <a:gd name="connsiteX292" fmla="*/ 2084122 w 4389120"/>
              <a:gd name="connsiteY292" fmla="*/ 2432287 h 3206031"/>
              <a:gd name="connsiteX293" fmla="*/ 2104090 w 4389120"/>
              <a:gd name="connsiteY293" fmla="*/ 2437279 h 3206031"/>
              <a:gd name="connsiteX294" fmla="*/ 2124043 w 4389120"/>
              <a:gd name="connsiteY294" fmla="*/ 2442271 h 3206031"/>
              <a:gd name="connsiteX295" fmla="*/ 2142766 w 4389120"/>
              <a:gd name="connsiteY295" fmla="*/ 2448507 h 3206031"/>
              <a:gd name="connsiteX296" fmla="*/ 2161490 w 4389120"/>
              <a:gd name="connsiteY296" fmla="*/ 2454758 h 3206031"/>
              <a:gd name="connsiteX297" fmla="*/ 2180214 w 4389120"/>
              <a:gd name="connsiteY297" fmla="*/ 2463483 h 3206031"/>
              <a:gd name="connsiteX298" fmla="*/ 2197678 w 4389120"/>
              <a:gd name="connsiteY298" fmla="*/ 2470979 h 3206031"/>
              <a:gd name="connsiteX299" fmla="*/ 2213899 w 4389120"/>
              <a:gd name="connsiteY299" fmla="*/ 2480963 h 3206031"/>
              <a:gd name="connsiteX300" fmla="*/ 2230134 w 4389120"/>
              <a:gd name="connsiteY300" fmla="*/ 2490947 h 3206031"/>
              <a:gd name="connsiteX301" fmla="*/ 2246354 w 4389120"/>
              <a:gd name="connsiteY301" fmla="*/ 2500931 h 3206031"/>
              <a:gd name="connsiteX302" fmla="*/ 2261330 w 4389120"/>
              <a:gd name="connsiteY302" fmla="*/ 2513403 h 3206031"/>
              <a:gd name="connsiteX303" fmla="*/ 2276306 w 4389120"/>
              <a:gd name="connsiteY303" fmla="*/ 2524646 h 3206031"/>
              <a:gd name="connsiteX304" fmla="*/ 2290023 w 4389120"/>
              <a:gd name="connsiteY304" fmla="*/ 2538363 h 3206031"/>
              <a:gd name="connsiteX305" fmla="*/ 2302510 w 4389120"/>
              <a:gd name="connsiteY305" fmla="*/ 2550851 h 3206031"/>
              <a:gd name="connsiteX306" fmla="*/ 2314983 w 4389120"/>
              <a:gd name="connsiteY306" fmla="*/ 2565827 h 3206031"/>
              <a:gd name="connsiteX307" fmla="*/ 2327471 w 4389120"/>
              <a:gd name="connsiteY307" fmla="*/ 2579558 h 3206031"/>
              <a:gd name="connsiteX308" fmla="*/ 2338699 w 4389120"/>
              <a:gd name="connsiteY308" fmla="*/ 2595779 h 3206031"/>
              <a:gd name="connsiteX309" fmla="*/ 2348683 w 4389120"/>
              <a:gd name="connsiteY309" fmla="*/ 2610755 h 3206031"/>
              <a:gd name="connsiteX310" fmla="*/ 2357423 w 4389120"/>
              <a:gd name="connsiteY310" fmla="*/ 2626975 h 3206031"/>
              <a:gd name="connsiteX311" fmla="*/ 2366162 w 4389120"/>
              <a:gd name="connsiteY311" fmla="*/ 2644439 h 3206031"/>
              <a:gd name="connsiteX312" fmla="*/ 2374887 w 4389120"/>
              <a:gd name="connsiteY312" fmla="*/ 2660675 h 3206031"/>
              <a:gd name="connsiteX313" fmla="*/ 2381138 w 4389120"/>
              <a:gd name="connsiteY313" fmla="*/ 2678139 h 3206031"/>
              <a:gd name="connsiteX314" fmla="*/ 2387375 w 4389120"/>
              <a:gd name="connsiteY314" fmla="*/ 2696863 h 3206031"/>
              <a:gd name="connsiteX315" fmla="*/ 2392367 w 4389120"/>
              <a:gd name="connsiteY315" fmla="*/ 2715587 h 3206031"/>
              <a:gd name="connsiteX316" fmla="*/ 2397359 w 4389120"/>
              <a:gd name="connsiteY316" fmla="*/ 2734295 h 3206031"/>
              <a:gd name="connsiteX317" fmla="*/ 2399847 w 4389120"/>
              <a:gd name="connsiteY317" fmla="*/ 2753019 h 3206031"/>
              <a:gd name="connsiteX318" fmla="*/ 2402351 w 4389120"/>
              <a:gd name="connsiteY318" fmla="*/ 2772987 h 3206031"/>
              <a:gd name="connsiteX319" fmla="*/ 2404839 w 4389120"/>
              <a:gd name="connsiteY319" fmla="*/ 2792955 h 3206031"/>
              <a:gd name="connsiteX320" fmla="*/ 2404839 w 4389120"/>
              <a:gd name="connsiteY320" fmla="*/ 2812923 h 3206031"/>
              <a:gd name="connsiteX321" fmla="*/ 2404839 w 4389120"/>
              <a:gd name="connsiteY321" fmla="*/ 2815411 h 3206031"/>
              <a:gd name="connsiteX322" fmla="*/ 2404839 w 4389120"/>
              <a:gd name="connsiteY322" fmla="*/ 2835379 h 3206031"/>
              <a:gd name="connsiteX323" fmla="*/ 2402351 w 4389120"/>
              <a:gd name="connsiteY323" fmla="*/ 2855347 h 3206031"/>
              <a:gd name="connsiteX324" fmla="*/ 2399847 w 4389120"/>
              <a:gd name="connsiteY324" fmla="*/ 2874071 h 3206031"/>
              <a:gd name="connsiteX325" fmla="*/ 2397359 w 4389120"/>
              <a:gd name="connsiteY325" fmla="*/ 2894039 h 3206031"/>
              <a:gd name="connsiteX326" fmla="*/ 2392367 w 4389120"/>
              <a:gd name="connsiteY326" fmla="*/ 2912763 h 3206031"/>
              <a:gd name="connsiteX327" fmla="*/ 2387375 w 4389120"/>
              <a:gd name="connsiteY327" fmla="*/ 2931471 h 3206031"/>
              <a:gd name="connsiteX328" fmla="*/ 2381138 w 4389120"/>
              <a:gd name="connsiteY328" fmla="*/ 2948951 h 3206031"/>
              <a:gd name="connsiteX329" fmla="*/ 2373643 w 4389120"/>
              <a:gd name="connsiteY329" fmla="*/ 2967675 h 3206031"/>
              <a:gd name="connsiteX330" fmla="*/ 2366162 w 4389120"/>
              <a:gd name="connsiteY330" fmla="*/ 2983895 h 3206031"/>
              <a:gd name="connsiteX331" fmla="*/ 2357423 w 4389120"/>
              <a:gd name="connsiteY331" fmla="*/ 3001359 h 3206031"/>
              <a:gd name="connsiteX332" fmla="*/ 2347439 w 4389120"/>
              <a:gd name="connsiteY332" fmla="*/ 3017595 h 3206031"/>
              <a:gd name="connsiteX333" fmla="*/ 2337455 w 4389120"/>
              <a:gd name="connsiteY333" fmla="*/ 3033815 h 3206031"/>
              <a:gd name="connsiteX334" fmla="*/ 2326226 w 4389120"/>
              <a:gd name="connsiteY334" fmla="*/ 3048791 h 3206031"/>
              <a:gd name="connsiteX335" fmla="*/ 2314983 w 4389120"/>
              <a:gd name="connsiteY335" fmla="*/ 3063767 h 3206031"/>
              <a:gd name="connsiteX336" fmla="*/ 2302510 w 4389120"/>
              <a:gd name="connsiteY336" fmla="*/ 3077483 h 3206031"/>
              <a:gd name="connsiteX337" fmla="*/ 2288779 w 4389120"/>
              <a:gd name="connsiteY337" fmla="*/ 3091215 h 3206031"/>
              <a:gd name="connsiteX338" fmla="*/ 2275062 w 4389120"/>
              <a:gd name="connsiteY338" fmla="*/ 3103703 h 3206031"/>
              <a:gd name="connsiteX339" fmla="*/ 2260086 w 4389120"/>
              <a:gd name="connsiteY339" fmla="*/ 3116175 h 3206031"/>
              <a:gd name="connsiteX340" fmla="*/ 2245110 w 4389120"/>
              <a:gd name="connsiteY340" fmla="*/ 3127403 h 3206031"/>
              <a:gd name="connsiteX341" fmla="*/ 2228875 w 4389120"/>
              <a:gd name="connsiteY341" fmla="*/ 3138647 h 3206031"/>
              <a:gd name="connsiteX342" fmla="*/ 2212654 w 4389120"/>
              <a:gd name="connsiteY342" fmla="*/ 3148631 h 3206031"/>
              <a:gd name="connsiteX343" fmla="*/ 2195190 w 4389120"/>
              <a:gd name="connsiteY343" fmla="*/ 3158615 h 3206031"/>
              <a:gd name="connsiteX344" fmla="*/ 2177710 w 4389120"/>
              <a:gd name="connsiteY344" fmla="*/ 3167339 h 3206031"/>
              <a:gd name="connsiteX345" fmla="*/ 2160246 w 4389120"/>
              <a:gd name="connsiteY345" fmla="*/ 3174835 h 3206031"/>
              <a:gd name="connsiteX346" fmla="*/ 2141522 w 4389120"/>
              <a:gd name="connsiteY346" fmla="*/ 3182315 h 3206031"/>
              <a:gd name="connsiteX347" fmla="*/ 2121554 w 4389120"/>
              <a:gd name="connsiteY347" fmla="*/ 3188567 h 3206031"/>
              <a:gd name="connsiteX348" fmla="*/ 2102830 w 4389120"/>
              <a:gd name="connsiteY348" fmla="*/ 3193559 h 3206031"/>
              <a:gd name="connsiteX349" fmla="*/ 2082862 w 4389120"/>
              <a:gd name="connsiteY349" fmla="*/ 3197291 h 3206031"/>
              <a:gd name="connsiteX350" fmla="*/ 2061650 w 4389120"/>
              <a:gd name="connsiteY350" fmla="*/ 3201039 h 3206031"/>
              <a:gd name="connsiteX351" fmla="*/ 2040438 w 4389120"/>
              <a:gd name="connsiteY351" fmla="*/ 3203543 h 3206031"/>
              <a:gd name="connsiteX352" fmla="*/ 2019226 w 4389120"/>
              <a:gd name="connsiteY352" fmla="*/ 3204787 h 3206031"/>
              <a:gd name="connsiteX353" fmla="*/ 1997998 w 4389120"/>
              <a:gd name="connsiteY353" fmla="*/ 3206031 h 3206031"/>
              <a:gd name="connsiteX354" fmla="*/ 1976786 w 4389120"/>
              <a:gd name="connsiteY354" fmla="*/ 3204787 h 3206031"/>
              <a:gd name="connsiteX355" fmla="*/ 1955574 w 4389120"/>
              <a:gd name="connsiteY355" fmla="*/ 3203543 h 3206031"/>
              <a:gd name="connsiteX356" fmla="*/ 1934362 w 4389120"/>
              <a:gd name="connsiteY356" fmla="*/ 3201039 h 3206031"/>
              <a:gd name="connsiteX357" fmla="*/ 1913150 w 4389120"/>
              <a:gd name="connsiteY357" fmla="*/ 3197291 h 3206031"/>
              <a:gd name="connsiteX358" fmla="*/ 1893182 w 4389120"/>
              <a:gd name="connsiteY358" fmla="*/ 3193559 h 3206031"/>
              <a:gd name="connsiteX359" fmla="*/ 1874458 w 4389120"/>
              <a:gd name="connsiteY359" fmla="*/ 3188567 h 3206031"/>
              <a:gd name="connsiteX360" fmla="*/ 1855734 w 4389120"/>
              <a:gd name="connsiteY360" fmla="*/ 3182315 h 3206031"/>
              <a:gd name="connsiteX361" fmla="*/ 1837010 w 4389120"/>
              <a:gd name="connsiteY361" fmla="*/ 3174835 h 3206031"/>
              <a:gd name="connsiteX362" fmla="*/ 1818302 w 4389120"/>
              <a:gd name="connsiteY362" fmla="*/ 3167339 h 3206031"/>
              <a:gd name="connsiteX363" fmla="*/ 1800822 w 4389120"/>
              <a:gd name="connsiteY363" fmla="*/ 3158615 h 3206031"/>
              <a:gd name="connsiteX364" fmla="*/ 1784602 w 4389120"/>
              <a:gd name="connsiteY364" fmla="*/ 3149875 h 3206031"/>
              <a:gd name="connsiteX365" fmla="*/ 1768382 w 4389120"/>
              <a:gd name="connsiteY365" fmla="*/ 3139891 h 3206031"/>
              <a:gd name="connsiteX366" fmla="*/ 1752161 w 4389120"/>
              <a:gd name="connsiteY366" fmla="*/ 3128663 h 3206031"/>
              <a:gd name="connsiteX367" fmla="*/ 1737185 w 4389120"/>
              <a:gd name="connsiteY367" fmla="*/ 3117419 h 3206031"/>
              <a:gd name="connsiteX368" fmla="*/ 1722209 w 4389120"/>
              <a:gd name="connsiteY368" fmla="*/ 3104947 h 3206031"/>
              <a:gd name="connsiteX369" fmla="*/ 1708478 w 4389120"/>
              <a:gd name="connsiteY369" fmla="*/ 3092459 h 3206031"/>
              <a:gd name="connsiteX370" fmla="*/ 1695990 w 4389120"/>
              <a:gd name="connsiteY370" fmla="*/ 3078743 h 3206031"/>
              <a:gd name="connsiteX371" fmla="*/ 1683518 w 4389120"/>
              <a:gd name="connsiteY371" fmla="*/ 3065011 h 3206031"/>
              <a:gd name="connsiteX372" fmla="*/ 1671030 w 4389120"/>
              <a:gd name="connsiteY372" fmla="*/ 3050035 h 3206031"/>
              <a:gd name="connsiteX373" fmla="*/ 1659802 w 4389120"/>
              <a:gd name="connsiteY373" fmla="*/ 3035059 h 3206031"/>
              <a:gd name="connsiteX374" fmla="*/ 1649818 w 4389120"/>
              <a:gd name="connsiteY374" fmla="*/ 3020083 h 3206031"/>
              <a:gd name="connsiteX375" fmla="*/ 1641078 w 4389120"/>
              <a:gd name="connsiteY375" fmla="*/ 3003863 h 3206031"/>
              <a:gd name="connsiteX376" fmla="*/ 1632353 w 4389120"/>
              <a:gd name="connsiteY376" fmla="*/ 2986383 h 3206031"/>
              <a:gd name="connsiteX377" fmla="*/ 1623613 w 4389120"/>
              <a:gd name="connsiteY377" fmla="*/ 2968919 h 3206031"/>
              <a:gd name="connsiteX378" fmla="*/ 1617377 w 4389120"/>
              <a:gd name="connsiteY378" fmla="*/ 2951439 h 3206031"/>
              <a:gd name="connsiteX379" fmla="*/ 1611126 w 4389120"/>
              <a:gd name="connsiteY379" fmla="*/ 2933975 h 3206031"/>
              <a:gd name="connsiteX380" fmla="*/ 1606134 w 4389120"/>
              <a:gd name="connsiteY380" fmla="*/ 2915251 h 3206031"/>
              <a:gd name="connsiteX381" fmla="*/ 1601142 w 4389120"/>
              <a:gd name="connsiteY381" fmla="*/ 2896543 h 3206031"/>
              <a:gd name="connsiteX382" fmla="*/ 1597409 w 4389120"/>
              <a:gd name="connsiteY382" fmla="*/ 2877819 h 3206031"/>
              <a:gd name="connsiteX383" fmla="*/ 1594906 w 4389120"/>
              <a:gd name="connsiteY383" fmla="*/ 2857851 h 3206031"/>
              <a:gd name="connsiteX384" fmla="*/ 1593661 w 4389120"/>
              <a:gd name="connsiteY384" fmla="*/ 2837883 h 3206031"/>
              <a:gd name="connsiteX385" fmla="*/ 1593661 w 4389120"/>
              <a:gd name="connsiteY385" fmla="*/ 2817915 h 3206031"/>
              <a:gd name="connsiteX386" fmla="*/ 1593661 w 4389120"/>
              <a:gd name="connsiteY386" fmla="*/ 2815411 h 3206031"/>
              <a:gd name="connsiteX387" fmla="*/ 1593661 w 4389120"/>
              <a:gd name="connsiteY387" fmla="*/ 2795443 h 3206031"/>
              <a:gd name="connsiteX388" fmla="*/ 1594906 w 4389120"/>
              <a:gd name="connsiteY388" fmla="*/ 2775475 h 3206031"/>
              <a:gd name="connsiteX389" fmla="*/ 1597409 w 4389120"/>
              <a:gd name="connsiteY389" fmla="*/ 2755507 h 3206031"/>
              <a:gd name="connsiteX390" fmla="*/ 1601142 w 4389120"/>
              <a:gd name="connsiteY390" fmla="*/ 2736799 h 3206031"/>
              <a:gd name="connsiteX391" fmla="*/ 1606134 w 4389120"/>
              <a:gd name="connsiteY391" fmla="*/ 2718075 h 3206031"/>
              <a:gd name="connsiteX392" fmla="*/ 1611126 w 4389120"/>
              <a:gd name="connsiteY392" fmla="*/ 2699351 h 3206031"/>
              <a:gd name="connsiteX393" fmla="*/ 1617377 w 4389120"/>
              <a:gd name="connsiteY393" fmla="*/ 2680643 h 3206031"/>
              <a:gd name="connsiteX394" fmla="*/ 1624858 w 4389120"/>
              <a:gd name="connsiteY394" fmla="*/ 2663163 h 3206031"/>
              <a:gd name="connsiteX395" fmla="*/ 1632353 w 4389120"/>
              <a:gd name="connsiteY395" fmla="*/ 2645699 h 3206031"/>
              <a:gd name="connsiteX396" fmla="*/ 1641078 w 4389120"/>
              <a:gd name="connsiteY396" fmla="*/ 2629463 h 3206031"/>
              <a:gd name="connsiteX397" fmla="*/ 1649818 w 4389120"/>
              <a:gd name="connsiteY397" fmla="*/ 2613243 h 3206031"/>
              <a:gd name="connsiteX398" fmla="*/ 1661046 w 4389120"/>
              <a:gd name="connsiteY398" fmla="*/ 2597023 h 3206031"/>
              <a:gd name="connsiteX399" fmla="*/ 1672289 w 4389120"/>
              <a:gd name="connsiteY399" fmla="*/ 2582047 h 3206031"/>
              <a:gd name="connsiteX400" fmla="*/ 1683518 w 4389120"/>
              <a:gd name="connsiteY400" fmla="*/ 2567071 h 3206031"/>
              <a:gd name="connsiteX401" fmla="*/ 1695990 w 4389120"/>
              <a:gd name="connsiteY401" fmla="*/ 2553339 h 3206031"/>
              <a:gd name="connsiteX402" fmla="*/ 1709722 w 4389120"/>
              <a:gd name="connsiteY402" fmla="*/ 2539622 h 3206031"/>
              <a:gd name="connsiteX403" fmla="*/ 1723454 w 4389120"/>
              <a:gd name="connsiteY403" fmla="*/ 2525891 h 3206031"/>
              <a:gd name="connsiteX404" fmla="*/ 1738430 w 4389120"/>
              <a:gd name="connsiteY404" fmla="*/ 2514662 h 3206031"/>
              <a:gd name="connsiteX405" fmla="*/ 1753406 w 4389120"/>
              <a:gd name="connsiteY405" fmla="*/ 2502175 h 3206031"/>
              <a:gd name="connsiteX406" fmla="*/ 1769626 w 4389120"/>
              <a:gd name="connsiteY406" fmla="*/ 2492191 h 3206031"/>
              <a:gd name="connsiteX407" fmla="*/ 1785846 w 4389120"/>
              <a:gd name="connsiteY407" fmla="*/ 2480963 h 3206031"/>
              <a:gd name="connsiteX408" fmla="*/ 1802066 w 4389120"/>
              <a:gd name="connsiteY408" fmla="*/ 2472223 h 3206031"/>
              <a:gd name="connsiteX409" fmla="*/ 1820790 w 4389120"/>
              <a:gd name="connsiteY409" fmla="*/ 2463483 h 3206031"/>
              <a:gd name="connsiteX410" fmla="*/ 1838270 w 4389120"/>
              <a:gd name="connsiteY410" fmla="*/ 2456003 h 3206031"/>
              <a:gd name="connsiteX411" fmla="*/ 1856978 w 4389120"/>
              <a:gd name="connsiteY411" fmla="*/ 2448507 h 3206031"/>
              <a:gd name="connsiteX412" fmla="*/ 1875702 w 4389120"/>
              <a:gd name="connsiteY412" fmla="*/ 2442271 h 3206031"/>
              <a:gd name="connsiteX413" fmla="*/ 1895670 w 4389120"/>
              <a:gd name="connsiteY413" fmla="*/ 2437279 h 3206031"/>
              <a:gd name="connsiteX414" fmla="*/ 1915638 w 4389120"/>
              <a:gd name="connsiteY414" fmla="*/ 2432287 h 3206031"/>
              <a:gd name="connsiteX415" fmla="*/ 1936850 w 4389120"/>
              <a:gd name="connsiteY415" fmla="*/ 2429798 h 3206031"/>
              <a:gd name="connsiteX416" fmla="*/ 1958062 w 4389120"/>
              <a:gd name="connsiteY416" fmla="*/ 2427295 h 3206031"/>
              <a:gd name="connsiteX417" fmla="*/ 1979290 w 4389120"/>
              <a:gd name="connsiteY417" fmla="*/ 2426051 h 3206031"/>
              <a:gd name="connsiteX418" fmla="*/ 1247969 w 4389120"/>
              <a:gd name="connsiteY418" fmla="*/ 2424806 h 3206031"/>
              <a:gd name="connsiteX419" fmla="*/ 1274173 w 4389120"/>
              <a:gd name="connsiteY419" fmla="*/ 2426051 h 3206031"/>
              <a:gd name="connsiteX420" fmla="*/ 1299133 w 4389120"/>
              <a:gd name="connsiteY420" fmla="*/ 2427295 h 3206031"/>
              <a:gd name="connsiteX421" fmla="*/ 1322849 w 4389120"/>
              <a:gd name="connsiteY421" fmla="*/ 2429798 h 3206031"/>
              <a:gd name="connsiteX422" fmla="*/ 1345321 w 4389120"/>
              <a:gd name="connsiteY422" fmla="*/ 2433546 h 3206031"/>
              <a:gd name="connsiteX423" fmla="*/ 1366533 w 4389120"/>
              <a:gd name="connsiteY423" fmla="*/ 2438538 h 3206031"/>
              <a:gd name="connsiteX424" fmla="*/ 1386501 w 4389120"/>
              <a:gd name="connsiteY424" fmla="*/ 2443530 h 3206031"/>
              <a:gd name="connsiteX425" fmla="*/ 1406469 w 4389120"/>
              <a:gd name="connsiteY425" fmla="*/ 2451011 h 3206031"/>
              <a:gd name="connsiteX426" fmla="*/ 1425177 w 4389120"/>
              <a:gd name="connsiteY426" fmla="*/ 2458491 h 3206031"/>
              <a:gd name="connsiteX427" fmla="*/ 1442657 w 4389120"/>
              <a:gd name="connsiteY427" fmla="*/ 2467231 h 3206031"/>
              <a:gd name="connsiteX428" fmla="*/ 1458877 w 4389120"/>
              <a:gd name="connsiteY428" fmla="*/ 2477215 h 3206031"/>
              <a:gd name="connsiteX429" fmla="*/ 1475097 w 4389120"/>
              <a:gd name="connsiteY429" fmla="*/ 2487199 h 3206031"/>
              <a:gd name="connsiteX430" fmla="*/ 1491333 w 4389120"/>
              <a:gd name="connsiteY430" fmla="*/ 2498427 h 3206031"/>
              <a:gd name="connsiteX431" fmla="*/ 1506309 w 4389120"/>
              <a:gd name="connsiteY431" fmla="*/ 2509670 h 3206031"/>
              <a:gd name="connsiteX432" fmla="*/ 1520025 w 4389120"/>
              <a:gd name="connsiteY432" fmla="*/ 2523387 h 3206031"/>
              <a:gd name="connsiteX433" fmla="*/ 1533757 w 4389120"/>
              <a:gd name="connsiteY433" fmla="*/ 2537119 h 3206031"/>
              <a:gd name="connsiteX434" fmla="*/ 1547489 w 4389120"/>
              <a:gd name="connsiteY434" fmla="*/ 2550851 h 3206031"/>
              <a:gd name="connsiteX435" fmla="*/ 1417697 w 4389120"/>
              <a:gd name="connsiteY435" fmla="*/ 2690627 h 3206031"/>
              <a:gd name="connsiteX436" fmla="*/ 1400233 w 4389120"/>
              <a:gd name="connsiteY436" fmla="*/ 2673147 h 3206031"/>
              <a:gd name="connsiteX437" fmla="*/ 1381509 w 4389120"/>
              <a:gd name="connsiteY437" fmla="*/ 2656927 h 3206031"/>
              <a:gd name="connsiteX438" fmla="*/ 1362785 w 4389120"/>
              <a:gd name="connsiteY438" fmla="*/ 2641951 h 3206031"/>
              <a:gd name="connsiteX439" fmla="*/ 1342817 w 4389120"/>
              <a:gd name="connsiteY439" fmla="*/ 2630723 h 3206031"/>
              <a:gd name="connsiteX440" fmla="*/ 1321605 w 4389120"/>
              <a:gd name="connsiteY440" fmla="*/ 2620739 h 3206031"/>
              <a:gd name="connsiteX441" fmla="*/ 1310377 w 4389120"/>
              <a:gd name="connsiteY441" fmla="*/ 2616991 h 3206031"/>
              <a:gd name="connsiteX442" fmla="*/ 1299133 w 4389120"/>
              <a:gd name="connsiteY442" fmla="*/ 2614487 h 3206031"/>
              <a:gd name="connsiteX443" fmla="*/ 1286661 w 4389120"/>
              <a:gd name="connsiteY443" fmla="*/ 2611999 h 3206031"/>
              <a:gd name="connsiteX444" fmla="*/ 1274173 w 4389120"/>
              <a:gd name="connsiteY444" fmla="*/ 2609495 h 3206031"/>
              <a:gd name="connsiteX445" fmla="*/ 1260457 w 4389120"/>
              <a:gd name="connsiteY445" fmla="*/ 2608251 h 3206031"/>
              <a:gd name="connsiteX446" fmla="*/ 1246725 w 4389120"/>
              <a:gd name="connsiteY446" fmla="*/ 2608251 h 3206031"/>
              <a:gd name="connsiteX447" fmla="*/ 1226757 w 4389120"/>
              <a:gd name="connsiteY447" fmla="*/ 2609495 h 3206031"/>
              <a:gd name="connsiteX448" fmla="*/ 1208033 w 4389120"/>
              <a:gd name="connsiteY448" fmla="*/ 2611999 h 3206031"/>
              <a:gd name="connsiteX449" fmla="*/ 1190569 w 4389120"/>
              <a:gd name="connsiteY449" fmla="*/ 2616991 h 3206031"/>
              <a:gd name="connsiteX450" fmla="*/ 1173089 w 4389120"/>
              <a:gd name="connsiteY450" fmla="*/ 2624471 h 3206031"/>
              <a:gd name="connsiteX451" fmla="*/ 1158113 w 4389120"/>
              <a:gd name="connsiteY451" fmla="*/ 2633211 h 3206031"/>
              <a:gd name="connsiteX452" fmla="*/ 1143137 w 4389120"/>
              <a:gd name="connsiteY452" fmla="*/ 2643195 h 3206031"/>
              <a:gd name="connsiteX453" fmla="*/ 1128161 w 4389120"/>
              <a:gd name="connsiteY453" fmla="*/ 2655683 h 3206031"/>
              <a:gd name="connsiteX454" fmla="*/ 1115689 w 4389120"/>
              <a:gd name="connsiteY454" fmla="*/ 2669399 h 3206031"/>
              <a:gd name="connsiteX455" fmla="*/ 1104461 w 4389120"/>
              <a:gd name="connsiteY455" fmla="*/ 2683131 h 3206031"/>
              <a:gd name="connsiteX456" fmla="*/ 1094477 w 4389120"/>
              <a:gd name="connsiteY456" fmla="*/ 2699351 h 3206031"/>
              <a:gd name="connsiteX457" fmla="*/ 1085737 w 4389120"/>
              <a:gd name="connsiteY457" fmla="*/ 2715587 h 3206031"/>
              <a:gd name="connsiteX458" fmla="*/ 1078241 w 4389120"/>
              <a:gd name="connsiteY458" fmla="*/ 2734295 h 3206031"/>
              <a:gd name="connsiteX459" fmla="*/ 1073249 w 4389120"/>
              <a:gd name="connsiteY459" fmla="*/ 2753019 h 3206031"/>
              <a:gd name="connsiteX460" fmla="*/ 1068257 w 4389120"/>
              <a:gd name="connsiteY460" fmla="*/ 2771743 h 3206031"/>
              <a:gd name="connsiteX461" fmla="*/ 1065769 w 4389120"/>
              <a:gd name="connsiteY461" fmla="*/ 2791711 h 3206031"/>
              <a:gd name="connsiteX462" fmla="*/ 1064525 w 4389120"/>
              <a:gd name="connsiteY462" fmla="*/ 2812923 h 3206031"/>
              <a:gd name="connsiteX463" fmla="*/ 1064525 w 4389120"/>
              <a:gd name="connsiteY463" fmla="*/ 2815411 h 3206031"/>
              <a:gd name="connsiteX464" fmla="*/ 1065769 w 4389120"/>
              <a:gd name="connsiteY464" fmla="*/ 2836639 h 3206031"/>
              <a:gd name="connsiteX465" fmla="*/ 1068257 w 4389120"/>
              <a:gd name="connsiteY465" fmla="*/ 2856607 h 3206031"/>
              <a:gd name="connsiteX466" fmla="*/ 1073249 w 4389120"/>
              <a:gd name="connsiteY466" fmla="*/ 2876575 h 3206031"/>
              <a:gd name="connsiteX467" fmla="*/ 1078241 w 4389120"/>
              <a:gd name="connsiteY467" fmla="*/ 2896543 h 3206031"/>
              <a:gd name="connsiteX468" fmla="*/ 1085737 w 4389120"/>
              <a:gd name="connsiteY468" fmla="*/ 2914007 h 3206031"/>
              <a:gd name="connsiteX469" fmla="*/ 1094477 w 4389120"/>
              <a:gd name="connsiteY469" fmla="*/ 2931471 h 3206031"/>
              <a:gd name="connsiteX470" fmla="*/ 1104461 w 4389120"/>
              <a:gd name="connsiteY470" fmla="*/ 2947707 h 3206031"/>
              <a:gd name="connsiteX471" fmla="*/ 1116933 w 4389120"/>
              <a:gd name="connsiteY471" fmla="*/ 2961423 h 3206031"/>
              <a:gd name="connsiteX472" fmla="*/ 1129421 w 4389120"/>
              <a:gd name="connsiteY472" fmla="*/ 2975155 h 3206031"/>
              <a:gd name="connsiteX473" fmla="*/ 1144397 w 4389120"/>
              <a:gd name="connsiteY473" fmla="*/ 2987643 h 3206031"/>
              <a:gd name="connsiteX474" fmla="*/ 1159373 w 4389120"/>
              <a:gd name="connsiteY474" fmla="*/ 2997627 h 3206031"/>
              <a:gd name="connsiteX475" fmla="*/ 1176837 w 4389120"/>
              <a:gd name="connsiteY475" fmla="*/ 3006351 h 3206031"/>
              <a:gd name="connsiteX476" fmla="*/ 1194317 w 4389120"/>
              <a:gd name="connsiteY476" fmla="*/ 3012603 h 3206031"/>
              <a:gd name="connsiteX477" fmla="*/ 1214285 w 4389120"/>
              <a:gd name="connsiteY477" fmla="*/ 3017595 h 3206031"/>
              <a:gd name="connsiteX478" fmla="*/ 1234237 w 4389120"/>
              <a:gd name="connsiteY478" fmla="*/ 3021327 h 3206031"/>
              <a:gd name="connsiteX479" fmla="*/ 1255465 w 4389120"/>
              <a:gd name="connsiteY479" fmla="*/ 3022587 h 3206031"/>
              <a:gd name="connsiteX480" fmla="*/ 1281669 w 4389120"/>
              <a:gd name="connsiteY480" fmla="*/ 3021327 h 3206031"/>
              <a:gd name="connsiteX481" fmla="*/ 1305385 w 4389120"/>
              <a:gd name="connsiteY481" fmla="*/ 3016335 h 3206031"/>
              <a:gd name="connsiteX482" fmla="*/ 1327841 w 4389120"/>
              <a:gd name="connsiteY482" fmla="*/ 3010099 h 3206031"/>
              <a:gd name="connsiteX483" fmla="*/ 1349053 w 4389120"/>
              <a:gd name="connsiteY483" fmla="*/ 3001359 h 3206031"/>
              <a:gd name="connsiteX484" fmla="*/ 1369021 w 4389120"/>
              <a:gd name="connsiteY484" fmla="*/ 2988887 h 3206031"/>
              <a:gd name="connsiteX485" fmla="*/ 1388989 w 4389120"/>
              <a:gd name="connsiteY485" fmla="*/ 2975155 h 3206031"/>
              <a:gd name="connsiteX486" fmla="*/ 1407713 w 4389120"/>
              <a:gd name="connsiteY486" fmla="*/ 2960179 h 3206031"/>
              <a:gd name="connsiteX487" fmla="*/ 1427681 w 4389120"/>
              <a:gd name="connsiteY487" fmla="*/ 2942715 h 3206031"/>
              <a:gd name="connsiteX488" fmla="*/ 1551237 w 4389120"/>
              <a:gd name="connsiteY488" fmla="*/ 3068759 h 3206031"/>
              <a:gd name="connsiteX489" fmla="*/ 1523773 w 4389120"/>
              <a:gd name="connsiteY489" fmla="*/ 3097451 h 3206031"/>
              <a:gd name="connsiteX490" fmla="*/ 1508797 w 4389120"/>
              <a:gd name="connsiteY490" fmla="*/ 3111183 h 3206031"/>
              <a:gd name="connsiteX491" fmla="*/ 1493821 w 4389120"/>
              <a:gd name="connsiteY491" fmla="*/ 3123671 h 3206031"/>
              <a:gd name="connsiteX492" fmla="*/ 1478845 w 4389120"/>
              <a:gd name="connsiteY492" fmla="*/ 3136143 h 3206031"/>
              <a:gd name="connsiteX493" fmla="*/ 1462625 w 4389120"/>
              <a:gd name="connsiteY493" fmla="*/ 3147371 h 3206031"/>
              <a:gd name="connsiteX494" fmla="*/ 1445145 w 4389120"/>
              <a:gd name="connsiteY494" fmla="*/ 3157355 h 3206031"/>
              <a:gd name="connsiteX495" fmla="*/ 1427681 w 4389120"/>
              <a:gd name="connsiteY495" fmla="*/ 3167339 h 3206031"/>
              <a:gd name="connsiteX496" fmla="*/ 1408957 w 4389120"/>
              <a:gd name="connsiteY496" fmla="*/ 3176079 h 3206031"/>
              <a:gd name="connsiteX497" fmla="*/ 1388989 w 4389120"/>
              <a:gd name="connsiteY497" fmla="*/ 3183575 h 3206031"/>
              <a:gd name="connsiteX498" fmla="*/ 1367777 w 4389120"/>
              <a:gd name="connsiteY498" fmla="*/ 3189811 h 3206031"/>
              <a:gd name="connsiteX499" fmla="*/ 1346565 w 4389120"/>
              <a:gd name="connsiteY499" fmla="*/ 3194803 h 3206031"/>
              <a:gd name="connsiteX500" fmla="*/ 1322849 w 4389120"/>
              <a:gd name="connsiteY500" fmla="*/ 3199795 h 3206031"/>
              <a:gd name="connsiteX501" fmla="*/ 1299133 w 4389120"/>
              <a:gd name="connsiteY501" fmla="*/ 3203543 h 3206031"/>
              <a:gd name="connsiteX502" fmla="*/ 1272929 w 4389120"/>
              <a:gd name="connsiteY502" fmla="*/ 3204787 h 3206031"/>
              <a:gd name="connsiteX503" fmla="*/ 1245481 w 4389120"/>
              <a:gd name="connsiteY503" fmla="*/ 3206031 h 3206031"/>
              <a:gd name="connsiteX504" fmla="*/ 1224269 w 4389120"/>
              <a:gd name="connsiteY504" fmla="*/ 3204787 h 3206031"/>
              <a:gd name="connsiteX505" fmla="*/ 1204301 w 4389120"/>
              <a:gd name="connsiteY505" fmla="*/ 3203543 h 3206031"/>
              <a:gd name="connsiteX506" fmla="*/ 1184333 w 4389120"/>
              <a:gd name="connsiteY506" fmla="*/ 3201039 h 3206031"/>
              <a:gd name="connsiteX507" fmla="*/ 1164365 w 4389120"/>
              <a:gd name="connsiteY507" fmla="*/ 3197291 h 3206031"/>
              <a:gd name="connsiteX508" fmla="*/ 1144397 w 4389120"/>
              <a:gd name="connsiteY508" fmla="*/ 3193559 h 3206031"/>
              <a:gd name="connsiteX509" fmla="*/ 1125673 w 4389120"/>
              <a:gd name="connsiteY509" fmla="*/ 3188567 h 3206031"/>
              <a:gd name="connsiteX510" fmla="*/ 1106949 w 4389120"/>
              <a:gd name="connsiteY510" fmla="*/ 3182315 h 3206031"/>
              <a:gd name="connsiteX511" fmla="*/ 1089485 w 4389120"/>
              <a:gd name="connsiteY511" fmla="*/ 3174835 h 3206031"/>
              <a:gd name="connsiteX512" fmla="*/ 1072005 w 4389120"/>
              <a:gd name="connsiteY512" fmla="*/ 3167339 h 3206031"/>
              <a:gd name="connsiteX513" fmla="*/ 1055785 w 4389120"/>
              <a:gd name="connsiteY513" fmla="*/ 3158615 h 3206031"/>
              <a:gd name="connsiteX514" fmla="*/ 1038321 w 4389120"/>
              <a:gd name="connsiteY514" fmla="*/ 3149875 h 3206031"/>
              <a:gd name="connsiteX515" fmla="*/ 1023345 w 4389120"/>
              <a:gd name="connsiteY515" fmla="*/ 3139891 h 3206031"/>
              <a:gd name="connsiteX516" fmla="*/ 1008369 w 4389120"/>
              <a:gd name="connsiteY516" fmla="*/ 3128663 h 3206031"/>
              <a:gd name="connsiteX517" fmla="*/ 993393 w 4389120"/>
              <a:gd name="connsiteY517" fmla="*/ 3117419 h 3206031"/>
              <a:gd name="connsiteX518" fmla="*/ 979661 w 4389120"/>
              <a:gd name="connsiteY518" fmla="*/ 3104947 h 3206031"/>
              <a:gd name="connsiteX519" fmla="*/ 965929 w 4389120"/>
              <a:gd name="connsiteY519" fmla="*/ 3092459 h 3206031"/>
              <a:gd name="connsiteX520" fmla="*/ 953457 w 4389120"/>
              <a:gd name="connsiteY520" fmla="*/ 3078743 h 3206031"/>
              <a:gd name="connsiteX521" fmla="*/ 940969 w 4389120"/>
              <a:gd name="connsiteY521" fmla="*/ 3065011 h 3206031"/>
              <a:gd name="connsiteX522" fmla="*/ 929741 w 4389120"/>
              <a:gd name="connsiteY522" fmla="*/ 3050035 h 3206031"/>
              <a:gd name="connsiteX523" fmla="*/ 919757 w 4389120"/>
              <a:gd name="connsiteY523" fmla="*/ 3035059 h 3206031"/>
              <a:gd name="connsiteX524" fmla="*/ 909773 w 4389120"/>
              <a:gd name="connsiteY524" fmla="*/ 3018839 h 3206031"/>
              <a:gd name="connsiteX525" fmla="*/ 899789 w 4389120"/>
              <a:gd name="connsiteY525" fmla="*/ 3002619 h 3206031"/>
              <a:gd name="connsiteX526" fmla="*/ 892293 w 4389120"/>
              <a:gd name="connsiteY526" fmla="*/ 2986383 h 3206031"/>
              <a:gd name="connsiteX527" fmla="*/ 884813 w 4389120"/>
              <a:gd name="connsiteY527" fmla="*/ 2968919 h 3206031"/>
              <a:gd name="connsiteX528" fmla="*/ 877333 w 4389120"/>
              <a:gd name="connsiteY528" fmla="*/ 2951439 h 3206031"/>
              <a:gd name="connsiteX529" fmla="*/ 872341 w 4389120"/>
              <a:gd name="connsiteY529" fmla="*/ 2932731 h 3206031"/>
              <a:gd name="connsiteX530" fmla="*/ 867349 w 4389120"/>
              <a:gd name="connsiteY530" fmla="*/ 2915251 h 3206031"/>
              <a:gd name="connsiteX531" fmla="*/ 862357 w 4389120"/>
              <a:gd name="connsiteY531" fmla="*/ 2896543 h 3206031"/>
              <a:gd name="connsiteX532" fmla="*/ 859853 w 4389120"/>
              <a:gd name="connsiteY532" fmla="*/ 2876575 h 3206031"/>
              <a:gd name="connsiteX533" fmla="*/ 857365 w 4389120"/>
              <a:gd name="connsiteY533" fmla="*/ 2857851 h 3206031"/>
              <a:gd name="connsiteX534" fmla="*/ 856105 w 4389120"/>
              <a:gd name="connsiteY534" fmla="*/ 2837883 h 3206031"/>
              <a:gd name="connsiteX535" fmla="*/ 854861 w 4389120"/>
              <a:gd name="connsiteY535" fmla="*/ 2817915 h 3206031"/>
              <a:gd name="connsiteX536" fmla="*/ 854861 w 4389120"/>
              <a:gd name="connsiteY536" fmla="*/ 2815411 h 3206031"/>
              <a:gd name="connsiteX537" fmla="*/ 856105 w 4389120"/>
              <a:gd name="connsiteY537" fmla="*/ 2795443 h 3206031"/>
              <a:gd name="connsiteX538" fmla="*/ 857365 w 4389120"/>
              <a:gd name="connsiteY538" fmla="*/ 2775475 h 3206031"/>
              <a:gd name="connsiteX539" fmla="*/ 859853 w 4389120"/>
              <a:gd name="connsiteY539" fmla="*/ 2756767 h 3206031"/>
              <a:gd name="connsiteX540" fmla="*/ 862357 w 4389120"/>
              <a:gd name="connsiteY540" fmla="*/ 2736799 h 3206031"/>
              <a:gd name="connsiteX541" fmla="*/ 867349 w 4389120"/>
              <a:gd name="connsiteY541" fmla="*/ 2718075 h 3206031"/>
              <a:gd name="connsiteX542" fmla="*/ 872341 w 4389120"/>
              <a:gd name="connsiteY542" fmla="*/ 2699351 h 3206031"/>
              <a:gd name="connsiteX543" fmla="*/ 877333 w 4389120"/>
              <a:gd name="connsiteY543" fmla="*/ 2681887 h 3206031"/>
              <a:gd name="connsiteX544" fmla="*/ 884813 w 4389120"/>
              <a:gd name="connsiteY544" fmla="*/ 2664407 h 3206031"/>
              <a:gd name="connsiteX545" fmla="*/ 892293 w 4389120"/>
              <a:gd name="connsiteY545" fmla="*/ 2646943 h 3206031"/>
              <a:gd name="connsiteX546" fmla="*/ 899789 w 4389120"/>
              <a:gd name="connsiteY546" fmla="*/ 2629463 h 3206031"/>
              <a:gd name="connsiteX547" fmla="*/ 909773 w 4389120"/>
              <a:gd name="connsiteY547" fmla="*/ 2613243 h 3206031"/>
              <a:gd name="connsiteX548" fmla="*/ 918513 w 4389120"/>
              <a:gd name="connsiteY548" fmla="*/ 2598267 h 3206031"/>
              <a:gd name="connsiteX549" fmla="*/ 929741 w 4389120"/>
              <a:gd name="connsiteY549" fmla="*/ 2582047 h 3206031"/>
              <a:gd name="connsiteX550" fmla="*/ 940969 w 4389120"/>
              <a:gd name="connsiteY550" fmla="*/ 2567071 h 3206031"/>
              <a:gd name="connsiteX551" fmla="*/ 953457 w 4389120"/>
              <a:gd name="connsiteY551" fmla="*/ 2553339 h 3206031"/>
              <a:gd name="connsiteX552" fmla="*/ 965929 w 4389120"/>
              <a:gd name="connsiteY552" fmla="*/ 2539622 h 3206031"/>
              <a:gd name="connsiteX553" fmla="*/ 979661 w 4389120"/>
              <a:gd name="connsiteY553" fmla="*/ 2527135 h 3206031"/>
              <a:gd name="connsiteX554" fmla="*/ 993393 w 4389120"/>
              <a:gd name="connsiteY554" fmla="*/ 2514662 h 3206031"/>
              <a:gd name="connsiteX555" fmla="*/ 1008369 w 4389120"/>
              <a:gd name="connsiteY555" fmla="*/ 2503419 h 3206031"/>
              <a:gd name="connsiteX556" fmla="*/ 1023345 w 4389120"/>
              <a:gd name="connsiteY556" fmla="*/ 2492191 h 3206031"/>
              <a:gd name="connsiteX557" fmla="*/ 1039565 w 4389120"/>
              <a:gd name="connsiteY557" fmla="*/ 2482207 h 3206031"/>
              <a:gd name="connsiteX558" fmla="*/ 1055785 w 4389120"/>
              <a:gd name="connsiteY558" fmla="*/ 2472223 h 3206031"/>
              <a:gd name="connsiteX559" fmla="*/ 1072005 w 4389120"/>
              <a:gd name="connsiteY559" fmla="*/ 2463483 h 3206031"/>
              <a:gd name="connsiteX560" fmla="*/ 1089485 w 4389120"/>
              <a:gd name="connsiteY560" fmla="*/ 2456003 h 3206031"/>
              <a:gd name="connsiteX561" fmla="*/ 1108193 w 4389120"/>
              <a:gd name="connsiteY561" fmla="*/ 2448507 h 3206031"/>
              <a:gd name="connsiteX562" fmla="*/ 1126917 w 4389120"/>
              <a:gd name="connsiteY562" fmla="*/ 2442271 h 3206031"/>
              <a:gd name="connsiteX563" fmla="*/ 1145641 w 4389120"/>
              <a:gd name="connsiteY563" fmla="*/ 2437279 h 3206031"/>
              <a:gd name="connsiteX564" fmla="*/ 1165609 w 4389120"/>
              <a:gd name="connsiteY564" fmla="*/ 2433546 h 3206031"/>
              <a:gd name="connsiteX565" fmla="*/ 1185577 w 4389120"/>
              <a:gd name="connsiteY565" fmla="*/ 2429798 h 3206031"/>
              <a:gd name="connsiteX566" fmla="*/ 1205545 w 4389120"/>
              <a:gd name="connsiteY566" fmla="*/ 2427295 h 3206031"/>
              <a:gd name="connsiteX567" fmla="*/ 1226757 w 4389120"/>
              <a:gd name="connsiteY567" fmla="*/ 2426051 h 3206031"/>
              <a:gd name="connsiteX568" fmla="*/ 3298391 w 4389120"/>
              <a:gd name="connsiteY568" fmla="*/ 2247597 h 3206031"/>
              <a:gd name="connsiteX569" fmla="*/ 3510544 w 4389120"/>
              <a:gd name="connsiteY569" fmla="*/ 2247597 h 3206031"/>
              <a:gd name="connsiteX570" fmla="*/ 3510544 w 4389120"/>
              <a:gd name="connsiteY570" fmla="*/ 2438538 h 3206031"/>
              <a:gd name="connsiteX571" fmla="*/ 3686508 w 4389120"/>
              <a:gd name="connsiteY571" fmla="*/ 2438538 h 3206031"/>
              <a:gd name="connsiteX572" fmla="*/ 3686508 w 4389120"/>
              <a:gd name="connsiteY572" fmla="*/ 2620738 h 3206031"/>
              <a:gd name="connsiteX573" fmla="*/ 3510544 w 4389120"/>
              <a:gd name="connsiteY573" fmla="*/ 2620738 h 3206031"/>
              <a:gd name="connsiteX574" fmla="*/ 3510544 w 4389120"/>
              <a:gd name="connsiteY574" fmla="*/ 2941455 h 3206031"/>
              <a:gd name="connsiteX575" fmla="*/ 3511803 w 4389120"/>
              <a:gd name="connsiteY575" fmla="*/ 2958934 h 3206031"/>
              <a:gd name="connsiteX576" fmla="*/ 3514291 w 4389120"/>
              <a:gd name="connsiteY576" fmla="*/ 2972666 h 3206031"/>
              <a:gd name="connsiteX577" fmla="*/ 3520528 w 4389120"/>
              <a:gd name="connsiteY577" fmla="*/ 2985139 h 3206031"/>
              <a:gd name="connsiteX578" fmla="*/ 3523031 w 4389120"/>
              <a:gd name="connsiteY578" fmla="*/ 2991375 h 3206031"/>
              <a:gd name="connsiteX579" fmla="*/ 3526764 w 4389120"/>
              <a:gd name="connsiteY579" fmla="*/ 2996367 h 3206031"/>
              <a:gd name="connsiteX580" fmla="*/ 3531756 w 4389120"/>
              <a:gd name="connsiteY580" fmla="*/ 3000115 h 3206031"/>
              <a:gd name="connsiteX581" fmla="*/ 3536748 w 4389120"/>
              <a:gd name="connsiteY581" fmla="*/ 3003862 h 3206031"/>
              <a:gd name="connsiteX582" fmla="*/ 3542999 w 4389120"/>
              <a:gd name="connsiteY582" fmla="*/ 3006351 h 3206031"/>
              <a:gd name="connsiteX583" fmla="*/ 3549236 w 4389120"/>
              <a:gd name="connsiteY583" fmla="*/ 3008854 h 3206031"/>
              <a:gd name="connsiteX584" fmla="*/ 3562967 w 4389120"/>
              <a:gd name="connsiteY584" fmla="*/ 3012602 h 3206031"/>
              <a:gd name="connsiteX585" fmla="*/ 3579188 w 4389120"/>
              <a:gd name="connsiteY585" fmla="*/ 3013846 h 3206031"/>
              <a:gd name="connsiteX586" fmla="*/ 3594164 w 4389120"/>
              <a:gd name="connsiteY586" fmla="*/ 3013846 h 3206031"/>
              <a:gd name="connsiteX587" fmla="*/ 3607895 w 4389120"/>
              <a:gd name="connsiteY587" fmla="*/ 3012602 h 3206031"/>
              <a:gd name="connsiteX588" fmla="*/ 3621612 w 4389120"/>
              <a:gd name="connsiteY588" fmla="*/ 3010099 h 3206031"/>
              <a:gd name="connsiteX589" fmla="*/ 3635344 w 4389120"/>
              <a:gd name="connsiteY589" fmla="*/ 3006351 h 3206031"/>
              <a:gd name="connsiteX590" fmla="*/ 3647831 w 4389120"/>
              <a:gd name="connsiteY590" fmla="*/ 3002618 h 3206031"/>
              <a:gd name="connsiteX591" fmla="*/ 3660304 w 4389120"/>
              <a:gd name="connsiteY591" fmla="*/ 2998870 h 3206031"/>
              <a:gd name="connsiteX592" fmla="*/ 3672791 w 4389120"/>
              <a:gd name="connsiteY592" fmla="*/ 2993878 h 3206031"/>
              <a:gd name="connsiteX593" fmla="*/ 3684020 w 4389120"/>
              <a:gd name="connsiteY593" fmla="*/ 2987642 h 3206031"/>
              <a:gd name="connsiteX594" fmla="*/ 3684020 w 4389120"/>
              <a:gd name="connsiteY594" fmla="*/ 3158614 h 3206031"/>
              <a:gd name="connsiteX595" fmla="*/ 3666540 w 4389120"/>
              <a:gd name="connsiteY595" fmla="*/ 3167339 h 3206031"/>
              <a:gd name="connsiteX596" fmla="*/ 3649076 w 4389120"/>
              <a:gd name="connsiteY596" fmla="*/ 3176079 h 3206031"/>
              <a:gd name="connsiteX597" fmla="*/ 3630352 w 4389120"/>
              <a:gd name="connsiteY597" fmla="*/ 3183574 h 3206031"/>
              <a:gd name="connsiteX598" fmla="*/ 3610384 w 4389120"/>
              <a:gd name="connsiteY598" fmla="*/ 3189811 h 3206031"/>
              <a:gd name="connsiteX599" fmla="*/ 3589172 w 4389120"/>
              <a:gd name="connsiteY599" fmla="*/ 3194803 h 3206031"/>
              <a:gd name="connsiteX600" fmla="*/ 3566700 w 4389120"/>
              <a:gd name="connsiteY600" fmla="*/ 3198550 h 3206031"/>
              <a:gd name="connsiteX601" fmla="*/ 3541740 w 4389120"/>
              <a:gd name="connsiteY601" fmla="*/ 3201039 h 3206031"/>
              <a:gd name="connsiteX602" fmla="*/ 3516780 w 4389120"/>
              <a:gd name="connsiteY602" fmla="*/ 3201039 h 3206031"/>
              <a:gd name="connsiteX603" fmla="*/ 3493079 w 4389120"/>
              <a:gd name="connsiteY603" fmla="*/ 3201039 h 3206031"/>
              <a:gd name="connsiteX604" fmla="*/ 3469363 w 4389120"/>
              <a:gd name="connsiteY604" fmla="*/ 3198550 h 3206031"/>
              <a:gd name="connsiteX605" fmla="*/ 3448151 w 4389120"/>
              <a:gd name="connsiteY605" fmla="*/ 3196047 h 3206031"/>
              <a:gd name="connsiteX606" fmla="*/ 3426939 w 4389120"/>
              <a:gd name="connsiteY606" fmla="*/ 3191055 h 3206031"/>
              <a:gd name="connsiteX607" fmla="*/ 3408215 w 4389120"/>
              <a:gd name="connsiteY607" fmla="*/ 3183574 h 3206031"/>
              <a:gd name="connsiteX608" fmla="*/ 3390736 w 4389120"/>
              <a:gd name="connsiteY608" fmla="*/ 3176079 h 3206031"/>
              <a:gd name="connsiteX609" fmla="*/ 3373271 w 4389120"/>
              <a:gd name="connsiteY609" fmla="*/ 3166095 h 3206031"/>
              <a:gd name="connsiteX610" fmla="*/ 3358295 w 4389120"/>
              <a:gd name="connsiteY610" fmla="*/ 3153622 h 3206031"/>
              <a:gd name="connsiteX611" fmla="*/ 3344563 w 4389120"/>
              <a:gd name="connsiteY611" fmla="*/ 3139891 h 3206031"/>
              <a:gd name="connsiteX612" fmla="*/ 3333335 w 4389120"/>
              <a:gd name="connsiteY612" fmla="*/ 3123670 h 3206031"/>
              <a:gd name="connsiteX613" fmla="*/ 3322107 w 4389120"/>
              <a:gd name="connsiteY613" fmla="*/ 3104947 h 3206031"/>
              <a:gd name="connsiteX614" fmla="*/ 3314611 w 4389120"/>
              <a:gd name="connsiteY614" fmla="*/ 3084979 h 3206031"/>
              <a:gd name="connsiteX615" fmla="*/ 3307131 w 4389120"/>
              <a:gd name="connsiteY615" fmla="*/ 3061263 h 3206031"/>
              <a:gd name="connsiteX616" fmla="*/ 3302139 w 4389120"/>
              <a:gd name="connsiteY616" fmla="*/ 3035059 h 3206031"/>
              <a:gd name="connsiteX617" fmla="*/ 3299635 w 4389120"/>
              <a:gd name="connsiteY617" fmla="*/ 3007610 h 3206031"/>
              <a:gd name="connsiteX618" fmla="*/ 3298391 w 4389120"/>
              <a:gd name="connsiteY618" fmla="*/ 2976399 h 3206031"/>
              <a:gd name="connsiteX619" fmla="*/ 381880 w 4389120"/>
              <a:gd name="connsiteY619" fmla="*/ 2195174 h 3206031"/>
              <a:gd name="connsiteX620" fmla="*/ 408084 w 4389120"/>
              <a:gd name="connsiteY620" fmla="*/ 2196418 h 3206031"/>
              <a:gd name="connsiteX621" fmla="*/ 434288 w 4389120"/>
              <a:gd name="connsiteY621" fmla="*/ 2197678 h 3206031"/>
              <a:gd name="connsiteX622" fmla="*/ 459248 w 4389120"/>
              <a:gd name="connsiteY622" fmla="*/ 2200166 h 3206031"/>
              <a:gd name="connsiteX623" fmla="*/ 484208 w 4389120"/>
              <a:gd name="connsiteY623" fmla="*/ 2203914 h 3206031"/>
              <a:gd name="connsiteX624" fmla="*/ 509168 w 4389120"/>
              <a:gd name="connsiteY624" fmla="*/ 2208906 h 3206031"/>
              <a:gd name="connsiteX625" fmla="*/ 532884 w 4389120"/>
              <a:gd name="connsiteY625" fmla="*/ 2213898 h 3206031"/>
              <a:gd name="connsiteX626" fmla="*/ 556600 w 4389120"/>
              <a:gd name="connsiteY626" fmla="*/ 2220134 h 3206031"/>
              <a:gd name="connsiteX627" fmla="*/ 580301 w 4389120"/>
              <a:gd name="connsiteY627" fmla="*/ 2227630 h 3206031"/>
              <a:gd name="connsiteX628" fmla="*/ 602772 w 4389120"/>
              <a:gd name="connsiteY628" fmla="*/ 2236354 h 3206031"/>
              <a:gd name="connsiteX629" fmla="*/ 623984 w 4389120"/>
              <a:gd name="connsiteY629" fmla="*/ 2245094 h 3206031"/>
              <a:gd name="connsiteX630" fmla="*/ 646456 w 4389120"/>
              <a:gd name="connsiteY630" fmla="*/ 2256322 h 3206031"/>
              <a:gd name="connsiteX631" fmla="*/ 666424 w 4389120"/>
              <a:gd name="connsiteY631" fmla="*/ 2267566 h 3206031"/>
              <a:gd name="connsiteX632" fmla="*/ 687636 w 4389120"/>
              <a:gd name="connsiteY632" fmla="*/ 2278794 h 3206031"/>
              <a:gd name="connsiteX633" fmla="*/ 707604 w 4389120"/>
              <a:gd name="connsiteY633" fmla="*/ 2291266 h 3206031"/>
              <a:gd name="connsiteX634" fmla="*/ 726313 w 4389120"/>
              <a:gd name="connsiteY634" fmla="*/ 2304998 h 3206031"/>
              <a:gd name="connsiteX635" fmla="*/ 745036 w 4389120"/>
              <a:gd name="connsiteY635" fmla="*/ 2319974 h 3206031"/>
              <a:gd name="connsiteX636" fmla="*/ 633968 w 4389120"/>
              <a:gd name="connsiteY636" fmla="*/ 2482206 h 3206031"/>
              <a:gd name="connsiteX637" fmla="*/ 601528 w 4389120"/>
              <a:gd name="connsiteY637" fmla="*/ 2460994 h 3206031"/>
              <a:gd name="connsiteX638" fmla="*/ 569072 w 4389120"/>
              <a:gd name="connsiteY638" fmla="*/ 2442270 h 3206031"/>
              <a:gd name="connsiteX639" fmla="*/ 536632 w 4389120"/>
              <a:gd name="connsiteY639" fmla="*/ 2424806 h 3206031"/>
              <a:gd name="connsiteX640" fmla="*/ 504176 w 4389120"/>
              <a:gd name="connsiteY640" fmla="*/ 2411074 h 3206031"/>
              <a:gd name="connsiteX641" fmla="*/ 472980 w 4389120"/>
              <a:gd name="connsiteY641" fmla="*/ 2401090 h 3206031"/>
              <a:gd name="connsiteX642" fmla="*/ 441784 w 4389120"/>
              <a:gd name="connsiteY642" fmla="*/ 2392350 h 3206031"/>
              <a:gd name="connsiteX643" fmla="*/ 425564 w 4389120"/>
              <a:gd name="connsiteY643" fmla="*/ 2389862 h 3206031"/>
              <a:gd name="connsiteX644" fmla="*/ 410588 w 4389120"/>
              <a:gd name="connsiteY644" fmla="*/ 2387358 h 3206031"/>
              <a:gd name="connsiteX645" fmla="*/ 394352 w 4389120"/>
              <a:gd name="connsiteY645" fmla="*/ 2386114 h 3206031"/>
              <a:gd name="connsiteX646" fmla="*/ 379376 w 4389120"/>
              <a:gd name="connsiteY646" fmla="*/ 2386114 h 3206031"/>
              <a:gd name="connsiteX647" fmla="*/ 364400 w 4389120"/>
              <a:gd name="connsiteY647" fmla="*/ 2386114 h 3206031"/>
              <a:gd name="connsiteX648" fmla="*/ 349440 w 4389120"/>
              <a:gd name="connsiteY648" fmla="*/ 2387358 h 3206031"/>
              <a:gd name="connsiteX649" fmla="*/ 336952 w 4389120"/>
              <a:gd name="connsiteY649" fmla="*/ 2389862 h 3206031"/>
              <a:gd name="connsiteX650" fmla="*/ 324480 w 4389120"/>
              <a:gd name="connsiteY650" fmla="*/ 2392350 h 3206031"/>
              <a:gd name="connsiteX651" fmla="*/ 313236 w 4389120"/>
              <a:gd name="connsiteY651" fmla="*/ 2396098 h 3206031"/>
              <a:gd name="connsiteX652" fmla="*/ 303252 w 4389120"/>
              <a:gd name="connsiteY652" fmla="*/ 2399846 h 3206031"/>
              <a:gd name="connsiteX653" fmla="*/ 293268 w 4389120"/>
              <a:gd name="connsiteY653" fmla="*/ 2404838 h 3206031"/>
              <a:gd name="connsiteX654" fmla="*/ 284544 w 4389120"/>
              <a:gd name="connsiteY654" fmla="*/ 2411074 h 3206031"/>
              <a:gd name="connsiteX655" fmla="*/ 277048 w 4389120"/>
              <a:gd name="connsiteY655" fmla="*/ 2416066 h 3206031"/>
              <a:gd name="connsiteX656" fmla="*/ 270812 w 4389120"/>
              <a:gd name="connsiteY656" fmla="*/ 2423562 h 3206031"/>
              <a:gd name="connsiteX657" fmla="*/ 265820 w 4389120"/>
              <a:gd name="connsiteY657" fmla="*/ 2429798 h 3206031"/>
              <a:gd name="connsiteX658" fmla="*/ 260828 w 4389120"/>
              <a:gd name="connsiteY658" fmla="*/ 2437278 h 3206031"/>
              <a:gd name="connsiteX659" fmla="*/ 257080 w 4389120"/>
              <a:gd name="connsiteY659" fmla="*/ 2446018 h 3206031"/>
              <a:gd name="connsiteX660" fmla="*/ 254592 w 4389120"/>
              <a:gd name="connsiteY660" fmla="*/ 2453498 h 3206031"/>
              <a:gd name="connsiteX661" fmla="*/ 253332 w 4389120"/>
              <a:gd name="connsiteY661" fmla="*/ 2462238 h 3206031"/>
              <a:gd name="connsiteX662" fmla="*/ 253332 w 4389120"/>
              <a:gd name="connsiteY662" fmla="*/ 2470978 h 3206031"/>
              <a:gd name="connsiteX663" fmla="*/ 253332 w 4389120"/>
              <a:gd name="connsiteY663" fmla="*/ 2473466 h 3206031"/>
              <a:gd name="connsiteX664" fmla="*/ 253332 w 4389120"/>
              <a:gd name="connsiteY664" fmla="*/ 2485954 h 3206031"/>
              <a:gd name="connsiteX665" fmla="*/ 254592 w 4389120"/>
              <a:gd name="connsiteY665" fmla="*/ 2495938 h 3206031"/>
              <a:gd name="connsiteX666" fmla="*/ 258324 w 4389120"/>
              <a:gd name="connsiteY666" fmla="*/ 2505922 h 3206031"/>
              <a:gd name="connsiteX667" fmla="*/ 262072 w 4389120"/>
              <a:gd name="connsiteY667" fmla="*/ 2514662 h 3206031"/>
              <a:gd name="connsiteX668" fmla="*/ 268308 w 4389120"/>
              <a:gd name="connsiteY668" fmla="*/ 2523386 h 3206031"/>
              <a:gd name="connsiteX669" fmla="*/ 275804 w 4389120"/>
              <a:gd name="connsiteY669" fmla="*/ 2532126 h 3206031"/>
              <a:gd name="connsiteX670" fmla="*/ 284544 w 4389120"/>
              <a:gd name="connsiteY670" fmla="*/ 2539622 h 3206031"/>
              <a:gd name="connsiteX671" fmla="*/ 295772 w 4389120"/>
              <a:gd name="connsiteY671" fmla="*/ 2545858 h 3206031"/>
              <a:gd name="connsiteX672" fmla="*/ 308244 w 4389120"/>
              <a:gd name="connsiteY672" fmla="*/ 2553338 h 3206031"/>
              <a:gd name="connsiteX673" fmla="*/ 323220 w 4389120"/>
              <a:gd name="connsiteY673" fmla="*/ 2559590 h 3206031"/>
              <a:gd name="connsiteX674" fmla="*/ 340700 w 4389120"/>
              <a:gd name="connsiteY674" fmla="*/ 2567070 h 3206031"/>
              <a:gd name="connsiteX675" fmla="*/ 359408 w 4389120"/>
              <a:gd name="connsiteY675" fmla="*/ 2573306 h 3206031"/>
              <a:gd name="connsiteX676" fmla="*/ 406840 w 4389120"/>
              <a:gd name="connsiteY676" fmla="*/ 2587038 h 3206031"/>
              <a:gd name="connsiteX677" fmla="*/ 464240 w 4389120"/>
              <a:gd name="connsiteY677" fmla="*/ 2602014 h 3206031"/>
              <a:gd name="connsiteX678" fmla="*/ 500444 w 4389120"/>
              <a:gd name="connsiteY678" fmla="*/ 2611998 h 3206031"/>
              <a:gd name="connsiteX679" fmla="*/ 534128 w 4389120"/>
              <a:gd name="connsiteY679" fmla="*/ 2623226 h 3206031"/>
              <a:gd name="connsiteX680" fmla="*/ 566584 w 4389120"/>
              <a:gd name="connsiteY680" fmla="*/ 2634455 h 3206031"/>
              <a:gd name="connsiteX681" fmla="*/ 596536 w 4389120"/>
              <a:gd name="connsiteY681" fmla="*/ 2646942 h 3206031"/>
              <a:gd name="connsiteX682" fmla="*/ 623984 w 4389120"/>
              <a:gd name="connsiteY682" fmla="*/ 2659415 h 3206031"/>
              <a:gd name="connsiteX683" fmla="*/ 650189 w 4389120"/>
              <a:gd name="connsiteY683" fmla="*/ 2673146 h 3206031"/>
              <a:gd name="connsiteX684" fmla="*/ 672660 w 4389120"/>
              <a:gd name="connsiteY684" fmla="*/ 2688122 h 3206031"/>
              <a:gd name="connsiteX685" fmla="*/ 693872 w 4389120"/>
              <a:gd name="connsiteY685" fmla="*/ 2704343 h 3206031"/>
              <a:gd name="connsiteX686" fmla="*/ 712596 w 4389120"/>
              <a:gd name="connsiteY686" fmla="*/ 2723066 h 3206031"/>
              <a:gd name="connsiteX687" fmla="*/ 728816 w 4389120"/>
              <a:gd name="connsiteY687" fmla="*/ 2741790 h 3206031"/>
              <a:gd name="connsiteX688" fmla="*/ 742548 w 4389120"/>
              <a:gd name="connsiteY688" fmla="*/ 2763002 h 3206031"/>
              <a:gd name="connsiteX689" fmla="*/ 748784 w 4389120"/>
              <a:gd name="connsiteY689" fmla="*/ 2774231 h 3206031"/>
              <a:gd name="connsiteX690" fmla="*/ 753776 w 4389120"/>
              <a:gd name="connsiteY690" fmla="*/ 2785459 h 3206031"/>
              <a:gd name="connsiteX691" fmla="*/ 758768 w 4389120"/>
              <a:gd name="connsiteY691" fmla="*/ 2797946 h 3206031"/>
              <a:gd name="connsiteX692" fmla="*/ 763760 w 4389120"/>
              <a:gd name="connsiteY692" fmla="*/ 2810419 h 3206031"/>
              <a:gd name="connsiteX693" fmla="*/ 769996 w 4389120"/>
              <a:gd name="connsiteY693" fmla="*/ 2836638 h 3206031"/>
              <a:gd name="connsiteX694" fmla="*/ 773744 w 4389120"/>
              <a:gd name="connsiteY694" fmla="*/ 2865331 h 3206031"/>
              <a:gd name="connsiteX695" fmla="*/ 774988 w 4389120"/>
              <a:gd name="connsiteY695" fmla="*/ 2896542 h 3206031"/>
              <a:gd name="connsiteX696" fmla="*/ 774988 w 4389120"/>
              <a:gd name="connsiteY696" fmla="*/ 2899030 h 3206031"/>
              <a:gd name="connsiteX697" fmla="*/ 774988 w 4389120"/>
              <a:gd name="connsiteY697" fmla="*/ 2917754 h 3206031"/>
              <a:gd name="connsiteX698" fmla="*/ 772500 w 4389120"/>
              <a:gd name="connsiteY698" fmla="*/ 2935219 h 3206031"/>
              <a:gd name="connsiteX699" fmla="*/ 771241 w 4389120"/>
              <a:gd name="connsiteY699" fmla="*/ 2951439 h 3206031"/>
              <a:gd name="connsiteX700" fmla="*/ 767508 w 4389120"/>
              <a:gd name="connsiteY700" fmla="*/ 2967674 h 3206031"/>
              <a:gd name="connsiteX701" fmla="*/ 763760 w 4389120"/>
              <a:gd name="connsiteY701" fmla="*/ 2983894 h 3206031"/>
              <a:gd name="connsiteX702" fmla="*/ 760012 w 4389120"/>
              <a:gd name="connsiteY702" fmla="*/ 2998870 h 3206031"/>
              <a:gd name="connsiteX703" fmla="*/ 755020 w 4389120"/>
              <a:gd name="connsiteY703" fmla="*/ 3013846 h 3206031"/>
              <a:gd name="connsiteX704" fmla="*/ 748784 w 4389120"/>
              <a:gd name="connsiteY704" fmla="*/ 3028822 h 3206031"/>
              <a:gd name="connsiteX705" fmla="*/ 741289 w 4389120"/>
              <a:gd name="connsiteY705" fmla="*/ 3042554 h 3206031"/>
              <a:gd name="connsiteX706" fmla="*/ 733808 w 4389120"/>
              <a:gd name="connsiteY706" fmla="*/ 3056271 h 3206031"/>
              <a:gd name="connsiteX707" fmla="*/ 726313 w 4389120"/>
              <a:gd name="connsiteY707" fmla="*/ 3068758 h 3206031"/>
              <a:gd name="connsiteX708" fmla="*/ 716329 w 4389120"/>
              <a:gd name="connsiteY708" fmla="*/ 3081231 h 3206031"/>
              <a:gd name="connsiteX709" fmla="*/ 707604 w 4389120"/>
              <a:gd name="connsiteY709" fmla="*/ 3092459 h 3206031"/>
              <a:gd name="connsiteX710" fmla="*/ 696376 w 4389120"/>
              <a:gd name="connsiteY710" fmla="*/ 3103702 h 3206031"/>
              <a:gd name="connsiteX711" fmla="*/ 686392 w 4389120"/>
              <a:gd name="connsiteY711" fmla="*/ 3113686 h 3206031"/>
              <a:gd name="connsiteX712" fmla="*/ 673904 w 4389120"/>
              <a:gd name="connsiteY712" fmla="*/ 3123670 h 3206031"/>
              <a:gd name="connsiteX713" fmla="*/ 662676 w 4389120"/>
              <a:gd name="connsiteY713" fmla="*/ 3133654 h 3206031"/>
              <a:gd name="connsiteX714" fmla="*/ 648944 w 4389120"/>
              <a:gd name="connsiteY714" fmla="*/ 3142379 h 3206031"/>
              <a:gd name="connsiteX715" fmla="*/ 636472 w 4389120"/>
              <a:gd name="connsiteY715" fmla="*/ 3149875 h 3206031"/>
              <a:gd name="connsiteX716" fmla="*/ 621496 w 4389120"/>
              <a:gd name="connsiteY716" fmla="*/ 3157355 h 3206031"/>
              <a:gd name="connsiteX717" fmla="*/ 607764 w 4389120"/>
              <a:gd name="connsiteY717" fmla="*/ 3164850 h 3206031"/>
              <a:gd name="connsiteX718" fmla="*/ 592788 w 4389120"/>
              <a:gd name="connsiteY718" fmla="*/ 3171087 h 3206031"/>
              <a:gd name="connsiteX719" fmla="*/ 560333 w 4389120"/>
              <a:gd name="connsiteY719" fmla="*/ 3182315 h 3206031"/>
              <a:gd name="connsiteX720" fmla="*/ 526648 w 4389120"/>
              <a:gd name="connsiteY720" fmla="*/ 3191055 h 3206031"/>
              <a:gd name="connsiteX721" fmla="*/ 491704 w 4389120"/>
              <a:gd name="connsiteY721" fmla="*/ 3197291 h 3206031"/>
              <a:gd name="connsiteX722" fmla="*/ 454256 w 4389120"/>
              <a:gd name="connsiteY722" fmla="*/ 3201039 h 3206031"/>
              <a:gd name="connsiteX723" fmla="*/ 415580 w 4389120"/>
              <a:gd name="connsiteY723" fmla="*/ 3202283 h 3206031"/>
              <a:gd name="connsiteX724" fmla="*/ 388116 w 4389120"/>
              <a:gd name="connsiteY724" fmla="*/ 3202283 h 3206031"/>
              <a:gd name="connsiteX725" fmla="*/ 359408 w 4389120"/>
              <a:gd name="connsiteY725" fmla="*/ 3199794 h 3206031"/>
              <a:gd name="connsiteX726" fmla="*/ 331960 w 4389120"/>
              <a:gd name="connsiteY726" fmla="*/ 3197291 h 3206031"/>
              <a:gd name="connsiteX727" fmla="*/ 304512 w 4389120"/>
              <a:gd name="connsiteY727" fmla="*/ 3193558 h 3206031"/>
              <a:gd name="connsiteX728" fmla="*/ 277048 w 4389120"/>
              <a:gd name="connsiteY728" fmla="*/ 3187307 h 3206031"/>
              <a:gd name="connsiteX729" fmla="*/ 249600 w 4389120"/>
              <a:gd name="connsiteY729" fmla="*/ 3181071 h 3206031"/>
              <a:gd name="connsiteX730" fmla="*/ 222136 w 4389120"/>
              <a:gd name="connsiteY730" fmla="*/ 3172331 h 3206031"/>
              <a:gd name="connsiteX731" fmla="*/ 195932 w 4389120"/>
              <a:gd name="connsiteY731" fmla="*/ 3163606 h 3206031"/>
              <a:gd name="connsiteX732" fmla="*/ 169728 w 4389120"/>
              <a:gd name="connsiteY732" fmla="*/ 3153622 h 3206031"/>
              <a:gd name="connsiteX733" fmla="*/ 143524 w 4389120"/>
              <a:gd name="connsiteY733" fmla="*/ 3141135 h 3206031"/>
              <a:gd name="connsiteX734" fmla="*/ 118564 w 4389120"/>
              <a:gd name="connsiteY734" fmla="*/ 3128662 h 3206031"/>
              <a:gd name="connsiteX735" fmla="*/ 93604 w 4389120"/>
              <a:gd name="connsiteY735" fmla="*/ 3114931 h 3206031"/>
              <a:gd name="connsiteX736" fmla="*/ 68644 w 4389120"/>
              <a:gd name="connsiteY736" fmla="*/ 3099955 h 3206031"/>
              <a:gd name="connsiteX737" fmla="*/ 44928 w 4389120"/>
              <a:gd name="connsiteY737" fmla="*/ 3082475 h 3206031"/>
              <a:gd name="connsiteX738" fmla="*/ 22456 w 4389120"/>
              <a:gd name="connsiteY738" fmla="*/ 3065011 h 3206031"/>
              <a:gd name="connsiteX739" fmla="*/ 0 w 4389120"/>
              <a:gd name="connsiteY739" fmla="*/ 3046287 h 3206031"/>
              <a:gd name="connsiteX740" fmla="*/ 127288 w 4389120"/>
              <a:gd name="connsiteY740" fmla="*/ 2894038 h 3206031"/>
              <a:gd name="connsiteX741" fmla="*/ 160988 w 4389120"/>
              <a:gd name="connsiteY741" fmla="*/ 2918998 h 3206031"/>
              <a:gd name="connsiteX742" fmla="*/ 194688 w 4389120"/>
              <a:gd name="connsiteY742" fmla="*/ 2942714 h 3206031"/>
              <a:gd name="connsiteX743" fmla="*/ 210908 w 4389120"/>
              <a:gd name="connsiteY743" fmla="*/ 2953942 h 3206031"/>
              <a:gd name="connsiteX744" fmla="*/ 228372 w 4389120"/>
              <a:gd name="connsiteY744" fmla="*/ 2962682 h 3206031"/>
              <a:gd name="connsiteX745" fmla="*/ 247096 w 4389120"/>
              <a:gd name="connsiteY745" fmla="*/ 2972666 h 3206031"/>
              <a:gd name="connsiteX746" fmla="*/ 264576 w 4389120"/>
              <a:gd name="connsiteY746" fmla="*/ 2980147 h 3206031"/>
              <a:gd name="connsiteX747" fmla="*/ 282040 w 4389120"/>
              <a:gd name="connsiteY747" fmla="*/ 2987642 h 3206031"/>
              <a:gd name="connsiteX748" fmla="*/ 300764 w 4389120"/>
              <a:gd name="connsiteY748" fmla="*/ 2993878 h 3206031"/>
              <a:gd name="connsiteX749" fmla="*/ 319488 w 4389120"/>
              <a:gd name="connsiteY749" fmla="*/ 3000115 h 3206031"/>
              <a:gd name="connsiteX750" fmla="*/ 339456 w 4389120"/>
              <a:gd name="connsiteY750" fmla="*/ 3003862 h 3206031"/>
              <a:gd name="connsiteX751" fmla="*/ 358164 w 4389120"/>
              <a:gd name="connsiteY751" fmla="*/ 3007610 h 3206031"/>
              <a:gd name="connsiteX752" fmla="*/ 378132 w 4389120"/>
              <a:gd name="connsiteY752" fmla="*/ 3010099 h 3206031"/>
              <a:gd name="connsiteX753" fmla="*/ 399344 w 4389120"/>
              <a:gd name="connsiteY753" fmla="*/ 3012602 h 3206031"/>
              <a:gd name="connsiteX754" fmla="*/ 419312 w 4389120"/>
              <a:gd name="connsiteY754" fmla="*/ 3012602 h 3206031"/>
              <a:gd name="connsiteX755" fmla="*/ 435548 w 4389120"/>
              <a:gd name="connsiteY755" fmla="*/ 3012602 h 3206031"/>
              <a:gd name="connsiteX756" fmla="*/ 450524 w 4389120"/>
              <a:gd name="connsiteY756" fmla="*/ 3011343 h 3206031"/>
              <a:gd name="connsiteX757" fmla="*/ 465500 w 4389120"/>
              <a:gd name="connsiteY757" fmla="*/ 3008854 h 3206031"/>
              <a:gd name="connsiteX758" fmla="*/ 479216 w 4389120"/>
              <a:gd name="connsiteY758" fmla="*/ 3006351 h 3206031"/>
              <a:gd name="connsiteX759" fmla="*/ 491704 w 4389120"/>
              <a:gd name="connsiteY759" fmla="*/ 3002618 h 3206031"/>
              <a:gd name="connsiteX760" fmla="*/ 502932 w 4389120"/>
              <a:gd name="connsiteY760" fmla="*/ 2998870 h 3206031"/>
              <a:gd name="connsiteX761" fmla="*/ 514160 w 4389120"/>
              <a:gd name="connsiteY761" fmla="*/ 2993878 h 3206031"/>
              <a:gd name="connsiteX762" fmla="*/ 522900 w 4389120"/>
              <a:gd name="connsiteY762" fmla="*/ 2987642 h 3206031"/>
              <a:gd name="connsiteX763" fmla="*/ 531640 w 4389120"/>
              <a:gd name="connsiteY763" fmla="*/ 2981391 h 3206031"/>
              <a:gd name="connsiteX764" fmla="*/ 539120 w 4389120"/>
              <a:gd name="connsiteY764" fmla="*/ 2975155 h 3206031"/>
              <a:gd name="connsiteX765" fmla="*/ 545357 w 4389120"/>
              <a:gd name="connsiteY765" fmla="*/ 2966415 h 3206031"/>
              <a:gd name="connsiteX766" fmla="*/ 551608 w 4389120"/>
              <a:gd name="connsiteY766" fmla="*/ 2958934 h 3206031"/>
              <a:gd name="connsiteX767" fmla="*/ 555341 w 4389120"/>
              <a:gd name="connsiteY767" fmla="*/ 2950195 h 3206031"/>
              <a:gd name="connsiteX768" fmla="*/ 557844 w 4389120"/>
              <a:gd name="connsiteY768" fmla="*/ 2940211 h 3206031"/>
              <a:gd name="connsiteX769" fmla="*/ 560333 w 4389120"/>
              <a:gd name="connsiteY769" fmla="*/ 2930227 h 3206031"/>
              <a:gd name="connsiteX770" fmla="*/ 560333 w 4389120"/>
              <a:gd name="connsiteY770" fmla="*/ 2920243 h 3206031"/>
              <a:gd name="connsiteX771" fmla="*/ 560333 w 4389120"/>
              <a:gd name="connsiteY771" fmla="*/ 2917754 h 3206031"/>
              <a:gd name="connsiteX772" fmla="*/ 560333 w 4389120"/>
              <a:gd name="connsiteY772" fmla="*/ 2907770 h 3206031"/>
              <a:gd name="connsiteX773" fmla="*/ 559088 w 4389120"/>
              <a:gd name="connsiteY773" fmla="*/ 2897786 h 3206031"/>
              <a:gd name="connsiteX774" fmla="*/ 556600 w 4389120"/>
              <a:gd name="connsiteY774" fmla="*/ 2889046 h 3206031"/>
              <a:gd name="connsiteX775" fmla="*/ 552852 w 4389120"/>
              <a:gd name="connsiteY775" fmla="*/ 2880307 h 3206031"/>
              <a:gd name="connsiteX776" fmla="*/ 547860 w 4389120"/>
              <a:gd name="connsiteY776" fmla="*/ 2872826 h 3206031"/>
              <a:gd name="connsiteX777" fmla="*/ 541624 w 4389120"/>
              <a:gd name="connsiteY777" fmla="*/ 2865331 h 3206031"/>
              <a:gd name="connsiteX778" fmla="*/ 532884 w 4389120"/>
              <a:gd name="connsiteY778" fmla="*/ 2857850 h 3206031"/>
              <a:gd name="connsiteX779" fmla="*/ 524144 w 4389120"/>
              <a:gd name="connsiteY779" fmla="*/ 2850355 h 3206031"/>
              <a:gd name="connsiteX780" fmla="*/ 511672 w 4389120"/>
              <a:gd name="connsiteY780" fmla="*/ 2842874 h 3206031"/>
              <a:gd name="connsiteX781" fmla="*/ 497940 w 4389120"/>
              <a:gd name="connsiteY781" fmla="*/ 2836638 h 3206031"/>
              <a:gd name="connsiteX782" fmla="*/ 481720 w 4389120"/>
              <a:gd name="connsiteY782" fmla="*/ 2829142 h 3206031"/>
              <a:gd name="connsiteX783" fmla="*/ 462996 w 4389120"/>
              <a:gd name="connsiteY783" fmla="*/ 2822906 h 3206031"/>
              <a:gd name="connsiteX784" fmla="*/ 419312 w 4389120"/>
              <a:gd name="connsiteY784" fmla="*/ 2807930 h 3206031"/>
              <a:gd name="connsiteX785" fmla="*/ 363156 w 4389120"/>
              <a:gd name="connsiteY785" fmla="*/ 2792954 h 3206031"/>
              <a:gd name="connsiteX786" fmla="*/ 326968 w 4389120"/>
              <a:gd name="connsiteY786" fmla="*/ 2782970 h 3206031"/>
              <a:gd name="connsiteX787" fmla="*/ 293268 w 4389120"/>
              <a:gd name="connsiteY787" fmla="*/ 2772986 h 3206031"/>
              <a:gd name="connsiteX788" fmla="*/ 260828 w 4389120"/>
              <a:gd name="connsiteY788" fmla="*/ 2763002 h 3206031"/>
              <a:gd name="connsiteX789" fmla="*/ 229632 w 4389120"/>
              <a:gd name="connsiteY789" fmla="*/ 2751774 h 3206031"/>
              <a:gd name="connsiteX790" fmla="*/ 200924 w 4389120"/>
              <a:gd name="connsiteY790" fmla="*/ 2740546 h 3206031"/>
              <a:gd name="connsiteX791" fmla="*/ 174720 w 4389120"/>
              <a:gd name="connsiteY791" fmla="*/ 2726814 h 3206031"/>
              <a:gd name="connsiteX792" fmla="*/ 149760 w 4389120"/>
              <a:gd name="connsiteY792" fmla="*/ 2713082 h 3206031"/>
              <a:gd name="connsiteX793" fmla="*/ 127288 w 4389120"/>
              <a:gd name="connsiteY793" fmla="*/ 2696862 h 3206031"/>
              <a:gd name="connsiteX794" fmla="*/ 107320 w 4389120"/>
              <a:gd name="connsiteY794" fmla="*/ 2679383 h 3206031"/>
              <a:gd name="connsiteX795" fmla="*/ 98596 w 4389120"/>
              <a:gd name="connsiteY795" fmla="*/ 2670658 h 3206031"/>
              <a:gd name="connsiteX796" fmla="*/ 89856 w 4389120"/>
              <a:gd name="connsiteY796" fmla="*/ 2660674 h 3206031"/>
              <a:gd name="connsiteX797" fmla="*/ 82360 w 4389120"/>
              <a:gd name="connsiteY797" fmla="*/ 2649431 h 3206031"/>
              <a:gd name="connsiteX798" fmla="*/ 74880 w 4389120"/>
              <a:gd name="connsiteY798" fmla="*/ 2639447 h 3206031"/>
              <a:gd name="connsiteX799" fmla="*/ 67384 w 4389120"/>
              <a:gd name="connsiteY799" fmla="*/ 2626974 h 3206031"/>
              <a:gd name="connsiteX800" fmla="*/ 62392 w 4389120"/>
              <a:gd name="connsiteY800" fmla="*/ 2615746 h 3206031"/>
              <a:gd name="connsiteX801" fmla="*/ 56156 w 4389120"/>
              <a:gd name="connsiteY801" fmla="*/ 2602014 h 3206031"/>
              <a:gd name="connsiteX802" fmla="*/ 52408 w 4389120"/>
              <a:gd name="connsiteY802" fmla="*/ 2589542 h 3206031"/>
              <a:gd name="connsiteX803" fmla="*/ 48676 w 4389120"/>
              <a:gd name="connsiteY803" fmla="*/ 2574566 h 3206031"/>
              <a:gd name="connsiteX804" fmla="*/ 44928 w 4389120"/>
              <a:gd name="connsiteY804" fmla="*/ 2559590 h 3206031"/>
              <a:gd name="connsiteX805" fmla="*/ 42424 w 4389120"/>
              <a:gd name="connsiteY805" fmla="*/ 2544614 h 3206031"/>
              <a:gd name="connsiteX806" fmla="*/ 39936 w 4389120"/>
              <a:gd name="connsiteY806" fmla="*/ 2528378 h 3206031"/>
              <a:gd name="connsiteX807" fmla="*/ 39936 w 4389120"/>
              <a:gd name="connsiteY807" fmla="*/ 2510914 h 3206031"/>
              <a:gd name="connsiteX808" fmla="*/ 38692 w 4389120"/>
              <a:gd name="connsiteY808" fmla="*/ 2493434 h 3206031"/>
              <a:gd name="connsiteX809" fmla="*/ 38692 w 4389120"/>
              <a:gd name="connsiteY809" fmla="*/ 2490946 h 3206031"/>
              <a:gd name="connsiteX810" fmla="*/ 39936 w 4389120"/>
              <a:gd name="connsiteY810" fmla="*/ 2474726 h 3206031"/>
              <a:gd name="connsiteX811" fmla="*/ 41180 w 4389120"/>
              <a:gd name="connsiteY811" fmla="*/ 2458490 h 3206031"/>
              <a:gd name="connsiteX812" fmla="*/ 42424 w 4389120"/>
              <a:gd name="connsiteY812" fmla="*/ 2442270 h 3206031"/>
              <a:gd name="connsiteX813" fmla="*/ 46172 w 4389120"/>
              <a:gd name="connsiteY813" fmla="*/ 2427294 h 3206031"/>
              <a:gd name="connsiteX814" fmla="*/ 48676 w 4389120"/>
              <a:gd name="connsiteY814" fmla="*/ 2412318 h 3206031"/>
              <a:gd name="connsiteX815" fmla="*/ 53668 w 4389120"/>
              <a:gd name="connsiteY815" fmla="*/ 2397342 h 3206031"/>
              <a:gd name="connsiteX816" fmla="*/ 58660 w 4389120"/>
              <a:gd name="connsiteY816" fmla="*/ 2383626 h 3206031"/>
              <a:gd name="connsiteX817" fmla="*/ 64896 w 4389120"/>
              <a:gd name="connsiteY817" fmla="*/ 2369894 h 3206031"/>
              <a:gd name="connsiteX818" fmla="*/ 71132 w 4389120"/>
              <a:gd name="connsiteY818" fmla="*/ 2356162 h 3206031"/>
              <a:gd name="connsiteX819" fmla="*/ 78628 w 4389120"/>
              <a:gd name="connsiteY819" fmla="*/ 2343690 h 3206031"/>
              <a:gd name="connsiteX820" fmla="*/ 86108 w 4389120"/>
              <a:gd name="connsiteY820" fmla="*/ 2331202 h 3206031"/>
              <a:gd name="connsiteX821" fmla="*/ 94848 w 4389120"/>
              <a:gd name="connsiteY821" fmla="*/ 2318730 h 3206031"/>
              <a:gd name="connsiteX822" fmla="*/ 103588 w 4389120"/>
              <a:gd name="connsiteY822" fmla="*/ 2307486 h 3206031"/>
              <a:gd name="connsiteX823" fmla="*/ 113572 w 4389120"/>
              <a:gd name="connsiteY823" fmla="*/ 2296258 h 3206031"/>
              <a:gd name="connsiteX824" fmla="*/ 124800 w 4389120"/>
              <a:gd name="connsiteY824" fmla="*/ 2286274 h 3206031"/>
              <a:gd name="connsiteX825" fmla="*/ 134784 w 4389120"/>
              <a:gd name="connsiteY825" fmla="*/ 2276290 h 3206031"/>
              <a:gd name="connsiteX826" fmla="*/ 147256 w 4389120"/>
              <a:gd name="connsiteY826" fmla="*/ 2267566 h 3206031"/>
              <a:gd name="connsiteX827" fmla="*/ 159744 w 4389120"/>
              <a:gd name="connsiteY827" fmla="*/ 2258826 h 3206031"/>
              <a:gd name="connsiteX828" fmla="*/ 172216 w 4389120"/>
              <a:gd name="connsiteY828" fmla="*/ 2250086 h 3206031"/>
              <a:gd name="connsiteX829" fmla="*/ 185948 w 4389120"/>
              <a:gd name="connsiteY829" fmla="*/ 2242606 h 3206031"/>
              <a:gd name="connsiteX830" fmla="*/ 213396 w 4389120"/>
              <a:gd name="connsiteY830" fmla="*/ 2227630 h 3206031"/>
              <a:gd name="connsiteX831" fmla="*/ 243348 w 4389120"/>
              <a:gd name="connsiteY831" fmla="*/ 2216386 h 3206031"/>
              <a:gd name="connsiteX832" fmla="*/ 275804 w 4389120"/>
              <a:gd name="connsiteY832" fmla="*/ 2207662 h 3206031"/>
              <a:gd name="connsiteX833" fmla="*/ 309504 w 4389120"/>
              <a:gd name="connsiteY833" fmla="*/ 2201410 h 3206031"/>
              <a:gd name="connsiteX834" fmla="*/ 344448 w 4389120"/>
              <a:gd name="connsiteY834" fmla="*/ 2196418 h 3206031"/>
              <a:gd name="connsiteX835" fmla="*/ 1997998 w 4389120"/>
              <a:gd name="connsiteY835" fmla="*/ 1462625 h 3206031"/>
              <a:gd name="connsiteX836" fmla="*/ 2109082 w 4389120"/>
              <a:gd name="connsiteY836" fmla="*/ 1462625 h 3206031"/>
              <a:gd name="connsiteX837" fmla="*/ 2105334 w 4389120"/>
              <a:gd name="connsiteY837" fmla="*/ 1483838 h 3206031"/>
              <a:gd name="connsiteX838" fmla="*/ 2100342 w 4389120"/>
              <a:gd name="connsiteY838" fmla="*/ 1508798 h 3206031"/>
              <a:gd name="connsiteX839" fmla="*/ 2092846 w 4389120"/>
              <a:gd name="connsiteY839" fmla="*/ 1536246 h 3206031"/>
              <a:gd name="connsiteX840" fmla="*/ 2082862 w 4389120"/>
              <a:gd name="connsiteY840" fmla="*/ 1564954 h 3206031"/>
              <a:gd name="connsiteX841" fmla="*/ 2071634 w 4389120"/>
              <a:gd name="connsiteY841" fmla="*/ 1596150 h 3206031"/>
              <a:gd name="connsiteX842" fmla="*/ 2056658 w 4389120"/>
              <a:gd name="connsiteY842" fmla="*/ 1629850 h 3206031"/>
              <a:gd name="connsiteX843" fmla="*/ 2039194 w 4389120"/>
              <a:gd name="connsiteY843" fmla="*/ 1663550 h 3206031"/>
              <a:gd name="connsiteX844" fmla="*/ 2017966 w 4389120"/>
              <a:gd name="connsiteY844" fmla="*/ 1698478 h 3206031"/>
              <a:gd name="connsiteX845" fmla="*/ 2032942 w 4389120"/>
              <a:gd name="connsiteY845" fmla="*/ 1720950 h 3206031"/>
              <a:gd name="connsiteX846" fmla="*/ 2051666 w 4389120"/>
              <a:gd name="connsiteY846" fmla="*/ 1744666 h 3206031"/>
              <a:gd name="connsiteX847" fmla="*/ 2071634 w 4389120"/>
              <a:gd name="connsiteY847" fmla="*/ 1767122 h 3206031"/>
              <a:gd name="connsiteX848" fmla="*/ 2094106 w 4389120"/>
              <a:gd name="connsiteY848" fmla="*/ 1788334 h 3206031"/>
              <a:gd name="connsiteX849" fmla="*/ 2117806 w 4389120"/>
              <a:gd name="connsiteY849" fmla="*/ 1809562 h 3206031"/>
              <a:gd name="connsiteX850" fmla="*/ 2141522 w 4389120"/>
              <a:gd name="connsiteY850" fmla="*/ 1828270 h 3206031"/>
              <a:gd name="connsiteX851" fmla="*/ 2167726 w 4389120"/>
              <a:gd name="connsiteY851" fmla="*/ 1844490 h 3206031"/>
              <a:gd name="connsiteX852" fmla="*/ 2193930 w 4389120"/>
              <a:gd name="connsiteY852" fmla="*/ 1860726 h 3206031"/>
              <a:gd name="connsiteX853" fmla="*/ 2195190 w 4389120"/>
              <a:gd name="connsiteY853" fmla="*/ 1859466 h 3206031"/>
              <a:gd name="connsiteX854" fmla="*/ 2195190 w 4389120"/>
              <a:gd name="connsiteY854" fmla="*/ 1860726 h 3206031"/>
              <a:gd name="connsiteX855" fmla="*/ 2221394 w 4389120"/>
              <a:gd name="connsiteY855" fmla="*/ 1844490 h 3206031"/>
              <a:gd name="connsiteX856" fmla="*/ 2247598 w 4389120"/>
              <a:gd name="connsiteY856" fmla="*/ 1828270 h 3206031"/>
              <a:gd name="connsiteX857" fmla="*/ 2272558 w 4389120"/>
              <a:gd name="connsiteY857" fmla="*/ 1809562 h 3206031"/>
              <a:gd name="connsiteX858" fmla="*/ 2295015 w 4389120"/>
              <a:gd name="connsiteY858" fmla="*/ 1788334 h 3206031"/>
              <a:gd name="connsiteX859" fmla="*/ 2317486 w 4389120"/>
              <a:gd name="connsiteY859" fmla="*/ 1767122 h 3206031"/>
              <a:gd name="connsiteX860" fmla="*/ 2337454 w 4389120"/>
              <a:gd name="connsiteY860" fmla="*/ 1744666 h 3206031"/>
              <a:gd name="connsiteX861" fmla="*/ 2356178 w 4389120"/>
              <a:gd name="connsiteY861" fmla="*/ 1720950 h 3206031"/>
              <a:gd name="connsiteX862" fmla="*/ 2371154 w 4389120"/>
              <a:gd name="connsiteY862" fmla="*/ 1698478 h 3206031"/>
              <a:gd name="connsiteX863" fmla="*/ 2349927 w 4389120"/>
              <a:gd name="connsiteY863" fmla="*/ 1663550 h 3206031"/>
              <a:gd name="connsiteX864" fmla="*/ 2332462 w 4389120"/>
              <a:gd name="connsiteY864" fmla="*/ 1629850 h 3206031"/>
              <a:gd name="connsiteX865" fmla="*/ 2318730 w 4389120"/>
              <a:gd name="connsiteY865" fmla="*/ 1596150 h 3206031"/>
              <a:gd name="connsiteX866" fmla="*/ 2306258 w 4389120"/>
              <a:gd name="connsiteY866" fmla="*/ 1564954 h 3206031"/>
              <a:gd name="connsiteX867" fmla="*/ 2296274 w 4389120"/>
              <a:gd name="connsiteY867" fmla="*/ 1536246 h 3206031"/>
              <a:gd name="connsiteX868" fmla="*/ 2288778 w 4389120"/>
              <a:gd name="connsiteY868" fmla="*/ 1508798 h 3206031"/>
              <a:gd name="connsiteX869" fmla="*/ 2283786 w 4389120"/>
              <a:gd name="connsiteY869" fmla="*/ 1483838 h 3206031"/>
              <a:gd name="connsiteX870" fmla="*/ 2280054 w 4389120"/>
              <a:gd name="connsiteY870" fmla="*/ 1462625 h 3206031"/>
              <a:gd name="connsiteX871" fmla="*/ 2391122 w 4389120"/>
              <a:gd name="connsiteY871" fmla="*/ 1462625 h 3206031"/>
              <a:gd name="connsiteX872" fmla="*/ 2397358 w 4389120"/>
              <a:gd name="connsiteY872" fmla="*/ 1488830 h 3206031"/>
              <a:gd name="connsiteX873" fmla="*/ 2404838 w 4389120"/>
              <a:gd name="connsiteY873" fmla="*/ 1513790 h 3206031"/>
              <a:gd name="connsiteX874" fmla="*/ 2414822 w 4389120"/>
              <a:gd name="connsiteY874" fmla="*/ 1539994 h 3206031"/>
              <a:gd name="connsiteX875" fmla="*/ 2424806 w 4389120"/>
              <a:gd name="connsiteY875" fmla="*/ 1566198 h 3206031"/>
              <a:gd name="connsiteX876" fmla="*/ 2436050 w 4389120"/>
              <a:gd name="connsiteY876" fmla="*/ 1591158 h 3206031"/>
              <a:gd name="connsiteX877" fmla="*/ 2449766 w 4389120"/>
              <a:gd name="connsiteY877" fmla="*/ 1614874 h 3206031"/>
              <a:gd name="connsiteX878" fmla="*/ 2464742 w 4389120"/>
              <a:gd name="connsiteY878" fmla="*/ 1638590 h 3206031"/>
              <a:gd name="connsiteX879" fmla="*/ 2479718 w 4389120"/>
              <a:gd name="connsiteY879" fmla="*/ 1662290 h 3206031"/>
              <a:gd name="connsiteX880" fmla="*/ 2498442 w 4389120"/>
              <a:gd name="connsiteY880" fmla="*/ 1688494 h 3206031"/>
              <a:gd name="connsiteX881" fmla="*/ 2484710 w 4389120"/>
              <a:gd name="connsiteY881" fmla="*/ 1717202 h 3206031"/>
              <a:gd name="connsiteX882" fmla="*/ 2475971 w 4389120"/>
              <a:gd name="connsiteY882" fmla="*/ 1735926 h 3206031"/>
              <a:gd name="connsiteX883" fmla="*/ 2464742 w 4389120"/>
              <a:gd name="connsiteY883" fmla="*/ 1755894 h 3206031"/>
              <a:gd name="connsiteX884" fmla="*/ 2452270 w 4389120"/>
              <a:gd name="connsiteY884" fmla="*/ 1774618 h 3206031"/>
              <a:gd name="connsiteX885" fmla="*/ 2439782 w 4389120"/>
              <a:gd name="connsiteY885" fmla="*/ 1793326 h 3206031"/>
              <a:gd name="connsiteX886" fmla="*/ 2424806 w 4389120"/>
              <a:gd name="connsiteY886" fmla="*/ 1810806 h 3206031"/>
              <a:gd name="connsiteX887" fmla="*/ 2409830 w 4389120"/>
              <a:gd name="connsiteY887" fmla="*/ 1829530 h 3206031"/>
              <a:gd name="connsiteX888" fmla="*/ 2393610 w 4389120"/>
              <a:gd name="connsiteY888" fmla="*/ 1846994 h 3206031"/>
              <a:gd name="connsiteX889" fmla="*/ 2376146 w 4389120"/>
              <a:gd name="connsiteY889" fmla="*/ 1863214 h 3206031"/>
              <a:gd name="connsiteX890" fmla="*/ 2358666 w 4389120"/>
              <a:gd name="connsiteY890" fmla="*/ 1880694 h 3206031"/>
              <a:gd name="connsiteX891" fmla="*/ 2339943 w 4389120"/>
              <a:gd name="connsiteY891" fmla="*/ 1895670 h 3206031"/>
              <a:gd name="connsiteX892" fmla="*/ 2319975 w 4389120"/>
              <a:gd name="connsiteY892" fmla="*/ 1910646 h 3206031"/>
              <a:gd name="connsiteX893" fmla="*/ 2300007 w 4389120"/>
              <a:gd name="connsiteY893" fmla="*/ 1924362 h 3206031"/>
              <a:gd name="connsiteX894" fmla="*/ 2280054 w 4389120"/>
              <a:gd name="connsiteY894" fmla="*/ 1938094 h 3206031"/>
              <a:gd name="connsiteX895" fmla="*/ 2258826 w 4389120"/>
              <a:gd name="connsiteY895" fmla="*/ 1950582 h 3206031"/>
              <a:gd name="connsiteX896" fmla="*/ 2237614 w 4389120"/>
              <a:gd name="connsiteY896" fmla="*/ 1961810 h 3206031"/>
              <a:gd name="connsiteX897" fmla="*/ 2216402 w 4389120"/>
              <a:gd name="connsiteY897" fmla="*/ 1971794 h 3206031"/>
              <a:gd name="connsiteX898" fmla="*/ 2195190 w 4389120"/>
              <a:gd name="connsiteY898" fmla="*/ 1981778 h 3206031"/>
              <a:gd name="connsiteX899" fmla="*/ 2195190 w 4389120"/>
              <a:gd name="connsiteY899" fmla="*/ 1980534 h 3206031"/>
              <a:gd name="connsiteX900" fmla="*/ 2193930 w 4389120"/>
              <a:gd name="connsiteY900" fmla="*/ 1981778 h 3206031"/>
              <a:gd name="connsiteX901" fmla="*/ 2172718 w 4389120"/>
              <a:gd name="connsiteY901" fmla="*/ 1971794 h 3206031"/>
              <a:gd name="connsiteX902" fmla="*/ 2151506 w 4389120"/>
              <a:gd name="connsiteY902" fmla="*/ 1961810 h 3206031"/>
              <a:gd name="connsiteX903" fmla="*/ 2130294 w 4389120"/>
              <a:gd name="connsiteY903" fmla="*/ 1950582 h 3206031"/>
              <a:gd name="connsiteX904" fmla="*/ 2109082 w 4389120"/>
              <a:gd name="connsiteY904" fmla="*/ 1938094 h 3206031"/>
              <a:gd name="connsiteX905" fmla="*/ 2089114 w 4389120"/>
              <a:gd name="connsiteY905" fmla="*/ 1924362 h 3206031"/>
              <a:gd name="connsiteX906" fmla="*/ 2069146 w 4389120"/>
              <a:gd name="connsiteY906" fmla="*/ 1910646 h 3206031"/>
              <a:gd name="connsiteX907" fmla="*/ 2049178 w 4389120"/>
              <a:gd name="connsiteY907" fmla="*/ 1895670 h 3206031"/>
              <a:gd name="connsiteX908" fmla="*/ 2030454 w 4389120"/>
              <a:gd name="connsiteY908" fmla="*/ 1880694 h 3206031"/>
              <a:gd name="connsiteX909" fmla="*/ 2012974 w 4389120"/>
              <a:gd name="connsiteY909" fmla="*/ 1863214 h 3206031"/>
              <a:gd name="connsiteX910" fmla="*/ 1995510 w 4389120"/>
              <a:gd name="connsiteY910" fmla="*/ 1846994 h 3206031"/>
              <a:gd name="connsiteX911" fmla="*/ 1979290 w 4389120"/>
              <a:gd name="connsiteY911" fmla="*/ 1829530 h 3206031"/>
              <a:gd name="connsiteX912" fmla="*/ 1964314 w 4389120"/>
              <a:gd name="connsiteY912" fmla="*/ 1810806 h 3206031"/>
              <a:gd name="connsiteX913" fmla="*/ 1949338 w 4389120"/>
              <a:gd name="connsiteY913" fmla="*/ 1793326 h 3206031"/>
              <a:gd name="connsiteX914" fmla="*/ 1936850 w 4389120"/>
              <a:gd name="connsiteY914" fmla="*/ 1774618 h 3206031"/>
              <a:gd name="connsiteX915" fmla="*/ 1924378 w 4389120"/>
              <a:gd name="connsiteY915" fmla="*/ 1755894 h 3206031"/>
              <a:gd name="connsiteX916" fmla="*/ 1913150 w 4389120"/>
              <a:gd name="connsiteY916" fmla="*/ 1735926 h 3206031"/>
              <a:gd name="connsiteX917" fmla="*/ 1904410 w 4389120"/>
              <a:gd name="connsiteY917" fmla="*/ 1717202 h 3206031"/>
              <a:gd name="connsiteX918" fmla="*/ 1890678 w 4389120"/>
              <a:gd name="connsiteY918" fmla="*/ 1688494 h 3206031"/>
              <a:gd name="connsiteX919" fmla="*/ 1909402 w 4389120"/>
              <a:gd name="connsiteY919" fmla="*/ 1662290 h 3206031"/>
              <a:gd name="connsiteX920" fmla="*/ 1924378 w 4389120"/>
              <a:gd name="connsiteY920" fmla="*/ 1638590 h 3206031"/>
              <a:gd name="connsiteX921" fmla="*/ 1939354 w 4389120"/>
              <a:gd name="connsiteY921" fmla="*/ 1614874 h 3206031"/>
              <a:gd name="connsiteX922" fmla="*/ 1953071 w 4389120"/>
              <a:gd name="connsiteY922" fmla="*/ 1591158 h 3206031"/>
              <a:gd name="connsiteX923" fmla="*/ 1964314 w 4389120"/>
              <a:gd name="connsiteY923" fmla="*/ 1566198 h 3206031"/>
              <a:gd name="connsiteX924" fmla="*/ 1975542 w 4389120"/>
              <a:gd name="connsiteY924" fmla="*/ 1539994 h 3206031"/>
              <a:gd name="connsiteX925" fmla="*/ 1984282 w 4389120"/>
              <a:gd name="connsiteY925" fmla="*/ 1513790 h 3206031"/>
              <a:gd name="connsiteX926" fmla="*/ 1991762 w 4389120"/>
              <a:gd name="connsiteY926" fmla="*/ 1488830 h 3206031"/>
              <a:gd name="connsiteX927" fmla="*/ 1566213 w 4389120"/>
              <a:gd name="connsiteY927" fmla="*/ 1260441 h 3206031"/>
              <a:gd name="connsiteX928" fmla="*/ 2822907 w 4389120"/>
              <a:gd name="connsiteY928" fmla="*/ 1260441 h 3206031"/>
              <a:gd name="connsiteX929" fmla="*/ 2822907 w 4389120"/>
              <a:gd name="connsiteY929" fmla="*/ 1365273 h 3206031"/>
              <a:gd name="connsiteX930" fmla="*/ 1566213 w 4389120"/>
              <a:gd name="connsiteY930" fmla="*/ 1365273 h 3206031"/>
              <a:gd name="connsiteX931" fmla="*/ 2926495 w 4389120"/>
              <a:gd name="connsiteY931" fmla="*/ 623984 h 3206031"/>
              <a:gd name="connsiteX932" fmla="*/ 2950211 w 4389120"/>
              <a:gd name="connsiteY932" fmla="*/ 623984 h 3206031"/>
              <a:gd name="connsiteX933" fmla="*/ 2951455 w 4389120"/>
              <a:gd name="connsiteY933" fmla="*/ 623984 h 3206031"/>
              <a:gd name="connsiteX934" fmla="*/ 2970179 w 4389120"/>
              <a:gd name="connsiteY934" fmla="*/ 623984 h 3206031"/>
              <a:gd name="connsiteX935" fmla="*/ 2987643 w 4389120"/>
              <a:gd name="connsiteY935" fmla="*/ 625228 h 3206031"/>
              <a:gd name="connsiteX936" fmla="*/ 3006367 w 4389120"/>
              <a:gd name="connsiteY936" fmla="*/ 627732 h 3206031"/>
              <a:gd name="connsiteX937" fmla="*/ 3023832 w 4389120"/>
              <a:gd name="connsiteY937" fmla="*/ 631465 h 3206031"/>
              <a:gd name="connsiteX938" fmla="*/ 3041311 w 4389120"/>
              <a:gd name="connsiteY938" fmla="*/ 636457 h 3206031"/>
              <a:gd name="connsiteX939" fmla="*/ 3058776 w 4389120"/>
              <a:gd name="connsiteY939" fmla="*/ 641449 h 3206031"/>
              <a:gd name="connsiteX940" fmla="*/ 3075011 w 4389120"/>
              <a:gd name="connsiteY940" fmla="*/ 647700 h 3206031"/>
              <a:gd name="connsiteX941" fmla="*/ 3091231 w 4389120"/>
              <a:gd name="connsiteY941" fmla="*/ 655180 h 3206031"/>
              <a:gd name="connsiteX942" fmla="*/ 3107451 w 4389120"/>
              <a:gd name="connsiteY942" fmla="*/ 663920 h 3206031"/>
              <a:gd name="connsiteX943" fmla="*/ 3123672 w 4389120"/>
              <a:gd name="connsiteY943" fmla="*/ 672660 h 3206031"/>
              <a:gd name="connsiteX944" fmla="*/ 3138648 w 4389120"/>
              <a:gd name="connsiteY944" fmla="*/ 682644 h 3206031"/>
              <a:gd name="connsiteX945" fmla="*/ 3152379 w 4389120"/>
              <a:gd name="connsiteY945" fmla="*/ 693872 h 3206031"/>
              <a:gd name="connsiteX946" fmla="*/ 3167355 w 4389120"/>
              <a:gd name="connsiteY946" fmla="*/ 705100 h 3206031"/>
              <a:gd name="connsiteX947" fmla="*/ 3179828 w 4389120"/>
              <a:gd name="connsiteY947" fmla="*/ 717588 h 3206031"/>
              <a:gd name="connsiteX948" fmla="*/ 3193560 w 4389120"/>
              <a:gd name="connsiteY948" fmla="*/ 731305 h 3206031"/>
              <a:gd name="connsiteX949" fmla="*/ 3204788 w 4389120"/>
              <a:gd name="connsiteY949" fmla="*/ 745036 h 3206031"/>
              <a:gd name="connsiteX950" fmla="*/ 3217275 w 4389120"/>
              <a:gd name="connsiteY950" fmla="*/ 761257 h 3206031"/>
              <a:gd name="connsiteX951" fmla="*/ 3227259 w 4389120"/>
              <a:gd name="connsiteY951" fmla="*/ 777477 h 3206031"/>
              <a:gd name="connsiteX952" fmla="*/ 3237243 w 4389120"/>
              <a:gd name="connsiteY952" fmla="*/ 793712 h 3206031"/>
              <a:gd name="connsiteX953" fmla="*/ 3247227 w 4389120"/>
              <a:gd name="connsiteY953" fmla="*/ 811176 h 3206031"/>
              <a:gd name="connsiteX954" fmla="*/ 3254708 w 4389120"/>
              <a:gd name="connsiteY954" fmla="*/ 827397 h 3206031"/>
              <a:gd name="connsiteX955" fmla="*/ 3260959 w 4389120"/>
              <a:gd name="connsiteY955" fmla="*/ 846120 h 3206031"/>
              <a:gd name="connsiteX956" fmla="*/ 3267195 w 4389120"/>
              <a:gd name="connsiteY956" fmla="*/ 863600 h 3206031"/>
              <a:gd name="connsiteX957" fmla="*/ 3272187 w 4389120"/>
              <a:gd name="connsiteY957" fmla="*/ 882309 h 3206031"/>
              <a:gd name="connsiteX958" fmla="*/ 3275935 w 4389120"/>
              <a:gd name="connsiteY958" fmla="*/ 901032 h 3206031"/>
              <a:gd name="connsiteX959" fmla="*/ 3278424 w 4389120"/>
              <a:gd name="connsiteY959" fmla="*/ 919756 h 3206031"/>
              <a:gd name="connsiteX960" fmla="*/ 3280927 w 4389120"/>
              <a:gd name="connsiteY960" fmla="*/ 938465 h 3206031"/>
              <a:gd name="connsiteX961" fmla="*/ 3280927 w 4389120"/>
              <a:gd name="connsiteY961" fmla="*/ 957189 h 3206031"/>
              <a:gd name="connsiteX962" fmla="*/ 3280927 w 4389120"/>
              <a:gd name="connsiteY962" fmla="*/ 977157 h 3206031"/>
              <a:gd name="connsiteX963" fmla="*/ 3279668 w 4389120"/>
              <a:gd name="connsiteY963" fmla="*/ 995880 h 3206031"/>
              <a:gd name="connsiteX964" fmla="*/ 3277179 w 4389120"/>
              <a:gd name="connsiteY964" fmla="*/ 1015848 h 3206031"/>
              <a:gd name="connsiteX965" fmla="*/ 3273432 w 4389120"/>
              <a:gd name="connsiteY965" fmla="*/ 1034572 h 3206031"/>
              <a:gd name="connsiteX966" fmla="*/ 3166111 w 4389120"/>
              <a:gd name="connsiteY966" fmla="*/ 1010856 h 3206031"/>
              <a:gd name="connsiteX967" fmla="*/ 3168600 w 4389120"/>
              <a:gd name="connsiteY967" fmla="*/ 998369 h 3206031"/>
              <a:gd name="connsiteX968" fmla="*/ 3169844 w 4389120"/>
              <a:gd name="connsiteY968" fmla="*/ 984652 h 3206031"/>
              <a:gd name="connsiteX969" fmla="*/ 3171103 w 4389120"/>
              <a:gd name="connsiteY969" fmla="*/ 959692 h 3206031"/>
              <a:gd name="connsiteX970" fmla="*/ 3169844 w 4389120"/>
              <a:gd name="connsiteY970" fmla="*/ 933473 h 3206031"/>
              <a:gd name="connsiteX971" fmla="*/ 3164867 w 4389120"/>
              <a:gd name="connsiteY971" fmla="*/ 907269 h 3206031"/>
              <a:gd name="connsiteX972" fmla="*/ 3157371 w 4389120"/>
              <a:gd name="connsiteY972" fmla="*/ 882309 h 3206031"/>
              <a:gd name="connsiteX973" fmla="*/ 3147387 w 4389120"/>
              <a:gd name="connsiteY973" fmla="*/ 858608 h 3206031"/>
              <a:gd name="connsiteX974" fmla="*/ 3134915 w 4389120"/>
              <a:gd name="connsiteY974" fmla="*/ 836137 h 3206031"/>
              <a:gd name="connsiteX975" fmla="*/ 3127419 w 4389120"/>
              <a:gd name="connsiteY975" fmla="*/ 824908 h 3206031"/>
              <a:gd name="connsiteX976" fmla="*/ 3119939 w 4389120"/>
              <a:gd name="connsiteY976" fmla="*/ 814924 h 3206031"/>
              <a:gd name="connsiteX977" fmla="*/ 3102459 w 4389120"/>
              <a:gd name="connsiteY977" fmla="*/ 796201 h 3206031"/>
              <a:gd name="connsiteX978" fmla="*/ 3084995 w 4389120"/>
              <a:gd name="connsiteY978" fmla="*/ 779980 h 3206031"/>
              <a:gd name="connsiteX979" fmla="*/ 3065027 w 4389120"/>
              <a:gd name="connsiteY979" fmla="*/ 766249 h 3206031"/>
              <a:gd name="connsiteX980" fmla="*/ 3043800 w 4389120"/>
              <a:gd name="connsiteY980" fmla="*/ 753776 h 3206031"/>
              <a:gd name="connsiteX981" fmla="*/ 3022587 w 4389120"/>
              <a:gd name="connsiteY981" fmla="*/ 745036 h 3206031"/>
              <a:gd name="connsiteX982" fmla="*/ 3000131 w 4389120"/>
              <a:gd name="connsiteY982" fmla="*/ 738800 h 3206031"/>
              <a:gd name="connsiteX983" fmla="*/ 2975171 w 4389120"/>
              <a:gd name="connsiteY983" fmla="*/ 735052 h 3206031"/>
              <a:gd name="connsiteX984" fmla="*/ 2951455 w 4389120"/>
              <a:gd name="connsiteY984" fmla="*/ 733808 h 3206031"/>
              <a:gd name="connsiteX985" fmla="*/ 2950211 w 4389120"/>
              <a:gd name="connsiteY985" fmla="*/ 733808 h 3206031"/>
              <a:gd name="connsiteX986" fmla="*/ 2928999 w 4389120"/>
              <a:gd name="connsiteY986" fmla="*/ 735052 h 3206031"/>
              <a:gd name="connsiteX987" fmla="*/ 2909031 w 4389120"/>
              <a:gd name="connsiteY987" fmla="*/ 737556 h 3206031"/>
              <a:gd name="connsiteX988" fmla="*/ 2889063 w 4389120"/>
              <a:gd name="connsiteY988" fmla="*/ 741289 h 3206031"/>
              <a:gd name="connsiteX989" fmla="*/ 2871583 w 4389120"/>
              <a:gd name="connsiteY989" fmla="*/ 747540 h 3206031"/>
              <a:gd name="connsiteX990" fmla="*/ 2852859 w 4389120"/>
              <a:gd name="connsiteY990" fmla="*/ 755020 h 3206031"/>
              <a:gd name="connsiteX991" fmla="*/ 2835395 w 4389120"/>
              <a:gd name="connsiteY991" fmla="*/ 765004 h 3206031"/>
              <a:gd name="connsiteX992" fmla="*/ 2819175 w 4389120"/>
              <a:gd name="connsiteY992" fmla="*/ 774988 h 3206031"/>
              <a:gd name="connsiteX993" fmla="*/ 2804199 w 4389120"/>
              <a:gd name="connsiteY993" fmla="*/ 784972 h 3206031"/>
              <a:gd name="connsiteX994" fmla="*/ 2789223 w 4389120"/>
              <a:gd name="connsiteY994" fmla="*/ 797445 h 3206031"/>
              <a:gd name="connsiteX995" fmla="*/ 2775491 w 4389120"/>
              <a:gd name="connsiteY995" fmla="*/ 809932 h 3206031"/>
              <a:gd name="connsiteX996" fmla="*/ 2763019 w 4389120"/>
              <a:gd name="connsiteY996" fmla="*/ 822405 h 3206031"/>
              <a:gd name="connsiteX997" fmla="*/ 2750531 w 4389120"/>
              <a:gd name="connsiteY997" fmla="*/ 836137 h 3206031"/>
              <a:gd name="connsiteX998" fmla="*/ 2728075 w 4389120"/>
              <a:gd name="connsiteY998" fmla="*/ 863600 h 3206031"/>
              <a:gd name="connsiteX999" fmla="*/ 2709351 w 4389120"/>
              <a:gd name="connsiteY999" fmla="*/ 891048 h 3206031"/>
              <a:gd name="connsiteX1000" fmla="*/ 2686879 w 4389120"/>
              <a:gd name="connsiteY1000" fmla="*/ 927237 h 3206031"/>
              <a:gd name="connsiteX1001" fmla="*/ 2669415 w 4389120"/>
              <a:gd name="connsiteY1001" fmla="*/ 963425 h 3206031"/>
              <a:gd name="connsiteX1002" fmla="*/ 2653195 w 4389120"/>
              <a:gd name="connsiteY1002" fmla="*/ 999628 h 3206031"/>
              <a:gd name="connsiteX1003" fmla="*/ 2639463 w 4389120"/>
              <a:gd name="connsiteY1003" fmla="*/ 1034572 h 3206031"/>
              <a:gd name="connsiteX1004" fmla="*/ 2628235 w 4389120"/>
              <a:gd name="connsiteY1004" fmla="*/ 1069516 h 3206031"/>
              <a:gd name="connsiteX1005" fmla="*/ 2619495 w 4389120"/>
              <a:gd name="connsiteY1005" fmla="*/ 1103201 h 3206031"/>
              <a:gd name="connsiteX1006" fmla="*/ 2613259 w 4389120"/>
              <a:gd name="connsiteY1006" fmla="*/ 1134397 h 3206031"/>
              <a:gd name="connsiteX1007" fmla="*/ 2608267 w 4389120"/>
              <a:gd name="connsiteY1007" fmla="*/ 1163105 h 3206031"/>
              <a:gd name="connsiteX1008" fmla="*/ 2497199 w 4389120"/>
              <a:gd name="connsiteY1008" fmla="*/ 1163105 h 3206031"/>
              <a:gd name="connsiteX1009" fmla="*/ 2502191 w 4389120"/>
              <a:gd name="connsiteY1009" fmla="*/ 1128161 h 3206031"/>
              <a:gd name="connsiteX1010" fmla="*/ 2509671 w 4389120"/>
              <a:gd name="connsiteY1010" fmla="*/ 1089469 h 3206031"/>
              <a:gd name="connsiteX1011" fmla="*/ 2519655 w 4389120"/>
              <a:gd name="connsiteY1011" fmla="*/ 1049548 h 3206031"/>
              <a:gd name="connsiteX1012" fmla="*/ 2532143 w 4389120"/>
              <a:gd name="connsiteY1012" fmla="*/ 1007109 h 3206031"/>
              <a:gd name="connsiteX1013" fmla="*/ 2548363 w 4389120"/>
              <a:gd name="connsiteY1013" fmla="*/ 963425 h 3206031"/>
              <a:gd name="connsiteX1014" fmla="*/ 2568331 w 4389120"/>
              <a:gd name="connsiteY1014" fmla="*/ 918497 h 3206031"/>
              <a:gd name="connsiteX1015" fmla="*/ 2578315 w 4389120"/>
              <a:gd name="connsiteY1015" fmla="*/ 897285 h 3206031"/>
              <a:gd name="connsiteX1016" fmla="*/ 2590787 w 4389120"/>
              <a:gd name="connsiteY1016" fmla="*/ 874828 h 3206031"/>
              <a:gd name="connsiteX1017" fmla="*/ 2603275 w 4389120"/>
              <a:gd name="connsiteY1017" fmla="*/ 852357 h 3206031"/>
              <a:gd name="connsiteX1018" fmla="*/ 2617007 w 4389120"/>
              <a:gd name="connsiteY1018" fmla="*/ 831144 h 3206031"/>
              <a:gd name="connsiteX1019" fmla="*/ 2633227 w 4389120"/>
              <a:gd name="connsiteY1019" fmla="*/ 806184 h 3206031"/>
              <a:gd name="connsiteX1020" fmla="*/ 2650691 w 4389120"/>
              <a:gd name="connsiteY1020" fmla="*/ 783728 h 3206031"/>
              <a:gd name="connsiteX1021" fmla="*/ 2669415 w 4389120"/>
              <a:gd name="connsiteY1021" fmla="*/ 761257 h 3206031"/>
              <a:gd name="connsiteX1022" fmla="*/ 2688139 w 4389120"/>
              <a:gd name="connsiteY1022" fmla="*/ 741289 h 3206031"/>
              <a:gd name="connsiteX1023" fmla="*/ 2706847 w 4389120"/>
              <a:gd name="connsiteY1023" fmla="*/ 722580 h 3206031"/>
              <a:gd name="connsiteX1024" fmla="*/ 2726815 w 4389120"/>
              <a:gd name="connsiteY1024" fmla="*/ 706345 h 3206031"/>
              <a:gd name="connsiteX1025" fmla="*/ 2746783 w 4389120"/>
              <a:gd name="connsiteY1025" fmla="*/ 690124 h 3206031"/>
              <a:gd name="connsiteX1026" fmla="*/ 2768011 w 4389120"/>
              <a:gd name="connsiteY1026" fmla="*/ 676393 h 3206031"/>
              <a:gd name="connsiteX1027" fmla="*/ 2789223 w 4389120"/>
              <a:gd name="connsiteY1027" fmla="*/ 663920 h 3206031"/>
              <a:gd name="connsiteX1028" fmla="*/ 2811679 w 4389120"/>
              <a:gd name="connsiteY1028" fmla="*/ 653936 h 3206031"/>
              <a:gd name="connsiteX1029" fmla="*/ 2832891 w 4389120"/>
              <a:gd name="connsiteY1029" fmla="*/ 643952 h 3206031"/>
              <a:gd name="connsiteX1030" fmla="*/ 2855363 w 4389120"/>
              <a:gd name="connsiteY1030" fmla="*/ 636457 h 3206031"/>
              <a:gd name="connsiteX1031" fmla="*/ 2879079 w 4389120"/>
              <a:gd name="connsiteY1031" fmla="*/ 631465 h 3206031"/>
              <a:gd name="connsiteX1032" fmla="*/ 2902779 w 4389120"/>
              <a:gd name="connsiteY1032" fmla="*/ 626473 h 3206031"/>
              <a:gd name="connsiteX1033" fmla="*/ 1418941 w 4389120"/>
              <a:gd name="connsiteY1033" fmla="*/ 623984 h 3206031"/>
              <a:gd name="connsiteX1034" fmla="*/ 1437665 w 4389120"/>
              <a:gd name="connsiteY1034" fmla="*/ 623984 h 3206031"/>
              <a:gd name="connsiteX1035" fmla="*/ 1438909 w 4389120"/>
              <a:gd name="connsiteY1035" fmla="*/ 623984 h 3206031"/>
              <a:gd name="connsiteX1036" fmla="*/ 1462625 w 4389120"/>
              <a:gd name="connsiteY1036" fmla="*/ 623984 h 3206031"/>
              <a:gd name="connsiteX1037" fmla="*/ 1486341 w 4389120"/>
              <a:gd name="connsiteY1037" fmla="*/ 626473 h 3206031"/>
              <a:gd name="connsiteX1038" fmla="*/ 1510041 w 4389120"/>
              <a:gd name="connsiteY1038" fmla="*/ 631465 h 3206031"/>
              <a:gd name="connsiteX1039" fmla="*/ 1533757 w 4389120"/>
              <a:gd name="connsiteY1039" fmla="*/ 636457 h 3206031"/>
              <a:gd name="connsiteX1040" fmla="*/ 1556229 w 4389120"/>
              <a:gd name="connsiteY1040" fmla="*/ 643952 h 3206031"/>
              <a:gd name="connsiteX1041" fmla="*/ 1577441 w 4389120"/>
              <a:gd name="connsiteY1041" fmla="*/ 653936 h 3206031"/>
              <a:gd name="connsiteX1042" fmla="*/ 1599897 w 4389120"/>
              <a:gd name="connsiteY1042" fmla="*/ 663920 h 3206031"/>
              <a:gd name="connsiteX1043" fmla="*/ 1621110 w 4389120"/>
              <a:gd name="connsiteY1043" fmla="*/ 676393 h 3206031"/>
              <a:gd name="connsiteX1044" fmla="*/ 1642337 w 4389120"/>
              <a:gd name="connsiteY1044" fmla="*/ 690124 h 3206031"/>
              <a:gd name="connsiteX1045" fmla="*/ 1662305 w 4389120"/>
              <a:gd name="connsiteY1045" fmla="*/ 706345 h 3206031"/>
              <a:gd name="connsiteX1046" fmla="*/ 1682273 w 4389120"/>
              <a:gd name="connsiteY1046" fmla="*/ 722580 h 3206031"/>
              <a:gd name="connsiteX1047" fmla="*/ 1700982 w 4389120"/>
              <a:gd name="connsiteY1047" fmla="*/ 741289 h 3206031"/>
              <a:gd name="connsiteX1048" fmla="*/ 1719705 w 4389120"/>
              <a:gd name="connsiteY1048" fmla="*/ 761257 h 3206031"/>
              <a:gd name="connsiteX1049" fmla="*/ 1738429 w 4389120"/>
              <a:gd name="connsiteY1049" fmla="*/ 783728 h 3206031"/>
              <a:gd name="connsiteX1050" fmla="*/ 1755894 w 4389120"/>
              <a:gd name="connsiteY1050" fmla="*/ 806184 h 3206031"/>
              <a:gd name="connsiteX1051" fmla="*/ 1772114 w 4389120"/>
              <a:gd name="connsiteY1051" fmla="*/ 831144 h 3206031"/>
              <a:gd name="connsiteX1052" fmla="*/ 1785846 w 4389120"/>
              <a:gd name="connsiteY1052" fmla="*/ 852357 h 3206031"/>
              <a:gd name="connsiteX1053" fmla="*/ 1798333 w 4389120"/>
              <a:gd name="connsiteY1053" fmla="*/ 874828 h 3206031"/>
              <a:gd name="connsiteX1054" fmla="*/ 1810806 w 4389120"/>
              <a:gd name="connsiteY1054" fmla="*/ 897285 h 3206031"/>
              <a:gd name="connsiteX1055" fmla="*/ 1820790 w 4389120"/>
              <a:gd name="connsiteY1055" fmla="*/ 918497 h 3206031"/>
              <a:gd name="connsiteX1056" fmla="*/ 1840758 w 4389120"/>
              <a:gd name="connsiteY1056" fmla="*/ 963425 h 3206031"/>
              <a:gd name="connsiteX1057" fmla="*/ 1856978 w 4389120"/>
              <a:gd name="connsiteY1057" fmla="*/ 1007109 h 3206031"/>
              <a:gd name="connsiteX1058" fmla="*/ 1869466 w 4389120"/>
              <a:gd name="connsiteY1058" fmla="*/ 1049548 h 3206031"/>
              <a:gd name="connsiteX1059" fmla="*/ 1879450 w 4389120"/>
              <a:gd name="connsiteY1059" fmla="*/ 1089469 h 3206031"/>
              <a:gd name="connsiteX1060" fmla="*/ 1886930 w 4389120"/>
              <a:gd name="connsiteY1060" fmla="*/ 1128161 h 3206031"/>
              <a:gd name="connsiteX1061" fmla="*/ 1891922 w 4389120"/>
              <a:gd name="connsiteY1061" fmla="*/ 1163105 h 3206031"/>
              <a:gd name="connsiteX1062" fmla="*/ 1780854 w 4389120"/>
              <a:gd name="connsiteY1062" fmla="*/ 1163105 h 3206031"/>
              <a:gd name="connsiteX1063" fmla="*/ 1777106 w 4389120"/>
              <a:gd name="connsiteY1063" fmla="*/ 1134397 h 3206031"/>
              <a:gd name="connsiteX1064" fmla="*/ 1769625 w 4389120"/>
              <a:gd name="connsiteY1064" fmla="*/ 1103201 h 3206031"/>
              <a:gd name="connsiteX1065" fmla="*/ 1760886 w 4389120"/>
              <a:gd name="connsiteY1065" fmla="*/ 1069516 h 3206031"/>
              <a:gd name="connsiteX1066" fmla="*/ 1749657 w 4389120"/>
              <a:gd name="connsiteY1066" fmla="*/ 1034572 h 3206031"/>
              <a:gd name="connsiteX1067" fmla="*/ 1735926 w 4389120"/>
              <a:gd name="connsiteY1067" fmla="*/ 999628 h 3206031"/>
              <a:gd name="connsiteX1068" fmla="*/ 1720950 w 4389120"/>
              <a:gd name="connsiteY1068" fmla="*/ 963425 h 3206031"/>
              <a:gd name="connsiteX1069" fmla="*/ 1702241 w 4389120"/>
              <a:gd name="connsiteY1069" fmla="*/ 927237 h 3206031"/>
              <a:gd name="connsiteX1070" fmla="*/ 1679769 w 4389120"/>
              <a:gd name="connsiteY1070" fmla="*/ 891048 h 3206031"/>
              <a:gd name="connsiteX1071" fmla="*/ 1661046 w 4389120"/>
              <a:gd name="connsiteY1071" fmla="*/ 863600 h 3206031"/>
              <a:gd name="connsiteX1072" fmla="*/ 1638589 w 4389120"/>
              <a:gd name="connsiteY1072" fmla="*/ 836137 h 3206031"/>
              <a:gd name="connsiteX1073" fmla="*/ 1626102 w 4389120"/>
              <a:gd name="connsiteY1073" fmla="*/ 822405 h 3206031"/>
              <a:gd name="connsiteX1074" fmla="*/ 1613629 w 4389120"/>
              <a:gd name="connsiteY1074" fmla="*/ 809932 h 3206031"/>
              <a:gd name="connsiteX1075" fmla="*/ 1599897 w 4389120"/>
              <a:gd name="connsiteY1075" fmla="*/ 797445 h 3206031"/>
              <a:gd name="connsiteX1076" fmla="*/ 1584921 w 4389120"/>
              <a:gd name="connsiteY1076" fmla="*/ 784972 h 3206031"/>
              <a:gd name="connsiteX1077" fmla="*/ 1569945 w 4389120"/>
              <a:gd name="connsiteY1077" fmla="*/ 774988 h 3206031"/>
              <a:gd name="connsiteX1078" fmla="*/ 1553725 w 4389120"/>
              <a:gd name="connsiteY1078" fmla="*/ 765004 h 3206031"/>
              <a:gd name="connsiteX1079" fmla="*/ 1536261 w 4389120"/>
              <a:gd name="connsiteY1079" fmla="*/ 755020 h 3206031"/>
              <a:gd name="connsiteX1080" fmla="*/ 1518781 w 4389120"/>
              <a:gd name="connsiteY1080" fmla="*/ 747540 h 3206031"/>
              <a:gd name="connsiteX1081" fmla="*/ 1500057 w 4389120"/>
              <a:gd name="connsiteY1081" fmla="*/ 741289 h 3206031"/>
              <a:gd name="connsiteX1082" fmla="*/ 1480089 w 4389120"/>
              <a:gd name="connsiteY1082" fmla="*/ 737556 h 3206031"/>
              <a:gd name="connsiteX1083" fmla="*/ 1460121 w 4389120"/>
              <a:gd name="connsiteY1083" fmla="*/ 735052 h 3206031"/>
              <a:gd name="connsiteX1084" fmla="*/ 1438909 w 4389120"/>
              <a:gd name="connsiteY1084" fmla="*/ 733808 h 3206031"/>
              <a:gd name="connsiteX1085" fmla="*/ 1437665 w 4389120"/>
              <a:gd name="connsiteY1085" fmla="*/ 733808 h 3206031"/>
              <a:gd name="connsiteX1086" fmla="*/ 1413949 w 4389120"/>
              <a:gd name="connsiteY1086" fmla="*/ 735052 h 3206031"/>
              <a:gd name="connsiteX1087" fmla="*/ 1390249 w 4389120"/>
              <a:gd name="connsiteY1087" fmla="*/ 738800 h 3206031"/>
              <a:gd name="connsiteX1088" fmla="*/ 1366533 w 4389120"/>
              <a:gd name="connsiteY1088" fmla="*/ 745036 h 3206031"/>
              <a:gd name="connsiteX1089" fmla="*/ 1345321 w 4389120"/>
              <a:gd name="connsiteY1089" fmla="*/ 753776 h 3206031"/>
              <a:gd name="connsiteX1090" fmla="*/ 1324093 w 4389120"/>
              <a:gd name="connsiteY1090" fmla="*/ 766249 h 3206031"/>
              <a:gd name="connsiteX1091" fmla="*/ 1304125 w 4389120"/>
              <a:gd name="connsiteY1091" fmla="*/ 779980 h 3206031"/>
              <a:gd name="connsiteX1092" fmla="*/ 1286661 w 4389120"/>
              <a:gd name="connsiteY1092" fmla="*/ 796201 h 3206031"/>
              <a:gd name="connsiteX1093" fmla="*/ 1269181 w 4389120"/>
              <a:gd name="connsiteY1093" fmla="*/ 814924 h 3206031"/>
              <a:gd name="connsiteX1094" fmla="*/ 1261701 w 4389120"/>
              <a:gd name="connsiteY1094" fmla="*/ 824908 h 3206031"/>
              <a:gd name="connsiteX1095" fmla="*/ 1254205 w 4389120"/>
              <a:gd name="connsiteY1095" fmla="*/ 836137 h 3206031"/>
              <a:gd name="connsiteX1096" fmla="*/ 1241733 w 4389120"/>
              <a:gd name="connsiteY1096" fmla="*/ 858608 h 3206031"/>
              <a:gd name="connsiteX1097" fmla="*/ 1231749 w 4389120"/>
              <a:gd name="connsiteY1097" fmla="*/ 882309 h 3206031"/>
              <a:gd name="connsiteX1098" fmla="*/ 1224268 w 4389120"/>
              <a:gd name="connsiteY1098" fmla="*/ 907269 h 3206031"/>
              <a:gd name="connsiteX1099" fmla="*/ 1219276 w 4389120"/>
              <a:gd name="connsiteY1099" fmla="*/ 933473 h 3206031"/>
              <a:gd name="connsiteX1100" fmla="*/ 1218017 w 4389120"/>
              <a:gd name="connsiteY1100" fmla="*/ 959692 h 3206031"/>
              <a:gd name="connsiteX1101" fmla="*/ 1219276 w 4389120"/>
              <a:gd name="connsiteY1101" fmla="*/ 984652 h 3206031"/>
              <a:gd name="connsiteX1102" fmla="*/ 1220521 w 4389120"/>
              <a:gd name="connsiteY1102" fmla="*/ 998369 h 3206031"/>
              <a:gd name="connsiteX1103" fmla="*/ 1223009 w 4389120"/>
              <a:gd name="connsiteY1103" fmla="*/ 1010856 h 3206031"/>
              <a:gd name="connsiteX1104" fmla="*/ 1115689 w 4389120"/>
              <a:gd name="connsiteY1104" fmla="*/ 1034572 h 3206031"/>
              <a:gd name="connsiteX1105" fmla="*/ 1111941 w 4389120"/>
              <a:gd name="connsiteY1105" fmla="*/ 1015848 h 3206031"/>
              <a:gd name="connsiteX1106" fmla="*/ 1109452 w 4389120"/>
              <a:gd name="connsiteY1106" fmla="*/ 995880 h 3206031"/>
              <a:gd name="connsiteX1107" fmla="*/ 1108193 w 4389120"/>
              <a:gd name="connsiteY1107" fmla="*/ 977157 h 3206031"/>
              <a:gd name="connsiteX1108" fmla="*/ 1108193 w 4389120"/>
              <a:gd name="connsiteY1108" fmla="*/ 957189 h 3206031"/>
              <a:gd name="connsiteX1109" fmla="*/ 1108193 w 4389120"/>
              <a:gd name="connsiteY1109" fmla="*/ 938465 h 3206031"/>
              <a:gd name="connsiteX1110" fmla="*/ 1110697 w 4389120"/>
              <a:gd name="connsiteY1110" fmla="*/ 919756 h 3206031"/>
              <a:gd name="connsiteX1111" fmla="*/ 1113185 w 4389120"/>
              <a:gd name="connsiteY1111" fmla="*/ 901032 h 3206031"/>
              <a:gd name="connsiteX1112" fmla="*/ 1116933 w 4389120"/>
              <a:gd name="connsiteY1112" fmla="*/ 882309 h 3206031"/>
              <a:gd name="connsiteX1113" fmla="*/ 1121925 w 4389120"/>
              <a:gd name="connsiteY1113" fmla="*/ 863600 h 3206031"/>
              <a:gd name="connsiteX1114" fmla="*/ 1128161 w 4389120"/>
              <a:gd name="connsiteY1114" fmla="*/ 846120 h 3206031"/>
              <a:gd name="connsiteX1115" fmla="*/ 1134412 w 4389120"/>
              <a:gd name="connsiteY1115" fmla="*/ 827397 h 3206031"/>
              <a:gd name="connsiteX1116" fmla="*/ 1141893 w 4389120"/>
              <a:gd name="connsiteY1116" fmla="*/ 811176 h 3206031"/>
              <a:gd name="connsiteX1117" fmla="*/ 1151877 w 4389120"/>
              <a:gd name="connsiteY1117" fmla="*/ 793712 h 3206031"/>
              <a:gd name="connsiteX1118" fmla="*/ 1161861 w 4389120"/>
              <a:gd name="connsiteY1118" fmla="*/ 777477 h 3206031"/>
              <a:gd name="connsiteX1119" fmla="*/ 1171845 w 4389120"/>
              <a:gd name="connsiteY1119" fmla="*/ 761257 h 3206031"/>
              <a:gd name="connsiteX1120" fmla="*/ 1184332 w 4389120"/>
              <a:gd name="connsiteY1120" fmla="*/ 745036 h 3206031"/>
              <a:gd name="connsiteX1121" fmla="*/ 1195561 w 4389120"/>
              <a:gd name="connsiteY1121" fmla="*/ 731305 h 3206031"/>
              <a:gd name="connsiteX1122" fmla="*/ 1209292 w 4389120"/>
              <a:gd name="connsiteY1122" fmla="*/ 717588 h 3206031"/>
              <a:gd name="connsiteX1123" fmla="*/ 1221765 w 4389120"/>
              <a:gd name="connsiteY1123" fmla="*/ 705100 h 3206031"/>
              <a:gd name="connsiteX1124" fmla="*/ 1236741 w 4389120"/>
              <a:gd name="connsiteY1124" fmla="*/ 693872 h 3206031"/>
              <a:gd name="connsiteX1125" fmla="*/ 1250473 w 4389120"/>
              <a:gd name="connsiteY1125" fmla="*/ 682644 h 3206031"/>
              <a:gd name="connsiteX1126" fmla="*/ 1265449 w 4389120"/>
              <a:gd name="connsiteY1126" fmla="*/ 672660 h 3206031"/>
              <a:gd name="connsiteX1127" fmla="*/ 1281669 w 4389120"/>
              <a:gd name="connsiteY1127" fmla="*/ 663920 h 3206031"/>
              <a:gd name="connsiteX1128" fmla="*/ 1297889 w 4389120"/>
              <a:gd name="connsiteY1128" fmla="*/ 655180 h 3206031"/>
              <a:gd name="connsiteX1129" fmla="*/ 1314109 w 4389120"/>
              <a:gd name="connsiteY1129" fmla="*/ 647700 h 3206031"/>
              <a:gd name="connsiteX1130" fmla="*/ 1330345 w 4389120"/>
              <a:gd name="connsiteY1130" fmla="*/ 641449 h 3206031"/>
              <a:gd name="connsiteX1131" fmla="*/ 1347809 w 4389120"/>
              <a:gd name="connsiteY1131" fmla="*/ 636457 h 3206031"/>
              <a:gd name="connsiteX1132" fmla="*/ 1365289 w 4389120"/>
              <a:gd name="connsiteY1132" fmla="*/ 631465 h 3206031"/>
              <a:gd name="connsiteX1133" fmla="*/ 1382753 w 4389120"/>
              <a:gd name="connsiteY1133" fmla="*/ 627732 h 3206031"/>
              <a:gd name="connsiteX1134" fmla="*/ 1401477 w 4389120"/>
              <a:gd name="connsiteY1134" fmla="*/ 625228 h 3206031"/>
              <a:gd name="connsiteX1135" fmla="*/ 2195190 w 4389120"/>
              <a:gd name="connsiteY1135" fmla="*/ 0 h 3206031"/>
              <a:gd name="connsiteX1136" fmla="*/ 2235126 w 4389120"/>
              <a:gd name="connsiteY1136" fmla="*/ 43684 h 3206031"/>
              <a:gd name="connsiteX1137" fmla="*/ 2252590 w 4389120"/>
              <a:gd name="connsiteY1137" fmla="*/ 62392 h 3206031"/>
              <a:gd name="connsiteX1138" fmla="*/ 2273803 w 4389120"/>
              <a:gd name="connsiteY1138" fmla="*/ 81116 h 3206031"/>
              <a:gd name="connsiteX1139" fmla="*/ 2314983 w 4389120"/>
              <a:gd name="connsiteY1139" fmla="*/ 117304 h 3206031"/>
              <a:gd name="connsiteX1140" fmla="*/ 2351186 w 4389120"/>
              <a:gd name="connsiteY1140" fmla="*/ 147256 h 3206031"/>
              <a:gd name="connsiteX1141" fmla="*/ 2373643 w 4389120"/>
              <a:gd name="connsiteY1141" fmla="*/ 163477 h 3206031"/>
              <a:gd name="connsiteX1142" fmla="*/ 2397358 w 4389120"/>
              <a:gd name="connsiteY1142" fmla="*/ 182200 h 3206031"/>
              <a:gd name="connsiteX1143" fmla="*/ 2418571 w 4389120"/>
              <a:gd name="connsiteY1143" fmla="*/ 202168 h 3206031"/>
              <a:gd name="connsiteX1144" fmla="*/ 2439783 w 4389120"/>
              <a:gd name="connsiteY1144" fmla="*/ 222136 h 3206031"/>
              <a:gd name="connsiteX1145" fmla="*/ 2459751 w 4389120"/>
              <a:gd name="connsiteY1145" fmla="*/ 243349 h 3206031"/>
              <a:gd name="connsiteX1146" fmla="*/ 2477230 w 4389120"/>
              <a:gd name="connsiteY1146" fmla="*/ 265820 h 3206031"/>
              <a:gd name="connsiteX1147" fmla="*/ 2494695 w 4389120"/>
              <a:gd name="connsiteY1147" fmla="*/ 288276 h 3206031"/>
              <a:gd name="connsiteX1148" fmla="*/ 2509671 w 4389120"/>
              <a:gd name="connsiteY1148" fmla="*/ 311992 h 3206031"/>
              <a:gd name="connsiteX1149" fmla="*/ 2524647 w 4389120"/>
              <a:gd name="connsiteY1149" fmla="*/ 335708 h 3206031"/>
              <a:gd name="connsiteX1150" fmla="*/ 2537135 w 4389120"/>
              <a:gd name="connsiteY1150" fmla="*/ 360668 h 3206031"/>
              <a:gd name="connsiteX1151" fmla="*/ 2548363 w 4389120"/>
              <a:gd name="connsiteY1151" fmla="*/ 385628 h 3206031"/>
              <a:gd name="connsiteX1152" fmla="*/ 2557103 w 4389120"/>
              <a:gd name="connsiteY1152" fmla="*/ 410588 h 3206031"/>
              <a:gd name="connsiteX1153" fmla="*/ 2564583 w 4389120"/>
              <a:gd name="connsiteY1153" fmla="*/ 436792 h 3206031"/>
              <a:gd name="connsiteX1154" fmla="*/ 2570819 w 4389120"/>
              <a:gd name="connsiteY1154" fmla="*/ 461752 h 3206031"/>
              <a:gd name="connsiteX1155" fmla="*/ 2575811 w 4389120"/>
              <a:gd name="connsiteY1155" fmla="*/ 487957 h 3206031"/>
              <a:gd name="connsiteX1156" fmla="*/ 2578315 w 4389120"/>
              <a:gd name="connsiteY1156" fmla="*/ 514161 h 3206031"/>
              <a:gd name="connsiteX1157" fmla="*/ 2579559 w 4389120"/>
              <a:gd name="connsiteY1157" fmla="*/ 541624 h 3206031"/>
              <a:gd name="connsiteX1158" fmla="*/ 2579559 w 4389120"/>
              <a:gd name="connsiteY1158" fmla="*/ 562837 h 3206031"/>
              <a:gd name="connsiteX1159" fmla="*/ 2579559 w 4389120"/>
              <a:gd name="connsiteY1159" fmla="*/ 562837 h 3206031"/>
              <a:gd name="connsiteX1160" fmla="*/ 2578315 w 4389120"/>
              <a:gd name="connsiteY1160" fmla="*/ 584049 h 3206031"/>
              <a:gd name="connsiteX1161" fmla="*/ 2575811 w 4389120"/>
              <a:gd name="connsiteY1161" fmla="*/ 605261 h 3206031"/>
              <a:gd name="connsiteX1162" fmla="*/ 2572079 w 4389120"/>
              <a:gd name="connsiteY1162" fmla="*/ 626473 h 3206031"/>
              <a:gd name="connsiteX1163" fmla="*/ 2568331 w 4389120"/>
              <a:gd name="connsiteY1163" fmla="*/ 647701 h 3206031"/>
              <a:gd name="connsiteX1164" fmla="*/ 2563339 w 4389120"/>
              <a:gd name="connsiteY1164" fmla="*/ 667669 h 3206031"/>
              <a:gd name="connsiteX1165" fmla="*/ 2550851 w 4389120"/>
              <a:gd name="connsiteY1165" fmla="*/ 708849 h 3206031"/>
              <a:gd name="connsiteX1166" fmla="*/ 2537135 w 4389120"/>
              <a:gd name="connsiteY1166" fmla="*/ 748785 h 3206031"/>
              <a:gd name="connsiteX1167" fmla="*/ 2520899 w 4389120"/>
              <a:gd name="connsiteY1167" fmla="*/ 789965 h 3206031"/>
              <a:gd name="connsiteX1168" fmla="*/ 2503435 w 4389120"/>
              <a:gd name="connsiteY1168" fmla="*/ 829901 h 3206031"/>
              <a:gd name="connsiteX1169" fmla="*/ 2484711 w 4389120"/>
              <a:gd name="connsiteY1169" fmla="*/ 871081 h 3206031"/>
              <a:gd name="connsiteX1170" fmla="*/ 2453515 w 4389120"/>
              <a:gd name="connsiteY1170" fmla="*/ 940969 h 3206031"/>
              <a:gd name="connsiteX1171" fmla="*/ 2438539 w 4389120"/>
              <a:gd name="connsiteY1171" fmla="*/ 975913 h 3206031"/>
              <a:gd name="connsiteX1172" fmla="*/ 2424807 w 4389120"/>
              <a:gd name="connsiteY1172" fmla="*/ 1012101 h 3206031"/>
              <a:gd name="connsiteX1173" fmla="*/ 2412334 w 4389120"/>
              <a:gd name="connsiteY1173" fmla="*/ 1048290 h 3206031"/>
              <a:gd name="connsiteX1174" fmla="*/ 2402350 w 4389120"/>
              <a:gd name="connsiteY1174" fmla="*/ 1085737 h 3206031"/>
              <a:gd name="connsiteX1175" fmla="*/ 2393611 w 4389120"/>
              <a:gd name="connsiteY1175" fmla="*/ 1124414 h 3206031"/>
              <a:gd name="connsiteX1176" fmla="*/ 2387374 w 4389120"/>
              <a:gd name="connsiteY1176" fmla="*/ 1163106 h 3206031"/>
              <a:gd name="connsiteX1177" fmla="*/ 2276306 w 4389120"/>
              <a:gd name="connsiteY1177" fmla="*/ 1163106 h 3206031"/>
              <a:gd name="connsiteX1178" fmla="*/ 2278795 w 4389120"/>
              <a:gd name="connsiteY1178" fmla="*/ 1139390 h 3206031"/>
              <a:gd name="connsiteX1179" fmla="*/ 2282542 w 4389120"/>
              <a:gd name="connsiteY1179" fmla="*/ 1115689 h 3206031"/>
              <a:gd name="connsiteX1180" fmla="*/ 2292526 w 4389120"/>
              <a:gd name="connsiteY1180" fmla="*/ 1070761 h 3206031"/>
              <a:gd name="connsiteX1181" fmla="*/ 2304999 w 4389120"/>
              <a:gd name="connsiteY1181" fmla="*/ 1025833 h 3206031"/>
              <a:gd name="connsiteX1182" fmla="*/ 2318731 w 4389120"/>
              <a:gd name="connsiteY1182" fmla="*/ 983393 h 3206031"/>
              <a:gd name="connsiteX1183" fmla="*/ 2333707 w 4389120"/>
              <a:gd name="connsiteY1183" fmla="*/ 942213 h 3206031"/>
              <a:gd name="connsiteX1184" fmla="*/ 2351186 w 4389120"/>
              <a:gd name="connsiteY1184" fmla="*/ 902277 h 3206031"/>
              <a:gd name="connsiteX1185" fmla="*/ 2384871 w 4389120"/>
              <a:gd name="connsiteY1185" fmla="*/ 826153 h 3206031"/>
              <a:gd name="connsiteX1186" fmla="*/ 2416082 w 4389120"/>
              <a:gd name="connsiteY1186" fmla="*/ 752533 h 3206031"/>
              <a:gd name="connsiteX1187" fmla="*/ 2431058 w 4389120"/>
              <a:gd name="connsiteY1187" fmla="*/ 717589 h 3206031"/>
              <a:gd name="connsiteX1188" fmla="*/ 2443531 w 4389120"/>
              <a:gd name="connsiteY1188" fmla="*/ 681385 h 3206031"/>
              <a:gd name="connsiteX1189" fmla="*/ 2454759 w 4389120"/>
              <a:gd name="connsiteY1189" fmla="*/ 646441 h 3206031"/>
              <a:gd name="connsiteX1190" fmla="*/ 2463499 w 4389120"/>
              <a:gd name="connsiteY1190" fmla="*/ 611512 h 3206031"/>
              <a:gd name="connsiteX1191" fmla="*/ 2465987 w 4389120"/>
              <a:gd name="connsiteY1191" fmla="*/ 594033 h 3206031"/>
              <a:gd name="connsiteX1192" fmla="*/ 2468491 w 4389120"/>
              <a:gd name="connsiteY1192" fmla="*/ 576568 h 3206031"/>
              <a:gd name="connsiteX1193" fmla="*/ 2469735 w 4389120"/>
              <a:gd name="connsiteY1193" fmla="*/ 559089 h 3206031"/>
              <a:gd name="connsiteX1194" fmla="*/ 2469735 w 4389120"/>
              <a:gd name="connsiteY1194" fmla="*/ 541624 h 3206031"/>
              <a:gd name="connsiteX1195" fmla="*/ 2468491 w 4389120"/>
              <a:gd name="connsiteY1195" fmla="*/ 521656 h 3206031"/>
              <a:gd name="connsiteX1196" fmla="*/ 2467246 w 4389120"/>
              <a:gd name="connsiteY1196" fmla="*/ 501688 h 3206031"/>
              <a:gd name="connsiteX1197" fmla="*/ 2463499 w 4389120"/>
              <a:gd name="connsiteY1197" fmla="*/ 481720 h 3206031"/>
              <a:gd name="connsiteX1198" fmla="*/ 2458507 w 4389120"/>
              <a:gd name="connsiteY1198" fmla="*/ 461752 h 3206031"/>
              <a:gd name="connsiteX1199" fmla="*/ 2452270 w 4389120"/>
              <a:gd name="connsiteY1199" fmla="*/ 443029 h 3206031"/>
              <a:gd name="connsiteX1200" fmla="*/ 2444775 w 4389120"/>
              <a:gd name="connsiteY1200" fmla="*/ 423061 h 3206031"/>
              <a:gd name="connsiteX1201" fmla="*/ 2436050 w 4389120"/>
              <a:gd name="connsiteY1201" fmla="*/ 404337 h 3206031"/>
              <a:gd name="connsiteX1202" fmla="*/ 2426066 w 4389120"/>
              <a:gd name="connsiteY1202" fmla="*/ 385628 h 3206031"/>
              <a:gd name="connsiteX1203" fmla="*/ 2414823 w 4389120"/>
              <a:gd name="connsiteY1203" fmla="*/ 366904 h 3206031"/>
              <a:gd name="connsiteX1204" fmla="*/ 2402350 w 4389120"/>
              <a:gd name="connsiteY1204" fmla="*/ 348181 h 3206031"/>
              <a:gd name="connsiteX1205" fmla="*/ 2389863 w 4389120"/>
              <a:gd name="connsiteY1205" fmla="*/ 330716 h 3206031"/>
              <a:gd name="connsiteX1206" fmla="*/ 2374887 w 4389120"/>
              <a:gd name="connsiteY1206" fmla="*/ 314481 h 3206031"/>
              <a:gd name="connsiteX1207" fmla="*/ 2359911 w 4389120"/>
              <a:gd name="connsiteY1207" fmla="*/ 297016 h 3206031"/>
              <a:gd name="connsiteX1208" fmla="*/ 2343691 w 4389120"/>
              <a:gd name="connsiteY1208" fmla="*/ 282040 h 3206031"/>
              <a:gd name="connsiteX1209" fmla="*/ 2326226 w 4389120"/>
              <a:gd name="connsiteY1209" fmla="*/ 265820 h 3206031"/>
              <a:gd name="connsiteX1210" fmla="*/ 2307502 w 4389120"/>
              <a:gd name="connsiteY1210" fmla="*/ 252088 h 3206031"/>
              <a:gd name="connsiteX1211" fmla="*/ 2261330 w 4389120"/>
              <a:gd name="connsiteY1211" fmla="*/ 215900 h 3206031"/>
              <a:gd name="connsiteX1212" fmla="*/ 2228874 w 4389120"/>
              <a:gd name="connsiteY1212" fmla="*/ 188437 h 3206031"/>
              <a:gd name="connsiteX1213" fmla="*/ 2195190 w 4389120"/>
              <a:gd name="connsiteY1213" fmla="*/ 158485 h 3206031"/>
              <a:gd name="connsiteX1214" fmla="*/ 2160246 w 4389120"/>
              <a:gd name="connsiteY1214" fmla="*/ 188437 h 3206031"/>
              <a:gd name="connsiteX1215" fmla="*/ 2127790 w 4389120"/>
              <a:gd name="connsiteY1215" fmla="*/ 215900 h 3206031"/>
              <a:gd name="connsiteX1216" fmla="*/ 2081618 w 4389120"/>
              <a:gd name="connsiteY1216" fmla="*/ 252088 h 3206031"/>
              <a:gd name="connsiteX1217" fmla="*/ 2062894 w 4389120"/>
              <a:gd name="connsiteY1217" fmla="*/ 265820 h 3206031"/>
              <a:gd name="connsiteX1218" fmla="*/ 2045430 w 4389120"/>
              <a:gd name="connsiteY1218" fmla="*/ 282040 h 3206031"/>
              <a:gd name="connsiteX1219" fmla="*/ 2029210 w 4389120"/>
              <a:gd name="connsiteY1219" fmla="*/ 297016 h 3206031"/>
              <a:gd name="connsiteX1220" fmla="*/ 2014234 w 4389120"/>
              <a:gd name="connsiteY1220" fmla="*/ 314481 h 3206031"/>
              <a:gd name="connsiteX1221" fmla="*/ 1999258 w 4389120"/>
              <a:gd name="connsiteY1221" fmla="*/ 330716 h 3206031"/>
              <a:gd name="connsiteX1222" fmla="*/ 1986770 w 4389120"/>
              <a:gd name="connsiteY1222" fmla="*/ 348181 h 3206031"/>
              <a:gd name="connsiteX1223" fmla="*/ 1974298 w 4389120"/>
              <a:gd name="connsiteY1223" fmla="*/ 366904 h 3206031"/>
              <a:gd name="connsiteX1224" fmla="*/ 1963054 w 4389120"/>
              <a:gd name="connsiteY1224" fmla="*/ 385628 h 3206031"/>
              <a:gd name="connsiteX1225" fmla="*/ 1953070 w 4389120"/>
              <a:gd name="connsiteY1225" fmla="*/ 404337 h 3206031"/>
              <a:gd name="connsiteX1226" fmla="*/ 1944346 w 4389120"/>
              <a:gd name="connsiteY1226" fmla="*/ 423061 h 3206031"/>
              <a:gd name="connsiteX1227" fmla="*/ 1936850 w 4389120"/>
              <a:gd name="connsiteY1227" fmla="*/ 443029 h 3206031"/>
              <a:gd name="connsiteX1228" fmla="*/ 1930614 w 4389120"/>
              <a:gd name="connsiteY1228" fmla="*/ 461752 h 3206031"/>
              <a:gd name="connsiteX1229" fmla="*/ 1925622 w 4389120"/>
              <a:gd name="connsiteY1229" fmla="*/ 481720 h 3206031"/>
              <a:gd name="connsiteX1230" fmla="*/ 1921874 w 4389120"/>
              <a:gd name="connsiteY1230" fmla="*/ 501688 h 3206031"/>
              <a:gd name="connsiteX1231" fmla="*/ 1920630 w 4389120"/>
              <a:gd name="connsiteY1231" fmla="*/ 521656 h 3206031"/>
              <a:gd name="connsiteX1232" fmla="*/ 1919386 w 4389120"/>
              <a:gd name="connsiteY1232" fmla="*/ 541624 h 3206031"/>
              <a:gd name="connsiteX1233" fmla="*/ 1919386 w 4389120"/>
              <a:gd name="connsiteY1233" fmla="*/ 559089 h 3206031"/>
              <a:gd name="connsiteX1234" fmla="*/ 1920630 w 4389120"/>
              <a:gd name="connsiteY1234" fmla="*/ 576568 h 3206031"/>
              <a:gd name="connsiteX1235" fmla="*/ 1923134 w 4389120"/>
              <a:gd name="connsiteY1235" fmla="*/ 594033 h 3206031"/>
              <a:gd name="connsiteX1236" fmla="*/ 1925622 w 4389120"/>
              <a:gd name="connsiteY1236" fmla="*/ 611512 h 3206031"/>
              <a:gd name="connsiteX1237" fmla="*/ 1934362 w 4389120"/>
              <a:gd name="connsiteY1237" fmla="*/ 646441 h 3206031"/>
              <a:gd name="connsiteX1238" fmla="*/ 1945590 w 4389120"/>
              <a:gd name="connsiteY1238" fmla="*/ 681385 h 3206031"/>
              <a:gd name="connsiteX1239" fmla="*/ 1958062 w 4389120"/>
              <a:gd name="connsiteY1239" fmla="*/ 717589 h 3206031"/>
              <a:gd name="connsiteX1240" fmla="*/ 1973038 w 4389120"/>
              <a:gd name="connsiteY1240" fmla="*/ 752533 h 3206031"/>
              <a:gd name="connsiteX1241" fmla="*/ 2004250 w 4389120"/>
              <a:gd name="connsiteY1241" fmla="*/ 826153 h 3206031"/>
              <a:gd name="connsiteX1242" fmla="*/ 2037934 w 4389120"/>
              <a:gd name="connsiteY1242" fmla="*/ 902277 h 3206031"/>
              <a:gd name="connsiteX1243" fmla="*/ 2055414 w 4389120"/>
              <a:gd name="connsiteY1243" fmla="*/ 942213 h 3206031"/>
              <a:gd name="connsiteX1244" fmla="*/ 2070390 w 4389120"/>
              <a:gd name="connsiteY1244" fmla="*/ 983393 h 3206031"/>
              <a:gd name="connsiteX1245" fmla="*/ 2084122 w 4389120"/>
              <a:gd name="connsiteY1245" fmla="*/ 1025833 h 3206031"/>
              <a:gd name="connsiteX1246" fmla="*/ 2096594 w 4389120"/>
              <a:gd name="connsiteY1246" fmla="*/ 1070761 h 3206031"/>
              <a:gd name="connsiteX1247" fmla="*/ 2106578 w 4389120"/>
              <a:gd name="connsiteY1247" fmla="*/ 1115689 h 3206031"/>
              <a:gd name="connsiteX1248" fmla="*/ 2110326 w 4389120"/>
              <a:gd name="connsiteY1248" fmla="*/ 1139390 h 3206031"/>
              <a:gd name="connsiteX1249" fmla="*/ 2112814 w 4389120"/>
              <a:gd name="connsiteY1249" fmla="*/ 1163106 h 3206031"/>
              <a:gd name="connsiteX1250" fmla="*/ 2001746 w 4389120"/>
              <a:gd name="connsiteY1250" fmla="*/ 1163106 h 3206031"/>
              <a:gd name="connsiteX1251" fmla="*/ 1995510 w 4389120"/>
              <a:gd name="connsiteY1251" fmla="*/ 1124414 h 3206031"/>
              <a:gd name="connsiteX1252" fmla="*/ 1986770 w 4389120"/>
              <a:gd name="connsiteY1252" fmla="*/ 1085737 h 3206031"/>
              <a:gd name="connsiteX1253" fmla="*/ 1976786 w 4389120"/>
              <a:gd name="connsiteY1253" fmla="*/ 1048290 h 3206031"/>
              <a:gd name="connsiteX1254" fmla="*/ 1964314 w 4389120"/>
              <a:gd name="connsiteY1254" fmla="*/ 1012101 h 3206031"/>
              <a:gd name="connsiteX1255" fmla="*/ 1950582 w 4389120"/>
              <a:gd name="connsiteY1255" fmla="*/ 975913 h 3206031"/>
              <a:gd name="connsiteX1256" fmla="*/ 1935606 w 4389120"/>
              <a:gd name="connsiteY1256" fmla="*/ 940969 h 3206031"/>
              <a:gd name="connsiteX1257" fmla="*/ 1904410 w 4389120"/>
              <a:gd name="connsiteY1257" fmla="*/ 871081 h 3206031"/>
              <a:gd name="connsiteX1258" fmla="*/ 1885686 w 4389120"/>
              <a:gd name="connsiteY1258" fmla="*/ 829901 h 3206031"/>
              <a:gd name="connsiteX1259" fmla="*/ 1868221 w 4389120"/>
              <a:gd name="connsiteY1259" fmla="*/ 789965 h 3206031"/>
              <a:gd name="connsiteX1260" fmla="*/ 1851986 w 4389120"/>
              <a:gd name="connsiteY1260" fmla="*/ 748785 h 3206031"/>
              <a:gd name="connsiteX1261" fmla="*/ 1838269 w 4389120"/>
              <a:gd name="connsiteY1261" fmla="*/ 708849 h 3206031"/>
              <a:gd name="connsiteX1262" fmla="*/ 1825782 w 4389120"/>
              <a:gd name="connsiteY1262" fmla="*/ 667669 h 3206031"/>
              <a:gd name="connsiteX1263" fmla="*/ 1820790 w 4389120"/>
              <a:gd name="connsiteY1263" fmla="*/ 647701 h 3206031"/>
              <a:gd name="connsiteX1264" fmla="*/ 1817042 w 4389120"/>
              <a:gd name="connsiteY1264" fmla="*/ 626473 h 3206031"/>
              <a:gd name="connsiteX1265" fmla="*/ 1813309 w 4389120"/>
              <a:gd name="connsiteY1265" fmla="*/ 605261 h 3206031"/>
              <a:gd name="connsiteX1266" fmla="*/ 1810806 w 4389120"/>
              <a:gd name="connsiteY1266" fmla="*/ 584049 h 3206031"/>
              <a:gd name="connsiteX1267" fmla="*/ 1809561 w 4389120"/>
              <a:gd name="connsiteY1267" fmla="*/ 562837 h 3206031"/>
              <a:gd name="connsiteX1268" fmla="*/ 1809561 w 4389120"/>
              <a:gd name="connsiteY1268" fmla="*/ 562837 h 3206031"/>
              <a:gd name="connsiteX1269" fmla="*/ 1809561 w 4389120"/>
              <a:gd name="connsiteY1269" fmla="*/ 541624 h 3206031"/>
              <a:gd name="connsiteX1270" fmla="*/ 1810806 w 4389120"/>
              <a:gd name="connsiteY1270" fmla="*/ 514161 h 3206031"/>
              <a:gd name="connsiteX1271" fmla="*/ 1813309 w 4389120"/>
              <a:gd name="connsiteY1271" fmla="*/ 487957 h 3206031"/>
              <a:gd name="connsiteX1272" fmla="*/ 1818301 w 4389120"/>
              <a:gd name="connsiteY1272" fmla="*/ 461752 h 3206031"/>
              <a:gd name="connsiteX1273" fmla="*/ 1824537 w 4389120"/>
              <a:gd name="connsiteY1273" fmla="*/ 436792 h 3206031"/>
              <a:gd name="connsiteX1274" fmla="*/ 1832018 w 4389120"/>
              <a:gd name="connsiteY1274" fmla="*/ 410588 h 3206031"/>
              <a:gd name="connsiteX1275" fmla="*/ 1842002 w 4389120"/>
              <a:gd name="connsiteY1275" fmla="*/ 385628 h 3206031"/>
              <a:gd name="connsiteX1276" fmla="*/ 1851986 w 4389120"/>
              <a:gd name="connsiteY1276" fmla="*/ 360668 h 3206031"/>
              <a:gd name="connsiteX1277" fmla="*/ 1864474 w 4389120"/>
              <a:gd name="connsiteY1277" fmla="*/ 335708 h 3206031"/>
              <a:gd name="connsiteX1278" fmla="*/ 1879450 w 4389120"/>
              <a:gd name="connsiteY1278" fmla="*/ 311992 h 3206031"/>
              <a:gd name="connsiteX1279" fmla="*/ 1894426 w 4389120"/>
              <a:gd name="connsiteY1279" fmla="*/ 288276 h 3206031"/>
              <a:gd name="connsiteX1280" fmla="*/ 1911890 w 4389120"/>
              <a:gd name="connsiteY1280" fmla="*/ 265820 h 3206031"/>
              <a:gd name="connsiteX1281" fmla="*/ 1929370 w 4389120"/>
              <a:gd name="connsiteY1281" fmla="*/ 243349 h 3206031"/>
              <a:gd name="connsiteX1282" fmla="*/ 1949338 w 4389120"/>
              <a:gd name="connsiteY1282" fmla="*/ 222136 h 3206031"/>
              <a:gd name="connsiteX1283" fmla="*/ 1970550 w 4389120"/>
              <a:gd name="connsiteY1283" fmla="*/ 202168 h 3206031"/>
              <a:gd name="connsiteX1284" fmla="*/ 1991762 w 4389120"/>
              <a:gd name="connsiteY1284" fmla="*/ 182200 h 3206031"/>
              <a:gd name="connsiteX1285" fmla="*/ 2015478 w 4389120"/>
              <a:gd name="connsiteY1285" fmla="*/ 163477 h 3206031"/>
              <a:gd name="connsiteX1286" fmla="*/ 2037934 w 4389120"/>
              <a:gd name="connsiteY1286" fmla="*/ 147256 h 3206031"/>
              <a:gd name="connsiteX1287" fmla="*/ 2074138 w 4389120"/>
              <a:gd name="connsiteY1287" fmla="*/ 117304 h 3206031"/>
              <a:gd name="connsiteX1288" fmla="*/ 2115318 w 4389120"/>
              <a:gd name="connsiteY1288" fmla="*/ 81116 h 3206031"/>
              <a:gd name="connsiteX1289" fmla="*/ 2136530 w 4389120"/>
              <a:gd name="connsiteY1289" fmla="*/ 62392 h 3206031"/>
              <a:gd name="connsiteX1290" fmla="*/ 2153994 w 4389120"/>
              <a:gd name="connsiteY1290" fmla="*/ 43684 h 3206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</a:cxnLst>
            <a:rect l="l" t="t" r="r" b="b"/>
            <a:pathLst>
              <a:path w="4389120" h="3206031">
                <a:moveTo>
                  <a:pt x="1997998" y="2608251"/>
                </a:moveTo>
                <a:lnTo>
                  <a:pt x="1975542" y="2609495"/>
                </a:lnTo>
                <a:lnTo>
                  <a:pt x="1954330" y="2611999"/>
                </a:lnTo>
                <a:lnTo>
                  <a:pt x="1934362" y="2616991"/>
                </a:lnTo>
                <a:lnTo>
                  <a:pt x="1915638" y="2624471"/>
                </a:lnTo>
                <a:lnTo>
                  <a:pt x="1898174" y="2633211"/>
                </a:lnTo>
                <a:lnTo>
                  <a:pt x="1883198" y="2643195"/>
                </a:lnTo>
                <a:lnTo>
                  <a:pt x="1868222" y="2655683"/>
                </a:lnTo>
                <a:lnTo>
                  <a:pt x="1854490" y="2669399"/>
                </a:lnTo>
                <a:lnTo>
                  <a:pt x="1843262" y="2683131"/>
                </a:lnTo>
                <a:lnTo>
                  <a:pt x="1833278" y="2699351"/>
                </a:lnTo>
                <a:lnTo>
                  <a:pt x="1824538" y="2715587"/>
                </a:lnTo>
                <a:lnTo>
                  <a:pt x="1817042" y="2734295"/>
                </a:lnTo>
                <a:lnTo>
                  <a:pt x="1810806" y="2753019"/>
                </a:lnTo>
                <a:lnTo>
                  <a:pt x="1807058" y="2771743"/>
                </a:lnTo>
                <a:lnTo>
                  <a:pt x="1804570" y="2791711"/>
                </a:lnTo>
                <a:lnTo>
                  <a:pt x="1803326" y="2812923"/>
                </a:lnTo>
                <a:lnTo>
                  <a:pt x="1803326" y="2815411"/>
                </a:lnTo>
                <a:lnTo>
                  <a:pt x="1804570" y="2835379"/>
                </a:lnTo>
                <a:lnTo>
                  <a:pt x="1807058" y="2855347"/>
                </a:lnTo>
                <a:lnTo>
                  <a:pt x="1812050" y="2875315"/>
                </a:lnTo>
                <a:lnTo>
                  <a:pt x="1817042" y="2894039"/>
                </a:lnTo>
                <a:lnTo>
                  <a:pt x="1825782" y="2912763"/>
                </a:lnTo>
                <a:lnTo>
                  <a:pt x="1834522" y="2928983"/>
                </a:lnTo>
                <a:lnTo>
                  <a:pt x="1845750" y="2945203"/>
                </a:lnTo>
                <a:lnTo>
                  <a:pt x="1858238" y="2960179"/>
                </a:lnTo>
                <a:lnTo>
                  <a:pt x="1871954" y="2973911"/>
                </a:lnTo>
                <a:lnTo>
                  <a:pt x="1886930" y="2986383"/>
                </a:lnTo>
                <a:lnTo>
                  <a:pt x="1903166" y="2996367"/>
                </a:lnTo>
                <a:lnTo>
                  <a:pt x="1920630" y="3005107"/>
                </a:lnTo>
                <a:lnTo>
                  <a:pt x="1939354" y="3012603"/>
                </a:lnTo>
                <a:lnTo>
                  <a:pt x="1958062" y="3017595"/>
                </a:lnTo>
                <a:lnTo>
                  <a:pt x="1979290" y="3021327"/>
                </a:lnTo>
                <a:lnTo>
                  <a:pt x="2000502" y="3022587"/>
                </a:lnTo>
                <a:lnTo>
                  <a:pt x="2022958" y="3021327"/>
                </a:lnTo>
                <a:lnTo>
                  <a:pt x="2044186" y="3017595"/>
                </a:lnTo>
                <a:lnTo>
                  <a:pt x="2064154" y="3012603"/>
                </a:lnTo>
                <a:lnTo>
                  <a:pt x="2082862" y="3006351"/>
                </a:lnTo>
                <a:lnTo>
                  <a:pt x="2099098" y="2997627"/>
                </a:lnTo>
                <a:lnTo>
                  <a:pt x="2115318" y="2986383"/>
                </a:lnTo>
                <a:lnTo>
                  <a:pt x="2130294" y="2975155"/>
                </a:lnTo>
                <a:lnTo>
                  <a:pt x="2144011" y="2961423"/>
                </a:lnTo>
                <a:lnTo>
                  <a:pt x="2155254" y="2946447"/>
                </a:lnTo>
                <a:lnTo>
                  <a:pt x="2165238" y="2931471"/>
                </a:lnTo>
                <a:lnTo>
                  <a:pt x="2173963" y="2914007"/>
                </a:lnTo>
                <a:lnTo>
                  <a:pt x="2181458" y="2896543"/>
                </a:lnTo>
                <a:lnTo>
                  <a:pt x="2187694" y="2877819"/>
                </a:lnTo>
                <a:lnTo>
                  <a:pt x="2191442" y="2859095"/>
                </a:lnTo>
                <a:lnTo>
                  <a:pt x="2193931" y="2839127"/>
                </a:lnTo>
                <a:lnTo>
                  <a:pt x="2195190" y="2817915"/>
                </a:lnTo>
                <a:lnTo>
                  <a:pt x="2195190" y="2815411"/>
                </a:lnTo>
                <a:lnTo>
                  <a:pt x="2193931" y="2794199"/>
                </a:lnTo>
                <a:lnTo>
                  <a:pt x="2191442" y="2774231"/>
                </a:lnTo>
                <a:lnTo>
                  <a:pt x="2186450" y="2755507"/>
                </a:lnTo>
                <a:lnTo>
                  <a:pt x="2180214" y="2736799"/>
                </a:lnTo>
                <a:lnTo>
                  <a:pt x="2172718" y="2718075"/>
                </a:lnTo>
                <a:lnTo>
                  <a:pt x="2163979" y="2700611"/>
                </a:lnTo>
                <a:lnTo>
                  <a:pt x="2152750" y="2685635"/>
                </a:lnTo>
                <a:lnTo>
                  <a:pt x="2140278" y="2670659"/>
                </a:lnTo>
                <a:lnTo>
                  <a:pt x="2126546" y="2656927"/>
                </a:lnTo>
                <a:lnTo>
                  <a:pt x="2111570" y="2644439"/>
                </a:lnTo>
                <a:lnTo>
                  <a:pt x="2095350" y="2634455"/>
                </a:lnTo>
                <a:lnTo>
                  <a:pt x="2077870" y="2624471"/>
                </a:lnTo>
                <a:lnTo>
                  <a:pt x="2059162" y="2618235"/>
                </a:lnTo>
                <a:lnTo>
                  <a:pt x="2040438" y="2611999"/>
                </a:lnTo>
                <a:lnTo>
                  <a:pt x="2019226" y="2609495"/>
                </a:lnTo>
                <a:close/>
                <a:moveTo>
                  <a:pt x="2487215" y="2438538"/>
                </a:moveTo>
                <a:lnTo>
                  <a:pt x="2700611" y="2438538"/>
                </a:lnTo>
                <a:lnTo>
                  <a:pt x="2700611" y="2857851"/>
                </a:lnTo>
                <a:lnTo>
                  <a:pt x="2700611" y="2875315"/>
                </a:lnTo>
                <a:lnTo>
                  <a:pt x="2703115" y="2892795"/>
                </a:lnTo>
                <a:lnTo>
                  <a:pt x="2705603" y="2909015"/>
                </a:lnTo>
                <a:lnTo>
                  <a:pt x="2709351" y="2923991"/>
                </a:lnTo>
                <a:lnTo>
                  <a:pt x="2714343" y="2937723"/>
                </a:lnTo>
                <a:lnTo>
                  <a:pt x="2719335" y="2950195"/>
                </a:lnTo>
                <a:lnTo>
                  <a:pt x="2726815" y="2961424"/>
                </a:lnTo>
                <a:lnTo>
                  <a:pt x="2734311" y="2971408"/>
                </a:lnTo>
                <a:lnTo>
                  <a:pt x="2743051" y="2980147"/>
                </a:lnTo>
                <a:lnTo>
                  <a:pt x="2753035" y="2987643"/>
                </a:lnTo>
                <a:lnTo>
                  <a:pt x="2763019" y="2995123"/>
                </a:lnTo>
                <a:lnTo>
                  <a:pt x="2774247" y="3000115"/>
                </a:lnTo>
                <a:lnTo>
                  <a:pt x="2786719" y="3003863"/>
                </a:lnTo>
                <a:lnTo>
                  <a:pt x="2800451" y="3007611"/>
                </a:lnTo>
                <a:lnTo>
                  <a:pt x="2814183" y="3008855"/>
                </a:lnTo>
                <a:lnTo>
                  <a:pt x="2829159" y="3010099"/>
                </a:lnTo>
                <a:lnTo>
                  <a:pt x="2844135" y="3008855"/>
                </a:lnTo>
                <a:lnTo>
                  <a:pt x="2857851" y="3007611"/>
                </a:lnTo>
                <a:lnTo>
                  <a:pt x="2871583" y="3003863"/>
                </a:lnTo>
                <a:lnTo>
                  <a:pt x="2884071" y="3000115"/>
                </a:lnTo>
                <a:lnTo>
                  <a:pt x="2895299" y="2995123"/>
                </a:lnTo>
                <a:lnTo>
                  <a:pt x="2906527" y="2987643"/>
                </a:lnTo>
                <a:lnTo>
                  <a:pt x="2916511" y="2980147"/>
                </a:lnTo>
                <a:lnTo>
                  <a:pt x="2926495" y="2971408"/>
                </a:lnTo>
                <a:lnTo>
                  <a:pt x="2933991" y="2961424"/>
                </a:lnTo>
                <a:lnTo>
                  <a:pt x="2941471" y="2950195"/>
                </a:lnTo>
                <a:lnTo>
                  <a:pt x="2947708" y="2937723"/>
                </a:lnTo>
                <a:lnTo>
                  <a:pt x="2952700" y="2923991"/>
                </a:lnTo>
                <a:lnTo>
                  <a:pt x="2956447" y="2909015"/>
                </a:lnTo>
                <a:lnTo>
                  <a:pt x="2960195" y="2892795"/>
                </a:lnTo>
                <a:lnTo>
                  <a:pt x="2961439" y="2875315"/>
                </a:lnTo>
                <a:lnTo>
                  <a:pt x="2961439" y="2857851"/>
                </a:lnTo>
                <a:lnTo>
                  <a:pt x="2961439" y="2438538"/>
                </a:lnTo>
                <a:lnTo>
                  <a:pt x="3174836" y="2438538"/>
                </a:lnTo>
                <a:lnTo>
                  <a:pt x="3174836" y="3188567"/>
                </a:lnTo>
                <a:lnTo>
                  <a:pt x="2961439" y="3188567"/>
                </a:lnTo>
                <a:lnTo>
                  <a:pt x="2961439" y="3082476"/>
                </a:lnTo>
                <a:lnTo>
                  <a:pt x="2942716" y="3106192"/>
                </a:lnTo>
                <a:lnTo>
                  <a:pt x="2922747" y="3127404"/>
                </a:lnTo>
                <a:lnTo>
                  <a:pt x="2911519" y="3138647"/>
                </a:lnTo>
                <a:lnTo>
                  <a:pt x="2899047" y="3148631"/>
                </a:lnTo>
                <a:lnTo>
                  <a:pt x="2886559" y="3157356"/>
                </a:lnTo>
                <a:lnTo>
                  <a:pt x="2874087" y="3166096"/>
                </a:lnTo>
                <a:lnTo>
                  <a:pt x="2860355" y="3173591"/>
                </a:lnTo>
                <a:lnTo>
                  <a:pt x="2846623" y="3181072"/>
                </a:lnTo>
                <a:lnTo>
                  <a:pt x="2831647" y="3187308"/>
                </a:lnTo>
                <a:lnTo>
                  <a:pt x="2815427" y="3192300"/>
                </a:lnTo>
                <a:lnTo>
                  <a:pt x="2797963" y="3197292"/>
                </a:lnTo>
                <a:lnTo>
                  <a:pt x="2780483" y="3199795"/>
                </a:lnTo>
                <a:lnTo>
                  <a:pt x="2761759" y="3202284"/>
                </a:lnTo>
                <a:lnTo>
                  <a:pt x="2741791" y="3202284"/>
                </a:lnTo>
                <a:lnTo>
                  <a:pt x="2713099" y="3201040"/>
                </a:lnTo>
                <a:lnTo>
                  <a:pt x="2685635" y="3197292"/>
                </a:lnTo>
                <a:lnTo>
                  <a:pt x="2659431" y="3192300"/>
                </a:lnTo>
                <a:lnTo>
                  <a:pt x="2634471" y="3183575"/>
                </a:lnTo>
                <a:lnTo>
                  <a:pt x="2612015" y="3172332"/>
                </a:lnTo>
                <a:lnTo>
                  <a:pt x="2590787" y="3159859"/>
                </a:lnTo>
                <a:lnTo>
                  <a:pt x="2572079" y="3144883"/>
                </a:lnTo>
                <a:lnTo>
                  <a:pt x="2554599" y="3128663"/>
                </a:lnTo>
                <a:lnTo>
                  <a:pt x="2539623" y="3108695"/>
                </a:lnTo>
                <a:lnTo>
                  <a:pt x="2525891" y="3087468"/>
                </a:lnTo>
                <a:lnTo>
                  <a:pt x="2514663" y="3065011"/>
                </a:lnTo>
                <a:lnTo>
                  <a:pt x="2504679" y="3040051"/>
                </a:lnTo>
                <a:lnTo>
                  <a:pt x="2497199" y="3013847"/>
                </a:lnTo>
                <a:lnTo>
                  <a:pt x="2492207" y="2985139"/>
                </a:lnTo>
                <a:lnTo>
                  <a:pt x="2488459" y="2956432"/>
                </a:lnTo>
                <a:lnTo>
                  <a:pt x="2487215" y="2923991"/>
                </a:lnTo>
                <a:close/>
                <a:moveTo>
                  <a:pt x="4092104" y="2427294"/>
                </a:moveTo>
                <a:lnTo>
                  <a:pt x="4128292" y="2429798"/>
                </a:lnTo>
                <a:lnTo>
                  <a:pt x="4165740" y="2433546"/>
                </a:lnTo>
                <a:lnTo>
                  <a:pt x="4201928" y="2441026"/>
                </a:lnTo>
                <a:lnTo>
                  <a:pt x="4238116" y="2451010"/>
                </a:lnTo>
                <a:lnTo>
                  <a:pt x="4273060" y="2463482"/>
                </a:lnTo>
                <a:lnTo>
                  <a:pt x="4308004" y="2478458"/>
                </a:lnTo>
                <a:lnTo>
                  <a:pt x="4341704" y="2494694"/>
                </a:lnTo>
                <a:lnTo>
                  <a:pt x="4372900" y="2514662"/>
                </a:lnTo>
                <a:lnTo>
                  <a:pt x="4291784" y="2661918"/>
                </a:lnTo>
                <a:lnTo>
                  <a:pt x="4263076" y="2645698"/>
                </a:lnTo>
                <a:lnTo>
                  <a:pt x="4235613" y="2631966"/>
                </a:lnTo>
                <a:lnTo>
                  <a:pt x="4209408" y="2620738"/>
                </a:lnTo>
                <a:lnTo>
                  <a:pt x="4183204" y="2610754"/>
                </a:lnTo>
                <a:lnTo>
                  <a:pt x="4157000" y="2602014"/>
                </a:lnTo>
                <a:lnTo>
                  <a:pt x="4133284" y="2595778"/>
                </a:lnTo>
                <a:lnTo>
                  <a:pt x="4109568" y="2593274"/>
                </a:lnTo>
                <a:lnTo>
                  <a:pt x="4088356" y="2592030"/>
                </a:lnTo>
                <a:lnTo>
                  <a:pt x="4070892" y="2592030"/>
                </a:lnTo>
                <a:lnTo>
                  <a:pt x="4054656" y="2595778"/>
                </a:lnTo>
                <a:lnTo>
                  <a:pt x="4040940" y="2599526"/>
                </a:lnTo>
                <a:lnTo>
                  <a:pt x="4029712" y="2605762"/>
                </a:lnTo>
                <a:lnTo>
                  <a:pt x="4020972" y="2614486"/>
                </a:lnTo>
                <a:lnTo>
                  <a:pt x="4014736" y="2623226"/>
                </a:lnTo>
                <a:lnTo>
                  <a:pt x="4010988" y="2631966"/>
                </a:lnTo>
                <a:lnTo>
                  <a:pt x="4009744" y="2643194"/>
                </a:lnTo>
                <a:lnTo>
                  <a:pt x="4009744" y="2645698"/>
                </a:lnTo>
                <a:lnTo>
                  <a:pt x="4010988" y="2653178"/>
                </a:lnTo>
                <a:lnTo>
                  <a:pt x="4013476" y="2660674"/>
                </a:lnTo>
                <a:lnTo>
                  <a:pt x="4017224" y="2666910"/>
                </a:lnTo>
                <a:lnTo>
                  <a:pt x="4022216" y="2673146"/>
                </a:lnTo>
                <a:lnTo>
                  <a:pt x="4029712" y="2679382"/>
                </a:lnTo>
                <a:lnTo>
                  <a:pt x="4037192" y="2685634"/>
                </a:lnTo>
                <a:lnTo>
                  <a:pt x="4055916" y="2695618"/>
                </a:lnTo>
                <a:lnTo>
                  <a:pt x="4078372" y="2705602"/>
                </a:lnTo>
                <a:lnTo>
                  <a:pt x="4104576" y="2715586"/>
                </a:lnTo>
                <a:lnTo>
                  <a:pt x="4163236" y="2735554"/>
                </a:lnTo>
                <a:lnTo>
                  <a:pt x="4201928" y="2749270"/>
                </a:lnTo>
                <a:lnTo>
                  <a:pt x="4223140" y="2756766"/>
                </a:lnTo>
                <a:lnTo>
                  <a:pt x="4241864" y="2765491"/>
                </a:lnTo>
                <a:lnTo>
                  <a:pt x="4261832" y="2775475"/>
                </a:lnTo>
                <a:lnTo>
                  <a:pt x="4280540" y="2785459"/>
                </a:lnTo>
                <a:lnTo>
                  <a:pt x="4298020" y="2796702"/>
                </a:lnTo>
                <a:lnTo>
                  <a:pt x="4315484" y="2807930"/>
                </a:lnTo>
                <a:lnTo>
                  <a:pt x="4330460" y="2821662"/>
                </a:lnTo>
                <a:lnTo>
                  <a:pt x="4345436" y="2836638"/>
                </a:lnTo>
                <a:lnTo>
                  <a:pt x="4357924" y="2852858"/>
                </a:lnTo>
                <a:lnTo>
                  <a:pt x="4369152" y="2870323"/>
                </a:lnTo>
                <a:lnTo>
                  <a:pt x="4377892" y="2889046"/>
                </a:lnTo>
                <a:lnTo>
                  <a:pt x="4384128" y="2910259"/>
                </a:lnTo>
                <a:lnTo>
                  <a:pt x="4387876" y="2932730"/>
                </a:lnTo>
                <a:lnTo>
                  <a:pt x="4389120" y="2957690"/>
                </a:lnTo>
                <a:lnTo>
                  <a:pt x="4389120" y="2960179"/>
                </a:lnTo>
                <a:lnTo>
                  <a:pt x="4387876" y="2991375"/>
                </a:lnTo>
                <a:lnTo>
                  <a:pt x="4386632" y="3005107"/>
                </a:lnTo>
                <a:lnTo>
                  <a:pt x="4384128" y="3018838"/>
                </a:lnTo>
                <a:lnTo>
                  <a:pt x="4380380" y="3032570"/>
                </a:lnTo>
                <a:lnTo>
                  <a:pt x="4376648" y="3045043"/>
                </a:lnTo>
                <a:lnTo>
                  <a:pt x="4372900" y="3057530"/>
                </a:lnTo>
                <a:lnTo>
                  <a:pt x="4367908" y="3068758"/>
                </a:lnTo>
                <a:lnTo>
                  <a:pt x="4361672" y="3079987"/>
                </a:lnTo>
                <a:lnTo>
                  <a:pt x="4355420" y="3091215"/>
                </a:lnTo>
                <a:lnTo>
                  <a:pt x="4341704" y="3109938"/>
                </a:lnTo>
                <a:lnTo>
                  <a:pt x="4325468" y="3128662"/>
                </a:lnTo>
                <a:lnTo>
                  <a:pt x="4306760" y="3143638"/>
                </a:lnTo>
                <a:lnTo>
                  <a:pt x="4286792" y="3158614"/>
                </a:lnTo>
                <a:lnTo>
                  <a:pt x="4264320" y="3169842"/>
                </a:lnTo>
                <a:lnTo>
                  <a:pt x="4240605" y="3179826"/>
                </a:lnTo>
                <a:lnTo>
                  <a:pt x="4215660" y="3188566"/>
                </a:lnTo>
                <a:lnTo>
                  <a:pt x="4189440" y="3194802"/>
                </a:lnTo>
                <a:lnTo>
                  <a:pt x="4161992" y="3199794"/>
                </a:lnTo>
                <a:lnTo>
                  <a:pt x="4132040" y="3202283"/>
                </a:lnTo>
                <a:lnTo>
                  <a:pt x="4102088" y="3202283"/>
                </a:lnTo>
                <a:lnTo>
                  <a:pt x="4082120" y="3202283"/>
                </a:lnTo>
                <a:lnTo>
                  <a:pt x="4062152" y="3201039"/>
                </a:lnTo>
                <a:lnTo>
                  <a:pt x="4042184" y="3198550"/>
                </a:lnTo>
                <a:lnTo>
                  <a:pt x="4022216" y="3196047"/>
                </a:lnTo>
                <a:lnTo>
                  <a:pt x="4001004" y="3192299"/>
                </a:lnTo>
                <a:lnTo>
                  <a:pt x="3981036" y="3187307"/>
                </a:lnTo>
                <a:lnTo>
                  <a:pt x="3959824" y="3182315"/>
                </a:lnTo>
                <a:lnTo>
                  <a:pt x="3939856" y="3176079"/>
                </a:lnTo>
                <a:lnTo>
                  <a:pt x="3918628" y="3168598"/>
                </a:lnTo>
                <a:lnTo>
                  <a:pt x="3898660" y="3159858"/>
                </a:lnTo>
                <a:lnTo>
                  <a:pt x="3878692" y="3149874"/>
                </a:lnTo>
                <a:lnTo>
                  <a:pt x="3858740" y="3139890"/>
                </a:lnTo>
                <a:lnTo>
                  <a:pt x="3838772" y="3128662"/>
                </a:lnTo>
                <a:lnTo>
                  <a:pt x="3818804" y="3117419"/>
                </a:lnTo>
                <a:lnTo>
                  <a:pt x="3800080" y="3103702"/>
                </a:lnTo>
                <a:lnTo>
                  <a:pt x="3781356" y="3089970"/>
                </a:lnTo>
                <a:lnTo>
                  <a:pt x="3871212" y="2948950"/>
                </a:lnTo>
                <a:lnTo>
                  <a:pt x="3902408" y="2970163"/>
                </a:lnTo>
                <a:lnTo>
                  <a:pt x="3933604" y="2988886"/>
                </a:lnTo>
                <a:lnTo>
                  <a:pt x="3963556" y="3003862"/>
                </a:lnTo>
                <a:lnTo>
                  <a:pt x="3993508" y="3016335"/>
                </a:lnTo>
                <a:lnTo>
                  <a:pt x="4023460" y="3026319"/>
                </a:lnTo>
                <a:lnTo>
                  <a:pt x="4053412" y="3033814"/>
                </a:lnTo>
                <a:lnTo>
                  <a:pt x="4080876" y="3037562"/>
                </a:lnTo>
                <a:lnTo>
                  <a:pt x="4108324" y="3038806"/>
                </a:lnTo>
                <a:lnTo>
                  <a:pt x="4129536" y="3037562"/>
                </a:lnTo>
                <a:lnTo>
                  <a:pt x="4148260" y="3035059"/>
                </a:lnTo>
                <a:lnTo>
                  <a:pt x="4163236" y="3030067"/>
                </a:lnTo>
                <a:lnTo>
                  <a:pt x="4175724" y="3023830"/>
                </a:lnTo>
                <a:lnTo>
                  <a:pt x="4180716" y="3020083"/>
                </a:lnTo>
                <a:lnTo>
                  <a:pt x="4185708" y="3015091"/>
                </a:lnTo>
                <a:lnTo>
                  <a:pt x="4189440" y="3011343"/>
                </a:lnTo>
                <a:lnTo>
                  <a:pt x="4191944" y="3006351"/>
                </a:lnTo>
                <a:lnTo>
                  <a:pt x="4194432" y="3001359"/>
                </a:lnTo>
                <a:lnTo>
                  <a:pt x="4196936" y="2995123"/>
                </a:lnTo>
                <a:lnTo>
                  <a:pt x="4198180" y="2982650"/>
                </a:lnTo>
                <a:lnTo>
                  <a:pt x="4198180" y="2980147"/>
                </a:lnTo>
                <a:lnTo>
                  <a:pt x="4196936" y="2972666"/>
                </a:lnTo>
                <a:lnTo>
                  <a:pt x="4194432" y="2963926"/>
                </a:lnTo>
                <a:lnTo>
                  <a:pt x="4190700" y="2957690"/>
                </a:lnTo>
                <a:lnTo>
                  <a:pt x="4184448" y="2951439"/>
                </a:lnTo>
                <a:lnTo>
                  <a:pt x="4178212" y="2945203"/>
                </a:lnTo>
                <a:lnTo>
                  <a:pt x="4170732" y="2938966"/>
                </a:lnTo>
                <a:lnTo>
                  <a:pt x="4160748" y="2933974"/>
                </a:lnTo>
                <a:lnTo>
                  <a:pt x="4150764" y="2928982"/>
                </a:lnTo>
                <a:lnTo>
                  <a:pt x="4128292" y="2920243"/>
                </a:lnTo>
                <a:lnTo>
                  <a:pt x="4100844" y="2911503"/>
                </a:lnTo>
                <a:lnTo>
                  <a:pt x="4042184" y="2894038"/>
                </a:lnTo>
                <a:lnTo>
                  <a:pt x="4002248" y="2881566"/>
                </a:lnTo>
                <a:lnTo>
                  <a:pt x="3982280" y="2874070"/>
                </a:lnTo>
                <a:lnTo>
                  <a:pt x="3963556" y="2865331"/>
                </a:lnTo>
                <a:lnTo>
                  <a:pt x="3943588" y="2856606"/>
                </a:lnTo>
                <a:lnTo>
                  <a:pt x="3924880" y="2846622"/>
                </a:lnTo>
                <a:lnTo>
                  <a:pt x="3907400" y="2836638"/>
                </a:lnTo>
                <a:lnTo>
                  <a:pt x="3891180" y="2824150"/>
                </a:lnTo>
                <a:lnTo>
                  <a:pt x="3876204" y="2810419"/>
                </a:lnTo>
                <a:lnTo>
                  <a:pt x="3861228" y="2795443"/>
                </a:lnTo>
                <a:lnTo>
                  <a:pt x="3848756" y="2779222"/>
                </a:lnTo>
                <a:lnTo>
                  <a:pt x="3838772" y="2760499"/>
                </a:lnTo>
                <a:lnTo>
                  <a:pt x="3830032" y="2740546"/>
                </a:lnTo>
                <a:lnTo>
                  <a:pt x="3823796" y="2718074"/>
                </a:lnTo>
                <a:lnTo>
                  <a:pt x="3820048" y="2694358"/>
                </a:lnTo>
                <a:lnTo>
                  <a:pt x="3818804" y="2668154"/>
                </a:lnTo>
                <a:lnTo>
                  <a:pt x="3818804" y="2665666"/>
                </a:lnTo>
                <a:lnTo>
                  <a:pt x="3820048" y="2638202"/>
                </a:lnTo>
                <a:lnTo>
                  <a:pt x="3823796" y="2611998"/>
                </a:lnTo>
                <a:lnTo>
                  <a:pt x="3831276" y="2587038"/>
                </a:lnTo>
                <a:lnTo>
                  <a:pt x="3840016" y="2564582"/>
                </a:lnTo>
                <a:lnTo>
                  <a:pt x="3851244" y="2543354"/>
                </a:lnTo>
                <a:lnTo>
                  <a:pt x="3864976" y="2523386"/>
                </a:lnTo>
                <a:lnTo>
                  <a:pt x="3881196" y="2505922"/>
                </a:lnTo>
                <a:lnTo>
                  <a:pt x="3898660" y="2489702"/>
                </a:lnTo>
                <a:lnTo>
                  <a:pt x="3918628" y="2474726"/>
                </a:lnTo>
                <a:lnTo>
                  <a:pt x="3939856" y="2462238"/>
                </a:lnTo>
                <a:lnTo>
                  <a:pt x="3962312" y="2452254"/>
                </a:lnTo>
                <a:lnTo>
                  <a:pt x="3986028" y="2443530"/>
                </a:lnTo>
                <a:lnTo>
                  <a:pt x="4010988" y="2436034"/>
                </a:lnTo>
                <a:lnTo>
                  <a:pt x="4037192" y="2432286"/>
                </a:lnTo>
                <a:lnTo>
                  <a:pt x="4064640" y="2428554"/>
                </a:lnTo>
                <a:close/>
                <a:moveTo>
                  <a:pt x="2000502" y="2424806"/>
                </a:moveTo>
                <a:lnTo>
                  <a:pt x="2021714" y="2426051"/>
                </a:lnTo>
                <a:lnTo>
                  <a:pt x="2042926" y="2427295"/>
                </a:lnTo>
                <a:lnTo>
                  <a:pt x="2064154" y="2429798"/>
                </a:lnTo>
                <a:lnTo>
                  <a:pt x="2084122" y="2432287"/>
                </a:lnTo>
                <a:lnTo>
                  <a:pt x="2104090" y="2437279"/>
                </a:lnTo>
                <a:lnTo>
                  <a:pt x="2124043" y="2442271"/>
                </a:lnTo>
                <a:lnTo>
                  <a:pt x="2142766" y="2448507"/>
                </a:lnTo>
                <a:lnTo>
                  <a:pt x="2161490" y="2454758"/>
                </a:lnTo>
                <a:lnTo>
                  <a:pt x="2180214" y="2463483"/>
                </a:lnTo>
                <a:lnTo>
                  <a:pt x="2197678" y="2470979"/>
                </a:lnTo>
                <a:lnTo>
                  <a:pt x="2213899" y="2480963"/>
                </a:lnTo>
                <a:lnTo>
                  <a:pt x="2230134" y="2490947"/>
                </a:lnTo>
                <a:lnTo>
                  <a:pt x="2246354" y="2500931"/>
                </a:lnTo>
                <a:lnTo>
                  <a:pt x="2261330" y="2513403"/>
                </a:lnTo>
                <a:lnTo>
                  <a:pt x="2276306" y="2524646"/>
                </a:lnTo>
                <a:lnTo>
                  <a:pt x="2290023" y="2538363"/>
                </a:lnTo>
                <a:lnTo>
                  <a:pt x="2302510" y="2550851"/>
                </a:lnTo>
                <a:lnTo>
                  <a:pt x="2314983" y="2565827"/>
                </a:lnTo>
                <a:lnTo>
                  <a:pt x="2327471" y="2579558"/>
                </a:lnTo>
                <a:lnTo>
                  <a:pt x="2338699" y="2595779"/>
                </a:lnTo>
                <a:lnTo>
                  <a:pt x="2348683" y="2610755"/>
                </a:lnTo>
                <a:lnTo>
                  <a:pt x="2357423" y="2626975"/>
                </a:lnTo>
                <a:lnTo>
                  <a:pt x="2366162" y="2644439"/>
                </a:lnTo>
                <a:lnTo>
                  <a:pt x="2374887" y="2660675"/>
                </a:lnTo>
                <a:lnTo>
                  <a:pt x="2381138" y="2678139"/>
                </a:lnTo>
                <a:lnTo>
                  <a:pt x="2387375" y="2696863"/>
                </a:lnTo>
                <a:lnTo>
                  <a:pt x="2392367" y="2715587"/>
                </a:lnTo>
                <a:lnTo>
                  <a:pt x="2397359" y="2734295"/>
                </a:lnTo>
                <a:lnTo>
                  <a:pt x="2399847" y="2753019"/>
                </a:lnTo>
                <a:lnTo>
                  <a:pt x="2402351" y="2772987"/>
                </a:lnTo>
                <a:lnTo>
                  <a:pt x="2404839" y="2792955"/>
                </a:lnTo>
                <a:lnTo>
                  <a:pt x="2404839" y="2812923"/>
                </a:lnTo>
                <a:lnTo>
                  <a:pt x="2404839" y="2815411"/>
                </a:lnTo>
                <a:lnTo>
                  <a:pt x="2404839" y="2835379"/>
                </a:lnTo>
                <a:lnTo>
                  <a:pt x="2402351" y="2855347"/>
                </a:lnTo>
                <a:lnTo>
                  <a:pt x="2399847" y="2874071"/>
                </a:lnTo>
                <a:lnTo>
                  <a:pt x="2397359" y="2894039"/>
                </a:lnTo>
                <a:lnTo>
                  <a:pt x="2392367" y="2912763"/>
                </a:lnTo>
                <a:lnTo>
                  <a:pt x="2387375" y="2931471"/>
                </a:lnTo>
                <a:lnTo>
                  <a:pt x="2381138" y="2948951"/>
                </a:lnTo>
                <a:lnTo>
                  <a:pt x="2373643" y="2967675"/>
                </a:lnTo>
                <a:lnTo>
                  <a:pt x="2366162" y="2983895"/>
                </a:lnTo>
                <a:lnTo>
                  <a:pt x="2357423" y="3001359"/>
                </a:lnTo>
                <a:lnTo>
                  <a:pt x="2347439" y="3017595"/>
                </a:lnTo>
                <a:lnTo>
                  <a:pt x="2337455" y="3033815"/>
                </a:lnTo>
                <a:lnTo>
                  <a:pt x="2326226" y="3048791"/>
                </a:lnTo>
                <a:lnTo>
                  <a:pt x="2314983" y="3063767"/>
                </a:lnTo>
                <a:lnTo>
                  <a:pt x="2302510" y="3077483"/>
                </a:lnTo>
                <a:lnTo>
                  <a:pt x="2288779" y="3091215"/>
                </a:lnTo>
                <a:lnTo>
                  <a:pt x="2275062" y="3103703"/>
                </a:lnTo>
                <a:lnTo>
                  <a:pt x="2260086" y="3116175"/>
                </a:lnTo>
                <a:lnTo>
                  <a:pt x="2245110" y="3127403"/>
                </a:lnTo>
                <a:lnTo>
                  <a:pt x="2228875" y="3138647"/>
                </a:lnTo>
                <a:lnTo>
                  <a:pt x="2212654" y="3148631"/>
                </a:lnTo>
                <a:lnTo>
                  <a:pt x="2195190" y="3158615"/>
                </a:lnTo>
                <a:lnTo>
                  <a:pt x="2177710" y="3167339"/>
                </a:lnTo>
                <a:lnTo>
                  <a:pt x="2160246" y="3174835"/>
                </a:lnTo>
                <a:lnTo>
                  <a:pt x="2141522" y="3182315"/>
                </a:lnTo>
                <a:lnTo>
                  <a:pt x="2121554" y="3188567"/>
                </a:lnTo>
                <a:lnTo>
                  <a:pt x="2102830" y="3193559"/>
                </a:lnTo>
                <a:lnTo>
                  <a:pt x="2082862" y="3197291"/>
                </a:lnTo>
                <a:lnTo>
                  <a:pt x="2061650" y="3201039"/>
                </a:lnTo>
                <a:lnTo>
                  <a:pt x="2040438" y="3203543"/>
                </a:lnTo>
                <a:lnTo>
                  <a:pt x="2019226" y="3204787"/>
                </a:lnTo>
                <a:lnTo>
                  <a:pt x="1997998" y="3206031"/>
                </a:lnTo>
                <a:lnTo>
                  <a:pt x="1976786" y="3204787"/>
                </a:lnTo>
                <a:lnTo>
                  <a:pt x="1955574" y="3203543"/>
                </a:lnTo>
                <a:lnTo>
                  <a:pt x="1934362" y="3201039"/>
                </a:lnTo>
                <a:lnTo>
                  <a:pt x="1913150" y="3197291"/>
                </a:lnTo>
                <a:lnTo>
                  <a:pt x="1893182" y="3193559"/>
                </a:lnTo>
                <a:lnTo>
                  <a:pt x="1874458" y="3188567"/>
                </a:lnTo>
                <a:lnTo>
                  <a:pt x="1855734" y="3182315"/>
                </a:lnTo>
                <a:lnTo>
                  <a:pt x="1837010" y="3174835"/>
                </a:lnTo>
                <a:lnTo>
                  <a:pt x="1818302" y="3167339"/>
                </a:lnTo>
                <a:lnTo>
                  <a:pt x="1800822" y="3158615"/>
                </a:lnTo>
                <a:lnTo>
                  <a:pt x="1784602" y="3149875"/>
                </a:lnTo>
                <a:lnTo>
                  <a:pt x="1768382" y="3139891"/>
                </a:lnTo>
                <a:lnTo>
                  <a:pt x="1752161" y="3128663"/>
                </a:lnTo>
                <a:lnTo>
                  <a:pt x="1737185" y="3117419"/>
                </a:lnTo>
                <a:lnTo>
                  <a:pt x="1722209" y="3104947"/>
                </a:lnTo>
                <a:lnTo>
                  <a:pt x="1708478" y="3092459"/>
                </a:lnTo>
                <a:lnTo>
                  <a:pt x="1695990" y="3078743"/>
                </a:lnTo>
                <a:lnTo>
                  <a:pt x="1683518" y="3065011"/>
                </a:lnTo>
                <a:lnTo>
                  <a:pt x="1671030" y="3050035"/>
                </a:lnTo>
                <a:lnTo>
                  <a:pt x="1659802" y="3035059"/>
                </a:lnTo>
                <a:lnTo>
                  <a:pt x="1649818" y="3020083"/>
                </a:lnTo>
                <a:lnTo>
                  <a:pt x="1641078" y="3003863"/>
                </a:lnTo>
                <a:lnTo>
                  <a:pt x="1632353" y="2986383"/>
                </a:lnTo>
                <a:lnTo>
                  <a:pt x="1623613" y="2968919"/>
                </a:lnTo>
                <a:lnTo>
                  <a:pt x="1617377" y="2951439"/>
                </a:lnTo>
                <a:lnTo>
                  <a:pt x="1611126" y="2933975"/>
                </a:lnTo>
                <a:lnTo>
                  <a:pt x="1606134" y="2915251"/>
                </a:lnTo>
                <a:lnTo>
                  <a:pt x="1601142" y="2896543"/>
                </a:lnTo>
                <a:lnTo>
                  <a:pt x="1597409" y="2877819"/>
                </a:lnTo>
                <a:lnTo>
                  <a:pt x="1594906" y="2857851"/>
                </a:lnTo>
                <a:lnTo>
                  <a:pt x="1593661" y="2837883"/>
                </a:lnTo>
                <a:lnTo>
                  <a:pt x="1593661" y="2817915"/>
                </a:lnTo>
                <a:lnTo>
                  <a:pt x="1593661" y="2815411"/>
                </a:lnTo>
                <a:lnTo>
                  <a:pt x="1593661" y="2795443"/>
                </a:lnTo>
                <a:lnTo>
                  <a:pt x="1594906" y="2775475"/>
                </a:lnTo>
                <a:lnTo>
                  <a:pt x="1597409" y="2755507"/>
                </a:lnTo>
                <a:lnTo>
                  <a:pt x="1601142" y="2736799"/>
                </a:lnTo>
                <a:lnTo>
                  <a:pt x="1606134" y="2718075"/>
                </a:lnTo>
                <a:lnTo>
                  <a:pt x="1611126" y="2699351"/>
                </a:lnTo>
                <a:lnTo>
                  <a:pt x="1617377" y="2680643"/>
                </a:lnTo>
                <a:lnTo>
                  <a:pt x="1624858" y="2663163"/>
                </a:lnTo>
                <a:lnTo>
                  <a:pt x="1632353" y="2645699"/>
                </a:lnTo>
                <a:lnTo>
                  <a:pt x="1641078" y="2629463"/>
                </a:lnTo>
                <a:lnTo>
                  <a:pt x="1649818" y="2613243"/>
                </a:lnTo>
                <a:lnTo>
                  <a:pt x="1661046" y="2597023"/>
                </a:lnTo>
                <a:lnTo>
                  <a:pt x="1672289" y="2582047"/>
                </a:lnTo>
                <a:lnTo>
                  <a:pt x="1683518" y="2567071"/>
                </a:lnTo>
                <a:lnTo>
                  <a:pt x="1695990" y="2553339"/>
                </a:lnTo>
                <a:lnTo>
                  <a:pt x="1709722" y="2539622"/>
                </a:lnTo>
                <a:lnTo>
                  <a:pt x="1723454" y="2525891"/>
                </a:lnTo>
                <a:lnTo>
                  <a:pt x="1738430" y="2514662"/>
                </a:lnTo>
                <a:lnTo>
                  <a:pt x="1753406" y="2502175"/>
                </a:lnTo>
                <a:lnTo>
                  <a:pt x="1769626" y="2492191"/>
                </a:lnTo>
                <a:lnTo>
                  <a:pt x="1785846" y="2480963"/>
                </a:lnTo>
                <a:lnTo>
                  <a:pt x="1802066" y="2472223"/>
                </a:lnTo>
                <a:lnTo>
                  <a:pt x="1820790" y="2463483"/>
                </a:lnTo>
                <a:lnTo>
                  <a:pt x="1838270" y="2456003"/>
                </a:lnTo>
                <a:lnTo>
                  <a:pt x="1856978" y="2448507"/>
                </a:lnTo>
                <a:lnTo>
                  <a:pt x="1875702" y="2442271"/>
                </a:lnTo>
                <a:lnTo>
                  <a:pt x="1895670" y="2437279"/>
                </a:lnTo>
                <a:lnTo>
                  <a:pt x="1915638" y="2432287"/>
                </a:lnTo>
                <a:lnTo>
                  <a:pt x="1936850" y="2429798"/>
                </a:lnTo>
                <a:lnTo>
                  <a:pt x="1958062" y="2427295"/>
                </a:lnTo>
                <a:lnTo>
                  <a:pt x="1979290" y="2426051"/>
                </a:lnTo>
                <a:close/>
                <a:moveTo>
                  <a:pt x="1247969" y="2424806"/>
                </a:moveTo>
                <a:lnTo>
                  <a:pt x="1274173" y="2426051"/>
                </a:lnTo>
                <a:lnTo>
                  <a:pt x="1299133" y="2427295"/>
                </a:lnTo>
                <a:lnTo>
                  <a:pt x="1322849" y="2429798"/>
                </a:lnTo>
                <a:lnTo>
                  <a:pt x="1345321" y="2433546"/>
                </a:lnTo>
                <a:lnTo>
                  <a:pt x="1366533" y="2438538"/>
                </a:lnTo>
                <a:lnTo>
                  <a:pt x="1386501" y="2443530"/>
                </a:lnTo>
                <a:lnTo>
                  <a:pt x="1406469" y="2451011"/>
                </a:lnTo>
                <a:lnTo>
                  <a:pt x="1425177" y="2458491"/>
                </a:lnTo>
                <a:lnTo>
                  <a:pt x="1442657" y="2467231"/>
                </a:lnTo>
                <a:lnTo>
                  <a:pt x="1458877" y="2477215"/>
                </a:lnTo>
                <a:lnTo>
                  <a:pt x="1475097" y="2487199"/>
                </a:lnTo>
                <a:lnTo>
                  <a:pt x="1491333" y="2498427"/>
                </a:lnTo>
                <a:lnTo>
                  <a:pt x="1506309" y="2509670"/>
                </a:lnTo>
                <a:lnTo>
                  <a:pt x="1520025" y="2523387"/>
                </a:lnTo>
                <a:lnTo>
                  <a:pt x="1533757" y="2537119"/>
                </a:lnTo>
                <a:lnTo>
                  <a:pt x="1547489" y="2550851"/>
                </a:lnTo>
                <a:lnTo>
                  <a:pt x="1417697" y="2690627"/>
                </a:lnTo>
                <a:lnTo>
                  <a:pt x="1400233" y="2673147"/>
                </a:lnTo>
                <a:lnTo>
                  <a:pt x="1381509" y="2656927"/>
                </a:lnTo>
                <a:lnTo>
                  <a:pt x="1362785" y="2641951"/>
                </a:lnTo>
                <a:lnTo>
                  <a:pt x="1342817" y="2630723"/>
                </a:lnTo>
                <a:lnTo>
                  <a:pt x="1321605" y="2620739"/>
                </a:lnTo>
                <a:lnTo>
                  <a:pt x="1310377" y="2616991"/>
                </a:lnTo>
                <a:lnTo>
                  <a:pt x="1299133" y="2614487"/>
                </a:lnTo>
                <a:lnTo>
                  <a:pt x="1286661" y="2611999"/>
                </a:lnTo>
                <a:lnTo>
                  <a:pt x="1274173" y="2609495"/>
                </a:lnTo>
                <a:lnTo>
                  <a:pt x="1260457" y="2608251"/>
                </a:lnTo>
                <a:lnTo>
                  <a:pt x="1246725" y="2608251"/>
                </a:lnTo>
                <a:lnTo>
                  <a:pt x="1226757" y="2609495"/>
                </a:lnTo>
                <a:lnTo>
                  <a:pt x="1208033" y="2611999"/>
                </a:lnTo>
                <a:lnTo>
                  <a:pt x="1190569" y="2616991"/>
                </a:lnTo>
                <a:lnTo>
                  <a:pt x="1173089" y="2624471"/>
                </a:lnTo>
                <a:lnTo>
                  <a:pt x="1158113" y="2633211"/>
                </a:lnTo>
                <a:lnTo>
                  <a:pt x="1143137" y="2643195"/>
                </a:lnTo>
                <a:lnTo>
                  <a:pt x="1128161" y="2655683"/>
                </a:lnTo>
                <a:lnTo>
                  <a:pt x="1115689" y="2669399"/>
                </a:lnTo>
                <a:lnTo>
                  <a:pt x="1104461" y="2683131"/>
                </a:lnTo>
                <a:lnTo>
                  <a:pt x="1094477" y="2699351"/>
                </a:lnTo>
                <a:lnTo>
                  <a:pt x="1085737" y="2715587"/>
                </a:lnTo>
                <a:lnTo>
                  <a:pt x="1078241" y="2734295"/>
                </a:lnTo>
                <a:lnTo>
                  <a:pt x="1073249" y="2753019"/>
                </a:lnTo>
                <a:lnTo>
                  <a:pt x="1068257" y="2771743"/>
                </a:lnTo>
                <a:lnTo>
                  <a:pt x="1065769" y="2791711"/>
                </a:lnTo>
                <a:lnTo>
                  <a:pt x="1064525" y="2812923"/>
                </a:lnTo>
                <a:lnTo>
                  <a:pt x="1064525" y="2815411"/>
                </a:lnTo>
                <a:lnTo>
                  <a:pt x="1065769" y="2836639"/>
                </a:lnTo>
                <a:lnTo>
                  <a:pt x="1068257" y="2856607"/>
                </a:lnTo>
                <a:lnTo>
                  <a:pt x="1073249" y="2876575"/>
                </a:lnTo>
                <a:lnTo>
                  <a:pt x="1078241" y="2896543"/>
                </a:lnTo>
                <a:lnTo>
                  <a:pt x="1085737" y="2914007"/>
                </a:lnTo>
                <a:lnTo>
                  <a:pt x="1094477" y="2931471"/>
                </a:lnTo>
                <a:lnTo>
                  <a:pt x="1104461" y="2947707"/>
                </a:lnTo>
                <a:lnTo>
                  <a:pt x="1116933" y="2961423"/>
                </a:lnTo>
                <a:lnTo>
                  <a:pt x="1129421" y="2975155"/>
                </a:lnTo>
                <a:lnTo>
                  <a:pt x="1144397" y="2987643"/>
                </a:lnTo>
                <a:lnTo>
                  <a:pt x="1159373" y="2997627"/>
                </a:lnTo>
                <a:lnTo>
                  <a:pt x="1176837" y="3006351"/>
                </a:lnTo>
                <a:lnTo>
                  <a:pt x="1194317" y="3012603"/>
                </a:lnTo>
                <a:lnTo>
                  <a:pt x="1214285" y="3017595"/>
                </a:lnTo>
                <a:lnTo>
                  <a:pt x="1234237" y="3021327"/>
                </a:lnTo>
                <a:lnTo>
                  <a:pt x="1255465" y="3022587"/>
                </a:lnTo>
                <a:lnTo>
                  <a:pt x="1281669" y="3021327"/>
                </a:lnTo>
                <a:lnTo>
                  <a:pt x="1305385" y="3016335"/>
                </a:lnTo>
                <a:lnTo>
                  <a:pt x="1327841" y="3010099"/>
                </a:lnTo>
                <a:lnTo>
                  <a:pt x="1349053" y="3001359"/>
                </a:lnTo>
                <a:lnTo>
                  <a:pt x="1369021" y="2988887"/>
                </a:lnTo>
                <a:lnTo>
                  <a:pt x="1388989" y="2975155"/>
                </a:lnTo>
                <a:lnTo>
                  <a:pt x="1407713" y="2960179"/>
                </a:lnTo>
                <a:lnTo>
                  <a:pt x="1427681" y="2942715"/>
                </a:lnTo>
                <a:lnTo>
                  <a:pt x="1551237" y="3068759"/>
                </a:lnTo>
                <a:lnTo>
                  <a:pt x="1523773" y="3097451"/>
                </a:lnTo>
                <a:lnTo>
                  <a:pt x="1508797" y="3111183"/>
                </a:lnTo>
                <a:lnTo>
                  <a:pt x="1493821" y="3123671"/>
                </a:lnTo>
                <a:lnTo>
                  <a:pt x="1478845" y="3136143"/>
                </a:lnTo>
                <a:lnTo>
                  <a:pt x="1462625" y="3147371"/>
                </a:lnTo>
                <a:lnTo>
                  <a:pt x="1445145" y="3157355"/>
                </a:lnTo>
                <a:lnTo>
                  <a:pt x="1427681" y="3167339"/>
                </a:lnTo>
                <a:lnTo>
                  <a:pt x="1408957" y="3176079"/>
                </a:lnTo>
                <a:lnTo>
                  <a:pt x="1388989" y="3183575"/>
                </a:lnTo>
                <a:lnTo>
                  <a:pt x="1367777" y="3189811"/>
                </a:lnTo>
                <a:lnTo>
                  <a:pt x="1346565" y="3194803"/>
                </a:lnTo>
                <a:lnTo>
                  <a:pt x="1322849" y="3199795"/>
                </a:lnTo>
                <a:lnTo>
                  <a:pt x="1299133" y="3203543"/>
                </a:lnTo>
                <a:lnTo>
                  <a:pt x="1272929" y="3204787"/>
                </a:lnTo>
                <a:lnTo>
                  <a:pt x="1245481" y="3206031"/>
                </a:lnTo>
                <a:lnTo>
                  <a:pt x="1224269" y="3204787"/>
                </a:lnTo>
                <a:lnTo>
                  <a:pt x="1204301" y="3203543"/>
                </a:lnTo>
                <a:lnTo>
                  <a:pt x="1184333" y="3201039"/>
                </a:lnTo>
                <a:lnTo>
                  <a:pt x="1164365" y="3197291"/>
                </a:lnTo>
                <a:lnTo>
                  <a:pt x="1144397" y="3193559"/>
                </a:lnTo>
                <a:lnTo>
                  <a:pt x="1125673" y="3188567"/>
                </a:lnTo>
                <a:lnTo>
                  <a:pt x="1106949" y="3182315"/>
                </a:lnTo>
                <a:lnTo>
                  <a:pt x="1089485" y="3174835"/>
                </a:lnTo>
                <a:lnTo>
                  <a:pt x="1072005" y="3167339"/>
                </a:lnTo>
                <a:lnTo>
                  <a:pt x="1055785" y="3158615"/>
                </a:lnTo>
                <a:lnTo>
                  <a:pt x="1038321" y="3149875"/>
                </a:lnTo>
                <a:lnTo>
                  <a:pt x="1023345" y="3139891"/>
                </a:lnTo>
                <a:lnTo>
                  <a:pt x="1008369" y="3128663"/>
                </a:lnTo>
                <a:lnTo>
                  <a:pt x="993393" y="3117419"/>
                </a:lnTo>
                <a:lnTo>
                  <a:pt x="979661" y="3104947"/>
                </a:lnTo>
                <a:lnTo>
                  <a:pt x="965929" y="3092459"/>
                </a:lnTo>
                <a:lnTo>
                  <a:pt x="953457" y="3078743"/>
                </a:lnTo>
                <a:lnTo>
                  <a:pt x="940969" y="3065011"/>
                </a:lnTo>
                <a:lnTo>
                  <a:pt x="929741" y="3050035"/>
                </a:lnTo>
                <a:lnTo>
                  <a:pt x="919757" y="3035059"/>
                </a:lnTo>
                <a:lnTo>
                  <a:pt x="909773" y="3018839"/>
                </a:lnTo>
                <a:lnTo>
                  <a:pt x="899789" y="3002619"/>
                </a:lnTo>
                <a:lnTo>
                  <a:pt x="892293" y="2986383"/>
                </a:lnTo>
                <a:lnTo>
                  <a:pt x="884813" y="2968919"/>
                </a:lnTo>
                <a:lnTo>
                  <a:pt x="877333" y="2951439"/>
                </a:lnTo>
                <a:lnTo>
                  <a:pt x="872341" y="2932731"/>
                </a:lnTo>
                <a:lnTo>
                  <a:pt x="867349" y="2915251"/>
                </a:lnTo>
                <a:lnTo>
                  <a:pt x="862357" y="2896543"/>
                </a:lnTo>
                <a:lnTo>
                  <a:pt x="859853" y="2876575"/>
                </a:lnTo>
                <a:lnTo>
                  <a:pt x="857365" y="2857851"/>
                </a:lnTo>
                <a:lnTo>
                  <a:pt x="856105" y="2837883"/>
                </a:lnTo>
                <a:lnTo>
                  <a:pt x="854861" y="2817915"/>
                </a:lnTo>
                <a:lnTo>
                  <a:pt x="854861" y="2815411"/>
                </a:lnTo>
                <a:lnTo>
                  <a:pt x="856105" y="2795443"/>
                </a:lnTo>
                <a:lnTo>
                  <a:pt x="857365" y="2775475"/>
                </a:lnTo>
                <a:lnTo>
                  <a:pt x="859853" y="2756767"/>
                </a:lnTo>
                <a:lnTo>
                  <a:pt x="862357" y="2736799"/>
                </a:lnTo>
                <a:lnTo>
                  <a:pt x="867349" y="2718075"/>
                </a:lnTo>
                <a:lnTo>
                  <a:pt x="872341" y="2699351"/>
                </a:lnTo>
                <a:lnTo>
                  <a:pt x="877333" y="2681887"/>
                </a:lnTo>
                <a:lnTo>
                  <a:pt x="884813" y="2664407"/>
                </a:lnTo>
                <a:lnTo>
                  <a:pt x="892293" y="2646943"/>
                </a:lnTo>
                <a:lnTo>
                  <a:pt x="899789" y="2629463"/>
                </a:lnTo>
                <a:lnTo>
                  <a:pt x="909773" y="2613243"/>
                </a:lnTo>
                <a:lnTo>
                  <a:pt x="918513" y="2598267"/>
                </a:lnTo>
                <a:lnTo>
                  <a:pt x="929741" y="2582047"/>
                </a:lnTo>
                <a:lnTo>
                  <a:pt x="940969" y="2567071"/>
                </a:lnTo>
                <a:lnTo>
                  <a:pt x="953457" y="2553339"/>
                </a:lnTo>
                <a:lnTo>
                  <a:pt x="965929" y="2539622"/>
                </a:lnTo>
                <a:lnTo>
                  <a:pt x="979661" y="2527135"/>
                </a:lnTo>
                <a:lnTo>
                  <a:pt x="993393" y="2514662"/>
                </a:lnTo>
                <a:lnTo>
                  <a:pt x="1008369" y="2503419"/>
                </a:lnTo>
                <a:lnTo>
                  <a:pt x="1023345" y="2492191"/>
                </a:lnTo>
                <a:lnTo>
                  <a:pt x="1039565" y="2482207"/>
                </a:lnTo>
                <a:lnTo>
                  <a:pt x="1055785" y="2472223"/>
                </a:lnTo>
                <a:lnTo>
                  <a:pt x="1072005" y="2463483"/>
                </a:lnTo>
                <a:lnTo>
                  <a:pt x="1089485" y="2456003"/>
                </a:lnTo>
                <a:lnTo>
                  <a:pt x="1108193" y="2448507"/>
                </a:lnTo>
                <a:lnTo>
                  <a:pt x="1126917" y="2442271"/>
                </a:lnTo>
                <a:lnTo>
                  <a:pt x="1145641" y="2437279"/>
                </a:lnTo>
                <a:lnTo>
                  <a:pt x="1165609" y="2433546"/>
                </a:lnTo>
                <a:lnTo>
                  <a:pt x="1185577" y="2429798"/>
                </a:lnTo>
                <a:lnTo>
                  <a:pt x="1205545" y="2427295"/>
                </a:lnTo>
                <a:lnTo>
                  <a:pt x="1226757" y="2426051"/>
                </a:lnTo>
                <a:close/>
                <a:moveTo>
                  <a:pt x="3298391" y="2247597"/>
                </a:moveTo>
                <a:lnTo>
                  <a:pt x="3510544" y="2247597"/>
                </a:lnTo>
                <a:lnTo>
                  <a:pt x="3510544" y="2438538"/>
                </a:lnTo>
                <a:lnTo>
                  <a:pt x="3686508" y="2438538"/>
                </a:lnTo>
                <a:lnTo>
                  <a:pt x="3686508" y="2620738"/>
                </a:lnTo>
                <a:lnTo>
                  <a:pt x="3510544" y="2620738"/>
                </a:lnTo>
                <a:lnTo>
                  <a:pt x="3510544" y="2941455"/>
                </a:lnTo>
                <a:lnTo>
                  <a:pt x="3511803" y="2958934"/>
                </a:lnTo>
                <a:lnTo>
                  <a:pt x="3514291" y="2972666"/>
                </a:lnTo>
                <a:lnTo>
                  <a:pt x="3520528" y="2985139"/>
                </a:lnTo>
                <a:lnTo>
                  <a:pt x="3523031" y="2991375"/>
                </a:lnTo>
                <a:lnTo>
                  <a:pt x="3526764" y="2996367"/>
                </a:lnTo>
                <a:lnTo>
                  <a:pt x="3531756" y="3000115"/>
                </a:lnTo>
                <a:lnTo>
                  <a:pt x="3536748" y="3003862"/>
                </a:lnTo>
                <a:lnTo>
                  <a:pt x="3542999" y="3006351"/>
                </a:lnTo>
                <a:lnTo>
                  <a:pt x="3549236" y="3008854"/>
                </a:lnTo>
                <a:lnTo>
                  <a:pt x="3562967" y="3012602"/>
                </a:lnTo>
                <a:lnTo>
                  <a:pt x="3579188" y="3013846"/>
                </a:lnTo>
                <a:lnTo>
                  <a:pt x="3594164" y="3013846"/>
                </a:lnTo>
                <a:lnTo>
                  <a:pt x="3607895" y="3012602"/>
                </a:lnTo>
                <a:lnTo>
                  <a:pt x="3621612" y="3010099"/>
                </a:lnTo>
                <a:lnTo>
                  <a:pt x="3635344" y="3006351"/>
                </a:lnTo>
                <a:lnTo>
                  <a:pt x="3647831" y="3002618"/>
                </a:lnTo>
                <a:lnTo>
                  <a:pt x="3660304" y="2998870"/>
                </a:lnTo>
                <a:lnTo>
                  <a:pt x="3672791" y="2993878"/>
                </a:lnTo>
                <a:lnTo>
                  <a:pt x="3684020" y="2987642"/>
                </a:lnTo>
                <a:lnTo>
                  <a:pt x="3684020" y="3158614"/>
                </a:lnTo>
                <a:lnTo>
                  <a:pt x="3666540" y="3167339"/>
                </a:lnTo>
                <a:lnTo>
                  <a:pt x="3649076" y="3176079"/>
                </a:lnTo>
                <a:lnTo>
                  <a:pt x="3630352" y="3183574"/>
                </a:lnTo>
                <a:lnTo>
                  <a:pt x="3610384" y="3189811"/>
                </a:lnTo>
                <a:lnTo>
                  <a:pt x="3589172" y="3194803"/>
                </a:lnTo>
                <a:lnTo>
                  <a:pt x="3566700" y="3198550"/>
                </a:lnTo>
                <a:lnTo>
                  <a:pt x="3541740" y="3201039"/>
                </a:lnTo>
                <a:lnTo>
                  <a:pt x="3516780" y="3201039"/>
                </a:lnTo>
                <a:lnTo>
                  <a:pt x="3493079" y="3201039"/>
                </a:lnTo>
                <a:lnTo>
                  <a:pt x="3469363" y="3198550"/>
                </a:lnTo>
                <a:lnTo>
                  <a:pt x="3448151" y="3196047"/>
                </a:lnTo>
                <a:lnTo>
                  <a:pt x="3426939" y="3191055"/>
                </a:lnTo>
                <a:lnTo>
                  <a:pt x="3408215" y="3183574"/>
                </a:lnTo>
                <a:lnTo>
                  <a:pt x="3390736" y="3176079"/>
                </a:lnTo>
                <a:lnTo>
                  <a:pt x="3373271" y="3166095"/>
                </a:lnTo>
                <a:lnTo>
                  <a:pt x="3358295" y="3153622"/>
                </a:lnTo>
                <a:lnTo>
                  <a:pt x="3344563" y="3139891"/>
                </a:lnTo>
                <a:lnTo>
                  <a:pt x="3333335" y="3123670"/>
                </a:lnTo>
                <a:lnTo>
                  <a:pt x="3322107" y="3104947"/>
                </a:lnTo>
                <a:lnTo>
                  <a:pt x="3314611" y="3084979"/>
                </a:lnTo>
                <a:lnTo>
                  <a:pt x="3307131" y="3061263"/>
                </a:lnTo>
                <a:lnTo>
                  <a:pt x="3302139" y="3035059"/>
                </a:lnTo>
                <a:lnTo>
                  <a:pt x="3299635" y="3007610"/>
                </a:lnTo>
                <a:lnTo>
                  <a:pt x="3298391" y="2976399"/>
                </a:lnTo>
                <a:close/>
                <a:moveTo>
                  <a:pt x="381880" y="2195174"/>
                </a:moveTo>
                <a:lnTo>
                  <a:pt x="408084" y="2196418"/>
                </a:lnTo>
                <a:lnTo>
                  <a:pt x="434288" y="2197678"/>
                </a:lnTo>
                <a:lnTo>
                  <a:pt x="459248" y="2200166"/>
                </a:lnTo>
                <a:lnTo>
                  <a:pt x="484208" y="2203914"/>
                </a:lnTo>
                <a:lnTo>
                  <a:pt x="509168" y="2208906"/>
                </a:lnTo>
                <a:lnTo>
                  <a:pt x="532884" y="2213898"/>
                </a:lnTo>
                <a:lnTo>
                  <a:pt x="556600" y="2220134"/>
                </a:lnTo>
                <a:lnTo>
                  <a:pt x="580301" y="2227630"/>
                </a:lnTo>
                <a:lnTo>
                  <a:pt x="602772" y="2236354"/>
                </a:lnTo>
                <a:lnTo>
                  <a:pt x="623984" y="2245094"/>
                </a:lnTo>
                <a:lnTo>
                  <a:pt x="646456" y="2256322"/>
                </a:lnTo>
                <a:lnTo>
                  <a:pt x="666424" y="2267566"/>
                </a:lnTo>
                <a:lnTo>
                  <a:pt x="687636" y="2278794"/>
                </a:lnTo>
                <a:lnTo>
                  <a:pt x="707604" y="2291266"/>
                </a:lnTo>
                <a:lnTo>
                  <a:pt x="726313" y="2304998"/>
                </a:lnTo>
                <a:lnTo>
                  <a:pt x="745036" y="2319974"/>
                </a:lnTo>
                <a:lnTo>
                  <a:pt x="633968" y="2482206"/>
                </a:lnTo>
                <a:lnTo>
                  <a:pt x="601528" y="2460994"/>
                </a:lnTo>
                <a:lnTo>
                  <a:pt x="569072" y="2442270"/>
                </a:lnTo>
                <a:lnTo>
                  <a:pt x="536632" y="2424806"/>
                </a:lnTo>
                <a:lnTo>
                  <a:pt x="504176" y="2411074"/>
                </a:lnTo>
                <a:lnTo>
                  <a:pt x="472980" y="2401090"/>
                </a:lnTo>
                <a:lnTo>
                  <a:pt x="441784" y="2392350"/>
                </a:lnTo>
                <a:lnTo>
                  <a:pt x="425564" y="2389862"/>
                </a:lnTo>
                <a:lnTo>
                  <a:pt x="410588" y="2387358"/>
                </a:lnTo>
                <a:lnTo>
                  <a:pt x="394352" y="2386114"/>
                </a:lnTo>
                <a:lnTo>
                  <a:pt x="379376" y="2386114"/>
                </a:lnTo>
                <a:lnTo>
                  <a:pt x="364400" y="2386114"/>
                </a:lnTo>
                <a:lnTo>
                  <a:pt x="349440" y="2387358"/>
                </a:lnTo>
                <a:lnTo>
                  <a:pt x="336952" y="2389862"/>
                </a:lnTo>
                <a:lnTo>
                  <a:pt x="324480" y="2392350"/>
                </a:lnTo>
                <a:lnTo>
                  <a:pt x="313236" y="2396098"/>
                </a:lnTo>
                <a:lnTo>
                  <a:pt x="303252" y="2399846"/>
                </a:lnTo>
                <a:lnTo>
                  <a:pt x="293268" y="2404838"/>
                </a:lnTo>
                <a:lnTo>
                  <a:pt x="284544" y="2411074"/>
                </a:lnTo>
                <a:lnTo>
                  <a:pt x="277048" y="2416066"/>
                </a:lnTo>
                <a:lnTo>
                  <a:pt x="270812" y="2423562"/>
                </a:lnTo>
                <a:lnTo>
                  <a:pt x="265820" y="2429798"/>
                </a:lnTo>
                <a:lnTo>
                  <a:pt x="260828" y="2437278"/>
                </a:lnTo>
                <a:lnTo>
                  <a:pt x="257080" y="2446018"/>
                </a:lnTo>
                <a:lnTo>
                  <a:pt x="254592" y="2453498"/>
                </a:lnTo>
                <a:lnTo>
                  <a:pt x="253332" y="2462238"/>
                </a:lnTo>
                <a:lnTo>
                  <a:pt x="253332" y="2470978"/>
                </a:lnTo>
                <a:lnTo>
                  <a:pt x="253332" y="2473466"/>
                </a:lnTo>
                <a:lnTo>
                  <a:pt x="253332" y="2485954"/>
                </a:lnTo>
                <a:lnTo>
                  <a:pt x="254592" y="2495938"/>
                </a:lnTo>
                <a:lnTo>
                  <a:pt x="258324" y="2505922"/>
                </a:lnTo>
                <a:lnTo>
                  <a:pt x="262072" y="2514662"/>
                </a:lnTo>
                <a:lnTo>
                  <a:pt x="268308" y="2523386"/>
                </a:lnTo>
                <a:lnTo>
                  <a:pt x="275804" y="2532126"/>
                </a:lnTo>
                <a:lnTo>
                  <a:pt x="284544" y="2539622"/>
                </a:lnTo>
                <a:lnTo>
                  <a:pt x="295772" y="2545858"/>
                </a:lnTo>
                <a:lnTo>
                  <a:pt x="308244" y="2553338"/>
                </a:lnTo>
                <a:lnTo>
                  <a:pt x="323220" y="2559590"/>
                </a:lnTo>
                <a:lnTo>
                  <a:pt x="340700" y="2567070"/>
                </a:lnTo>
                <a:lnTo>
                  <a:pt x="359408" y="2573306"/>
                </a:lnTo>
                <a:lnTo>
                  <a:pt x="406840" y="2587038"/>
                </a:lnTo>
                <a:lnTo>
                  <a:pt x="464240" y="2602014"/>
                </a:lnTo>
                <a:lnTo>
                  <a:pt x="500444" y="2611998"/>
                </a:lnTo>
                <a:lnTo>
                  <a:pt x="534128" y="2623226"/>
                </a:lnTo>
                <a:lnTo>
                  <a:pt x="566584" y="2634455"/>
                </a:lnTo>
                <a:lnTo>
                  <a:pt x="596536" y="2646942"/>
                </a:lnTo>
                <a:lnTo>
                  <a:pt x="623984" y="2659415"/>
                </a:lnTo>
                <a:lnTo>
                  <a:pt x="650189" y="2673146"/>
                </a:lnTo>
                <a:lnTo>
                  <a:pt x="672660" y="2688122"/>
                </a:lnTo>
                <a:lnTo>
                  <a:pt x="693872" y="2704343"/>
                </a:lnTo>
                <a:lnTo>
                  <a:pt x="712596" y="2723066"/>
                </a:lnTo>
                <a:lnTo>
                  <a:pt x="728816" y="2741790"/>
                </a:lnTo>
                <a:lnTo>
                  <a:pt x="742548" y="2763002"/>
                </a:lnTo>
                <a:lnTo>
                  <a:pt x="748784" y="2774231"/>
                </a:lnTo>
                <a:lnTo>
                  <a:pt x="753776" y="2785459"/>
                </a:lnTo>
                <a:lnTo>
                  <a:pt x="758768" y="2797946"/>
                </a:lnTo>
                <a:lnTo>
                  <a:pt x="763760" y="2810419"/>
                </a:lnTo>
                <a:lnTo>
                  <a:pt x="769996" y="2836638"/>
                </a:lnTo>
                <a:lnTo>
                  <a:pt x="773744" y="2865331"/>
                </a:lnTo>
                <a:lnTo>
                  <a:pt x="774988" y="2896542"/>
                </a:lnTo>
                <a:lnTo>
                  <a:pt x="774988" y="2899030"/>
                </a:lnTo>
                <a:lnTo>
                  <a:pt x="774988" y="2917754"/>
                </a:lnTo>
                <a:lnTo>
                  <a:pt x="772500" y="2935219"/>
                </a:lnTo>
                <a:lnTo>
                  <a:pt x="771241" y="2951439"/>
                </a:lnTo>
                <a:lnTo>
                  <a:pt x="767508" y="2967674"/>
                </a:lnTo>
                <a:lnTo>
                  <a:pt x="763760" y="2983894"/>
                </a:lnTo>
                <a:lnTo>
                  <a:pt x="760012" y="2998870"/>
                </a:lnTo>
                <a:lnTo>
                  <a:pt x="755020" y="3013846"/>
                </a:lnTo>
                <a:lnTo>
                  <a:pt x="748784" y="3028822"/>
                </a:lnTo>
                <a:lnTo>
                  <a:pt x="741289" y="3042554"/>
                </a:lnTo>
                <a:lnTo>
                  <a:pt x="733808" y="3056271"/>
                </a:lnTo>
                <a:lnTo>
                  <a:pt x="726313" y="3068758"/>
                </a:lnTo>
                <a:lnTo>
                  <a:pt x="716329" y="3081231"/>
                </a:lnTo>
                <a:lnTo>
                  <a:pt x="707604" y="3092459"/>
                </a:lnTo>
                <a:lnTo>
                  <a:pt x="696376" y="3103702"/>
                </a:lnTo>
                <a:lnTo>
                  <a:pt x="686392" y="3113686"/>
                </a:lnTo>
                <a:lnTo>
                  <a:pt x="673904" y="3123670"/>
                </a:lnTo>
                <a:lnTo>
                  <a:pt x="662676" y="3133654"/>
                </a:lnTo>
                <a:lnTo>
                  <a:pt x="648944" y="3142379"/>
                </a:lnTo>
                <a:lnTo>
                  <a:pt x="636472" y="3149875"/>
                </a:lnTo>
                <a:lnTo>
                  <a:pt x="621496" y="3157355"/>
                </a:lnTo>
                <a:lnTo>
                  <a:pt x="607764" y="3164850"/>
                </a:lnTo>
                <a:lnTo>
                  <a:pt x="592788" y="3171087"/>
                </a:lnTo>
                <a:lnTo>
                  <a:pt x="560333" y="3182315"/>
                </a:lnTo>
                <a:lnTo>
                  <a:pt x="526648" y="3191055"/>
                </a:lnTo>
                <a:lnTo>
                  <a:pt x="491704" y="3197291"/>
                </a:lnTo>
                <a:lnTo>
                  <a:pt x="454256" y="3201039"/>
                </a:lnTo>
                <a:lnTo>
                  <a:pt x="415580" y="3202283"/>
                </a:lnTo>
                <a:lnTo>
                  <a:pt x="388116" y="3202283"/>
                </a:lnTo>
                <a:lnTo>
                  <a:pt x="359408" y="3199794"/>
                </a:lnTo>
                <a:lnTo>
                  <a:pt x="331960" y="3197291"/>
                </a:lnTo>
                <a:lnTo>
                  <a:pt x="304512" y="3193558"/>
                </a:lnTo>
                <a:lnTo>
                  <a:pt x="277048" y="3187307"/>
                </a:lnTo>
                <a:lnTo>
                  <a:pt x="249600" y="3181071"/>
                </a:lnTo>
                <a:lnTo>
                  <a:pt x="222136" y="3172331"/>
                </a:lnTo>
                <a:lnTo>
                  <a:pt x="195932" y="3163606"/>
                </a:lnTo>
                <a:lnTo>
                  <a:pt x="169728" y="3153622"/>
                </a:lnTo>
                <a:lnTo>
                  <a:pt x="143524" y="3141135"/>
                </a:lnTo>
                <a:lnTo>
                  <a:pt x="118564" y="3128662"/>
                </a:lnTo>
                <a:lnTo>
                  <a:pt x="93604" y="3114931"/>
                </a:lnTo>
                <a:lnTo>
                  <a:pt x="68644" y="3099955"/>
                </a:lnTo>
                <a:lnTo>
                  <a:pt x="44928" y="3082475"/>
                </a:lnTo>
                <a:lnTo>
                  <a:pt x="22456" y="3065011"/>
                </a:lnTo>
                <a:lnTo>
                  <a:pt x="0" y="3046287"/>
                </a:lnTo>
                <a:lnTo>
                  <a:pt x="127288" y="2894038"/>
                </a:lnTo>
                <a:lnTo>
                  <a:pt x="160988" y="2918998"/>
                </a:lnTo>
                <a:lnTo>
                  <a:pt x="194688" y="2942714"/>
                </a:lnTo>
                <a:lnTo>
                  <a:pt x="210908" y="2953942"/>
                </a:lnTo>
                <a:lnTo>
                  <a:pt x="228372" y="2962682"/>
                </a:lnTo>
                <a:lnTo>
                  <a:pt x="247096" y="2972666"/>
                </a:lnTo>
                <a:lnTo>
                  <a:pt x="264576" y="2980147"/>
                </a:lnTo>
                <a:lnTo>
                  <a:pt x="282040" y="2987642"/>
                </a:lnTo>
                <a:lnTo>
                  <a:pt x="300764" y="2993878"/>
                </a:lnTo>
                <a:lnTo>
                  <a:pt x="319488" y="3000115"/>
                </a:lnTo>
                <a:lnTo>
                  <a:pt x="339456" y="3003862"/>
                </a:lnTo>
                <a:lnTo>
                  <a:pt x="358164" y="3007610"/>
                </a:lnTo>
                <a:lnTo>
                  <a:pt x="378132" y="3010099"/>
                </a:lnTo>
                <a:lnTo>
                  <a:pt x="399344" y="3012602"/>
                </a:lnTo>
                <a:lnTo>
                  <a:pt x="419312" y="3012602"/>
                </a:lnTo>
                <a:lnTo>
                  <a:pt x="435548" y="3012602"/>
                </a:lnTo>
                <a:lnTo>
                  <a:pt x="450524" y="3011343"/>
                </a:lnTo>
                <a:lnTo>
                  <a:pt x="465500" y="3008854"/>
                </a:lnTo>
                <a:lnTo>
                  <a:pt x="479216" y="3006351"/>
                </a:lnTo>
                <a:lnTo>
                  <a:pt x="491704" y="3002618"/>
                </a:lnTo>
                <a:lnTo>
                  <a:pt x="502932" y="2998870"/>
                </a:lnTo>
                <a:lnTo>
                  <a:pt x="514160" y="2993878"/>
                </a:lnTo>
                <a:lnTo>
                  <a:pt x="522900" y="2987642"/>
                </a:lnTo>
                <a:lnTo>
                  <a:pt x="531640" y="2981391"/>
                </a:lnTo>
                <a:lnTo>
                  <a:pt x="539120" y="2975155"/>
                </a:lnTo>
                <a:lnTo>
                  <a:pt x="545357" y="2966415"/>
                </a:lnTo>
                <a:lnTo>
                  <a:pt x="551608" y="2958934"/>
                </a:lnTo>
                <a:lnTo>
                  <a:pt x="555341" y="2950195"/>
                </a:lnTo>
                <a:lnTo>
                  <a:pt x="557844" y="2940211"/>
                </a:lnTo>
                <a:lnTo>
                  <a:pt x="560333" y="2930227"/>
                </a:lnTo>
                <a:lnTo>
                  <a:pt x="560333" y="2920243"/>
                </a:lnTo>
                <a:lnTo>
                  <a:pt x="560333" y="2917754"/>
                </a:lnTo>
                <a:lnTo>
                  <a:pt x="560333" y="2907770"/>
                </a:lnTo>
                <a:lnTo>
                  <a:pt x="559088" y="2897786"/>
                </a:lnTo>
                <a:lnTo>
                  <a:pt x="556600" y="2889046"/>
                </a:lnTo>
                <a:lnTo>
                  <a:pt x="552852" y="2880307"/>
                </a:lnTo>
                <a:lnTo>
                  <a:pt x="547860" y="2872826"/>
                </a:lnTo>
                <a:lnTo>
                  <a:pt x="541624" y="2865331"/>
                </a:lnTo>
                <a:lnTo>
                  <a:pt x="532884" y="2857850"/>
                </a:lnTo>
                <a:lnTo>
                  <a:pt x="524144" y="2850355"/>
                </a:lnTo>
                <a:lnTo>
                  <a:pt x="511672" y="2842874"/>
                </a:lnTo>
                <a:lnTo>
                  <a:pt x="497940" y="2836638"/>
                </a:lnTo>
                <a:lnTo>
                  <a:pt x="481720" y="2829142"/>
                </a:lnTo>
                <a:lnTo>
                  <a:pt x="462996" y="2822906"/>
                </a:lnTo>
                <a:lnTo>
                  <a:pt x="419312" y="2807930"/>
                </a:lnTo>
                <a:lnTo>
                  <a:pt x="363156" y="2792954"/>
                </a:lnTo>
                <a:lnTo>
                  <a:pt x="326968" y="2782970"/>
                </a:lnTo>
                <a:lnTo>
                  <a:pt x="293268" y="2772986"/>
                </a:lnTo>
                <a:lnTo>
                  <a:pt x="260828" y="2763002"/>
                </a:lnTo>
                <a:lnTo>
                  <a:pt x="229632" y="2751774"/>
                </a:lnTo>
                <a:lnTo>
                  <a:pt x="200924" y="2740546"/>
                </a:lnTo>
                <a:lnTo>
                  <a:pt x="174720" y="2726814"/>
                </a:lnTo>
                <a:lnTo>
                  <a:pt x="149760" y="2713082"/>
                </a:lnTo>
                <a:lnTo>
                  <a:pt x="127288" y="2696862"/>
                </a:lnTo>
                <a:lnTo>
                  <a:pt x="107320" y="2679383"/>
                </a:lnTo>
                <a:lnTo>
                  <a:pt x="98596" y="2670658"/>
                </a:lnTo>
                <a:lnTo>
                  <a:pt x="89856" y="2660674"/>
                </a:lnTo>
                <a:lnTo>
                  <a:pt x="82360" y="2649431"/>
                </a:lnTo>
                <a:lnTo>
                  <a:pt x="74880" y="2639447"/>
                </a:lnTo>
                <a:lnTo>
                  <a:pt x="67384" y="2626974"/>
                </a:lnTo>
                <a:lnTo>
                  <a:pt x="62392" y="2615746"/>
                </a:lnTo>
                <a:lnTo>
                  <a:pt x="56156" y="2602014"/>
                </a:lnTo>
                <a:lnTo>
                  <a:pt x="52408" y="2589542"/>
                </a:lnTo>
                <a:lnTo>
                  <a:pt x="48676" y="2574566"/>
                </a:lnTo>
                <a:lnTo>
                  <a:pt x="44928" y="2559590"/>
                </a:lnTo>
                <a:lnTo>
                  <a:pt x="42424" y="2544614"/>
                </a:lnTo>
                <a:lnTo>
                  <a:pt x="39936" y="2528378"/>
                </a:lnTo>
                <a:lnTo>
                  <a:pt x="39936" y="2510914"/>
                </a:lnTo>
                <a:lnTo>
                  <a:pt x="38692" y="2493434"/>
                </a:lnTo>
                <a:lnTo>
                  <a:pt x="38692" y="2490946"/>
                </a:lnTo>
                <a:lnTo>
                  <a:pt x="39936" y="2474726"/>
                </a:lnTo>
                <a:lnTo>
                  <a:pt x="41180" y="2458490"/>
                </a:lnTo>
                <a:lnTo>
                  <a:pt x="42424" y="2442270"/>
                </a:lnTo>
                <a:lnTo>
                  <a:pt x="46172" y="2427294"/>
                </a:lnTo>
                <a:lnTo>
                  <a:pt x="48676" y="2412318"/>
                </a:lnTo>
                <a:lnTo>
                  <a:pt x="53668" y="2397342"/>
                </a:lnTo>
                <a:lnTo>
                  <a:pt x="58660" y="2383626"/>
                </a:lnTo>
                <a:lnTo>
                  <a:pt x="64896" y="2369894"/>
                </a:lnTo>
                <a:lnTo>
                  <a:pt x="71132" y="2356162"/>
                </a:lnTo>
                <a:lnTo>
                  <a:pt x="78628" y="2343690"/>
                </a:lnTo>
                <a:lnTo>
                  <a:pt x="86108" y="2331202"/>
                </a:lnTo>
                <a:lnTo>
                  <a:pt x="94848" y="2318730"/>
                </a:lnTo>
                <a:lnTo>
                  <a:pt x="103588" y="2307486"/>
                </a:lnTo>
                <a:lnTo>
                  <a:pt x="113572" y="2296258"/>
                </a:lnTo>
                <a:lnTo>
                  <a:pt x="124800" y="2286274"/>
                </a:lnTo>
                <a:lnTo>
                  <a:pt x="134784" y="2276290"/>
                </a:lnTo>
                <a:lnTo>
                  <a:pt x="147256" y="2267566"/>
                </a:lnTo>
                <a:lnTo>
                  <a:pt x="159744" y="2258826"/>
                </a:lnTo>
                <a:lnTo>
                  <a:pt x="172216" y="2250086"/>
                </a:lnTo>
                <a:lnTo>
                  <a:pt x="185948" y="2242606"/>
                </a:lnTo>
                <a:lnTo>
                  <a:pt x="213396" y="2227630"/>
                </a:lnTo>
                <a:lnTo>
                  <a:pt x="243348" y="2216386"/>
                </a:lnTo>
                <a:lnTo>
                  <a:pt x="275804" y="2207662"/>
                </a:lnTo>
                <a:lnTo>
                  <a:pt x="309504" y="2201410"/>
                </a:lnTo>
                <a:lnTo>
                  <a:pt x="344448" y="2196418"/>
                </a:lnTo>
                <a:close/>
                <a:moveTo>
                  <a:pt x="1997998" y="1462625"/>
                </a:moveTo>
                <a:lnTo>
                  <a:pt x="2109082" y="1462625"/>
                </a:lnTo>
                <a:lnTo>
                  <a:pt x="2105334" y="1483838"/>
                </a:lnTo>
                <a:lnTo>
                  <a:pt x="2100342" y="1508798"/>
                </a:lnTo>
                <a:lnTo>
                  <a:pt x="2092846" y="1536246"/>
                </a:lnTo>
                <a:lnTo>
                  <a:pt x="2082862" y="1564954"/>
                </a:lnTo>
                <a:lnTo>
                  <a:pt x="2071634" y="1596150"/>
                </a:lnTo>
                <a:lnTo>
                  <a:pt x="2056658" y="1629850"/>
                </a:lnTo>
                <a:lnTo>
                  <a:pt x="2039194" y="1663550"/>
                </a:lnTo>
                <a:lnTo>
                  <a:pt x="2017966" y="1698478"/>
                </a:lnTo>
                <a:lnTo>
                  <a:pt x="2032942" y="1720950"/>
                </a:lnTo>
                <a:lnTo>
                  <a:pt x="2051666" y="1744666"/>
                </a:lnTo>
                <a:lnTo>
                  <a:pt x="2071634" y="1767122"/>
                </a:lnTo>
                <a:lnTo>
                  <a:pt x="2094106" y="1788334"/>
                </a:lnTo>
                <a:lnTo>
                  <a:pt x="2117806" y="1809562"/>
                </a:lnTo>
                <a:lnTo>
                  <a:pt x="2141522" y="1828270"/>
                </a:lnTo>
                <a:lnTo>
                  <a:pt x="2167726" y="1844490"/>
                </a:lnTo>
                <a:lnTo>
                  <a:pt x="2193930" y="1860726"/>
                </a:lnTo>
                <a:lnTo>
                  <a:pt x="2195190" y="1859466"/>
                </a:lnTo>
                <a:lnTo>
                  <a:pt x="2195190" y="1860726"/>
                </a:lnTo>
                <a:lnTo>
                  <a:pt x="2221394" y="1844490"/>
                </a:lnTo>
                <a:lnTo>
                  <a:pt x="2247598" y="1828270"/>
                </a:lnTo>
                <a:lnTo>
                  <a:pt x="2272558" y="1809562"/>
                </a:lnTo>
                <a:lnTo>
                  <a:pt x="2295015" y="1788334"/>
                </a:lnTo>
                <a:lnTo>
                  <a:pt x="2317486" y="1767122"/>
                </a:lnTo>
                <a:lnTo>
                  <a:pt x="2337454" y="1744666"/>
                </a:lnTo>
                <a:lnTo>
                  <a:pt x="2356178" y="1720950"/>
                </a:lnTo>
                <a:lnTo>
                  <a:pt x="2371154" y="1698478"/>
                </a:lnTo>
                <a:lnTo>
                  <a:pt x="2349927" y="1663550"/>
                </a:lnTo>
                <a:lnTo>
                  <a:pt x="2332462" y="1629850"/>
                </a:lnTo>
                <a:lnTo>
                  <a:pt x="2318730" y="1596150"/>
                </a:lnTo>
                <a:lnTo>
                  <a:pt x="2306258" y="1564954"/>
                </a:lnTo>
                <a:lnTo>
                  <a:pt x="2296274" y="1536246"/>
                </a:lnTo>
                <a:lnTo>
                  <a:pt x="2288778" y="1508798"/>
                </a:lnTo>
                <a:lnTo>
                  <a:pt x="2283786" y="1483838"/>
                </a:lnTo>
                <a:lnTo>
                  <a:pt x="2280054" y="1462625"/>
                </a:lnTo>
                <a:lnTo>
                  <a:pt x="2391122" y="1462625"/>
                </a:lnTo>
                <a:lnTo>
                  <a:pt x="2397358" y="1488830"/>
                </a:lnTo>
                <a:lnTo>
                  <a:pt x="2404838" y="1513790"/>
                </a:lnTo>
                <a:lnTo>
                  <a:pt x="2414822" y="1539994"/>
                </a:lnTo>
                <a:lnTo>
                  <a:pt x="2424806" y="1566198"/>
                </a:lnTo>
                <a:lnTo>
                  <a:pt x="2436050" y="1591158"/>
                </a:lnTo>
                <a:lnTo>
                  <a:pt x="2449766" y="1614874"/>
                </a:lnTo>
                <a:lnTo>
                  <a:pt x="2464742" y="1638590"/>
                </a:lnTo>
                <a:lnTo>
                  <a:pt x="2479718" y="1662290"/>
                </a:lnTo>
                <a:lnTo>
                  <a:pt x="2498442" y="1688494"/>
                </a:lnTo>
                <a:lnTo>
                  <a:pt x="2484710" y="1717202"/>
                </a:lnTo>
                <a:lnTo>
                  <a:pt x="2475971" y="1735926"/>
                </a:lnTo>
                <a:lnTo>
                  <a:pt x="2464742" y="1755894"/>
                </a:lnTo>
                <a:lnTo>
                  <a:pt x="2452270" y="1774618"/>
                </a:lnTo>
                <a:lnTo>
                  <a:pt x="2439782" y="1793326"/>
                </a:lnTo>
                <a:lnTo>
                  <a:pt x="2424806" y="1810806"/>
                </a:lnTo>
                <a:lnTo>
                  <a:pt x="2409830" y="1829530"/>
                </a:lnTo>
                <a:lnTo>
                  <a:pt x="2393610" y="1846994"/>
                </a:lnTo>
                <a:lnTo>
                  <a:pt x="2376146" y="1863214"/>
                </a:lnTo>
                <a:lnTo>
                  <a:pt x="2358666" y="1880694"/>
                </a:lnTo>
                <a:lnTo>
                  <a:pt x="2339943" y="1895670"/>
                </a:lnTo>
                <a:lnTo>
                  <a:pt x="2319975" y="1910646"/>
                </a:lnTo>
                <a:lnTo>
                  <a:pt x="2300007" y="1924362"/>
                </a:lnTo>
                <a:lnTo>
                  <a:pt x="2280054" y="1938094"/>
                </a:lnTo>
                <a:lnTo>
                  <a:pt x="2258826" y="1950582"/>
                </a:lnTo>
                <a:lnTo>
                  <a:pt x="2237614" y="1961810"/>
                </a:lnTo>
                <a:lnTo>
                  <a:pt x="2216402" y="1971794"/>
                </a:lnTo>
                <a:lnTo>
                  <a:pt x="2195190" y="1981778"/>
                </a:lnTo>
                <a:lnTo>
                  <a:pt x="2195190" y="1980534"/>
                </a:lnTo>
                <a:lnTo>
                  <a:pt x="2193930" y="1981778"/>
                </a:lnTo>
                <a:lnTo>
                  <a:pt x="2172718" y="1971794"/>
                </a:lnTo>
                <a:lnTo>
                  <a:pt x="2151506" y="1961810"/>
                </a:lnTo>
                <a:lnTo>
                  <a:pt x="2130294" y="1950582"/>
                </a:lnTo>
                <a:lnTo>
                  <a:pt x="2109082" y="1938094"/>
                </a:lnTo>
                <a:lnTo>
                  <a:pt x="2089114" y="1924362"/>
                </a:lnTo>
                <a:lnTo>
                  <a:pt x="2069146" y="1910646"/>
                </a:lnTo>
                <a:lnTo>
                  <a:pt x="2049178" y="1895670"/>
                </a:lnTo>
                <a:lnTo>
                  <a:pt x="2030454" y="1880694"/>
                </a:lnTo>
                <a:lnTo>
                  <a:pt x="2012974" y="1863214"/>
                </a:lnTo>
                <a:lnTo>
                  <a:pt x="1995510" y="1846994"/>
                </a:lnTo>
                <a:lnTo>
                  <a:pt x="1979290" y="1829530"/>
                </a:lnTo>
                <a:lnTo>
                  <a:pt x="1964314" y="1810806"/>
                </a:lnTo>
                <a:lnTo>
                  <a:pt x="1949338" y="1793326"/>
                </a:lnTo>
                <a:lnTo>
                  <a:pt x="1936850" y="1774618"/>
                </a:lnTo>
                <a:lnTo>
                  <a:pt x="1924378" y="1755894"/>
                </a:lnTo>
                <a:lnTo>
                  <a:pt x="1913150" y="1735926"/>
                </a:lnTo>
                <a:lnTo>
                  <a:pt x="1904410" y="1717202"/>
                </a:lnTo>
                <a:lnTo>
                  <a:pt x="1890678" y="1688494"/>
                </a:lnTo>
                <a:lnTo>
                  <a:pt x="1909402" y="1662290"/>
                </a:lnTo>
                <a:lnTo>
                  <a:pt x="1924378" y="1638590"/>
                </a:lnTo>
                <a:lnTo>
                  <a:pt x="1939354" y="1614874"/>
                </a:lnTo>
                <a:lnTo>
                  <a:pt x="1953071" y="1591158"/>
                </a:lnTo>
                <a:lnTo>
                  <a:pt x="1964314" y="1566198"/>
                </a:lnTo>
                <a:lnTo>
                  <a:pt x="1975542" y="1539994"/>
                </a:lnTo>
                <a:lnTo>
                  <a:pt x="1984282" y="1513790"/>
                </a:lnTo>
                <a:lnTo>
                  <a:pt x="1991762" y="1488830"/>
                </a:lnTo>
                <a:close/>
                <a:moveTo>
                  <a:pt x="1566213" y="1260441"/>
                </a:moveTo>
                <a:lnTo>
                  <a:pt x="2822907" y="1260441"/>
                </a:lnTo>
                <a:lnTo>
                  <a:pt x="2822907" y="1365273"/>
                </a:lnTo>
                <a:lnTo>
                  <a:pt x="1566213" y="1365273"/>
                </a:lnTo>
                <a:close/>
                <a:moveTo>
                  <a:pt x="2926495" y="623984"/>
                </a:moveTo>
                <a:lnTo>
                  <a:pt x="2950211" y="623984"/>
                </a:lnTo>
                <a:lnTo>
                  <a:pt x="2951455" y="623984"/>
                </a:lnTo>
                <a:lnTo>
                  <a:pt x="2970179" y="623984"/>
                </a:lnTo>
                <a:lnTo>
                  <a:pt x="2987643" y="625228"/>
                </a:lnTo>
                <a:lnTo>
                  <a:pt x="3006367" y="627732"/>
                </a:lnTo>
                <a:lnTo>
                  <a:pt x="3023832" y="631465"/>
                </a:lnTo>
                <a:lnTo>
                  <a:pt x="3041311" y="636457"/>
                </a:lnTo>
                <a:lnTo>
                  <a:pt x="3058776" y="641449"/>
                </a:lnTo>
                <a:lnTo>
                  <a:pt x="3075011" y="647700"/>
                </a:lnTo>
                <a:lnTo>
                  <a:pt x="3091231" y="655180"/>
                </a:lnTo>
                <a:lnTo>
                  <a:pt x="3107451" y="663920"/>
                </a:lnTo>
                <a:lnTo>
                  <a:pt x="3123672" y="672660"/>
                </a:lnTo>
                <a:lnTo>
                  <a:pt x="3138648" y="682644"/>
                </a:lnTo>
                <a:lnTo>
                  <a:pt x="3152379" y="693872"/>
                </a:lnTo>
                <a:lnTo>
                  <a:pt x="3167355" y="705100"/>
                </a:lnTo>
                <a:lnTo>
                  <a:pt x="3179828" y="717588"/>
                </a:lnTo>
                <a:lnTo>
                  <a:pt x="3193560" y="731305"/>
                </a:lnTo>
                <a:lnTo>
                  <a:pt x="3204788" y="745036"/>
                </a:lnTo>
                <a:lnTo>
                  <a:pt x="3217275" y="761257"/>
                </a:lnTo>
                <a:lnTo>
                  <a:pt x="3227259" y="777477"/>
                </a:lnTo>
                <a:lnTo>
                  <a:pt x="3237243" y="793712"/>
                </a:lnTo>
                <a:lnTo>
                  <a:pt x="3247227" y="811176"/>
                </a:lnTo>
                <a:lnTo>
                  <a:pt x="3254708" y="827397"/>
                </a:lnTo>
                <a:lnTo>
                  <a:pt x="3260959" y="846120"/>
                </a:lnTo>
                <a:lnTo>
                  <a:pt x="3267195" y="863600"/>
                </a:lnTo>
                <a:lnTo>
                  <a:pt x="3272187" y="882309"/>
                </a:lnTo>
                <a:lnTo>
                  <a:pt x="3275935" y="901032"/>
                </a:lnTo>
                <a:lnTo>
                  <a:pt x="3278424" y="919756"/>
                </a:lnTo>
                <a:lnTo>
                  <a:pt x="3280927" y="938465"/>
                </a:lnTo>
                <a:lnTo>
                  <a:pt x="3280927" y="957189"/>
                </a:lnTo>
                <a:lnTo>
                  <a:pt x="3280927" y="977157"/>
                </a:lnTo>
                <a:lnTo>
                  <a:pt x="3279668" y="995880"/>
                </a:lnTo>
                <a:lnTo>
                  <a:pt x="3277179" y="1015848"/>
                </a:lnTo>
                <a:lnTo>
                  <a:pt x="3273432" y="1034572"/>
                </a:lnTo>
                <a:lnTo>
                  <a:pt x="3166111" y="1010856"/>
                </a:lnTo>
                <a:lnTo>
                  <a:pt x="3168600" y="998369"/>
                </a:lnTo>
                <a:lnTo>
                  <a:pt x="3169844" y="984652"/>
                </a:lnTo>
                <a:lnTo>
                  <a:pt x="3171103" y="959692"/>
                </a:lnTo>
                <a:lnTo>
                  <a:pt x="3169844" y="933473"/>
                </a:lnTo>
                <a:lnTo>
                  <a:pt x="3164867" y="907269"/>
                </a:lnTo>
                <a:lnTo>
                  <a:pt x="3157371" y="882309"/>
                </a:lnTo>
                <a:lnTo>
                  <a:pt x="3147387" y="858608"/>
                </a:lnTo>
                <a:lnTo>
                  <a:pt x="3134915" y="836137"/>
                </a:lnTo>
                <a:lnTo>
                  <a:pt x="3127419" y="824908"/>
                </a:lnTo>
                <a:lnTo>
                  <a:pt x="3119939" y="814924"/>
                </a:lnTo>
                <a:lnTo>
                  <a:pt x="3102459" y="796201"/>
                </a:lnTo>
                <a:lnTo>
                  <a:pt x="3084995" y="779980"/>
                </a:lnTo>
                <a:lnTo>
                  <a:pt x="3065027" y="766249"/>
                </a:lnTo>
                <a:lnTo>
                  <a:pt x="3043800" y="753776"/>
                </a:lnTo>
                <a:lnTo>
                  <a:pt x="3022587" y="745036"/>
                </a:lnTo>
                <a:lnTo>
                  <a:pt x="3000131" y="738800"/>
                </a:lnTo>
                <a:lnTo>
                  <a:pt x="2975171" y="735052"/>
                </a:lnTo>
                <a:lnTo>
                  <a:pt x="2951455" y="733808"/>
                </a:lnTo>
                <a:lnTo>
                  <a:pt x="2950211" y="733808"/>
                </a:lnTo>
                <a:lnTo>
                  <a:pt x="2928999" y="735052"/>
                </a:lnTo>
                <a:lnTo>
                  <a:pt x="2909031" y="737556"/>
                </a:lnTo>
                <a:lnTo>
                  <a:pt x="2889063" y="741289"/>
                </a:lnTo>
                <a:lnTo>
                  <a:pt x="2871583" y="747540"/>
                </a:lnTo>
                <a:lnTo>
                  <a:pt x="2852859" y="755020"/>
                </a:lnTo>
                <a:lnTo>
                  <a:pt x="2835395" y="765004"/>
                </a:lnTo>
                <a:lnTo>
                  <a:pt x="2819175" y="774988"/>
                </a:lnTo>
                <a:lnTo>
                  <a:pt x="2804199" y="784972"/>
                </a:lnTo>
                <a:lnTo>
                  <a:pt x="2789223" y="797445"/>
                </a:lnTo>
                <a:lnTo>
                  <a:pt x="2775491" y="809932"/>
                </a:lnTo>
                <a:lnTo>
                  <a:pt x="2763019" y="822405"/>
                </a:lnTo>
                <a:lnTo>
                  <a:pt x="2750531" y="836137"/>
                </a:lnTo>
                <a:lnTo>
                  <a:pt x="2728075" y="863600"/>
                </a:lnTo>
                <a:lnTo>
                  <a:pt x="2709351" y="891048"/>
                </a:lnTo>
                <a:lnTo>
                  <a:pt x="2686879" y="927237"/>
                </a:lnTo>
                <a:lnTo>
                  <a:pt x="2669415" y="963425"/>
                </a:lnTo>
                <a:lnTo>
                  <a:pt x="2653195" y="999628"/>
                </a:lnTo>
                <a:lnTo>
                  <a:pt x="2639463" y="1034572"/>
                </a:lnTo>
                <a:lnTo>
                  <a:pt x="2628235" y="1069516"/>
                </a:lnTo>
                <a:lnTo>
                  <a:pt x="2619495" y="1103201"/>
                </a:lnTo>
                <a:lnTo>
                  <a:pt x="2613259" y="1134397"/>
                </a:lnTo>
                <a:lnTo>
                  <a:pt x="2608267" y="1163105"/>
                </a:lnTo>
                <a:lnTo>
                  <a:pt x="2497199" y="1163105"/>
                </a:lnTo>
                <a:lnTo>
                  <a:pt x="2502191" y="1128161"/>
                </a:lnTo>
                <a:lnTo>
                  <a:pt x="2509671" y="1089469"/>
                </a:lnTo>
                <a:lnTo>
                  <a:pt x="2519655" y="1049548"/>
                </a:lnTo>
                <a:lnTo>
                  <a:pt x="2532143" y="1007109"/>
                </a:lnTo>
                <a:lnTo>
                  <a:pt x="2548363" y="963425"/>
                </a:lnTo>
                <a:lnTo>
                  <a:pt x="2568331" y="918497"/>
                </a:lnTo>
                <a:lnTo>
                  <a:pt x="2578315" y="897285"/>
                </a:lnTo>
                <a:lnTo>
                  <a:pt x="2590787" y="874828"/>
                </a:lnTo>
                <a:lnTo>
                  <a:pt x="2603275" y="852357"/>
                </a:lnTo>
                <a:lnTo>
                  <a:pt x="2617007" y="831144"/>
                </a:lnTo>
                <a:lnTo>
                  <a:pt x="2633227" y="806184"/>
                </a:lnTo>
                <a:lnTo>
                  <a:pt x="2650691" y="783728"/>
                </a:lnTo>
                <a:lnTo>
                  <a:pt x="2669415" y="761257"/>
                </a:lnTo>
                <a:lnTo>
                  <a:pt x="2688139" y="741289"/>
                </a:lnTo>
                <a:lnTo>
                  <a:pt x="2706847" y="722580"/>
                </a:lnTo>
                <a:lnTo>
                  <a:pt x="2726815" y="706345"/>
                </a:lnTo>
                <a:lnTo>
                  <a:pt x="2746783" y="690124"/>
                </a:lnTo>
                <a:lnTo>
                  <a:pt x="2768011" y="676393"/>
                </a:lnTo>
                <a:lnTo>
                  <a:pt x="2789223" y="663920"/>
                </a:lnTo>
                <a:lnTo>
                  <a:pt x="2811679" y="653936"/>
                </a:lnTo>
                <a:lnTo>
                  <a:pt x="2832891" y="643952"/>
                </a:lnTo>
                <a:lnTo>
                  <a:pt x="2855363" y="636457"/>
                </a:lnTo>
                <a:lnTo>
                  <a:pt x="2879079" y="631465"/>
                </a:lnTo>
                <a:lnTo>
                  <a:pt x="2902779" y="626473"/>
                </a:lnTo>
                <a:close/>
                <a:moveTo>
                  <a:pt x="1418941" y="623984"/>
                </a:moveTo>
                <a:lnTo>
                  <a:pt x="1437665" y="623984"/>
                </a:lnTo>
                <a:lnTo>
                  <a:pt x="1438909" y="623984"/>
                </a:lnTo>
                <a:lnTo>
                  <a:pt x="1462625" y="623984"/>
                </a:lnTo>
                <a:lnTo>
                  <a:pt x="1486341" y="626473"/>
                </a:lnTo>
                <a:lnTo>
                  <a:pt x="1510041" y="631465"/>
                </a:lnTo>
                <a:lnTo>
                  <a:pt x="1533757" y="636457"/>
                </a:lnTo>
                <a:lnTo>
                  <a:pt x="1556229" y="643952"/>
                </a:lnTo>
                <a:lnTo>
                  <a:pt x="1577441" y="653936"/>
                </a:lnTo>
                <a:lnTo>
                  <a:pt x="1599897" y="663920"/>
                </a:lnTo>
                <a:lnTo>
                  <a:pt x="1621110" y="676393"/>
                </a:lnTo>
                <a:lnTo>
                  <a:pt x="1642337" y="690124"/>
                </a:lnTo>
                <a:lnTo>
                  <a:pt x="1662305" y="706345"/>
                </a:lnTo>
                <a:lnTo>
                  <a:pt x="1682273" y="722580"/>
                </a:lnTo>
                <a:lnTo>
                  <a:pt x="1700982" y="741289"/>
                </a:lnTo>
                <a:lnTo>
                  <a:pt x="1719705" y="761257"/>
                </a:lnTo>
                <a:lnTo>
                  <a:pt x="1738429" y="783728"/>
                </a:lnTo>
                <a:lnTo>
                  <a:pt x="1755894" y="806184"/>
                </a:lnTo>
                <a:lnTo>
                  <a:pt x="1772114" y="831144"/>
                </a:lnTo>
                <a:lnTo>
                  <a:pt x="1785846" y="852357"/>
                </a:lnTo>
                <a:lnTo>
                  <a:pt x="1798333" y="874828"/>
                </a:lnTo>
                <a:lnTo>
                  <a:pt x="1810806" y="897285"/>
                </a:lnTo>
                <a:lnTo>
                  <a:pt x="1820790" y="918497"/>
                </a:lnTo>
                <a:lnTo>
                  <a:pt x="1840758" y="963425"/>
                </a:lnTo>
                <a:lnTo>
                  <a:pt x="1856978" y="1007109"/>
                </a:lnTo>
                <a:lnTo>
                  <a:pt x="1869466" y="1049548"/>
                </a:lnTo>
                <a:lnTo>
                  <a:pt x="1879450" y="1089469"/>
                </a:lnTo>
                <a:lnTo>
                  <a:pt x="1886930" y="1128161"/>
                </a:lnTo>
                <a:lnTo>
                  <a:pt x="1891922" y="1163105"/>
                </a:lnTo>
                <a:lnTo>
                  <a:pt x="1780854" y="1163105"/>
                </a:lnTo>
                <a:lnTo>
                  <a:pt x="1777106" y="1134397"/>
                </a:lnTo>
                <a:lnTo>
                  <a:pt x="1769625" y="1103201"/>
                </a:lnTo>
                <a:lnTo>
                  <a:pt x="1760886" y="1069516"/>
                </a:lnTo>
                <a:lnTo>
                  <a:pt x="1749657" y="1034572"/>
                </a:lnTo>
                <a:lnTo>
                  <a:pt x="1735926" y="999628"/>
                </a:lnTo>
                <a:lnTo>
                  <a:pt x="1720950" y="963425"/>
                </a:lnTo>
                <a:lnTo>
                  <a:pt x="1702241" y="927237"/>
                </a:lnTo>
                <a:lnTo>
                  <a:pt x="1679769" y="891048"/>
                </a:lnTo>
                <a:lnTo>
                  <a:pt x="1661046" y="863600"/>
                </a:lnTo>
                <a:lnTo>
                  <a:pt x="1638589" y="836137"/>
                </a:lnTo>
                <a:lnTo>
                  <a:pt x="1626102" y="822405"/>
                </a:lnTo>
                <a:lnTo>
                  <a:pt x="1613629" y="809932"/>
                </a:lnTo>
                <a:lnTo>
                  <a:pt x="1599897" y="797445"/>
                </a:lnTo>
                <a:lnTo>
                  <a:pt x="1584921" y="784972"/>
                </a:lnTo>
                <a:lnTo>
                  <a:pt x="1569945" y="774988"/>
                </a:lnTo>
                <a:lnTo>
                  <a:pt x="1553725" y="765004"/>
                </a:lnTo>
                <a:lnTo>
                  <a:pt x="1536261" y="755020"/>
                </a:lnTo>
                <a:lnTo>
                  <a:pt x="1518781" y="747540"/>
                </a:lnTo>
                <a:lnTo>
                  <a:pt x="1500057" y="741289"/>
                </a:lnTo>
                <a:lnTo>
                  <a:pt x="1480089" y="737556"/>
                </a:lnTo>
                <a:lnTo>
                  <a:pt x="1460121" y="735052"/>
                </a:lnTo>
                <a:lnTo>
                  <a:pt x="1438909" y="733808"/>
                </a:lnTo>
                <a:lnTo>
                  <a:pt x="1437665" y="733808"/>
                </a:lnTo>
                <a:lnTo>
                  <a:pt x="1413949" y="735052"/>
                </a:lnTo>
                <a:lnTo>
                  <a:pt x="1390249" y="738800"/>
                </a:lnTo>
                <a:lnTo>
                  <a:pt x="1366533" y="745036"/>
                </a:lnTo>
                <a:lnTo>
                  <a:pt x="1345321" y="753776"/>
                </a:lnTo>
                <a:lnTo>
                  <a:pt x="1324093" y="766249"/>
                </a:lnTo>
                <a:lnTo>
                  <a:pt x="1304125" y="779980"/>
                </a:lnTo>
                <a:lnTo>
                  <a:pt x="1286661" y="796201"/>
                </a:lnTo>
                <a:lnTo>
                  <a:pt x="1269181" y="814924"/>
                </a:lnTo>
                <a:lnTo>
                  <a:pt x="1261701" y="824908"/>
                </a:lnTo>
                <a:lnTo>
                  <a:pt x="1254205" y="836137"/>
                </a:lnTo>
                <a:lnTo>
                  <a:pt x="1241733" y="858608"/>
                </a:lnTo>
                <a:lnTo>
                  <a:pt x="1231749" y="882309"/>
                </a:lnTo>
                <a:lnTo>
                  <a:pt x="1224268" y="907269"/>
                </a:lnTo>
                <a:lnTo>
                  <a:pt x="1219276" y="933473"/>
                </a:lnTo>
                <a:lnTo>
                  <a:pt x="1218017" y="959692"/>
                </a:lnTo>
                <a:lnTo>
                  <a:pt x="1219276" y="984652"/>
                </a:lnTo>
                <a:lnTo>
                  <a:pt x="1220521" y="998369"/>
                </a:lnTo>
                <a:lnTo>
                  <a:pt x="1223009" y="1010856"/>
                </a:lnTo>
                <a:lnTo>
                  <a:pt x="1115689" y="1034572"/>
                </a:lnTo>
                <a:lnTo>
                  <a:pt x="1111941" y="1015848"/>
                </a:lnTo>
                <a:lnTo>
                  <a:pt x="1109452" y="995880"/>
                </a:lnTo>
                <a:lnTo>
                  <a:pt x="1108193" y="977157"/>
                </a:lnTo>
                <a:lnTo>
                  <a:pt x="1108193" y="957189"/>
                </a:lnTo>
                <a:lnTo>
                  <a:pt x="1108193" y="938465"/>
                </a:lnTo>
                <a:lnTo>
                  <a:pt x="1110697" y="919756"/>
                </a:lnTo>
                <a:lnTo>
                  <a:pt x="1113185" y="901032"/>
                </a:lnTo>
                <a:lnTo>
                  <a:pt x="1116933" y="882309"/>
                </a:lnTo>
                <a:lnTo>
                  <a:pt x="1121925" y="863600"/>
                </a:lnTo>
                <a:lnTo>
                  <a:pt x="1128161" y="846120"/>
                </a:lnTo>
                <a:lnTo>
                  <a:pt x="1134412" y="827397"/>
                </a:lnTo>
                <a:lnTo>
                  <a:pt x="1141893" y="811176"/>
                </a:lnTo>
                <a:lnTo>
                  <a:pt x="1151877" y="793712"/>
                </a:lnTo>
                <a:lnTo>
                  <a:pt x="1161861" y="777477"/>
                </a:lnTo>
                <a:lnTo>
                  <a:pt x="1171845" y="761257"/>
                </a:lnTo>
                <a:lnTo>
                  <a:pt x="1184332" y="745036"/>
                </a:lnTo>
                <a:lnTo>
                  <a:pt x="1195561" y="731305"/>
                </a:lnTo>
                <a:lnTo>
                  <a:pt x="1209292" y="717588"/>
                </a:lnTo>
                <a:lnTo>
                  <a:pt x="1221765" y="705100"/>
                </a:lnTo>
                <a:lnTo>
                  <a:pt x="1236741" y="693872"/>
                </a:lnTo>
                <a:lnTo>
                  <a:pt x="1250473" y="682644"/>
                </a:lnTo>
                <a:lnTo>
                  <a:pt x="1265449" y="672660"/>
                </a:lnTo>
                <a:lnTo>
                  <a:pt x="1281669" y="663920"/>
                </a:lnTo>
                <a:lnTo>
                  <a:pt x="1297889" y="655180"/>
                </a:lnTo>
                <a:lnTo>
                  <a:pt x="1314109" y="647700"/>
                </a:lnTo>
                <a:lnTo>
                  <a:pt x="1330345" y="641449"/>
                </a:lnTo>
                <a:lnTo>
                  <a:pt x="1347809" y="636457"/>
                </a:lnTo>
                <a:lnTo>
                  <a:pt x="1365289" y="631465"/>
                </a:lnTo>
                <a:lnTo>
                  <a:pt x="1382753" y="627732"/>
                </a:lnTo>
                <a:lnTo>
                  <a:pt x="1401477" y="625228"/>
                </a:lnTo>
                <a:close/>
                <a:moveTo>
                  <a:pt x="2195190" y="0"/>
                </a:moveTo>
                <a:lnTo>
                  <a:pt x="2235126" y="43684"/>
                </a:lnTo>
                <a:lnTo>
                  <a:pt x="2252590" y="62392"/>
                </a:lnTo>
                <a:lnTo>
                  <a:pt x="2273803" y="81116"/>
                </a:lnTo>
                <a:lnTo>
                  <a:pt x="2314983" y="117304"/>
                </a:lnTo>
                <a:lnTo>
                  <a:pt x="2351186" y="147256"/>
                </a:lnTo>
                <a:lnTo>
                  <a:pt x="2373643" y="163477"/>
                </a:lnTo>
                <a:lnTo>
                  <a:pt x="2397358" y="182200"/>
                </a:lnTo>
                <a:lnTo>
                  <a:pt x="2418571" y="202168"/>
                </a:lnTo>
                <a:lnTo>
                  <a:pt x="2439783" y="222136"/>
                </a:lnTo>
                <a:lnTo>
                  <a:pt x="2459751" y="243349"/>
                </a:lnTo>
                <a:lnTo>
                  <a:pt x="2477230" y="265820"/>
                </a:lnTo>
                <a:lnTo>
                  <a:pt x="2494695" y="288276"/>
                </a:lnTo>
                <a:lnTo>
                  <a:pt x="2509671" y="311992"/>
                </a:lnTo>
                <a:lnTo>
                  <a:pt x="2524647" y="335708"/>
                </a:lnTo>
                <a:lnTo>
                  <a:pt x="2537135" y="360668"/>
                </a:lnTo>
                <a:lnTo>
                  <a:pt x="2548363" y="385628"/>
                </a:lnTo>
                <a:lnTo>
                  <a:pt x="2557103" y="410588"/>
                </a:lnTo>
                <a:lnTo>
                  <a:pt x="2564583" y="436792"/>
                </a:lnTo>
                <a:lnTo>
                  <a:pt x="2570819" y="461752"/>
                </a:lnTo>
                <a:lnTo>
                  <a:pt x="2575811" y="487957"/>
                </a:lnTo>
                <a:lnTo>
                  <a:pt x="2578315" y="514161"/>
                </a:lnTo>
                <a:lnTo>
                  <a:pt x="2579559" y="541624"/>
                </a:lnTo>
                <a:lnTo>
                  <a:pt x="2579559" y="562837"/>
                </a:lnTo>
                <a:lnTo>
                  <a:pt x="2579559" y="562837"/>
                </a:lnTo>
                <a:lnTo>
                  <a:pt x="2578315" y="584049"/>
                </a:lnTo>
                <a:lnTo>
                  <a:pt x="2575811" y="605261"/>
                </a:lnTo>
                <a:lnTo>
                  <a:pt x="2572079" y="626473"/>
                </a:lnTo>
                <a:lnTo>
                  <a:pt x="2568331" y="647701"/>
                </a:lnTo>
                <a:lnTo>
                  <a:pt x="2563339" y="667669"/>
                </a:lnTo>
                <a:lnTo>
                  <a:pt x="2550851" y="708849"/>
                </a:lnTo>
                <a:lnTo>
                  <a:pt x="2537135" y="748785"/>
                </a:lnTo>
                <a:lnTo>
                  <a:pt x="2520899" y="789965"/>
                </a:lnTo>
                <a:lnTo>
                  <a:pt x="2503435" y="829901"/>
                </a:lnTo>
                <a:lnTo>
                  <a:pt x="2484711" y="871081"/>
                </a:lnTo>
                <a:lnTo>
                  <a:pt x="2453515" y="940969"/>
                </a:lnTo>
                <a:lnTo>
                  <a:pt x="2438539" y="975913"/>
                </a:lnTo>
                <a:lnTo>
                  <a:pt x="2424807" y="1012101"/>
                </a:lnTo>
                <a:lnTo>
                  <a:pt x="2412334" y="1048290"/>
                </a:lnTo>
                <a:lnTo>
                  <a:pt x="2402350" y="1085737"/>
                </a:lnTo>
                <a:lnTo>
                  <a:pt x="2393611" y="1124414"/>
                </a:lnTo>
                <a:lnTo>
                  <a:pt x="2387374" y="1163106"/>
                </a:lnTo>
                <a:lnTo>
                  <a:pt x="2276306" y="1163106"/>
                </a:lnTo>
                <a:lnTo>
                  <a:pt x="2278795" y="1139390"/>
                </a:lnTo>
                <a:lnTo>
                  <a:pt x="2282542" y="1115689"/>
                </a:lnTo>
                <a:lnTo>
                  <a:pt x="2292526" y="1070761"/>
                </a:lnTo>
                <a:lnTo>
                  <a:pt x="2304999" y="1025833"/>
                </a:lnTo>
                <a:lnTo>
                  <a:pt x="2318731" y="983393"/>
                </a:lnTo>
                <a:lnTo>
                  <a:pt x="2333707" y="942213"/>
                </a:lnTo>
                <a:lnTo>
                  <a:pt x="2351186" y="902277"/>
                </a:lnTo>
                <a:lnTo>
                  <a:pt x="2384871" y="826153"/>
                </a:lnTo>
                <a:lnTo>
                  <a:pt x="2416082" y="752533"/>
                </a:lnTo>
                <a:lnTo>
                  <a:pt x="2431058" y="717589"/>
                </a:lnTo>
                <a:lnTo>
                  <a:pt x="2443531" y="681385"/>
                </a:lnTo>
                <a:lnTo>
                  <a:pt x="2454759" y="646441"/>
                </a:lnTo>
                <a:lnTo>
                  <a:pt x="2463499" y="611512"/>
                </a:lnTo>
                <a:lnTo>
                  <a:pt x="2465987" y="594033"/>
                </a:lnTo>
                <a:lnTo>
                  <a:pt x="2468491" y="576568"/>
                </a:lnTo>
                <a:lnTo>
                  <a:pt x="2469735" y="559089"/>
                </a:lnTo>
                <a:lnTo>
                  <a:pt x="2469735" y="541624"/>
                </a:lnTo>
                <a:lnTo>
                  <a:pt x="2468491" y="521656"/>
                </a:lnTo>
                <a:lnTo>
                  <a:pt x="2467246" y="501688"/>
                </a:lnTo>
                <a:lnTo>
                  <a:pt x="2463499" y="481720"/>
                </a:lnTo>
                <a:lnTo>
                  <a:pt x="2458507" y="461752"/>
                </a:lnTo>
                <a:lnTo>
                  <a:pt x="2452270" y="443029"/>
                </a:lnTo>
                <a:lnTo>
                  <a:pt x="2444775" y="423061"/>
                </a:lnTo>
                <a:lnTo>
                  <a:pt x="2436050" y="404337"/>
                </a:lnTo>
                <a:lnTo>
                  <a:pt x="2426066" y="385628"/>
                </a:lnTo>
                <a:lnTo>
                  <a:pt x="2414823" y="366904"/>
                </a:lnTo>
                <a:lnTo>
                  <a:pt x="2402350" y="348181"/>
                </a:lnTo>
                <a:lnTo>
                  <a:pt x="2389863" y="330716"/>
                </a:lnTo>
                <a:lnTo>
                  <a:pt x="2374887" y="314481"/>
                </a:lnTo>
                <a:lnTo>
                  <a:pt x="2359911" y="297016"/>
                </a:lnTo>
                <a:lnTo>
                  <a:pt x="2343691" y="282040"/>
                </a:lnTo>
                <a:lnTo>
                  <a:pt x="2326226" y="265820"/>
                </a:lnTo>
                <a:lnTo>
                  <a:pt x="2307502" y="252088"/>
                </a:lnTo>
                <a:lnTo>
                  <a:pt x="2261330" y="215900"/>
                </a:lnTo>
                <a:lnTo>
                  <a:pt x="2228874" y="188437"/>
                </a:lnTo>
                <a:lnTo>
                  <a:pt x="2195190" y="158485"/>
                </a:lnTo>
                <a:lnTo>
                  <a:pt x="2160246" y="188437"/>
                </a:lnTo>
                <a:lnTo>
                  <a:pt x="2127790" y="215900"/>
                </a:lnTo>
                <a:lnTo>
                  <a:pt x="2081618" y="252088"/>
                </a:lnTo>
                <a:lnTo>
                  <a:pt x="2062894" y="265820"/>
                </a:lnTo>
                <a:lnTo>
                  <a:pt x="2045430" y="282040"/>
                </a:lnTo>
                <a:lnTo>
                  <a:pt x="2029210" y="297016"/>
                </a:lnTo>
                <a:lnTo>
                  <a:pt x="2014234" y="314481"/>
                </a:lnTo>
                <a:lnTo>
                  <a:pt x="1999258" y="330716"/>
                </a:lnTo>
                <a:lnTo>
                  <a:pt x="1986770" y="348181"/>
                </a:lnTo>
                <a:lnTo>
                  <a:pt x="1974298" y="366904"/>
                </a:lnTo>
                <a:lnTo>
                  <a:pt x="1963054" y="385628"/>
                </a:lnTo>
                <a:lnTo>
                  <a:pt x="1953070" y="404337"/>
                </a:lnTo>
                <a:lnTo>
                  <a:pt x="1944346" y="423061"/>
                </a:lnTo>
                <a:lnTo>
                  <a:pt x="1936850" y="443029"/>
                </a:lnTo>
                <a:lnTo>
                  <a:pt x="1930614" y="461752"/>
                </a:lnTo>
                <a:lnTo>
                  <a:pt x="1925622" y="481720"/>
                </a:lnTo>
                <a:lnTo>
                  <a:pt x="1921874" y="501688"/>
                </a:lnTo>
                <a:lnTo>
                  <a:pt x="1920630" y="521656"/>
                </a:lnTo>
                <a:lnTo>
                  <a:pt x="1919386" y="541624"/>
                </a:lnTo>
                <a:lnTo>
                  <a:pt x="1919386" y="559089"/>
                </a:lnTo>
                <a:lnTo>
                  <a:pt x="1920630" y="576568"/>
                </a:lnTo>
                <a:lnTo>
                  <a:pt x="1923134" y="594033"/>
                </a:lnTo>
                <a:lnTo>
                  <a:pt x="1925622" y="611512"/>
                </a:lnTo>
                <a:lnTo>
                  <a:pt x="1934362" y="646441"/>
                </a:lnTo>
                <a:lnTo>
                  <a:pt x="1945590" y="681385"/>
                </a:lnTo>
                <a:lnTo>
                  <a:pt x="1958062" y="717589"/>
                </a:lnTo>
                <a:lnTo>
                  <a:pt x="1973038" y="752533"/>
                </a:lnTo>
                <a:lnTo>
                  <a:pt x="2004250" y="826153"/>
                </a:lnTo>
                <a:lnTo>
                  <a:pt x="2037934" y="902277"/>
                </a:lnTo>
                <a:lnTo>
                  <a:pt x="2055414" y="942213"/>
                </a:lnTo>
                <a:lnTo>
                  <a:pt x="2070390" y="983393"/>
                </a:lnTo>
                <a:lnTo>
                  <a:pt x="2084122" y="1025833"/>
                </a:lnTo>
                <a:lnTo>
                  <a:pt x="2096594" y="1070761"/>
                </a:lnTo>
                <a:lnTo>
                  <a:pt x="2106578" y="1115689"/>
                </a:lnTo>
                <a:lnTo>
                  <a:pt x="2110326" y="1139390"/>
                </a:lnTo>
                <a:lnTo>
                  <a:pt x="2112814" y="1163106"/>
                </a:lnTo>
                <a:lnTo>
                  <a:pt x="2001746" y="1163106"/>
                </a:lnTo>
                <a:lnTo>
                  <a:pt x="1995510" y="1124414"/>
                </a:lnTo>
                <a:lnTo>
                  <a:pt x="1986770" y="1085737"/>
                </a:lnTo>
                <a:lnTo>
                  <a:pt x="1976786" y="1048290"/>
                </a:lnTo>
                <a:lnTo>
                  <a:pt x="1964314" y="1012101"/>
                </a:lnTo>
                <a:lnTo>
                  <a:pt x="1950582" y="975913"/>
                </a:lnTo>
                <a:lnTo>
                  <a:pt x="1935606" y="940969"/>
                </a:lnTo>
                <a:lnTo>
                  <a:pt x="1904410" y="871081"/>
                </a:lnTo>
                <a:lnTo>
                  <a:pt x="1885686" y="829901"/>
                </a:lnTo>
                <a:lnTo>
                  <a:pt x="1868221" y="789965"/>
                </a:lnTo>
                <a:lnTo>
                  <a:pt x="1851986" y="748785"/>
                </a:lnTo>
                <a:lnTo>
                  <a:pt x="1838269" y="708849"/>
                </a:lnTo>
                <a:lnTo>
                  <a:pt x="1825782" y="667669"/>
                </a:lnTo>
                <a:lnTo>
                  <a:pt x="1820790" y="647701"/>
                </a:lnTo>
                <a:lnTo>
                  <a:pt x="1817042" y="626473"/>
                </a:lnTo>
                <a:lnTo>
                  <a:pt x="1813309" y="605261"/>
                </a:lnTo>
                <a:lnTo>
                  <a:pt x="1810806" y="584049"/>
                </a:lnTo>
                <a:lnTo>
                  <a:pt x="1809561" y="562837"/>
                </a:lnTo>
                <a:lnTo>
                  <a:pt x="1809561" y="562837"/>
                </a:lnTo>
                <a:lnTo>
                  <a:pt x="1809561" y="541624"/>
                </a:lnTo>
                <a:lnTo>
                  <a:pt x="1810806" y="514161"/>
                </a:lnTo>
                <a:lnTo>
                  <a:pt x="1813309" y="487957"/>
                </a:lnTo>
                <a:lnTo>
                  <a:pt x="1818301" y="461752"/>
                </a:lnTo>
                <a:lnTo>
                  <a:pt x="1824537" y="436792"/>
                </a:lnTo>
                <a:lnTo>
                  <a:pt x="1832018" y="410588"/>
                </a:lnTo>
                <a:lnTo>
                  <a:pt x="1842002" y="385628"/>
                </a:lnTo>
                <a:lnTo>
                  <a:pt x="1851986" y="360668"/>
                </a:lnTo>
                <a:lnTo>
                  <a:pt x="1864474" y="335708"/>
                </a:lnTo>
                <a:lnTo>
                  <a:pt x="1879450" y="311992"/>
                </a:lnTo>
                <a:lnTo>
                  <a:pt x="1894426" y="288276"/>
                </a:lnTo>
                <a:lnTo>
                  <a:pt x="1911890" y="265820"/>
                </a:lnTo>
                <a:lnTo>
                  <a:pt x="1929370" y="243349"/>
                </a:lnTo>
                <a:lnTo>
                  <a:pt x="1949338" y="222136"/>
                </a:lnTo>
                <a:lnTo>
                  <a:pt x="1970550" y="202168"/>
                </a:lnTo>
                <a:lnTo>
                  <a:pt x="1991762" y="182200"/>
                </a:lnTo>
                <a:lnTo>
                  <a:pt x="2015478" y="163477"/>
                </a:lnTo>
                <a:lnTo>
                  <a:pt x="2037934" y="147256"/>
                </a:lnTo>
                <a:lnTo>
                  <a:pt x="2074138" y="117304"/>
                </a:lnTo>
                <a:lnTo>
                  <a:pt x="2115318" y="81116"/>
                </a:lnTo>
                <a:lnTo>
                  <a:pt x="2136530" y="62392"/>
                </a:lnTo>
                <a:lnTo>
                  <a:pt x="2153994" y="4368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xmlns="" id="{12F1A092-37D0-D842-B66A-ACBCB3854157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18780" y="6110869"/>
            <a:ext cx="2770108" cy="4756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sz="1600" b="1" i="0">
                <a:solidFill>
                  <a:schemeClr val="bg2"/>
                </a:solidFill>
                <a:latin typeface="Nunito SemiBold" pitchFamily="2" charset="77"/>
              </a:defRPr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GB" dirty="0" smtClean="0"/>
              <a:t>Date</a:t>
            </a:r>
            <a:endParaRPr lang="en-GB" dirty="0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_2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F21097-DACD-4948-84EC-146786C19E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2663" y="1122363"/>
            <a:ext cx="9144000" cy="811540"/>
          </a:xfrm>
        </p:spPr>
        <p:txBody>
          <a:bodyPr anchor="t">
            <a:normAutofit/>
          </a:bodyPr>
          <a:lstStyle>
            <a:lvl1pPr algn="l">
              <a:defRPr sz="32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406AB3E-09D4-514B-81DB-4976A1DCB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E1653D8-3091-E641-B9A2-7153D6A7C3A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xmlns="" id="{12F1A092-37D0-D842-B66A-ACBCB38541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2663" y="2082952"/>
            <a:ext cx="9144000" cy="3151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4" name="Footer Placeholder 15">
            <a:extLst>
              <a:ext uri="{FF2B5EF4-FFF2-40B4-BE49-F238E27FC236}">
                <a16:creationId xmlns:a16="http://schemas.microsoft.com/office/drawing/2014/main" xmlns="" id="{7E40CF96-C222-AC4A-B745-7093E1A42C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8235" y="293470"/>
            <a:ext cx="4114800" cy="226076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b="1" dirty="0">
                <a:solidFill>
                  <a:schemeClr val="tx1"/>
                </a:solidFill>
                <a:latin typeface="Nunito SemiBold" pitchFamily="2" charset="77"/>
              </a:rPr>
              <a:t>Presentation title</a:t>
            </a:r>
          </a:p>
        </p:txBody>
      </p:sp>
      <p:sp>
        <p:nvSpPr>
          <p:cNvPr id="12" name="Google Shape;82;p14">
            <a:extLst>
              <a:ext uri="{FF2B5EF4-FFF2-40B4-BE49-F238E27FC236}">
                <a16:creationId xmlns:a16="http://schemas.microsoft.com/office/drawing/2014/main" xmlns="" id="{9E3C7DC0-EAE5-364D-847B-1B411DC13438}"/>
              </a:ext>
            </a:extLst>
          </p:cNvPr>
          <p:cNvSpPr/>
          <p:nvPr userDrawn="1"/>
        </p:nvSpPr>
        <p:spPr>
          <a:xfrm>
            <a:off x="411926" y="6273976"/>
            <a:ext cx="1365503" cy="385318"/>
          </a:xfrm>
          <a:custGeom>
            <a:avLst/>
            <a:gdLst/>
            <a:ahLst/>
            <a:cxnLst/>
            <a:rect l="l" t="t" r="r" b="b"/>
            <a:pathLst>
              <a:path w="285750" h="80633" extrusionOk="0">
                <a:moveTo>
                  <a:pt x="210725" y="25347"/>
                </a:moveTo>
                <a:lnTo>
                  <a:pt x="209974" y="25391"/>
                </a:lnTo>
                <a:lnTo>
                  <a:pt x="209223" y="25435"/>
                </a:lnTo>
                <a:lnTo>
                  <a:pt x="208517" y="25568"/>
                </a:lnTo>
                <a:lnTo>
                  <a:pt x="207766" y="25700"/>
                </a:lnTo>
                <a:lnTo>
                  <a:pt x="207059" y="25877"/>
                </a:lnTo>
                <a:lnTo>
                  <a:pt x="206353" y="26098"/>
                </a:lnTo>
                <a:lnTo>
                  <a:pt x="205691" y="26362"/>
                </a:lnTo>
                <a:lnTo>
                  <a:pt x="204984" y="26672"/>
                </a:lnTo>
                <a:lnTo>
                  <a:pt x="204366" y="26981"/>
                </a:lnTo>
                <a:lnTo>
                  <a:pt x="203703" y="27378"/>
                </a:lnTo>
                <a:lnTo>
                  <a:pt x="203085" y="27776"/>
                </a:lnTo>
                <a:lnTo>
                  <a:pt x="202511" y="28217"/>
                </a:lnTo>
                <a:lnTo>
                  <a:pt x="201937" y="28703"/>
                </a:lnTo>
                <a:lnTo>
                  <a:pt x="201407" y="29189"/>
                </a:lnTo>
                <a:lnTo>
                  <a:pt x="200877" y="29763"/>
                </a:lnTo>
                <a:lnTo>
                  <a:pt x="200392" y="30337"/>
                </a:lnTo>
                <a:lnTo>
                  <a:pt x="199906" y="30955"/>
                </a:lnTo>
                <a:lnTo>
                  <a:pt x="199464" y="31617"/>
                </a:lnTo>
                <a:lnTo>
                  <a:pt x="199067" y="32280"/>
                </a:lnTo>
                <a:lnTo>
                  <a:pt x="198713" y="32986"/>
                </a:lnTo>
                <a:lnTo>
                  <a:pt x="198360" y="33693"/>
                </a:lnTo>
                <a:lnTo>
                  <a:pt x="198095" y="34399"/>
                </a:lnTo>
                <a:lnTo>
                  <a:pt x="197874" y="35150"/>
                </a:lnTo>
                <a:lnTo>
                  <a:pt x="197654" y="35901"/>
                </a:lnTo>
                <a:lnTo>
                  <a:pt x="197521" y="36651"/>
                </a:lnTo>
                <a:lnTo>
                  <a:pt x="197389" y="37402"/>
                </a:lnTo>
                <a:lnTo>
                  <a:pt x="197300" y="38197"/>
                </a:lnTo>
                <a:lnTo>
                  <a:pt x="197300" y="38948"/>
                </a:lnTo>
                <a:lnTo>
                  <a:pt x="197300" y="39742"/>
                </a:lnTo>
                <a:lnTo>
                  <a:pt x="197345" y="40537"/>
                </a:lnTo>
                <a:lnTo>
                  <a:pt x="197477" y="41332"/>
                </a:lnTo>
                <a:lnTo>
                  <a:pt x="197610" y="42083"/>
                </a:lnTo>
                <a:lnTo>
                  <a:pt x="201981" y="41156"/>
                </a:lnTo>
                <a:lnTo>
                  <a:pt x="201893" y="40626"/>
                </a:lnTo>
                <a:lnTo>
                  <a:pt x="201805" y="40096"/>
                </a:lnTo>
                <a:lnTo>
                  <a:pt x="201760" y="39566"/>
                </a:lnTo>
                <a:lnTo>
                  <a:pt x="201760" y="39036"/>
                </a:lnTo>
                <a:lnTo>
                  <a:pt x="201805" y="38506"/>
                </a:lnTo>
                <a:lnTo>
                  <a:pt x="201849" y="37976"/>
                </a:lnTo>
                <a:lnTo>
                  <a:pt x="201937" y="37446"/>
                </a:lnTo>
                <a:lnTo>
                  <a:pt x="202025" y="36916"/>
                </a:lnTo>
                <a:lnTo>
                  <a:pt x="202158" y="36431"/>
                </a:lnTo>
                <a:lnTo>
                  <a:pt x="202335" y="35901"/>
                </a:lnTo>
                <a:lnTo>
                  <a:pt x="202511" y="35415"/>
                </a:lnTo>
                <a:lnTo>
                  <a:pt x="202732" y="34929"/>
                </a:lnTo>
                <a:lnTo>
                  <a:pt x="202997" y="34443"/>
                </a:lnTo>
                <a:lnTo>
                  <a:pt x="203262" y="34002"/>
                </a:lnTo>
                <a:lnTo>
                  <a:pt x="203571" y="33560"/>
                </a:lnTo>
                <a:lnTo>
                  <a:pt x="203880" y="33119"/>
                </a:lnTo>
                <a:lnTo>
                  <a:pt x="204189" y="32765"/>
                </a:lnTo>
                <a:lnTo>
                  <a:pt x="204542" y="32368"/>
                </a:lnTo>
                <a:lnTo>
                  <a:pt x="204896" y="32059"/>
                </a:lnTo>
                <a:lnTo>
                  <a:pt x="205293" y="31706"/>
                </a:lnTo>
                <a:lnTo>
                  <a:pt x="205691" y="31441"/>
                </a:lnTo>
                <a:lnTo>
                  <a:pt x="206088" y="31176"/>
                </a:lnTo>
                <a:lnTo>
                  <a:pt x="206485" y="30911"/>
                </a:lnTo>
                <a:lnTo>
                  <a:pt x="206927" y="30690"/>
                </a:lnTo>
                <a:lnTo>
                  <a:pt x="207369" y="30513"/>
                </a:lnTo>
                <a:lnTo>
                  <a:pt x="207810" y="30337"/>
                </a:lnTo>
                <a:lnTo>
                  <a:pt x="208296" y="30160"/>
                </a:lnTo>
                <a:lnTo>
                  <a:pt x="208737" y="30072"/>
                </a:lnTo>
                <a:lnTo>
                  <a:pt x="209223" y="29983"/>
                </a:lnTo>
                <a:lnTo>
                  <a:pt x="209709" y="29895"/>
                </a:lnTo>
                <a:lnTo>
                  <a:pt x="210239" y="29851"/>
                </a:lnTo>
                <a:lnTo>
                  <a:pt x="210769" y="29851"/>
                </a:lnTo>
                <a:lnTo>
                  <a:pt x="211608" y="29895"/>
                </a:lnTo>
                <a:lnTo>
                  <a:pt x="212447" y="29983"/>
                </a:lnTo>
                <a:lnTo>
                  <a:pt x="213242" y="30204"/>
                </a:lnTo>
                <a:lnTo>
                  <a:pt x="213992" y="30425"/>
                </a:lnTo>
                <a:lnTo>
                  <a:pt x="214699" y="30734"/>
                </a:lnTo>
                <a:lnTo>
                  <a:pt x="215405" y="31087"/>
                </a:lnTo>
                <a:lnTo>
                  <a:pt x="216068" y="31529"/>
                </a:lnTo>
                <a:lnTo>
                  <a:pt x="216686" y="31971"/>
                </a:lnTo>
                <a:lnTo>
                  <a:pt x="217304" y="32456"/>
                </a:lnTo>
                <a:lnTo>
                  <a:pt x="217878" y="32942"/>
                </a:lnTo>
                <a:lnTo>
                  <a:pt x="218408" y="33472"/>
                </a:lnTo>
                <a:lnTo>
                  <a:pt x="218894" y="34046"/>
                </a:lnTo>
                <a:lnTo>
                  <a:pt x="219380" y="34576"/>
                </a:lnTo>
                <a:lnTo>
                  <a:pt x="219821" y="35150"/>
                </a:lnTo>
                <a:lnTo>
                  <a:pt x="220572" y="36254"/>
                </a:lnTo>
                <a:lnTo>
                  <a:pt x="221058" y="37005"/>
                </a:lnTo>
                <a:lnTo>
                  <a:pt x="221455" y="37711"/>
                </a:lnTo>
                <a:lnTo>
                  <a:pt x="221853" y="38462"/>
                </a:lnTo>
                <a:lnTo>
                  <a:pt x="222206" y="39168"/>
                </a:lnTo>
                <a:lnTo>
                  <a:pt x="222868" y="40670"/>
                </a:lnTo>
                <a:lnTo>
                  <a:pt x="223442" y="42127"/>
                </a:lnTo>
                <a:lnTo>
                  <a:pt x="223884" y="43540"/>
                </a:lnTo>
                <a:lnTo>
                  <a:pt x="224237" y="44865"/>
                </a:lnTo>
                <a:lnTo>
                  <a:pt x="224502" y="46145"/>
                </a:lnTo>
                <a:lnTo>
                  <a:pt x="224679" y="47338"/>
                </a:lnTo>
                <a:lnTo>
                  <a:pt x="229183" y="47338"/>
                </a:lnTo>
                <a:lnTo>
                  <a:pt x="229006" y="45880"/>
                </a:lnTo>
                <a:lnTo>
                  <a:pt x="228697" y="44335"/>
                </a:lnTo>
                <a:lnTo>
                  <a:pt x="228300" y="42701"/>
                </a:lnTo>
                <a:lnTo>
                  <a:pt x="227770" y="40979"/>
                </a:lnTo>
                <a:lnTo>
                  <a:pt x="227461" y="40096"/>
                </a:lnTo>
                <a:lnTo>
                  <a:pt x="227107" y="39168"/>
                </a:lnTo>
                <a:lnTo>
                  <a:pt x="226754" y="38285"/>
                </a:lnTo>
                <a:lnTo>
                  <a:pt x="226313" y="37402"/>
                </a:lnTo>
                <a:lnTo>
                  <a:pt x="225871" y="36475"/>
                </a:lnTo>
                <a:lnTo>
                  <a:pt x="225429" y="35592"/>
                </a:lnTo>
                <a:lnTo>
                  <a:pt x="224900" y="34708"/>
                </a:lnTo>
                <a:lnTo>
                  <a:pt x="224325" y="33825"/>
                </a:lnTo>
                <a:lnTo>
                  <a:pt x="223663" y="32810"/>
                </a:lnTo>
                <a:lnTo>
                  <a:pt x="222957" y="31882"/>
                </a:lnTo>
                <a:lnTo>
                  <a:pt x="222206" y="30999"/>
                </a:lnTo>
                <a:lnTo>
                  <a:pt x="221455" y="30160"/>
                </a:lnTo>
                <a:lnTo>
                  <a:pt x="220660" y="29409"/>
                </a:lnTo>
                <a:lnTo>
                  <a:pt x="219865" y="28703"/>
                </a:lnTo>
                <a:lnTo>
                  <a:pt x="219026" y="28085"/>
                </a:lnTo>
                <a:lnTo>
                  <a:pt x="218187" y="27511"/>
                </a:lnTo>
                <a:lnTo>
                  <a:pt x="217304" y="27025"/>
                </a:lnTo>
                <a:lnTo>
                  <a:pt x="216421" y="26583"/>
                </a:lnTo>
                <a:lnTo>
                  <a:pt x="215538" y="26230"/>
                </a:lnTo>
                <a:lnTo>
                  <a:pt x="214611" y="25921"/>
                </a:lnTo>
                <a:lnTo>
                  <a:pt x="213683" y="25656"/>
                </a:lnTo>
                <a:lnTo>
                  <a:pt x="212712" y="25479"/>
                </a:lnTo>
                <a:lnTo>
                  <a:pt x="211740" y="25391"/>
                </a:lnTo>
                <a:lnTo>
                  <a:pt x="210769" y="25347"/>
                </a:lnTo>
                <a:close/>
                <a:moveTo>
                  <a:pt x="241503" y="0"/>
                </a:moveTo>
                <a:lnTo>
                  <a:pt x="239869" y="1766"/>
                </a:lnTo>
                <a:lnTo>
                  <a:pt x="239163" y="2517"/>
                </a:lnTo>
                <a:lnTo>
                  <a:pt x="238324" y="3312"/>
                </a:lnTo>
                <a:lnTo>
                  <a:pt x="237441" y="4063"/>
                </a:lnTo>
                <a:lnTo>
                  <a:pt x="236602" y="4769"/>
                </a:lnTo>
                <a:lnTo>
                  <a:pt x="235144" y="5961"/>
                </a:lnTo>
                <a:lnTo>
                  <a:pt x="234261" y="6668"/>
                </a:lnTo>
                <a:lnTo>
                  <a:pt x="233290" y="7419"/>
                </a:lnTo>
                <a:lnTo>
                  <a:pt x="232406" y="8213"/>
                </a:lnTo>
                <a:lnTo>
                  <a:pt x="231523" y="9008"/>
                </a:lnTo>
                <a:lnTo>
                  <a:pt x="230728" y="9891"/>
                </a:lnTo>
                <a:lnTo>
                  <a:pt x="229978" y="10775"/>
                </a:lnTo>
                <a:lnTo>
                  <a:pt x="229315" y="11702"/>
                </a:lnTo>
                <a:lnTo>
                  <a:pt x="228697" y="12673"/>
                </a:lnTo>
                <a:lnTo>
                  <a:pt x="228123" y="13645"/>
                </a:lnTo>
                <a:lnTo>
                  <a:pt x="227593" y="14661"/>
                </a:lnTo>
                <a:lnTo>
                  <a:pt x="227152" y="15676"/>
                </a:lnTo>
                <a:lnTo>
                  <a:pt x="226754" y="16692"/>
                </a:lnTo>
                <a:lnTo>
                  <a:pt x="226445" y="17752"/>
                </a:lnTo>
                <a:lnTo>
                  <a:pt x="226180" y="18811"/>
                </a:lnTo>
                <a:lnTo>
                  <a:pt x="226003" y="19871"/>
                </a:lnTo>
                <a:lnTo>
                  <a:pt x="225871" y="20931"/>
                </a:lnTo>
                <a:lnTo>
                  <a:pt x="225827" y="21991"/>
                </a:lnTo>
                <a:lnTo>
                  <a:pt x="225871" y="22918"/>
                </a:lnTo>
                <a:lnTo>
                  <a:pt x="225915" y="23757"/>
                </a:lnTo>
                <a:lnTo>
                  <a:pt x="226003" y="24640"/>
                </a:lnTo>
                <a:lnTo>
                  <a:pt x="226136" y="25479"/>
                </a:lnTo>
                <a:lnTo>
                  <a:pt x="226313" y="26318"/>
                </a:lnTo>
                <a:lnTo>
                  <a:pt x="226533" y="27157"/>
                </a:lnTo>
                <a:lnTo>
                  <a:pt x="226754" y="27996"/>
                </a:lnTo>
                <a:lnTo>
                  <a:pt x="227019" y="28835"/>
                </a:lnTo>
                <a:lnTo>
                  <a:pt x="227593" y="30469"/>
                </a:lnTo>
                <a:lnTo>
                  <a:pt x="228256" y="32103"/>
                </a:lnTo>
                <a:lnTo>
                  <a:pt x="228962" y="33781"/>
                </a:lnTo>
                <a:lnTo>
                  <a:pt x="229713" y="35415"/>
                </a:lnTo>
                <a:lnTo>
                  <a:pt x="230949" y="38285"/>
                </a:lnTo>
                <a:lnTo>
                  <a:pt x="231567" y="39698"/>
                </a:lnTo>
                <a:lnTo>
                  <a:pt x="232142" y="41156"/>
                </a:lnTo>
                <a:lnTo>
                  <a:pt x="232627" y="42657"/>
                </a:lnTo>
                <a:lnTo>
                  <a:pt x="233069" y="44158"/>
                </a:lnTo>
                <a:lnTo>
                  <a:pt x="233422" y="45748"/>
                </a:lnTo>
                <a:lnTo>
                  <a:pt x="233599" y="46499"/>
                </a:lnTo>
                <a:lnTo>
                  <a:pt x="233687" y="47338"/>
                </a:lnTo>
                <a:lnTo>
                  <a:pt x="238191" y="47338"/>
                </a:lnTo>
                <a:lnTo>
                  <a:pt x="238103" y="46366"/>
                </a:lnTo>
                <a:lnTo>
                  <a:pt x="237926" y="45395"/>
                </a:lnTo>
                <a:lnTo>
                  <a:pt x="237750" y="44467"/>
                </a:lnTo>
                <a:lnTo>
                  <a:pt x="237529" y="43540"/>
                </a:lnTo>
                <a:lnTo>
                  <a:pt x="237043" y="41730"/>
                </a:lnTo>
                <a:lnTo>
                  <a:pt x="236469" y="40007"/>
                </a:lnTo>
                <a:lnTo>
                  <a:pt x="235851" y="38329"/>
                </a:lnTo>
                <a:lnTo>
                  <a:pt x="235188" y="36696"/>
                </a:lnTo>
                <a:lnTo>
                  <a:pt x="233820" y="33604"/>
                </a:lnTo>
                <a:lnTo>
                  <a:pt x="232495" y="30646"/>
                </a:lnTo>
                <a:lnTo>
                  <a:pt x="231921" y="29189"/>
                </a:lnTo>
                <a:lnTo>
                  <a:pt x="231391" y="27731"/>
                </a:lnTo>
                <a:lnTo>
                  <a:pt x="230949" y="26318"/>
                </a:lnTo>
                <a:lnTo>
                  <a:pt x="230773" y="25568"/>
                </a:lnTo>
                <a:lnTo>
                  <a:pt x="230596" y="24861"/>
                </a:lnTo>
                <a:lnTo>
                  <a:pt x="230463" y="24155"/>
                </a:lnTo>
                <a:lnTo>
                  <a:pt x="230375" y="23448"/>
                </a:lnTo>
                <a:lnTo>
                  <a:pt x="230331" y="22742"/>
                </a:lnTo>
                <a:lnTo>
                  <a:pt x="230331" y="22035"/>
                </a:lnTo>
                <a:lnTo>
                  <a:pt x="230375" y="21240"/>
                </a:lnTo>
                <a:lnTo>
                  <a:pt x="230463" y="20401"/>
                </a:lnTo>
                <a:lnTo>
                  <a:pt x="230596" y="19606"/>
                </a:lnTo>
                <a:lnTo>
                  <a:pt x="230773" y="18811"/>
                </a:lnTo>
                <a:lnTo>
                  <a:pt x="231038" y="18017"/>
                </a:lnTo>
                <a:lnTo>
                  <a:pt x="231347" y="17222"/>
                </a:lnTo>
                <a:lnTo>
                  <a:pt x="231700" y="16427"/>
                </a:lnTo>
                <a:lnTo>
                  <a:pt x="232097" y="15676"/>
                </a:lnTo>
                <a:lnTo>
                  <a:pt x="232539" y="14925"/>
                </a:lnTo>
                <a:lnTo>
                  <a:pt x="233025" y="14175"/>
                </a:lnTo>
                <a:lnTo>
                  <a:pt x="233599" y="13468"/>
                </a:lnTo>
                <a:lnTo>
                  <a:pt x="234173" y="12762"/>
                </a:lnTo>
                <a:lnTo>
                  <a:pt x="234791" y="12099"/>
                </a:lnTo>
                <a:lnTo>
                  <a:pt x="235453" y="11437"/>
                </a:lnTo>
                <a:lnTo>
                  <a:pt x="236160" y="10819"/>
                </a:lnTo>
                <a:lnTo>
                  <a:pt x="236911" y="10245"/>
                </a:lnTo>
                <a:lnTo>
                  <a:pt x="238809" y="8743"/>
                </a:lnTo>
                <a:lnTo>
                  <a:pt x="240134" y="7684"/>
                </a:lnTo>
                <a:lnTo>
                  <a:pt x="241503" y="6447"/>
                </a:lnTo>
                <a:lnTo>
                  <a:pt x="242916" y="7684"/>
                </a:lnTo>
                <a:lnTo>
                  <a:pt x="244241" y="8743"/>
                </a:lnTo>
                <a:lnTo>
                  <a:pt x="246140" y="10245"/>
                </a:lnTo>
                <a:lnTo>
                  <a:pt x="246846" y="10819"/>
                </a:lnTo>
                <a:lnTo>
                  <a:pt x="247597" y="11437"/>
                </a:lnTo>
                <a:lnTo>
                  <a:pt x="248259" y="12099"/>
                </a:lnTo>
                <a:lnTo>
                  <a:pt x="248878" y="12762"/>
                </a:lnTo>
                <a:lnTo>
                  <a:pt x="249452" y="13468"/>
                </a:lnTo>
                <a:lnTo>
                  <a:pt x="249982" y="14175"/>
                </a:lnTo>
                <a:lnTo>
                  <a:pt x="250511" y="14925"/>
                </a:lnTo>
                <a:lnTo>
                  <a:pt x="250953" y="15676"/>
                </a:lnTo>
                <a:lnTo>
                  <a:pt x="251350" y="16427"/>
                </a:lnTo>
                <a:lnTo>
                  <a:pt x="251704" y="17222"/>
                </a:lnTo>
                <a:lnTo>
                  <a:pt x="252013" y="18017"/>
                </a:lnTo>
                <a:lnTo>
                  <a:pt x="252234" y="18811"/>
                </a:lnTo>
                <a:lnTo>
                  <a:pt x="252454" y="19606"/>
                </a:lnTo>
                <a:lnTo>
                  <a:pt x="252587" y="20401"/>
                </a:lnTo>
                <a:lnTo>
                  <a:pt x="252675" y="21240"/>
                </a:lnTo>
                <a:lnTo>
                  <a:pt x="252719" y="22035"/>
                </a:lnTo>
                <a:lnTo>
                  <a:pt x="252719" y="22742"/>
                </a:lnTo>
                <a:lnTo>
                  <a:pt x="252675" y="23448"/>
                </a:lnTo>
                <a:lnTo>
                  <a:pt x="252587" y="24155"/>
                </a:lnTo>
                <a:lnTo>
                  <a:pt x="252454" y="24861"/>
                </a:lnTo>
                <a:lnTo>
                  <a:pt x="252278" y="25568"/>
                </a:lnTo>
                <a:lnTo>
                  <a:pt x="252101" y="26318"/>
                </a:lnTo>
                <a:lnTo>
                  <a:pt x="251660" y="27731"/>
                </a:lnTo>
                <a:lnTo>
                  <a:pt x="251130" y="29189"/>
                </a:lnTo>
                <a:lnTo>
                  <a:pt x="250556" y="30646"/>
                </a:lnTo>
                <a:lnTo>
                  <a:pt x="249231" y="33604"/>
                </a:lnTo>
                <a:lnTo>
                  <a:pt x="247862" y="36696"/>
                </a:lnTo>
                <a:lnTo>
                  <a:pt x="247200" y="38329"/>
                </a:lnTo>
                <a:lnTo>
                  <a:pt x="246581" y="40007"/>
                </a:lnTo>
                <a:lnTo>
                  <a:pt x="246007" y="41730"/>
                </a:lnTo>
                <a:lnTo>
                  <a:pt x="245522" y="43540"/>
                </a:lnTo>
                <a:lnTo>
                  <a:pt x="245301" y="44467"/>
                </a:lnTo>
                <a:lnTo>
                  <a:pt x="245124" y="45395"/>
                </a:lnTo>
                <a:lnTo>
                  <a:pt x="244948" y="46366"/>
                </a:lnTo>
                <a:lnTo>
                  <a:pt x="244859" y="47338"/>
                </a:lnTo>
                <a:lnTo>
                  <a:pt x="249363" y="47338"/>
                </a:lnTo>
                <a:lnTo>
                  <a:pt x="249452" y="46499"/>
                </a:lnTo>
                <a:lnTo>
                  <a:pt x="249628" y="45748"/>
                </a:lnTo>
                <a:lnTo>
                  <a:pt x="249982" y="44158"/>
                </a:lnTo>
                <a:lnTo>
                  <a:pt x="250423" y="42657"/>
                </a:lnTo>
                <a:lnTo>
                  <a:pt x="250909" y="41156"/>
                </a:lnTo>
                <a:lnTo>
                  <a:pt x="251483" y="39698"/>
                </a:lnTo>
                <a:lnTo>
                  <a:pt x="252057" y="38285"/>
                </a:lnTo>
                <a:lnTo>
                  <a:pt x="253338" y="35415"/>
                </a:lnTo>
                <a:lnTo>
                  <a:pt x="254088" y="33781"/>
                </a:lnTo>
                <a:lnTo>
                  <a:pt x="254795" y="32103"/>
                </a:lnTo>
                <a:lnTo>
                  <a:pt x="255457" y="30469"/>
                </a:lnTo>
                <a:lnTo>
                  <a:pt x="256031" y="28835"/>
                </a:lnTo>
                <a:lnTo>
                  <a:pt x="256296" y="27996"/>
                </a:lnTo>
                <a:lnTo>
                  <a:pt x="256517" y="27157"/>
                </a:lnTo>
                <a:lnTo>
                  <a:pt x="256738" y="26318"/>
                </a:lnTo>
                <a:lnTo>
                  <a:pt x="256914" y="25479"/>
                </a:lnTo>
                <a:lnTo>
                  <a:pt x="257047" y="24640"/>
                </a:lnTo>
                <a:lnTo>
                  <a:pt x="257135" y="23757"/>
                </a:lnTo>
                <a:lnTo>
                  <a:pt x="257179" y="22918"/>
                </a:lnTo>
                <a:lnTo>
                  <a:pt x="257224" y="21991"/>
                </a:lnTo>
                <a:lnTo>
                  <a:pt x="257179" y="20931"/>
                </a:lnTo>
                <a:lnTo>
                  <a:pt x="257047" y="19871"/>
                </a:lnTo>
                <a:lnTo>
                  <a:pt x="256870" y="18811"/>
                </a:lnTo>
                <a:lnTo>
                  <a:pt x="256605" y="17752"/>
                </a:lnTo>
                <a:lnTo>
                  <a:pt x="256296" y="16692"/>
                </a:lnTo>
                <a:lnTo>
                  <a:pt x="255899" y="15676"/>
                </a:lnTo>
                <a:lnTo>
                  <a:pt x="255457" y="14661"/>
                </a:lnTo>
                <a:lnTo>
                  <a:pt x="254927" y="13645"/>
                </a:lnTo>
                <a:lnTo>
                  <a:pt x="254353" y="12673"/>
                </a:lnTo>
                <a:lnTo>
                  <a:pt x="253735" y="11702"/>
                </a:lnTo>
                <a:lnTo>
                  <a:pt x="253073" y="10775"/>
                </a:lnTo>
                <a:lnTo>
                  <a:pt x="252322" y="9891"/>
                </a:lnTo>
                <a:lnTo>
                  <a:pt x="251527" y="9008"/>
                </a:lnTo>
                <a:lnTo>
                  <a:pt x="250644" y="8213"/>
                </a:lnTo>
                <a:lnTo>
                  <a:pt x="249761" y="7419"/>
                </a:lnTo>
                <a:lnTo>
                  <a:pt x="248789" y="6668"/>
                </a:lnTo>
                <a:lnTo>
                  <a:pt x="247906" y="5961"/>
                </a:lnTo>
                <a:lnTo>
                  <a:pt x="246449" y="4769"/>
                </a:lnTo>
                <a:lnTo>
                  <a:pt x="245610" y="4063"/>
                </a:lnTo>
                <a:lnTo>
                  <a:pt x="244727" y="3312"/>
                </a:lnTo>
                <a:lnTo>
                  <a:pt x="243888" y="2517"/>
                </a:lnTo>
                <a:lnTo>
                  <a:pt x="243181" y="1766"/>
                </a:lnTo>
                <a:lnTo>
                  <a:pt x="241503" y="0"/>
                </a:lnTo>
                <a:close/>
                <a:moveTo>
                  <a:pt x="272282" y="25347"/>
                </a:moveTo>
                <a:lnTo>
                  <a:pt x="271310" y="25391"/>
                </a:lnTo>
                <a:lnTo>
                  <a:pt x="270339" y="25479"/>
                </a:lnTo>
                <a:lnTo>
                  <a:pt x="269367" y="25656"/>
                </a:lnTo>
                <a:lnTo>
                  <a:pt x="268440" y="25921"/>
                </a:lnTo>
                <a:lnTo>
                  <a:pt x="267513" y="26230"/>
                </a:lnTo>
                <a:lnTo>
                  <a:pt x="266629" y="26583"/>
                </a:lnTo>
                <a:lnTo>
                  <a:pt x="265746" y="27025"/>
                </a:lnTo>
                <a:lnTo>
                  <a:pt x="264863" y="27511"/>
                </a:lnTo>
                <a:lnTo>
                  <a:pt x="264024" y="28085"/>
                </a:lnTo>
                <a:lnTo>
                  <a:pt x="263185" y="28703"/>
                </a:lnTo>
                <a:lnTo>
                  <a:pt x="262390" y="29409"/>
                </a:lnTo>
                <a:lnTo>
                  <a:pt x="261595" y="30160"/>
                </a:lnTo>
                <a:lnTo>
                  <a:pt x="260845" y="30999"/>
                </a:lnTo>
                <a:lnTo>
                  <a:pt x="260094" y="31882"/>
                </a:lnTo>
                <a:lnTo>
                  <a:pt x="259387" y="32810"/>
                </a:lnTo>
                <a:lnTo>
                  <a:pt x="258681" y="33825"/>
                </a:lnTo>
                <a:lnTo>
                  <a:pt x="258151" y="34708"/>
                </a:lnTo>
                <a:lnTo>
                  <a:pt x="257621" y="35592"/>
                </a:lnTo>
                <a:lnTo>
                  <a:pt x="257179" y="36475"/>
                </a:lnTo>
                <a:lnTo>
                  <a:pt x="256738" y="37402"/>
                </a:lnTo>
                <a:lnTo>
                  <a:pt x="256296" y="38285"/>
                </a:lnTo>
                <a:lnTo>
                  <a:pt x="255943" y="39168"/>
                </a:lnTo>
                <a:lnTo>
                  <a:pt x="255590" y="40096"/>
                </a:lnTo>
                <a:lnTo>
                  <a:pt x="255281" y="40979"/>
                </a:lnTo>
                <a:lnTo>
                  <a:pt x="254751" y="42701"/>
                </a:lnTo>
                <a:lnTo>
                  <a:pt x="254353" y="44335"/>
                </a:lnTo>
                <a:lnTo>
                  <a:pt x="254044" y="45880"/>
                </a:lnTo>
                <a:lnTo>
                  <a:pt x="253823" y="47338"/>
                </a:lnTo>
                <a:lnTo>
                  <a:pt x="258372" y="47338"/>
                </a:lnTo>
                <a:lnTo>
                  <a:pt x="258548" y="46145"/>
                </a:lnTo>
                <a:lnTo>
                  <a:pt x="258813" y="44865"/>
                </a:lnTo>
                <a:lnTo>
                  <a:pt x="259167" y="43540"/>
                </a:lnTo>
                <a:lnTo>
                  <a:pt x="259608" y="42127"/>
                </a:lnTo>
                <a:lnTo>
                  <a:pt x="260182" y="40670"/>
                </a:lnTo>
                <a:lnTo>
                  <a:pt x="260845" y="39168"/>
                </a:lnTo>
                <a:lnTo>
                  <a:pt x="261198" y="38462"/>
                </a:lnTo>
                <a:lnTo>
                  <a:pt x="261595" y="37711"/>
                </a:lnTo>
                <a:lnTo>
                  <a:pt x="261993" y="37005"/>
                </a:lnTo>
                <a:lnTo>
                  <a:pt x="262434" y="36254"/>
                </a:lnTo>
                <a:lnTo>
                  <a:pt x="263229" y="35150"/>
                </a:lnTo>
                <a:lnTo>
                  <a:pt x="263671" y="34576"/>
                </a:lnTo>
                <a:lnTo>
                  <a:pt x="264156" y="34046"/>
                </a:lnTo>
                <a:lnTo>
                  <a:pt x="264642" y="33472"/>
                </a:lnTo>
                <a:lnTo>
                  <a:pt x="265172" y="32942"/>
                </a:lnTo>
                <a:lnTo>
                  <a:pt x="265746" y="32456"/>
                </a:lnTo>
                <a:lnTo>
                  <a:pt x="266320" y="31971"/>
                </a:lnTo>
                <a:lnTo>
                  <a:pt x="266983" y="31529"/>
                </a:lnTo>
                <a:lnTo>
                  <a:pt x="267645" y="31087"/>
                </a:lnTo>
                <a:lnTo>
                  <a:pt x="268307" y="30734"/>
                </a:lnTo>
                <a:lnTo>
                  <a:pt x="269058" y="30425"/>
                </a:lnTo>
                <a:lnTo>
                  <a:pt x="269809" y="30204"/>
                </a:lnTo>
                <a:lnTo>
                  <a:pt x="270604" y="29983"/>
                </a:lnTo>
                <a:lnTo>
                  <a:pt x="271443" y="29895"/>
                </a:lnTo>
                <a:lnTo>
                  <a:pt x="272282" y="29851"/>
                </a:lnTo>
                <a:lnTo>
                  <a:pt x="272812" y="29851"/>
                </a:lnTo>
                <a:lnTo>
                  <a:pt x="273297" y="29895"/>
                </a:lnTo>
                <a:lnTo>
                  <a:pt x="273783" y="29983"/>
                </a:lnTo>
                <a:lnTo>
                  <a:pt x="274269" y="30072"/>
                </a:lnTo>
                <a:lnTo>
                  <a:pt x="274755" y="30160"/>
                </a:lnTo>
                <a:lnTo>
                  <a:pt x="275240" y="30337"/>
                </a:lnTo>
                <a:lnTo>
                  <a:pt x="275682" y="30513"/>
                </a:lnTo>
                <a:lnTo>
                  <a:pt x="276123" y="30690"/>
                </a:lnTo>
                <a:lnTo>
                  <a:pt x="276521" y="30911"/>
                </a:lnTo>
                <a:lnTo>
                  <a:pt x="276962" y="31176"/>
                </a:lnTo>
                <a:lnTo>
                  <a:pt x="277360" y="31441"/>
                </a:lnTo>
                <a:lnTo>
                  <a:pt x="277757" y="31706"/>
                </a:lnTo>
                <a:lnTo>
                  <a:pt x="278111" y="32059"/>
                </a:lnTo>
                <a:lnTo>
                  <a:pt x="278508" y="32368"/>
                </a:lnTo>
                <a:lnTo>
                  <a:pt x="278861" y="32765"/>
                </a:lnTo>
                <a:lnTo>
                  <a:pt x="279170" y="33119"/>
                </a:lnTo>
                <a:lnTo>
                  <a:pt x="279480" y="33560"/>
                </a:lnTo>
                <a:lnTo>
                  <a:pt x="279789" y="34002"/>
                </a:lnTo>
                <a:lnTo>
                  <a:pt x="280054" y="34443"/>
                </a:lnTo>
                <a:lnTo>
                  <a:pt x="280319" y="34929"/>
                </a:lnTo>
                <a:lnTo>
                  <a:pt x="280539" y="35415"/>
                </a:lnTo>
                <a:lnTo>
                  <a:pt x="280716" y="35901"/>
                </a:lnTo>
                <a:lnTo>
                  <a:pt x="280893" y="36431"/>
                </a:lnTo>
                <a:lnTo>
                  <a:pt x="281025" y="36916"/>
                </a:lnTo>
                <a:lnTo>
                  <a:pt x="281113" y="37446"/>
                </a:lnTo>
                <a:lnTo>
                  <a:pt x="281202" y="37976"/>
                </a:lnTo>
                <a:lnTo>
                  <a:pt x="281246" y="38506"/>
                </a:lnTo>
                <a:lnTo>
                  <a:pt x="281290" y="39036"/>
                </a:lnTo>
                <a:lnTo>
                  <a:pt x="281246" y="39566"/>
                </a:lnTo>
                <a:lnTo>
                  <a:pt x="281246" y="40096"/>
                </a:lnTo>
                <a:lnTo>
                  <a:pt x="281158" y="40626"/>
                </a:lnTo>
                <a:lnTo>
                  <a:pt x="281069" y="41156"/>
                </a:lnTo>
                <a:lnTo>
                  <a:pt x="285441" y="42083"/>
                </a:lnTo>
                <a:lnTo>
                  <a:pt x="285573" y="41332"/>
                </a:lnTo>
                <a:lnTo>
                  <a:pt x="285706" y="40537"/>
                </a:lnTo>
                <a:lnTo>
                  <a:pt x="285750" y="39742"/>
                </a:lnTo>
                <a:lnTo>
                  <a:pt x="285750" y="38948"/>
                </a:lnTo>
                <a:lnTo>
                  <a:pt x="285750" y="38197"/>
                </a:lnTo>
                <a:lnTo>
                  <a:pt x="285662" y="37402"/>
                </a:lnTo>
                <a:lnTo>
                  <a:pt x="285529" y="36651"/>
                </a:lnTo>
                <a:lnTo>
                  <a:pt x="285397" y="35901"/>
                </a:lnTo>
                <a:lnTo>
                  <a:pt x="285176" y="35150"/>
                </a:lnTo>
                <a:lnTo>
                  <a:pt x="284955" y="34399"/>
                </a:lnTo>
                <a:lnTo>
                  <a:pt x="284646" y="33693"/>
                </a:lnTo>
                <a:lnTo>
                  <a:pt x="284337" y="32986"/>
                </a:lnTo>
                <a:lnTo>
                  <a:pt x="283984" y="32280"/>
                </a:lnTo>
                <a:lnTo>
                  <a:pt x="283586" y="31617"/>
                </a:lnTo>
                <a:lnTo>
                  <a:pt x="283145" y="30955"/>
                </a:lnTo>
                <a:lnTo>
                  <a:pt x="282659" y="30337"/>
                </a:lnTo>
                <a:lnTo>
                  <a:pt x="282173" y="29763"/>
                </a:lnTo>
                <a:lnTo>
                  <a:pt x="281643" y="29189"/>
                </a:lnTo>
                <a:lnTo>
                  <a:pt x="281113" y="28703"/>
                </a:lnTo>
                <a:lnTo>
                  <a:pt x="280539" y="28217"/>
                </a:lnTo>
                <a:lnTo>
                  <a:pt x="279921" y="27776"/>
                </a:lnTo>
                <a:lnTo>
                  <a:pt x="279347" y="27378"/>
                </a:lnTo>
                <a:lnTo>
                  <a:pt x="278685" y="26981"/>
                </a:lnTo>
                <a:lnTo>
                  <a:pt x="278022" y="26672"/>
                </a:lnTo>
                <a:lnTo>
                  <a:pt x="277360" y="26362"/>
                </a:lnTo>
                <a:lnTo>
                  <a:pt x="276698" y="26098"/>
                </a:lnTo>
                <a:lnTo>
                  <a:pt x="275991" y="25877"/>
                </a:lnTo>
                <a:lnTo>
                  <a:pt x="275284" y="25700"/>
                </a:lnTo>
                <a:lnTo>
                  <a:pt x="274534" y="25568"/>
                </a:lnTo>
                <a:lnTo>
                  <a:pt x="273827" y="25435"/>
                </a:lnTo>
                <a:lnTo>
                  <a:pt x="273077" y="25391"/>
                </a:lnTo>
                <a:lnTo>
                  <a:pt x="272326" y="25347"/>
                </a:lnTo>
                <a:close/>
                <a:moveTo>
                  <a:pt x="215935" y="51268"/>
                </a:moveTo>
                <a:lnTo>
                  <a:pt x="215935" y="55551"/>
                </a:lnTo>
                <a:lnTo>
                  <a:pt x="267115" y="55551"/>
                </a:lnTo>
                <a:lnTo>
                  <a:pt x="267115" y="51268"/>
                </a:lnTo>
                <a:close/>
                <a:moveTo>
                  <a:pt x="81296" y="45086"/>
                </a:moveTo>
                <a:lnTo>
                  <a:pt x="82179" y="45130"/>
                </a:lnTo>
                <a:lnTo>
                  <a:pt x="83018" y="45262"/>
                </a:lnTo>
                <a:lnTo>
                  <a:pt x="83813" y="45439"/>
                </a:lnTo>
                <a:lnTo>
                  <a:pt x="84608" y="45748"/>
                </a:lnTo>
                <a:lnTo>
                  <a:pt x="85314" y="46101"/>
                </a:lnTo>
                <a:lnTo>
                  <a:pt x="85977" y="46543"/>
                </a:lnTo>
                <a:lnTo>
                  <a:pt x="86551" y="47029"/>
                </a:lnTo>
                <a:lnTo>
                  <a:pt x="87125" y="47603"/>
                </a:lnTo>
                <a:lnTo>
                  <a:pt x="87611" y="48177"/>
                </a:lnTo>
                <a:lnTo>
                  <a:pt x="88052" y="48839"/>
                </a:lnTo>
                <a:lnTo>
                  <a:pt x="88450" y="49546"/>
                </a:lnTo>
                <a:lnTo>
                  <a:pt x="88759" y="50296"/>
                </a:lnTo>
                <a:lnTo>
                  <a:pt x="89024" y="51047"/>
                </a:lnTo>
                <a:lnTo>
                  <a:pt x="89200" y="51842"/>
                </a:lnTo>
                <a:lnTo>
                  <a:pt x="89289" y="52637"/>
                </a:lnTo>
                <a:lnTo>
                  <a:pt x="89333" y="53476"/>
                </a:lnTo>
                <a:lnTo>
                  <a:pt x="89333" y="53608"/>
                </a:lnTo>
                <a:lnTo>
                  <a:pt x="89289" y="54447"/>
                </a:lnTo>
                <a:lnTo>
                  <a:pt x="89200" y="55242"/>
                </a:lnTo>
                <a:lnTo>
                  <a:pt x="89024" y="56037"/>
                </a:lnTo>
                <a:lnTo>
                  <a:pt x="88803" y="56788"/>
                </a:lnTo>
                <a:lnTo>
                  <a:pt x="88494" y="57538"/>
                </a:lnTo>
                <a:lnTo>
                  <a:pt x="88140" y="58201"/>
                </a:lnTo>
                <a:lnTo>
                  <a:pt x="87743" y="58863"/>
                </a:lnTo>
                <a:lnTo>
                  <a:pt x="87257" y="59437"/>
                </a:lnTo>
                <a:lnTo>
                  <a:pt x="86683" y="60011"/>
                </a:lnTo>
                <a:lnTo>
                  <a:pt x="86109" y="60453"/>
                </a:lnTo>
                <a:lnTo>
                  <a:pt x="85447" y="60894"/>
                </a:lnTo>
                <a:lnTo>
                  <a:pt x="84740" y="61248"/>
                </a:lnTo>
                <a:lnTo>
                  <a:pt x="83990" y="61557"/>
                </a:lnTo>
                <a:lnTo>
                  <a:pt x="83195" y="61733"/>
                </a:lnTo>
                <a:lnTo>
                  <a:pt x="82312" y="61866"/>
                </a:lnTo>
                <a:lnTo>
                  <a:pt x="81428" y="61910"/>
                </a:lnTo>
                <a:lnTo>
                  <a:pt x="80545" y="61866"/>
                </a:lnTo>
                <a:lnTo>
                  <a:pt x="79706" y="61733"/>
                </a:lnTo>
                <a:lnTo>
                  <a:pt x="78911" y="61512"/>
                </a:lnTo>
                <a:lnTo>
                  <a:pt x="78161" y="61248"/>
                </a:lnTo>
                <a:lnTo>
                  <a:pt x="77454" y="60850"/>
                </a:lnTo>
                <a:lnTo>
                  <a:pt x="76792" y="60453"/>
                </a:lnTo>
                <a:lnTo>
                  <a:pt x="76174" y="59923"/>
                </a:lnTo>
                <a:lnTo>
                  <a:pt x="75599" y="59393"/>
                </a:lnTo>
                <a:lnTo>
                  <a:pt x="75114" y="58775"/>
                </a:lnTo>
                <a:lnTo>
                  <a:pt x="74672" y="58156"/>
                </a:lnTo>
                <a:lnTo>
                  <a:pt x="74319" y="57450"/>
                </a:lnTo>
                <a:lnTo>
                  <a:pt x="73966" y="56699"/>
                </a:lnTo>
                <a:lnTo>
                  <a:pt x="73745" y="55949"/>
                </a:lnTo>
                <a:lnTo>
                  <a:pt x="73568" y="55154"/>
                </a:lnTo>
                <a:lnTo>
                  <a:pt x="73436" y="54315"/>
                </a:lnTo>
                <a:lnTo>
                  <a:pt x="73392" y="53476"/>
                </a:lnTo>
                <a:lnTo>
                  <a:pt x="73392" y="53387"/>
                </a:lnTo>
                <a:lnTo>
                  <a:pt x="73436" y="52548"/>
                </a:lnTo>
                <a:lnTo>
                  <a:pt x="73524" y="51709"/>
                </a:lnTo>
                <a:lnTo>
                  <a:pt x="73701" y="50959"/>
                </a:lnTo>
                <a:lnTo>
                  <a:pt x="73921" y="50164"/>
                </a:lnTo>
                <a:lnTo>
                  <a:pt x="74231" y="49457"/>
                </a:lnTo>
                <a:lnTo>
                  <a:pt x="74584" y="48751"/>
                </a:lnTo>
                <a:lnTo>
                  <a:pt x="75025" y="48133"/>
                </a:lnTo>
                <a:lnTo>
                  <a:pt x="75511" y="47514"/>
                </a:lnTo>
                <a:lnTo>
                  <a:pt x="76041" y="46984"/>
                </a:lnTo>
                <a:lnTo>
                  <a:pt x="76615" y="46499"/>
                </a:lnTo>
                <a:lnTo>
                  <a:pt x="77277" y="46101"/>
                </a:lnTo>
                <a:lnTo>
                  <a:pt x="77984" y="45748"/>
                </a:lnTo>
                <a:lnTo>
                  <a:pt x="78735" y="45439"/>
                </a:lnTo>
                <a:lnTo>
                  <a:pt x="79530" y="45218"/>
                </a:lnTo>
                <a:lnTo>
                  <a:pt x="80413" y="45130"/>
                </a:lnTo>
                <a:lnTo>
                  <a:pt x="81296" y="45086"/>
                </a:lnTo>
                <a:close/>
                <a:moveTo>
                  <a:pt x="134242" y="30381"/>
                </a:moveTo>
                <a:lnTo>
                  <a:pt x="134242" y="60055"/>
                </a:lnTo>
                <a:lnTo>
                  <a:pt x="134286" y="61292"/>
                </a:lnTo>
                <a:lnTo>
                  <a:pt x="134419" y="62440"/>
                </a:lnTo>
                <a:lnTo>
                  <a:pt x="134595" y="63500"/>
                </a:lnTo>
                <a:lnTo>
                  <a:pt x="134904" y="64471"/>
                </a:lnTo>
                <a:lnTo>
                  <a:pt x="135258" y="65310"/>
                </a:lnTo>
                <a:lnTo>
                  <a:pt x="135434" y="65663"/>
                </a:lnTo>
                <a:lnTo>
                  <a:pt x="135655" y="66061"/>
                </a:lnTo>
                <a:lnTo>
                  <a:pt x="135876" y="66370"/>
                </a:lnTo>
                <a:lnTo>
                  <a:pt x="136141" y="66679"/>
                </a:lnTo>
                <a:lnTo>
                  <a:pt x="136715" y="67253"/>
                </a:lnTo>
                <a:lnTo>
                  <a:pt x="137333" y="67739"/>
                </a:lnTo>
                <a:lnTo>
                  <a:pt x="137995" y="68180"/>
                </a:lnTo>
                <a:lnTo>
                  <a:pt x="138702" y="68489"/>
                </a:lnTo>
                <a:lnTo>
                  <a:pt x="139497" y="68754"/>
                </a:lnTo>
                <a:lnTo>
                  <a:pt x="140336" y="68975"/>
                </a:lnTo>
                <a:lnTo>
                  <a:pt x="141219" y="69108"/>
                </a:lnTo>
                <a:lnTo>
                  <a:pt x="142146" y="69196"/>
                </a:lnTo>
                <a:lnTo>
                  <a:pt x="144178" y="69196"/>
                </a:lnTo>
                <a:lnTo>
                  <a:pt x="145149" y="69064"/>
                </a:lnTo>
                <a:lnTo>
                  <a:pt x="146077" y="68931"/>
                </a:lnTo>
                <a:lnTo>
                  <a:pt x="146960" y="68710"/>
                </a:lnTo>
                <a:lnTo>
                  <a:pt x="147755" y="68489"/>
                </a:lnTo>
                <a:lnTo>
                  <a:pt x="148549" y="68180"/>
                </a:lnTo>
                <a:lnTo>
                  <a:pt x="149256" y="67827"/>
                </a:lnTo>
                <a:lnTo>
                  <a:pt x="149962" y="67430"/>
                </a:lnTo>
                <a:lnTo>
                  <a:pt x="149962" y="60497"/>
                </a:lnTo>
                <a:lnTo>
                  <a:pt x="149477" y="60718"/>
                </a:lnTo>
                <a:lnTo>
                  <a:pt x="148991" y="60938"/>
                </a:lnTo>
                <a:lnTo>
                  <a:pt x="148461" y="61159"/>
                </a:lnTo>
                <a:lnTo>
                  <a:pt x="147931" y="61292"/>
                </a:lnTo>
                <a:lnTo>
                  <a:pt x="147401" y="61424"/>
                </a:lnTo>
                <a:lnTo>
                  <a:pt x="146871" y="61512"/>
                </a:lnTo>
                <a:lnTo>
                  <a:pt x="146297" y="61557"/>
                </a:lnTo>
                <a:lnTo>
                  <a:pt x="145679" y="61557"/>
                </a:lnTo>
                <a:lnTo>
                  <a:pt x="145017" y="61512"/>
                </a:lnTo>
                <a:lnTo>
                  <a:pt x="144708" y="61468"/>
                </a:lnTo>
                <a:lnTo>
                  <a:pt x="144443" y="61380"/>
                </a:lnTo>
                <a:lnTo>
                  <a:pt x="144178" y="61292"/>
                </a:lnTo>
                <a:lnTo>
                  <a:pt x="143957" y="61159"/>
                </a:lnTo>
                <a:lnTo>
                  <a:pt x="143736" y="61027"/>
                </a:lnTo>
                <a:lnTo>
                  <a:pt x="143559" y="60850"/>
                </a:lnTo>
                <a:lnTo>
                  <a:pt x="143427" y="60629"/>
                </a:lnTo>
                <a:lnTo>
                  <a:pt x="143250" y="60409"/>
                </a:lnTo>
                <a:lnTo>
                  <a:pt x="143162" y="60188"/>
                </a:lnTo>
                <a:lnTo>
                  <a:pt x="143074" y="59923"/>
                </a:lnTo>
                <a:lnTo>
                  <a:pt x="142941" y="59305"/>
                </a:lnTo>
                <a:lnTo>
                  <a:pt x="142897" y="58598"/>
                </a:lnTo>
                <a:lnTo>
                  <a:pt x="142897" y="45571"/>
                </a:lnTo>
                <a:lnTo>
                  <a:pt x="150095" y="45571"/>
                </a:lnTo>
                <a:lnTo>
                  <a:pt x="150095" y="38197"/>
                </a:lnTo>
                <a:lnTo>
                  <a:pt x="142897" y="38197"/>
                </a:lnTo>
                <a:lnTo>
                  <a:pt x="142897" y="30381"/>
                </a:lnTo>
                <a:close/>
                <a:moveTo>
                  <a:pt x="101256" y="38197"/>
                </a:moveTo>
                <a:lnTo>
                  <a:pt x="101256" y="57936"/>
                </a:lnTo>
                <a:lnTo>
                  <a:pt x="101300" y="59216"/>
                </a:lnTo>
                <a:lnTo>
                  <a:pt x="101432" y="60409"/>
                </a:lnTo>
                <a:lnTo>
                  <a:pt x="101653" y="61557"/>
                </a:lnTo>
                <a:lnTo>
                  <a:pt x="101962" y="62661"/>
                </a:lnTo>
                <a:lnTo>
                  <a:pt x="102360" y="63676"/>
                </a:lnTo>
                <a:lnTo>
                  <a:pt x="102580" y="64118"/>
                </a:lnTo>
                <a:lnTo>
                  <a:pt x="102801" y="64604"/>
                </a:lnTo>
                <a:lnTo>
                  <a:pt x="103066" y="65045"/>
                </a:lnTo>
                <a:lnTo>
                  <a:pt x="103375" y="65443"/>
                </a:lnTo>
                <a:lnTo>
                  <a:pt x="103640" y="65840"/>
                </a:lnTo>
                <a:lnTo>
                  <a:pt x="103993" y="66237"/>
                </a:lnTo>
                <a:lnTo>
                  <a:pt x="104347" y="66591"/>
                </a:lnTo>
                <a:lnTo>
                  <a:pt x="104700" y="66900"/>
                </a:lnTo>
                <a:lnTo>
                  <a:pt x="105053" y="67209"/>
                </a:lnTo>
                <a:lnTo>
                  <a:pt x="105451" y="67518"/>
                </a:lnTo>
                <a:lnTo>
                  <a:pt x="105892" y="67783"/>
                </a:lnTo>
                <a:lnTo>
                  <a:pt x="106334" y="68048"/>
                </a:lnTo>
                <a:lnTo>
                  <a:pt x="106775" y="68269"/>
                </a:lnTo>
                <a:lnTo>
                  <a:pt x="107261" y="68489"/>
                </a:lnTo>
                <a:lnTo>
                  <a:pt x="107747" y="68666"/>
                </a:lnTo>
                <a:lnTo>
                  <a:pt x="108233" y="68799"/>
                </a:lnTo>
                <a:lnTo>
                  <a:pt x="108763" y="68931"/>
                </a:lnTo>
                <a:lnTo>
                  <a:pt x="109292" y="69064"/>
                </a:lnTo>
                <a:lnTo>
                  <a:pt x="109866" y="69152"/>
                </a:lnTo>
                <a:lnTo>
                  <a:pt x="110441" y="69196"/>
                </a:lnTo>
                <a:lnTo>
                  <a:pt x="111633" y="69240"/>
                </a:lnTo>
                <a:lnTo>
                  <a:pt x="112428" y="69240"/>
                </a:lnTo>
                <a:lnTo>
                  <a:pt x="113178" y="69152"/>
                </a:lnTo>
                <a:lnTo>
                  <a:pt x="113885" y="69019"/>
                </a:lnTo>
                <a:lnTo>
                  <a:pt x="114591" y="68843"/>
                </a:lnTo>
                <a:lnTo>
                  <a:pt x="115254" y="68622"/>
                </a:lnTo>
                <a:lnTo>
                  <a:pt x="115872" y="68401"/>
                </a:lnTo>
                <a:lnTo>
                  <a:pt x="116446" y="68092"/>
                </a:lnTo>
                <a:lnTo>
                  <a:pt x="116976" y="67783"/>
                </a:lnTo>
                <a:lnTo>
                  <a:pt x="117506" y="67430"/>
                </a:lnTo>
                <a:lnTo>
                  <a:pt x="117992" y="67032"/>
                </a:lnTo>
                <a:lnTo>
                  <a:pt x="118477" y="66635"/>
                </a:lnTo>
                <a:lnTo>
                  <a:pt x="118919" y="66193"/>
                </a:lnTo>
                <a:lnTo>
                  <a:pt x="119802" y="65310"/>
                </a:lnTo>
                <a:lnTo>
                  <a:pt x="120553" y="64383"/>
                </a:lnTo>
                <a:lnTo>
                  <a:pt x="120553" y="68710"/>
                </a:lnTo>
                <a:lnTo>
                  <a:pt x="129208" y="68710"/>
                </a:lnTo>
                <a:lnTo>
                  <a:pt x="129208" y="38197"/>
                </a:lnTo>
                <a:lnTo>
                  <a:pt x="120553" y="38197"/>
                </a:lnTo>
                <a:lnTo>
                  <a:pt x="120553" y="55198"/>
                </a:lnTo>
                <a:lnTo>
                  <a:pt x="120553" y="55949"/>
                </a:lnTo>
                <a:lnTo>
                  <a:pt x="120465" y="56655"/>
                </a:lnTo>
                <a:lnTo>
                  <a:pt x="120332" y="57273"/>
                </a:lnTo>
                <a:lnTo>
                  <a:pt x="120200" y="57891"/>
                </a:lnTo>
                <a:lnTo>
                  <a:pt x="119979" y="58466"/>
                </a:lnTo>
                <a:lnTo>
                  <a:pt x="119714" y="58951"/>
                </a:lnTo>
                <a:lnTo>
                  <a:pt x="119449" y="59437"/>
                </a:lnTo>
                <a:lnTo>
                  <a:pt x="119096" y="59834"/>
                </a:lnTo>
                <a:lnTo>
                  <a:pt x="118742" y="60188"/>
                </a:lnTo>
                <a:lnTo>
                  <a:pt x="118301" y="60541"/>
                </a:lnTo>
                <a:lnTo>
                  <a:pt x="117859" y="60806"/>
                </a:lnTo>
                <a:lnTo>
                  <a:pt x="117373" y="61027"/>
                </a:lnTo>
                <a:lnTo>
                  <a:pt x="116888" y="61203"/>
                </a:lnTo>
                <a:lnTo>
                  <a:pt x="116314" y="61292"/>
                </a:lnTo>
                <a:lnTo>
                  <a:pt x="115740" y="61380"/>
                </a:lnTo>
                <a:lnTo>
                  <a:pt x="115166" y="61424"/>
                </a:lnTo>
                <a:lnTo>
                  <a:pt x="114547" y="61380"/>
                </a:lnTo>
                <a:lnTo>
                  <a:pt x="113973" y="61292"/>
                </a:lnTo>
                <a:lnTo>
                  <a:pt x="113443" y="61203"/>
                </a:lnTo>
                <a:lnTo>
                  <a:pt x="112958" y="61027"/>
                </a:lnTo>
                <a:lnTo>
                  <a:pt x="112472" y="60806"/>
                </a:lnTo>
                <a:lnTo>
                  <a:pt x="112030" y="60541"/>
                </a:lnTo>
                <a:lnTo>
                  <a:pt x="111633" y="60188"/>
                </a:lnTo>
                <a:lnTo>
                  <a:pt x="111280" y="59834"/>
                </a:lnTo>
                <a:lnTo>
                  <a:pt x="110970" y="59437"/>
                </a:lnTo>
                <a:lnTo>
                  <a:pt x="110705" y="58951"/>
                </a:lnTo>
                <a:lnTo>
                  <a:pt x="110485" y="58466"/>
                </a:lnTo>
                <a:lnTo>
                  <a:pt x="110264" y="57891"/>
                </a:lnTo>
                <a:lnTo>
                  <a:pt x="110131" y="57273"/>
                </a:lnTo>
                <a:lnTo>
                  <a:pt x="109999" y="56655"/>
                </a:lnTo>
                <a:lnTo>
                  <a:pt x="109955" y="55949"/>
                </a:lnTo>
                <a:lnTo>
                  <a:pt x="109911" y="55198"/>
                </a:lnTo>
                <a:lnTo>
                  <a:pt x="109911" y="38197"/>
                </a:lnTo>
                <a:close/>
                <a:moveTo>
                  <a:pt x="14793" y="28261"/>
                </a:moveTo>
                <a:lnTo>
                  <a:pt x="14042" y="28305"/>
                </a:lnTo>
                <a:lnTo>
                  <a:pt x="13292" y="28394"/>
                </a:lnTo>
                <a:lnTo>
                  <a:pt x="12585" y="28482"/>
                </a:lnTo>
                <a:lnTo>
                  <a:pt x="11923" y="28615"/>
                </a:lnTo>
                <a:lnTo>
                  <a:pt x="11216" y="28747"/>
                </a:lnTo>
                <a:lnTo>
                  <a:pt x="10554" y="28924"/>
                </a:lnTo>
                <a:lnTo>
                  <a:pt x="9936" y="29144"/>
                </a:lnTo>
                <a:lnTo>
                  <a:pt x="9317" y="29365"/>
                </a:lnTo>
                <a:lnTo>
                  <a:pt x="8699" y="29586"/>
                </a:lnTo>
                <a:lnTo>
                  <a:pt x="8125" y="29851"/>
                </a:lnTo>
                <a:lnTo>
                  <a:pt x="7551" y="30160"/>
                </a:lnTo>
                <a:lnTo>
                  <a:pt x="7021" y="30469"/>
                </a:lnTo>
                <a:lnTo>
                  <a:pt x="6491" y="30822"/>
                </a:lnTo>
                <a:lnTo>
                  <a:pt x="5961" y="31176"/>
                </a:lnTo>
                <a:lnTo>
                  <a:pt x="5520" y="31573"/>
                </a:lnTo>
                <a:lnTo>
                  <a:pt x="5078" y="31971"/>
                </a:lnTo>
                <a:lnTo>
                  <a:pt x="4637" y="32412"/>
                </a:lnTo>
                <a:lnTo>
                  <a:pt x="4239" y="32854"/>
                </a:lnTo>
                <a:lnTo>
                  <a:pt x="3842" y="33295"/>
                </a:lnTo>
                <a:lnTo>
                  <a:pt x="3489" y="33781"/>
                </a:lnTo>
                <a:lnTo>
                  <a:pt x="3179" y="34311"/>
                </a:lnTo>
                <a:lnTo>
                  <a:pt x="2870" y="34797"/>
                </a:lnTo>
                <a:lnTo>
                  <a:pt x="2605" y="35371"/>
                </a:lnTo>
                <a:lnTo>
                  <a:pt x="2385" y="35901"/>
                </a:lnTo>
                <a:lnTo>
                  <a:pt x="2164" y="36475"/>
                </a:lnTo>
                <a:lnTo>
                  <a:pt x="1987" y="37093"/>
                </a:lnTo>
                <a:lnTo>
                  <a:pt x="1855" y="37711"/>
                </a:lnTo>
                <a:lnTo>
                  <a:pt x="1722" y="38329"/>
                </a:lnTo>
                <a:lnTo>
                  <a:pt x="1634" y="38948"/>
                </a:lnTo>
                <a:lnTo>
                  <a:pt x="1590" y="39610"/>
                </a:lnTo>
                <a:lnTo>
                  <a:pt x="1590" y="40272"/>
                </a:lnTo>
                <a:lnTo>
                  <a:pt x="1590" y="40405"/>
                </a:lnTo>
                <a:lnTo>
                  <a:pt x="1590" y="41111"/>
                </a:lnTo>
                <a:lnTo>
                  <a:pt x="1634" y="41818"/>
                </a:lnTo>
                <a:lnTo>
                  <a:pt x="1722" y="42480"/>
                </a:lnTo>
                <a:lnTo>
                  <a:pt x="1811" y="43098"/>
                </a:lnTo>
                <a:lnTo>
                  <a:pt x="1943" y="43717"/>
                </a:lnTo>
                <a:lnTo>
                  <a:pt x="2120" y="44291"/>
                </a:lnTo>
                <a:lnTo>
                  <a:pt x="2296" y="44821"/>
                </a:lnTo>
                <a:lnTo>
                  <a:pt x="2517" y="45351"/>
                </a:lnTo>
                <a:lnTo>
                  <a:pt x="2782" y="45836"/>
                </a:lnTo>
                <a:lnTo>
                  <a:pt x="3047" y="46322"/>
                </a:lnTo>
                <a:lnTo>
                  <a:pt x="3312" y="46764"/>
                </a:lnTo>
                <a:lnTo>
                  <a:pt x="3665" y="47205"/>
                </a:lnTo>
                <a:lnTo>
                  <a:pt x="3974" y="47603"/>
                </a:lnTo>
                <a:lnTo>
                  <a:pt x="4372" y="47956"/>
                </a:lnTo>
                <a:lnTo>
                  <a:pt x="4769" y="48353"/>
                </a:lnTo>
                <a:lnTo>
                  <a:pt x="5167" y="48707"/>
                </a:lnTo>
                <a:lnTo>
                  <a:pt x="5608" y="49016"/>
                </a:lnTo>
                <a:lnTo>
                  <a:pt x="6094" y="49325"/>
                </a:lnTo>
                <a:lnTo>
                  <a:pt x="7110" y="49899"/>
                </a:lnTo>
                <a:lnTo>
                  <a:pt x="8169" y="50429"/>
                </a:lnTo>
                <a:lnTo>
                  <a:pt x="9362" y="50914"/>
                </a:lnTo>
                <a:lnTo>
                  <a:pt x="10598" y="51356"/>
                </a:lnTo>
                <a:lnTo>
                  <a:pt x="11923" y="51798"/>
                </a:lnTo>
                <a:lnTo>
                  <a:pt x="13336" y="52195"/>
                </a:lnTo>
                <a:lnTo>
                  <a:pt x="14793" y="52593"/>
                </a:lnTo>
                <a:lnTo>
                  <a:pt x="17045" y="53211"/>
                </a:lnTo>
                <a:lnTo>
                  <a:pt x="18017" y="53476"/>
                </a:lnTo>
                <a:lnTo>
                  <a:pt x="18856" y="53785"/>
                </a:lnTo>
                <a:lnTo>
                  <a:pt x="19606" y="54050"/>
                </a:lnTo>
                <a:lnTo>
                  <a:pt x="20269" y="54359"/>
                </a:lnTo>
                <a:lnTo>
                  <a:pt x="20843" y="54624"/>
                </a:lnTo>
                <a:lnTo>
                  <a:pt x="21329" y="54933"/>
                </a:lnTo>
                <a:lnTo>
                  <a:pt x="21726" y="55198"/>
                </a:lnTo>
                <a:lnTo>
                  <a:pt x="22035" y="55507"/>
                </a:lnTo>
                <a:lnTo>
                  <a:pt x="22300" y="55816"/>
                </a:lnTo>
                <a:lnTo>
                  <a:pt x="22521" y="56169"/>
                </a:lnTo>
                <a:lnTo>
                  <a:pt x="22653" y="56523"/>
                </a:lnTo>
                <a:lnTo>
                  <a:pt x="22742" y="56876"/>
                </a:lnTo>
                <a:lnTo>
                  <a:pt x="22830" y="57229"/>
                </a:lnTo>
                <a:lnTo>
                  <a:pt x="22830" y="57627"/>
                </a:lnTo>
                <a:lnTo>
                  <a:pt x="22830" y="57759"/>
                </a:lnTo>
                <a:lnTo>
                  <a:pt x="22786" y="58201"/>
                </a:lnTo>
                <a:lnTo>
                  <a:pt x="22742" y="58598"/>
                </a:lnTo>
                <a:lnTo>
                  <a:pt x="22609" y="58995"/>
                </a:lnTo>
                <a:lnTo>
                  <a:pt x="22433" y="59349"/>
                </a:lnTo>
                <a:lnTo>
                  <a:pt x="22212" y="59658"/>
                </a:lnTo>
                <a:lnTo>
                  <a:pt x="21947" y="59967"/>
                </a:lnTo>
                <a:lnTo>
                  <a:pt x="21638" y="60276"/>
                </a:lnTo>
                <a:lnTo>
                  <a:pt x="21284" y="60497"/>
                </a:lnTo>
                <a:lnTo>
                  <a:pt x="20887" y="60762"/>
                </a:lnTo>
                <a:lnTo>
                  <a:pt x="20490" y="60938"/>
                </a:lnTo>
                <a:lnTo>
                  <a:pt x="20004" y="61115"/>
                </a:lnTo>
                <a:lnTo>
                  <a:pt x="19474" y="61248"/>
                </a:lnTo>
                <a:lnTo>
                  <a:pt x="18944" y="61380"/>
                </a:lnTo>
                <a:lnTo>
                  <a:pt x="18370" y="61468"/>
                </a:lnTo>
                <a:lnTo>
                  <a:pt x="17752" y="61512"/>
                </a:lnTo>
                <a:lnTo>
                  <a:pt x="16250" y="61512"/>
                </a:lnTo>
                <a:lnTo>
                  <a:pt x="15411" y="61424"/>
                </a:lnTo>
                <a:lnTo>
                  <a:pt x="14572" y="61336"/>
                </a:lnTo>
                <a:lnTo>
                  <a:pt x="13777" y="61159"/>
                </a:lnTo>
                <a:lnTo>
                  <a:pt x="13027" y="60983"/>
                </a:lnTo>
                <a:lnTo>
                  <a:pt x="12232" y="60762"/>
                </a:lnTo>
                <a:lnTo>
                  <a:pt x="11481" y="60497"/>
                </a:lnTo>
                <a:lnTo>
                  <a:pt x="10775" y="60232"/>
                </a:lnTo>
                <a:lnTo>
                  <a:pt x="10024" y="59879"/>
                </a:lnTo>
                <a:lnTo>
                  <a:pt x="9317" y="59525"/>
                </a:lnTo>
                <a:lnTo>
                  <a:pt x="8611" y="59128"/>
                </a:lnTo>
                <a:lnTo>
                  <a:pt x="7904" y="58686"/>
                </a:lnTo>
                <a:lnTo>
                  <a:pt x="7198" y="58245"/>
                </a:lnTo>
                <a:lnTo>
                  <a:pt x="6535" y="57759"/>
                </a:lnTo>
                <a:lnTo>
                  <a:pt x="5167" y="56699"/>
                </a:lnTo>
                <a:lnTo>
                  <a:pt x="0" y="62881"/>
                </a:lnTo>
                <a:lnTo>
                  <a:pt x="883" y="63676"/>
                </a:lnTo>
                <a:lnTo>
                  <a:pt x="1855" y="64383"/>
                </a:lnTo>
                <a:lnTo>
                  <a:pt x="2826" y="65045"/>
                </a:lnTo>
                <a:lnTo>
                  <a:pt x="3798" y="65663"/>
                </a:lnTo>
                <a:lnTo>
                  <a:pt x="4813" y="66237"/>
                </a:lnTo>
                <a:lnTo>
                  <a:pt x="5873" y="66767"/>
                </a:lnTo>
                <a:lnTo>
                  <a:pt x="6889" y="67253"/>
                </a:lnTo>
                <a:lnTo>
                  <a:pt x="7993" y="67695"/>
                </a:lnTo>
                <a:lnTo>
                  <a:pt x="9053" y="68048"/>
                </a:lnTo>
                <a:lnTo>
                  <a:pt x="10156" y="68357"/>
                </a:lnTo>
                <a:lnTo>
                  <a:pt x="11260" y="68622"/>
                </a:lnTo>
                <a:lnTo>
                  <a:pt x="12409" y="68887"/>
                </a:lnTo>
                <a:lnTo>
                  <a:pt x="13513" y="69019"/>
                </a:lnTo>
                <a:lnTo>
                  <a:pt x="14661" y="69152"/>
                </a:lnTo>
                <a:lnTo>
                  <a:pt x="15765" y="69240"/>
                </a:lnTo>
                <a:lnTo>
                  <a:pt x="16913" y="69284"/>
                </a:lnTo>
                <a:lnTo>
                  <a:pt x="18502" y="69196"/>
                </a:lnTo>
                <a:lnTo>
                  <a:pt x="19253" y="69152"/>
                </a:lnTo>
                <a:lnTo>
                  <a:pt x="20004" y="69064"/>
                </a:lnTo>
                <a:lnTo>
                  <a:pt x="20755" y="68931"/>
                </a:lnTo>
                <a:lnTo>
                  <a:pt x="21461" y="68799"/>
                </a:lnTo>
                <a:lnTo>
                  <a:pt x="22123" y="68622"/>
                </a:lnTo>
                <a:lnTo>
                  <a:pt x="22830" y="68445"/>
                </a:lnTo>
                <a:lnTo>
                  <a:pt x="23492" y="68225"/>
                </a:lnTo>
                <a:lnTo>
                  <a:pt x="24111" y="68004"/>
                </a:lnTo>
                <a:lnTo>
                  <a:pt x="24729" y="67739"/>
                </a:lnTo>
                <a:lnTo>
                  <a:pt x="25303" y="67430"/>
                </a:lnTo>
                <a:lnTo>
                  <a:pt x="25877" y="67121"/>
                </a:lnTo>
                <a:lnTo>
                  <a:pt x="26407" y="66811"/>
                </a:lnTo>
                <a:lnTo>
                  <a:pt x="26937" y="66414"/>
                </a:lnTo>
                <a:lnTo>
                  <a:pt x="27422" y="66061"/>
                </a:lnTo>
                <a:lnTo>
                  <a:pt x="27908" y="65663"/>
                </a:lnTo>
                <a:lnTo>
                  <a:pt x="28350" y="65222"/>
                </a:lnTo>
                <a:lnTo>
                  <a:pt x="28791" y="64780"/>
                </a:lnTo>
                <a:lnTo>
                  <a:pt x="29189" y="64294"/>
                </a:lnTo>
                <a:lnTo>
                  <a:pt x="29542" y="63809"/>
                </a:lnTo>
                <a:lnTo>
                  <a:pt x="29895" y="63279"/>
                </a:lnTo>
                <a:lnTo>
                  <a:pt x="30160" y="62749"/>
                </a:lnTo>
                <a:lnTo>
                  <a:pt x="30469" y="62175"/>
                </a:lnTo>
                <a:lnTo>
                  <a:pt x="30690" y="61601"/>
                </a:lnTo>
                <a:lnTo>
                  <a:pt x="30911" y="60983"/>
                </a:lnTo>
                <a:lnTo>
                  <a:pt x="31088" y="60364"/>
                </a:lnTo>
                <a:lnTo>
                  <a:pt x="31264" y="59702"/>
                </a:lnTo>
                <a:lnTo>
                  <a:pt x="31397" y="59040"/>
                </a:lnTo>
                <a:lnTo>
                  <a:pt x="31485" y="58333"/>
                </a:lnTo>
                <a:lnTo>
                  <a:pt x="31529" y="57627"/>
                </a:lnTo>
                <a:lnTo>
                  <a:pt x="31529" y="56920"/>
                </a:lnTo>
                <a:lnTo>
                  <a:pt x="31529" y="56788"/>
                </a:lnTo>
                <a:lnTo>
                  <a:pt x="31529" y="56169"/>
                </a:lnTo>
                <a:lnTo>
                  <a:pt x="31485" y="55551"/>
                </a:lnTo>
                <a:lnTo>
                  <a:pt x="31397" y="54933"/>
                </a:lnTo>
                <a:lnTo>
                  <a:pt x="31308" y="54359"/>
                </a:lnTo>
                <a:lnTo>
                  <a:pt x="31220" y="53829"/>
                </a:lnTo>
                <a:lnTo>
                  <a:pt x="31043" y="53299"/>
                </a:lnTo>
                <a:lnTo>
                  <a:pt x="30911" y="52769"/>
                </a:lnTo>
                <a:lnTo>
                  <a:pt x="30690" y="52283"/>
                </a:lnTo>
                <a:lnTo>
                  <a:pt x="30469" y="51798"/>
                </a:lnTo>
                <a:lnTo>
                  <a:pt x="30249" y="51356"/>
                </a:lnTo>
                <a:lnTo>
                  <a:pt x="29984" y="50914"/>
                </a:lnTo>
                <a:lnTo>
                  <a:pt x="29675" y="50517"/>
                </a:lnTo>
                <a:lnTo>
                  <a:pt x="29365" y="50120"/>
                </a:lnTo>
                <a:lnTo>
                  <a:pt x="29012" y="49722"/>
                </a:lnTo>
                <a:lnTo>
                  <a:pt x="28659" y="49369"/>
                </a:lnTo>
                <a:lnTo>
                  <a:pt x="28261" y="49016"/>
                </a:lnTo>
                <a:lnTo>
                  <a:pt x="27378" y="48309"/>
                </a:lnTo>
                <a:lnTo>
                  <a:pt x="26451" y="47735"/>
                </a:lnTo>
                <a:lnTo>
                  <a:pt x="25391" y="47161"/>
                </a:lnTo>
                <a:lnTo>
                  <a:pt x="24287" y="46631"/>
                </a:lnTo>
                <a:lnTo>
                  <a:pt x="23051" y="46145"/>
                </a:lnTo>
                <a:lnTo>
                  <a:pt x="21770" y="45660"/>
                </a:lnTo>
                <a:lnTo>
                  <a:pt x="20357" y="45262"/>
                </a:lnTo>
                <a:lnTo>
                  <a:pt x="18900" y="44821"/>
                </a:lnTo>
                <a:lnTo>
                  <a:pt x="16559" y="44202"/>
                </a:lnTo>
                <a:lnTo>
                  <a:pt x="14661" y="43628"/>
                </a:lnTo>
                <a:lnTo>
                  <a:pt x="13866" y="43363"/>
                </a:lnTo>
                <a:lnTo>
                  <a:pt x="13159" y="43098"/>
                </a:lnTo>
                <a:lnTo>
                  <a:pt x="12541" y="42834"/>
                </a:lnTo>
                <a:lnTo>
                  <a:pt x="12011" y="42524"/>
                </a:lnTo>
                <a:lnTo>
                  <a:pt x="11570" y="42259"/>
                </a:lnTo>
                <a:lnTo>
                  <a:pt x="11216" y="41950"/>
                </a:lnTo>
                <a:lnTo>
                  <a:pt x="10907" y="41597"/>
                </a:lnTo>
                <a:lnTo>
                  <a:pt x="10686" y="41288"/>
                </a:lnTo>
                <a:lnTo>
                  <a:pt x="10510" y="40891"/>
                </a:lnTo>
                <a:lnTo>
                  <a:pt x="10377" y="40493"/>
                </a:lnTo>
                <a:lnTo>
                  <a:pt x="10333" y="40052"/>
                </a:lnTo>
                <a:lnTo>
                  <a:pt x="10289" y="39610"/>
                </a:lnTo>
                <a:lnTo>
                  <a:pt x="10289" y="39477"/>
                </a:lnTo>
                <a:lnTo>
                  <a:pt x="10333" y="39124"/>
                </a:lnTo>
                <a:lnTo>
                  <a:pt x="10377" y="38771"/>
                </a:lnTo>
                <a:lnTo>
                  <a:pt x="10466" y="38462"/>
                </a:lnTo>
                <a:lnTo>
                  <a:pt x="10642" y="38109"/>
                </a:lnTo>
                <a:lnTo>
                  <a:pt x="10819" y="37799"/>
                </a:lnTo>
                <a:lnTo>
                  <a:pt x="11040" y="37535"/>
                </a:lnTo>
                <a:lnTo>
                  <a:pt x="11305" y="37270"/>
                </a:lnTo>
                <a:lnTo>
                  <a:pt x="11614" y="37005"/>
                </a:lnTo>
                <a:lnTo>
                  <a:pt x="11923" y="36784"/>
                </a:lnTo>
                <a:lnTo>
                  <a:pt x="12320" y="36607"/>
                </a:lnTo>
                <a:lnTo>
                  <a:pt x="12762" y="36431"/>
                </a:lnTo>
                <a:lnTo>
                  <a:pt x="13203" y="36298"/>
                </a:lnTo>
                <a:lnTo>
                  <a:pt x="13689" y="36166"/>
                </a:lnTo>
                <a:lnTo>
                  <a:pt x="14219" y="36077"/>
                </a:lnTo>
                <a:lnTo>
                  <a:pt x="14793" y="36033"/>
                </a:lnTo>
                <a:lnTo>
                  <a:pt x="16074" y="36033"/>
                </a:lnTo>
                <a:lnTo>
                  <a:pt x="16692" y="36077"/>
                </a:lnTo>
                <a:lnTo>
                  <a:pt x="17310" y="36166"/>
                </a:lnTo>
                <a:lnTo>
                  <a:pt x="17973" y="36298"/>
                </a:lnTo>
                <a:lnTo>
                  <a:pt x="18591" y="36431"/>
                </a:lnTo>
                <a:lnTo>
                  <a:pt x="19253" y="36607"/>
                </a:lnTo>
                <a:lnTo>
                  <a:pt x="19871" y="36828"/>
                </a:lnTo>
                <a:lnTo>
                  <a:pt x="20534" y="37049"/>
                </a:lnTo>
                <a:lnTo>
                  <a:pt x="21858" y="37623"/>
                </a:lnTo>
                <a:lnTo>
                  <a:pt x="23139" y="38285"/>
                </a:lnTo>
                <a:lnTo>
                  <a:pt x="24464" y="39080"/>
                </a:lnTo>
                <a:lnTo>
                  <a:pt x="25789" y="39919"/>
                </a:lnTo>
                <a:lnTo>
                  <a:pt x="30337" y="33339"/>
                </a:lnTo>
                <a:lnTo>
                  <a:pt x="29586" y="32765"/>
                </a:lnTo>
                <a:lnTo>
                  <a:pt x="28791" y="32191"/>
                </a:lnTo>
                <a:lnTo>
                  <a:pt x="27952" y="31661"/>
                </a:lnTo>
                <a:lnTo>
                  <a:pt x="27158" y="31176"/>
                </a:lnTo>
                <a:lnTo>
                  <a:pt x="26274" y="30734"/>
                </a:lnTo>
                <a:lnTo>
                  <a:pt x="25391" y="30293"/>
                </a:lnTo>
                <a:lnTo>
                  <a:pt x="24508" y="29939"/>
                </a:lnTo>
                <a:lnTo>
                  <a:pt x="23581" y="29586"/>
                </a:lnTo>
                <a:lnTo>
                  <a:pt x="22653" y="29277"/>
                </a:lnTo>
                <a:lnTo>
                  <a:pt x="21726" y="29012"/>
                </a:lnTo>
                <a:lnTo>
                  <a:pt x="20710" y="28791"/>
                </a:lnTo>
                <a:lnTo>
                  <a:pt x="19739" y="28615"/>
                </a:lnTo>
                <a:lnTo>
                  <a:pt x="18723" y="28438"/>
                </a:lnTo>
                <a:lnTo>
                  <a:pt x="17663" y="28350"/>
                </a:lnTo>
                <a:lnTo>
                  <a:pt x="16604" y="28305"/>
                </a:lnTo>
                <a:lnTo>
                  <a:pt x="15544" y="28261"/>
                </a:lnTo>
                <a:close/>
                <a:moveTo>
                  <a:pt x="166566" y="37711"/>
                </a:moveTo>
                <a:lnTo>
                  <a:pt x="165462" y="37755"/>
                </a:lnTo>
                <a:lnTo>
                  <a:pt x="164358" y="37888"/>
                </a:lnTo>
                <a:lnTo>
                  <a:pt x="163254" y="38064"/>
                </a:lnTo>
                <a:lnTo>
                  <a:pt x="162239" y="38374"/>
                </a:lnTo>
                <a:lnTo>
                  <a:pt x="161267" y="38727"/>
                </a:lnTo>
                <a:lnTo>
                  <a:pt x="160340" y="39124"/>
                </a:lnTo>
                <a:lnTo>
                  <a:pt x="159501" y="39654"/>
                </a:lnTo>
                <a:lnTo>
                  <a:pt x="158706" y="40228"/>
                </a:lnTo>
                <a:lnTo>
                  <a:pt x="157955" y="40891"/>
                </a:lnTo>
                <a:lnTo>
                  <a:pt x="157646" y="41244"/>
                </a:lnTo>
                <a:lnTo>
                  <a:pt x="157337" y="41597"/>
                </a:lnTo>
                <a:lnTo>
                  <a:pt x="157028" y="41995"/>
                </a:lnTo>
                <a:lnTo>
                  <a:pt x="156763" y="42392"/>
                </a:lnTo>
                <a:lnTo>
                  <a:pt x="156542" y="42834"/>
                </a:lnTo>
                <a:lnTo>
                  <a:pt x="156321" y="43275"/>
                </a:lnTo>
                <a:lnTo>
                  <a:pt x="156100" y="43717"/>
                </a:lnTo>
                <a:lnTo>
                  <a:pt x="155924" y="44202"/>
                </a:lnTo>
                <a:lnTo>
                  <a:pt x="155791" y="44688"/>
                </a:lnTo>
                <a:lnTo>
                  <a:pt x="155659" y="45218"/>
                </a:lnTo>
                <a:lnTo>
                  <a:pt x="155571" y="45748"/>
                </a:lnTo>
                <a:lnTo>
                  <a:pt x="155482" y="46278"/>
                </a:lnTo>
                <a:lnTo>
                  <a:pt x="155438" y="46808"/>
                </a:lnTo>
                <a:lnTo>
                  <a:pt x="155438" y="47382"/>
                </a:lnTo>
                <a:lnTo>
                  <a:pt x="155438" y="47514"/>
                </a:lnTo>
                <a:lnTo>
                  <a:pt x="155438" y="48044"/>
                </a:lnTo>
                <a:lnTo>
                  <a:pt x="155482" y="48574"/>
                </a:lnTo>
                <a:lnTo>
                  <a:pt x="155526" y="49060"/>
                </a:lnTo>
                <a:lnTo>
                  <a:pt x="155659" y="49546"/>
                </a:lnTo>
                <a:lnTo>
                  <a:pt x="155747" y="50031"/>
                </a:lnTo>
                <a:lnTo>
                  <a:pt x="155880" y="50429"/>
                </a:lnTo>
                <a:lnTo>
                  <a:pt x="156056" y="50870"/>
                </a:lnTo>
                <a:lnTo>
                  <a:pt x="156233" y="51268"/>
                </a:lnTo>
                <a:lnTo>
                  <a:pt x="156675" y="52018"/>
                </a:lnTo>
                <a:lnTo>
                  <a:pt x="157160" y="52681"/>
                </a:lnTo>
                <a:lnTo>
                  <a:pt x="157734" y="53299"/>
                </a:lnTo>
                <a:lnTo>
                  <a:pt x="158397" y="53829"/>
                </a:lnTo>
                <a:lnTo>
                  <a:pt x="159059" y="54359"/>
                </a:lnTo>
                <a:lnTo>
                  <a:pt x="159766" y="54800"/>
                </a:lnTo>
                <a:lnTo>
                  <a:pt x="160516" y="55198"/>
                </a:lnTo>
                <a:lnTo>
                  <a:pt x="161311" y="55551"/>
                </a:lnTo>
                <a:lnTo>
                  <a:pt x="162106" y="55860"/>
                </a:lnTo>
                <a:lnTo>
                  <a:pt x="162901" y="56169"/>
                </a:lnTo>
                <a:lnTo>
                  <a:pt x="164535" y="56699"/>
                </a:lnTo>
                <a:lnTo>
                  <a:pt x="166919" y="57406"/>
                </a:lnTo>
                <a:lnTo>
                  <a:pt x="168023" y="57759"/>
                </a:lnTo>
                <a:lnTo>
                  <a:pt x="168951" y="58112"/>
                </a:lnTo>
                <a:lnTo>
                  <a:pt x="169348" y="58333"/>
                </a:lnTo>
                <a:lnTo>
                  <a:pt x="169745" y="58554"/>
                </a:lnTo>
                <a:lnTo>
                  <a:pt x="170055" y="58775"/>
                </a:lnTo>
                <a:lnTo>
                  <a:pt x="170320" y="58995"/>
                </a:lnTo>
                <a:lnTo>
                  <a:pt x="170540" y="59260"/>
                </a:lnTo>
                <a:lnTo>
                  <a:pt x="170717" y="59570"/>
                </a:lnTo>
                <a:lnTo>
                  <a:pt x="170805" y="59879"/>
                </a:lnTo>
                <a:lnTo>
                  <a:pt x="170849" y="60232"/>
                </a:lnTo>
                <a:lnTo>
                  <a:pt x="170849" y="60320"/>
                </a:lnTo>
                <a:lnTo>
                  <a:pt x="170849" y="60585"/>
                </a:lnTo>
                <a:lnTo>
                  <a:pt x="170805" y="60806"/>
                </a:lnTo>
                <a:lnTo>
                  <a:pt x="170717" y="61027"/>
                </a:lnTo>
                <a:lnTo>
                  <a:pt x="170629" y="61248"/>
                </a:lnTo>
                <a:lnTo>
                  <a:pt x="170496" y="61468"/>
                </a:lnTo>
                <a:lnTo>
                  <a:pt x="170364" y="61645"/>
                </a:lnTo>
                <a:lnTo>
                  <a:pt x="170187" y="61822"/>
                </a:lnTo>
                <a:lnTo>
                  <a:pt x="169966" y="61954"/>
                </a:lnTo>
                <a:lnTo>
                  <a:pt x="169745" y="62131"/>
                </a:lnTo>
                <a:lnTo>
                  <a:pt x="169481" y="62263"/>
                </a:lnTo>
                <a:lnTo>
                  <a:pt x="169171" y="62351"/>
                </a:lnTo>
                <a:lnTo>
                  <a:pt x="168818" y="62440"/>
                </a:lnTo>
                <a:lnTo>
                  <a:pt x="168067" y="62572"/>
                </a:lnTo>
                <a:lnTo>
                  <a:pt x="167228" y="62616"/>
                </a:lnTo>
                <a:lnTo>
                  <a:pt x="166654" y="62572"/>
                </a:lnTo>
                <a:lnTo>
                  <a:pt x="166124" y="62528"/>
                </a:lnTo>
                <a:lnTo>
                  <a:pt x="165550" y="62484"/>
                </a:lnTo>
                <a:lnTo>
                  <a:pt x="164976" y="62351"/>
                </a:lnTo>
                <a:lnTo>
                  <a:pt x="163784" y="62087"/>
                </a:lnTo>
                <a:lnTo>
                  <a:pt x="162548" y="61689"/>
                </a:lnTo>
                <a:lnTo>
                  <a:pt x="161311" y="61159"/>
                </a:lnTo>
                <a:lnTo>
                  <a:pt x="160075" y="60541"/>
                </a:lnTo>
                <a:lnTo>
                  <a:pt x="158838" y="59790"/>
                </a:lnTo>
                <a:lnTo>
                  <a:pt x="157602" y="58951"/>
                </a:lnTo>
                <a:lnTo>
                  <a:pt x="153893" y="64648"/>
                </a:lnTo>
                <a:lnTo>
                  <a:pt x="154643" y="65222"/>
                </a:lnTo>
                <a:lnTo>
                  <a:pt x="155438" y="65752"/>
                </a:lnTo>
                <a:lnTo>
                  <a:pt x="156233" y="66282"/>
                </a:lnTo>
                <a:lnTo>
                  <a:pt x="157028" y="66723"/>
                </a:lnTo>
                <a:lnTo>
                  <a:pt x="157867" y="67121"/>
                </a:lnTo>
                <a:lnTo>
                  <a:pt x="158662" y="67518"/>
                </a:lnTo>
                <a:lnTo>
                  <a:pt x="159501" y="67871"/>
                </a:lnTo>
                <a:lnTo>
                  <a:pt x="160340" y="68136"/>
                </a:lnTo>
                <a:lnTo>
                  <a:pt x="161179" y="68401"/>
                </a:lnTo>
                <a:lnTo>
                  <a:pt x="162018" y="68666"/>
                </a:lnTo>
                <a:lnTo>
                  <a:pt x="162857" y="68843"/>
                </a:lnTo>
                <a:lnTo>
                  <a:pt x="163696" y="68975"/>
                </a:lnTo>
                <a:lnTo>
                  <a:pt x="164535" y="69108"/>
                </a:lnTo>
                <a:lnTo>
                  <a:pt x="165374" y="69196"/>
                </a:lnTo>
                <a:lnTo>
                  <a:pt x="166169" y="69240"/>
                </a:lnTo>
                <a:lnTo>
                  <a:pt x="166963" y="69284"/>
                </a:lnTo>
                <a:lnTo>
                  <a:pt x="168200" y="69240"/>
                </a:lnTo>
                <a:lnTo>
                  <a:pt x="169392" y="69108"/>
                </a:lnTo>
                <a:lnTo>
                  <a:pt x="170496" y="68931"/>
                </a:lnTo>
                <a:lnTo>
                  <a:pt x="171600" y="68666"/>
                </a:lnTo>
                <a:lnTo>
                  <a:pt x="172616" y="68357"/>
                </a:lnTo>
                <a:lnTo>
                  <a:pt x="173587" y="67915"/>
                </a:lnTo>
                <a:lnTo>
                  <a:pt x="174470" y="67430"/>
                </a:lnTo>
                <a:lnTo>
                  <a:pt x="174912" y="67165"/>
                </a:lnTo>
                <a:lnTo>
                  <a:pt x="175309" y="66900"/>
                </a:lnTo>
                <a:lnTo>
                  <a:pt x="175663" y="66547"/>
                </a:lnTo>
                <a:lnTo>
                  <a:pt x="176060" y="66237"/>
                </a:lnTo>
                <a:lnTo>
                  <a:pt x="176369" y="65884"/>
                </a:lnTo>
                <a:lnTo>
                  <a:pt x="176723" y="65487"/>
                </a:lnTo>
                <a:lnTo>
                  <a:pt x="176987" y="65133"/>
                </a:lnTo>
                <a:lnTo>
                  <a:pt x="177297" y="64692"/>
                </a:lnTo>
                <a:lnTo>
                  <a:pt x="177517" y="64250"/>
                </a:lnTo>
                <a:lnTo>
                  <a:pt x="177738" y="63809"/>
                </a:lnTo>
                <a:lnTo>
                  <a:pt x="177959" y="63323"/>
                </a:lnTo>
                <a:lnTo>
                  <a:pt x="178136" y="62837"/>
                </a:lnTo>
                <a:lnTo>
                  <a:pt x="178312" y="62307"/>
                </a:lnTo>
                <a:lnTo>
                  <a:pt x="178445" y="61777"/>
                </a:lnTo>
                <a:lnTo>
                  <a:pt x="178533" y="61203"/>
                </a:lnTo>
                <a:lnTo>
                  <a:pt x="178577" y="60629"/>
                </a:lnTo>
                <a:lnTo>
                  <a:pt x="178621" y="60055"/>
                </a:lnTo>
                <a:lnTo>
                  <a:pt x="178666" y="59393"/>
                </a:lnTo>
                <a:lnTo>
                  <a:pt x="178666" y="59305"/>
                </a:lnTo>
                <a:lnTo>
                  <a:pt x="178621" y="58775"/>
                </a:lnTo>
                <a:lnTo>
                  <a:pt x="178577" y="58289"/>
                </a:lnTo>
                <a:lnTo>
                  <a:pt x="178533" y="57803"/>
                </a:lnTo>
                <a:lnTo>
                  <a:pt x="178445" y="57362"/>
                </a:lnTo>
                <a:lnTo>
                  <a:pt x="178312" y="56920"/>
                </a:lnTo>
                <a:lnTo>
                  <a:pt x="178180" y="56523"/>
                </a:lnTo>
                <a:lnTo>
                  <a:pt x="178003" y="56125"/>
                </a:lnTo>
                <a:lnTo>
                  <a:pt x="177827" y="55728"/>
                </a:lnTo>
                <a:lnTo>
                  <a:pt x="177385" y="55021"/>
                </a:lnTo>
                <a:lnTo>
                  <a:pt x="176855" y="54359"/>
                </a:lnTo>
                <a:lnTo>
                  <a:pt x="176281" y="53741"/>
                </a:lnTo>
                <a:lnTo>
                  <a:pt x="175663" y="53211"/>
                </a:lnTo>
                <a:lnTo>
                  <a:pt x="174956" y="52725"/>
                </a:lnTo>
                <a:lnTo>
                  <a:pt x="174206" y="52283"/>
                </a:lnTo>
                <a:lnTo>
                  <a:pt x="173455" y="51842"/>
                </a:lnTo>
                <a:lnTo>
                  <a:pt x="172660" y="51489"/>
                </a:lnTo>
                <a:lnTo>
                  <a:pt x="171865" y="51135"/>
                </a:lnTo>
                <a:lnTo>
                  <a:pt x="171070" y="50826"/>
                </a:lnTo>
                <a:lnTo>
                  <a:pt x="169436" y="50252"/>
                </a:lnTo>
                <a:lnTo>
                  <a:pt x="167052" y="49457"/>
                </a:lnTo>
                <a:lnTo>
                  <a:pt x="166036" y="49060"/>
                </a:lnTo>
                <a:lnTo>
                  <a:pt x="165109" y="48618"/>
                </a:lnTo>
                <a:lnTo>
                  <a:pt x="164667" y="48442"/>
                </a:lnTo>
                <a:lnTo>
                  <a:pt x="164314" y="48221"/>
                </a:lnTo>
                <a:lnTo>
                  <a:pt x="164005" y="47956"/>
                </a:lnTo>
                <a:lnTo>
                  <a:pt x="163740" y="47735"/>
                </a:lnTo>
                <a:lnTo>
                  <a:pt x="163519" y="47470"/>
                </a:lnTo>
                <a:lnTo>
                  <a:pt x="163342" y="47205"/>
                </a:lnTo>
                <a:lnTo>
                  <a:pt x="163254" y="46896"/>
                </a:lnTo>
                <a:lnTo>
                  <a:pt x="163210" y="46587"/>
                </a:lnTo>
                <a:lnTo>
                  <a:pt x="163210" y="46499"/>
                </a:lnTo>
                <a:lnTo>
                  <a:pt x="163254" y="46057"/>
                </a:lnTo>
                <a:lnTo>
                  <a:pt x="163342" y="45836"/>
                </a:lnTo>
                <a:lnTo>
                  <a:pt x="163431" y="45660"/>
                </a:lnTo>
                <a:lnTo>
                  <a:pt x="163519" y="45483"/>
                </a:lnTo>
                <a:lnTo>
                  <a:pt x="163696" y="45306"/>
                </a:lnTo>
                <a:lnTo>
                  <a:pt x="164049" y="44997"/>
                </a:lnTo>
                <a:lnTo>
                  <a:pt x="164491" y="44732"/>
                </a:lnTo>
                <a:lnTo>
                  <a:pt x="165021" y="44556"/>
                </a:lnTo>
                <a:lnTo>
                  <a:pt x="165683" y="44423"/>
                </a:lnTo>
                <a:lnTo>
                  <a:pt x="166434" y="44379"/>
                </a:lnTo>
                <a:lnTo>
                  <a:pt x="167273" y="44423"/>
                </a:lnTo>
                <a:lnTo>
                  <a:pt x="168200" y="44556"/>
                </a:lnTo>
                <a:lnTo>
                  <a:pt x="169216" y="44821"/>
                </a:lnTo>
                <a:lnTo>
                  <a:pt x="170231" y="45130"/>
                </a:lnTo>
                <a:lnTo>
                  <a:pt x="171335" y="45571"/>
                </a:lnTo>
                <a:lnTo>
                  <a:pt x="172439" y="46057"/>
                </a:lnTo>
                <a:lnTo>
                  <a:pt x="173543" y="46587"/>
                </a:lnTo>
                <a:lnTo>
                  <a:pt x="174647" y="47249"/>
                </a:lnTo>
                <a:lnTo>
                  <a:pt x="177959" y="41244"/>
                </a:lnTo>
                <a:lnTo>
                  <a:pt x="177341" y="40846"/>
                </a:lnTo>
                <a:lnTo>
                  <a:pt x="176678" y="40449"/>
                </a:lnTo>
                <a:lnTo>
                  <a:pt x="176016" y="40096"/>
                </a:lnTo>
                <a:lnTo>
                  <a:pt x="175354" y="39742"/>
                </a:lnTo>
                <a:lnTo>
                  <a:pt x="174647" y="39433"/>
                </a:lnTo>
                <a:lnTo>
                  <a:pt x="173941" y="39168"/>
                </a:lnTo>
                <a:lnTo>
                  <a:pt x="173234" y="38903"/>
                </a:lnTo>
                <a:lnTo>
                  <a:pt x="172483" y="38638"/>
                </a:lnTo>
                <a:lnTo>
                  <a:pt x="171777" y="38418"/>
                </a:lnTo>
                <a:lnTo>
                  <a:pt x="171026" y="38241"/>
                </a:lnTo>
                <a:lnTo>
                  <a:pt x="170275" y="38109"/>
                </a:lnTo>
                <a:lnTo>
                  <a:pt x="169525" y="37976"/>
                </a:lnTo>
                <a:lnTo>
                  <a:pt x="168774" y="37844"/>
                </a:lnTo>
                <a:lnTo>
                  <a:pt x="168067" y="37799"/>
                </a:lnTo>
                <a:lnTo>
                  <a:pt x="167317" y="37755"/>
                </a:lnTo>
                <a:lnTo>
                  <a:pt x="166566" y="37711"/>
                </a:lnTo>
                <a:close/>
                <a:moveTo>
                  <a:pt x="49943" y="37623"/>
                </a:moveTo>
                <a:lnTo>
                  <a:pt x="49104" y="37667"/>
                </a:lnTo>
                <a:lnTo>
                  <a:pt x="48265" y="37799"/>
                </a:lnTo>
                <a:lnTo>
                  <a:pt x="47426" y="37932"/>
                </a:lnTo>
                <a:lnTo>
                  <a:pt x="46631" y="38109"/>
                </a:lnTo>
                <a:lnTo>
                  <a:pt x="45881" y="38329"/>
                </a:lnTo>
                <a:lnTo>
                  <a:pt x="45086" y="38594"/>
                </a:lnTo>
                <a:lnTo>
                  <a:pt x="44379" y="38859"/>
                </a:lnTo>
                <a:lnTo>
                  <a:pt x="43673" y="39168"/>
                </a:lnTo>
                <a:lnTo>
                  <a:pt x="42966" y="39522"/>
                </a:lnTo>
                <a:lnTo>
                  <a:pt x="42304" y="39919"/>
                </a:lnTo>
                <a:lnTo>
                  <a:pt x="41642" y="40317"/>
                </a:lnTo>
                <a:lnTo>
                  <a:pt x="41023" y="40758"/>
                </a:lnTo>
                <a:lnTo>
                  <a:pt x="40405" y="41244"/>
                </a:lnTo>
                <a:lnTo>
                  <a:pt x="39831" y="41774"/>
                </a:lnTo>
                <a:lnTo>
                  <a:pt x="39301" y="42259"/>
                </a:lnTo>
                <a:lnTo>
                  <a:pt x="38771" y="42834"/>
                </a:lnTo>
                <a:lnTo>
                  <a:pt x="38285" y="43408"/>
                </a:lnTo>
                <a:lnTo>
                  <a:pt x="37844" y="44026"/>
                </a:lnTo>
                <a:lnTo>
                  <a:pt x="37402" y="44644"/>
                </a:lnTo>
                <a:lnTo>
                  <a:pt x="37005" y="45262"/>
                </a:lnTo>
                <a:lnTo>
                  <a:pt x="36652" y="45925"/>
                </a:lnTo>
                <a:lnTo>
                  <a:pt x="36298" y="46631"/>
                </a:lnTo>
                <a:lnTo>
                  <a:pt x="35989" y="47338"/>
                </a:lnTo>
                <a:lnTo>
                  <a:pt x="35724" y="48044"/>
                </a:lnTo>
                <a:lnTo>
                  <a:pt x="35503" y="48795"/>
                </a:lnTo>
                <a:lnTo>
                  <a:pt x="35283" y="49546"/>
                </a:lnTo>
                <a:lnTo>
                  <a:pt x="35106" y="50296"/>
                </a:lnTo>
                <a:lnTo>
                  <a:pt x="34974" y="51091"/>
                </a:lnTo>
                <a:lnTo>
                  <a:pt x="34885" y="51886"/>
                </a:lnTo>
                <a:lnTo>
                  <a:pt x="34841" y="52681"/>
                </a:lnTo>
                <a:lnTo>
                  <a:pt x="34797" y="53476"/>
                </a:lnTo>
                <a:lnTo>
                  <a:pt x="34797" y="53608"/>
                </a:lnTo>
                <a:lnTo>
                  <a:pt x="34841" y="54403"/>
                </a:lnTo>
                <a:lnTo>
                  <a:pt x="34885" y="55198"/>
                </a:lnTo>
                <a:lnTo>
                  <a:pt x="34974" y="55993"/>
                </a:lnTo>
                <a:lnTo>
                  <a:pt x="35106" y="56788"/>
                </a:lnTo>
                <a:lnTo>
                  <a:pt x="35283" y="57538"/>
                </a:lnTo>
                <a:lnTo>
                  <a:pt x="35503" y="58289"/>
                </a:lnTo>
                <a:lnTo>
                  <a:pt x="35724" y="59040"/>
                </a:lnTo>
                <a:lnTo>
                  <a:pt x="35989" y="59746"/>
                </a:lnTo>
                <a:lnTo>
                  <a:pt x="36298" y="60453"/>
                </a:lnTo>
                <a:lnTo>
                  <a:pt x="36652" y="61115"/>
                </a:lnTo>
                <a:lnTo>
                  <a:pt x="37005" y="61777"/>
                </a:lnTo>
                <a:lnTo>
                  <a:pt x="37402" y="62440"/>
                </a:lnTo>
                <a:lnTo>
                  <a:pt x="37844" y="63058"/>
                </a:lnTo>
                <a:lnTo>
                  <a:pt x="38330" y="63632"/>
                </a:lnTo>
                <a:lnTo>
                  <a:pt x="38815" y="64206"/>
                </a:lnTo>
                <a:lnTo>
                  <a:pt x="39301" y="64780"/>
                </a:lnTo>
                <a:lnTo>
                  <a:pt x="39875" y="65266"/>
                </a:lnTo>
                <a:lnTo>
                  <a:pt x="40405" y="65796"/>
                </a:lnTo>
                <a:lnTo>
                  <a:pt x="41023" y="66237"/>
                </a:lnTo>
                <a:lnTo>
                  <a:pt x="41642" y="66679"/>
                </a:lnTo>
                <a:lnTo>
                  <a:pt x="42260" y="67076"/>
                </a:lnTo>
                <a:lnTo>
                  <a:pt x="42966" y="67474"/>
                </a:lnTo>
                <a:lnTo>
                  <a:pt x="43629" y="67827"/>
                </a:lnTo>
                <a:lnTo>
                  <a:pt x="44335" y="68136"/>
                </a:lnTo>
                <a:lnTo>
                  <a:pt x="45086" y="68401"/>
                </a:lnTo>
                <a:lnTo>
                  <a:pt x="45837" y="68666"/>
                </a:lnTo>
                <a:lnTo>
                  <a:pt x="46587" y="68887"/>
                </a:lnTo>
                <a:lnTo>
                  <a:pt x="47382" y="69064"/>
                </a:lnTo>
                <a:lnTo>
                  <a:pt x="48177" y="69196"/>
                </a:lnTo>
                <a:lnTo>
                  <a:pt x="49016" y="69284"/>
                </a:lnTo>
                <a:lnTo>
                  <a:pt x="49855" y="69373"/>
                </a:lnTo>
                <a:lnTo>
                  <a:pt x="50694" y="69373"/>
                </a:lnTo>
                <a:lnTo>
                  <a:pt x="51798" y="69328"/>
                </a:lnTo>
                <a:lnTo>
                  <a:pt x="52858" y="69284"/>
                </a:lnTo>
                <a:lnTo>
                  <a:pt x="53873" y="69152"/>
                </a:lnTo>
                <a:lnTo>
                  <a:pt x="54801" y="68975"/>
                </a:lnTo>
                <a:lnTo>
                  <a:pt x="55684" y="68754"/>
                </a:lnTo>
                <a:lnTo>
                  <a:pt x="56523" y="68445"/>
                </a:lnTo>
                <a:lnTo>
                  <a:pt x="57362" y="68136"/>
                </a:lnTo>
                <a:lnTo>
                  <a:pt x="58113" y="67783"/>
                </a:lnTo>
                <a:lnTo>
                  <a:pt x="58819" y="67430"/>
                </a:lnTo>
                <a:lnTo>
                  <a:pt x="59526" y="66988"/>
                </a:lnTo>
                <a:lnTo>
                  <a:pt x="60188" y="66547"/>
                </a:lnTo>
                <a:lnTo>
                  <a:pt x="60806" y="66017"/>
                </a:lnTo>
                <a:lnTo>
                  <a:pt x="61425" y="65531"/>
                </a:lnTo>
                <a:lnTo>
                  <a:pt x="62043" y="64957"/>
                </a:lnTo>
                <a:lnTo>
                  <a:pt x="62617" y="64383"/>
                </a:lnTo>
                <a:lnTo>
                  <a:pt x="63147" y="63809"/>
                </a:lnTo>
                <a:lnTo>
                  <a:pt x="58113" y="58686"/>
                </a:lnTo>
                <a:lnTo>
                  <a:pt x="57318" y="59393"/>
                </a:lnTo>
                <a:lnTo>
                  <a:pt x="56523" y="60011"/>
                </a:lnTo>
                <a:lnTo>
                  <a:pt x="55728" y="60585"/>
                </a:lnTo>
                <a:lnTo>
                  <a:pt x="54889" y="61027"/>
                </a:lnTo>
                <a:lnTo>
                  <a:pt x="54447" y="61248"/>
                </a:lnTo>
                <a:lnTo>
                  <a:pt x="54050" y="61424"/>
                </a:lnTo>
                <a:lnTo>
                  <a:pt x="53564" y="61557"/>
                </a:lnTo>
                <a:lnTo>
                  <a:pt x="53123" y="61689"/>
                </a:lnTo>
                <a:lnTo>
                  <a:pt x="52637" y="61777"/>
                </a:lnTo>
                <a:lnTo>
                  <a:pt x="52151" y="61866"/>
                </a:lnTo>
                <a:lnTo>
                  <a:pt x="51621" y="61910"/>
                </a:lnTo>
                <a:lnTo>
                  <a:pt x="51091" y="61910"/>
                </a:lnTo>
                <a:lnTo>
                  <a:pt x="50208" y="61866"/>
                </a:lnTo>
                <a:lnTo>
                  <a:pt x="49413" y="61733"/>
                </a:lnTo>
                <a:lnTo>
                  <a:pt x="48619" y="61557"/>
                </a:lnTo>
                <a:lnTo>
                  <a:pt x="47868" y="61248"/>
                </a:lnTo>
                <a:lnTo>
                  <a:pt x="47205" y="60894"/>
                </a:lnTo>
                <a:lnTo>
                  <a:pt x="46543" y="60497"/>
                </a:lnTo>
                <a:lnTo>
                  <a:pt x="45969" y="60011"/>
                </a:lnTo>
                <a:lnTo>
                  <a:pt x="45439" y="59437"/>
                </a:lnTo>
                <a:lnTo>
                  <a:pt x="44953" y="58863"/>
                </a:lnTo>
                <a:lnTo>
                  <a:pt x="44556" y="58201"/>
                </a:lnTo>
                <a:lnTo>
                  <a:pt x="44203" y="57494"/>
                </a:lnTo>
                <a:lnTo>
                  <a:pt x="43894" y="56788"/>
                </a:lnTo>
                <a:lnTo>
                  <a:pt x="43673" y="55993"/>
                </a:lnTo>
                <a:lnTo>
                  <a:pt x="43496" y="55198"/>
                </a:lnTo>
                <a:lnTo>
                  <a:pt x="43364" y="54359"/>
                </a:lnTo>
                <a:lnTo>
                  <a:pt x="43364" y="53476"/>
                </a:lnTo>
                <a:lnTo>
                  <a:pt x="43364" y="53387"/>
                </a:lnTo>
                <a:lnTo>
                  <a:pt x="43364" y="52548"/>
                </a:lnTo>
                <a:lnTo>
                  <a:pt x="43496" y="51709"/>
                </a:lnTo>
                <a:lnTo>
                  <a:pt x="43673" y="50959"/>
                </a:lnTo>
                <a:lnTo>
                  <a:pt x="43894" y="50164"/>
                </a:lnTo>
                <a:lnTo>
                  <a:pt x="44203" y="49457"/>
                </a:lnTo>
                <a:lnTo>
                  <a:pt x="44556" y="48751"/>
                </a:lnTo>
                <a:lnTo>
                  <a:pt x="44953" y="48133"/>
                </a:lnTo>
                <a:lnTo>
                  <a:pt x="45439" y="47514"/>
                </a:lnTo>
                <a:lnTo>
                  <a:pt x="45925" y="46984"/>
                </a:lnTo>
                <a:lnTo>
                  <a:pt x="46499" y="46499"/>
                </a:lnTo>
                <a:lnTo>
                  <a:pt x="47117" y="46101"/>
                </a:lnTo>
                <a:lnTo>
                  <a:pt x="47780" y="45748"/>
                </a:lnTo>
                <a:lnTo>
                  <a:pt x="48442" y="45439"/>
                </a:lnTo>
                <a:lnTo>
                  <a:pt x="49193" y="45218"/>
                </a:lnTo>
                <a:lnTo>
                  <a:pt x="49943" y="45130"/>
                </a:lnTo>
                <a:lnTo>
                  <a:pt x="50738" y="45086"/>
                </a:lnTo>
                <a:lnTo>
                  <a:pt x="51312" y="45086"/>
                </a:lnTo>
                <a:lnTo>
                  <a:pt x="51842" y="45130"/>
                </a:lnTo>
                <a:lnTo>
                  <a:pt x="52372" y="45218"/>
                </a:lnTo>
                <a:lnTo>
                  <a:pt x="52858" y="45306"/>
                </a:lnTo>
                <a:lnTo>
                  <a:pt x="53344" y="45439"/>
                </a:lnTo>
                <a:lnTo>
                  <a:pt x="53785" y="45571"/>
                </a:lnTo>
                <a:lnTo>
                  <a:pt x="54227" y="45748"/>
                </a:lnTo>
                <a:lnTo>
                  <a:pt x="54668" y="45969"/>
                </a:lnTo>
                <a:lnTo>
                  <a:pt x="55463" y="46455"/>
                </a:lnTo>
                <a:lnTo>
                  <a:pt x="56214" y="47029"/>
                </a:lnTo>
                <a:lnTo>
                  <a:pt x="56965" y="47691"/>
                </a:lnTo>
                <a:lnTo>
                  <a:pt x="57715" y="48442"/>
                </a:lnTo>
                <a:lnTo>
                  <a:pt x="63014" y="42745"/>
                </a:lnTo>
                <a:lnTo>
                  <a:pt x="62440" y="42127"/>
                </a:lnTo>
                <a:lnTo>
                  <a:pt x="61866" y="41597"/>
                </a:lnTo>
                <a:lnTo>
                  <a:pt x="61292" y="41067"/>
                </a:lnTo>
                <a:lnTo>
                  <a:pt x="60718" y="40581"/>
                </a:lnTo>
                <a:lnTo>
                  <a:pt x="60056" y="40140"/>
                </a:lnTo>
                <a:lnTo>
                  <a:pt x="59393" y="39698"/>
                </a:lnTo>
                <a:lnTo>
                  <a:pt x="58731" y="39301"/>
                </a:lnTo>
                <a:lnTo>
                  <a:pt x="57980" y="38992"/>
                </a:lnTo>
                <a:lnTo>
                  <a:pt x="57229" y="38638"/>
                </a:lnTo>
                <a:lnTo>
                  <a:pt x="56435" y="38374"/>
                </a:lnTo>
                <a:lnTo>
                  <a:pt x="55596" y="38153"/>
                </a:lnTo>
                <a:lnTo>
                  <a:pt x="54757" y="37976"/>
                </a:lnTo>
                <a:lnTo>
                  <a:pt x="53829" y="37799"/>
                </a:lnTo>
                <a:lnTo>
                  <a:pt x="52858" y="37711"/>
                </a:lnTo>
                <a:lnTo>
                  <a:pt x="51842" y="37623"/>
                </a:lnTo>
                <a:close/>
                <a:moveTo>
                  <a:pt x="80545" y="37623"/>
                </a:moveTo>
                <a:lnTo>
                  <a:pt x="79662" y="37667"/>
                </a:lnTo>
                <a:lnTo>
                  <a:pt x="78823" y="37799"/>
                </a:lnTo>
                <a:lnTo>
                  <a:pt x="77984" y="37932"/>
                </a:lnTo>
                <a:lnTo>
                  <a:pt x="77189" y="38109"/>
                </a:lnTo>
                <a:lnTo>
                  <a:pt x="76350" y="38329"/>
                </a:lnTo>
                <a:lnTo>
                  <a:pt x="75599" y="38550"/>
                </a:lnTo>
                <a:lnTo>
                  <a:pt x="74849" y="38859"/>
                </a:lnTo>
                <a:lnTo>
                  <a:pt x="74098" y="39168"/>
                </a:lnTo>
                <a:lnTo>
                  <a:pt x="73392" y="39522"/>
                </a:lnTo>
                <a:lnTo>
                  <a:pt x="72685" y="39919"/>
                </a:lnTo>
                <a:lnTo>
                  <a:pt x="72023" y="40317"/>
                </a:lnTo>
                <a:lnTo>
                  <a:pt x="71360" y="40758"/>
                </a:lnTo>
                <a:lnTo>
                  <a:pt x="70742" y="41244"/>
                </a:lnTo>
                <a:lnTo>
                  <a:pt x="70124" y="41730"/>
                </a:lnTo>
                <a:lnTo>
                  <a:pt x="69594" y="42259"/>
                </a:lnTo>
                <a:lnTo>
                  <a:pt x="69020" y="42834"/>
                </a:lnTo>
                <a:lnTo>
                  <a:pt x="68534" y="43408"/>
                </a:lnTo>
                <a:lnTo>
                  <a:pt x="68048" y="43982"/>
                </a:lnTo>
                <a:lnTo>
                  <a:pt x="67607" y="44600"/>
                </a:lnTo>
                <a:lnTo>
                  <a:pt x="67165" y="45262"/>
                </a:lnTo>
                <a:lnTo>
                  <a:pt x="66768" y="45925"/>
                </a:lnTo>
                <a:lnTo>
                  <a:pt x="66414" y="46587"/>
                </a:lnTo>
                <a:lnTo>
                  <a:pt x="66105" y="47294"/>
                </a:lnTo>
                <a:lnTo>
                  <a:pt x="65840" y="48044"/>
                </a:lnTo>
                <a:lnTo>
                  <a:pt x="65575" y="48751"/>
                </a:lnTo>
                <a:lnTo>
                  <a:pt x="65355" y="49501"/>
                </a:lnTo>
                <a:lnTo>
                  <a:pt x="65178" y="50296"/>
                </a:lnTo>
                <a:lnTo>
                  <a:pt x="65046" y="51091"/>
                </a:lnTo>
                <a:lnTo>
                  <a:pt x="64957" y="51886"/>
                </a:lnTo>
                <a:lnTo>
                  <a:pt x="64869" y="52681"/>
                </a:lnTo>
                <a:lnTo>
                  <a:pt x="64869" y="53476"/>
                </a:lnTo>
                <a:lnTo>
                  <a:pt x="64869" y="53608"/>
                </a:lnTo>
                <a:lnTo>
                  <a:pt x="64869" y="54403"/>
                </a:lnTo>
                <a:lnTo>
                  <a:pt x="64957" y="55242"/>
                </a:lnTo>
                <a:lnTo>
                  <a:pt x="65046" y="56037"/>
                </a:lnTo>
                <a:lnTo>
                  <a:pt x="65178" y="56788"/>
                </a:lnTo>
                <a:lnTo>
                  <a:pt x="65355" y="57582"/>
                </a:lnTo>
                <a:lnTo>
                  <a:pt x="65575" y="58333"/>
                </a:lnTo>
                <a:lnTo>
                  <a:pt x="65796" y="59040"/>
                </a:lnTo>
                <a:lnTo>
                  <a:pt x="66105" y="59790"/>
                </a:lnTo>
                <a:lnTo>
                  <a:pt x="66414" y="60453"/>
                </a:lnTo>
                <a:lnTo>
                  <a:pt x="66768" y="61159"/>
                </a:lnTo>
                <a:lnTo>
                  <a:pt x="67165" y="61822"/>
                </a:lnTo>
                <a:lnTo>
                  <a:pt x="67563" y="62440"/>
                </a:lnTo>
                <a:lnTo>
                  <a:pt x="68004" y="63058"/>
                </a:lnTo>
                <a:lnTo>
                  <a:pt x="68490" y="63676"/>
                </a:lnTo>
                <a:lnTo>
                  <a:pt x="69020" y="64250"/>
                </a:lnTo>
                <a:lnTo>
                  <a:pt x="69550" y="64780"/>
                </a:lnTo>
                <a:lnTo>
                  <a:pt x="70124" y="65310"/>
                </a:lnTo>
                <a:lnTo>
                  <a:pt x="70698" y="65796"/>
                </a:lnTo>
                <a:lnTo>
                  <a:pt x="71316" y="66282"/>
                </a:lnTo>
                <a:lnTo>
                  <a:pt x="71934" y="66679"/>
                </a:lnTo>
                <a:lnTo>
                  <a:pt x="72641" y="67121"/>
                </a:lnTo>
                <a:lnTo>
                  <a:pt x="73303" y="67474"/>
                </a:lnTo>
                <a:lnTo>
                  <a:pt x="74010" y="67827"/>
                </a:lnTo>
                <a:lnTo>
                  <a:pt x="74760" y="68136"/>
                </a:lnTo>
                <a:lnTo>
                  <a:pt x="75511" y="68445"/>
                </a:lnTo>
                <a:lnTo>
                  <a:pt x="76306" y="68666"/>
                </a:lnTo>
                <a:lnTo>
                  <a:pt x="77101" y="68887"/>
                </a:lnTo>
                <a:lnTo>
                  <a:pt x="77896" y="69064"/>
                </a:lnTo>
                <a:lnTo>
                  <a:pt x="78735" y="69196"/>
                </a:lnTo>
                <a:lnTo>
                  <a:pt x="79574" y="69284"/>
                </a:lnTo>
                <a:lnTo>
                  <a:pt x="80457" y="69373"/>
                </a:lnTo>
                <a:lnTo>
                  <a:pt x="82179" y="69373"/>
                </a:lnTo>
                <a:lnTo>
                  <a:pt x="83062" y="69284"/>
                </a:lnTo>
                <a:lnTo>
                  <a:pt x="83901" y="69196"/>
                </a:lnTo>
                <a:lnTo>
                  <a:pt x="84740" y="69064"/>
                </a:lnTo>
                <a:lnTo>
                  <a:pt x="85579" y="68887"/>
                </a:lnTo>
                <a:lnTo>
                  <a:pt x="86374" y="68666"/>
                </a:lnTo>
                <a:lnTo>
                  <a:pt x="87169" y="68401"/>
                </a:lnTo>
                <a:lnTo>
                  <a:pt x="87920" y="68136"/>
                </a:lnTo>
                <a:lnTo>
                  <a:pt x="88670" y="67827"/>
                </a:lnTo>
                <a:lnTo>
                  <a:pt x="89377" y="67474"/>
                </a:lnTo>
                <a:lnTo>
                  <a:pt x="90083" y="67076"/>
                </a:lnTo>
                <a:lnTo>
                  <a:pt x="90746" y="66679"/>
                </a:lnTo>
                <a:lnTo>
                  <a:pt x="91364" y="66237"/>
                </a:lnTo>
                <a:lnTo>
                  <a:pt x="91982" y="65752"/>
                </a:lnTo>
                <a:lnTo>
                  <a:pt x="92600" y="65266"/>
                </a:lnTo>
                <a:lnTo>
                  <a:pt x="93175" y="64736"/>
                </a:lnTo>
                <a:lnTo>
                  <a:pt x="93704" y="64162"/>
                </a:lnTo>
                <a:lnTo>
                  <a:pt x="94234" y="63588"/>
                </a:lnTo>
                <a:lnTo>
                  <a:pt x="94676" y="63014"/>
                </a:lnTo>
                <a:lnTo>
                  <a:pt x="95162" y="62351"/>
                </a:lnTo>
                <a:lnTo>
                  <a:pt x="95559" y="61733"/>
                </a:lnTo>
                <a:lnTo>
                  <a:pt x="95957" y="61071"/>
                </a:lnTo>
                <a:lnTo>
                  <a:pt x="96310" y="60364"/>
                </a:lnTo>
                <a:lnTo>
                  <a:pt x="96619" y="59658"/>
                </a:lnTo>
                <a:lnTo>
                  <a:pt x="96928" y="58951"/>
                </a:lnTo>
                <a:lnTo>
                  <a:pt x="97149" y="58201"/>
                </a:lnTo>
                <a:lnTo>
                  <a:pt x="97370" y="57450"/>
                </a:lnTo>
                <a:lnTo>
                  <a:pt x="97546" y="56699"/>
                </a:lnTo>
                <a:lnTo>
                  <a:pt x="97679" y="55904"/>
                </a:lnTo>
                <a:lnTo>
                  <a:pt x="97811" y="55110"/>
                </a:lnTo>
                <a:lnTo>
                  <a:pt x="97855" y="54315"/>
                </a:lnTo>
                <a:lnTo>
                  <a:pt x="97900" y="53476"/>
                </a:lnTo>
                <a:lnTo>
                  <a:pt x="97900" y="53387"/>
                </a:lnTo>
                <a:lnTo>
                  <a:pt x="97855" y="52548"/>
                </a:lnTo>
                <a:lnTo>
                  <a:pt x="97811" y="51753"/>
                </a:lnTo>
                <a:lnTo>
                  <a:pt x="97723" y="50959"/>
                </a:lnTo>
                <a:lnTo>
                  <a:pt x="97546" y="50164"/>
                </a:lnTo>
                <a:lnTo>
                  <a:pt x="97370" y="49413"/>
                </a:lnTo>
                <a:lnTo>
                  <a:pt x="97193" y="48662"/>
                </a:lnTo>
                <a:lnTo>
                  <a:pt x="96928" y="47912"/>
                </a:lnTo>
                <a:lnTo>
                  <a:pt x="96619" y="47205"/>
                </a:lnTo>
                <a:lnTo>
                  <a:pt x="96310" y="46499"/>
                </a:lnTo>
                <a:lnTo>
                  <a:pt x="95957" y="45836"/>
                </a:lnTo>
                <a:lnTo>
                  <a:pt x="95603" y="45174"/>
                </a:lnTo>
                <a:lnTo>
                  <a:pt x="95162" y="44512"/>
                </a:lnTo>
                <a:lnTo>
                  <a:pt x="94720" y="43937"/>
                </a:lnTo>
                <a:lnTo>
                  <a:pt x="94234" y="43319"/>
                </a:lnTo>
                <a:lnTo>
                  <a:pt x="93749" y="42745"/>
                </a:lnTo>
                <a:lnTo>
                  <a:pt x="93219" y="42215"/>
                </a:lnTo>
                <a:lnTo>
                  <a:pt x="92645" y="41685"/>
                </a:lnTo>
                <a:lnTo>
                  <a:pt x="92026" y="41200"/>
                </a:lnTo>
                <a:lnTo>
                  <a:pt x="91408" y="40714"/>
                </a:lnTo>
                <a:lnTo>
                  <a:pt x="90790" y="40272"/>
                </a:lnTo>
                <a:lnTo>
                  <a:pt x="90128" y="39875"/>
                </a:lnTo>
                <a:lnTo>
                  <a:pt x="89421" y="39477"/>
                </a:lnTo>
                <a:lnTo>
                  <a:pt x="88715" y="39168"/>
                </a:lnTo>
                <a:lnTo>
                  <a:pt x="87964" y="38815"/>
                </a:lnTo>
                <a:lnTo>
                  <a:pt x="87213" y="38550"/>
                </a:lnTo>
                <a:lnTo>
                  <a:pt x="86462" y="38329"/>
                </a:lnTo>
                <a:lnTo>
                  <a:pt x="85668" y="38109"/>
                </a:lnTo>
                <a:lnTo>
                  <a:pt x="84829" y="37932"/>
                </a:lnTo>
                <a:lnTo>
                  <a:pt x="84034" y="37799"/>
                </a:lnTo>
                <a:lnTo>
                  <a:pt x="83151" y="37667"/>
                </a:lnTo>
                <a:lnTo>
                  <a:pt x="82312" y="37623"/>
                </a:lnTo>
                <a:close/>
                <a:moveTo>
                  <a:pt x="233510" y="59525"/>
                </a:moveTo>
                <a:lnTo>
                  <a:pt x="233245" y="60585"/>
                </a:lnTo>
                <a:lnTo>
                  <a:pt x="232936" y="61601"/>
                </a:lnTo>
                <a:lnTo>
                  <a:pt x="232583" y="62661"/>
                </a:lnTo>
                <a:lnTo>
                  <a:pt x="232142" y="63720"/>
                </a:lnTo>
                <a:lnTo>
                  <a:pt x="231656" y="64736"/>
                </a:lnTo>
                <a:lnTo>
                  <a:pt x="231126" y="65752"/>
                </a:lnTo>
                <a:lnTo>
                  <a:pt x="230552" y="66723"/>
                </a:lnTo>
                <a:lnTo>
                  <a:pt x="229934" y="67650"/>
                </a:lnTo>
                <a:lnTo>
                  <a:pt x="229139" y="68710"/>
                </a:lnTo>
                <a:lnTo>
                  <a:pt x="229713" y="69858"/>
                </a:lnTo>
                <a:lnTo>
                  <a:pt x="230066" y="70653"/>
                </a:lnTo>
                <a:lnTo>
                  <a:pt x="230508" y="71448"/>
                </a:lnTo>
                <a:lnTo>
                  <a:pt x="230993" y="72199"/>
                </a:lnTo>
                <a:lnTo>
                  <a:pt x="231567" y="72949"/>
                </a:lnTo>
                <a:lnTo>
                  <a:pt x="232142" y="73700"/>
                </a:lnTo>
                <a:lnTo>
                  <a:pt x="232760" y="74451"/>
                </a:lnTo>
                <a:lnTo>
                  <a:pt x="233422" y="75157"/>
                </a:lnTo>
                <a:lnTo>
                  <a:pt x="234129" y="75864"/>
                </a:lnTo>
                <a:lnTo>
                  <a:pt x="234879" y="76526"/>
                </a:lnTo>
                <a:lnTo>
                  <a:pt x="235630" y="77145"/>
                </a:lnTo>
                <a:lnTo>
                  <a:pt x="236425" y="77763"/>
                </a:lnTo>
                <a:lnTo>
                  <a:pt x="237220" y="78337"/>
                </a:lnTo>
                <a:lnTo>
                  <a:pt x="238059" y="78867"/>
                </a:lnTo>
                <a:lnTo>
                  <a:pt x="238898" y="79352"/>
                </a:lnTo>
                <a:lnTo>
                  <a:pt x="239737" y="79838"/>
                </a:lnTo>
                <a:lnTo>
                  <a:pt x="240620" y="80236"/>
                </a:lnTo>
                <a:lnTo>
                  <a:pt x="241503" y="80633"/>
                </a:lnTo>
                <a:lnTo>
                  <a:pt x="241547" y="80633"/>
                </a:lnTo>
                <a:lnTo>
                  <a:pt x="242430" y="80236"/>
                </a:lnTo>
                <a:lnTo>
                  <a:pt x="243314" y="79838"/>
                </a:lnTo>
                <a:lnTo>
                  <a:pt x="244153" y="79352"/>
                </a:lnTo>
                <a:lnTo>
                  <a:pt x="244992" y="78867"/>
                </a:lnTo>
                <a:lnTo>
                  <a:pt x="245831" y="78337"/>
                </a:lnTo>
                <a:lnTo>
                  <a:pt x="246626" y="77763"/>
                </a:lnTo>
                <a:lnTo>
                  <a:pt x="247420" y="77145"/>
                </a:lnTo>
                <a:lnTo>
                  <a:pt x="248171" y="76526"/>
                </a:lnTo>
                <a:lnTo>
                  <a:pt x="248922" y="75864"/>
                </a:lnTo>
                <a:lnTo>
                  <a:pt x="249628" y="75157"/>
                </a:lnTo>
                <a:lnTo>
                  <a:pt x="250291" y="74451"/>
                </a:lnTo>
                <a:lnTo>
                  <a:pt x="250909" y="73700"/>
                </a:lnTo>
                <a:lnTo>
                  <a:pt x="251483" y="72949"/>
                </a:lnTo>
                <a:lnTo>
                  <a:pt x="252013" y="72199"/>
                </a:lnTo>
                <a:lnTo>
                  <a:pt x="252543" y="71448"/>
                </a:lnTo>
                <a:lnTo>
                  <a:pt x="252984" y="70653"/>
                </a:lnTo>
                <a:lnTo>
                  <a:pt x="253338" y="69858"/>
                </a:lnTo>
                <a:lnTo>
                  <a:pt x="253912" y="68710"/>
                </a:lnTo>
                <a:lnTo>
                  <a:pt x="253117" y="67650"/>
                </a:lnTo>
                <a:lnTo>
                  <a:pt x="252499" y="66723"/>
                </a:lnTo>
                <a:lnTo>
                  <a:pt x="251925" y="65752"/>
                </a:lnTo>
                <a:lnTo>
                  <a:pt x="251395" y="64736"/>
                </a:lnTo>
                <a:lnTo>
                  <a:pt x="250909" y="63720"/>
                </a:lnTo>
                <a:lnTo>
                  <a:pt x="250467" y="62661"/>
                </a:lnTo>
                <a:lnTo>
                  <a:pt x="250114" y="61601"/>
                </a:lnTo>
                <a:lnTo>
                  <a:pt x="249805" y="60585"/>
                </a:lnTo>
                <a:lnTo>
                  <a:pt x="249540" y="59525"/>
                </a:lnTo>
                <a:lnTo>
                  <a:pt x="244992" y="59525"/>
                </a:lnTo>
                <a:lnTo>
                  <a:pt x="245168" y="60409"/>
                </a:lnTo>
                <a:lnTo>
                  <a:pt x="245389" y="61380"/>
                </a:lnTo>
                <a:lnTo>
                  <a:pt x="245654" y="62484"/>
                </a:lnTo>
                <a:lnTo>
                  <a:pt x="246051" y="63676"/>
                </a:lnTo>
                <a:lnTo>
                  <a:pt x="246537" y="64957"/>
                </a:lnTo>
                <a:lnTo>
                  <a:pt x="247155" y="66282"/>
                </a:lnTo>
                <a:lnTo>
                  <a:pt x="247862" y="67695"/>
                </a:lnTo>
                <a:lnTo>
                  <a:pt x="248259" y="68401"/>
                </a:lnTo>
                <a:lnTo>
                  <a:pt x="248701" y="69108"/>
                </a:lnTo>
                <a:lnTo>
                  <a:pt x="248083" y="70035"/>
                </a:lnTo>
                <a:lnTo>
                  <a:pt x="247332" y="71007"/>
                </a:lnTo>
                <a:lnTo>
                  <a:pt x="246537" y="71890"/>
                </a:lnTo>
                <a:lnTo>
                  <a:pt x="245654" y="72773"/>
                </a:lnTo>
                <a:lnTo>
                  <a:pt x="244683" y="73612"/>
                </a:lnTo>
                <a:lnTo>
                  <a:pt x="243667" y="74407"/>
                </a:lnTo>
                <a:lnTo>
                  <a:pt x="242607" y="75069"/>
                </a:lnTo>
                <a:lnTo>
                  <a:pt x="241547" y="75687"/>
                </a:lnTo>
                <a:lnTo>
                  <a:pt x="241503" y="75687"/>
                </a:lnTo>
                <a:lnTo>
                  <a:pt x="240443" y="75069"/>
                </a:lnTo>
                <a:lnTo>
                  <a:pt x="239384" y="74407"/>
                </a:lnTo>
                <a:lnTo>
                  <a:pt x="238368" y="73612"/>
                </a:lnTo>
                <a:lnTo>
                  <a:pt x="237396" y="72773"/>
                </a:lnTo>
                <a:lnTo>
                  <a:pt x="236513" y="71890"/>
                </a:lnTo>
                <a:lnTo>
                  <a:pt x="235718" y="71007"/>
                </a:lnTo>
                <a:lnTo>
                  <a:pt x="234968" y="70035"/>
                </a:lnTo>
                <a:lnTo>
                  <a:pt x="234349" y="69108"/>
                </a:lnTo>
                <a:lnTo>
                  <a:pt x="234791" y="68401"/>
                </a:lnTo>
                <a:lnTo>
                  <a:pt x="235188" y="67695"/>
                </a:lnTo>
                <a:lnTo>
                  <a:pt x="235895" y="66282"/>
                </a:lnTo>
                <a:lnTo>
                  <a:pt x="236513" y="64957"/>
                </a:lnTo>
                <a:lnTo>
                  <a:pt x="236999" y="63676"/>
                </a:lnTo>
                <a:lnTo>
                  <a:pt x="237352" y="62484"/>
                </a:lnTo>
                <a:lnTo>
                  <a:pt x="237661" y="61380"/>
                </a:lnTo>
                <a:lnTo>
                  <a:pt x="237882" y="60409"/>
                </a:lnTo>
                <a:lnTo>
                  <a:pt x="238059" y="5952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9338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_3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F21097-DACD-4948-84EC-146786C19E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2663" y="1122363"/>
            <a:ext cx="9144000" cy="811540"/>
          </a:xfrm>
        </p:spPr>
        <p:txBody>
          <a:bodyPr anchor="t">
            <a:normAutofit/>
          </a:bodyPr>
          <a:lstStyle>
            <a:lvl1pPr algn="l">
              <a:defRPr sz="32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406AB3E-09D4-514B-81DB-4976A1DCB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E1653D8-3091-E641-B9A2-7153D6A7C3A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xmlns="" id="{12F1A092-37D0-D842-B66A-ACBCB38541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2663" y="2082952"/>
            <a:ext cx="9144000" cy="3151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4" name="Footer Placeholder 15">
            <a:extLst>
              <a:ext uri="{FF2B5EF4-FFF2-40B4-BE49-F238E27FC236}">
                <a16:creationId xmlns:a16="http://schemas.microsoft.com/office/drawing/2014/main" xmlns="" id="{B2AD690D-D437-D84C-B9C8-CC6E0F80B0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8235" y="293470"/>
            <a:ext cx="4114800" cy="226076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b="1" dirty="0">
                <a:solidFill>
                  <a:schemeClr val="tx1"/>
                </a:solidFill>
                <a:latin typeface="Nunito SemiBold" pitchFamily="2" charset="77"/>
              </a:rPr>
              <a:t>Presentation title</a:t>
            </a:r>
          </a:p>
        </p:txBody>
      </p:sp>
      <p:sp>
        <p:nvSpPr>
          <p:cNvPr id="12" name="Google Shape;82;p14">
            <a:extLst>
              <a:ext uri="{FF2B5EF4-FFF2-40B4-BE49-F238E27FC236}">
                <a16:creationId xmlns:a16="http://schemas.microsoft.com/office/drawing/2014/main" xmlns="" id="{40847636-03A0-FE47-8995-5CEC94C2E2FE}"/>
              </a:ext>
            </a:extLst>
          </p:cNvPr>
          <p:cNvSpPr/>
          <p:nvPr userDrawn="1"/>
        </p:nvSpPr>
        <p:spPr>
          <a:xfrm>
            <a:off x="411926" y="6273976"/>
            <a:ext cx="1365503" cy="385318"/>
          </a:xfrm>
          <a:custGeom>
            <a:avLst/>
            <a:gdLst/>
            <a:ahLst/>
            <a:cxnLst/>
            <a:rect l="l" t="t" r="r" b="b"/>
            <a:pathLst>
              <a:path w="285750" h="80633" extrusionOk="0">
                <a:moveTo>
                  <a:pt x="210725" y="25347"/>
                </a:moveTo>
                <a:lnTo>
                  <a:pt x="209974" y="25391"/>
                </a:lnTo>
                <a:lnTo>
                  <a:pt x="209223" y="25435"/>
                </a:lnTo>
                <a:lnTo>
                  <a:pt x="208517" y="25568"/>
                </a:lnTo>
                <a:lnTo>
                  <a:pt x="207766" y="25700"/>
                </a:lnTo>
                <a:lnTo>
                  <a:pt x="207059" y="25877"/>
                </a:lnTo>
                <a:lnTo>
                  <a:pt x="206353" y="26098"/>
                </a:lnTo>
                <a:lnTo>
                  <a:pt x="205691" y="26362"/>
                </a:lnTo>
                <a:lnTo>
                  <a:pt x="204984" y="26672"/>
                </a:lnTo>
                <a:lnTo>
                  <a:pt x="204366" y="26981"/>
                </a:lnTo>
                <a:lnTo>
                  <a:pt x="203703" y="27378"/>
                </a:lnTo>
                <a:lnTo>
                  <a:pt x="203085" y="27776"/>
                </a:lnTo>
                <a:lnTo>
                  <a:pt x="202511" y="28217"/>
                </a:lnTo>
                <a:lnTo>
                  <a:pt x="201937" y="28703"/>
                </a:lnTo>
                <a:lnTo>
                  <a:pt x="201407" y="29189"/>
                </a:lnTo>
                <a:lnTo>
                  <a:pt x="200877" y="29763"/>
                </a:lnTo>
                <a:lnTo>
                  <a:pt x="200392" y="30337"/>
                </a:lnTo>
                <a:lnTo>
                  <a:pt x="199906" y="30955"/>
                </a:lnTo>
                <a:lnTo>
                  <a:pt x="199464" y="31617"/>
                </a:lnTo>
                <a:lnTo>
                  <a:pt x="199067" y="32280"/>
                </a:lnTo>
                <a:lnTo>
                  <a:pt x="198713" y="32986"/>
                </a:lnTo>
                <a:lnTo>
                  <a:pt x="198360" y="33693"/>
                </a:lnTo>
                <a:lnTo>
                  <a:pt x="198095" y="34399"/>
                </a:lnTo>
                <a:lnTo>
                  <a:pt x="197874" y="35150"/>
                </a:lnTo>
                <a:lnTo>
                  <a:pt x="197654" y="35901"/>
                </a:lnTo>
                <a:lnTo>
                  <a:pt x="197521" y="36651"/>
                </a:lnTo>
                <a:lnTo>
                  <a:pt x="197389" y="37402"/>
                </a:lnTo>
                <a:lnTo>
                  <a:pt x="197300" y="38197"/>
                </a:lnTo>
                <a:lnTo>
                  <a:pt x="197300" y="38948"/>
                </a:lnTo>
                <a:lnTo>
                  <a:pt x="197300" y="39742"/>
                </a:lnTo>
                <a:lnTo>
                  <a:pt x="197345" y="40537"/>
                </a:lnTo>
                <a:lnTo>
                  <a:pt x="197477" y="41332"/>
                </a:lnTo>
                <a:lnTo>
                  <a:pt x="197610" y="42083"/>
                </a:lnTo>
                <a:lnTo>
                  <a:pt x="201981" y="41156"/>
                </a:lnTo>
                <a:lnTo>
                  <a:pt x="201893" y="40626"/>
                </a:lnTo>
                <a:lnTo>
                  <a:pt x="201805" y="40096"/>
                </a:lnTo>
                <a:lnTo>
                  <a:pt x="201760" y="39566"/>
                </a:lnTo>
                <a:lnTo>
                  <a:pt x="201760" y="39036"/>
                </a:lnTo>
                <a:lnTo>
                  <a:pt x="201805" y="38506"/>
                </a:lnTo>
                <a:lnTo>
                  <a:pt x="201849" y="37976"/>
                </a:lnTo>
                <a:lnTo>
                  <a:pt x="201937" y="37446"/>
                </a:lnTo>
                <a:lnTo>
                  <a:pt x="202025" y="36916"/>
                </a:lnTo>
                <a:lnTo>
                  <a:pt x="202158" y="36431"/>
                </a:lnTo>
                <a:lnTo>
                  <a:pt x="202335" y="35901"/>
                </a:lnTo>
                <a:lnTo>
                  <a:pt x="202511" y="35415"/>
                </a:lnTo>
                <a:lnTo>
                  <a:pt x="202732" y="34929"/>
                </a:lnTo>
                <a:lnTo>
                  <a:pt x="202997" y="34443"/>
                </a:lnTo>
                <a:lnTo>
                  <a:pt x="203262" y="34002"/>
                </a:lnTo>
                <a:lnTo>
                  <a:pt x="203571" y="33560"/>
                </a:lnTo>
                <a:lnTo>
                  <a:pt x="203880" y="33119"/>
                </a:lnTo>
                <a:lnTo>
                  <a:pt x="204189" y="32765"/>
                </a:lnTo>
                <a:lnTo>
                  <a:pt x="204542" y="32368"/>
                </a:lnTo>
                <a:lnTo>
                  <a:pt x="204896" y="32059"/>
                </a:lnTo>
                <a:lnTo>
                  <a:pt x="205293" y="31706"/>
                </a:lnTo>
                <a:lnTo>
                  <a:pt x="205691" y="31441"/>
                </a:lnTo>
                <a:lnTo>
                  <a:pt x="206088" y="31176"/>
                </a:lnTo>
                <a:lnTo>
                  <a:pt x="206485" y="30911"/>
                </a:lnTo>
                <a:lnTo>
                  <a:pt x="206927" y="30690"/>
                </a:lnTo>
                <a:lnTo>
                  <a:pt x="207369" y="30513"/>
                </a:lnTo>
                <a:lnTo>
                  <a:pt x="207810" y="30337"/>
                </a:lnTo>
                <a:lnTo>
                  <a:pt x="208296" y="30160"/>
                </a:lnTo>
                <a:lnTo>
                  <a:pt x="208737" y="30072"/>
                </a:lnTo>
                <a:lnTo>
                  <a:pt x="209223" y="29983"/>
                </a:lnTo>
                <a:lnTo>
                  <a:pt x="209709" y="29895"/>
                </a:lnTo>
                <a:lnTo>
                  <a:pt x="210239" y="29851"/>
                </a:lnTo>
                <a:lnTo>
                  <a:pt x="210769" y="29851"/>
                </a:lnTo>
                <a:lnTo>
                  <a:pt x="211608" y="29895"/>
                </a:lnTo>
                <a:lnTo>
                  <a:pt x="212447" y="29983"/>
                </a:lnTo>
                <a:lnTo>
                  <a:pt x="213242" y="30204"/>
                </a:lnTo>
                <a:lnTo>
                  <a:pt x="213992" y="30425"/>
                </a:lnTo>
                <a:lnTo>
                  <a:pt x="214699" y="30734"/>
                </a:lnTo>
                <a:lnTo>
                  <a:pt x="215405" y="31087"/>
                </a:lnTo>
                <a:lnTo>
                  <a:pt x="216068" y="31529"/>
                </a:lnTo>
                <a:lnTo>
                  <a:pt x="216686" y="31971"/>
                </a:lnTo>
                <a:lnTo>
                  <a:pt x="217304" y="32456"/>
                </a:lnTo>
                <a:lnTo>
                  <a:pt x="217878" y="32942"/>
                </a:lnTo>
                <a:lnTo>
                  <a:pt x="218408" y="33472"/>
                </a:lnTo>
                <a:lnTo>
                  <a:pt x="218894" y="34046"/>
                </a:lnTo>
                <a:lnTo>
                  <a:pt x="219380" y="34576"/>
                </a:lnTo>
                <a:lnTo>
                  <a:pt x="219821" y="35150"/>
                </a:lnTo>
                <a:lnTo>
                  <a:pt x="220572" y="36254"/>
                </a:lnTo>
                <a:lnTo>
                  <a:pt x="221058" y="37005"/>
                </a:lnTo>
                <a:lnTo>
                  <a:pt x="221455" y="37711"/>
                </a:lnTo>
                <a:lnTo>
                  <a:pt x="221853" y="38462"/>
                </a:lnTo>
                <a:lnTo>
                  <a:pt x="222206" y="39168"/>
                </a:lnTo>
                <a:lnTo>
                  <a:pt x="222868" y="40670"/>
                </a:lnTo>
                <a:lnTo>
                  <a:pt x="223442" y="42127"/>
                </a:lnTo>
                <a:lnTo>
                  <a:pt x="223884" y="43540"/>
                </a:lnTo>
                <a:lnTo>
                  <a:pt x="224237" y="44865"/>
                </a:lnTo>
                <a:lnTo>
                  <a:pt x="224502" y="46145"/>
                </a:lnTo>
                <a:lnTo>
                  <a:pt x="224679" y="47338"/>
                </a:lnTo>
                <a:lnTo>
                  <a:pt x="229183" y="47338"/>
                </a:lnTo>
                <a:lnTo>
                  <a:pt x="229006" y="45880"/>
                </a:lnTo>
                <a:lnTo>
                  <a:pt x="228697" y="44335"/>
                </a:lnTo>
                <a:lnTo>
                  <a:pt x="228300" y="42701"/>
                </a:lnTo>
                <a:lnTo>
                  <a:pt x="227770" y="40979"/>
                </a:lnTo>
                <a:lnTo>
                  <a:pt x="227461" y="40096"/>
                </a:lnTo>
                <a:lnTo>
                  <a:pt x="227107" y="39168"/>
                </a:lnTo>
                <a:lnTo>
                  <a:pt x="226754" y="38285"/>
                </a:lnTo>
                <a:lnTo>
                  <a:pt x="226313" y="37402"/>
                </a:lnTo>
                <a:lnTo>
                  <a:pt x="225871" y="36475"/>
                </a:lnTo>
                <a:lnTo>
                  <a:pt x="225429" y="35592"/>
                </a:lnTo>
                <a:lnTo>
                  <a:pt x="224900" y="34708"/>
                </a:lnTo>
                <a:lnTo>
                  <a:pt x="224325" y="33825"/>
                </a:lnTo>
                <a:lnTo>
                  <a:pt x="223663" y="32810"/>
                </a:lnTo>
                <a:lnTo>
                  <a:pt x="222957" y="31882"/>
                </a:lnTo>
                <a:lnTo>
                  <a:pt x="222206" y="30999"/>
                </a:lnTo>
                <a:lnTo>
                  <a:pt x="221455" y="30160"/>
                </a:lnTo>
                <a:lnTo>
                  <a:pt x="220660" y="29409"/>
                </a:lnTo>
                <a:lnTo>
                  <a:pt x="219865" y="28703"/>
                </a:lnTo>
                <a:lnTo>
                  <a:pt x="219026" y="28085"/>
                </a:lnTo>
                <a:lnTo>
                  <a:pt x="218187" y="27511"/>
                </a:lnTo>
                <a:lnTo>
                  <a:pt x="217304" y="27025"/>
                </a:lnTo>
                <a:lnTo>
                  <a:pt x="216421" y="26583"/>
                </a:lnTo>
                <a:lnTo>
                  <a:pt x="215538" y="26230"/>
                </a:lnTo>
                <a:lnTo>
                  <a:pt x="214611" y="25921"/>
                </a:lnTo>
                <a:lnTo>
                  <a:pt x="213683" y="25656"/>
                </a:lnTo>
                <a:lnTo>
                  <a:pt x="212712" y="25479"/>
                </a:lnTo>
                <a:lnTo>
                  <a:pt x="211740" y="25391"/>
                </a:lnTo>
                <a:lnTo>
                  <a:pt x="210769" y="25347"/>
                </a:lnTo>
                <a:close/>
                <a:moveTo>
                  <a:pt x="241503" y="0"/>
                </a:moveTo>
                <a:lnTo>
                  <a:pt x="239869" y="1766"/>
                </a:lnTo>
                <a:lnTo>
                  <a:pt x="239163" y="2517"/>
                </a:lnTo>
                <a:lnTo>
                  <a:pt x="238324" y="3312"/>
                </a:lnTo>
                <a:lnTo>
                  <a:pt x="237441" y="4063"/>
                </a:lnTo>
                <a:lnTo>
                  <a:pt x="236602" y="4769"/>
                </a:lnTo>
                <a:lnTo>
                  <a:pt x="235144" y="5961"/>
                </a:lnTo>
                <a:lnTo>
                  <a:pt x="234261" y="6668"/>
                </a:lnTo>
                <a:lnTo>
                  <a:pt x="233290" y="7419"/>
                </a:lnTo>
                <a:lnTo>
                  <a:pt x="232406" y="8213"/>
                </a:lnTo>
                <a:lnTo>
                  <a:pt x="231523" y="9008"/>
                </a:lnTo>
                <a:lnTo>
                  <a:pt x="230728" y="9891"/>
                </a:lnTo>
                <a:lnTo>
                  <a:pt x="229978" y="10775"/>
                </a:lnTo>
                <a:lnTo>
                  <a:pt x="229315" y="11702"/>
                </a:lnTo>
                <a:lnTo>
                  <a:pt x="228697" y="12673"/>
                </a:lnTo>
                <a:lnTo>
                  <a:pt x="228123" y="13645"/>
                </a:lnTo>
                <a:lnTo>
                  <a:pt x="227593" y="14661"/>
                </a:lnTo>
                <a:lnTo>
                  <a:pt x="227152" y="15676"/>
                </a:lnTo>
                <a:lnTo>
                  <a:pt x="226754" y="16692"/>
                </a:lnTo>
                <a:lnTo>
                  <a:pt x="226445" y="17752"/>
                </a:lnTo>
                <a:lnTo>
                  <a:pt x="226180" y="18811"/>
                </a:lnTo>
                <a:lnTo>
                  <a:pt x="226003" y="19871"/>
                </a:lnTo>
                <a:lnTo>
                  <a:pt x="225871" y="20931"/>
                </a:lnTo>
                <a:lnTo>
                  <a:pt x="225827" y="21991"/>
                </a:lnTo>
                <a:lnTo>
                  <a:pt x="225871" y="22918"/>
                </a:lnTo>
                <a:lnTo>
                  <a:pt x="225915" y="23757"/>
                </a:lnTo>
                <a:lnTo>
                  <a:pt x="226003" y="24640"/>
                </a:lnTo>
                <a:lnTo>
                  <a:pt x="226136" y="25479"/>
                </a:lnTo>
                <a:lnTo>
                  <a:pt x="226313" y="26318"/>
                </a:lnTo>
                <a:lnTo>
                  <a:pt x="226533" y="27157"/>
                </a:lnTo>
                <a:lnTo>
                  <a:pt x="226754" y="27996"/>
                </a:lnTo>
                <a:lnTo>
                  <a:pt x="227019" y="28835"/>
                </a:lnTo>
                <a:lnTo>
                  <a:pt x="227593" y="30469"/>
                </a:lnTo>
                <a:lnTo>
                  <a:pt x="228256" y="32103"/>
                </a:lnTo>
                <a:lnTo>
                  <a:pt x="228962" y="33781"/>
                </a:lnTo>
                <a:lnTo>
                  <a:pt x="229713" y="35415"/>
                </a:lnTo>
                <a:lnTo>
                  <a:pt x="230949" y="38285"/>
                </a:lnTo>
                <a:lnTo>
                  <a:pt x="231567" y="39698"/>
                </a:lnTo>
                <a:lnTo>
                  <a:pt x="232142" y="41156"/>
                </a:lnTo>
                <a:lnTo>
                  <a:pt x="232627" y="42657"/>
                </a:lnTo>
                <a:lnTo>
                  <a:pt x="233069" y="44158"/>
                </a:lnTo>
                <a:lnTo>
                  <a:pt x="233422" y="45748"/>
                </a:lnTo>
                <a:lnTo>
                  <a:pt x="233599" y="46499"/>
                </a:lnTo>
                <a:lnTo>
                  <a:pt x="233687" y="47338"/>
                </a:lnTo>
                <a:lnTo>
                  <a:pt x="238191" y="47338"/>
                </a:lnTo>
                <a:lnTo>
                  <a:pt x="238103" y="46366"/>
                </a:lnTo>
                <a:lnTo>
                  <a:pt x="237926" y="45395"/>
                </a:lnTo>
                <a:lnTo>
                  <a:pt x="237750" y="44467"/>
                </a:lnTo>
                <a:lnTo>
                  <a:pt x="237529" y="43540"/>
                </a:lnTo>
                <a:lnTo>
                  <a:pt x="237043" y="41730"/>
                </a:lnTo>
                <a:lnTo>
                  <a:pt x="236469" y="40007"/>
                </a:lnTo>
                <a:lnTo>
                  <a:pt x="235851" y="38329"/>
                </a:lnTo>
                <a:lnTo>
                  <a:pt x="235188" y="36696"/>
                </a:lnTo>
                <a:lnTo>
                  <a:pt x="233820" y="33604"/>
                </a:lnTo>
                <a:lnTo>
                  <a:pt x="232495" y="30646"/>
                </a:lnTo>
                <a:lnTo>
                  <a:pt x="231921" y="29189"/>
                </a:lnTo>
                <a:lnTo>
                  <a:pt x="231391" y="27731"/>
                </a:lnTo>
                <a:lnTo>
                  <a:pt x="230949" y="26318"/>
                </a:lnTo>
                <a:lnTo>
                  <a:pt x="230773" y="25568"/>
                </a:lnTo>
                <a:lnTo>
                  <a:pt x="230596" y="24861"/>
                </a:lnTo>
                <a:lnTo>
                  <a:pt x="230463" y="24155"/>
                </a:lnTo>
                <a:lnTo>
                  <a:pt x="230375" y="23448"/>
                </a:lnTo>
                <a:lnTo>
                  <a:pt x="230331" y="22742"/>
                </a:lnTo>
                <a:lnTo>
                  <a:pt x="230331" y="22035"/>
                </a:lnTo>
                <a:lnTo>
                  <a:pt x="230375" y="21240"/>
                </a:lnTo>
                <a:lnTo>
                  <a:pt x="230463" y="20401"/>
                </a:lnTo>
                <a:lnTo>
                  <a:pt x="230596" y="19606"/>
                </a:lnTo>
                <a:lnTo>
                  <a:pt x="230773" y="18811"/>
                </a:lnTo>
                <a:lnTo>
                  <a:pt x="231038" y="18017"/>
                </a:lnTo>
                <a:lnTo>
                  <a:pt x="231347" y="17222"/>
                </a:lnTo>
                <a:lnTo>
                  <a:pt x="231700" y="16427"/>
                </a:lnTo>
                <a:lnTo>
                  <a:pt x="232097" y="15676"/>
                </a:lnTo>
                <a:lnTo>
                  <a:pt x="232539" y="14925"/>
                </a:lnTo>
                <a:lnTo>
                  <a:pt x="233025" y="14175"/>
                </a:lnTo>
                <a:lnTo>
                  <a:pt x="233599" y="13468"/>
                </a:lnTo>
                <a:lnTo>
                  <a:pt x="234173" y="12762"/>
                </a:lnTo>
                <a:lnTo>
                  <a:pt x="234791" y="12099"/>
                </a:lnTo>
                <a:lnTo>
                  <a:pt x="235453" y="11437"/>
                </a:lnTo>
                <a:lnTo>
                  <a:pt x="236160" y="10819"/>
                </a:lnTo>
                <a:lnTo>
                  <a:pt x="236911" y="10245"/>
                </a:lnTo>
                <a:lnTo>
                  <a:pt x="238809" y="8743"/>
                </a:lnTo>
                <a:lnTo>
                  <a:pt x="240134" y="7684"/>
                </a:lnTo>
                <a:lnTo>
                  <a:pt x="241503" y="6447"/>
                </a:lnTo>
                <a:lnTo>
                  <a:pt x="242916" y="7684"/>
                </a:lnTo>
                <a:lnTo>
                  <a:pt x="244241" y="8743"/>
                </a:lnTo>
                <a:lnTo>
                  <a:pt x="246140" y="10245"/>
                </a:lnTo>
                <a:lnTo>
                  <a:pt x="246846" y="10819"/>
                </a:lnTo>
                <a:lnTo>
                  <a:pt x="247597" y="11437"/>
                </a:lnTo>
                <a:lnTo>
                  <a:pt x="248259" y="12099"/>
                </a:lnTo>
                <a:lnTo>
                  <a:pt x="248878" y="12762"/>
                </a:lnTo>
                <a:lnTo>
                  <a:pt x="249452" y="13468"/>
                </a:lnTo>
                <a:lnTo>
                  <a:pt x="249982" y="14175"/>
                </a:lnTo>
                <a:lnTo>
                  <a:pt x="250511" y="14925"/>
                </a:lnTo>
                <a:lnTo>
                  <a:pt x="250953" y="15676"/>
                </a:lnTo>
                <a:lnTo>
                  <a:pt x="251350" y="16427"/>
                </a:lnTo>
                <a:lnTo>
                  <a:pt x="251704" y="17222"/>
                </a:lnTo>
                <a:lnTo>
                  <a:pt x="252013" y="18017"/>
                </a:lnTo>
                <a:lnTo>
                  <a:pt x="252234" y="18811"/>
                </a:lnTo>
                <a:lnTo>
                  <a:pt x="252454" y="19606"/>
                </a:lnTo>
                <a:lnTo>
                  <a:pt x="252587" y="20401"/>
                </a:lnTo>
                <a:lnTo>
                  <a:pt x="252675" y="21240"/>
                </a:lnTo>
                <a:lnTo>
                  <a:pt x="252719" y="22035"/>
                </a:lnTo>
                <a:lnTo>
                  <a:pt x="252719" y="22742"/>
                </a:lnTo>
                <a:lnTo>
                  <a:pt x="252675" y="23448"/>
                </a:lnTo>
                <a:lnTo>
                  <a:pt x="252587" y="24155"/>
                </a:lnTo>
                <a:lnTo>
                  <a:pt x="252454" y="24861"/>
                </a:lnTo>
                <a:lnTo>
                  <a:pt x="252278" y="25568"/>
                </a:lnTo>
                <a:lnTo>
                  <a:pt x="252101" y="26318"/>
                </a:lnTo>
                <a:lnTo>
                  <a:pt x="251660" y="27731"/>
                </a:lnTo>
                <a:lnTo>
                  <a:pt x="251130" y="29189"/>
                </a:lnTo>
                <a:lnTo>
                  <a:pt x="250556" y="30646"/>
                </a:lnTo>
                <a:lnTo>
                  <a:pt x="249231" y="33604"/>
                </a:lnTo>
                <a:lnTo>
                  <a:pt x="247862" y="36696"/>
                </a:lnTo>
                <a:lnTo>
                  <a:pt x="247200" y="38329"/>
                </a:lnTo>
                <a:lnTo>
                  <a:pt x="246581" y="40007"/>
                </a:lnTo>
                <a:lnTo>
                  <a:pt x="246007" y="41730"/>
                </a:lnTo>
                <a:lnTo>
                  <a:pt x="245522" y="43540"/>
                </a:lnTo>
                <a:lnTo>
                  <a:pt x="245301" y="44467"/>
                </a:lnTo>
                <a:lnTo>
                  <a:pt x="245124" y="45395"/>
                </a:lnTo>
                <a:lnTo>
                  <a:pt x="244948" y="46366"/>
                </a:lnTo>
                <a:lnTo>
                  <a:pt x="244859" y="47338"/>
                </a:lnTo>
                <a:lnTo>
                  <a:pt x="249363" y="47338"/>
                </a:lnTo>
                <a:lnTo>
                  <a:pt x="249452" y="46499"/>
                </a:lnTo>
                <a:lnTo>
                  <a:pt x="249628" y="45748"/>
                </a:lnTo>
                <a:lnTo>
                  <a:pt x="249982" y="44158"/>
                </a:lnTo>
                <a:lnTo>
                  <a:pt x="250423" y="42657"/>
                </a:lnTo>
                <a:lnTo>
                  <a:pt x="250909" y="41156"/>
                </a:lnTo>
                <a:lnTo>
                  <a:pt x="251483" y="39698"/>
                </a:lnTo>
                <a:lnTo>
                  <a:pt x="252057" y="38285"/>
                </a:lnTo>
                <a:lnTo>
                  <a:pt x="253338" y="35415"/>
                </a:lnTo>
                <a:lnTo>
                  <a:pt x="254088" y="33781"/>
                </a:lnTo>
                <a:lnTo>
                  <a:pt x="254795" y="32103"/>
                </a:lnTo>
                <a:lnTo>
                  <a:pt x="255457" y="30469"/>
                </a:lnTo>
                <a:lnTo>
                  <a:pt x="256031" y="28835"/>
                </a:lnTo>
                <a:lnTo>
                  <a:pt x="256296" y="27996"/>
                </a:lnTo>
                <a:lnTo>
                  <a:pt x="256517" y="27157"/>
                </a:lnTo>
                <a:lnTo>
                  <a:pt x="256738" y="26318"/>
                </a:lnTo>
                <a:lnTo>
                  <a:pt x="256914" y="25479"/>
                </a:lnTo>
                <a:lnTo>
                  <a:pt x="257047" y="24640"/>
                </a:lnTo>
                <a:lnTo>
                  <a:pt x="257135" y="23757"/>
                </a:lnTo>
                <a:lnTo>
                  <a:pt x="257179" y="22918"/>
                </a:lnTo>
                <a:lnTo>
                  <a:pt x="257224" y="21991"/>
                </a:lnTo>
                <a:lnTo>
                  <a:pt x="257179" y="20931"/>
                </a:lnTo>
                <a:lnTo>
                  <a:pt x="257047" y="19871"/>
                </a:lnTo>
                <a:lnTo>
                  <a:pt x="256870" y="18811"/>
                </a:lnTo>
                <a:lnTo>
                  <a:pt x="256605" y="17752"/>
                </a:lnTo>
                <a:lnTo>
                  <a:pt x="256296" y="16692"/>
                </a:lnTo>
                <a:lnTo>
                  <a:pt x="255899" y="15676"/>
                </a:lnTo>
                <a:lnTo>
                  <a:pt x="255457" y="14661"/>
                </a:lnTo>
                <a:lnTo>
                  <a:pt x="254927" y="13645"/>
                </a:lnTo>
                <a:lnTo>
                  <a:pt x="254353" y="12673"/>
                </a:lnTo>
                <a:lnTo>
                  <a:pt x="253735" y="11702"/>
                </a:lnTo>
                <a:lnTo>
                  <a:pt x="253073" y="10775"/>
                </a:lnTo>
                <a:lnTo>
                  <a:pt x="252322" y="9891"/>
                </a:lnTo>
                <a:lnTo>
                  <a:pt x="251527" y="9008"/>
                </a:lnTo>
                <a:lnTo>
                  <a:pt x="250644" y="8213"/>
                </a:lnTo>
                <a:lnTo>
                  <a:pt x="249761" y="7419"/>
                </a:lnTo>
                <a:lnTo>
                  <a:pt x="248789" y="6668"/>
                </a:lnTo>
                <a:lnTo>
                  <a:pt x="247906" y="5961"/>
                </a:lnTo>
                <a:lnTo>
                  <a:pt x="246449" y="4769"/>
                </a:lnTo>
                <a:lnTo>
                  <a:pt x="245610" y="4063"/>
                </a:lnTo>
                <a:lnTo>
                  <a:pt x="244727" y="3312"/>
                </a:lnTo>
                <a:lnTo>
                  <a:pt x="243888" y="2517"/>
                </a:lnTo>
                <a:lnTo>
                  <a:pt x="243181" y="1766"/>
                </a:lnTo>
                <a:lnTo>
                  <a:pt x="241503" y="0"/>
                </a:lnTo>
                <a:close/>
                <a:moveTo>
                  <a:pt x="272282" y="25347"/>
                </a:moveTo>
                <a:lnTo>
                  <a:pt x="271310" y="25391"/>
                </a:lnTo>
                <a:lnTo>
                  <a:pt x="270339" y="25479"/>
                </a:lnTo>
                <a:lnTo>
                  <a:pt x="269367" y="25656"/>
                </a:lnTo>
                <a:lnTo>
                  <a:pt x="268440" y="25921"/>
                </a:lnTo>
                <a:lnTo>
                  <a:pt x="267513" y="26230"/>
                </a:lnTo>
                <a:lnTo>
                  <a:pt x="266629" y="26583"/>
                </a:lnTo>
                <a:lnTo>
                  <a:pt x="265746" y="27025"/>
                </a:lnTo>
                <a:lnTo>
                  <a:pt x="264863" y="27511"/>
                </a:lnTo>
                <a:lnTo>
                  <a:pt x="264024" y="28085"/>
                </a:lnTo>
                <a:lnTo>
                  <a:pt x="263185" y="28703"/>
                </a:lnTo>
                <a:lnTo>
                  <a:pt x="262390" y="29409"/>
                </a:lnTo>
                <a:lnTo>
                  <a:pt x="261595" y="30160"/>
                </a:lnTo>
                <a:lnTo>
                  <a:pt x="260845" y="30999"/>
                </a:lnTo>
                <a:lnTo>
                  <a:pt x="260094" y="31882"/>
                </a:lnTo>
                <a:lnTo>
                  <a:pt x="259387" y="32810"/>
                </a:lnTo>
                <a:lnTo>
                  <a:pt x="258681" y="33825"/>
                </a:lnTo>
                <a:lnTo>
                  <a:pt x="258151" y="34708"/>
                </a:lnTo>
                <a:lnTo>
                  <a:pt x="257621" y="35592"/>
                </a:lnTo>
                <a:lnTo>
                  <a:pt x="257179" y="36475"/>
                </a:lnTo>
                <a:lnTo>
                  <a:pt x="256738" y="37402"/>
                </a:lnTo>
                <a:lnTo>
                  <a:pt x="256296" y="38285"/>
                </a:lnTo>
                <a:lnTo>
                  <a:pt x="255943" y="39168"/>
                </a:lnTo>
                <a:lnTo>
                  <a:pt x="255590" y="40096"/>
                </a:lnTo>
                <a:lnTo>
                  <a:pt x="255281" y="40979"/>
                </a:lnTo>
                <a:lnTo>
                  <a:pt x="254751" y="42701"/>
                </a:lnTo>
                <a:lnTo>
                  <a:pt x="254353" y="44335"/>
                </a:lnTo>
                <a:lnTo>
                  <a:pt x="254044" y="45880"/>
                </a:lnTo>
                <a:lnTo>
                  <a:pt x="253823" y="47338"/>
                </a:lnTo>
                <a:lnTo>
                  <a:pt x="258372" y="47338"/>
                </a:lnTo>
                <a:lnTo>
                  <a:pt x="258548" y="46145"/>
                </a:lnTo>
                <a:lnTo>
                  <a:pt x="258813" y="44865"/>
                </a:lnTo>
                <a:lnTo>
                  <a:pt x="259167" y="43540"/>
                </a:lnTo>
                <a:lnTo>
                  <a:pt x="259608" y="42127"/>
                </a:lnTo>
                <a:lnTo>
                  <a:pt x="260182" y="40670"/>
                </a:lnTo>
                <a:lnTo>
                  <a:pt x="260845" y="39168"/>
                </a:lnTo>
                <a:lnTo>
                  <a:pt x="261198" y="38462"/>
                </a:lnTo>
                <a:lnTo>
                  <a:pt x="261595" y="37711"/>
                </a:lnTo>
                <a:lnTo>
                  <a:pt x="261993" y="37005"/>
                </a:lnTo>
                <a:lnTo>
                  <a:pt x="262434" y="36254"/>
                </a:lnTo>
                <a:lnTo>
                  <a:pt x="263229" y="35150"/>
                </a:lnTo>
                <a:lnTo>
                  <a:pt x="263671" y="34576"/>
                </a:lnTo>
                <a:lnTo>
                  <a:pt x="264156" y="34046"/>
                </a:lnTo>
                <a:lnTo>
                  <a:pt x="264642" y="33472"/>
                </a:lnTo>
                <a:lnTo>
                  <a:pt x="265172" y="32942"/>
                </a:lnTo>
                <a:lnTo>
                  <a:pt x="265746" y="32456"/>
                </a:lnTo>
                <a:lnTo>
                  <a:pt x="266320" y="31971"/>
                </a:lnTo>
                <a:lnTo>
                  <a:pt x="266983" y="31529"/>
                </a:lnTo>
                <a:lnTo>
                  <a:pt x="267645" y="31087"/>
                </a:lnTo>
                <a:lnTo>
                  <a:pt x="268307" y="30734"/>
                </a:lnTo>
                <a:lnTo>
                  <a:pt x="269058" y="30425"/>
                </a:lnTo>
                <a:lnTo>
                  <a:pt x="269809" y="30204"/>
                </a:lnTo>
                <a:lnTo>
                  <a:pt x="270604" y="29983"/>
                </a:lnTo>
                <a:lnTo>
                  <a:pt x="271443" y="29895"/>
                </a:lnTo>
                <a:lnTo>
                  <a:pt x="272282" y="29851"/>
                </a:lnTo>
                <a:lnTo>
                  <a:pt x="272812" y="29851"/>
                </a:lnTo>
                <a:lnTo>
                  <a:pt x="273297" y="29895"/>
                </a:lnTo>
                <a:lnTo>
                  <a:pt x="273783" y="29983"/>
                </a:lnTo>
                <a:lnTo>
                  <a:pt x="274269" y="30072"/>
                </a:lnTo>
                <a:lnTo>
                  <a:pt x="274755" y="30160"/>
                </a:lnTo>
                <a:lnTo>
                  <a:pt x="275240" y="30337"/>
                </a:lnTo>
                <a:lnTo>
                  <a:pt x="275682" y="30513"/>
                </a:lnTo>
                <a:lnTo>
                  <a:pt x="276123" y="30690"/>
                </a:lnTo>
                <a:lnTo>
                  <a:pt x="276521" y="30911"/>
                </a:lnTo>
                <a:lnTo>
                  <a:pt x="276962" y="31176"/>
                </a:lnTo>
                <a:lnTo>
                  <a:pt x="277360" y="31441"/>
                </a:lnTo>
                <a:lnTo>
                  <a:pt x="277757" y="31706"/>
                </a:lnTo>
                <a:lnTo>
                  <a:pt x="278111" y="32059"/>
                </a:lnTo>
                <a:lnTo>
                  <a:pt x="278508" y="32368"/>
                </a:lnTo>
                <a:lnTo>
                  <a:pt x="278861" y="32765"/>
                </a:lnTo>
                <a:lnTo>
                  <a:pt x="279170" y="33119"/>
                </a:lnTo>
                <a:lnTo>
                  <a:pt x="279480" y="33560"/>
                </a:lnTo>
                <a:lnTo>
                  <a:pt x="279789" y="34002"/>
                </a:lnTo>
                <a:lnTo>
                  <a:pt x="280054" y="34443"/>
                </a:lnTo>
                <a:lnTo>
                  <a:pt x="280319" y="34929"/>
                </a:lnTo>
                <a:lnTo>
                  <a:pt x="280539" y="35415"/>
                </a:lnTo>
                <a:lnTo>
                  <a:pt x="280716" y="35901"/>
                </a:lnTo>
                <a:lnTo>
                  <a:pt x="280893" y="36431"/>
                </a:lnTo>
                <a:lnTo>
                  <a:pt x="281025" y="36916"/>
                </a:lnTo>
                <a:lnTo>
                  <a:pt x="281113" y="37446"/>
                </a:lnTo>
                <a:lnTo>
                  <a:pt x="281202" y="37976"/>
                </a:lnTo>
                <a:lnTo>
                  <a:pt x="281246" y="38506"/>
                </a:lnTo>
                <a:lnTo>
                  <a:pt x="281290" y="39036"/>
                </a:lnTo>
                <a:lnTo>
                  <a:pt x="281246" y="39566"/>
                </a:lnTo>
                <a:lnTo>
                  <a:pt x="281246" y="40096"/>
                </a:lnTo>
                <a:lnTo>
                  <a:pt x="281158" y="40626"/>
                </a:lnTo>
                <a:lnTo>
                  <a:pt x="281069" y="41156"/>
                </a:lnTo>
                <a:lnTo>
                  <a:pt x="285441" y="42083"/>
                </a:lnTo>
                <a:lnTo>
                  <a:pt x="285573" y="41332"/>
                </a:lnTo>
                <a:lnTo>
                  <a:pt x="285706" y="40537"/>
                </a:lnTo>
                <a:lnTo>
                  <a:pt x="285750" y="39742"/>
                </a:lnTo>
                <a:lnTo>
                  <a:pt x="285750" y="38948"/>
                </a:lnTo>
                <a:lnTo>
                  <a:pt x="285750" y="38197"/>
                </a:lnTo>
                <a:lnTo>
                  <a:pt x="285662" y="37402"/>
                </a:lnTo>
                <a:lnTo>
                  <a:pt x="285529" y="36651"/>
                </a:lnTo>
                <a:lnTo>
                  <a:pt x="285397" y="35901"/>
                </a:lnTo>
                <a:lnTo>
                  <a:pt x="285176" y="35150"/>
                </a:lnTo>
                <a:lnTo>
                  <a:pt x="284955" y="34399"/>
                </a:lnTo>
                <a:lnTo>
                  <a:pt x="284646" y="33693"/>
                </a:lnTo>
                <a:lnTo>
                  <a:pt x="284337" y="32986"/>
                </a:lnTo>
                <a:lnTo>
                  <a:pt x="283984" y="32280"/>
                </a:lnTo>
                <a:lnTo>
                  <a:pt x="283586" y="31617"/>
                </a:lnTo>
                <a:lnTo>
                  <a:pt x="283145" y="30955"/>
                </a:lnTo>
                <a:lnTo>
                  <a:pt x="282659" y="30337"/>
                </a:lnTo>
                <a:lnTo>
                  <a:pt x="282173" y="29763"/>
                </a:lnTo>
                <a:lnTo>
                  <a:pt x="281643" y="29189"/>
                </a:lnTo>
                <a:lnTo>
                  <a:pt x="281113" y="28703"/>
                </a:lnTo>
                <a:lnTo>
                  <a:pt x="280539" y="28217"/>
                </a:lnTo>
                <a:lnTo>
                  <a:pt x="279921" y="27776"/>
                </a:lnTo>
                <a:lnTo>
                  <a:pt x="279347" y="27378"/>
                </a:lnTo>
                <a:lnTo>
                  <a:pt x="278685" y="26981"/>
                </a:lnTo>
                <a:lnTo>
                  <a:pt x="278022" y="26672"/>
                </a:lnTo>
                <a:lnTo>
                  <a:pt x="277360" y="26362"/>
                </a:lnTo>
                <a:lnTo>
                  <a:pt x="276698" y="26098"/>
                </a:lnTo>
                <a:lnTo>
                  <a:pt x="275991" y="25877"/>
                </a:lnTo>
                <a:lnTo>
                  <a:pt x="275284" y="25700"/>
                </a:lnTo>
                <a:lnTo>
                  <a:pt x="274534" y="25568"/>
                </a:lnTo>
                <a:lnTo>
                  <a:pt x="273827" y="25435"/>
                </a:lnTo>
                <a:lnTo>
                  <a:pt x="273077" y="25391"/>
                </a:lnTo>
                <a:lnTo>
                  <a:pt x="272326" y="25347"/>
                </a:lnTo>
                <a:close/>
                <a:moveTo>
                  <a:pt x="215935" y="51268"/>
                </a:moveTo>
                <a:lnTo>
                  <a:pt x="215935" y="55551"/>
                </a:lnTo>
                <a:lnTo>
                  <a:pt x="267115" y="55551"/>
                </a:lnTo>
                <a:lnTo>
                  <a:pt x="267115" y="51268"/>
                </a:lnTo>
                <a:close/>
                <a:moveTo>
                  <a:pt x="81296" y="45086"/>
                </a:moveTo>
                <a:lnTo>
                  <a:pt x="82179" y="45130"/>
                </a:lnTo>
                <a:lnTo>
                  <a:pt x="83018" y="45262"/>
                </a:lnTo>
                <a:lnTo>
                  <a:pt x="83813" y="45439"/>
                </a:lnTo>
                <a:lnTo>
                  <a:pt x="84608" y="45748"/>
                </a:lnTo>
                <a:lnTo>
                  <a:pt x="85314" y="46101"/>
                </a:lnTo>
                <a:lnTo>
                  <a:pt x="85977" y="46543"/>
                </a:lnTo>
                <a:lnTo>
                  <a:pt x="86551" y="47029"/>
                </a:lnTo>
                <a:lnTo>
                  <a:pt x="87125" y="47603"/>
                </a:lnTo>
                <a:lnTo>
                  <a:pt x="87611" y="48177"/>
                </a:lnTo>
                <a:lnTo>
                  <a:pt x="88052" y="48839"/>
                </a:lnTo>
                <a:lnTo>
                  <a:pt x="88450" y="49546"/>
                </a:lnTo>
                <a:lnTo>
                  <a:pt x="88759" y="50296"/>
                </a:lnTo>
                <a:lnTo>
                  <a:pt x="89024" y="51047"/>
                </a:lnTo>
                <a:lnTo>
                  <a:pt x="89200" y="51842"/>
                </a:lnTo>
                <a:lnTo>
                  <a:pt x="89289" y="52637"/>
                </a:lnTo>
                <a:lnTo>
                  <a:pt x="89333" y="53476"/>
                </a:lnTo>
                <a:lnTo>
                  <a:pt x="89333" y="53608"/>
                </a:lnTo>
                <a:lnTo>
                  <a:pt x="89289" y="54447"/>
                </a:lnTo>
                <a:lnTo>
                  <a:pt x="89200" y="55242"/>
                </a:lnTo>
                <a:lnTo>
                  <a:pt x="89024" y="56037"/>
                </a:lnTo>
                <a:lnTo>
                  <a:pt x="88803" y="56788"/>
                </a:lnTo>
                <a:lnTo>
                  <a:pt x="88494" y="57538"/>
                </a:lnTo>
                <a:lnTo>
                  <a:pt x="88140" y="58201"/>
                </a:lnTo>
                <a:lnTo>
                  <a:pt x="87743" y="58863"/>
                </a:lnTo>
                <a:lnTo>
                  <a:pt x="87257" y="59437"/>
                </a:lnTo>
                <a:lnTo>
                  <a:pt x="86683" y="60011"/>
                </a:lnTo>
                <a:lnTo>
                  <a:pt x="86109" y="60453"/>
                </a:lnTo>
                <a:lnTo>
                  <a:pt x="85447" y="60894"/>
                </a:lnTo>
                <a:lnTo>
                  <a:pt x="84740" y="61248"/>
                </a:lnTo>
                <a:lnTo>
                  <a:pt x="83990" y="61557"/>
                </a:lnTo>
                <a:lnTo>
                  <a:pt x="83195" y="61733"/>
                </a:lnTo>
                <a:lnTo>
                  <a:pt x="82312" y="61866"/>
                </a:lnTo>
                <a:lnTo>
                  <a:pt x="81428" y="61910"/>
                </a:lnTo>
                <a:lnTo>
                  <a:pt x="80545" y="61866"/>
                </a:lnTo>
                <a:lnTo>
                  <a:pt x="79706" y="61733"/>
                </a:lnTo>
                <a:lnTo>
                  <a:pt x="78911" y="61512"/>
                </a:lnTo>
                <a:lnTo>
                  <a:pt x="78161" y="61248"/>
                </a:lnTo>
                <a:lnTo>
                  <a:pt x="77454" y="60850"/>
                </a:lnTo>
                <a:lnTo>
                  <a:pt x="76792" y="60453"/>
                </a:lnTo>
                <a:lnTo>
                  <a:pt x="76174" y="59923"/>
                </a:lnTo>
                <a:lnTo>
                  <a:pt x="75599" y="59393"/>
                </a:lnTo>
                <a:lnTo>
                  <a:pt x="75114" y="58775"/>
                </a:lnTo>
                <a:lnTo>
                  <a:pt x="74672" y="58156"/>
                </a:lnTo>
                <a:lnTo>
                  <a:pt x="74319" y="57450"/>
                </a:lnTo>
                <a:lnTo>
                  <a:pt x="73966" y="56699"/>
                </a:lnTo>
                <a:lnTo>
                  <a:pt x="73745" y="55949"/>
                </a:lnTo>
                <a:lnTo>
                  <a:pt x="73568" y="55154"/>
                </a:lnTo>
                <a:lnTo>
                  <a:pt x="73436" y="54315"/>
                </a:lnTo>
                <a:lnTo>
                  <a:pt x="73392" y="53476"/>
                </a:lnTo>
                <a:lnTo>
                  <a:pt x="73392" y="53387"/>
                </a:lnTo>
                <a:lnTo>
                  <a:pt x="73436" y="52548"/>
                </a:lnTo>
                <a:lnTo>
                  <a:pt x="73524" y="51709"/>
                </a:lnTo>
                <a:lnTo>
                  <a:pt x="73701" y="50959"/>
                </a:lnTo>
                <a:lnTo>
                  <a:pt x="73921" y="50164"/>
                </a:lnTo>
                <a:lnTo>
                  <a:pt x="74231" y="49457"/>
                </a:lnTo>
                <a:lnTo>
                  <a:pt x="74584" y="48751"/>
                </a:lnTo>
                <a:lnTo>
                  <a:pt x="75025" y="48133"/>
                </a:lnTo>
                <a:lnTo>
                  <a:pt x="75511" y="47514"/>
                </a:lnTo>
                <a:lnTo>
                  <a:pt x="76041" y="46984"/>
                </a:lnTo>
                <a:lnTo>
                  <a:pt x="76615" y="46499"/>
                </a:lnTo>
                <a:lnTo>
                  <a:pt x="77277" y="46101"/>
                </a:lnTo>
                <a:lnTo>
                  <a:pt x="77984" y="45748"/>
                </a:lnTo>
                <a:lnTo>
                  <a:pt x="78735" y="45439"/>
                </a:lnTo>
                <a:lnTo>
                  <a:pt x="79530" y="45218"/>
                </a:lnTo>
                <a:lnTo>
                  <a:pt x="80413" y="45130"/>
                </a:lnTo>
                <a:lnTo>
                  <a:pt x="81296" y="45086"/>
                </a:lnTo>
                <a:close/>
                <a:moveTo>
                  <a:pt x="134242" y="30381"/>
                </a:moveTo>
                <a:lnTo>
                  <a:pt x="134242" y="60055"/>
                </a:lnTo>
                <a:lnTo>
                  <a:pt x="134286" y="61292"/>
                </a:lnTo>
                <a:lnTo>
                  <a:pt x="134419" y="62440"/>
                </a:lnTo>
                <a:lnTo>
                  <a:pt x="134595" y="63500"/>
                </a:lnTo>
                <a:lnTo>
                  <a:pt x="134904" y="64471"/>
                </a:lnTo>
                <a:lnTo>
                  <a:pt x="135258" y="65310"/>
                </a:lnTo>
                <a:lnTo>
                  <a:pt x="135434" y="65663"/>
                </a:lnTo>
                <a:lnTo>
                  <a:pt x="135655" y="66061"/>
                </a:lnTo>
                <a:lnTo>
                  <a:pt x="135876" y="66370"/>
                </a:lnTo>
                <a:lnTo>
                  <a:pt x="136141" y="66679"/>
                </a:lnTo>
                <a:lnTo>
                  <a:pt x="136715" y="67253"/>
                </a:lnTo>
                <a:lnTo>
                  <a:pt x="137333" y="67739"/>
                </a:lnTo>
                <a:lnTo>
                  <a:pt x="137995" y="68180"/>
                </a:lnTo>
                <a:lnTo>
                  <a:pt x="138702" y="68489"/>
                </a:lnTo>
                <a:lnTo>
                  <a:pt x="139497" y="68754"/>
                </a:lnTo>
                <a:lnTo>
                  <a:pt x="140336" y="68975"/>
                </a:lnTo>
                <a:lnTo>
                  <a:pt x="141219" y="69108"/>
                </a:lnTo>
                <a:lnTo>
                  <a:pt x="142146" y="69196"/>
                </a:lnTo>
                <a:lnTo>
                  <a:pt x="144178" y="69196"/>
                </a:lnTo>
                <a:lnTo>
                  <a:pt x="145149" y="69064"/>
                </a:lnTo>
                <a:lnTo>
                  <a:pt x="146077" y="68931"/>
                </a:lnTo>
                <a:lnTo>
                  <a:pt x="146960" y="68710"/>
                </a:lnTo>
                <a:lnTo>
                  <a:pt x="147755" y="68489"/>
                </a:lnTo>
                <a:lnTo>
                  <a:pt x="148549" y="68180"/>
                </a:lnTo>
                <a:lnTo>
                  <a:pt x="149256" y="67827"/>
                </a:lnTo>
                <a:lnTo>
                  <a:pt x="149962" y="67430"/>
                </a:lnTo>
                <a:lnTo>
                  <a:pt x="149962" y="60497"/>
                </a:lnTo>
                <a:lnTo>
                  <a:pt x="149477" y="60718"/>
                </a:lnTo>
                <a:lnTo>
                  <a:pt x="148991" y="60938"/>
                </a:lnTo>
                <a:lnTo>
                  <a:pt x="148461" y="61159"/>
                </a:lnTo>
                <a:lnTo>
                  <a:pt x="147931" y="61292"/>
                </a:lnTo>
                <a:lnTo>
                  <a:pt x="147401" y="61424"/>
                </a:lnTo>
                <a:lnTo>
                  <a:pt x="146871" y="61512"/>
                </a:lnTo>
                <a:lnTo>
                  <a:pt x="146297" y="61557"/>
                </a:lnTo>
                <a:lnTo>
                  <a:pt x="145679" y="61557"/>
                </a:lnTo>
                <a:lnTo>
                  <a:pt x="145017" y="61512"/>
                </a:lnTo>
                <a:lnTo>
                  <a:pt x="144708" y="61468"/>
                </a:lnTo>
                <a:lnTo>
                  <a:pt x="144443" y="61380"/>
                </a:lnTo>
                <a:lnTo>
                  <a:pt x="144178" y="61292"/>
                </a:lnTo>
                <a:lnTo>
                  <a:pt x="143957" y="61159"/>
                </a:lnTo>
                <a:lnTo>
                  <a:pt x="143736" y="61027"/>
                </a:lnTo>
                <a:lnTo>
                  <a:pt x="143559" y="60850"/>
                </a:lnTo>
                <a:lnTo>
                  <a:pt x="143427" y="60629"/>
                </a:lnTo>
                <a:lnTo>
                  <a:pt x="143250" y="60409"/>
                </a:lnTo>
                <a:lnTo>
                  <a:pt x="143162" y="60188"/>
                </a:lnTo>
                <a:lnTo>
                  <a:pt x="143074" y="59923"/>
                </a:lnTo>
                <a:lnTo>
                  <a:pt x="142941" y="59305"/>
                </a:lnTo>
                <a:lnTo>
                  <a:pt x="142897" y="58598"/>
                </a:lnTo>
                <a:lnTo>
                  <a:pt x="142897" y="45571"/>
                </a:lnTo>
                <a:lnTo>
                  <a:pt x="150095" y="45571"/>
                </a:lnTo>
                <a:lnTo>
                  <a:pt x="150095" y="38197"/>
                </a:lnTo>
                <a:lnTo>
                  <a:pt x="142897" y="38197"/>
                </a:lnTo>
                <a:lnTo>
                  <a:pt x="142897" y="30381"/>
                </a:lnTo>
                <a:close/>
                <a:moveTo>
                  <a:pt x="101256" y="38197"/>
                </a:moveTo>
                <a:lnTo>
                  <a:pt x="101256" y="57936"/>
                </a:lnTo>
                <a:lnTo>
                  <a:pt x="101300" y="59216"/>
                </a:lnTo>
                <a:lnTo>
                  <a:pt x="101432" y="60409"/>
                </a:lnTo>
                <a:lnTo>
                  <a:pt x="101653" y="61557"/>
                </a:lnTo>
                <a:lnTo>
                  <a:pt x="101962" y="62661"/>
                </a:lnTo>
                <a:lnTo>
                  <a:pt x="102360" y="63676"/>
                </a:lnTo>
                <a:lnTo>
                  <a:pt x="102580" y="64118"/>
                </a:lnTo>
                <a:lnTo>
                  <a:pt x="102801" y="64604"/>
                </a:lnTo>
                <a:lnTo>
                  <a:pt x="103066" y="65045"/>
                </a:lnTo>
                <a:lnTo>
                  <a:pt x="103375" y="65443"/>
                </a:lnTo>
                <a:lnTo>
                  <a:pt x="103640" y="65840"/>
                </a:lnTo>
                <a:lnTo>
                  <a:pt x="103993" y="66237"/>
                </a:lnTo>
                <a:lnTo>
                  <a:pt x="104347" y="66591"/>
                </a:lnTo>
                <a:lnTo>
                  <a:pt x="104700" y="66900"/>
                </a:lnTo>
                <a:lnTo>
                  <a:pt x="105053" y="67209"/>
                </a:lnTo>
                <a:lnTo>
                  <a:pt x="105451" y="67518"/>
                </a:lnTo>
                <a:lnTo>
                  <a:pt x="105892" y="67783"/>
                </a:lnTo>
                <a:lnTo>
                  <a:pt x="106334" y="68048"/>
                </a:lnTo>
                <a:lnTo>
                  <a:pt x="106775" y="68269"/>
                </a:lnTo>
                <a:lnTo>
                  <a:pt x="107261" y="68489"/>
                </a:lnTo>
                <a:lnTo>
                  <a:pt x="107747" y="68666"/>
                </a:lnTo>
                <a:lnTo>
                  <a:pt x="108233" y="68799"/>
                </a:lnTo>
                <a:lnTo>
                  <a:pt x="108763" y="68931"/>
                </a:lnTo>
                <a:lnTo>
                  <a:pt x="109292" y="69064"/>
                </a:lnTo>
                <a:lnTo>
                  <a:pt x="109866" y="69152"/>
                </a:lnTo>
                <a:lnTo>
                  <a:pt x="110441" y="69196"/>
                </a:lnTo>
                <a:lnTo>
                  <a:pt x="111633" y="69240"/>
                </a:lnTo>
                <a:lnTo>
                  <a:pt x="112428" y="69240"/>
                </a:lnTo>
                <a:lnTo>
                  <a:pt x="113178" y="69152"/>
                </a:lnTo>
                <a:lnTo>
                  <a:pt x="113885" y="69019"/>
                </a:lnTo>
                <a:lnTo>
                  <a:pt x="114591" y="68843"/>
                </a:lnTo>
                <a:lnTo>
                  <a:pt x="115254" y="68622"/>
                </a:lnTo>
                <a:lnTo>
                  <a:pt x="115872" y="68401"/>
                </a:lnTo>
                <a:lnTo>
                  <a:pt x="116446" y="68092"/>
                </a:lnTo>
                <a:lnTo>
                  <a:pt x="116976" y="67783"/>
                </a:lnTo>
                <a:lnTo>
                  <a:pt x="117506" y="67430"/>
                </a:lnTo>
                <a:lnTo>
                  <a:pt x="117992" y="67032"/>
                </a:lnTo>
                <a:lnTo>
                  <a:pt x="118477" y="66635"/>
                </a:lnTo>
                <a:lnTo>
                  <a:pt x="118919" y="66193"/>
                </a:lnTo>
                <a:lnTo>
                  <a:pt x="119802" y="65310"/>
                </a:lnTo>
                <a:lnTo>
                  <a:pt x="120553" y="64383"/>
                </a:lnTo>
                <a:lnTo>
                  <a:pt x="120553" y="68710"/>
                </a:lnTo>
                <a:lnTo>
                  <a:pt x="129208" y="68710"/>
                </a:lnTo>
                <a:lnTo>
                  <a:pt x="129208" y="38197"/>
                </a:lnTo>
                <a:lnTo>
                  <a:pt x="120553" y="38197"/>
                </a:lnTo>
                <a:lnTo>
                  <a:pt x="120553" y="55198"/>
                </a:lnTo>
                <a:lnTo>
                  <a:pt x="120553" y="55949"/>
                </a:lnTo>
                <a:lnTo>
                  <a:pt x="120465" y="56655"/>
                </a:lnTo>
                <a:lnTo>
                  <a:pt x="120332" y="57273"/>
                </a:lnTo>
                <a:lnTo>
                  <a:pt x="120200" y="57891"/>
                </a:lnTo>
                <a:lnTo>
                  <a:pt x="119979" y="58466"/>
                </a:lnTo>
                <a:lnTo>
                  <a:pt x="119714" y="58951"/>
                </a:lnTo>
                <a:lnTo>
                  <a:pt x="119449" y="59437"/>
                </a:lnTo>
                <a:lnTo>
                  <a:pt x="119096" y="59834"/>
                </a:lnTo>
                <a:lnTo>
                  <a:pt x="118742" y="60188"/>
                </a:lnTo>
                <a:lnTo>
                  <a:pt x="118301" y="60541"/>
                </a:lnTo>
                <a:lnTo>
                  <a:pt x="117859" y="60806"/>
                </a:lnTo>
                <a:lnTo>
                  <a:pt x="117373" y="61027"/>
                </a:lnTo>
                <a:lnTo>
                  <a:pt x="116888" y="61203"/>
                </a:lnTo>
                <a:lnTo>
                  <a:pt x="116314" y="61292"/>
                </a:lnTo>
                <a:lnTo>
                  <a:pt x="115740" y="61380"/>
                </a:lnTo>
                <a:lnTo>
                  <a:pt x="115166" y="61424"/>
                </a:lnTo>
                <a:lnTo>
                  <a:pt x="114547" y="61380"/>
                </a:lnTo>
                <a:lnTo>
                  <a:pt x="113973" y="61292"/>
                </a:lnTo>
                <a:lnTo>
                  <a:pt x="113443" y="61203"/>
                </a:lnTo>
                <a:lnTo>
                  <a:pt x="112958" y="61027"/>
                </a:lnTo>
                <a:lnTo>
                  <a:pt x="112472" y="60806"/>
                </a:lnTo>
                <a:lnTo>
                  <a:pt x="112030" y="60541"/>
                </a:lnTo>
                <a:lnTo>
                  <a:pt x="111633" y="60188"/>
                </a:lnTo>
                <a:lnTo>
                  <a:pt x="111280" y="59834"/>
                </a:lnTo>
                <a:lnTo>
                  <a:pt x="110970" y="59437"/>
                </a:lnTo>
                <a:lnTo>
                  <a:pt x="110705" y="58951"/>
                </a:lnTo>
                <a:lnTo>
                  <a:pt x="110485" y="58466"/>
                </a:lnTo>
                <a:lnTo>
                  <a:pt x="110264" y="57891"/>
                </a:lnTo>
                <a:lnTo>
                  <a:pt x="110131" y="57273"/>
                </a:lnTo>
                <a:lnTo>
                  <a:pt x="109999" y="56655"/>
                </a:lnTo>
                <a:lnTo>
                  <a:pt x="109955" y="55949"/>
                </a:lnTo>
                <a:lnTo>
                  <a:pt x="109911" y="55198"/>
                </a:lnTo>
                <a:lnTo>
                  <a:pt x="109911" y="38197"/>
                </a:lnTo>
                <a:close/>
                <a:moveTo>
                  <a:pt x="14793" y="28261"/>
                </a:moveTo>
                <a:lnTo>
                  <a:pt x="14042" y="28305"/>
                </a:lnTo>
                <a:lnTo>
                  <a:pt x="13292" y="28394"/>
                </a:lnTo>
                <a:lnTo>
                  <a:pt x="12585" y="28482"/>
                </a:lnTo>
                <a:lnTo>
                  <a:pt x="11923" y="28615"/>
                </a:lnTo>
                <a:lnTo>
                  <a:pt x="11216" y="28747"/>
                </a:lnTo>
                <a:lnTo>
                  <a:pt x="10554" y="28924"/>
                </a:lnTo>
                <a:lnTo>
                  <a:pt x="9936" y="29144"/>
                </a:lnTo>
                <a:lnTo>
                  <a:pt x="9317" y="29365"/>
                </a:lnTo>
                <a:lnTo>
                  <a:pt x="8699" y="29586"/>
                </a:lnTo>
                <a:lnTo>
                  <a:pt x="8125" y="29851"/>
                </a:lnTo>
                <a:lnTo>
                  <a:pt x="7551" y="30160"/>
                </a:lnTo>
                <a:lnTo>
                  <a:pt x="7021" y="30469"/>
                </a:lnTo>
                <a:lnTo>
                  <a:pt x="6491" y="30822"/>
                </a:lnTo>
                <a:lnTo>
                  <a:pt x="5961" y="31176"/>
                </a:lnTo>
                <a:lnTo>
                  <a:pt x="5520" y="31573"/>
                </a:lnTo>
                <a:lnTo>
                  <a:pt x="5078" y="31971"/>
                </a:lnTo>
                <a:lnTo>
                  <a:pt x="4637" y="32412"/>
                </a:lnTo>
                <a:lnTo>
                  <a:pt x="4239" y="32854"/>
                </a:lnTo>
                <a:lnTo>
                  <a:pt x="3842" y="33295"/>
                </a:lnTo>
                <a:lnTo>
                  <a:pt x="3489" y="33781"/>
                </a:lnTo>
                <a:lnTo>
                  <a:pt x="3179" y="34311"/>
                </a:lnTo>
                <a:lnTo>
                  <a:pt x="2870" y="34797"/>
                </a:lnTo>
                <a:lnTo>
                  <a:pt x="2605" y="35371"/>
                </a:lnTo>
                <a:lnTo>
                  <a:pt x="2385" y="35901"/>
                </a:lnTo>
                <a:lnTo>
                  <a:pt x="2164" y="36475"/>
                </a:lnTo>
                <a:lnTo>
                  <a:pt x="1987" y="37093"/>
                </a:lnTo>
                <a:lnTo>
                  <a:pt x="1855" y="37711"/>
                </a:lnTo>
                <a:lnTo>
                  <a:pt x="1722" y="38329"/>
                </a:lnTo>
                <a:lnTo>
                  <a:pt x="1634" y="38948"/>
                </a:lnTo>
                <a:lnTo>
                  <a:pt x="1590" y="39610"/>
                </a:lnTo>
                <a:lnTo>
                  <a:pt x="1590" y="40272"/>
                </a:lnTo>
                <a:lnTo>
                  <a:pt x="1590" y="40405"/>
                </a:lnTo>
                <a:lnTo>
                  <a:pt x="1590" y="41111"/>
                </a:lnTo>
                <a:lnTo>
                  <a:pt x="1634" y="41818"/>
                </a:lnTo>
                <a:lnTo>
                  <a:pt x="1722" y="42480"/>
                </a:lnTo>
                <a:lnTo>
                  <a:pt x="1811" y="43098"/>
                </a:lnTo>
                <a:lnTo>
                  <a:pt x="1943" y="43717"/>
                </a:lnTo>
                <a:lnTo>
                  <a:pt x="2120" y="44291"/>
                </a:lnTo>
                <a:lnTo>
                  <a:pt x="2296" y="44821"/>
                </a:lnTo>
                <a:lnTo>
                  <a:pt x="2517" y="45351"/>
                </a:lnTo>
                <a:lnTo>
                  <a:pt x="2782" y="45836"/>
                </a:lnTo>
                <a:lnTo>
                  <a:pt x="3047" y="46322"/>
                </a:lnTo>
                <a:lnTo>
                  <a:pt x="3312" y="46764"/>
                </a:lnTo>
                <a:lnTo>
                  <a:pt x="3665" y="47205"/>
                </a:lnTo>
                <a:lnTo>
                  <a:pt x="3974" y="47603"/>
                </a:lnTo>
                <a:lnTo>
                  <a:pt x="4372" y="47956"/>
                </a:lnTo>
                <a:lnTo>
                  <a:pt x="4769" y="48353"/>
                </a:lnTo>
                <a:lnTo>
                  <a:pt x="5167" y="48707"/>
                </a:lnTo>
                <a:lnTo>
                  <a:pt x="5608" y="49016"/>
                </a:lnTo>
                <a:lnTo>
                  <a:pt x="6094" y="49325"/>
                </a:lnTo>
                <a:lnTo>
                  <a:pt x="7110" y="49899"/>
                </a:lnTo>
                <a:lnTo>
                  <a:pt x="8169" y="50429"/>
                </a:lnTo>
                <a:lnTo>
                  <a:pt x="9362" y="50914"/>
                </a:lnTo>
                <a:lnTo>
                  <a:pt x="10598" y="51356"/>
                </a:lnTo>
                <a:lnTo>
                  <a:pt x="11923" y="51798"/>
                </a:lnTo>
                <a:lnTo>
                  <a:pt x="13336" y="52195"/>
                </a:lnTo>
                <a:lnTo>
                  <a:pt x="14793" y="52593"/>
                </a:lnTo>
                <a:lnTo>
                  <a:pt x="17045" y="53211"/>
                </a:lnTo>
                <a:lnTo>
                  <a:pt x="18017" y="53476"/>
                </a:lnTo>
                <a:lnTo>
                  <a:pt x="18856" y="53785"/>
                </a:lnTo>
                <a:lnTo>
                  <a:pt x="19606" y="54050"/>
                </a:lnTo>
                <a:lnTo>
                  <a:pt x="20269" y="54359"/>
                </a:lnTo>
                <a:lnTo>
                  <a:pt x="20843" y="54624"/>
                </a:lnTo>
                <a:lnTo>
                  <a:pt x="21329" y="54933"/>
                </a:lnTo>
                <a:lnTo>
                  <a:pt x="21726" y="55198"/>
                </a:lnTo>
                <a:lnTo>
                  <a:pt x="22035" y="55507"/>
                </a:lnTo>
                <a:lnTo>
                  <a:pt x="22300" y="55816"/>
                </a:lnTo>
                <a:lnTo>
                  <a:pt x="22521" y="56169"/>
                </a:lnTo>
                <a:lnTo>
                  <a:pt x="22653" y="56523"/>
                </a:lnTo>
                <a:lnTo>
                  <a:pt x="22742" y="56876"/>
                </a:lnTo>
                <a:lnTo>
                  <a:pt x="22830" y="57229"/>
                </a:lnTo>
                <a:lnTo>
                  <a:pt x="22830" y="57627"/>
                </a:lnTo>
                <a:lnTo>
                  <a:pt x="22830" y="57759"/>
                </a:lnTo>
                <a:lnTo>
                  <a:pt x="22786" y="58201"/>
                </a:lnTo>
                <a:lnTo>
                  <a:pt x="22742" y="58598"/>
                </a:lnTo>
                <a:lnTo>
                  <a:pt x="22609" y="58995"/>
                </a:lnTo>
                <a:lnTo>
                  <a:pt x="22433" y="59349"/>
                </a:lnTo>
                <a:lnTo>
                  <a:pt x="22212" y="59658"/>
                </a:lnTo>
                <a:lnTo>
                  <a:pt x="21947" y="59967"/>
                </a:lnTo>
                <a:lnTo>
                  <a:pt x="21638" y="60276"/>
                </a:lnTo>
                <a:lnTo>
                  <a:pt x="21284" y="60497"/>
                </a:lnTo>
                <a:lnTo>
                  <a:pt x="20887" y="60762"/>
                </a:lnTo>
                <a:lnTo>
                  <a:pt x="20490" y="60938"/>
                </a:lnTo>
                <a:lnTo>
                  <a:pt x="20004" y="61115"/>
                </a:lnTo>
                <a:lnTo>
                  <a:pt x="19474" y="61248"/>
                </a:lnTo>
                <a:lnTo>
                  <a:pt x="18944" y="61380"/>
                </a:lnTo>
                <a:lnTo>
                  <a:pt x="18370" y="61468"/>
                </a:lnTo>
                <a:lnTo>
                  <a:pt x="17752" y="61512"/>
                </a:lnTo>
                <a:lnTo>
                  <a:pt x="16250" y="61512"/>
                </a:lnTo>
                <a:lnTo>
                  <a:pt x="15411" y="61424"/>
                </a:lnTo>
                <a:lnTo>
                  <a:pt x="14572" y="61336"/>
                </a:lnTo>
                <a:lnTo>
                  <a:pt x="13777" y="61159"/>
                </a:lnTo>
                <a:lnTo>
                  <a:pt x="13027" y="60983"/>
                </a:lnTo>
                <a:lnTo>
                  <a:pt x="12232" y="60762"/>
                </a:lnTo>
                <a:lnTo>
                  <a:pt x="11481" y="60497"/>
                </a:lnTo>
                <a:lnTo>
                  <a:pt x="10775" y="60232"/>
                </a:lnTo>
                <a:lnTo>
                  <a:pt x="10024" y="59879"/>
                </a:lnTo>
                <a:lnTo>
                  <a:pt x="9317" y="59525"/>
                </a:lnTo>
                <a:lnTo>
                  <a:pt x="8611" y="59128"/>
                </a:lnTo>
                <a:lnTo>
                  <a:pt x="7904" y="58686"/>
                </a:lnTo>
                <a:lnTo>
                  <a:pt x="7198" y="58245"/>
                </a:lnTo>
                <a:lnTo>
                  <a:pt x="6535" y="57759"/>
                </a:lnTo>
                <a:lnTo>
                  <a:pt x="5167" y="56699"/>
                </a:lnTo>
                <a:lnTo>
                  <a:pt x="0" y="62881"/>
                </a:lnTo>
                <a:lnTo>
                  <a:pt x="883" y="63676"/>
                </a:lnTo>
                <a:lnTo>
                  <a:pt x="1855" y="64383"/>
                </a:lnTo>
                <a:lnTo>
                  <a:pt x="2826" y="65045"/>
                </a:lnTo>
                <a:lnTo>
                  <a:pt x="3798" y="65663"/>
                </a:lnTo>
                <a:lnTo>
                  <a:pt x="4813" y="66237"/>
                </a:lnTo>
                <a:lnTo>
                  <a:pt x="5873" y="66767"/>
                </a:lnTo>
                <a:lnTo>
                  <a:pt x="6889" y="67253"/>
                </a:lnTo>
                <a:lnTo>
                  <a:pt x="7993" y="67695"/>
                </a:lnTo>
                <a:lnTo>
                  <a:pt x="9053" y="68048"/>
                </a:lnTo>
                <a:lnTo>
                  <a:pt x="10156" y="68357"/>
                </a:lnTo>
                <a:lnTo>
                  <a:pt x="11260" y="68622"/>
                </a:lnTo>
                <a:lnTo>
                  <a:pt x="12409" y="68887"/>
                </a:lnTo>
                <a:lnTo>
                  <a:pt x="13513" y="69019"/>
                </a:lnTo>
                <a:lnTo>
                  <a:pt x="14661" y="69152"/>
                </a:lnTo>
                <a:lnTo>
                  <a:pt x="15765" y="69240"/>
                </a:lnTo>
                <a:lnTo>
                  <a:pt x="16913" y="69284"/>
                </a:lnTo>
                <a:lnTo>
                  <a:pt x="18502" y="69196"/>
                </a:lnTo>
                <a:lnTo>
                  <a:pt x="19253" y="69152"/>
                </a:lnTo>
                <a:lnTo>
                  <a:pt x="20004" y="69064"/>
                </a:lnTo>
                <a:lnTo>
                  <a:pt x="20755" y="68931"/>
                </a:lnTo>
                <a:lnTo>
                  <a:pt x="21461" y="68799"/>
                </a:lnTo>
                <a:lnTo>
                  <a:pt x="22123" y="68622"/>
                </a:lnTo>
                <a:lnTo>
                  <a:pt x="22830" y="68445"/>
                </a:lnTo>
                <a:lnTo>
                  <a:pt x="23492" y="68225"/>
                </a:lnTo>
                <a:lnTo>
                  <a:pt x="24111" y="68004"/>
                </a:lnTo>
                <a:lnTo>
                  <a:pt x="24729" y="67739"/>
                </a:lnTo>
                <a:lnTo>
                  <a:pt x="25303" y="67430"/>
                </a:lnTo>
                <a:lnTo>
                  <a:pt x="25877" y="67121"/>
                </a:lnTo>
                <a:lnTo>
                  <a:pt x="26407" y="66811"/>
                </a:lnTo>
                <a:lnTo>
                  <a:pt x="26937" y="66414"/>
                </a:lnTo>
                <a:lnTo>
                  <a:pt x="27422" y="66061"/>
                </a:lnTo>
                <a:lnTo>
                  <a:pt x="27908" y="65663"/>
                </a:lnTo>
                <a:lnTo>
                  <a:pt x="28350" y="65222"/>
                </a:lnTo>
                <a:lnTo>
                  <a:pt x="28791" y="64780"/>
                </a:lnTo>
                <a:lnTo>
                  <a:pt x="29189" y="64294"/>
                </a:lnTo>
                <a:lnTo>
                  <a:pt x="29542" y="63809"/>
                </a:lnTo>
                <a:lnTo>
                  <a:pt x="29895" y="63279"/>
                </a:lnTo>
                <a:lnTo>
                  <a:pt x="30160" y="62749"/>
                </a:lnTo>
                <a:lnTo>
                  <a:pt x="30469" y="62175"/>
                </a:lnTo>
                <a:lnTo>
                  <a:pt x="30690" y="61601"/>
                </a:lnTo>
                <a:lnTo>
                  <a:pt x="30911" y="60983"/>
                </a:lnTo>
                <a:lnTo>
                  <a:pt x="31088" y="60364"/>
                </a:lnTo>
                <a:lnTo>
                  <a:pt x="31264" y="59702"/>
                </a:lnTo>
                <a:lnTo>
                  <a:pt x="31397" y="59040"/>
                </a:lnTo>
                <a:lnTo>
                  <a:pt x="31485" y="58333"/>
                </a:lnTo>
                <a:lnTo>
                  <a:pt x="31529" y="57627"/>
                </a:lnTo>
                <a:lnTo>
                  <a:pt x="31529" y="56920"/>
                </a:lnTo>
                <a:lnTo>
                  <a:pt x="31529" y="56788"/>
                </a:lnTo>
                <a:lnTo>
                  <a:pt x="31529" y="56169"/>
                </a:lnTo>
                <a:lnTo>
                  <a:pt x="31485" y="55551"/>
                </a:lnTo>
                <a:lnTo>
                  <a:pt x="31397" y="54933"/>
                </a:lnTo>
                <a:lnTo>
                  <a:pt x="31308" y="54359"/>
                </a:lnTo>
                <a:lnTo>
                  <a:pt x="31220" y="53829"/>
                </a:lnTo>
                <a:lnTo>
                  <a:pt x="31043" y="53299"/>
                </a:lnTo>
                <a:lnTo>
                  <a:pt x="30911" y="52769"/>
                </a:lnTo>
                <a:lnTo>
                  <a:pt x="30690" y="52283"/>
                </a:lnTo>
                <a:lnTo>
                  <a:pt x="30469" y="51798"/>
                </a:lnTo>
                <a:lnTo>
                  <a:pt x="30249" y="51356"/>
                </a:lnTo>
                <a:lnTo>
                  <a:pt x="29984" y="50914"/>
                </a:lnTo>
                <a:lnTo>
                  <a:pt x="29675" y="50517"/>
                </a:lnTo>
                <a:lnTo>
                  <a:pt x="29365" y="50120"/>
                </a:lnTo>
                <a:lnTo>
                  <a:pt x="29012" y="49722"/>
                </a:lnTo>
                <a:lnTo>
                  <a:pt x="28659" y="49369"/>
                </a:lnTo>
                <a:lnTo>
                  <a:pt x="28261" y="49016"/>
                </a:lnTo>
                <a:lnTo>
                  <a:pt x="27378" y="48309"/>
                </a:lnTo>
                <a:lnTo>
                  <a:pt x="26451" y="47735"/>
                </a:lnTo>
                <a:lnTo>
                  <a:pt x="25391" y="47161"/>
                </a:lnTo>
                <a:lnTo>
                  <a:pt x="24287" y="46631"/>
                </a:lnTo>
                <a:lnTo>
                  <a:pt x="23051" y="46145"/>
                </a:lnTo>
                <a:lnTo>
                  <a:pt x="21770" y="45660"/>
                </a:lnTo>
                <a:lnTo>
                  <a:pt x="20357" y="45262"/>
                </a:lnTo>
                <a:lnTo>
                  <a:pt x="18900" y="44821"/>
                </a:lnTo>
                <a:lnTo>
                  <a:pt x="16559" y="44202"/>
                </a:lnTo>
                <a:lnTo>
                  <a:pt x="14661" y="43628"/>
                </a:lnTo>
                <a:lnTo>
                  <a:pt x="13866" y="43363"/>
                </a:lnTo>
                <a:lnTo>
                  <a:pt x="13159" y="43098"/>
                </a:lnTo>
                <a:lnTo>
                  <a:pt x="12541" y="42834"/>
                </a:lnTo>
                <a:lnTo>
                  <a:pt x="12011" y="42524"/>
                </a:lnTo>
                <a:lnTo>
                  <a:pt x="11570" y="42259"/>
                </a:lnTo>
                <a:lnTo>
                  <a:pt x="11216" y="41950"/>
                </a:lnTo>
                <a:lnTo>
                  <a:pt x="10907" y="41597"/>
                </a:lnTo>
                <a:lnTo>
                  <a:pt x="10686" y="41288"/>
                </a:lnTo>
                <a:lnTo>
                  <a:pt x="10510" y="40891"/>
                </a:lnTo>
                <a:lnTo>
                  <a:pt x="10377" y="40493"/>
                </a:lnTo>
                <a:lnTo>
                  <a:pt x="10333" y="40052"/>
                </a:lnTo>
                <a:lnTo>
                  <a:pt x="10289" y="39610"/>
                </a:lnTo>
                <a:lnTo>
                  <a:pt x="10289" y="39477"/>
                </a:lnTo>
                <a:lnTo>
                  <a:pt x="10333" y="39124"/>
                </a:lnTo>
                <a:lnTo>
                  <a:pt x="10377" y="38771"/>
                </a:lnTo>
                <a:lnTo>
                  <a:pt x="10466" y="38462"/>
                </a:lnTo>
                <a:lnTo>
                  <a:pt x="10642" y="38109"/>
                </a:lnTo>
                <a:lnTo>
                  <a:pt x="10819" y="37799"/>
                </a:lnTo>
                <a:lnTo>
                  <a:pt x="11040" y="37535"/>
                </a:lnTo>
                <a:lnTo>
                  <a:pt x="11305" y="37270"/>
                </a:lnTo>
                <a:lnTo>
                  <a:pt x="11614" y="37005"/>
                </a:lnTo>
                <a:lnTo>
                  <a:pt x="11923" y="36784"/>
                </a:lnTo>
                <a:lnTo>
                  <a:pt x="12320" y="36607"/>
                </a:lnTo>
                <a:lnTo>
                  <a:pt x="12762" y="36431"/>
                </a:lnTo>
                <a:lnTo>
                  <a:pt x="13203" y="36298"/>
                </a:lnTo>
                <a:lnTo>
                  <a:pt x="13689" y="36166"/>
                </a:lnTo>
                <a:lnTo>
                  <a:pt x="14219" y="36077"/>
                </a:lnTo>
                <a:lnTo>
                  <a:pt x="14793" y="36033"/>
                </a:lnTo>
                <a:lnTo>
                  <a:pt x="16074" y="36033"/>
                </a:lnTo>
                <a:lnTo>
                  <a:pt x="16692" y="36077"/>
                </a:lnTo>
                <a:lnTo>
                  <a:pt x="17310" y="36166"/>
                </a:lnTo>
                <a:lnTo>
                  <a:pt x="17973" y="36298"/>
                </a:lnTo>
                <a:lnTo>
                  <a:pt x="18591" y="36431"/>
                </a:lnTo>
                <a:lnTo>
                  <a:pt x="19253" y="36607"/>
                </a:lnTo>
                <a:lnTo>
                  <a:pt x="19871" y="36828"/>
                </a:lnTo>
                <a:lnTo>
                  <a:pt x="20534" y="37049"/>
                </a:lnTo>
                <a:lnTo>
                  <a:pt x="21858" y="37623"/>
                </a:lnTo>
                <a:lnTo>
                  <a:pt x="23139" y="38285"/>
                </a:lnTo>
                <a:lnTo>
                  <a:pt x="24464" y="39080"/>
                </a:lnTo>
                <a:lnTo>
                  <a:pt x="25789" y="39919"/>
                </a:lnTo>
                <a:lnTo>
                  <a:pt x="30337" y="33339"/>
                </a:lnTo>
                <a:lnTo>
                  <a:pt x="29586" y="32765"/>
                </a:lnTo>
                <a:lnTo>
                  <a:pt x="28791" y="32191"/>
                </a:lnTo>
                <a:lnTo>
                  <a:pt x="27952" y="31661"/>
                </a:lnTo>
                <a:lnTo>
                  <a:pt x="27158" y="31176"/>
                </a:lnTo>
                <a:lnTo>
                  <a:pt x="26274" y="30734"/>
                </a:lnTo>
                <a:lnTo>
                  <a:pt x="25391" y="30293"/>
                </a:lnTo>
                <a:lnTo>
                  <a:pt x="24508" y="29939"/>
                </a:lnTo>
                <a:lnTo>
                  <a:pt x="23581" y="29586"/>
                </a:lnTo>
                <a:lnTo>
                  <a:pt x="22653" y="29277"/>
                </a:lnTo>
                <a:lnTo>
                  <a:pt x="21726" y="29012"/>
                </a:lnTo>
                <a:lnTo>
                  <a:pt x="20710" y="28791"/>
                </a:lnTo>
                <a:lnTo>
                  <a:pt x="19739" y="28615"/>
                </a:lnTo>
                <a:lnTo>
                  <a:pt x="18723" y="28438"/>
                </a:lnTo>
                <a:lnTo>
                  <a:pt x="17663" y="28350"/>
                </a:lnTo>
                <a:lnTo>
                  <a:pt x="16604" y="28305"/>
                </a:lnTo>
                <a:lnTo>
                  <a:pt x="15544" y="28261"/>
                </a:lnTo>
                <a:close/>
                <a:moveTo>
                  <a:pt x="166566" y="37711"/>
                </a:moveTo>
                <a:lnTo>
                  <a:pt x="165462" y="37755"/>
                </a:lnTo>
                <a:lnTo>
                  <a:pt x="164358" y="37888"/>
                </a:lnTo>
                <a:lnTo>
                  <a:pt x="163254" y="38064"/>
                </a:lnTo>
                <a:lnTo>
                  <a:pt x="162239" y="38374"/>
                </a:lnTo>
                <a:lnTo>
                  <a:pt x="161267" y="38727"/>
                </a:lnTo>
                <a:lnTo>
                  <a:pt x="160340" y="39124"/>
                </a:lnTo>
                <a:lnTo>
                  <a:pt x="159501" y="39654"/>
                </a:lnTo>
                <a:lnTo>
                  <a:pt x="158706" y="40228"/>
                </a:lnTo>
                <a:lnTo>
                  <a:pt x="157955" y="40891"/>
                </a:lnTo>
                <a:lnTo>
                  <a:pt x="157646" y="41244"/>
                </a:lnTo>
                <a:lnTo>
                  <a:pt x="157337" y="41597"/>
                </a:lnTo>
                <a:lnTo>
                  <a:pt x="157028" y="41995"/>
                </a:lnTo>
                <a:lnTo>
                  <a:pt x="156763" y="42392"/>
                </a:lnTo>
                <a:lnTo>
                  <a:pt x="156542" y="42834"/>
                </a:lnTo>
                <a:lnTo>
                  <a:pt x="156321" y="43275"/>
                </a:lnTo>
                <a:lnTo>
                  <a:pt x="156100" y="43717"/>
                </a:lnTo>
                <a:lnTo>
                  <a:pt x="155924" y="44202"/>
                </a:lnTo>
                <a:lnTo>
                  <a:pt x="155791" y="44688"/>
                </a:lnTo>
                <a:lnTo>
                  <a:pt x="155659" y="45218"/>
                </a:lnTo>
                <a:lnTo>
                  <a:pt x="155571" y="45748"/>
                </a:lnTo>
                <a:lnTo>
                  <a:pt x="155482" y="46278"/>
                </a:lnTo>
                <a:lnTo>
                  <a:pt x="155438" y="46808"/>
                </a:lnTo>
                <a:lnTo>
                  <a:pt x="155438" y="47382"/>
                </a:lnTo>
                <a:lnTo>
                  <a:pt x="155438" y="47514"/>
                </a:lnTo>
                <a:lnTo>
                  <a:pt x="155438" y="48044"/>
                </a:lnTo>
                <a:lnTo>
                  <a:pt x="155482" y="48574"/>
                </a:lnTo>
                <a:lnTo>
                  <a:pt x="155526" y="49060"/>
                </a:lnTo>
                <a:lnTo>
                  <a:pt x="155659" y="49546"/>
                </a:lnTo>
                <a:lnTo>
                  <a:pt x="155747" y="50031"/>
                </a:lnTo>
                <a:lnTo>
                  <a:pt x="155880" y="50429"/>
                </a:lnTo>
                <a:lnTo>
                  <a:pt x="156056" y="50870"/>
                </a:lnTo>
                <a:lnTo>
                  <a:pt x="156233" y="51268"/>
                </a:lnTo>
                <a:lnTo>
                  <a:pt x="156675" y="52018"/>
                </a:lnTo>
                <a:lnTo>
                  <a:pt x="157160" y="52681"/>
                </a:lnTo>
                <a:lnTo>
                  <a:pt x="157734" y="53299"/>
                </a:lnTo>
                <a:lnTo>
                  <a:pt x="158397" y="53829"/>
                </a:lnTo>
                <a:lnTo>
                  <a:pt x="159059" y="54359"/>
                </a:lnTo>
                <a:lnTo>
                  <a:pt x="159766" y="54800"/>
                </a:lnTo>
                <a:lnTo>
                  <a:pt x="160516" y="55198"/>
                </a:lnTo>
                <a:lnTo>
                  <a:pt x="161311" y="55551"/>
                </a:lnTo>
                <a:lnTo>
                  <a:pt x="162106" y="55860"/>
                </a:lnTo>
                <a:lnTo>
                  <a:pt x="162901" y="56169"/>
                </a:lnTo>
                <a:lnTo>
                  <a:pt x="164535" y="56699"/>
                </a:lnTo>
                <a:lnTo>
                  <a:pt x="166919" y="57406"/>
                </a:lnTo>
                <a:lnTo>
                  <a:pt x="168023" y="57759"/>
                </a:lnTo>
                <a:lnTo>
                  <a:pt x="168951" y="58112"/>
                </a:lnTo>
                <a:lnTo>
                  <a:pt x="169348" y="58333"/>
                </a:lnTo>
                <a:lnTo>
                  <a:pt x="169745" y="58554"/>
                </a:lnTo>
                <a:lnTo>
                  <a:pt x="170055" y="58775"/>
                </a:lnTo>
                <a:lnTo>
                  <a:pt x="170320" y="58995"/>
                </a:lnTo>
                <a:lnTo>
                  <a:pt x="170540" y="59260"/>
                </a:lnTo>
                <a:lnTo>
                  <a:pt x="170717" y="59570"/>
                </a:lnTo>
                <a:lnTo>
                  <a:pt x="170805" y="59879"/>
                </a:lnTo>
                <a:lnTo>
                  <a:pt x="170849" y="60232"/>
                </a:lnTo>
                <a:lnTo>
                  <a:pt x="170849" y="60320"/>
                </a:lnTo>
                <a:lnTo>
                  <a:pt x="170849" y="60585"/>
                </a:lnTo>
                <a:lnTo>
                  <a:pt x="170805" y="60806"/>
                </a:lnTo>
                <a:lnTo>
                  <a:pt x="170717" y="61027"/>
                </a:lnTo>
                <a:lnTo>
                  <a:pt x="170629" y="61248"/>
                </a:lnTo>
                <a:lnTo>
                  <a:pt x="170496" y="61468"/>
                </a:lnTo>
                <a:lnTo>
                  <a:pt x="170364" y="61645"/>
                </a:lnTo>
                <a:lnTo>
                  <a:pt x="170187" y="61822"/>
                </a:lnTo>
                <a:lnTo>
                  <a:pt x="169966" y="61954"/>
                </a:lnTo>
                <a:lnTo>
                  <a:pt x="169745" y="62131"/>
                </a:lnTo>
                <a:lnTo>
                  <a:pt x="169481" y="62263"/>
                </a:lnTo>
                <a:lnTo>
                  <a:pt x="169171" y="62351"/>
                </a:lnTo>
                <a:lnTo>
                  <a:pt x="168818" y="62440"/>
                </a:lnTo>
                <a:lnTo>
                  <a:pt x="168067" y="62572"/>
                </a:lnTo>
                <a:lnTo>
                  <a:pt x="167228" y="62616"/>
                </a:lnTo>
                <a:lnTo>
                  <a:pt x="166654" y="62572"/>
                </a:lnTo>
                <a:lnTo>
                  <a:pt x="166124" y="62528"/>
                </a:lnTo>
                <a:lnTo>
                  <a:pt x="165550" y="62484"/>
                </a:lnTo>
                <a:lnTo>
                  <a:pt x="164976" y="62351"/>
                </a:lnTo>
                <a:lnTo>
                  <a:pt x="163784" y="62087"/>
                </a:lnTo>
                <a:lnTo>
                  <a:pt x="162548" y="61689"/>
                </a:lnTo>
                <a:lnTo>
                  <a:pt x="161311" y="61159"/>
                </a:lnTo>
                <a:lnTo>
                  <a:pt x="160075" y="60541"/>
                </a:lnTo>
                <a:lnTo>
                  <a:pt x="158838" y="59790"/>
                </a:lnTo>
                <a:lnTo>
                  <a:pt x="157602" y="58951"/>
                </a:lnTo>
                <a:lnTo>
                  <a:pt x="153893" y="64648"/>
                </a:lnTo>
                <a:lnTo>
                  <a:pt x="154643" y="65222"/>
                </a:lnTo>
                <a:lnTo>
                  <a:pt x="155438" y="65752"/>
                </a:lnTo>
                <a:lnTo>
                  <a:pt x="156233" y="66282"/>
                </a:lnTo>
                <a:lnTo>
                  <a:pt x="157028" y="66723"/>
                </a:lnTo>
                <a:lnTo>
                  <a:pt x="157867" y="67121"/>
                </a:lnTo>
                <a:lnTo>
                  <a:pt x="158662" y="67518"/>
                </a:lnTo>
                <a:lnTo>
                  <a:pt x="159501" y="67871"/>
                </a:lnTo>
                <a:lnTo>
                  <a:pt x="160340" y="68136"/>
                </a:lnTo>
                <a:lnTo>
                  <a:pt x="161179" y="68401"/>
                </a:lnTo>
                <a:lnTo>
                  <a:pt x="162018" y="68666"/>
                </a:lnTo>
                <a:lnTo>
                  <a:pt x="162857" y="68843"/>
                </a:lnTo>
                <a:lnTo>
                  <a:pt x="163696" y="68975"/>
                </a:lnTo>
                <a:lnTo>
                  <a:pt x="164535" y="69108"/>
                </a:lnTo>
                <a:lnTo>
                  <a:pt x="165374" y="69196"/>
                </a:lnTo>
                <a:lnTo>
                  <a:pt x="166169" y="69240"/>
                </a:lnTo>
                <a:lnTo>
                  <a:pt x="166963" y="69284"/>
                </a:lnTo>
                <a:lnTo>
                  <a:pt x="168200" y="69240"/>
                </a:lnTo>
                <a:lnTo>
                  <a:pt x="169392" y="69108"/>
                </a:lnTo>
                <a:lnTo>
                  <a:pt x="170496" y="68931"/>
                </a:lnTo>
                <a:lnTo>
                  <a:pt x="171600" y="68666"/>
                </a:lnTo>
                <a:lnTo>
                  <a:pt x="172616" y="68357"/>
                </a:lnTo>
                <a:lnTo>
                  <a:pt x="173587" y="67915"/>
                </a:lnTo>
                <a:lnTo>
                  <a:pt x="174470" y="67430"/>
                </a:lnTo>
                <a:lnTo>
                  <a:pt x="174912" y="67165"/>
                </a:lnTo>
                <a:lnTo>
                  <a:pt x="175309" y="66900"/>
                </a:lnTo>
                <a:lnTo>
                  <a:pt x="175663" y="66547"/>
                </a:lnTo>
                <a:lnTo>
                  <a:pt x="176060" y="66237"/>
                </a:lnTo>
                <a:lnTo>
                  <a:pt x="176369" y="65884"/>
                </a:lnTo>
                <a:lnTo>
                  <a:pt x="176723" y="65487"/>
                </a:lnTo>
                <a:lnTo>
                  <a:pt x="176987" y="65133"/>
                </a:lnTo>
                <a:lnTo>
                  <a:pt x="177297" y="64692"/>
                </a:lnTo>
                <a:lnTo>
                  <a:pt x="177517" y="64250"/>
                </a:lnTo>
                <a:lnTo>
                  <a:pt x="177738" y="63809"/>
                </a:lnTo>
                <a:lnTo>
                  <a:pt x="177959" y="63323"/>
                </a:lnTo>
                <a:lnTo>
                  <a:pt x="178136" y="62837"/>
                </a:lnTo>
                <a:lnTo>
                  <a:pt x="178312" y="62307"/>
                </a:lnTo>
                <a:lnTo>
                  <a:pt x="178445" y="61777"/>
                </a:lnTo>
                <a:lnTo>
                  <a:pt x="178533" y="61203"/>
                </a:lnTo>
                <a:lnTo>
                  <a:pt x="178577" y="60629"/>
                </a:lnTo>
                <a:lnTo>
                  <a:pt x="178621" y="60055"/>
                </a:lnTo>
                <a:lnTo>
                  <a:pt x="178666" y="59393"/>
                </a:lnTo>
                <a:lnTo>
                  <a:pt x="178666" y="59305"/>
                </a:lnTo>
                <a:lnTo>
                  <a:pt x="178621" y="58775"/>
                </a:lnTo>
                <a:lnTo>
                  <a:pt x="178577" y="58289"/>
                </a:lnTo>
                <a:lnTo>
                  <a:pt x="178533" y="57803"/>
                </a:lnTo>
                <a:lnTo>
                  <a:pt x="178445" y="57362"/>
                </a:lnTo>
                <a:lnTo>
                  <a:pt x="178312" y="56920"/>
                </a:lnTo>
                <a:lnTo>
                  <a:pt x="178180" y="56523"/>
                </a:lnTo>
                <a:lnTo>
                  <a:pt x="178003" y="56125"/>
                </a:lnTo>
                <a:lnTo>
                  <a:pt x="177827" y="55728"/>
                </a:lnTo>
                <a:lnTo>
                  <a:pt x="177385" y="55021"/>
                </a:lnTo>
                <a:lnTo>
                  <a:pt x="176855" y="54359"/>
                </a:lnTo>
                <a:lnTo>
                  <a:pt x="176281" y="53741"/>
                </a:lnTo>
                <a:lnTo>
                  <a:pt x="175663" y="53211"/>
                </a:lnTo>
                <a:lnTo>
                  <a:pt x="174956" y="52725"/>
                </a:lnTo>
                <a:lnTo>
                  <a:pt x="174206" y="52283"/>
                </a:lnTo>
                <a:lnTo>
                  <a:pt x="173455" y="51842"/>
                </a:lnTo>
                <a:lnTo>
                  <a:pt x="172660" y="51489"/>
                </a:lnTo>
                <a:lnTo>
                  <a:pt x="171865" y="51135"/>
                </a:lnTo>
                <a:lnTo>
                  <a:pt x="171070" y="50826"/>
                </a:lnTo>
                <a:lnTo>
                  <a:pt x="169436" y="50252"/>
                </a:lnTo>
                <a:lnTo>
                  <a:pt x="167052" y="49457"/>
                </a:lnTo>
                <a:lnTo>
                  <a:pt x="166036" y="49060"/>
                </a:lnTo>
                <a:lnTo>
                  <a:pt x="165109" y="48618"/>
                </a:lnTo>
                <a:lnTo>
                  <a:pt x="164667" y="48442"/>
                </a:lnTo>
                <a:lnTo>
                  <a:pt x="164314" y="48221"/>
                </a:lnTo>
                <a:lnTo>
                  <a:pt x="164005" y="47956"/>
                </a:lnTo>
                <a:lnTo>
                  <a:pt x="163740" y="47735"/>
                </a:lnTo>
                <a:lnTo>
                  <a:pt x="163519" y="47470"/>
                </a:lnTo>
                <a:lnTo>
                  <a:pt x="163342" y="47205"/>
                </a:lnTo>
                <a:lnTo>
                  <a:pt x="163254" y="46896"/>
                </a:lnTo>
                <a:lnTo>
                  <a:pt x="163210" y="46587"/>
                </a:lnTo>
                <a:lnTo>
                  <a:pt x="163210" y="46499"/>
                </a:lnTo>
                <a:lnTo>
                  <a:pt x="163254" y="46057"/>
                </a:lnTo>
                <a:lnTo>
                  <a:pt x="163342" y="45836"/>
                </a:lnTo>
                <a:lnTo>
                  <a:pt x="163431" y="45660"/>
                </a:lnTo>
                <a:lnTo>
                  <a:pt x="163519" y="45483"/>
                </a:lnTo>
                <a:lnTo>
                  <a:pt x="163696" y="45306"/>
                </a:lnTo>
                <a:lnTo>
                  <a:pt x="164049" y="44997"/>
                </a:lnTo>
                <a:lnTo>
                  <a:pt x="164491" y="44732"/>
                </a:lnTo>
                <a:lnTo>
                  <a:pt x="165021" y="44556"/>
                </a:lnTo>
                <a:lnTo>
                  <a:pt x="165683" y="44423"/>
                </a:lnTo>
                <a:lnTo>
                  <a:pt x="166434" y="44379"/>
                </a:lnTo>
                <a:lnTo>
                  <a:pt x="167273" y="44423"/>
                </a:lnTo>
                <a:lnTo>
                  <a:pt x="168200" y="44556"/>
                </a:lnTo>
                <a:lnTo>
                  <a:pt x="169216" y="44821"/>
                </a:lnTo>
                <a:lnTo>
                  <a:pt x="170231" y="45130"/>
                </a:lnTo>
                <a:lnTo>
                  <a:pt x="171335" y="45571"/>
                </a:lnTo>
                <a:lnTo>
                  <a:pt x="172439" y="46057"/>
                </a:lnTo>
                <a:lnTo>
                  <a:pt x="173543" y="46587"/>
                </a:lnTo>
                <a:lnTo>
                  <a:pt x="174647" y="47249"/>
                </a:lnTo>
                <a:lnTo>
                  <a:pt x="177959" y="41244"/>
                </a:lnTo>
                <a:lnTo>
                  <a:pt x="177341" y="40846"/>
                </a:lnTo>
                <a:lnTo>
                  <a:pt x="176678" y="40449"/>
                </a:lnTo>
                <a:lnTo>
                  <a:pt x="176016" y="40096"/>
                </a:lnTo>
                <a:lnTo>
                  <a:pt x="175354" y="39742"/>
                </a:lnTo>
                <a:lnTo>
                  <a:pt x="174647" y="39433"/>
                </a:lnTo>
                <a:lnTo>
                  <a:pt x="173941" y="39168"/>
                </a:lnTo>
                <a:lnTo>
                  <a:pt x="173234" y="38903"/>
                </a:lnTo>
                <a:lnTo>
                  <a:pt x="172483" y="38638"/>
                </a:lnTo>
                <a:lnTo>
                  <a:pt x="171777" y="38418"/>
                </a:lnTo>
                <a:lnTo>
                  <a:pt x="171026" y="38241"/>
                </a:lnTo>
                <a:lnTo>
                  <a:pt x="170275" y="38109"/>
                </a:lnTo>
                <a:lnTo>
                  <a:pt x="169525" y="37976"/>
                </a:lnTo>
                <a:lnTo>
                  <a:pt x="168774" y="37844"/>
                </a:lnTo>
                <a:lnTo>
                  <a:pt x="168067" y="37799"/>
                </a:lnTo>
                <a:lnTo>
                  <a:pt x="167317" y="37755"/>
                </a:lnTo>
                <a:lnTo>
                  <a:pt x="166566" y="37711"/>
                </a:lnTo>
                <a:close/>
                <a:moveTo>
                  <a:pt x="49943" y="37623"/>
                </a:moveTo>
                <a:lnTo>
                  <a:pt x="49104" y="37667"/>
                </a:lnTo>
                <a:lnTo>
                  <a:pt x="48265" y="37799"/>
                </a:lnTo>
                <a:lnTo>
                  <a:pt x="47426" y="37932"/>
                </a:lnTo>
                <a:lnTo>
                  <a:pt x="46631" y="38109"/>
                </a:lnTo>
                <a:lnTo>
                  <a:pt x="45881" y="38329"/>
                </a:lnTo>
                <a:lnTo>
                  <a:pt x="45086" y="38594"/>
                </a:lnTo>
                <a:lnTo>
                  <a:pt x="44379" y="38859"/>
                </a:lnTo>
                <a:lnTo>
                  <a:pt x="43673" y="39168"/>
                </a:lnTo>
                <a:lnTo>
                  <a:pt x="42966" y="39522"/>
                </a:lnTo>
                <a:lnTo>
                  <a:pt x="42304" y="39919"/>
                </a:lnTo>
                <a:lnTo>
                  <a:pt x="41642" y="40317"/>
                </a:lnTo>
                <a:lnTo>
                  <a:pt x="41023" y="40758"/>
                </a:lnTo>
                <a:lnTo>
                  <a:pt x="40405" y="41244"/>
                </a:lnTo>
                <a:lnTo>
                  <a:pt x="39831" y="41774"/>
                </a:lnTo>
                <a:lnTo>
                  <a:pt x="39301" y="42259"/>
                </a:lnTo>
                <a:lnTo>
                  <a:pt x="38771" y="42834"/>
                </a:lnTo>
                <a:lnTo>
                  <a:pt x="38285" y="43408"/>
                </a:lnTo>
                <a:lnTo>
                  <a:pt x="37844" y="44026"/>
                </a:lnTo>
                <a:lnTo>
                  <a:pt x="37402" y="44644"/>
                </a:lnTo>
                <a:lnTo>
                  <a:pt x="37005" y="45262"/>
                </a:lnTo>
                <a:lnTo>
                  <a:pt x="36652" y="45925"/>
                </a:lnTo>
                <a:lnTo>
                  <a:pt x="36298" y="46631"/>
                </a:lnTo>
                <a:lnTo>
                  <a:pt x="35989" y="47338"/>
                </a:lnTo>
                <a:lnTo>
                  <a:pt x="35724" y="48044"/>
                </a:lnTo>
                <a:lnTo>
                  <a:pt x="35503" y="48795"/>
                </a:lnTo>
                <a:lnTo>
                  <a:pt x="35283" y="49546"/>
                </a:lnTo>
                <a:lnTo>
                  <a:pt x="35106" y="50296"/>
                </a:lnTo>
                <a:lnTo>
                  <a:pt x="34974" y="51091"/>
                </a:lnTo>
                <a:lnTo>
                  <a:pt x="34885" y="51886"/>
                </a:lnTo>
                <a:lnTo>
                  <a:pt x="34841" y="52681"/>
                </a:lnTo>
                <a:lnTo>
                  <a:pt x="34797" y="53476"/>
                </a:lnTo>
                <a:lnTo>
                  <a:pt x="34797" y="53608"/>
                </a:lnTo>
                <a:lnTo>
                  <a:pt x="34841" y="54403"/>
                </a:lnTo>
                <a:lnTo>
                  <a:pt x="34885" y="55198"/>
                </a:lnTo>
                <a:lnTo>
                  <a:pt x="34974" y="55993"/>
                </a:lnTo>
                <a:lnTo>
                  <a:pt x="35106" y="56788"/>
                </a:lnTo>
                <a:lnTo>
                  <a:pt x="35283" y="57538"/>
                </a:lnTo>
                <a:lnTo>
                  <a:pt x="35503" y="58289"/>
                </a:lnTo>
                <a:lnTo>
                  <a:pt x="35724" y="59040"/>
                </a:lnTo>
                <a:lnTo>
                  <a:pt x="35989" y="59746"/>
                </a:lnTo>
                <a:lnTo>
                  <a:pt x="36298" y="60453"/>
                </a:lnTo>
                <a:lnTo>
                  <a:pt x="36652" y="61115"/>
                </a:lnTo>
                <a:lnTo>
                  <a:pt x="37005" y="61777"/>
                </a:lnTo>
                <a:lnTo>
                  <a:pt x="37402" y="62440"/>
                </a:lnTo>
                <a:lnTo>
                  <a:pt x="37844" y="63058"/>
                </a:lnTo>
                <a:lnTo>
                  <a:pt x="38330" y="63632"/>
                </a:lnTo>
                <a:lnTo>
                  <a:pt x="38815" y="64206"/>
                </a:lnTo>
                <a:lnTo>
                  <a:pt x="39301" y="64780"/>
                </a:lnTo>
                <a:lnTo>
                  <a:pt x="39875" y="65266"/>
                </a:lnTo>
                <a:lnTo>
                  <a:pt x="40405" y="65796"/>
                </a:lnTo>
                <a:lnTo>
                  <a:pt x="41023" y="66237"/>
                </a:lnTo>
                <a:lnTo>
                  <a:pt x="41642" y="66679"/>
                </a:lnTo>
                <a:lnTo>
                  <a:pt x="42260" y="67076"/>
                </a:lnTo>
                <a:lnTo>
                  <a:pt x="42966" y="67474"/>
                </a:lnTo>
                <a:lnTo>
                  <a:pt x="43629" y="67827"/>
                </a:lnTo>
                <a:lnTo>
                  <a:pt x="44335" y="68136"/>
                </a:lnTo>
                <a:lnTo>
                  <a:pt x="45086" y="68401"/>
                </a:lnTo>
                <a:lnTo>
                  <a:pt x="45837" y="68666"/>
                </a:lnTo>
                <a:lnTo>
                  <a:pt x="46587" y="68887"/>
                </a:lnTo>
                <a:lnTo>
                  <a:pt x="47382" y="69064"/>
                </a:lnTo>
                <a:lnTo>
                  <a:pt x="48177" y="69196"/>
                </a:lnTo>
                <a:lnTo>
                  <a:pt x="49016" y="69284"/>
                </a:lnTo>
                <a:lnTo>
                  <a:pt x="49855" y="69373"/>
                </a:lnTo>
                <a:lnTo>
                  <a:pt x="50694" y="69373"/>
                </a:lnTo>
                <a:lnTo>
                  <a:pt x="51798" y="69328"/>
                </a:lnTo>
                <a:lnTo>
                  <a:pt x="52858" y="69284"/>
                </a:lnTo>
                <a:lnTo>
                  <a:pt x="53873" y="69152"/>
                </a:lnTo>
                <a:lnTo>
                  <a:pt x="54801" y="68975"/>
                </a:lnTo>
                <a:lnTo>
                  <a:pt x="55684" y="68754"/>
                </a:lnTo>
                <a:lnTo>
                  <a:pt x="56523" y="68445"/>
                </a:lnTo>
                <a:lnTo>
                  <a:pt x="57362" y="68136"/>
                </a:lnTo>
                <a:lnTo>
                  <a:pt x="58113" y="67783"/>
                </a:lnTo>
                <a:lnTo>
                  <a:pt x="58819" y="67430"/>
                </a:lnTo>
                <a:lnTo>
                  <a:pt x="59526" y="66988"/>
                </a:lnTo>
                <a:lnTo>
                  <a:pt x="60188" y="66547"/>
                </a:lnTo>
                <a:lnTo>
                  <a:pt x="60806" y="66017"/>
                </a:lnTo>
                <a:lnTo>
                  <a:pt x="61425" y="65531"/>
                </a:lnTo>
                <a:lnTo>
                  <a:pt x="62043" y="64957"/>
                </a:lnTo>
                <a:lnTo>
                  <a:pt x="62617" y="64383"/>
                </a:lnTo>
                <a:lnTo>
                  <a:pt x="63147" y="63809"/>
                </a:lnTo>
                <a:lnTo>
                  <a:pt x="58113" y="58686"/>
                </a:lnTo>
                <a:lnTo>
                  <a:pt x="57318" y="59393"/>
                </a:lnTo>
                <a:lnTo>
                  <a:pt x="56523" y="60011"/>
                </a:lnTo>
                <a:lnTo>
                  <a:pt x="55728" y="60585"/>
                </a:lnTo>
                <a:lnTo>
                  <a:pt x="54889" y="61027"/>
                </a:lnTo>
                <a:lnTo>
                  <a:pt x="54447" y="61248"/>
                </a:lnTo>
                <a:lnTo>
                  <a:pt x="54050" y="61424"/>
                </a:lnTo>
                <a:lnTo>
                  <a:pt x="53564" y="61557"/>
                </a:lnTo>
                <a:lnTo>
                  <a:pt x="53123" y="61689"/>
                </a:lnTo>
                <a:lnTo>
                  <a:pt x="52637" y="61777"/>
                </a:lnTo>
                <a:lnTo>
                  <a:pt x="52151" y="61866"/>
                </a:lnTo>
                <a:lnTo>
                  <a:pt x="51621" y="61910"/>
                </a:lnTo>
                <a:lnTo>
                  <a:pt x="51091" y="61910"/>
                </a:lnTo>
                <a:lnTo>
                  <a:pt x="50208" y="61866"/>
                </a:lnTo>
                <a:lnTo>
                  <a:pt x="49413" y="61733"/>
                </a:lnTo>
                <a:lnTo>
                  <a:pt x="48619" y="61557"/>
                </a:lnTo>
                <a:lnTo>
                  <a:pt x="47868" y="61248"/>
                </a:lnTo>
                <a:lnTo>
                  <a:pt x="47205" y="60894"/>
                </a:lnTo>
                <a:lnTo>
                  <a:pt x="46543" y="60497"/>
                </a:lnTo>
                <a:lnTo>
                  <a:pt x="45969" y="60011"/>
                </a:lnTo>
                <a:lnTo>
                  <a:pt x="45439" y="59437"/>
                </a:lnTo>
                <a:lnTo>
                  <a:pt x="44953" y="58863"/>
                </a:lnTo>
                <a:lnTo>
                  <a:pt x="44556" y="58201"/>
                </a:lnTo>
                <a:lnTo>
                  <a:pt x="44203" y="57494"/>
                </a:lnTo>
                <a:lnTo>
                  <a:pt x="43894" y="56788"/>
                </a:lnTo>
                <a:lnTo>
                  <a:pt x="43673" y="55993"/>
                </a:lnTo>
                <a:lnTo>
                  <a:pt x="43496" y="55198"/>
                </a:lnTo>
                <a:lnTo>
                  <a:pt x="43364" y="54359"/>
                </a:lnTo>
                <a:lnTo>
                  <a:pt x="43364" y="53476"/>
                </a:lnTo>
                <a:lnTo>
                  <a:pt x="43364" y="53387"/>
                </a:lnTo>
                <a:lnTo>
                  <a:pt x="43364" y="52548"/>
                </a:lnTo>
                <a:lnTo>
                  <a:pt x="43496" y="51709"/>
                </a:lnTo>
                <a:lnTo>
                  <a:pt x="43673" y="50959"/>
                </a:lnTo>
                <a:lnTo>
                  <a:pt x="43894" y="50164"/>
                </a:lnTo>
                <a:lnTo>
                  <a:pt x="44203" y="49457"/>
                </a:lnTo>
                <a:lnTo>
                  <a:pt x="44556" y="48751"/>
                </a:lnTo>
                <a:lnTo>
                  <a:pt x="44953" y="48133"/>
                </a:lnTo>
                <a:lnTo>
                  <a:pt x="45439" y="47514"/>
                </a:lnTo>
                <a:lnTo>
                  <a:pt x="45925" y="46984"/>
                </a:lnTo>
                <a:lnTo>
                  <a:pt x="46499" y="46499"/>
                </a:lnTo>
                <a:lnTo>
                  <a:pt x="47117" y="46101"/>
                </a:lnTo>
                <a:lnTo>
                  <a:pt x="47780" y="45748"/>
                </a:lnTo>
                <a:lnTo>
                  <a:pt x="48442" y="45439"/>
                </a:lnTo>
                <a:lnTo>
                  <a:pt x="49193" y="45218"/>
                </a:lnTo>
                <a:lnTo>
                  <a:pt x="49943" y="45130"/>
                </a:lnTo>
                <a:lnTo>
                  <a:pt x="50738" y="45086"/>
                </a:lnTo>
                <a:lnTo>
                  <a:pt x="51312" y="45086"/>
                </a:lnTo>
                <a:lnTo>
                  <a:pt x="51842" y="45130"/>
                </a:lnTo>
                <a:lnTo>
                  <a:pt x="52372" y="45218"/>
                </a:lnTo>
                <a:lnTo>
                  <a:pt x="52858" y="45306"/>
                </a:lnTo>
                <a:lnTo>
                  <a:pt x="53344" y="45439"/>
                </a:lnTo>
                <a:lnTo>
                  <a:pt x="53785" y="45571"/>
                </a:lnTo>
                <a:lnTo>
                  <a:pt x="54227" y="45748"/>
                </a:lnTo>
                <a:lnTo>
                  <a:pt x="54668" y="45969"/>
                </a:lnTo>
                <a:lnTo>
                  <a:pt x="55463" y="46455"/>
                </a:lnTo>
                <a:lnTo>
                  <a:pt x="56214" y="47029"/>
                </a:lnTo>
                <a:lnTo>
                  <a:pt x="56965" y="47691"/>
                </a:lnTo>
                <a:lnTo>
                  <a:pt x="57715" y="48442"/>
                </a:lnTo>
                <a:lnTo>
                  <a:pt x="63014" y="42745"/>
                </a:lnTo>
                <a:lnTo>
                  <a:pt x="62440" y="42127"/>
                </a:lnTo>
                <a:lnTo>
                  <a:pt x="61866" y="41597"/>
                </a:lnTo>
                <a:lnTo>
                  <a:pt x="61292" y="41067"/>
                </a:lnTo>
                <a:lnTo>
                  <a:pt x="60718" y="40581"/>
                </a:lnTo>
                <a:lnTo>
                  <a:pt x="60056" y="40140"/>
                </a:lnTo>
                <a:lnTo>
                  <a:pt x="59393" y="39698"/>
                </a:lnTo>
                <a:lnTo>
                  <a:pt x="58731" y="39301"/>
                </a:lnTo>
                <a:lnTo>
                  <a:pt x="57980" y="38992"/>
                </a:lnTo>
                <a:lnTo>
                  <a:pt x="57229" y="38638"/>
                </a:lnTo>
                <a:lnTo>
                  <a:pt x="56435" y="38374"/>
                </a:lnTo>
                <a:lnTo>
                  <a:pt x="55596" y="38153"/>
                </a:lnTo>
                <a:lnTo>
                  <a:pt x="54757" y="37976"/>
                </a:lnTo>
                <a:lnTo>
                  <a:pt x="53829" y="37799"/>
                </a:lnTo>
                <a:lnTo>
                  <a:pt x="52858" y="37711"/>
                </a:lnTo>
                <a:lnTo>
                  <a:pt x="51842" y="37623"/>
                </a:lnTo>
                <a:close/>
                <a:moveTo>
                  <a:pt x="80545" y="37623"/>
                </a:moveTo>
                <a:lnTo>
                  <a:pt x="79662" y="37667"/>
                </a:lnTo>
                <a:lnTo>
                  <a:pt x="78823" y="37799"/>
                </a:lnTo>
                <a:lnTo>
                  <a:pt x="77984" y="37932"/>
                </a:lnTo>
                <a:lnTo>
                  <a:pt x="77189" y="38109"/>
                </a:lnTo>
                <a:lnTo>
                  <a:pt x="76350" y="38329"/>
                </a:lnTo>
                <a:lnTo>
                  <a:pt x="75599" y="38550"/>
                </a:lnTo>
                <a:lnTo>
                  <a:pt x="74849" y="38859"/>
                </a:lnTo>
                <a:lnTo>
                  <a:pt x="74098" y="39168"/>
                </a:lnTo>
                <a:lnTo>
                  <a:pt x="73392" y="39522"/>
                </a:lnTo>
                <a:lnTo>
                  <a:pt x="72685" y="39919"/>
                </a:lnTo>
                <a:lnTo>
                  <a:pt x="72023" y="40317"/>
                </a:lnTo>
                <a:lnTo>
                  <a:pt x="71360" y="40758"/>
                </a:lnTo>
                <a:lnTo>
                  <a:pt x="70742" y="41244"/>
                </a:lnTo>
                <a:lnTo>
                  <a:pt x="70124" y="41730"/>
                </a:lnTo>
                <a:lnTo>
                  <a:pt x="69594" y="42259"/>
                </a:lnTo>
                <a:lnTo>
                  <a:pt x="69020" y="42834"/>
                </a:lnTo>
                <a:lnTo>
                  <a:pt x="68534" y="43408"/>
                </a:lnTo>
                <a:lnTo>
                  <a:pt x="68048" y="43982"/>
                </a:lnTo>
                <a:lnTo>
                  <a:pt x="67607" y="44600"/>
                </a:lnTo>
                <a:lnTo>
                  <a:pt x="67165" y="45262"/>
                </a:lnTo>
                <a:lnTo>
                  <a:pt x="66768" y="45925"/>
                </a:lnTo>
                <a:lnTo>
                  <a:pt x="66414" y="46587"/>
                </a:lnTo>
                <a:lnTo>
                  <a:pt x="66105" y="47294"/>
                </a:lnTo>
                <a:lnTo>
                  <a:pt x="65840" y="48044"/>
                </a:lnTo>
                <a:lnTo>
                  <a:pt x="65575" y="48751"/>
                </a:lnTo>
                <a:lnTo>
                  <a:pt x="65355" y="49501"/>
                </a:lnTo>
                <a:lnTo>
                  <a:pt x="65178" y="50296"/>
                </a:lnTo>
                <a:lnTo>
                  <a:pt x="65046" y="51091"/>
                </a:lnTo>
                <a:lnTo>
                  <a:pt x="64957" y="51886"/>
                </a:lnTo>
                <a:lnTo>
                  <a:pt x="64869" y="52681"/>
                </a:lnTo>
                <a:lnTo>
                  <a:pt x="64869" y="53476"/>
                </a:lnTo>
                <a:lnTo>
                  <a:pt x="64869" y="53608"/>
                </a:lnTo>
                <a:lnTo>
                  <a:pt x="64869" y="54403"/>
                </a:lnTo>
                <a:lnTo>
                  <a:pt x="64957" y="55242"/>
                </a:lnTo>
                <a:lnTo>
                  <a:pt x="65046" y="56037"/>
                </a:lnTo>
                <a:lnTo>
                  <a:pt x="65178" y="56788"/>
                </a:lnTo>
                <a:lnTo>
                  <a:pt x="65355" y="57582"/>
                </a:lnTo>
                <a:lnTo>
                  <a:pt x="65575" y="58333"/>
                </a:lnTo>
                <a:lnTo>
                  <a:pt x="65796" y="59040"/>
                </a:lnTo>
                <a:lnTo>
                  <a:pt x="66105" y="59790"/>
                </a:lnTo>
                <a:lnTo>
                  <a:pt x="66414" y="60453"/>
                </a:lnTo>
                <a:lnTo>
                  <a:pt x="66768" y="61159"/>
                </a:lnTo>
                <a:lnTo>
                  <a:pt x="67165" y="61822"/>
                </a:lnTo>
                <a:lnTo>
                  <a:pt x="67563" y="62440"/>
                </a:lnTo>
                <a:lnTo>
                  <a:pt x="68004" y="63058"/>
                </a:lnTo>
                <a:lnTo>
                  <a:pt x="68490" y="63676"/>
                </a:lnTo>
                <a:lnTo>
                  <a:pt x="69020" y="64250"/>
                </a:lnTo>
                <a:lnTo>
                  <a:pt x="69550" y="64780"/>
                </a:lnTo>
                <a:lnTo>
                  <a:pt x="70124" y="65310"/>
                </a:lnTo>
                <a:lnTo>
                  <a:pt x="70698" y="65796"/>
                </a:lnTo>
                <a:lnTo>
                  <a:pt x="71316" y="66282"/>
                </a:lnTo>
                <a:lnTo>
                  <a:pt x="71934" y="66679"/>
                </a:lnTo>
                <a:lnTo>
                  <a:pt x="72641" y="67121"/>
                </a:lnTo>
                <a:lnTo>
                  <a:pt x="73303" y="67474"/>
                </a:lnTo>
                <a:lnTo>
                  <a:pt x="74010" y="67827"/>
                </a:lnTo>
                <a:lnTo>
                  <a:pt x="74760" y="68136"/>
                </a:lnTo>
                <a:lnTo>
                  <a:pt x="75511" y="68445"/>
                </a:lnTo>
                <a:lnTo>
                  <a:pt x="76306" y="68666"/>
                </a:lnTo>
                <a:lnTo>
                  <a:pt x="77101" y="68887"/>
                </a:lnTo>
                <a:lnTo>
                  <a:pt x="77896" y="69064"/>
                </a:lnTo>
                <a:lnTo>
                  <a:pt x="78735" y="69196"/>
                </a:lnTo>
                <a:lnTo>
                  <a:pt x="79574" y="69284"/>
                </a:lnTo>
                <a:lnTo>
                  <a:pt x="80457" y="69373"/>
                </a:lnTo>
                <a:lnTo>
                  <a:pt x="82179" y="69373"/>
                </a:lnTo>
                <a:lnTo>
                  <a:pt x="83062" y="69284"/>
                </a:lnTo>
                <a:lnTo>
                  <a:pt x="83901" y="69196"/>
                </a:lnTo>
                <a:lnTo>
                  <a:pt x="84740" y="69064"/>
                </a:lnTo>
                <a:lnTo>
                  <a:pt x="85579" y="68887"/>
                </a:lnTo>
                <a:lnTo>
                  <a:pt x="86374" y="68666"/>
                </a:lnTo>
                <a:lnTo>
                  <a:pt x="87169" y="68401"/>
                </a:lnTo>
                <a:lnTo>
                  <a:pt x="87920" y="68136"/>
                </a:lnTo>
                <a:lnTo>
                  <a:pt x="88670" y="67827"/>
                </a:lnTo>
                <a:lnTo>
                  <a:pt x="89377" y="67474"/>
                </a:lnTo>
                <a:lnTo>
                  <a:pt x="90083" y="67076"/>
                </a:lnTo>
                <a:lnTo>
                  <a:pt x="90746" y="66679"/>
                </a:lnTo>
                <a:lnTo>
                  <a:pt x="91364" y="66237"/>
                </a:lnTo>
                <a:lnTo>
                  <a:pt x="91982" y="65752"/>
                </a:lnTo>
                <a:lnTo>
                  <a:pt x="92600" y="65266"/>
                </a:lnTo>
                <a:lnTo>
                  <a:pt x="93175" y="64736"/>
                </a:lnTo>
                <a:lnTo>
                  <a:pt x="93704" y="64162"/>
                </a:lnTo>
                <a:lnTo>
                  <a:pt x="94234" y="63588"/>
                </a:lnTo>
                <a:lnTo>
                  <a:pt x="94676" y="63014"/>
                </a:lnTo>
                <a:lnTo>
                  <a:pt x="95162" y="62351"/>
                </a:lnTo>
                <a:lnTo>
                  <a:pt x="95559" y="61733"/>
                </a:lnTo>
                <a:lnTo>
                  <a:pt x="95957" y="61071"/>
                </a:lnTo>
                <a:lnTo>
                  <a:pt x="96310" y="60364"/>
                </a:lnTo>
                <a:lnTo>
                  <a:pt x="96619" y="59658"/>
                </a:lnTo>
                <a:lnTo>
                  <a:pt x="96928" y="58951"/>
                </a:lnTo>
                <a:lnTo>
                  <a:pt x="97149" y="58201"/>
                </a:lnTo>
                <a:lnTo>
                  <a:pt x="97370" y="57450"/>
                </a:lnTo>
                <a:lnTo>
                  <a:pt x="97546" y="56699"/>
                </a:lnTo>
                <a:lnTo>
                  <a:pt x="97679" y="55904"/>
                </a:lnTo>
                <a:lnTo>
                  <a:pt x="97811" y="55110"/>
                </a:lnTo>
                <a:lnTo>
                  <a:pt x="97855" y="54315"/>
                </a:lnTo>
                <a:lnTo>
                  <a:pt x="97900" y="53476"/>
                </a:lnTo>
                <a:lnTo>
                  <a:pt x="97900" y="53387"/>
                </a:lnTo>
                <a:lnTo>
                  <a:pt x="97855" y="52548"/>
                </a:lnTo>
                <a:lnTo>
                  <a:pt x="97811" y="51753"/>
                </a:lnTo>
                <a:lnTo>
                  <a:pt x="97723" y="50959"/>
                </a:lnTo>
                <a:lnTo>
                  <a:pt x="97546" y="50164"/>
                </a:lnTo>
                <a:lnTo>
                  <a:pt x="97370" y="49413"/>
                </a:lnTo>
                <a:lnTo>
                  <a:pt x="97193" y="48662"/>
                </a:lnTo>
                <a:lnTo>
                  <a:pt x="96928" y="47912"/>
                </a:lnTo>
                <a:lnTo>
                  <a:pt x="96619" y="47205"/>
                </a:lnTo>
                <a:lnTo>
                  <a:pt x="96310" y="46499"/>
                </a:lnTo>
                <a:lnTo>
                  <a:pt x="95957" y="45836"/>
                </a:lnTo>
                <a:lnTo>
                  <a:pt x="95603" y="45174"/>
                </a:lnTo>
                <a:lnTo>
                  <a:pt x="95162" y="44512"/>
                </a:lnTo>
                <a:lnTo>
                  <a:pt x="94720" y="43937"/>
                </a:lnTo>
                <a:lnTo>
                  <a:pt x="94234" y="43319"/>
                </a:lnTo>
                <a:lnTo>
                  <a:pt x="93749" y="42745"/>
                </a:lnTo>
                <a:lnTo>
                  <a:pt x="93219" y="42215"/>
                </a:lnTo>
                <a:lnTo>
                  <a:pt x="92645" y="41685"/>
                </a:lnTo>
                <a:lnTo>
                  <a:pt x="92026" y="41200"/>
                </a:lnTo>
                <a:lnTo>
                  <a:pt x="91408" y="40714"/>
                </a:lnTo>
                <a:lnTo>
                  <a:pt x="90790" y="40272"/>
                </a:lnTo>
                <a:lnTo>
                  <a:pt x="90128" y="39875"/>
                </a:lnTo>
                <a:lnTo>
                  <a:pt x="89421" y="39477"/>
                </a:lnTo>
                <a:lnTo>
                  <a:pt x="88715" y="39168"/>
                </a:lnTo>
                <a:lnTo>
                  <a:pt x="87964" y="38815"/>
                </a:lnTo>
                <a:lnTo>
                  <a:pt x="87213" y="38550"/>
                </a:lnTo>
                <a:lnTo>
                  <a:pt x="86462" y="38329"/>
                </a:lnTo>
                <a:lnTo>
                  <a:pt x="85668" y="38109"/>
                </a:lnTo>
                <a:lnTo>
                  <a:pt x="84829" y="37932"/>
                </a:lnTo>
                <a:lnTo>
                  <a:pt x="84034" y="37799"/>
                </a:lnTo>
                <a:lnTo>
                  <a:pt x="83151" y="37667"/>
                </a:lnTo>
                <a:lnTo>
                  <a:pt x="82312" y="37623"/>
                </a:lnTo>
                <a:close/>
                <a:moveTo>
                  <a:pt x="233510" y="59525"/>
                </a:moveTo>
                <a:lnTo>
                  <a:pt x="233245" y="60585"/>
                </a:lnTo>
                <a:lnTo>
                  <a:pt x="232936" y="61601"/>
                </a:lnTo>
                <a:lnTo>
                  <a:pt x="232583" y="62661"/>
                </a:lnTo>
                <a:lnTo>
                  <a:pt x="232142" y="63720"/>
                </a:lnTo>
                <a:lnTo>
                  <a:pt x="231656" y="64736"/>
                </a:lnTo>
                <a:lnTo>
                  <a:pt x="231126" y="65752"/>
                </a:lnTo>
                <a:lnTo>
                  <a:pt x="230552" y="66723"/>
                </a:lnTo>
                <a:lnTo>
                  <a:pt x="229934" y="67650"/>
                </a:lnTo>
                <a:lnTo>
                  <a:pt x="229139" y="68710"/>
                </a:lnTo>
                <a:lnTo>
                  <a:pt x="229713" y="69858"/>
                </a:lnTo>
                <a:lnTo>
                  <a:pt x="230066" y="70653"/>
                </a:lnTo>
                <a:lnTo>
                  <a:pt x="230508" y="71448"/>
                </a:lnTo>
                <a:lnTo>
                  <a:pt x="230993" y="72199"/>
                </a:lnTo>
                <a:lnTo>
                  <a:pt x="231567" y="72949"/>
                </a:lnTo>
                <a:lnTo>
                  <a:pt x="232142" y="73700"/>
                </a:lnTo>
                <a:lnTo>
                  <a:pt x="232760" y="74451"/>
                </a:lnTo>
                <a:lnTo>
                  <a:pt x="233422" y="75157"/>
                </a:lnTo>
                <a:lnTo>
                  <a:pt x="234129" y="75864"/>
                </a:lnTo>
                <a:lnTo>
                  <a:pt x="234879" y="76526"/>
                </a:lnTo>
                <a:lnTo>
                  <a:pt x="235630" y="77145"/>
                </a:lnTo>
                <a:lnTo>
                  <a:pt x="236425" y="77763"/>
                </a:lnTo>
                <a:lnTo>
                  <a:pt x="237220" y="78337"/>
                </a:lnTo>
                <a:lnTo>
                  <a:pt x="238059" y="78867"/>
                </a:lnTo>
                <a:lnTo>
                  <a:pt x="238898" y="79352"/>
                </a:lnTo>
                <a:lnTo>
                  <a:pt x="239737" y="79838"/>
                </a:lnTo>
                <a:lnTo>
                  <a:pt x="240620" y="80236"/>
                </a:lnTo>
                <a:lnTo>
                  <a:pt x="241503" y="80633"/>
                </a:lnTo>
                <a:lnTo>
                  <a:pt x="241547" y="80633"/>
                </a:lnTo>
                <a:lnTo>
                  <a:pt x="242430" y="80236"/>
                </a:lnTo>
                <a:lnTo>
                  <a:pt x="243314" y="79838"/>
                </a:lnTo>
                <a:lnTo>
                  <a:pt x="244153" y="79352"/>
                </a:lnTo>
                <a:lnTo>
                  <a:pt x="244992" y="78867"/>
                </a:lnTo>
                <a:lnTo>
                  <a:pt x="245831" y="78337"/>
                </a:lnTo>
                <a:lnTo>
                  <a:pt x="246626" y="77763"/>
                </a:lnTo>
                <a:lnTo>
                  <a:pt x="247420" y="77145"/>
                </a:lnTo>
                <a:lnTo>
                  <a:pt x="248171" y="76526"/>
                </a:lnTo>
                <a:lnTo>
                  <a:pt x="248922" y="75864"/>
                </a:lnTo>
                <a:lnTo>
                  <a:pt x="249628" y="75157"/>
                </a:lnTo>
                <a:lnTo>
                  <a:pt x="250291" y="74451"/>
                </a:lnTo>
                <a:lnTo>
                  <a:pt x="250909" y="73700"/>
                </a:lnTo>
                <a:lnTo>
                  <a:pt x="251483" y="72949"/>
                </a:lnTo>
                <a:lnTo>
                  <a:pt x="252013" y="72199"/>
                </a:lnTo>
                <a:lnTo>
                  <a:pt x="252543" y="71448"/>
                </a:lnTo>
                <a:lnTo>
                  <a:pt x="252984" y="70653"/>
                </a:lnTo>
                <a:lnTo>
                  <a:pt x="253338" y="69858"/>
                </a:lnTo>
                <a:lnTo>
                  <a:pt x="253912" y="68710"/>
                </a:lnTo>
                <a:lnTo>
                  <a:pt x="253117" y="67650"/>
                </a:lnTo>
                <a:lnTo>
                  <a:pt x="252499" y="66723"/>
                </a:lnTo>
                <a:lnTo>
                  <a:pt x="251925" y="65752"/>
                </a:lnTo>
                <a:lnTo>
                  <a:pt x="251395" y="64736"/>
                </a:lnTo>
                <a:lnTo>
                  <a:pt x="250909" y="63720"/>
                </a:lnTo>
                <a:lnTo>
                  <a:pt x="250467" y="62661"/>
                </a:lnTo>
                <a:lnTo>
                  <a:pt x="250114" y="61601"/>
                </a:lnTo>
                <a:lnTo>
                  <a:pt x="249805" y="60585"/>
                </a:lnTo>
                <a:lnTo>
                  <a:pt x="249540" y="59525"/>
                </a:lnTo>
                <a:lnTo>
                  <a:pt x="244992" y="59525"/>
                </a:lnTo>
                <a:lnTo>
                  <a:pt x="245168" y="60409"/>
                </a:lnTo>
                <a:lnTo>
                  <a:pt x="245389" y="61380"/>
                </a:lnTo>
                <a:lnTo>
                  <a:pt x="245654" y="62484"/>
                </a:lnTo>
                <a:lnTo>
                  <a:pt x="246051" y="63676"/>
                </a:lnTo>
                <a:lnTo>
                  <a:pt x="246537" y="64957"/>
                </a:lnTo>
                <a:lnTo>
                  <a:pt x="247155" y="66282"/>
                </a:lnTo>
                <a:lnTo>
                  <a:pt x="247862" y="67695"/>
                </a:lnTo>
                <a:lnTo>
                  <a:pt x="248259" y="68401"/>
                </a:lnTo>
                <a:lnTo>
                  <a:pt x="248701" y="69108"/>
                </a:lnTo>
                <a:lnTo>
                  <a:pt x="248083" y="70035"/>
                </a:lnTo>
                <a:lnTo>
                  <a:pt x="247332" y="71007"/>
                </a:lnTo>
                <a:lnTo>
                  <a:pt x="246537" y="71890"/>
                </a:lnTo>
                <a:lnTo>
                  <a:pt x="245654" y="72773"/>
                </a:lnTo>
                <a:lnTo>
                  <a:pt x="244683" y="73612"/>
                </a:lnTo>
                <a:lnTo>
                  <a:pt x="243667" y="74407"/>
                </a:lnTo>
                <a:lnTo>
                  <a:pt x="242607" y="75069"/>
                </a:lnTo>
                <a:lnTo>
                  <a:pt x="241547" y="75687"/>
                </a:lnTo>
                <a:lnTo>
                  <a:pt x="241503" y="75687"/>
                </a:lnTo>
                <a:lnTo>
                  <a:pt x="240443" y="75069"/>
                </a:lnTo>
                <a:lnTo>
                  <a:pt x="239384" y="74407"/>
                </a:lnTo>
                <a:lnTo>
                  <a:pt x="238368" y="73612"/>
                </a:lnTo>
                <a:lnTo>
                  <a:pt x="237396" y="72773"/>
                </a:lnTo>
                <a:lnTo>
                  <a:pt x="236513" y="71890"/>
                </a:lnTo>
                <a:lnTo>
                  <a:pt x="235718" y="71007"/>
                </a:lnTo>
                <a:lnTo>
                  <a:pt x="234968" y="70035"/>
                </a:lnTo>
                <a:lnTo>
                  <a:pt x="234349" y="69108"/>
                </a:lnTo>
                <a:lnTo>
                  <a:pt x="234791" y="68401"/>
                </a:lnTo>
                <a:lnTo>
                  <a:pt x="235188" y="67695"/>
                </a:lnTo>
                <a:lnTo>
                  <a:pt x="235895" y="66282"/>
                </a:lnTo>
                <a:lnTo>
                  <a:pt x="236513" y="64957"/>
                </a:lnTo>
                <a:lnTo>
                  <a:pt x="236999" y="63676"/>
                </a:lnTo>
                <a:lnTo>
                  <a:pt x="237352" y="62484"/>
                </a:lnTo>
                <a:lnTo>
                  <a:pt x="237661" y="61380"/>
                </a:lnTo>
                <a:lnTo>
                  <a:pt x="237882" y="60409"/>
                </a:lnTo>
                <a:lnTo>
                  <a:pt x="238059" y="5952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218657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_4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F21097-DACD-4948-84EC-146786C19E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2663" y="1122363"/>
            <a:ext cx="9144000" cy="811540"/>
          </a:xfrm>
        </p:spPr>
        <p:txBody>
          <a:bodyPr anchor="t">
            <a:normAutofit/>
          </a:bodyPr>
          <a:lstStyle>
            <a:lvl1pPr algn="l">
              <a:defRPr sz="32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406AB3E-09D4-514B-81DB-4976A1DCB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E1653D8-3091-E641-B9A2-7153D6A7C3A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xmlns="" id="{12F1A092-37D0-D842-B66A-ACBCB38541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2663" y="2082952"/>
            <a:ext cx="9144000" cy="3151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5" name="Footer Placeholder 15">
            <a:extLst>
              <a:ext uri="{FF2B5EF4-FFF2-40B4-BE49-F238E27FC236}">
                <a16:creationId xmlns:a16="http://schemas.microsoft.com/office/drawing/2014/main" xmlns="" id="{C8C2C66F-E1A9-4846-944C-4E7F256640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8235" y="293470"/>
            <a:ext cx="4114800" cy="226076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b="1" dirty="0">
                <a:solidFill>
                  <a:schemeClr val="tx1"/>
                </a:solidFill>
                <a:latin typeface="Nunito SemiBold" pitchFamily="2" charset="77"/>
              </a:rPr>
              <a:t>Presentation title</a:t>
            </a:r>
          </a:p>
        </p:txBody>
      </p:sp>
      <p:sp>
        <p:nvSpPr>
          <p:cNvPr id="13" name="Google Shape;82;p14">
            <a:extLst>
              <a:ext uri="{FF2B5EF4-FFF2-40B4-BE49-F238E27FC236}">
                <a16:creationId xmlns:a16="http://schemas.microsoft.com/office/drawing/2014/main" xmlns="" id="{81648F23-3A59-7E44-AEF0-B11D53961429}"/>
              </a:ext>
            </a:extLst>
          </p:cNvPr>
          <p:cNvSpPr/>
          <p:nvPr userDrawn="1"/>
        </p:nvSpPr>
        <p:spPr>
          <a:xfrm>
            <a:off x="411926" y="6273976"/>
            <a:ext cx="1365503" cy="385318"/>
          </a:xfrm>
          <a:custGeom>
            <a:avLst/>
            <a:gdLst/>
            <a:ahLst/>
            <a:cxnLst/>
            <a:rect l="l" t="t" r="r" b="b"/>
            <a:pathLst>
              <a:path w="285750" h="80633" extrusionOk="0">
                <a:moveTo>
                  <a:pt x="210725" y="25347"/>
                </a:moveTo>
                <a:lnTo>
                  <a:pt x="209974" y="25391"/>
                </a:lnTo>
                <a:lnTo>
                  <a:pt x="209223" y="25435"/>
                </a:lnTo>
                <a:lnTo>
                  <a:pt x="208517" y="25568"/>
                </a:lnTo>
                <a:lnTo>
                  <a:pt x="207766" y="25700"/>
                </a:lnTo>
                <a:lnTo>
                  <a:pt x="207059" y="25877"/>
                </a:lnTo>
                <a:lnTo>
                  <a:pt x="206353" y="26098"/>
                </a:lnTo>
                <a:lnTo>
                  <a:pt x="205691" y="26362"/>
                </a:lnTo>
                <a:lnTo>
                  <a:pt x="204984" y="26672"/>
                </a:lnTo>
                <a:lnTo>
                  <a:pt x="204366" y="26981"/>
                </a:lnTo>
                <a:lnTo>
                  <a:pt x="203703" y="27378"/>
                </a:lnTo>
                <a:lnTo>
                  <a:pt x="203085" y="27776"/>
                </a:lnTo>
                <a:lnTo>
                  <a:pt x="202511" y="28217"/>
                </a:lnTo>
                <a:lnTo>
                  <a:pt x="201937" y="28703"/>
                </a:lnTo>
                <a:lnTo>
                  <a:pt x="201407" y="29189"/>
                </a:lnTo>
                <a:lnTo>
                  <a:pt x="200877" y="29763"/>
                </a:lnTo>
                <a:lnTo>
                  <a:pt x="200392" y="30337"/>
                </a:lnTo>
                <a:lnTo>
                  <a:pt x="199906" y="30955"/>
                </a:lnTo>
                <a:lnTo>
                  <a:pt x="199464" y="31617"/>
                </a:lnTo>
                <a:lnTo>
                  <a:pt x="199067" y="32280"/>
                </a:lnTo>
                <a:lnTo>
                  <a:pt x="198713" y="32986"/>
                </a:lnTo>
                <a:lnTo>
                  <a:pt x="198360" y="33693"/>
                </a:lnTo>
                <a:lnTo>
                  <a:pt x="198095" y="34399"/>
                </a:lnTo>
                <a:lnTo>
                  <a:pt x="197874" y="35150"/>
                </a:lnTo>
                <a:lnTo>
                  <a:pt x="197654" y="35901"/>
                </a:lnTo>
                <a:lnTo>
                  <a:pt x="197521" y="36651"/>
                </a:lnTo>
                <a:lnTo>
                  <a:pt x="197389" y="37402"/>
                </a:lnTo>
                <a:lnTo>
                  <a:pt x="197300" y="38197"/>
                </a:lnTo>
                <a:lnTo>
                  <a:pt x="197300" y="38948"/>
                </a:lnTo>
                <a:lnTo>
                  <a:pt x="197300" y="39742"/>
                </a:lnTo>
                <a:lnTo>
                  <a:pt x="197345" y="40537"/>
                </a:lnTo>
                <a:lnTo>
                  <a:pt x="197477" y="41332"/>
                </a:lnTo>
                <a:lnTo>
                  <a:pt x="197610" y="42083"/>
                </a:lnTo>
                <a:lnTo>
                  <a:pt x="201981" y="41156"/>
                </a:lnTo>
                <a:lnTo>
                  <a:pt x="201893" y="40626"/>
                </a:lnTo>
                <a:lnTo>
                  <a:pt x="201805" y="40096"/>
                </a:lnTo>
                <a:lnTo>
                  <a:pt x="201760" y="39566"/>
                </a:lnTo>
                <a:lnTo>
                  <a:pt x="201760" y="39036"/>
                </a:lnTo>
                <a:lnTo>
                  <a:pt x="201805" y="38506"/>
                </a:lnTo>
                <a:lnTo>
                  <a:pt x="201849" y="37976"/>
                </a:lnTo>
                <a:lnTo>
                  <a:pt x="201937" y="37446"/>
                </a:lnTo>
                <a:lnTo>
                  <a:pt x="202025" y="36916"/>
                </a:lnTo>
                <a:lnTo>
                  <a:pt x="202158" y="36431"/>
                </a:lnTo>
                <a:lnTo>
                  <a:pt x="202335" y="35901"/>
                </a:lnTo>
                <a:lnTo>
                  <a:pt x="202511" y="35415"/>
                </a:lnTo>
                <a:lnTo>
                  <a:pt x="202732" y="34929"/>
                </a:lnTo>
                <a:lnTo>
                  <a:pt x="202997" y="34443"/>
                </a:lnTo>
                <a:lnTo>
                  <a:pt x="203262" y="34002"/>
                </a:lnTo>
                <a:lnTo>
                  <a:pt x="203571" y="33560"/>
                </a:lnTo>
                <a:lnTo>
                  <a:pt x="203880" y="33119"/>
                </a:lnTo>
                <a:lnTo>
                  <a:pt x="204189" y="32765"/>
                </a:lnTo>
                <a:lnTo>
                  <a:pt x="204542" y="32368"/>
                </a:lnTo>
                <a:lnTo>
                  <a:pt x="204896" y="32059"/>
                </a:lnTo>
                <a:lnTo>
                  <a:pt x="205293" y="31706"/>
                </a:lnTo>
                <a:lnTo>
                  <a:pt x="205691" y="31441"/>
                </a:lnTo>
                <a:lnTo>
                  <a:pt x="206088" y="31176"/>
                </a:lnTo>
                <a:lnTo>
                  <a:pt x="206485" y="30911"/>
                </a:lnTo>
                <a:lnTo>
                  <a:pt x="206927" y="30690"/>
                </a:lnTo>
                <a:lnTo>
                  <a:pt x="207369" y="30513"/>
                </a:lnTo>
                <a:lnTo>
                  <a:pt x="207810" y="30337"/>
                </a:lnTo>
                <a:lnTo>
                  <a:pt x="208296" y="30160"/>
                </a:lnTo>
                <a:lnTo>
                  <a:pt x="208737" y="30072"/>
                </a:lnTo>
                <a:lnTo>
                  <a:pt x="209223" y="29983"/>
                </a:lnTo>
                <a:lnTo>
                  <a:pt x="209709" y="29895"/>
                </a:lnTo>
                <a:lnTo>
                  <a:pt x="210239" y="29851"/>
                </a:lnTo>
                <a:lnTo>
                  <a:pt x="210769" y="29851"/>
                </a:lnTo>
                <a:lnTo>
                  <a:pt x="211608" y="29895"/>
                </a:lnTo>
                <a:lnTo>
                  <a:pt x="212447" y="29983"/>
                </a:lnTo>
                <a:lnTo>
                  <a:pt x="213242" y="30204"/>
                </a:lnTo>
                <a:lnTo>
                  <a:pt x="213992" y="30425"/>
                </a:lnTo>
                <a:lnTo>
                  <a:pt x="214699" y="30734"/>
                </a:lnTo>
                <a:lnTo>
                  <a:pt x="215405" y="31087"/>
                </a:lnTo>
                <a:lnTo>
                  <a:pt x="216068" y="31529"/>
                </a:lnTo>
                <a:lnTo>
                  <a:pt x="216686" y="31971"/>
                </a:lnTo>
                <a:lnTo>
                  <a:pt x="217304" y="32456"/>
                </a:lnTo>
                <a:lnTo>
                  <a:pt x="217878" y="32942"/>
                </a:lnTo>
                <a:lnTo>
                  <a:pt x="218408" y="33472"/>
                </a:lnTo>
                <a:lnTo>
                  <a:pt x="218894" y="34046"/>
                </a:lnTo>
                <a:lnTo>
                  <a:pt x="219380" y="34576"/>
                </a:lnTo>
                <a:lnTo>
                  <a:pt x="219821" y="35150"/>
                </a:lnTo>
                <a:lnTo>
                  <a:pt x="220572" y="36254"/>
                </a:lnTo>
                <a:lnTo>
                  <a:pt x="221058" y="37005"/>
                </a:lnTo>
                <a:lnTo>
                  <a:pt x="221455" y="37711"/>
                </a:lnTo>
                <a:lnTo>
                  <a:pt x="221853" y="38462"/>
                </a:lnTo>
                <a:lnTo>
                  <a:pt x="222206" y="39168"/>
                </a:lnTo>
                <a:lnTo>
                  <a:pt x="222868" y="40670"/>
                </a:lnTo>
                <a:lnTo>
                  <a:pt x="223442" y="42127"/>
                </a:lnTo>
                <a:lnTo>
                  <a:pt x="223884" y="43540"/>
                </a:lnTo>
                <a:lnTo>
                  <a:pt x="224237" y="44865"/>
                </a:lnTo>
                <a:lnTo>
                  <a:pt x="224502" y="46145"/>
                </a:lnTo>
                <a:lnTo>
                  <a:pt x="224679" y="47338"/>
                </a:lnTo>
                <a:lnTo>
                  <a:pt x="229183" y="47338"/>
                </a:lnTo>
                <a:lnTo>
                  <a:pt x="229006" y="45880"/>
                </a:lnTo>
                <a:lnTo>
                  <a:pt x="228697" y="44335"/>
                </a:lnTo>
                <a:lnTo>
                  <a:pt x="228300" y="42701"/>
                </a:lnTo>
                <a:lnTo>
                  <a:pt x="227770" y="40979"/>
                </a:lnTo>
                <a:lnTo>
                  <a:pt x="227461" y="40096"/>
                </a:lnTo>
                <a:lnTo>
                  <a:pt x="227107" y="39168"/>
                </a:lnTo>
                <a:lnTo>
                  <a:pt x="226754" y="38285"/>
                </a:lnTo>
                <a:lnTo>
                  <a:pt x="226313" y="37402"/>
                </a:lnTo>
                <a:lnTo>
                  <a:pt x="225871" y="36475"/>
                </a:lnTo>
                <a:lnTo>
                  <a:pt x="225429" y="35592"/>
                </a:lnTo>
                <a:lnTo>
                  <a:pt x="224900" y="34708"/>
                </a:lnTo>
                <a:lnTo>
                  <a:pt x="224325" y="33825"/>
                </a:lnTo>
                <a:lnTo>
                  <a:pt x="223663" y="32810"/>
                </a:lnTo>
                <a:lnTo>
                  <a:pt x="222957" y="31882"/>
                </a:lnTo>
                <a:lnTo>
                  <a:pt x="222206" y="30999"/>
                </a:lnTo>
                <a:lnTo>
                  <a:pt x="221455" y="30160"/>
                </a:lnTo>
                <a:lnTo>
                  <a:pt x="220660" y="29409"/>
                </a:lnTo>
                <a:lnTo>
                  <a:pt x="219865" y="28703"/>
                </a:lnTo>
                <a:lnTo>
                  <a:pt x="219026" y="28085"/>
                </a:lnTo>
                <a:lnTo>
                  <a:pt x="218187" y="27511"/>
                </a:lnTo>
                <a:lnTo>
                  <a:pt x="217304" y="27025"/>
                </a:lnTo>
                <a:lnTo>
                  <a:pt x="216421" y="26583"/>
                </a:lnTo>
                <a:lnTo>
                  <a:pt x="215538" y="26230"/>
                </a:lnTo>
                <a:lnTo>
                  <a:pt x="214611" y="25921"/>
                </a:lnTo>
                <a:lnTo>
                  <a:pt x="213683" y="25656"/>
                </a:lnTo>
                <a:lnTo>
                  <a:pt x="212712" y="25479"/>
                </a:lnTo>
                <a:lnTo>
                  <a:pt x="211740" y="25391"/>
                </a:lnTo>
                <a:lnTo>
                  <a:pt x="210769" y="25347"/>
                </a:lnTo>
                <a:close/>
                <a:moveTo>
                  <a:pt x="241503" y="0"/>
                </a:moveTo>
                <a:lnTo>
                  <a:pt x="239869" y="1766"/>
                </a:lnTo>
                <a:lnTo>
                  <a:pt x="239163" y="2517"/>
                </a:lnTo>
                <a:lnTo>
                  <a:pt x="238324" y="3312"/>
                </a:lnTo>
                <a:lnTo>
                  <a:pt x="237441" y="4063"/>
                </a:lnTo>
                <a:lnTo>
                  <a:pt x="236602" y="4769"/>
                </a:lnTo>
                <a:lnTo>
                  <a:pt x="235144" y="5961"/>
                </a:lnTo>
                <a:lnTo>
                  <a:pt x="234261" y="6668"/>
                </a:lnTo>
                <a:lnTo>
                  <a:pt x="233290" y="7419"/>
                </a:lnTo>
                <a:lnTo>
                  <a:pt x="232406" y="8213"/>
                </a:lnTo>
                <a:lnTo>
                  <a:pt x="231523" y="9008"/>
                </a:lnTo>
                <a:lnTo>
                  <a:pt x="230728" y="9891"/>
                </a:lnTo>
                <a:lnTo>
                  <a:pt x="229978" y="10775"/>
                </a:lnTo>
                <a:lnTo>
                  <a:pt x="229315" y="11702"/>
                </a:lnTo>
                <a:lnTo>
                  <a:pt x="228697" y="12673"/>
                </a:lnTo>
                <a:lnTo>
                  <a:pt x="228123" y="13645"/>
                </a:lnTo>
                <a:lnTo>
                  <a:pt x="227593" y="14661"/>
                </a:lnTo>
                <a:lnTo>
                  <a:pt x="227152" y="15676"/>
                </a:lnTo>
                <a:lnTo>
                  <a:pt x="226754" y="16692"/>
                </a:lnTo>
                <a:lnTo>
                  <a:pt x="226445" y="17752"/>
                </a:lnTo>
                <a:lnTo>
                  <a:pt x="226180" y="18811"/>
                </a:lnTo>
                <a:lnTo>
                  <a:pt x="226003" y="19871"/>
                </a:lnTo>
                <a:lnTo>
                  <a:pt x="225871" y="20931"/>
                </a:lnTo>
                <a:lnTo>
                  <a:pt x="225827" y="21991"/>
                </a:lnTo>
                <a:lnTo>
                  <a:pt x="225871" y="22918"/>
                </a:lnTo>
                <a:lnTo>
                  <a:pt x="225915" y="23757"/>
                </a:lnTo>
                <a:lnTo>
                  <a:pt x="226003" y="24640"/>
                </a:lnTo>
                <a:lnTo>
                  <a:pt x="226136" y="25479"/>
                </a:lnTo>
                <a:lnTo>
                  <a:pt x="226313" y="26318"/>
                </a:lnTo>
                <a:lnTo>
                  <a:pt x="226533" y="27157"/>
                </a:lnTo>
                <a:lnTo>
                  <a:pt x="226754" y="27996"/>
                </a:lnTo>
                <a:lnTo>
                  <a:pt x="227019" y="28835"/>
                </a:lnTo>
                <a:lnTo>
                  <a:pt x="227593" y="30469"/>
                </a:lnTo>
                <a:lnTo>
                  <a:pt x="228256" y="32103"/>
                </a:lnTo>
                <a:lnTo>
                  <a:pt x="228962" y="33781"/>
                </a:lnTo>
                <a:lnTo>
                  <a:pt x="229713" y="35415"/>
                </a:lnTo>
                <a:lnTo>
                  <a:pt x="230949" y="38285"/>
                </a:lnTo>
                <a:lnTo>
                  <a:pt x="231567" y="39698"/>
                </a:lnTo>
                <a:lnTo>
                  <a:pt x="232142" y="41156"/>
                </a:lnTo>
                <a:lnTo>
                  <a:pt x="232627" y="42657"/>
                </a:lnTo>
                <a:lnTo>
                  <a:pt x="233069" y="44158"/>
                </a:lnTo>
                <a:lnTo>
                  <a:pt x="233422" y="45748"/>
                </a:lnTo>
                <a:lnTo>
                  <a:pt x="233599" y="46499"/>
                </a:lnTo>
                <a:lnTo>
                  <a:pt x="233687" y="47338"/>
                </a:lnTo>
                <a:lnTo>
                  <a:pt x="238191" y="47338"/>
                </a:lnTo>
                <a:lnTo>
                  <a:pt x="238103" y="46366"/>
                </a:lnTo>
                <a:lnTo>
                  <a:pt x="237926" y="45395"/>
                </a:lnTo>
                <a:lnTo>
                  <a:pt x="237750" y="44467"/>
                </a:lnTo>
                <a:lnTo>
                  <a:pt x="237529" y="43540"/>
                </a:lnTo>
                <a:lnTo>
                  <a:pt x="237043" y="41730"/>
                </a:lnTo>
                <a:lnTo>
                  <a:pt x="236469" y="40007"/>
                </a:lnTo>
                <a:lnTo>
                  <a:pt x="235851" y="38329"/>
                </a:lnTo>
                <a:lnTo>
                  <a:pt x="235188" y="36696"/>
                </a:lnTo>
                <a:lnTo>
                  <a:pt x="233820" y="33604"/>
                </a:lnTo>
                <a:lnTo>
                  <a:pt x="232495" y="30646"/>
                </a:lnTo>
                <a:lnTo>
                  <a:pt x="231921" y="29189"/>
                </a:lnTo>
                <a:lnTo>
                  <a:pt x="231391" y="27731"/>
                </a:lnTo>
                <a:lnTo>
                  <a:pt x="230949" y="26318"/>
                </a:lnTo>
                <a:lnTo>
                  <a:pt x="230773" y="25568"/>
                </a:lnTo>
                <a:lnTo>
                  <a:pt x="230596" y="24861"/>
                </a:lnTo>
                <a:lnTo>
                  <a:pt x="230463" y="24155"/>
                </a:lnTo>
                <a:lnTo>
                  <a:pt x="230375" y="23448"/>
                </a:lnTo>
                <a:lnTo>
                  <a:pt x="230331" y="22742"/>
                </a:lnTo>
                <a:lnTo>
                  <a:pt x="230331" y="22035"/>
                </a:lnTo>
                <a:lnTo>
                  <a:pt x="230375" y="21240"/>
                </a:lnTo>
                <a:lnTo>
                  <a:pt x="230463" y="20401"/>
                </a:lnTo>
                <a:lnTo>
                  <a:pt x="230596" y="19606"/>
                </a:lnTo>
                <a:lnTo>
                  <a:pt x="230773" y="18811"/>
                </a:lnTo>
                <a:lnTo>
                  <a:pt x="231038" y="18017"/>
                </a:lnTo>
                <a:lnTo>
                  <a:pt x="231347" y="17222"/>
                </a:lnTo>
                <a:lnTo>
                  <a:pt x="231700" y="16427"/>
                </a:lnTo>
                <a:lnTo>
                  <a:pt x="232097" y="15676"/>
                </a:lnTo>
                <a:lnTo>
                  <a:pt x="232539" y="14925"/>
                </a:lnTo>
                <a:lnTo>
                  <a:pt x="233025" y="14175"/>
                </a:lnTo>
                <a:lnTo>
                  <a:pt x="233599" y="13468"/>
                </a:lnTo>
                <a:lnTo>
                  <a:pt x="234173" y="12762"/>
                </a:lnTo>
                <a:lnTo>
                  <a:pt x="234791" y="12099"/>
                </a:lnTo>
                <a:lnTo>
                  <a:pt x="235453" y="11437"/>
                </a:lnTo>
                <a:lnTo>
                  <a:pt x="236160" y="10819"/>
                </a:lnTo>
                <a:lnTo>
                  <a:pt x="236911" y="10245"/>
                </a:lnTo>
                <a:lnTo>
                  <a:pt x="238809" y="8743"/>
                </a:lnTo>
                <a:lnTo>
                  <a:pt x="240134" y="7684"/>
                </a:lnTo>
                <a:lnTo>
                  <a:pt x="241503" y="6447"/>
                </a:lnTo>
                <a:lnTo>
                  <a:pt x="242916" y="7684"/>
                </a:lnTo>
                <a:lnTo>
                  <a:pt x="244241" y="8743"/>
                </a:lnTo>
                <a:lnTo>
                  <a:pt x="246140" y="10245"/>
                </a:lnTo>
                <a:lnTo>
                  <a:pt x="246846" y="10819"/>
                </a:lnTo>
                <a:lnTo>
                  <a:pt x="247597" y="11437"/>
                </a:lnTo>
                <a:lnTo>
                  <a:pt x="248259" y="12099"/>
                </a:lnTo>
                <a:lnTo>
                  <a:pt x="248878" y="12762"/>
                </a:lnTo>
                <a:lnTo>
                  <a:pt x="249452" y="13468"/>
                </a:lnTo>
                <a:lnTo>
                  <a:pt x="249982" y="14175"/>
                </a:lnTo>
                <a:lnTo>
                  <a:pt x="250511" y="14925"/>
                </a:lnTo>
                <a:lnTo>
                  <a:pt x="250953" y="15676"/>
                </a:lnTo>
                <a:lnTo>
                  <a:pt x="251350" y="16427"/>
                </a:lnTo>
                <a:lnTo>
                  <a:pt x="251704" y="17222"/>
                </a:lnTo>
                <a:lnTo>
                  <a:pt x="252013" y="18017"/>
                </a:lnTo>
                <a:lnTo>
                  <a:pt x="252234" y="18811"/>
                </a:lnTo>
                <a:lnTo>
                  <a:pt x="252454" y="19606"/>
                </a:lnTo>
                <a:lnTo>
                  <a:pt x="252587" y="20401"/>
                </a:lnTo>
                <a:lnTo>
                  <a:pt x="252675" y="21240"/>
                </a:lnTo>
                <a:lnTo>
                  <a:pt x="252719" y="22035"/>
                </a:lnTo>
                <a:lnTo>
                  <a:pt x="252719" y="22742"/>
                </a:lnTo>
                <a:lnTo>
                  <a:pt x="252675" y="23448"/>
                </a:lnTo>
                <a:lnTo>
                  <a:pt x="252587" y="24155"/>
                </a:lnTo>
                <a:lnTo>
                  <a:pt x="252454" y="24861"/>
                </a:lnTo>
                <a:lnTo>
                  <a:pt x="252278" y="25568"/>
                </a:lnTo>
                <a:lnTo>
                  <a:pt x="252101" y="26318"/>
                </a:lnTo>
                <a:lnTo>
                  <a:pt x="251660" y="27731"/>
                </a:lnTo>
                <a:lnTo>
                  <a:pt x="251130" y="29189"/>
                </a:lnTo>
                <a:lnTo>
                  <a:pt x="250556" y="30646"/>
                </a:lnTo>
                <a:lnTo>
                  <a:pt x="249231" y="33604"/>
                </a:lnTo>
                <a:lnTo>
                  <a:pt x="247862" y="36696"/>
                </a:lnTo>
                <a:lnTo>
                  <a:pt x="247200" y="38329"/>
                </a:lnTo>
                <a:lnTo>
                  <a:pt x="246581" y="40007"/>
                </a:lnTo>
                <a:lnTo>
                  <a:pt x="246007" y="41730"/>
                </a:lnTo>
                <a:lnTo>
                  <a:pt x="245522" y="43540"/>
                </a:lnTo>
                <a:lnTo>
                  <a:pt x="245301" y="44467"/>
                </a:lnTo>
                <a:lnTo>
                  <a:pt x="245124" y="45395"/>
                </a:lnTo>
                <a:lnTo>
                  <a:pt x="244948" y="46366"/>
                </a:lnTo>
                <a:lnTo>
                  <a:pt x="244859" y="47338"/>
                </a:lnTo>
                <a:lnTo>
                  <a:pt x="249363" y="47338"/>
                </a:lnTo>
                <a:lnTo>
                  <a:pt x="249452" y="46499"/>
                </a:lnTo>
                <a:lnTo>
                  <a:pt x="249628" y="45748"/>
                </a:lnTo>
                <a:lnTo>
                  <a:pt x="249982" y="44158"/>
                </a:lnTo>
                <a:lnTo>
                  <a:pt x="250423" y="42657"/>
                </a:lnTo>
                <a:lnTo>
                  <a:pt x="250909" y="41156"/>
                </a:lnTo>
                <a:lnTo>
                  <a:pt x="251483" y="39698"/>
                </a:lnTo>
                <a:lnTo>
                  <a:pt x="252057" y="38285"/>
                </a:lnTo>
                <a:lnTo>
                  <a:pt x="253338" y="35415"/>
                </a:lnTo>
                <a:lnTo>
                  <a:pt x="254088" y="33781"/>
                </a:lnTo>
                <a:lnTo>
                  <a:pt x="254795" y="32103"/>
                </a:lnTo>
                <a:lnTo>
                  <a:pt x="255457" y="30469"/>
                </a:lnTo>
                <a:lnTo>
                  <a:pt x="256031" y="28835"/>
                </a:lnTo>
                <a:lnTo>
                  <a:pt x="256296" y="27996"/>
                </a:lnTo>
                <a:lnTo>
                  <a:pt x="256517" y="27157"/>
                </a:lnTo>
                <a:lnTo>
                  <a:pt x="256738" y="26318"/>
                </a:lnTo>
                <a:lnTo>
                  <a:pt x="256914" y="25479"/>
                </a:lnTo>
                <a:lnTo>
                  <a:pt x="257047" y="24640"/>
                </a:lnTo>
                <a:lnTo>
                  <a:pt x="257135" y="23757"/>
                </a:lnTo>
                <a:lnTo>
                  <a:pt x="257179" y="22918"/>
                </a:lnTo>
                <a:lnTo>
                  <a:pt x="257224" y="21991"/>
                </a:lnTo>
                <a:lnTo>
                  <a:pt x="257179" y="20931"/>
                </a:lnTo>
                <a:lnTo>
                  <a:pt x="257047" y="19871"/>
                </a:lnTo>
                <a:lnTo>
                  <a:pt x="256870" y="18811"/>
                </a:lnTo>
                <a:lnTo>
                  <a:pt x="256605" y="17752"/>
                </a:lnTo>
                <a:lnTo>
                  <a:pt x="256296" y="16692"/>
                </a:lnTo>
                <a:lnTo>
                  <a:pt x="255899" y="15676"/>
                </a:lnTo>
                <a:lnTo>
                  <a:pt x="255457" y="14661"/>
                </a:lnTo>
                <a:lnTo>
                  <a:pt x="254927" y="13645"/>
                </a:lnTo>
                <a:lnTo>
                  <a:pt x="254353" y="12673"/>
                </a:lnTo>
                <a:lnTo>
                  <a:pt x="253735" y="11702"/>
                </a:lnTo>
                <a:lnTo>
                  <a:pt x="253073" y="10775"/>
                </a:lnTo>
                <a:lnTo>
                  <a:pt x="252322" y="9891"/>
                </a:lnTo>
                <a:lnTo>
                  <a:pt x="251527" y="9008"/>
                </a:lnTo>
                <a:lnTo>
                  <a:pt x="250644" y="8213"/>
                </a:lnTo>
                <a:lnTo>
                  <a:pt x="249761" y="7419"/>
                </a:lnTo>
                <a:lnTo>
                  <a:pt x="248789" y="6668"/>
                </a:lnTo>
                <a:lnTo>
                  <a:pt x="247906" y="5961"/>
                </a:lnTo>
                <a:lnTo>
                  <a:pt x="246449" y="4769"/>
                </a:lnTo>
                <a:lnTo>
                  <a:pt x="245610" y="4063"/>
                </a:lnTo>
                <a:lnTo>
                  <a:pt x="244727" y="3312"/>
                </a:lnTo>
                <a:lnTo>
                  <a:pt x="243888" y="2517"/>
                </a:lnTo>
                <a:lnTo>
                  <a:pt x="243181" y="1766"/>
                </a:lnTo>
                <a:lnTo>
                  <a:pt x="241503" y="0"/>
                </a:lnTo>
                <a:close/>
                <a:moveTo>
                  <a:pt x="272282" y="25347"/>
                </a:moveTo>
                <a:lnTo>
                  <a:pt x="271310" y="25391"/>
                </a:lnTo>
                <a:lnTo>
                  <a:pt x="270339" y="25479"/>
                </a:lnTo>
                <a:lnTo>
                  <a:pt x="269367" y="25656"/>
                </a:lnTo>
                <a:lnTo>
                  <a:pt x="268440" y="25921"/>
                </a:lnTo>
                <a:lnTo>
                  <a:pt x="267513" y="26230"/>
                </a:lnTo>
                <a:lnTo>
                  <a:pt x="266629" y="26583"/>
                </a:lnTo>
                <a:lnTo>
                  <a:pt x="265746" y="27025"/>
                </a:lnTo>
                <a:lnTo>
                  <a:pt x="264863" y="27511"/>
                </a:lnTo>
                <a:lnTo>
                  <a:pt x="264024" y="28085"/>
                </a:lnTo>
                <a:lnTo>
                  <a:pt x="263185" y="28703"/>
                </a:lnTo>
                <a:lnTo>
                  <a:pt x="262390" y="29409"/>
                </a:lnTo>
                <a:lnTo>
                  <a:pt x="261595" y="30160"/>
                </a:lnTo>
                <a:lnTo>
                  <a:pt x="260845" y="30999"/>
                </a:lnTo>
                <a:lnTo>
                  <a:pt x="260094" y="31882"/>
                </a:lnTo>
                <a:lnTo>
                  <a:pt x="259387" y="32810"/>
                </a:lnTo>
                <a:lnTo>
                  <a:pt x="258681" y="33825"/>
                </a:lnTo>
                <a:lnTo>
                  <a:pt x="258151" y="34708"/>
                </a:lnTo>
                <a:lnTo>
                  <a:pt x="257621" y="35592"/>
                </a:lnTo>
                <a:lnTo>
                  <a:pt x="257179" y="36475"/>
                </a:lnTo>
                <a:lnTo>
                  <a:pt x="256738" y="37402"/>
                </a:lnTo>
                <a:lnTo>
                  <a:pt x="256296" y="38285"/>
                </a:lnTo>
                <a:lnTo>
                  <a:pt x="255943" y="39168"/>
                </a:lnTo>
                <a:lnTo>
                  <a:pt x="255590" y="40096"/>
                </a:lnTo>
                <a:lnTo>
                  <a:pt x="255281" y="40979"/>
                </a:lnTo>
                <a:lnTo>
                  <a:pt x="254751" y="42701"/>
                </a:lnTo>
                <a:lnTo>
                  <a:pt x="254353" y="44335"/>
                </a:lnTo>
                <a:lnTo>
                  <a:pt x="254044" y="45880"/>
                </a:lnTo>
                <a:lnTo>
                  <a:pt x="253823" y="47338"/>
                </a:lnTo>
                <a:lnTo>
                  <a:pt x="258372" y="47338"/>
                </a:lnTo>
                <a:lnTo>
                  <a:pt x="258548" y="46145"/>
                </a:lnTo>
                <a:lnTo>
                  <a:pt x="258813" y="44865"/>
                </a:lnTo>
                <a:lnTo>
                  <a:pt x="259167" y="43540"/>
                </a:lnTo>
                <a:lnTo>
                  <a:pt x="259608" y="42127"/>
                </a:lnTo>
                <a:lnTo>
                  <a:pt x="260182" y="40670"/>
                </a:lnTo>
                <a:lnTo>
                  <a:pt x="260845" y="39168"/>
                </a:lnTo>
                <a:lnTo>
                  <a:pt x="261198" y="38462"/>
                </a:lnTo>
                <a:lnTo>
                  <a:pt x="261595" y="37711"/>
                </a:lnTo>
                <a:lnTo>
                  <a:pt x="261993" y="37005"/>
                </a:lnTo>
                <a:lnTo>
                  <a:pt x="262434" y="36254"/>
                </a:lnTo>
                <a:lnTo>
                  <a:pt x="263229" y="35150"/>
                </a:lnTo>
                <a:lnTo>
                  <a:pt x="263671" y="34576"/>
                </a:lnTo>
                <a:lnTo>
                  <a:pt x="264156" y="34046"/>
                </a:lnTo>
                <a:lnTo>
                  <a:pt x="264642" y="33472"/>
                </a:lnTo>
                <a:lnTo>
                  <a:pt x="265172" y="32942"/>
                </a:lnTo>
                <a:lnTo>
                  <a:pt x="265746" y="32456"/>
                </a:lnTo>
                <a:lnTo>
                  <a:pt x="266320" y="31971"/>
                </a:lnTo>
                <a:lnTo>
                  <a:pt x="266983" y="31529"/>
                </a:lnTo>
                <a:lnTo>
                  <a:pt x="267645" y="31087"/>
                </a:lnTo>
                <a:lnTo>
                  <a:pt x="268307" y="30734"/>
                </a:lnTo>
                <a:lnTo>
                  <a:pt x="269058" y="30425"/>
                </a:lnTo>
                <a:lnTo>
                  <a:pt x="269809" y="30204"/>
                </a:lnTo>
                <a:lnTo>
                  <a:pt x="270604" y="29983"/>
                </a:lnTo>
                <a:lnTo>
                  <a:pt x="271443" y="29895"/>
                </a:lnTo>
                <a:lnTo>
                  <a:pt x="272282" y="29851"/>
                </a:lnTo>
                <a:lnTo>
                  <a:pt x="272812" y="29851"/>
                </a:lnTo>
                <a:lnTo>
                  <a:pt x="273297" y="29895"/>
                </a:lnTo>
                <a:lnTo>
                  <a:pt x="273783" y="29983"/>
                </a:lnTo>
                <a:lnTo>
                  <a:pt x="274269" y="30072"/>
                </a:lnTo>
                <a:lnTo>
                  <a:pt x="274755" y="30160"/>
                </a:lnTo>
                <a:lnTo>
                  <a:pt x="275240" y="30337"/>
                </a:lnTo>
                <a:lnTo>
                  <a:pt x="275682" y="30513"/>
                </a:lnTo>
                <a:lnTo>
                  <a:pt x="276123" y="30690"/>
                </a:lnTo>
                <a:lnTo>
                  <a:pt x="276521" y="30911"/>
                </a:lnTo>
                <a:lnTo>
                  <a:pt x="276962" y="31176"/>
                </a:lnTo>
                <a:lnTo>
                  <a:pt x="277360" y="31441"/>
                </a:lnTo>
                <a:lnTo>
                  <a:pt x="277757" y="31706"/>
                </a:lnTo>
                <a:lnTo>
                  <a:pt x="278111" y="32059"/>
                </a:lnTo>
                <a:lnTo>
                  <a:pt x="278508" y="32368"/>
                </a:lnTo>
                <a:lnTo>
                  <a:pt x="278861" y="32765"/>
                </a:lnTo>
                <a:lnTo>
                  <a:pt x="279170" y="33119"/>
                </a:lnTo>
                <a:lnTo>
                  <a:pt x="279480" y="33560"/>
                </a:lnTo>
                <a:lnTo>
                  <a:pt x="279789" y="34002"/>
                </a:lnTo>
                <a:lnTo>
                  <a:pt x="280054" y="34443"/>
                </a:lnTo>
                <a:lnTo>
                  <a:pt x="280319" y="34929"/>
                </a:lnTo>
                <a:lnTo>
                  <a:pt x="280539" y="35415"/>
                </a:lnTo>
                <a:lnTo>
                  <a:pt x="280716" y="35901"/>
                </a:lnTo>
                <a:lnTo>
                  <a:pt x="280893" y="36431"/>
                </a:lnTo>
                <a:lnTo>
                  <a:pt x="281025" y="36916"/>
                </a:lnTo>
                <a:lnTo>
                  <a:pt x="281113" y="37446"/>
                </a:lnTo>
                <a:lnTo>
                  <a:pt x="281202" y="37976"/>
                </a:lnTo>
                <a:lnTo>
                  <a:pt x="281246" y="38506"/>
                </a:lnTo>
                <a:lnTo>
                  <a:pt x="281290" y="39036"/>
                </a:lnTo>
                <a:lnTo>
                  <a:pt x="281246" y="39566"/>
                </a:lnTo>
                <a:lnTo>
                  <a:pt x="281246" y="40096"/>
                </a:lnTo>
                <a:lnTo>
                  <a:pt x="281158" y="40626"/>
                </a:lnTo>
                <a:lnTo>
                  <a:pt x="281069" y="41156"/>
                </a:lnTo>
                <a:lnTo>
                  <a:pt x="285441" y="42083"/>
                </a:lnTo>
                <a:lnTo>
                  <a:pt x="285573" y="41332"/>
                </a:lnTo>
                <a:lnTo>
                  <a:pt x="285706" y="40537"/>
                </a:lnTo>
                <a:lnTo>
                  <a:pt x="285750" y="39742"/>
                </a:lnTo>
                <a:lnTo>
                  <a:pt x="285750" y="38948"/>
                </a:lnTo>
                <a:lnTo>
                  <a:pt x="285750" y="38197"/>
                </a:lnTo>
                <a:lnTo>
                  <a:pt x="285662" y="37402"/>
                </a:lnTo>
                <a:lnTo>
                  <a:pt x="285529" y="36651"/>
                </a:lnTo>
                <a:lnTo>
                  <a:pt x="285397" y="35901"/>
                </a:lnTo>
                <a:lnTo>
                  <a:pt x="285176" y="35150"/>
                </a:lnTo>
                <a:lnTo>
                  <a:pt x="284955" y="34399"/>
                </a:lnTo>
                <a:lnTo>
                  <a:pt x="284646" y="33693"/>
                </a:lnTo>
                <a:lnTo>
                  <a:pt x="284337" y="32986"/>
                </a:lnTo>
                <a:lnTo>
                  <a:pt x="283984" y="32280"/>
                </a:lnTo>
                <a:lnTo>
                  <a:pt x="283586" y="31617"/>
                </a:lnTo>
                <a:lnTo>
                  <a:pt x="283145" y="30955"/>
                </a:lnTo>
                <a:lnTo>
                  <a:pt x="282659" y="30337"/>
                </a:lnTo>
                <a:lnTo>
                  <a:pt x="282173" y="29763"/>
                </a:lnTo>
                <a:lnTo>
                  <a:pt x="281643" y="29189"/>
                </a:lnTo>
                <a:lnTo>
                  <a:pt x="281113" y="28703"/>
                </a:lnTo>
                <a:lnTo>
                  <a:pt x="280539" y="28217"/>
                </a:lnTo>
                <a:lnTo>
                  <a:pt x="279921" y="27776"/>
                </a:lnTo>
                <a:lnTo>
                  <a:pt x="279347" y="27378"/>
                </a:lnTo>
                <a:lnTo>
                  <a:pt x="278685" y="26981"/>
                </a:lnTo>
                <a:lnTo>
                  <a:pt x="278022" y="26672"/>
                </a:lnTo>
                <a:lnTo>
                  <a:pt x="277360" y="26362"/>
                </a:lnTo>
                <a:lnTo>
                  <a:pt x="276698" y="26098"/>
                </a:lnTo>
                <a:lnTo>
                  <a:pt x="275991" y="25877"/>
                </a:lnTo>
                <a:lnTo>
                  <a:pt x="275284" y="25700"/>
                </a:lnTo>
                <a:lnTo>
                  <a:pt x="274534" y="25568"/>
                </a:lnTo>
                <a:lnTo>
                  <a:pt x="273827" y="25435"/>
                </a:lnTo>
                <a:lnTo>
                  <a:pt x="273077" y="25391"/>
                </a:lnTo>
                <a:lnTo>
                  <a:pt x="272326" y="25347"/>
                </a:lnTo>
                <a:close/>
                <a:moveTo>
                  <a:pt x="215935" y="51268"/>
                </a:moveTo>
                <a:lnTo>
                  <a:pt x="215935" y="55551"/>
                </a:lnTo>
                <a:lnTo>
                  <a:pt x="267115" y="55551"/>
                </a:lnTo>
                <a:lnTo>
                  <a:pt x="267115" y="51268"/>
                </a:lnTo>
                <a:close/>
                <a:moveTo>
                  <a:pt x="81296" y="45086"/>
                </a:moveTo>
                <a:lnTo>
                  <a:pt x="82179" y="45130"/>
                </a:lnTo>
                <a:lnTo>
                  <a:pt x="83018" y="45262"/>
                </a:lnTo>
                <a:lnTo>
                  <a:pt x="83813" y="45439"/>
                </a:lnTo>
                <a:lnTo>
                  <a:pt x="84608" y="45748"/>
                </a:lnTo>
                <a:lnTo>
                  <a:pt x="85314" y="46101"/>
                </a:lnTo>
                <a:lnTo>
                  <a:pt x="85977" y="46543"/>
                </a:lnTo>
                <a:lnTo>
                  <a:pt x="86551" y="47029"/>
                </a:lnTo>
                <a:lnTo>
                  <a:pt x="87125" y="47603"/>
                </a:lnTo>
                <a:lnTo>
                  <a:pt x="87611" y="48177"/>
                </a:lnTo>
                <a:lnTo>
                  <a:pt x="88052" y="48839"/>
                </a:lnTo>
                <a:lnTo>
                  <a:pt x="88450" y="49546"/>
                </a:lnTo>
                <a:lnTo>
                  <a:pt x="88759" y="50296"/>
                </a:lnTo>
                <a:lnTo>
                  <a:pt x="89024" y="51047"/>
                </a:lnTo>
                <a:lnTo>
                  <a:pt x="89200" y="51842"/>
                </a:lnTo>
                <a:lnTo>
                  <a:pt x="89289" y="52637"/>
                </a:lnTo>
                <a:lnTo>
                  <a:pt x="89333" y="53476"/>
                </a:lnTo>
                <a:lnTo>
                  <a:pt x="89333" y="53608"/>
                </a:lnTo>
                <a:lnTo>
                  <a:pt x="89289" y="54447"/>
                </a:lnTo>
                <a:lnTo>
                  <a:pt x="89200" y="55242"/>
                </a:lnTo>
                <a:lnTo>
                  <a:pt x="89024" y="56037"/>
                </a:lnTo>
                <a:lnTo>
                  <a:pt x="88803" y="56788"/>
                </a:lnTo>
                <a:lnTo>
                  <a:pt x="88494" y="57538"/>
                </a:lnTo>
                <a:lnTo>
                  <a:pt x="88140" y="58201"/>
                </a:lnTo>
                <a:lnTo>
                  <a:pt x="87743" y="58863"/>
                </a:lnTo>
                <a:lnTo>
                  <a:pt x="87257" y="59437"/>
                </a:lnTo>
                <a:lnTo>
                  <a:pt x="86683" y="60011"/>
                </a:lnTo>
                <a:lnTo>
                  <a:pt x="86109" y="60453"/>
                </a:lnTo>
                <a:lnTo>
                  <a:pt x="85447" y="60894"/>
                </a:lnTo>
                <a:lnTo>
                  <a:pt x="84740" y="61248"/>
                </a:lnTo>
                <a:lnTo>
                  <a:pt x="83990" y="61557"/>
                </a:lnTo>
                <a:lnTo>
                  <a:pt x="83195" y="61733"/>
                </a:lnTo>
                <a:lnTo>
                  <a:pt x="82312" y="61866"/>
                </a:lnTo>
                <a:lnTo>
                  <a:pt x="81428" y="61910"/>
                </a:lnTo>
                <a:lnTo>
                  <a:pt x="80545" y="61866"/>
                </a:lnTo>
                <a:lnTo>
                  <a:pt x="79706" y="61733"/>
                </a:lnTo>
                <a:lnTo>
                  <a:pt x="78911" y="61512"/>
                </a:lnTo>
                <a:lnTo>
                  <a:pt x="78161" y="61248"/>
                </a:lnTo>
                <a:lnTo>
                  <a:pt x="77454" y="60850"/>
                </a:lnTo>
                <a:lnTo>
                  <a:pt x="76792" y="60453"/>
                </a:lnTo>
                <a:lnTo>
                  <a:pt x="76174" y="59923"/>
                </a:lnTo>
                <a:lnTo>
                  <a:pt x="75599" y="59393"/>
                </a:lnTo>
                <a:lnTo>
                  <a:pt x="75114" y="58775"/>
                </a:lnTo>
                <a:lnTo>
                  <a:pt x="74672" y="58156"/>
                </a:lnTo>
                <a:lnTo>
                  <a:pt x="74319" y="57450"/>
                </a:lnTo>
                <a:lnTo>
                  <a:pt x="73966" y="56699"/>
                </a:lnTo>
                <a:lnTo>
                  <a:pt x="73745" y="55949"/>
                </a:lnTo>
                <a:lnTo>
                  <a:pt x="73568" y="55154"/>
                </a:lnTo>
                <a:lnTo>
                  <a:pt x="73436" y="54315"/>
                </a:lnTo>
                <a:lnTo>
                  <a:pt x="73392" y="53476"/>
                </a:lnTo>
                <a:lnTo>
                  <a:pt x="73392" y="53387"/>
                </a:lnTo>
                <a:lnTo>
                  <a:pt x="73436" y="52548"/>
                </a:lnTo>
                <a:lnTo>
                  <a:pt x="73524" y="51709"/>
                </a:lnTo>
                <a:lnTo>
                  <a:pt x="73701" y="50959"/>
                </a:lnTo>
                <a:lnTo>
                  <a:pt x="73921" y="50164"/>
                </a:lnTo>
                <a:lnTo>
                  <a:pt x="74231" y="49457"/>
                </a:lnTo>
                <a:lnTo>
                  <a:pt x="74584" y="48751"/>
                </a:lnTo>
                <a:lnTo>
                  <a:pt x="75025" y="48133"/>
                </a:lnTo>
                <a:lnTo>
                  <a:pt x="75511" y="47514"/>
                </a:lnTo>
                <a:lnTo>
                  <a:pt x="76041" y="46984"/>
                </a:lnTo>
                <a:lnTo>
                  <a:pt x="76615" y="46499"/>
                </a:lnTo>
                <a:lnTo>
                  <a:pt x="77277" y="46101"/>
                </a:lnTo>
                <a:lnTo>
                  <a:pt x="77984" y="45748"/>
                </a:lnTo>
                <a:lnTo>
                  <a:pt x="78735" y="45439"/>
                </a:lnTo>
                <a:lnTo>
                  <a:pt x="79530" y="45218"/>
                </a:lnTo>
                <a:lnTo>
                  <a:pt x="80413" y="45130"/>
                </a:lnTo>
                <a:lnTo>
                  <a:pt x="81296" y="45086"/>
                </a:lnTo>
                <a:close/>
                <a:moveTo>
                  <a:pt x="134242" y="30381"/>
                </a:moveTo>
                <a:lnTo>
                  <a:pt x="134242" y="60055"/>
                </a:lnTo>
                <a:lnTo>
                  <a:pt x="134286" y="61292"/>
                </a:lnTo>
                <a:lnTo>
                  <a:pt x="134419" y="62440"/>
                </a:lnTo>
                <a:lnTo>
                  <a:pt x="134595" y="63500"/>
                </a:lnTo>
                <a:lnTo>
                  <a:pt x="134904" y="64471"/>
                </a:lnTo>
                <a:lnTo>
                  <a:pt x="135258" y="65310"/>
                </a:lnTo>
                <a:lnTo>
                  <a:pt x="135434" y="65663"/>
                </a:lnTo>
                <a:lnTo>
                  <a:pt x="135655" y="66061"/>
                </a:lnTo>
                <a:lnTo>
                  <a:pt x="135876" y="66370"/>
                </a:lnTo>
                <a:lnTo>
                  <a:pt x="136141" y="66679"/>
                </a:lnTo>
                <a:lnTo>
                  <a:pt x="136715" y="67253"/>
                </a:lnTo>
                <a:lnTo>
                  <a:pt x="137333" y="67739"/>
                </a:lnTo>
                <a:lnTo>
                  <a:pt x="137995" y="68180"/>
                </a:lnTo>
                <a:lnTo>
                  <a:pt x="138702" y="68489"/>
                </a:lnTo>
                <a:lnTo>
                  <a:pt x="139497" y="68754"/>
                </a:lnTo>
                <a:lnTo>
                  <a:pt x="140336" y="68975"/>
                </a:lnTo>
                <a:lnTo>
                  <a:pt x="141219" y="69108"/>
                </a:lnTo>
                <a:lnTo>
                  <a:pt x="142146" y="69196"/>
                </a:lnTo>
                <a:lnTo>
                  <a:pt x="144178" y="69196"/>
                </a:lnTo>
                <a:lnTo>
                  <a:pt x="145149" y="69064"/>
                </a:lnTo>
                <a:lnTo>
                  <a:pt x="146077" y="68931"/>
                </a:lnTo>
                <a:lnTo>
                  <a:pt x="146960" y="68710"/>
                </a:lnTo>
                <a:lnTo>
                  <a:pt x="147755" y="68489"/>
                </a:lnTo>
                <a:lnTo>
                  <a:pt x="148549" y="68180"/>
                </a:lnTo>
                <a:lnTo>
                  <a:pt x="149256" y="67827"/>
                </a:lnTo>
                <a:lnTo>
                  <a:pt x="149962" y="67430"/>
                </a:lnTo>
                <a:lnTo>
                  <a:pt x="149962" y="60497"/>
                </a:lnTo>
                <a:lnTo>
                  <a:pt x="149477" y="60718"/>
                </a:lnTo>
                <a:lnTo>
                  <a:pt x="148991" y="60938"/>
                </a:lnTo>
                <a:lnTo>
                  <a:pt x="148461" y="61159"/>
                </a:lnTo>
                <a:lnTo>
                  <a:pt x="147931" y="61292"/>
                </a:lnTo>
                <a:lnTo>
                  <a:pt x="147401" y="61424"/>
                </a:lnTo>
                <a:lnTo>
                  <a:pt x="146871" y="61512"/>
                </a:lnTo>
                <a:lnTo>
                  <a:pt x="146297" y="61557"/>
                </a:lnTo>
                <a:lnTo>
                  <a:pt x="145679" y="61557"/>
                </a:lnTo>
                <a:lnTo>
                  <a:pt x="145017" y="61512"/>
                </a:lnTo>
                <a:lnTo>
                  <a:pt x="144708" y="61468"/>
                </a:lnTo>
                <a:lnTo>
                  <a:pt x="144443" y="61380"/>
                </a:lnTo>
                <a:lnTo>
                  <a:pt x="144178" y="61292"/>
                </a:lnTo>
                <a:lnTo>
                  <a:pt x="143957" y="61159"/>
                </a:lnTo>
                <a:lnTo>
                  <a:pt x="143736" y="61027"/>
                </a:lnTo>
                <a:lnTo>
                  <a:pt x="143559" y="60850"/>
                </a:lnTo>
                <a:lnTo>
                  <a:pt x="143427" y="60629"/>
                </a:lnTo>
                <a:lnTo>
                  <a:pt x="143250" y="60409"/>
                </a:lnTo>
                <a:lnTo>
                  <a:pt x="143162" y="60188"/>
                </a:lnTo>
                <a:lnTo>
                  <a:pt x="143074" y="59923"/>
                </a:lnTo>
                <a:lnTo>
                  <a:pt x="142941" y="59305"/>
                </a:lnTo>
                <a:lnTo>
                  <a:pt x="142897" y="58598"/>
                </a:lnTo>
                <a:lnTo>
                  <a:pt x="142897" y="45571"/>
                </a:lnTo>
                <a:lnTo>
                  <a:pt x="150095" y="45571"/>
                </a:lnTo>
                <a:lnTo>
                  <a:pt x="150095" y="38197"/>
                </a:lnTo>
                <a:lnTo>
                  <a:pt x="142897" y="38197"/>
                </a:lnTo>
                <a:lnTo>
                  <a:pt x="142897" y="30381"/>
                </a:lnTo>
                <a:close/>
                <a:moveTo>
                  <a:pt x="101256" y="38197"/>
                </a:moveTo>
                <a:lnTo>
                  <a:pt x="101256" y="57936"/>
                </a:lnTo>
                <a:lnTo>
                  <a:pt x="101300" y="59216"/>
                </a:lnTo>
                <a:lnTo>
                  <a:pt x="101432" y="60409"/>
                </a:lnTo>
                <a:lnTo>
                  <a:pt x="101653" y="61557"/>
                </a:lnTo>
                <a:lnTo>
                  <a:pt x="101962" y="62661"/>
                </a:lnTo>
                <a:lnTo>
                  <a:pt x="102360" y="63676"/>
                </a:lnTo>
                <a:lnTo>
                  <a:pt x="102580" y="64118"/>
                </a:lnTo>
                <a:lnTo>
                  <a:pt x="102801" y="64604"/>
                </a:lnTo>
                <a:lnTo>
                  <a:pt x="103066" y="65045"/>
                </a:lnTo>
                <a:lnTo>
                  <a:pt x="103375" y="65443"/>
                </a:lnTo>
                <a:lnTo>
                  <a:pt x="103640" y="65840"/>
                </a:lnTo>
                <a:lnTo>
                  <a:pt x="103993" y="66237"/>
                </a:lnTo>
                <a:lnTo>
                  <a:pt x="104347" y="66591"/>
                </a:lnTo>
                <a:lnTo>
                  <a:pt x="104700" y="66900"/>
                </a:lnTo>
                <a:lnTo>
                  <a:pt x="105053" y="67209"/>
                </a:lnTo>
                <a:lnTo>
                  <a:pt x="105451" y="67518"/>
                </a:lnTo>
                <a:lnTo>
                  <a:pt x="105892" y="67783"/>
                </a:lnTo>
                <a:lnTo>
                  <a:pt x="106334" y="68048"/>
                </a:lnTo>
                <a:lnTo>
                  <a:pt x="106775" y="68269"/>
                </a:lnTo>
                <a:lnTo>
                  <a:pt x="107261" y="68489"/>
                </a:lnTo>
                <a:lnTo>
                  <a:pt x="107747" y="68666"/>
                </a:lnTo>
                <a:lnTo>
                  <a:pt x="108233" y="68799"/>
                </a:lnTo>
                <a:lnTo>
                  <a:pt x="108763" y="68931"/>
                </a:lnTo>
                <a:lnTo>
                  <a:pt x="109292" y="69064"/>
                </a:lnTo>
                <a:lnTo>
                  <a:pt x="109866" y="69152"/>
                </a:lnTo>
                <a:lnTo>
                  <a:pt x="110441" y="69196"/>
                </a:lnTo>
                <a:lnTo>
                  <a:pt x="111633" y="69240"/>
                </a:lnTo>
                <a:lnTo>
                  <a:pt x="112428" y="69240"/>
                </a:lnTo>
                <a:lnTo>
                  <a:pt x="113178" y="69152"/>
                </a:lnTo>
                <a:lnTo>
                  <a:pt x="113885" y="69019"/>
                </a:lnTo>
                <a:lnTo>
                  <a:pt x="114591" y="68843"/>
                </a:lnTo>
                <a:lnTo>
                  <a:pt x="115254" y="68622"/>
                </a:lnTo>
                <a:lnTo>
                  <a:pt x="115872" y="68401"/>
                </a:lnTo>
                <a:lnTo>
                  <a:pt x="116446" y="68092"/>
                </a:lnTo>
                <a:lnTo>
                  <a:pt x="116976" y="67783"/>
                </a:lnTo>
                <a:lnTo>
                  <a:pt x="117506" y="67430"/>
                </a:lnTo>
                <a:lnTo>
                  <a:pt x="117992" y="67032"/>
                </a:lnTo>
                <a:lnTo>
                  <a:pt x="118477" y="66635"/>
                </a:lnTo>
                <a:lnTo>
                  <a:pt x="118919" y="66193"/>
                </a:lnTo>
                <a:lnTo>
                  <a:pt x="119802" y="65310"/>
                </a:lnTo>
                <a:lnTo>
                  <a:pt x="120553" y="64383"/>
                </a:lnTo>
                <a:lnTo>
                  <a:pt x="120553" y="68710"/>
                </a:lnTo>
                <a:lnTo>
                  <a:pt x="129208" y="68710"/>
                </a:lnTo>
                <a:lnTo>
                  <a:pt x="129208" y="38197"/>
                </a:lnTo>
                <a:lnTo>
                  <a:pt x="120553" y="38197"/>
                </a:lnTo>
                <a:lnTo>
                  <a:pt x="120553" y="55198"/>
                </a:lnTo>
                <a:lnTo>
                  <a:pt x="120553" y="55949"/>
                </a:lnTo>
                <a:lnTo>
                  <a:pt x="120465" y="56655"/>
                </a:lnTo>
                <a:lnTo>
                  <a:pt x="120332" y="57273"/>
                </a:lnTo>
                <a:lnTo>
                  <a:pt x="120200" y="57891"/>
                </a:lnTo>
                <a:lnTo>
                  <a:pt x="119979" y="58466"/>
                </a:lnTo>
                <a:lnTo>
                  <a:pt x="119714" y="58951"/>
                </a:lnTo>
                <a:lnTo>
                  <a:pt x="119449" y="59437"/>
                </a:lnTo>
                <a:lnTo>
                  <a:pt x="119096" y="59834"/>
                </a:lnTo>
                <a:lnTo>
                  <a:pt x="118742" y="60188"/>
                </a:lnTo>
                <a:lnTo>
                  <a:pt x="118301" y="60541"/>
                </a:lnTo>
                <a:lnTo>
                  <a:pt x="117859" y="60806"/>
                </a:lnTo>
                <a:lnTo>
                  <a:pt x="117373" y="61027"/>
                </a:lnTo>
                <a:lnTo>
                  <a:pt x="116888" y="61203"/>
                </a:lnTo>
                <a:lnTo>
                  <a:pt x="116314" y="61292"/>
                </a:lnTo>
                <a:lnTo>
                  <a:pt x="115740" y="61380"/>
                </a:lnTo>
                <a:lnTo>
                  <a:pt x="115166" y="61424"/>
                </a:lnTo>
                <a:lnTo>
                  <a:pt x="114547" y="61380"/>
                </a:lnTo>
                <a:lnTo>
                  <a:pt x="113973" y="61292"/>
                </a:lnTo>
                <a:lnTo>
                  <a:pt x="113443" y="61203"/>
                </a:lnTo>
                <a:lnTo>
                  <a:pt x="112958" y="61027"/>
                </a:lnTo>
                <a:lnTo>
                  <a:pt x="112472" y="60806"/>
                </a:lnTo>
                <a:lnTo>
                  <a:pt x="112030" y="60541"/>
                </a:lnTo>
                <a:lnTo>
                  <a:pt x="111633" y="60188"/>
                </a:lnTo>
                <a:lnTo>
                  <a:pt x="111280" y="59834"/>
                </a:lnTo>
                <a:lnTo>
                  <a:pt x="110970" y="59437"/>
                </a:lnTo>
                <a:lnTo>
                  <a:pt x="110705" y="58951"/>
                </a:lnTo>
                <a:lnTo>
                  <a:pt x="110485" y="58466"/>
                </a:lnTo>
                <a:lnTo>
                  <a:pt x="110264" y="57891"/>
                </a:lnTo>
                <a:lnTo>
                  <a:pt x="110131" y="57273"/>
                </a:lnTo>
                <a:lnTo>
                  <a:pt x="109999" y="56655"/>
                </a:lnTo>
                <a:lnTo>
                  <a:pt x="109955" y="55949"/>
                </a:lnTo>
                <a:lnTo>
                  <a:pt x="109911" y="55198"/>
                </a:lnTo>
                <a:lnTo>
                  <a:pt x="109911" y="38197"/>
                </a:lnTo>
                <a:close/>
                <a:moveTo>
                  <a:pt x="14793" y="28261"/>
                </a:moveTo>
                <a:lnTo>
                  <a:pt x="14042" y="28305"/>
                </a:lnTo>
                <a:lnTo>
                  <a:pt x="13292" y="28394"/>
                </a:lnTo>
                <a:lnTo>
                  <a:pt x="12585" y="28482"/>
                </a:lnTo>
                <a:lnTo>
                  <a:pt x="11923" y="28615"/>
                </a:lnTo>
                <a:lnTo>
                  <a:pt x="11216" y="28747"/>
                </a:lnTo>
                <a:lnTo>
                  <a:pt x="10554" y="28924"/>
                </a:lnTo>
                <a:lnTo>
                  <a:pt x="9936" y="29144"/>
                </a:lnTo>
                <a:lnTo>
                  <a:pt x="9317" y="29365"/>
                </a:lnTo>
                <a:lnTo>
                  <a:pt x="8699" y="29586"/>
                </a:lnTo>
                <a:lnTo>
                  <a:pt x="8125" y="29851"/>
                </a:lnTo>
                <a:lnTo>
                  <a:pt x="7551" y="30160"/>
                </a:lnTo>
                <a:lnTo>
                  <a:pt x="7021" y="30469"/>
                </a:lnTo>
                <a:lnTo>
                  <a:pt x="6491" y="30822"/>
                </a:lnTo>
                <a:lnTo>
                  <a:pt x="5961" y="31176"/>
                </a:lnTo>
                <a:lnTo>
                  <a:pt x="5520" y="31573"/>
                </a:lnTo>
                <a:lnTo>
                  <a:pt x="5078" y="31971"/>
                </a:lnTo>
                <a:lnTo>
                  <a:pt x="4637" y="32412"/>
                </a:lnTo>
                <a:lnTo>
                  <a:pt x="4239" y="32854"/>
                </a:lnTo>
                <a:lnTo>
                  <a:pt x="3842" y="33295"/>
                </a:lnTo>
                <a:lnTo>
                  <a:pt x="3489" y="33781"/>
                </a:lnTo>
                <a:lnTo>
                  <a:pt x="3179" y="34311"/>
                </a:lnTo>
                <a:lnTo>
                  <a:pt x="2870" y="34797"/>
                </a:lnTo>
                <a:lnTo>
                  <a:pt x="2605" y="35371"/>
                </a:lnTo>
                <a:lnTo>
                  <a:pt x="2385" y="35901"/>
                </a:lnTo>
                <a:lnTo>
                  <a:pt x="2164" y="36475"/>
                </a:lnTo>
                <a:lnTo>
                  <a:pt x="1987" y="37093"/>
                </a:lnTo>
                <a:lnTo>
                  <a:pt x="1855" y="37711"/>
                </a:lnTo>
                <a:lnTo>
                  <a:pt x="1722" y="38329"/>
                </a:lnTo>
                <a:lnTo>
                  <a:pt x="1634" y="38948"/>
                </a:lnTo>
                <a:lnTo>
                  <a:pt x="1590" y="39610"/>
                </a:lnTo>
                <a:lnTo>
                  <a:pt x="1590" y="40272"/>
                </a:lnTo>
                <a:lnTo>
                  <a:pt x="1590" y="40405"/>
                </a:lnTo>
                <a:lnTo>
                  <a:pt x="1590" y="41111"/>
                </a:lnTo>
                <a:lnTo>
                  <a:pt x="1634" y="41818"/>
                </a:lnTo>
                <a:lnTo>
                  <a:pt x="1722" y="42480"/>
                </a:lnTo>
                <a:lnTo>
                  <a:pt x="1811" y="43098"/>
                </a:lnTo>
                <a:lnTo>
                  <a:pt x="1943" y="43717"/>
                </a:lnTo>
                <a:lnTo>
                  <a:pt x="2120" y="44291"/>
                </a:lnTo>
                <a:lnTo>
                  <a:pt x="2296" y="44821"/>
                </a:lnTo>
                <a:lnTo>
                  <a:pt x="2517" y="45351"/>
                </a:lnTo>
                <a:lnTo>
                  <a:pt x="2782" y="45836"/>
                </a:lnTo>
                <a:lnTo>
                  <a:pt x="3047" y="46322"/>
                </a:lnTo>
                <a:lnTo>
                  <a:pt x="3312" y="46764"/>
                </a:lnTo>
                <a:lnTo>
                  <a:pt x="3665" y="47205"/>
                </a:lnTo>
                <a:lnTo>
                  <a:pt x="3974" y="47603"/>
                </a:lnTo>
                <a:lnTo>
                  <a:pt x="4372" y="47956"/>
                </a:lnTo>
                <a:lnTo>
                  <a:pt x="4769" y="48353"/>
                </a:lnTo>
                <a:lnTo>
                  <a:pt x="5167" y="48707"/>
                </a:lnTo>
                <a:lnTo>
                  <a:pt x="5608" y="49016"/>
                </a:lnTo>
                <a:lnTo>
                  <a:pt x="6094" y="49325"/>
                </a:lnTo>
                <a:lnTo>
                  <a:pt x="7110" y="49899"/>
                </a:lnTo>
                <a:lnTo>
                  <a:pt x="8169" y="50429"/>
                </a:lnTo>
                <a:lnTo>
                  <a:pt x="9362" y="50914"/>
                </a:lnTo>
                <a:lnTo>
                  <a:pt x="10598" y="51356"/>
                </a:lnTo>
                <a:lnTo>
                  <a:pt x="11923" y="51798"/>
                </a:lnTo>
                <a:lnTo>
                  <a:pt x="13336" y="52195"/>
                </a:lnTo>
                <a:lnTo>
                  <a:pt x="14793" y="52593"/>
                </a:lnTo>
                <a:lnTo>
                  <a:pt x="17045" y="53211"/>
                </a:lnTo>
                <a:lnTo>
                  <a:pt x="18017" y="53476"/>
                </a:lnTo>
                <a:lnTo>
                  <a:pt x="18856" y="53785"/>
                </a:lnTo>
                <a:lnTo>
                  <a:pt x="19606" y="54050"/>
                </a:lnTo>
                <a:lnTo>
                  <a:pt x="20269" y="54359"/>
                </a:lnTo>
                <a:lnTo>
                  <a:pt x="20843" y="54624"/>
                </a:lnTo>
                <a:lnTo>
                  <a:pt x="21329" y="54933"/>
                </a:lnTo>
                <a:lnTo>
                  <a:pt x="21726" y="55198"/>
                </a:lnTo>
                <a:lnTo>
                  <a:pt x="22035" y="55507"/>
                </a:lnTo>
                <a:lnTo>
                  <a:pt x="22300" y="55816"/>
                </a:lnTo>
                <a:lnTo>
                  <a:pt x="22521" y="56169"/>
                </a:lnTo>
                <a:lnTo>
                  <a:pt x="22653" y="56523"/>
                </a:lnTo>
                <a:lnTo>
                  <a:pt x="22742" y="56876"/>
                </a:lnTo>
                <a:lnTo>
                  <a:pt x="22830" y="57229"/>
                </a:lnTo>
                <a:lnTo>
                  <a:pt x="22830" y="57627"/>
                </a:lnTo>
                <a:lnTo>
                  <a:pt x="22830" y="57759"/>
                </a:lnTo>
                <a:lnTo>
                  <a:pt x="22786" y="58201"/>
                </a:lnTo>
                <a:lnTo>
                  <a:pt x="22742" y="58598"/>
                </a:lnTo>
                <a:lnTo>
                  <a:pt x="22609" y="58995"/>
                </a:lnTo>
                <a:lnTo>
                  <a:pt x="22433" y="59349"/>
                </a:lnTo>
                <a:lnTo>
                  <a:pt x="22212" y="59658"/>
                </a:lnTo>
                <a:lnTo>
                  <a:pt x="21947" y="59967"/>
                </a:lnTo>
                <a:lnTo>
                  <a:pt x="21638" y="60276"/>
                </a:lnTo>
                <a:lnTo>
                  <a:pt x="21284" y="60497"/>
                </a:lnTo>
                <a:lnTo>
                  <a:pt x="20887" y="60762"/>
                </a:lnTo>
                <a:lnTo>
                  <a:pt x="20490" y="60938"/>
                </a:lnTo>
                <a:lnTo>
                  <a:pt x="20004" y="61115"/>
                </a:lnTo>
                <a:lnTo>
                  <a:pt x="19474" y="61248"/>
                </a:lnTo>
                <a:lnTo>
                  <a:pt x="18944" y="61380"/>
                </a:lnTo>
                <a:lnTo>
                  <a:pt x="18370" y="61468"/>
                </a:lnTo>
                <a:lnTo>
                  <a:pt x="17752" y="61512"/>
                </a:lnTo>
                <a:lnTo>
                  <a:pt x="16250" y="61512"/>
                </a:lnTo>
                <a:lnTo>
                  <a:pt x="15411" y="61424"/>
                </a:lnTo>
                <a:lnTo>
                  <a:pt x="14572" y="61336"/>
                </a:lnTo>
                <a:lnTo>
                  <a:pt x="13777" y="61159"/>
                </a:lnTo>
                <a:lnTo>
                  <a:pt x="13027" y="60983"/>
                </a:lnTo>
                <a:lnTo>
                  <a:pt x="12232" y="60762"/>
                </a:lnTo>
                <a:lnTo>
                  <a:pt x="11481" y="60497"/>
                </a:lnTo>
                <a:lnTo>
                  <a:pt x="10775" y="60232"/>
                </a:lnTo>
                <a:lnTo>
                  <a:pt x="10024" y="59879"/>
                </a:lnTo>
                <a:lnTo>
                  <a:pt x="9317" y="59525"/>
                </a:lnTo>
                <a:lnTo>
                  <a:pt x="8611" y="59128"/>
                </a:lnTo>
                <a:lnTo>
                  <a:pt x="7904" y="58686"/>
                </a:lnTo>
                <a:lnTo>
                  <a:pt x="7198" y="58245"/>
                </a:lnTo>
                <a:lnTo>
                  <a:pt x="6535" y="57759"/>
                </a:lnTo>
                <a:lnTo>
                  <a:pt x="5167" y="56699"/>
                </a:lnTo>
                <a:lnTo>
                  <a:pt x="0" y="62881"/>
                </a:lnTo>
                <a:lnTo>
                  <a:pt x="883" y="63676"/>
                </a:lnTo>
                <a:lnTo>
                  <a:pt x="1855" y="64383"/>
                </a:lnTo>
                <a:lnTo>
                  <a:pt x="2826" y="65045"/>
                </a:lnTo>
                <a:lnTo>
                  <a:pt x="3798" y="65663"/>
                </a:lnTo>
                <a:lnTo>
                  <a:pt x="4813" y="66237"/>
                </a:lnTo>
                <a:lnTo>
                  <a:pt x="5873" y="66767"/>
                </a:lnTo>
                <a:lnTo>
                  <a:pt x="6889" y="67253"/>
                </a:lnTo>
                <a:lnTo>
                  <a:pt x="7993" y="67695"/>
                </a:lnTo>
                <a:lnTo>
                  <a:pt x="9053" y="68048"/>
                </a:lnTo>
                <a:lnTo>
                  <a:pt x="10156" y="68357"/>
                </a:lnTo>
                <a:lnTo>
                  <a:pt x="11260" y="68622"/>
                </a:lnTo>
                <a:lnTo>
                  <a:pt x="12409" y="68887"/>
                </a:lnTo>
                <a:lnTo>
                  <a:pt x="13513" y="69019"/>
                </a:lnTo>
                <a:lnTo>
                  <a:pt x="14661" y="69152"/>
                </a:lnTo>
                <a:lnTo>
                  <a:pt x="15765" y="69240"/>
                </a:lnTo>
                <a:lnTo>
                  <a:pt x="16913" y="69284"/>
                </a:lnTo>
                <a:lnTo>
                  <a:pt x="18502" y="69196"/>
                </a:lnTo>
                <a:lnTo>
                  <a:pt x="19253" y="69152"/>
                </a:lnTo>
                <a:lnTo>
                  <a:pt x="20004" y="69064"/>
                </a:lnTo>
                <a:lnTo>
                  <a:pt x="20755" y="68931"/>
                </a:lnTo>
                <a:lnTo>
                  <a:pt x="21461" y="68799"/>
                </a:lnTo>
                <a:lnTo>
                  <a:pt x="22123" y="68622"/>
                </a:lnTo>
                <a:lnTo>
                  <a:pt x="22830" y="68445"/>
                </a:lnTo>
                <a:lnTo>
                  <a:pt x="23492" y="68225"/>
                </a:lnTo>
                <a:lnTo>
                  <a:pt x="24111" y="68004"/>
                </a:lnTo>
                <a:lnTo>
                  <a:pt x="24729" y="67739"/>
                </a:lnTo>
                <a:lnTo>
                  <a:pt x="25303" y="67430"/>
                </a:lnTo>
                <a:lnTo>
                  <a:pt x="25877" y="67121"/>
                </a:lnTo>
                <a:lnTo>
                  <a:pt x="26407" y="66811"/>
                </a:lnTo>
                <a:lnTo>
                  <a:pt x="26937" y="66414"/>
                </a:lnTo>
                <a:lnTo>
                  <a:pt x="27422" y="66061"/>
                </a:lnTo>
                <a:lnTo>
                  <a:pt x="27908" y="65663"/>
                </a:lnTo>
                <a:lnTo>
                  <a:pt x="28350" y="65222"/>
                </a:lnTo>
                <a:lnTo>
                  <a:pt x="28791" y="64780"/>
                </a:lnTo>
                <a:lnTo>
                  <a:pt x="29189" y="64294"/>
                </a:lnTo>
                <a:lnTo>
                  <a:pt x="29542" y="63809"/>
                </a:lnTo>
                <a:lnTo>
                  <a:pt x="29895" y="63279"/>
                </a:lnTo>
                <a:lnTo>
                  <a:pt x="30160" y="62749"/>
                </a:lnTo>
                <a:lnTo>
                  <a:pt x="30469" y="62175"/>
                </a:lnTo>
                <a:lnTo>
                  <a:pt x="30690" y="61601"/>
                </a:lnTo>
                <a:lnTo>
                  <a:pt x="30911" y="60983"/>
                </a:lnTo>
                <a:lnTo>
                  <a:pt x="31088" y="60364"/>
                </a:lnTo>
                <a:lnTo>
                  <a:pt x="31264" y="59702"/>
                </a:lnTo>
                <a:lnTo>
                  <a:pt x="31397" y="59040"/>
                </a:lnTo>
                <a:lnTo>
                  <a:pt x="31485" y="58333"/>
                </a:lnTo>
                <a:lnTo>
                  <a:pt x="31529" y="57627"/>
                </a:lnTo>
                <a:lnTo>
                  <a:pt x="31529" y="56920"/>
                </a:lnTo>
                <a:lnTo>
                  <a:pt x="31529" y="56788"/>
                </a:lnTo>
                <a:lnTo>
                  <a:pt x="31529" y="56169"/>
                </a:lnTo>
                <a:lnTo>
                  <a:pt x="31485" y="55551"/>
                </a:lnTo>
                <a:lnTo>
                  <a:pt x="31397" y="54933"/>
                </a:lnTo>
                <a:lnTo>
                  <a:pt x="31308" y="54359"/>
                </a:lnTo>
                <a:lnTo>
                  <a:pt x="31220" y="53829"/>
                </a:lnTo>
                <a:lnTo>
                  <a:pt x="31043" y="53299"/>
                </a:lnTo>
                <a:lnTo>
                  <a:pt x="30911" y="52769"/>
                </a:lnTo>
                <a:lnTo>
                  <a:pt x="30690" y="52283"/>
                </a:lnTo>
                <a:lnTo>
                  <a:pt x="30469" y="51798"/>
                </a:lnTo>
                <a:lnTo>
                  <a:pt x="30249" y="51356"/>
                </a:lnTo>
                <a:lnTo>
                  <a:pt x="29984" y="50914"/>
                </a:lnTo>
                <a:lnTo>
                  <a:pt x="29675" y="50517"/>
                </a:lnTo>
                <a:lnTo>
                  <a:pt x="29365" y="50120"/>
                </a:lnTo>
                <a:lnTo>
                  <a:pt x="29012" y="49722"/>
                </a:lnTo>
                <a:lnTo>
                  <a:pt x="28659" y="49369"/>
                </a:lnTo>
                <a:lnTo>
                  <a:pt x="28261" y="49016"/>
                </a:lnTo>
                <a:lnTo>
                  <a:pt x="27378" y="48309"/>
                </a:lnTo>
                <a:lnTo>
                  <a:pt x="26451" y="47735"/>
                </a:lnTo>
                <a:lnTo>
                  <a:pt x="25391" y="47161"/>
                </a:lnTo>
                <a:lnTo>
                  <a:pt x="24287" y="46631"/>
                </a:lnTo>
                <a:lnTo>
                  <a:pt x="23051" y="46145"/>
                </a:lnTo>
                <a:lnTo>
                  <a:pt x="21770" y="45660"/>
                </a:lnTo>
                <a:lnTo>
                  <a:pt x="20357" y="45262"/>
                </a:lnTo>
                <a:lnTo>
                  <a:pt x="18900" y="44821"/>
                </a:lnTo>
                <a:lnTo>
                  <a:pt x="16559" y="44202"/>
                </a:lnTo>
                <a:lnTo>
                  <a:pt x="14661" y="43628"/>
                </a:lnTo>
                <a:lnTo>
                  <a:pt x="13866" y="43363"/>
                </a:lnTo>
                <a:lnTo>
                  <a:pt x="13159" y="43098"/>
                </a:lnTo>
                <a:lnTo>
                  <a:pt x="12541" y="42834"/>
                </a:lnTo>
                <a:lnTo>
                  <a:pt x="12011" y="42524"/>
                </a:lnTo>
                <a:lnTo>
                  <a:pt x="11570" y="42259"/>
                </a:lnTo>
                <a:lnTo>
                  <a:pt x="11216" y="41950"/>
                </a:lnTo>
                <a:lnTo>
                  <a:pt x="10907" y="41597"/>
                </a:lnTo>
                <a:lnTo>
                  <a:pt x="10686" y="41288"/>
                </a:lnTo>
                <a:lnTo>
                  <a:pt x="10510" y="40891"/>
                </a:lnTo>
                <a:lnTo>
                  <a:pt x="10377" y="40493"/>
                </a:lnTo>
                <a:lnTo>
                  <a:pt x="10333" y="40052"/>
                </a:lnTo>
                <a:lnTo>
                  <a:pt x="10289" y="39610"/>
                </a:lnTo>
                <a:lnTo>
                  <a:pt x="10289" y="39477"/>
                </a:lnTo>
                <a:lnTo>
                  <a:pt x="10333" y="39124"/>
                </a:lnTo>
                <a:lnTo>
                  <a:pt x="10377" y="38771"/>
                </a:lnTo>
                <a:lnTo>
                  <a:pt x="10466" y="38462"/>
                </a:lnTo>
                <a:lnTo>
                  <a:pt x="10642" y="38109"/>
                </a:lnTo>
                <a:lnTo>
                  <a:pt x="10819" y="37799"/>
                </a:lnTo>
                <a:lnTo>
                  <a:pt x="11040" y="37535"/>
                </a:lnTo>
                <a:lnTo>
                  <a:pt x="11305" y="37270"/>
                </a:lnTo>
                <a:lnTo>
                  <a:pt x="11614" y="37005"/>
                </a:lnTo>
                <a:lnTo>
                  <a:pt x="11923" y="36784"/>
                </a:lnTo>
                <a:lnTo>
                  <a:pt x="12320" y="36607"/>
                </a:lnTo>
                <a:lnTo>
                  <a:pt x="12762" y="36431"/>
                </a:lnTo>
                <a:lnTo>
                  <a:pt x="13203" y="36298"/>
                </a:lnTo>
                <a:lnTo>
                  <a:pt x="13689" y="36166"/>
                </a:lnTo>
                <a:lnTo>
                  <a:pt x="14219" y="36077"/>
                </a:lnTo>
                <a:lnTo>
                  <a:pt x="14793" y="36033"/>
                </a:lnTo>
                <a:lnTo>
                  <a:pt x="16074" y="36033"/>
                </a:lnTo>
                <a:lnTo>
                  <a:pt x="16692" y="36077"/>
                </a:lnTo>
                <a:lnTo>
                  <a:pt x="17310" y="36166"/>
                </a:lnTo>
                <a:lnTo>
                  <a:pt x="17973" y="36298"/>
                </a:lnTo>
                <a:lnTo>
                  <a:pt x="18591" y="36431"/>
                </a:lnTo>
                <a:lnTo>
                  <a:pt x="19253" y="36607"/>
                </a:lnTo>
                <a:lnTo>
                  <a:pt x="19871" y="36828"/>
                </a:lnTo>
                <a:lnTo>
                  <a:pt x="20534" y="37049"/>
                </a:lnTo>
                <a:lnTo>
                  <a:pt x="21858" y="37623"/>
                </a:lnTo>
                <a:lnTo>
                  <a:pt x="23139" y="38285"/>
                </a:lnTo>
                <a:lnTo>
                  <a:pt x="24464" y="39080"/>
                </a:lnTo>
                <a:lnTo>
                  <a:pt x="25789" y="39919"/>
                </a:lnTo>
                <a:lnTo>
                  <a:pt x="30337" y="33339"/>
                </a:lnTo>
                <a:lnTo>
                  <a:pt x="29586" y="32765"/>
                </a:lnTo>
                <a:lnTo>
                  <a:pt x="28791" y="32191"/>
                </a:lnTo>
                <a:lnTo>
                  <a:pt x="27952" y="31661"/>
                </a:lnTo>
                <a:lnTo>
                  <a:pt x="27158" y="31176"/>
                </a:lnTo>
                <a:lnTo>
                  <a:pt x="26274" y="30734"/>
                </a:lnTo>
                <a:lnTo>
                  <a:pt x="25391" y="30293"/>
                </a:lnTo>
                <a:lnTo>
                  <a:pt x="24508" y="29939"/>
                </a:lnTo>
                <a:lnTo>
                  <a:pt x="23581" y="29586"/>
                </a:lnTo>
                <a:lnTo>
                  <a:pt x="22653" y="29277"/>
                </a:lnTo>
                <a:lnTo>
                  <a:pt x="21726" y="29012"/>
                </a:lnTo>
                <a:lnTo>
                  <a:pt x="20710" y="28791"/>
                </a:lnTo>
                <a:lnTo>
                  <a:pt x="19739" y="28615"/>
                </a:lnTo>
                <a:lnTo>
                  <a:pt x="18723" y="28438"/>
                </a:lnTo>
                <a:lnTo>
                  <a:pt x="17663" y="28350"/>
                </a:lnTo>
                <a:lnTo>
                  <a:pt x="16604" y="28305"/>
                </a:lnTo>
                <a:lnTo>
                  <a:pt x="15544" y="28261"/>
                </a:lnTo>
                <a:close/>
                <a:moveTo>
                  <a:pt x="166566" y="37711"/>
                </a:moveTo>
                <a:lnTo>
                  <a:pt x="165462" y="37755"/>
                </a:lnTo>
                <a:lnTo>
                  <a:pt x="164358" y="37888"/>
                </a:lnTo>
                <a:lnTo>
                  <a:pt x="163254" y="38064"/>
                </a:lnTo>
                <a:lnTo>
                  <a:pt x="162239" y="38374"/>
                </a:lnTo>
                <a:lnTo>
                  <a:pt x="161267" y="38727"/>
                </a:lnTo>
                <a:lnTo>
                  <a:pt x="160340" y="39124"/>
                </a:lnTo>
                <a:lnTo>
                  <a:pt x="159501" y="39654"/>
                </a:lnTo>
                <a:lnTo>
                  <a:pt x="158706" y="40228"/>
                </a:lnTo>
                <a:lnTo>
                  <a:pt x="157955" y="40891"/>
                </a:lnTo>
                <a:lnTo>
                  <a:pt x="157646" y="41244"/>
                </a:lnTo>
                <a:lnTo>
                  <a:pt x="157337" y="41597"/>
                </a:lnTo>
                <a:lnTo>
                  <a:pt x="157028" y="41995"/>
                </a:lnTo>
                <a:lnTo>
                  <a:pt x="156763" y="42392"/>
                </a:lnTo>
                <a:lnTo>
                  <a:pt x="156542" y="42834"/>
                </a:lnTo>
                <a:lnTo>
                  <a:pt x="156321" y="43275"/>
                </a:lnTo>
                <a:lnTo>
                  <a:pt x="156100" y="43717"/>
                </a:lnTo>
                <a:lnTo>
                  <a:pt x="155924" y="44202"/>
                </a:lnTo>
                <a:lnTo>
                  <a:pt x="155791" y="44688"/>
                </a:lnTo>
                <a:lnTo>
                  <a:pt x="155659" y="45218"/>
                </a:lnTo>
                <a:lnTo>
                  <a:pt x="155571" y="45748"/>
                </a:lnTo>
                <a:lnTo>
                  <a:pt x="155482" y="46278"/>
                </a:lnTo>
                <a:lnTo>
                  <a:pt x="155438" y="46808"/>
                </a:lnTo>
                <a:lnTo>
                  <a:pt x="155438" y="47382"/>
                </a:lnTo>
                <a:lnTo>
                  <a:pt x="155438" y="47514"/>
                </a:lnTo>
                <a:lnTo>
                  <a:pt x="155438" y="48044"/>
                </a:lnTo>
                <a:lnTo>
                  <a:pt x="155482" y="48574"/>
                </a:lnTo>
                <a:lnTo>
                  <a:pt x="155526" y="49060"/>
                </a:lnTo>
                <a:lnTo>
                  <a:pt x="155659" y="49546"/>
                </a:lnTo>
                <a:lnTo>
                  <a:pt x="155747" y="50031"/>
                </a:lnTo>
                <a:lnTo>
                  <a:pt x="155880" y="50429"/>
                </a:lnTo>
                <a:lnTo>
                  <a:pt x="156056" y="50870"/>
                </a:lnTo>
                <a:lnTo>
                  <a:pt x="156233" y="51268"/>
                </a:lnTo>
                <a:lnTo>
                  <a:pt x="156675" y="52018"/>
                </a:lnTo>
                <a:lnTo>
                  <a:pt x="157160" y="52681"/>
                </a:lnTo>
                <a:lnTo>
                  <a:pt x="157734" y="53299"/>
                </a:lnTo>
                <a:lnTo>
                  <a:pt x="158397" y="53829"/>
                </a:lnTo>
                <a:lnTo>
                  <a:pt x="159059" y="54359"/>
                </a:lnTo>
                <a:lnTo>
                  <a:pt x="159766" y="54800"/>
                </a:lnTo>
                <a:lnTo>
                  <a:pt x="160516" y="55198"/>
                </a:lnTo>
                <a:lnTo>
                  <a:pt x="161311" y="55551"/>
                </a:lnTo>
                <a:lnTo>
                  <a:pt x="162106" y="55860"/>
                </a:lnTo>
                <a:lnTo>
                  <a:pt x="162901" y="56169"/>
                </a:lnTo>
                <a:lnTo>
                  <a:pt x="164535" y="56699"/>
                </a:lnTo>
                <a:lnTo>
                  <a:pt x="166919" y="57406"/>
                </a:lnTo>
                <a:lnTo>
                  <a:pt x="168023" y="57759"/>
                </a:lnTo>
                <a:lnTo>
                  <a:pt x="168951" y="58112"/>
                </a:lnTo>
                <a:lnTo>
                  <a:pt x="169348" y="58333"/>
                </a:lnTo>
                <a:lnTo>
                  <a:pt x="169745" y="58554"/>
                </a:lnTo>
                <a:lnTo>
                  <a:pt x="170055" y="58775"/>
                </a:lnTo>
                <a:lnTo>
                  <a:pt x="170320" y="58995"/>
                </a:lnTo>
                <a:lnTo>
                  <a:pt x="170540" y="59260"/>
                </a:lnTo>
                <a:lnTo>
                  <a:pt x="170717" y="59570"/>
                </a:lnTo>
                <a:lnTo>
                  <a:pt x="170805" y="59879"/>
                </a:lnTo>
                <a:lnTo>
                  <a:pt x="170849" y="60232"/>
                </a:lnTo>
                <a:lnTo>
                  <a:pt x="170849" y="60320"/>
                </a:lnTo>
                <a:lnTo>
                  <a:pt x="170849" y="60585"/>
                </a:lnTo>
                <a:lnTo>
                  <a:pt x="170805" y="60806"/>
                </a:lnTo>
                <a:lnTo>
                  <a:pt x="170717" y="61027"/>
                </a:lnTo>
                <a:lnTo>
                  <a:pt x="170629" y="61248"/>
                </a:lnTo>
                <a:lnTo>
                  <a:pt x="170496" y="61468"/>
                </a:lnTo>
                <a:lnTo>
                  <a:pt x="170364" y="61645"/>
                </a:lnTo>
                <a:lnTo>
                  <a:pt x="170187" y="61822"/>
                </a:lnTo>
                <a:lnTo>
                  <a:pt x="169966" y="61954"/>
                </a:lnTo>
                <a:lnTo>
                  <a:pt x="169745" y="62131"/>
                </a:lnTo>
                <a:lnTo>
                  <a:pt x="169481" y="62263"/>
                </a:lnTo>
                <a:lnTo>
                  <a:pt x="169171" y="62351"/>
                </a:lnTo>
                <a:lnTo>
                  <a:pt x="168818" y="62440"/>
                </a:lnTo>
                <a:lnTo>
                  <a:pt x="168067" y="62572"/>
                </a:lnTo>
                <a:lnTo>
                  <a:pt x="167228" y="62616"/>
                </a:lnTo>
                <a:lnTo>
                  <a:pt x="166654" y="62572"/>
                </a:lnTo>
                <a:lnTo>
                  <a:pt x="166124" y="62528"/>
                </a:lnTo>
                <a:lnTo>
                  <a:pt x="165550" y="62484"/>
                </a:lnTo>
                <a:lnTo>
                  <a:pt x="164976" y="62351"/>
                </a:lnTo>
                <a:lnTo>
                  <a:pt x="163784" y="62087"/>
                </a:lnTo>
                <a:lnTo>
                  <a:pt x="162548" y="61689"/>
                </a:lnTo>
                <a:lnTo>
                  <a:pt x="161311" y="61159"/>
                </a:lnTo>
                <a:lnTo>
                  <a:pt x="160075" y="60541"/>
                </a:lnTo>
                <a:lnTo>
                  <a:pt x="158838" y="59790"/>
                </a:lnTo>
                <a:lnTo>
                  <a:pt x="157602" y="58951"/>
                </a:lnTo>
                <a:lnTo>
                  <a:pt x="153893" y="64648"/>
                </a:lnTo>
                <a:lnTo>
                  <a:pt x="154643" y="65222"/>
                </a:lnTo>
                <a:lnTo>
                  <a:pt x="155438" y="65752"/>
                </a:lnTo>
                <a:lnTo>
                  <a:pt x="156233" y="66282"/>
                </a:lnTo>
                <a:lnTo>
                  <a:pt x="157028" y="66723"/>
                </a:lnTo>
                <a:lnTo>
                  <a:pt x="157867" y="67121"/>
                </a:lnTo>
                <a:lnTo>
                  <a:pt x="158662" y="67518"/>
                </a:lnTo>
                <a:lnTo>
                  <a:pt x="159501" y="67871"/>
                </a:lnTo>
                <a:lnTo>
                  <a:pt x="160340" y="68136"/>
                </a:lnTo>
                <a:lnTo>
                  <a:pt x="161179" y="68401"/>
                </a:lnTo>
                <a:lnTo>
                  <a:pt x="162018" y="68666"/>
                </a:lnTo>
                <a:lnTo>
                  <a:pt x="162857" y="68843"/>
                </a:lnTo>
                <a:lnTo>
                  <a:pt x="163696" y="68975"/>
                </a:lnTo>
                <a:lnTo>
                  <a:pt x="164535" y="69108"/>
                </a:lnTo>
                <a:lnTo>
                  <a:pt x="165374" y="69196"/>
                </a:lnTo>
                <a:lnTo>
                  <a:pt x="166169" y="69240"/>
                </a:lnTo>
                <a:lnTo>
                  <a:pt x="166963" y="69284"/>
                </a:lnTo>
                <a:lnTo>
                  <a:pt x="168200" y="69240"/>
                </a:lnTo>
                <a:lnTo>
                  <a:pt x="169392" y="69108"/>
                </a:lnTo>
                <a:lnTo>
                  <a:pt x="170496" y="68931"/>
                </a:lnTo>
                <a:lnTo>
                  <a:pt x="171600" y="68666"/>
                </a:lnTo>
                <a:lnTo>
                  <a:pt x="172616" y="68357"/>
                </a:lnTo>
                <a:lnTo>
                  <a:pt x="173587" y="67915"/>
                </a:lnTo>
                <a:lnTo>
                  <a:pt x="174470" y="67430"/>
                </a:lnTo>
                <a:lnTo>
                  <a:pt x="174912" y="67165"/>
                </a:lnTo>
                <a:lnTo>
                  <a:pt x="175309" y="66900"/>
                </a:lnTo>
                <a:lnTo>
                  <a:pt x="175663" y="66547"/>
                </a:lnTo>
                <a:lnTo>
                  <a:pt x="176060" y="66237"/>
                </a:lnTo>
                <a:lnTo>
                  <a:pt x="176369" y="65884"/>
                </a:lnTo>
                <a:lnTo>
                  <a:pt x="176723" y="65487"/>
                </a:lnTo>
                <a:lnTo>
                  <a:pt x="176987" y="65133"/>
                </a:lnTo>
                <a:lnTo>
                  <a:pt x="177297" y="64692"/>
                </a:lnTo>
                <a:lnTo>
                  <a:pt x="177517" y="64250"/>
                </a:lnTo>
                <a:lnTo>
                  <a:pt x="177738" y="63809"/>
                </a:lnTo>
                <a:lnTo>
                  <a:pt x="177959" y="63323"/>
                </a:lnTo>
                <a:lnTo>
                  <a:pt x="178136" y="62837"/>
                </a:lnTo>
                <a:lnTo>
                  <a:pt x="178312" y="62307"/>
                </a:lnTo>
                <a:lnTo>
                  <a:pt x="178445" y="61777"/>
                </a:lnTo>
                <a:lnTo>
                  <a:pt x="178533" y="61203"/>
                </a:lnTo>
                <a:lnTo>
                  <a:pt x="178577" y="60629"/>
                </a:lnTo>
                <a:lnTo>
                  <a:pt x="178621" y="60055"/>
                </a:lnTo>
                <a:lnTo>
                  <a:pt x="178666" y="59393"/>
                </a:lnTo>
                <a:lnTo>
                  <a:pt x="178666" y="59305"/>
                </a:lnTo>
                <a:lnTo>
                  <a:pt x="178621" y="58775"/>
                </a:lnTo>
                <a:lnTo>
                  <a:pt x="178577" y="58289"/>
                </a:lnTo>
                <a:lnTo>
                  <a:pt x="178533" y="57803"/>
                </a:lnTo>
                <a:lnTo>
                  <a:pt x="178445" y="57362"/>
                </a:lnTo>
                <a:lnTo>
                  <a:pt x="178312" y="56920"/>
                </a:lnTo>
                <a:lnTo>
                  <a:pt x="178180" y="56523"/>
                </a:lnTo>
                <a:lnTo>
                  <a:pt x="178003" y="56125"/>
                </a:lnTo>
                <a:lnTo>
                  <a:pt x="177827" y="55728"/>
                </a:lnTo>
                <a:lnTo>
                  <a:pt x="177385" y="55021"/>
                </a:lnTo>
                <a:lnTo>
                  <a:pt x="176855" y="54359"/>
                </a:lnTo>
                <a:lnTo>
                  <a:pt x="176281" y="53741"/>
                </a:lnTo>
                <a:lnTo>
                  <a:pt x="175663" y="53211"/>
                </a:lnTo>
                <a:lnTo>
                  <a:pt x="174956" y="52725"/>
                </a:lnTo>
                <a:lnTo>
                  <a:pt x="174206" y="52283"/>
                </a:lnTo>
                <a:lnTo>
                  <a:pt x="173455" y="51842"/>
                </a:lnTo>
                <a:lnTo>
                  <a:pt x="172660" y="51489"/>
                </a:lnTo>
                <a:lnTo>
                  <a:pt x="171865" y="51135"/>
                </a:lnTo>
                <a:lnTo>
                  <a:pt x="171070" y="50826"/>
                </a:lnTo>
                <a:lnTo>
                  <a:pt x="169436" y="50252"/>
                </a:lnTo>
                <a:lnTo>
                  <a:pt x="167052" y="49457"/>
                </a:lnTo>
                <a:lnTo>
                  <a:pt x="166036" y="49060"/>
                </a:lnTo>
                <a:lnTo>
                  <a:pt x="165109" y="48618"/>
                </a:lnTo>
                <a:lnTo>
                  <a:pt x="164667" y="48442"/>
                </a:lnTo>
                <a:lnTo>
                  <a:pt x="164314" y="48221"/>
                </a:lnTo>
                <a:lnTo>
                  <a:pt x="164005" y="47956"/>
                </a:lnTo>
                <a:lnTo>
                  <a:pt x="163740" y="47735"/>
                </a:lnTo>
                <a:lnTo>
                  <a:pt x="163519" y="47470"/>
                </a:lnTo>
                <a:lnTo>
                  <a:pt x="163342" y="47205"/>
                </a:lnTo>
                <a:lnTo>
                  <a:pt x="163254" y="46896"/>
                </a:lnTo>
                <a:lnTo>
                  <a:pt x="163210" y="46587"/>
                </a:lnTo>
                <a:lnTo>
                  <a:pt x="163210" y="46499"/>
                </a:lnTo>
                <a:lnTo>
                  <a:pt x="163254" y="46057"/>
                </a:lnTo>
                <a:lnTo>
                  <a:pt x="163342" y="45836"/>
                </a:lnTo>
                <a:lnTo>
                  <a:pt x="163431" y="45660"/>
                </a:lnTo>
                <a:lnTo>
                  <a:pt x="163519" y="45483"/>
                </a:lnTo>
                <a:lnTo>
                  <a:pt x="163696" y="45306"/>
                </a:lnTo>
                <a:lnTo>
                  <a:pt x="164049" y="44997"/>
                </a:lnTo>
                <a:lnTo>
                  <a:pt x="164491" y="44732"/>
                </a:lnTo>
                <a:lnTo>
                  <a:pt x="165021" y="44556"/>
                </a:lnTo>
                <a:lnTo>
                  <a:pt x="165683" y="44423"/>
                </a:lnTo>
                <a:lnTo>
                  <a:pt x="166434" y="44379"/>
                </a:lnTo>
                <a:lnTo>
                  <a:pt x="167273" y="44423"/>
                </a:lnTo>
                <a:lnTo>
                  <a:pt x="168200" y="44556"/>
                </a:lnTo>
                <a:lnTo>
                  <a:pt x="169216" y="44821"/>
                </a:lnTo>
                <a:lnTo>
                  <a:pt x="170231" y="45130"/>
                </a:lnTo>
                <a:lnTo>
                  <a:pt x="171335" y="45571"/>
                </a:lnTo>
                <a:lnTo>
                  <a:pt x="172439" y="46057"/>
                </a:lnTo>
                <a:lnTo>
                  <a:pt x="173543" y="46587"/>
                </a:lnTo>
                <a:lnTo>
                  <a:pt x="174647" y="47249"/>
                </a:lnTo>
                <a:lnTo>
                  <a:pt x="177959" y="41244"/>
                </a:lnTo>
                <a:lnTo>
                  <a:pt x="177341" y="40846"/>
                </a:lnTo>
                <a:lnTo>
                  <a:pt x="176678" y="40449"/>
                </a:lnTo>
                <a:lnTo>
                  <a:pt x="176016" y="40096"/>
                </a:lnTo>
                <a:lnTo>
                  <a:pt x="175354" y="39742"/>
                </a:lnTo>
                <a:lnTo>
                  <a:pt x="174647" y="39433"/>
                </a:lnTo>
                <a:lnTo>
                  <a:pt x="173941" y="39168"/>
                </a:lnTo>
                <a:lnTo>
                  <a:pt x="173234" y="38903"/>
                </a:lnTo>
                <a:lnTo>
                  <a:pt x="172483" y="38638"/>
                </a:lnTo>
                <a:lnTo>
                  <a:pt x="171777" y="38418"/>
                </a:lnTo>
                <a:lnTo>
                  <a:pt x="171026" y="38241"/>
                </a:lnTo>
                <a:lnTo>
                  <a:pt x="170275" y="38109"/>
                </a:lnTo>
                <a:lnTo>
                  <a:pt x="169525" y="37976"/>
                </a:lnTo>
                <a:lnTo>
                  <a:pt x="168774" y="37844"/>
                </a:lnTo>
                <a:lnTo>
                  <a:pt x="168067" y="37799"/>
                </a:lnTo>
                <a:lnTo>
                  <a:pt x="167317" y="37755"/>
                </a:lnTo>
                <a:lnTo>
                  <a:pt x="166566" y="37711"/>
                </a:lnTo>
                <a:close/>
                <a:moveTo>
                  <a:pt x="49943" y="37623"/>
                </a:moveTo>
                <a:lnTo>
                  <a:pt x="49104" y="37667"/>
                </a:lnTo>
                <a:lnTo>
                  <a:pt x="48265" y="37799"/>
                </a:lnTo>
                <a:lnTo>
                  <a:pt x="47426" y="37932"/>
                </a:lnTo>
                <a:lnTo>
                  <a:pt x="46631" y="38109"/>
                </a:lnTo>
                <a:lnTo>
                  <a:pt x="45881" y="38329"/>
                </a:lnTo>
                <a:lnTo>
                  <a:pt x="45086" y="38594"/>
                </a:lnTo>
                <a:lnTo>
                  <a:pt x="44379" y="38859"/>
                </a:lnTo>
                <a:lnTo>
                  <a:pt x="43673" y="39168"/>
                </a:lnTo>
                <a:lnTo>
                  <a:pt x="42966" y="39522"/>
                </a:lnTo>
                <a:lnTo>
                  <a:pt x="42304" y="39919"/>
                </a:lnTo>
                <a:lnTo>
                  <a:pt x="41642" y="40317"/>
                </a:lnTo>
                <a:lnTo>
                  <a:pt x="41023" y="40758"/>
                </a:lnTo>
                <a:lnTo>
                  <a:pt x="40405" y="41244"/>
                </a:lnTo>
                <a:lnTo>
                  <a:pt x="39831" y="41774"/>
                </a:lnTo>
                <a:lnTo>
                  <a:pt x="39301" y="42259"/>
                </a:lnTo>
                <a:lnTo>
                  <a:pt x="38771" y="42834"/>
                </a:lnTo>
                <a:lnTo>
                  <a:pt x="38285" y="43408"/>
                </a:lnTo>
                <a:lnTo>
                  <a:pt x="37844" y="44026"/>
                </a:lnTo>
                <a:lnTo>
                  <a:pt x="37402" y="44644"/>
                </a:lnTo>
                <a:lnTo>
                  <a:pt x="37005" y="45262"/>
                </a:lnTo>
                <a:lnTo>
                  <a:pt x="36652" y="45925"/>
                </a:lnTo>
                <a:lnTo>
                  <a:pt x="36298" y="46631"/>
                </a:lnTo>
                <a:lnTo>
                  <a:pt x="35989" y="47338"/>
                </a:lnTo>
                <a:lnTo>
                  <a:pt x="35724" y="48044"/>
                </a:lnTo>
                <a:lnTo>
                  <a:pt x="35503" y="48795"/>
                </a:lnTo>
                <a:lnTo>
                  <a:pt x="35283" y="49546"/>
                </a:lnTo>
                <a:lnTo>
                  <a:pt x="35106" y="50296"/>
                </a:lnTo>
                <a:lnTo>
                  <a:pt x="34974" y="51091"/>
                </a:lnTo>
                <a:lnTo>
                  <a:pt x="34885" y="51886"/>
                </a:lnTo>
                <a:lnTo>
                  <a:pt x="34841" y="52681"/>
                </a:lnTo>
                <a:lnTo>
                  <a:pt x="34797" y="53476"/>
                </a:lnTo>
                <a:lnTo>
                  <a:pt x="34797" y="53608"/>
                </a:lnTo>
                <a:lnTo>
                  <a:pt x="34841" y="54403"/>
                </a:lnTo>
                <a:lnTo>
                  <a:pt x="34885" y="55198"/>
                </a:lnTo>
                <a:lnTo>
                  <a:pt x="34974" y="55993"/>
                </a:lnTo>
                <a:lnTo>
                  <a:pt x="35106" y="56788"/>
                </a:lnTo>
                <a:lnTo>
                  <a:pt x="35283" y="57538"/>
                </a:lnTo>
                <a:lnTo>
                  <a:pt x="35503" y="58289"/>
                </a:lnTo>
                <a:lnTo>
                  <a:pt x="35724" y="59040"/>
                </a:lnTo>
                <a:lnTo>
                  <a:pt x="35989" y="59746"/>
                </a:lnTo>
                <a:lnTo>
                  <a:pt x="36298" y="60453"/>
                </a:lnTo>
                <a:lnTo>
                  <a:pt x="36652" y="61115"/>
                </a:lnTo>
                <a:lnTo>
                  <a:pt x="37005" y="61777"/>
                </a:lnTo>
                <a:lnTo>
                  <a:pt x="37402" y="62440"/>
                </a:lnTo>
                <a:lnTo>
                  <a:pt x="37844" y="63058"/>
                </a:lnTo>
                <a:lnTo>
                  <a:pt x="38330" y="63632"/>
                </a:lnTo>
                <a:lnTo>
                  <a:pt x="38815" y="64206"/>
                </a:lnTo>
                <a:lnTo>
                  <a:pt x="39301" y="64780"/>
                </a:lnTo>
                <a:lnTo>
                  <a:pt x="39875" y="65266"/>
                </a:lnTo>
                <a:lnTo>
                  <a:pt x="40405" y="65796"/>
                </a:lnTo>
                <a:lnTo>
                  <a:pt x="41023" y="66237"/>
                </a:lnTo>
                <a:lnTo>
                  <a:pt x="41642" y="66679"/>
                </a:lnTo>
                <a:lnTo>
                  <a:pt x="42260" y="67076"/>
                </a:lnTo>
                <a:lnTo>
                  <a:pt x="42966" y="67474"/>
                </a:lnTo>
                <a:lnTo>
                  <a:pt x="43629" y="67827"/>
                </a:lnTo>
                <a:lnTo>
                  <a:pt x="44335" y="68136"/>
                </a:lnTo>
                <a:lnTo>
                  <a:pt x="45086" y="68401"/>
                </a:lnTo>
                <a:lnTo>
                  <a:pt x="45837" y="68666"/>
                </a:lnTo>
                <a:lnTo>
                  <a:pt x="46587" y="68887"/>
                </a:lnTo>
                <a:lnTo>
                  <a:pt x="47382" y="69064"/>
                </a:lnTo>
                <a:lnTo>
                  <a:pt x="48177" y="69196"/>
                </a:lnTo>
                <a:lnTo>
                  <a:pt x="49016" y="69284"/>
                </a:lnTo>
                <a:lnTo>
                  <a:pt x="49855" y="69373"/>
                </a:lnTo>
                <a:lnTo>
                  <a:pt x="50694" y="69373"/>
                </a:lnTo>
                <a:lnTo>
                  <a:pt x="51798" y="69328"/>
                </a:lnTo>
                <a:lnTo>
                  <a:pt x="52858" y="69284"/>
                </a:lnTo>
                <a:lnTo>
                  <a:pt x="53873" y="69152"/>
                </a:lnTo>
                <a:lnTo>
                  <a:pt x="54801" y="68975"/>
                </a:lnTo>
                <a:lnTo>
                  <a:pt x="55684" y="68754"/>
                </a:lnTo>
                <a:lnTo>
                  <a:pt x="56523" y="68445"/>
                </a:lnTo>
                <a:lnTo>
                  <a:pt x="57362" y="68136"/>
                </a:lnTo>
                <a:lnTo>
                  <a:pt x="58113" y="67783"/>
                </a:lnTo>
                <a:lnTo>
                  <a:pt x="58819" y="67430"/>
                </a:lnTo>
                <a:lnTo>
                  <a:pt x="59526" y="66988"/>
                </a:lnTo>
                <a:lnTo>
                  <a:pt x="60188" y="66547"/>
                </a:lnTo>
                <a:lnTo>
                  <a:pt x="60806" y="66017"/>
                </a:lnTo>
                <a:lnTo>
                  <a:pt x="61425" y="65531"/>
                </a:lnTo>
                <a:lnTo>
                  <a:pt x="62043" y="64957"/>
                </a:lnTo>
                <a:lnTo>
                  <a:pt x="62617" y="64383"/>
                </a:lnTo>
                <a:lnTo>
                  <a:pt x="63147" y="63809"/>
                </a:lnTo>
                <a:lnTo>
                  <a:pt x="58113" y="58686"/>
                </a:lnTo>
                <a:lnTo>
                  <a:pt x="57318" y="59393"/>
                </a:lnTo>
                <a:lnTo>
                  <a:pt x="56523" y="60011"/>
                </a:lnTo>
                <a:lnTo>
                  <a:pt x="55728" y="60585"/>
                </a:lnTo>
                <a:lnTo>
                  <a:pt x="54889" y="61027"/>
                </a:lnTo>
                <a:lnTo>
                  <a:pt x="54447" y="61248"/>
                </a:lnTo>
                <a:lnTo>
                  <a:pt x="54050" y="61424"/>
                </a:lnTo>
                <a:lnTo>
                  <a:pt x="53564" y="61557"/>
                </a:lnTo>
                <a:lnTo>
                  <a:pt x="53123" y="61689"/>
                </a:lnTo>
                <a:lnTo>
                  <a:pt x="52637" y="61777"/>
                </a:lnTo>
                <a:lnTo>
                  <a:pt x="52151" y="61866"/>
                </a:lnTo>
                <a:lnTo>
                  <a:pt x="51621" y="61910"/>
                </a:lnTo>
                <a:lnTo>
                  <a:pt x="51091" y="61910"/>
                </a:lnTo>
                <a:lnTo>
                  <a:pt x="50208" y="61866"/>
                </a:lnTo>
                <a:lnTo>
                  <a:pt x="49413" y="61733"/>
                </a:lnTo>
                <a:lnTo>
                  <a:pt x="48619" y="61557"/>
                </a:lnTo>
                <a:lnTo>
                  <a:pt x="47868" y="61248"/>
                </a:lnTo>
                <a:lnTo>
                  <a:pt x="47205" y="60894"/>
                </a:lnTo>
                <a:lnTo>
                  <a:pt x="46543" y="60497"/>
                </a:lnTo>
                <a:lnTo>
                  <a:pt x="45969" y="60011"/>
                </a:lnTo>
                <a:lnTo>
                  <a:pt x="45439" y="59437"/>
                </a:lnTo>
                <a:lnTo>
                  <a:pt x="44953" y="58863"/>
                </a:lnTo>
                <a:lnTo>
                  <a:pt x="44556" y="58201"/>
                </a:lnTo>
                <a:lnTo>
                  <a:pt x="44203" y="57494"/>
                </a:lnTo>
                <a:lnTo>
                  <a:pt x="43894" y="56788"/>
                </a:lnTo>
                <a:lnTo>
                  <a:pt x="43673" y="55993"/>
                </a:lnTo>
                <a:lnTo>
                  <a:pt x="43496" y="55198"/>
                </a:lnTo>
                <a:lnTo>
                  <a:pt x="43364" y="54359"/>
                </a:lnTo>
                <a:lnTo>
                  <a:pt x="43364" y="53476"/>
                </a:lnTo>
                <a:lnTo>
                  <a:pt x="43364" y="53387"/>
                </a:lnTo>
                <a:lnTo>
                  <a:pt x="43364" y="52548"/>
                </a:lnTo>
                <a:lnTo>
                  <a:pt x="43496" y="51709"/>
                </a:lnTo>
                <a:lnTo>
                  <a:pt x="43673" y="50959"/>
                </a:lnTo>
                <a:lnTo>
                  <a:pt x="43894" y="50164"/>
                </a:lnTo>
                <a:lnTo>
                  <a:pt x="44203" y="49457"/>
                </a:lnTo>
                <a:lnTo>
                  <a:pt x="44556" y="48751"/>
                </a:lnTo>
                <a:lnTo>
                  <a:pt x="44953" y="48133"/>
                </a:lnTo>
                <a:lnTo>
                  <a:pt x="45439" y="47514"/>
                </a:lnTo>
                <a:lnTo>
                  <a:pt x="45925" y="46984"/>
                </a:lnTo>
                <a:lnTo>
                  <a:pt x="46499" y="46499"/>
                </a:lnTo>
                <a:lnTo>
                  <a:pt x="47117" y="46101"/>
                </a:lnTo>
                <a:lnTo>
                  <a:pt x="47780" y="45748"/>
                </a:lnTo>
                <a:lnTo>
                  <a:pt x="48442" y="45439"/>
                </a:lnTo>
                <a:lnTo>
                  <a:pt x="49193" y="45218"/>
                </a:lnTo>
                <a:lnTo>
                  <a:pt x="49943" y="45130"/>
                </a:lnTo>
                <a:lnTo>
                  <a:pt x="50738" y="45086"/>
                </a:lnTo>
                <a:lnTo>
                  <a:pt x="51312" y="45086"/>
                </a:lnTo>
                <a:lnTo>
                  <a:pt x="51842" y="45130"/>
                </a:lnTo>
                <a:lnTo>
                  <a:pt x="52372" y="45218"/>
                </a:lnTo>
                <a:lnTo>
                  <a:pt x="52858" y="45306"/>
                </a:lnTo>
                <a:lnTo>
                  <a:pt x="53344" y="45439"/>
                </a:lnTo>
                <a:lnTo>
                  <a:pt x="53785" y="45571"/>
                </a:lnTo>
                <a:lnTo>
                  <a:pt x="54227" y="45748"/>
                </a:lnTo>
                <a:lnTo>
                  <a:pt x="54668" y="45969"/>
                </a:lnTo>
                <a:lnTo>
                  <a:pt x="55463" y="46455"/>
                </a:lnTo>
                <a:lnTo>
                  <a:pt x="56214" y="47029"/>
                </a:lnTo>
                <a:lnTo>
                  <a:pt x="56965" y="47691"/>
                </a:lnTo>
                <a:lnTo>
                  <a:pt x="57715" y="48442"/>
                </a:lnTo>
                <a:lnTo>
                  <a:pt x="63014" y="42745"/>
                </a:lnTo>
                <a:lnTo>
                  <a:pt x="62440" y="42127"/>
                </a:lnTo>
                <a:lnTo>
                  <a:pt x="61866" y="41597"/>
                </a:lnTo>
                <a:lnTo>
                  <a:pt x="61292" y="41067"/>
                </a:lnTo>
                <a:lnTo>
                  <a:pt x="60718" y="40581"/>
                </a:lnTo>
                <a:lnTo>
                  <a:pt x="60056" y="40140"/>
                </a:lnTo>
                <a:lnTo>
                  <a:pt x="59393" y="39698"/>
                </a:lnTo>
                <a:lnTo>
                  <a:pt x="58731" y="39301"/>
                </a:lnTo>
                <a:lnTo>
                  <a:pt x="57980" y="38992"/>
                </a:lnTo>
                <a:lnTo>
                  <a:pt x="57229" y="38638"/>
                </a:lnTo>
                <a:lnTo>
                  <a:pt x="56435" y="38374"/>
                </a:lnTo>
                <a:lnTo>
                  <a:pt x="55596" y="38153"/>
                </a:lnTo>
                <a:lnTo>
                  <a:pt x="54757" y="37976"/>
                </a:lnTo>
                <a:lnTo>
                  <a:pt x="53829" y="37799"/>
                </a:lnTo>
                <a:lnTo>
                  <a:pt x="52858" y="37711"/>
                </a:lnTo>
                <a:lnTo>
                  <a:pt x="51842" y="37623"/>
                </a:lnTo>
                <a:close/>
                <a:moveTo>
                  <a:pt x="80545" y="37623"/>
                </a:moveTo>
                <a:lnTo>
                  <a:pt x="79662" y="37667"/>
                </a:lnTo>
                <a:lnTo>
                  <a:pt x="78823" y="37799"/>
                </a:lnTo>
                <a:lnTo>
                  <a:pt x="77984" y="37932"/>
                </a:lnTo>
                <a:lnTo>
                  <a:pt x="77189" y="38109"/>
                </a:lnTo>
                <a:lnTo>
                  <a:pt x="76350" y="38329"/>
                </a:lnTo>
                <a:lnTo>
                  <a:pt x="75599" y="38550"/>
                </a:lnTo>
                <a:lnTo>
                  <a:pt x="74849" y="38859"/>
                </a:lnTo>
                <a:lnTo>
                  <a:pt x="74098" y="39168"/>
                </a:lnTo>
                <a:lnTo>
                  <a:pt x="73392" y="39522"/>
                </a:lnTo>
                <a:lnTo>
                  <a:pt x="72685" y="39919"/>
                </a:lnTo>
                <a:lnTo>
                  <a:pt x="72023" y="40317"/>
                </a:lnTo>
                <a:lnTo>
                  <a:pt x="71360" y="40758"/>
                </a:lnTo>
                <a:lnTo>
                  <a:pt x="70742" y="41244"/>
                </a:lnTo>
                <a:lnTo>
                  <a:pt x="70124" y="41730"/>
                </a:lnTo>
                <a:lnTo>
                  <a:pt x="69594" y="42259"/>
                </a:lnTo>
                <a:lnTo>
                  <a:pt x="69020" y="42834"/>
                </a:lnTo>
                <a:lnTo>
                  <a:pt x="68534" y="43408"/>
                </a:lnTo>
                <a:lnTo>
                  <a:pt x="68048" y="43982"/>
                </a:lnTo>
                <a:lnTo>
                  <a:pt x="67607" y="44600"/>
                </a:lnTo>
                <a:lnTo>
                  <a:pt x="67165" y="45262"/>
                </a:lnTo>
                <a:lnTo>
                  <a:pt x="66768" y="45925"/>
                </a:lnTo>
                <a:lnTo>
                  <a:pt x="66414" y="46587"/>
                </a:lnTo>
                <a:lnTo>
                  <a:pt x="66105" y="47294"/>
                </a:lnTo>
                <a:lnTo>
                  <a:pt x="65840" y="48044"/>
                </a:lnTo>
                <a:lnTo>
                  <a:pt x="65575" y="48751"/>
                </a:lnTo>
                <a:lnTo>
                  <a:pt x="65355" y="49501"/>
                </a:lnTo>
                <a:lnTo>
                  <a:pt x="65178" y="50296"/>
                </a:lnTo>
                <a:lnTo>
                  <a:pt x="65046" y="51091"/>
                </a:lnTo>
                <a:lnTo>
                  <a:pt x="64957" y="51886"/>
                </a:lnTo>
                <a:lnTo>
                  <a:pt x="64869" y="52681"/>
                </a:lnTo>
                <a:lnTo>
                  <a:pt x="64869" y="53476"/>
                </a:lnTo>
                <a:lnTo>
                  <a:pt x="64869" y="53608"/>
                </a:lnTo>
                <a:lnTo>
                  <a:pt x="64869" y="54403"/>
                </a:lnTo>
                <a:lnTo>
                  <a:pt x="64957" y="55242"/>
                </a:lnTo>
                <a:lnTo>
                  <a:pt x="65046" y="56037"/>
                </a:lnTo>
                <a:lnTo>
                  <a:pt x="65178" y="56788"/>
                </a:lnTo>
                <a:lnTo>
                  <a:pt x="65355" y="57582"/>
                </a:lnTo>
                <a:lnTo>
                  <a:pt x="65575" y="58333"/>
                </a:lnTo>
                <a:lnTo>
                  <a:pt x="65796" y="59040"/>
                </a:lnTo>
                <a:lnTo>
                  <a:pt x="66105" y="59790"/>
                </a:lnTo>
                <a:lnTo>
                  <a:pt x="66414" y="60453"/>
                </a:lnTo>
                <a:lnTo>
                  <a:pt x="66768" y="61159"/>
                </a:lnTo>
                <a:lnTo>
                  <a:pt x="67165" y="61822"/>
                </a:lnTo>
                <a:lnTo>
                  <a:pt x="67563" y="62440"/>
                </a:lnTo>
                <a:lnTo>
                  <a:pt x="68004" y="63058"/>
                </a:lnTo>
                <a:lnTo>
                  <a:pt x="68490" y="63676"/>
                </a:lnTo>
                <a:lnTo>
                  <a:pt x="69020" y="64250"/>
                </a:lnTo>
                <a:lnTo>
                  <a:pt x="69550" y="64780"/>
                </a:lnTo>
                <a:lnTo>
                  <a:pt x="70124" y="65310"/>
                </a:lnTo>
                <a:lnTo>
                  <a:pt x="70698" y="65796"/>
                </a:lnTo>
                <a:lnTo>
                  <a:pt x="71316" y="66282"/>
                </a:lnTo>
                <a:lnTo>
                  <a:pt x="71934" y="66679"/>
                </a:lnTo>
                <a:lnTo>
                  <a:pt x="72641" y="67121"/>
                </a:lnTo>
                <a:lnTo>
                  <a:pt x="73303" y="67474"/>
                </a:lnTo>
                <a:lnTo>
                  <a:pt x="74010" y="67827"/>
                </a:lnTo>
                <a:lnTo>
                  <a:pt x="74760" y="68136"/>
                </a:lnTo>
                <a:lnTo>
                  <a:pt x="75511" y="68445"/>
                </a:lnTo>
                <a:lnTo>
                  <a:pt x="76306" y="68666"/>
                </a:lnTo>
                <a:lnTo>
                  <a:pt x="77101" y="68887"/>
                </a:lnTo>
                <a:lnTo>
                  <a:pt x="77896" y="69064"/>
                </a:lnTo>
                <a:lnTo>
                  <a:pt x="78735" y="69196"/>
                </a:lnTo>
                <a:lnTo>
                  <a:pt x="79574" y="69284"/>
                </a:lnTo>
                <a:lnTo>
                  <a:pt x="80457" y="69373"/>
                </a:lnTo>
                <a:lnTo>
                  <a:pt x="82179" y="69373"/>
                </a:lnTo>
                <a:lnTo>
                  <a:pt x="83062" y="69284"/>
                </a:lnTo>
                <a:lnTo>
                  <a:pt x="83901" y="69196"/>
                </a:lnTo>
                <a:lnTo>
                  <a:pt x="84740" y="69064"/>
                </a:lnTo>
                <a:lnTo>
                  <a:pt x="85579" y="68887"/>
                </a:lnTo>
                <a:lnTo>
                  <a:pt x="86374" y="68666"/>
                </a:lnTo>
                <a:lnTo>
                  <a:pt x="87169" y="68401"/>
                </a:lnTo>
                <a:lnTo>
                  <a:pt x="87920" y="68136"/>
                </a:lnTo>
                <a:lnTo>
                  <a:pt x="88670" y="67827"/>
                </a:lnTo>
                <a:lnTo>
                  <a:pt x="89377" y="67474"/>
                </a:lnTo>
                <a:lnTo>
                  <a:pt x="90083" y="67076"/>
                </a:lnTo>
                <a:lnTo>
                  <a:pt x="90746" y="66679"/>
                </a:lnTo>
                <a:lnTo>
                  <a:pt x="91364" y="66237"/>
                </a:lnTo>
                <a:lnTo>
                  <a:pt x="91982" y="65752"/>
                </a:lnTo>
                <a:lnTo>
                  <a:pt x="92600" y="65266"/>
                </a:lnTo>
                <a:lnTo>
                  <a:pt x="93175" y="64736"/>
                </a:lnTo>
                <a:lnTo>
                  <a:pt x="93704" y="64162"/>
                </a:lnTo>
                <a:lnTo>
                  <a:pt x="94234" y="63588"/>
                </a:lnTo>
                <a:lnTo>
                  <a:pt x="94676" y="63014"/>
                </a:lnTo>
                <a:lnTo>
                  <a:pt x="95162" y="62351"/>
                </a:lnTo>
                <a:lnTo>
                  <a:pt x="95559" y="61733"/>
                </a:lnTo>
                <a:lnTo>
                  <a:pt x="95957" y="61071"/>
                </a:lnTo>
                <a:lnTo>
                  <a:pt x="96310" y="60364"/>
                </a:lnTo>
                <a:lnTo>
                  <a:pt x="96619" y="59658"/>
                </a:lnTo>
                <a:lnTo>
                  <a:pt x="96928" y="58951"/>
                </a:lnTo>
                <a:lnTo>
                  <a:pt x="97149" y="58201"/>
                </a:lnTo>
                <a:lnTo>
                  <a:pt x="97370" y="57450"/>
                </a:lnTo>
                <a:lnTo>
                  <a:pt x="97546" y="56699"/>
                </a:lnTo>
                <a:lnTo>
                  <a:pt x="97679" y="55904"/>
                </a:lnTo>
                <a:lnTo>
                  <a:pt x="97811" y="55110"/>
                </a:lnTo>
                <a:lnTo>
                  <a:pt x="97855" y="54315"/>
                </a:lnTo>
                <a:lnTo>
                  <a:pt x="97900" y="53476"/>
                </a:lnTo>
                <a:lnTo>
                  <a:pt x="97900" y="53387"/>
                </a:lnTo>
                <a:lnTo>
                  <a:pt x="97855" y="52548"/>
                </a:lnTo>
                <a:lnTo>
                  <a:pt x="97811" y="51753"/>
                </a:lnTo>
                <a:lnTo>
                  <a:pt x="97723" y="50959"/>
                </a:lnTo>
                <a:lnTo>
                  <a:pt x="97546" y="50164"/>
                </a:lnTo>
                <a:lnTo>
                  <a:pt x="97370" y="49413"/>
                </a:lnTo>
                <a:lnTo>
                  <a:pt x="97193" y="48662"/>
                </a:lnTo>
                <a:lnTo>
                  <a:pt x="96928" y="47912"/>
                </a:lnTo>
                <a:lnTo>
                  <a:pt x="96619" y="47205"/>
                </a:lnTo>
                <a:lnTo>
                  <a:pt x="96310" y="46499"/>
                </a:lnTo>
                <a:lnTo>
                  <a:pt x="95957" y="45836"/>
                </a:lnTo>
                <a:lnTo>
                  <a:pt x="95603" y="45174"/>
                </a:lnTo>
                <a:lnTo>
                  <a:pt x="95162" y="44512"/>
                </a:lnTo>
                <a:lnTo>
                  <a:pt x="94720" y="43937"/>
                </a:lnTo>
                <a:lnTo>
                  <a:pt x="94234" y="43319"/>
                </a:lnTo>
                <a:lnTo>
                  <a:pt x="93749" y="42745"/>
                </a:lnTo>
                <a:lnTo>
                  <a:pt x="93219" y="42215"/>
                </a:lnTo>
                <a:lnTo>
                  <a:pt x="92645" y="41685"/>
                </a:lnTo>
                <a:lnTo>
                  <a:pt x="92026" y="41200"/>
                </a:lnTo>
                <a:lnTo>
                  <a:pt x="91408" y="40714"/>
                </a:lnTo>
                <a:lnTo>
                  <a:pt x="90790" y="40272"/>
                </a:lnTo>
                <a:lnTo>
                  <a:pt x="90128" y="39875"/>
                </a:lnTo>
                <a:lnTo>
                  <a:pt x="89421" y="39477"/>
                </a:lnTo>
                <a:lnTo>
                  <a:pt x="88715" y="39168"/>
                </a:lnTo>
                <a:lnTo>
                  <a:pt x="87964" y="38815"/>
                </a:lnTo>
                <a:lnTo>
                  <a:pt x="87213" y="38550"/>
                </a:lnTo>
                <a:lnTo>
                  <a:pt x="86462" y="38329"/>
                </a:lnTo>
                <a:lnTo>
                  <a:pt x="85668" y="38109"/>
                </a:lnTo>
                <a:lnTo>
                  <a:pt x="84829" y="37932"/>
                </a:lnTo>
                <a:lnTo>
                  <a:pt x="84034" y="37799"/>
                </a:lnTo>
                <a:lnTo>
                  <a:pt x="83151" y="37667"/>
                </a:lnTo>
                <a:lnTo>
                  <a:pt x="82312" y="37623"/>
                </a:lnTo>
                <a:close/>
                <a:moveTo>
                  <a:pt x="233510" y="59525"/>
                </a:moveTo>
                <a:lnTo>
                  <a:pt x="233245" y="60585"/>
                </a:lnTo>
                <a:lnTo>
                  <a:pt x="232936" y="61601"/>
                </a:lnTo>
                <a:lnTo>
                  <a:pt x="232583" y="62661"/>
                </a:lnTo>
                <a:lnTo>
                  <a:pt x="232142" y="63720"/>
                </a:lnTo>
                <a:lnTo>
                  <a:pt x="231656" y="64736"/>
                </a:lnTo>
                <a:lnTo>
                  <a:pt x="231126" y="65752"/>
                </a:lnTo>
                <a:lnTo>
                  <a:pt x="230552" y="66723"/>
                </a:lnTo>
                <a:lnTo>
                  <a:pt x="229934" y="67650"/>
                </a:lnTo>
                <a:lnTo>
                  <a:pt x="229139" y="68710"/>
                </a:lnTo>
                <a:lnTo>
                  <a:pt x="229713" y="69858"/>
                </a:lnTo>
                <a:lnTo>
                  <a:pt x="230066" y="70653"/>
                </a:lnTo>
                <a:lnTo>
                  <a:pt x="230508" y="71448"/>
                </a:lnTo>
                <a:lnTo>
                  <a:pt x="230993" y="72199"/>
                </a:lnTo>
                <a:lnTo>
                  <a:pt x="231567" y="72949"/>
                </a:lnTo>
                <a:lnTo>
                  <a:pt x="232142" y="73700"/>
                </a:lnTo>
                <a:lnTo>
                  <a:pt x="232760" y="74451"/>
                </a:lnTo>
                <a:lnTo>
                  <a:pt x="233422" y="75157"/>
                </a:lnTo>
                <a:lnTo>
                  <a:pt x="234129" y="75864"/>
                </a:lnTo>
                <a:lnTo>
                  <a:pt x="234879" y="76526"/>
                </a:lnTo>
                <a:lnTo>
                  <a:pt x="235630" y="77145"/>
                </a:lnTo>
                <a:lnTo>
                  <a:pt x="236425" y="77763"/>
                </a:lnTo>
                <a:lnTo>
                  <a:pt x="237220" y="78337"/>
                </a:lnTo>
                <a:lnTo>
                  <a:pt x="238059" y="78867"/>
                </a:lnTo>
                <a:lnTo>
                  <a:pt x="238898" y="79352"/>
                </a:lnTo>
                <a:lnTo>
                  <a:pt x="239737" y="79838"/>
                </a:lnTo>
                <a:lnTo>
                  <a:pt x="240620" y="80236"/>
                </a:lnTo>
                <a:lnTo>
                  <a:pt x="241503" y="80633"/>
                </a:lnTo>
                <a:lnTo>
                  <a:pt x="241547" y="80633"/>
                </a:lnTo>
                <a:lnTo>
                  <a:pt x="242430" y="80236"/>
                </a:lnTo>
                <a:lnTo>
                  <a:pt x="243314" y="79838"/>
                </a:lnTo>
                <a:lnTo>
                  <a:pt x="244153" y="79352"/>
                </a:lnTo>
                <a:lnTo>
                  <a:pt x="244992" y="78867"/>
                </a:lnTo>
                <a:lnTo>
                  <a:pt x="245831" y="78337"/>
                </a:lnTo>
                <a:lnTo>
                  <a:pt x="246626" y="77763"/>
                </a:lnTo>
                <a:lnTo>
                  <a:pt x="247420" y="77145"/>
                </a:lnTo>
                <a:lnTo>
                  <a:pt x="248171" y="76526"/>
                </a:lnTo>
                <a:lnTo>
                  <a:pt x="248922" y="75864"/>
                </a:lnTo>
                <a:lnTo>
                  <a:pt x="249628" y="75157"/>
                </a:lnTo>
                <a:lnTo>
                  <a:pt x="250291" y="74451"/>
                </a:lnTo>
                <a:lnTo>
                  <a:pt x="250909" y="73700"/>
                </a:lnTo>
                <a:lnTo>
                  <a:pt x="251483" y="72949"/>
                </a:lnTo>
                <a:lnTo>
                  <a:pt x="252013" y="72199"/>
                </a:lnTo>
                <a:lnTo>
                  <a:pt x="252543" y="71448"/>
                </a:lnTo>
                <a:lnTo>
                  <a:pt x="252984" y="70653"/>
                </a:lnTo>
                <a:lnTo>
                  <a:pt x="253338" y="69858"/>
                </a:lnTo>
                <a:lnTo>
                  <a:pt x="253912" y="68710"/>
                </a:lnTo>
                <a:lnTo>
                  <a:pt x="253117" y="67650"/>
                </a:lnTo>
                <a:lnTo>
                  <a:pt x="252499" y="66723"/>
                </a:lnTo>
                <a:lnTo>
                  <a:pt x="251925" y="65752"/>
                </a:lnTo>
                <a:lnTo>
                  <a:pt x="251395" y="64736"/>
                </a:lnTo>
                <a:lnTo>
                  <a:pt x="250909" y="63720"/>
                </a:lnTo>
                <a:lnTo>
                  <a:pt x="250467" y="62661"/>
                </a:lnTo>
                <a:lnTo>
                  <a:pt x="250114" y="61601"/>
                </a:lnTo>
                <a:lnTo>
                  <a:pt x="249805" y="60585"/>
                </a:lnTo>
                <a:lnTo>
                  <a:pt x="249540" y="59525"/>
                </a:lnTo>
                <a:lnTo>
                  <a:pt x="244992" y="59525"/>
                </a:lnTo>
                <a:lnTo>
                  <a:pt x="245168" y="60409"/>
                </a:lnTo>
                <a:lnTo>
                  <a:pt x="245389" y="61380"/>
                </a:lnTo>
                <a:lnTo>
                  <a:pt x="245654" y="62484"/>
                </a:lnTo>
                <a:lnTo>
                  <a:pt x="246051" y="63676"/>
                </a:lnTo>
                <a:lnTo>
                  <a:pt x="246537" y="64957"/>
                </a:lnTo>
                <a:lnTo>
                  <a:pt x="247155" y="66282"/>
                </a:lnTo>
                <a:lnTo>
                  <a:pt x="247862" y="67695"/>
                </a:lnTo>
                <a:lnTo>
                  <a:pt x="248259" y="68401"/>
                </a:lnTo>
                <a:lnTo>
                  <a:pt x="248701" y="69108"/>
                </a:lnTo>
                <a:lnTo>
                  <a:pt x="248083" y="70035"/>
                </a:lnTo>
                <a:lnTo>
                  <a:pt x="247332" y="71007"/>
                </a:lnTo>
                <a:lnTo>
                  <a:pt x="246537" y="71890"/>
                </a:lnTo>
                <a:lnTo>
                  <a:pt x="245654" y="72773"/>
                </a:lnTo>
                <a:lnTo>
                  <a:pt x="244683" y="73612"/>
                </a:lnTo>
                <a:lnTo>
                  <a:pt x="243667" y="74407"/>
                </a:lnTo>
                <a:lnTo>
                  <a:pt x="242607" y="75069"/>
                </a:lnTo>
                <a:lnTo>
                  <a:pt x="241547" y="75687"/>
                </a:lnTo>
                <a:lnTo>
                  <a:pt x="241503" y="75687"/>
                </a:lnTo>
                <a:lnTo>
                  <a:pt x="240443" y="75069"/>
                </a:lnTo>
                <a:lnTo>
                  <a:pt x="239384" y="74407"/>
                </a:lnTo>
                <a:lnTo>
                  <a:pt x="238368" y="73612"/>
                </a:lnTo>
                <a:lnTo>
                  <a:pt x="237396" y="72773"/>
                </a:lnTo>
                <a:lnTo>
                  <a:pt x="236513" y="71890"/>
                </a:lnTo>
                <a:lnTo>
                  <a:pt x="235718" y="71007"/>
                </a:lnTo>
                <a:lnTo>
                  <a:pt x="234968" y="70035"/>
                </a:lnTo>
                <a:lnTo>
                  <a:pt x="234349" y="69108"/>
                </a:lnTo>
                <a:lnTo>
                  <a:pt x="234791" y="68401"/>
                </a:lnTo>
                <a:lnTo>
                  <a:pt x="235188" y="67695"/>
                </a:lnTo>
                <a:lnTo>
                  <a:pt x="235895" y="66282"/>
                </a:lnTo>
                <a:lnTo>
                  <a:pt x="236513" y="64957"/>
                </a:lnTo>
                <a:lnTo>
                  <a:pt x="236999" y="63676"/>
                </a:lnTo>
                <a:lnTo>
                  <a:pt x="237352" y="62484"/>
                </a:lnTo>
                <a:lnTo>
                  <a:pt x="237661" y="61380"/>
                </a:lnTo>
                <a:lnTo>
                  <a:pt x="237882" y="60409"/>
                </a:lnTo>
                <a:lnTo>
                  <a:pt x="238059" y="5952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55254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_5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F21097-DACD-4948-84EC-146786C19E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2663" y="1122363"/>
            <a:ext cx="9144000" cy="811540"/>
          </a:xfrm>
        </p:spPr>
        <p:txBody>
          <a:bodyPr anchor="t">
            <a:normAutofit/>
          </a:bodyPr>
          <a:lstStyle>
            <a:lvl1pPr algn="l">
              <a:defRPr sz="32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406AB3E-09D4-514B-81DB-4976A1DCB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E1653D8-3091-E641-B9A2-7153D6A7C3A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xmlns="" id="{12F1A092-37D0-D842-B66A-ACBCB38541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2663" y="2082952"/>
            <a:ext cx="9144000" cy="3151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xmlns="" id="{689812DC-92DE-1249-9B72-CB941C2B22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8235" y="293470"/>
            <a:ext cx="4114800" cy="226076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b="1" dirty="0">
                <a:solidFill>
                  <a:schemeClr val="tx1"/>
                </a:solidFill>
                <a:latin typeface="Nunito SemiBold" pitchFamily="2" charset="77"/>
              </a:rPr>
              <a:t>Presentation title</a:t>
            </a:r>
          </a:p>
        </p:txBody>
      </p:sp>
      <p:sp>
        <p:nvSpPr>
          <p:cNvPr id="11" name="Google Shape;82;p14">
            <a:extLst>
              <a:ext uri="{FF2B5EF4-FFF2-40B4-BE49-F238E27FC236}">
                <a16:creationId xmlns:a16="http://schemas.microsoft.com/office/drawing/2014/main" xmlns="" id="{19C71098-10AB-9D4D-B7BD-C3540CB41505}"/>
              </a:ext>
            </a:extLst>
          </p:cNvPr>
          <p:cNvSpPr/>
          <p:nvPr userDrawn="1"/>
        </p:nvSpPr>
        <p:spPr>
          <a:xfrm>
            <a:off x="411926" y="6273976"/>
            <a:ext cx="1365503" cy="385318"/>
          </a:xfrm>
          <a:custGeom>
            <a:avLst/>
            <a:gdLst/>
            <a:ahLst/>
            <a:cxnLst/>
            <a:rect l="l" t="t" r="r" b="b"/>
            <a:pathLst>
              <a:path w="285750" h="80633" extrusionOk="0">
                <a:moveTo>
                  <a:pt x="210725" y="25347"/>
                </a:moveTo>
                <a:lnTo>
                  <a:pt x="209974" y="25391"/>
                </a:lnTo>
                <a:lnTo>
                  <a:pt x="209223" y="25435"/>
                </a:lnTo>
                <a:lnTo>
                  <a:pt x="208517" y="25568"/>
                </a:lnTo>
                <a:lnTo>
                  <a:pt x="207766" y="25700"/>
                </a:lnTo>
                <a:lnTo>
                  <a:pt x="207059" y="25877"/>
                </a:lnTo>
                <a:lnTo>
                  <a:pt x="206353" y="26098"/>
                </a:lnTo>
                <a:lnTo>
                  <a:pt x="205691" y="26362"/>
                </a:lnTo>
                <a:lnTo>
                  <a:pt x="204984" y="26672"/>
                </a:lnTo>
                <a:lnTo>
                  <a:pt x="204366" y="26981"/>
                </a:lnTo>
                <a:lnTo>
                  <a:pt x="203703" y="27378"/>
                </a:lnTo>
                <a:lnTo>
                  <a:pt x="203085" y="27776"/>
                </a:lnTo>
                <a:lnTo>
                  <a:pt x="202511" y="28217"/>
                </a:lnTo>
                <a:lnTo>
                  <a:pt x="201937" y="28703"/>
                </a:lnTo>
                <a:lnTo>
                  <a:pt x="201407" y="29189"/>
                </a:lnTo>
                <a:lnTo>
                  <a:pt x="200877" y="29763"/>
                </a:lnTo>
                <a:lnTo>
                  <a:pt x="200392" y="30337"/>
                </a:lnTo>
                <a:lnTo>
                  <a:pt x="199906" y="30955"/>
                </a:lnTo>
                <a:lnTo>
                  <a:pt x="199464" y="31617"/>
                </a:lnTo>
                <a:lnTo>
                  <a:pt x="199067" y="32280"/>
                </a:lnTo>
                <a:lnTo>
                  <a:pt x="198713" y="32986"/>
                </a:lnTo>
                <a:lnTo>
                  <a:pt x="198360" y="33693"/>
                </a:lnTo>
                <a:lnTo>
                  <a:pt x="198095" y="34399"/>
                </a:lnTo>
                <a:lnTo>
                  <a:pt x="197874" y="35150"/>
                </a:lnTo>
                <a:lnTo>
                  <a:pt x="197654" y="35901"/>
                </a:lnTo>
                <a:lnTo>
                  <a:pt x="197521" y="36651"/>
                </a:lnTo>
                <a:lnTo>
                  <a:pt x="197389" y="37402"/>
                </a:lnTo>
                <a:lnTo>
                  <a:pt x="197300" y="38197"/>
                </a:lnTo>
                <a:lnTo>
                  <a:pt x="197300" y="38948"/>
                </a:lnTo>
                <a:lnTo>
                  <a:pt x="197300" y="39742"/>
                </a:lnTo>
                <a:lnTo>
                  <a:pt x="197345" y="40537"/>
                </a:lnTo>
                <a:lnTo>
                  <a:pt x="197477" y="41332"/>
                </a:lnTo>
                <a:lnTo>
                  <a:pt x="197610" y="42083"/>
                </a:lnTo>
                <a:lnTo>
                  <a:pt x="201981" y="41156"/>
                </a:lnTo>
                <a:lnTo>
                  <a:pt x="201893" y="40626"/>
                </a:lnTo>
                <a:lnTo>
                  <a:pt x="201805" y="40096"/>
                </a:lnTo>
                <a:lnTo>
                  <a:pt x="201760" y="39566"/>
                </a:lnTo>
                <a:lnTo>
                  <a:pt x="201760" y="39036"/>
                </a:lnTo>
                <a:lnTo>
                  <a:pt x="201805" y="38506"/>
                </a:lnTo>
                <a:lnTo>
                  <a:pt x="201849" y="37976"/>
                </a:lnTo>
                <a:lnTo>
                  <a:pt x="201937" y="37446"/>
                </a:lnTo>
                <a:lnTo>
                  <a:pt x="202025" y="36916"/>
                </a:lnTo>
                <a:lnTo>
                  <a:pt x="202158" y="36431"/>
                </a:lnTo>
                <a:lnTo>
                  <a:pt x="202335" y="35901"/>
                </a:lnTo>
                <a:lnTo>
                  <a:pt x="202511" y="35415"/>
                </a:lnTo>
                <a:lnTo>
                  <a:pt x="202732" y="34929"/>
                </a:lnTo>
                <a:lnTo>
                  <a:pt x="202997" y="34443"/>
                </a:lnTo>
                <a:lnTo>
                  <a:pt x="203262" y="34002"/>
                </a:lnTo>
                <a:lnTo>
                  <a:pt x="203571" y="33560"/>
                </a:lnTo>
                <a:lnTo>
                  <a:pt x="203880" y="33119"/>
                </a:lnTo>
                <a:lnTo>
                  <a:pt x="204189" y="32765"/>
                </a:lnTo>
                <a:lnTo>
                  <a:pt x="204542" y="32368"/>
                </a:lnTo>
                <a:lnTo>
                  <a:pt x="204896" y="32059"/>
                </a:lnTo>
                <a:lnTo>
                  <a:pt x="205293" y="31706"/>
                </a:lnTo>
                <a:lnTo>
                  <a:pt x="205691" y="31441"/>
                </a:lnTo>
                <a:lnTo>
                  <a:pt x="206088" y="31176"/>
                </a:lnTo>
                <a:lnTo>
                  <a:pt x="206485" y="30911"/>
                </a:lnTo>
                <a:lnTo>
                  <a:pt x="206927" y="30690"/>
                </a:lnTo>
                <a:lnTo>
                  <a:pt x="207369" y="30513"/>
                </a:lnTo>
                <a:lnTo>
                  <a:pt x="207810" y="30337"/>
                </a:lnTo>
                <a:lnTo>
                  <a:pt x="208296" y="30160"/>
                </a:lnTo>
                <a:lnTo>
                  <a:pt x="208737" y="30072"/>
                </a:lnTo>
                <a:lnTo>
                  <a:pt x="209223" y="29983"/>
                </a:lnTo>
                <a:lnTo>
                  <a:pt x="209709" y="29895"/>
                </a:lnTo>
                <a:lnTo>
                  <a:pt x="210239" y="29851"/>
                </a:lnTo>
                <a:lnTo>
                  <a:pt x="210769" y="29851"/>
                </a:lnTo>
                <a:lnTo>
                  <a:pt x="211608" y="29895"/>
                </a:lnTo>
                <a:lnTo>
                  <a:pt x="212447" y="29983"/>
                </a:lnTo>
                <a:lnTo>
                  <a:pt x="213242" y="30204"/>
                </a:lnTo>
                <a:lnTo>
                  <a:pt x="213992" y="30425"/>
                </a:lnTo>
                <a:lnTo>
                  <a:pt x="214699" y="30734"/>
                </a:lnTo>
                <a:lnTo>
                  <a:pt x="215405" y="31087"/>
                </a:lnTo>
                <a:lnTo>
                  <a:pt x="216068" y="31529"/>
                </a:lnTo>
                <a:lnTo>
                  <a:pt x="216686" y="31971"/>
                </a:lnTo>
                <a:lnTo>
                  <a:pt x="217304" y="32456"/>
                </a:lnTo>
                <a:lnTo>
                  <a:pt x="217878" y="32942"/>
                </a:lnTo>
                <a:lnTo>
                  <a:pt x="218408" y="33472"/>
                </a:lnTo>
                <a:lnTo>
                  <a:pt x="218894" y="34046"/>
                </a:lnTo>
                <a:lnTo>
                  <a:pt x="219380" y="34576"/>
                </a:lnTo>
                <a:lnTo>
                  <a:pt x="219821" y="35150"/>
                </a:lnTo>
                <a:lnTo>
                  <a:pt x="220572" y="36254"/>
                </a:lnTo>
                <a:lnTo>
                  <a:pt x="221058" y="37005"/>
                </a:lnTo>
                <a:lnTo>
                  <a:pt x="221455" y="37711"/>
                </a:lnTo>
                <a:lnTo>
                  <a:pt x="221853" y="38462"/>
                </a:lnTo>
                <a:lnTo>
                  <a:pt x="222206" y="39168"/>
                </a:lnTo>
                <a:lnTo>
                  <a:pt x="222868" y="40670"/>
                </a:lnTo>
                <a:lnTo>
                  <a:pt x="223442" y="42127"/>
                </a:lnTo>
                <a:lnTo>
                  <a:pt x="223884" y="43540"/>
                </a:lnTo>
                <a:lnTo>
                  <a:pt x="224237" y="44865"/>
                </a:lnTo>
                <a:lnTo>
                  <a:pt x="224502" y="46145"/>
                </a:lnTo>
                <a:lnTo>
                  <a:pt x="224679" y="47338"/>
                </a:lnTo>
                <a:lnTo>
                  <a:pt x="229183" y="47338"/>
                </a:lnTo>
                <a:lnTo>
                  <a:pt x="229006" y="45880"/>
                </a:lnTo>
                <a:lnTo>
                  <a:pt x="228697" y="44335"/>
                </a:lnTo>
                <a:lnTo>
                  <a:pt x="228300" y="42701"/>
                </a:lnTo>
                <a:lnTo>
                  <a:pt x="227770" y="40979"/>
                </a:lnTo>
                <a:lnTo>
                  <a:pt x="227461" y="40096"/>
                </a:lnTo>
                <a:lnTo>
                  <a:pt x="227107" y="39168"/>
                </a:lnTo>
                <a:lnTo>
                  <a:pt x="226754" y="38285"/>
                </a:lnTo>
                <a:lnTo>
                  <a:pt x="226313" y="37402"/>
                </a:lnTo>
                <a:lnTo>
                  <a:pt x="225871" y="36475"/>
                </a:lnTo>
                <a:lnTo>
                  <a:pt x="225429" y="35592"/>
                </a:lnTo>
                <a:lnTo>
                  <a:pt x="224900" y="34708"/>
                </a:lnTo>
                <a:lnTo>
                  <a:pt x="224325" y="33825"/>
                </a:lnTo>
                <a:lnTo>
                  <a:pt x="223663" y="32810"/>
                </a:lnTo>
                <a:lnTo>
                  <a:pt x="222957" y="31882"/>
                </a:lnTo>
                <a:lnTo>
                  <a:pt x="222206" y="30999"/>
                </a:lnTo>
                <a:lnTo>
                  <a:pt x="221455" y="30160"/>
                </a:lnTo>
                <a:lnTo>
                  <a:pt x="220660" y="29409"/>
                </a:lnTo>
                <a:lnTo>
                  <a:pt x="219865" y="28703"/>
                </a:lnTo>
                <a:lnTo>
                  <a:pt x="219026" y="28085"/>
                </a:lnTo>
                <a:lnTo>
                  <a:pt x="218187" y="27511"/>
                </a:lnTo>
                <a:lnTo>
                  <a:pt x="217304" y="27025"/>
                </a:lnTo>
                <a:lnTo>
                  <a:pt x="216421" y="26583"/>
                </a:lnTo>
                <a:lnTo>
                  <a:pt x="215538" y="26230"/>
                </a:lnTo>
                <a:lnTo>
                  <a:pt x="214611" y="25921"/>
                </a:lnTo>
                <a:lnTo>
                  <a:pt x="213683" y="25656"/>
                </a:lnTo>
                <a:lnTo>
                  <a:pt x="212712" y="25479"/>
                </a:lnTo>
                <a:lnTo>
                  <a:pt x="211740" y="25391"/>
                </a:lnTo>
                <a:lnTo>
                  <a:pt x="210769" y="25347"/>
                </a:lnTo>
                <a:close/>
                <a:moveTo>
                  <a:pt x="241503" y="0"/>
                </a:moveTo>
                <a:lnTo>
                  <a:pt x="239869" y="1766"/>
                </a:lnTo>
                <a:lnTo>
                  <a:pt x="239163" y="2517"/>
                </a:lnTo>
                <a:lnTo>
                  <a:pt x="238324" y="3312"/>
                </a:lnTo>
                <a:lnTo>
                  <a:pt x="237441" y="4063"/>
                </a:lnTo>
                <a:lnTo>
                  <a:pt x="236602" y="4769"/>
                </a:lnTo>
                <a:lnTo>
                  <a:pt x="235144" y="5961"/>
                </a:lnTo>
                <a:lnTo>
                  <a:pt x="234261" y="6668"/>
                </a:lnTo>
                <a:lnTo>
                  <a:pt x="233290" y="7419"/>
                </a:lnTo>
                <a:lnTo>
                  <a:pt x="232406" y="8213"/>
                </a:lnTo>
                <a:lnTo>
                  <a:pt x="231523" y="9008"/>
                </a:lnTo>
                <a:lnTo>
                  <a:pt x="230728" y="9891"/>
                </a:lnTo>
                <a:lnTo>
                  <a:pt x="229978" y="10775"/>
                </a:lnTo>
                <a:lnTo>
                  <a:pt x="229315" y="11702"/>
                </a:lnTo>
                <a:lnTo>
                  <a:pt x="228697" y="12673"/>
                </a:lnTo>
                <a:lnTo>
                  <a:pt x="228123" y="13645"/>
                </a:lnTo>
                <a:lnTo>
                  <a:pt x="227593" y="14661"/>
                </a:lnTo>
                <a:lnTo>
                  <a:pt x="227152" y="15676"/>
                </a:lnTo>
                <a:lnTo>
                  <a:pt x="226754" y="16692"/>
                </a:lnTo>
                <a:lnTo>
                  <a:pt x="226445" y="17752"/>
                </a:lnTo>
                <a:lnTo>
                  <a:pt x="226180" y="18811"/>
                </a:lnTo>
                <a:lnTo>
                  <a:pt x="226003" y="19871"/>
                </a:lnTo>
                <a:lnTo>
                  <a:pt x="225871" y="20931"/>
                </a:lnTo>
                <a:lnTo>
                  <a:pt x="225827" y="21991"/>
                </a:lnTo>
                <a:lnTo>
                  <a:pt x="225871" y="22918"/>
                </a:lnTo>
                <a:lnTo>
                  <a:pt x="225915" y="23757"/>
                </a:lnTo>
                <a:lnTo>
                  <a:pt x="226003" y="24640"/>
                </a:lnTo>
                <a:lnTo>
                  <a:pt x="226136" y="25479"/>
                </a:lnTo>
                <a:lnTo>
                  <a:pt x="226313" y="26318"/>
                </a:lnTo>
                <a:lnTo>
                  <a:pt x="226533" y="27157"/>
                </a:lnTo>
                <a:lnTo>
                  <a:pt x="226754" y="27996"/>
                </a:lnTo>
                <a:lnTo>
                  <a:pt x="227019" y="28835"/>
                </a:lnTo>
                <a:lnTo>
                  <a:pt x="227593" y="30469"/>
                </a:lnTo>
                <a:lnTo>
                  <a:pt x="228256" y="32103"/>
                </a:lnTo>
                <a:lnTo>
                  <a:pt x="228962" y="33781"/>
                </a:lnTo>
                <a:lnTo>
                  <a:pt x="229713" y="35415"/>
                </a:lnTo>
                <a:lnTo>
                  <a:pt x="230949" y="38285"/>
                </a:lnTo>
                <a:lnTo>
                  <a:pt x="231567" y="39698"/>
                </a:lnTo>
                <a:lnTo>
                  <a:pt x="232142" y="41156"/>
                </a:lnTo>
                <a:lnTo>
                  <a:pt x="232627" y="42657"/>
                </a:lnTo>
                <a:lnTo>
                  <a:pt x="233069" y="44158"/>
                </a:lnTo>
                <a:lnTo>
                  <a:pt x="233422" y="45748"/>
                </a:lnTo>
                <a:lnTo>
                  <a:pt x="233599" y="46499"/>
                </a:lnTo>
                <a:lnTo>
                  <a:pt x="233687" y="47338"/>
                </a:lnTo>
                <a:lnTo>
                  <a:pt x="238191" y="47338"/>
                </a:lnTo>
                <a:lnTo>
                  <a:pt x="238103" y="46366"/>
                </a:lnTo>
                <a:lnTo>
                  <a:pt x="237926" y="45395"/>
                </a:lnTo>
                <a:lnTo>
                  <a:pt x="237750" y="44467"/>
                </a:lnTo>
                <a:lnTo>
                  <a:pt x="237529" y="43540"/>
                </a:lnTo>
                <a:lnTo>
                  <a:pt x="237043" y="41730"/>
                </a:lnTo>
                <a:lnTo>
                  <a:pt x="236469" y="40007"/>
                </a:lnTo>
                <a:lnTo>
                  <a:pt x="235851" y="38329"/>
                </a:lnTo>
                <a:lnTo>
                  <a:pt x="235188" y="36696"/>
                </a:lnTo>
                <a:lnTo>
                  <a:pt x="233820" y="33604"/>
                </a:lnTo>
                <a:lnTo>
                  <a:pt x="232495" y="30646"/>
                </a:lnTo>
                <a:lnTo>
                  <a:pt x="231921" y="29189"/>
                </a:lnTo>
                <a:lnTo>
                  <a:pt x="231391" y="27731"/>
                </a:lnTo>
                <a:lnTo>
                  <a:pt x="230949" y="26318"/>
                </a:lnTo>
                <a:lnTo>
                  <a:pt x="230773" y="25568"/>
                </a:lnTo>
                <a:lnTo>
                  <a:pt x="230596" y="24861"/>
                </a:lnTo>
                <a:lnTo>
                  <a:pt x="230463" y="24155"/>
                </a:lnTo>
                <a:lnTo>
                  <a:pt x="230375" y="23448"/>
                </a:lnTo>
                <a:lnTo>
                  <a:pt x="230331" y="22742"/>
                </a:lnTo>
                <a:lnTo>
                  <a:pt x="230331" y="22035"/>
                </a:lnTo>
                <a:lnTo>
                  <a:pt x="230375" y="21240"/>
                </a:lnTo>
                <a:lnTo>
                  <a:pt x="230463" y="20401"/>
                </a:lnTo>
                <a:lnTo>
                  <a:pt x="230596" y="19606"/>
                </a:lnTo>
                <a:lnTo>
                  <a:pt x="230773" y="18811"/>
                </a:lnTo>
                <a:lnTo>
                  <a:pt x="231038" y="18017"/>
                </a:lnTo>
                <a:lnTo>
                  <a:pt x="231347" y="17222"/>
                </a:lnTo>
                <a:lnTo>
                  <a:pt x="231700" y="16427"/>
                </a:lnTo>
                <a:lnTo>
                  <a:pt x="232097" y="15676"/>
                </a:lnTo>
                <a:lnTo>
                  <a:pt x="232539" y="14925"/>
                </a:lnTo>
                <a:lnTo>
                  <a:pt x="233025" y="14175"/>
                </a:lnTo>
                <a:lnTo>
                  <a:pt x="233599" y="13468"/>
                </a:lnTo>
                <a:lnTo>
                  <a:pt x="234173" y="12762"/>
                </a:lnTo>
                <a:lnTo>
                  <a:pt x="234791" y="12099"/>
                </a:lnTo>
                <a:lnTo>
                  <a:pt x="235453" y="11437"/>
                </a:lnTo>
                <a:lnTo>
                  <a:pt x="236160" y="10819"/>
                </a:lnTo>
                <a:lnTo>
                  <a:pt x="236911" y="10245"/>
                </a:lnTo>
                <a:lnTo>
                  <a:pt x="238809" y="8743"/>
                </a:lnTo>
                <a:lnTo>
                  <a:pt x="240134" y="7684"/>
                </a:lnTo>
                <a:lnTo>
                  <a:pt x="241503" y="6447"/>
                </a:lnTo>
                <a:lnTo>
                  <a:pt x="242916" y="7684"/>
                </a:lnTo>
                <a:lnTo>
                  <a:pt x="244241" y="8743"/>
                </a:lnTo>
                <a:lnTo>
                  <a:pt x="246140" y="10245"/>
                </a:lnTo>
                <a:lnTo>
                  <a:pt x="246846" y="10819"/>
                </a:lnTo>
                <a:lnTo>
                  <a:pt x="247597" y="11437"/>
                </a:lnTo>
                <a:lnTo>
                  <a:pt x="248259" y="12099"/>
                </a:lnTo>
                <a:lnTo>
                  <a:pt x="248878" y="12762"/>
                </a:lnTo>
                <a:lnTo>
                  <a:pt x="249452" y="13468"/>
                </a:lnTo>
                <a:lnTo>
                  <a:pt x="249982" y="14175"/>
                </a:lnTo>
                <a:lnTo>
                  <a:pt x="250511" y="14925"/>
                </a:lnTo>
                <a:lnTo>
                  <a:pt x="250953" y="15676"/>
                </a:lnTo>
                <a:lnTo>
                  <a:pt x="251350" y="16427"/>
                </a:lnTo>
                <a:lnTo>
                  <a:pt x="251704" y="17222"/>
                </a:lnTo>
                <a:lnTo>
                  <a:pt x="252013" y="18017"/>
                </a:lnTo>
                <a:lnTo>
                  <a:pt x="252234" y="18811"/>
                </a:lnTo>
                <a:lnTo>
                  <a:pt x="252454" y="19606"/>
                </a:lnTo>
                <a:lnTo>
                  <a:pt x="252587" y="20401"/>
                </a:lnTo>
                <a:lnTo>
                  <a:pt x="252675" y="21240"/>
                </a:lnTo>
                <a:lnTo>
                  <a:pt x="252719" y="22035"/>
                </a:lnTo>
                <a:lnTo>
                  <a:pt x="252719" y="22742"/>
                </a:lnTo>
                <a:lnTo>
                  <a:pt x="252675" y="23448"/>
                </a:lnTo>
                <a:lnTo>
                  <a:pt x="252587" y="24155"/>
                </a:lnTo>
                <a:lnTo>
                  <a:pt x="252454" y="24861"/>
                </a:lnTo>
                <a:lnTo>
                  <a:pt x="252278" y="25568"/>
                </a:lnTo>
                <a:lnTo>
                  <a:pt x="252101" y="26318"/>
                </a:lnTo>
                <a:lnTo>
                  <a:pt x="251660" y="27731"/>
                </a:lnTo>
                <a:lnTo>
                  <a:pt x="251130" y="29189"/>
                </a:lnTo>
                <a:lnTo>
                  <a:pt x="250556" y="30646"/>
                </a:lnTo>
                <a:lnTo>
                  <a:pt x="249231" y="33604"/>
                </a:lnTo>
                <a:lnTo>
                  <a:pt x="247862" y="36696"/>
                </a:lnTo>
                <a:lnTo>
                  <a:pt x="247200" y="38329"/>
                </a:lnTo>
                <a:lnTo>
                  <a:pt x="246581" y="40007"/>
                </a:lnTo>
                <a:lnTo>
                  <a:pt x="246007" y="41730"/>
                </a:lnTo>
                <a:lnTo>
                  <a:pt x="245522" y="43540"/>
                </a:lnTo>
                <a:lnTo>
                  <a:pt x="245301" y="44467"/>
                </a:lnTo>
                <a:lnTo>
                  <a:pt x="245124" y="45395"/>
                </a:lnTo>
                <a:lnTo>
                  <a:pt x="244948" y="46366"/>
                </a:lnTo>
                <a:lnTo>
                  <a:pt x="244859" y="47338"/>
                </a:lnTo>
                <a:lnTo>
                  <a:pt x="249363" y="47338"/>
                </a:lnTo>
                <a:lnTo>
                  <a:pt x="249452" y="46499"/>
                </a:lnTo>
                <a:lnTo>
                  <a:pt x="249628" y="45748"/>
                </a:lnTo>
                <a:lnTo>
                  <a:pt x="249982" y="44158"/>
                </a:lnTo>
                <a:lnTo>
                  <a:pt x="250423" y="42657"/>
                </a:lnTo>
                <a:lnTo>
                  <a:pt x="250909" y="41156"/>
                </a:lnTo>
                <a:lnTo>
                  <a:pt x="251483" y="39698"/>
                </a:lnTo>
                <a:lnTo>
                  <a:pt x="252057" y="38285"/>
                </a:lnTo>
                <a:lnTo>
                  <a:pt x="253338" y="35415"/>
                </a:lnTo>
                <a:lnTo>
                  <a:pt x="254088" y="33781"/>
                </a:lnTo>
                <a:lnTo>
                  <a:pt x="254795" y="32103"/>
                </a:lnTo>
                <a:lnTo>
                  <a:pt x="255457" y="30469"/>
                </a:lnTo>
                <a:lnTo>
                  <a:pt x="256031" y="28835"/>
                </a:lnTo>
                <a:lnTo>
                  <a:pt x="256296" y="27996"/>
                </a:lnTo>
                <a:lnTo>
                  <a:pt x="256517" y="27157"/>
                </a:lnTo>
                <a:lnTo>
                  <a:pt x="256738" y="26318"/>
                </a:lnTo>
                <a:lnTo>
                  <a:pt x="256914" y="25479"/>
                </a:lnTo>
                <a:lnTo>
                  <a:pt x="257047" y="24640"/>
                </a:lnTo>
                <a:lnTo>
                  <a:pt x="257135" y="23757"/>
                </a:lnTo>
                <a:lnTo>
                  <a:pt x="257179" y="22918"/>
                </a:lnTo>
                <a:lnTo>
                  <a:pt x="257224" y="21991"/>
                </a:lnTo>
                <a:lnTo>
                  <a:pt x="257179" y="20931"/>
                </a:lnTo>
                <a:lnTo>
                  <a:pt x="257047" y="19871"/>
                </a:lnTo>
                <a:lnTo>
                  <a:pt x="256870" y="18811"/>
                </a:lnTo>
                <a:lnTo>
                  <a:pt x="256605" y="17752"/>
                </a:lnTo>
                <a:lnTo>
                  <a:pt x="256296" y="16692"/>
                </a:lnTo>
                <a:lnTo>
                  <a:pt x="255899" y="15676"/>
                </a:lnTo>
                <a:lnTo>
                  <a:pt x="255457" y="14661"/>
                </a:lnTo>
                <a:lnTo>
                  <a:pt x="254927" y="13645"/>
                </a:lnTo>
                <a:lnTo>
                  <a:pt x="254353" y="12673"/>
                </a:lnTo>
                <a:lnTo>
                  <a:pt x="253735" y="11702"/>
                </a:lnTo>
                <a:lnTo>
                  <a:pt x="253073" y="10775"/>
                </a:lnTo>
                <a:lnTo>
                  <a:pt x="252322" y="9891"/>
                </a:lnTo>
                <a:lnTo>
                  <a:pt x="251527" y="9008"/>
                </a:lnTo>
                <a:lnTo>
                  <a:pt x="250644" y="8213"/>
                </a:lnTo>
                <a:lnTo>
                  <a:pt x="249761" y="7419"/>
                </a:lnTo>
                <a:lnTo>
                  <a:pt x="248789" y="6668"/>
                </a:lnTo>
                <a:lnTo>
                  <a:pt x="247906" y="5961"/>
                </a:lnTo>
                <a:lnTo>
                  <a:pt x="246449" y="4769"/>
                </a:lnTo>
                <a:lnTo>
                  <a:pt x="245610" y="4063"/>
                </a:lnTo>
                <a:lnTo>
                  <a:pt x="244727" y="3312"/>
                </a:lnTo>
                <a:lnTo>
                  <a:pt x="243888" y="2517"/>
                </a:lnTo>
                <a:lnTo>
                  <a:pt x="243181" y="1766"/>
                </a:lnTo>
                <a:lnTo>
                  <a:pt x="241503" y="0"/>
                </a:lnTo>
                <a:close/>
                <a:moveTo>
                  <a:pt x="272282" y="25347"/>
                </a:moveTo>
                <a:lnTo>
                  <a:pt x="271310" y="25391"/>
                </a:lnTo>
                <a:lnTo>
                  <a:pt x="270339" y="25479"/>
                </a:lnTo>
                <a:lnTo>
                  <a:pt x="269367" y="25656"/>
                </a:lnTo>
                <a:lnTo>
                  <a:pt x="268440" y="25921"/>
                </a:lnTo>
                <a:lnTo>
                  <a:pt x="267513" y="26230"/>
                </a:lnTo>
                <a:lnTo>
                  <a:pt x="266629" y="26583"/>
                </a:lnTo>
                <a:lnTo>
                  <a:pt x="265746" y="27025"/>
                </a:lnTo>
                <a:lnTo>
                  <a:pt x="264863" y="27511"/>
                </a:lnTo>
                <a:lnTo>
                  <a:pt x="264024" y="28085"/>
                </a:lnTo>
                <a:lnTo>
                  <a:pt x="263185" y="28703"/>
                </a:lnTo>
                <a:lnTo>
                  <a:pt x="262390" y="29409"/>
                </a:lnTo>
                <a:lnTo>
                  <a:pt x="261595" y="30160"/>
                </a:lnTo>
                <a:lnTo>
                  <a:pt x="260845" y="30999"/>
                </a:lnTo>
                <a:lnTo>
                  <a:pt x="260094" y="31882"/>
                </a:lnTo>
                <a:lnTo>
                  <a:pt x="259387" y="32810"/>
                </a:lnTo>
                <a:lnTo>
                  <a:pt x="258681" y="33825"/>
                </a:lnTo>
                <a:lnTo>
                  <a:pt x="258151" y="34708"/>
                </a:lnTo>
                <a:lnTo>
                  <a:pt x="257621" y="35592"/>
                </a:lnTo>
                <a:lnTo>
                  <a:pt x="257179" y="36475"/>
                </a:lnTo>
                <a:lnTo>
                  <a:pt x="256738" y="37402"/>
                </a:lnTo>
                <a:lnTo>
                  <a:pt x="256296" y="38285"/>
                </a:lnTo>
                <a:lnTo>
                  <a:pt x="255943" y="39168"/>
                </a:lnTo>
                <a:lnTo>
                  <a:pt x="255590" y="40096"/>
                </a:lnTo>
                <a:lnTo>
                  <a:pt x="255281" y="40979"/>
                </a:lnTo>
                <a:lnTo>
                  <a:pt x="254751" y="42701"/>
                </a:lnTo>
                <a:lnTo>
                  <a:pt x="254353" y="44335"/>
                </a:lnTo>
                <a:lnTo>
                  <a:pt x="254044" y="45880"/>
                </a:lnTo>
                <a:lnTo>
                  <a:pt x="253823" y="47338"/>
                </a:lnTo>
                <a:lnTo>
                  <a:pt x="258372" y="47338"/>
                </a:lnTo>
                <a:lnTo>
                  <a:pt x="258548" y="46145"/>
                </a:lnTo>
                <a:lnTo>
                  <a:pt x="258813" y="44865"/>
                </a:lnTo>
                <a:lnTo>
                  <a:pt x="259167" y="43540"/>
                </a:lnTo>
                <a:lnTo>
                  <a:pt x="259608" y="42127"/>
                </a:lnTo>
                <a:lnTo>
                  <a:pt x="260182" y="40670"/>
                </a:lnTo>
                <a:lnTo>
                  <a:pt x="260845" y="39168"/>
                </a:lnTo>
                <a:lnTo>
                  <a:pt x="261198" y="38462"/>
                </a:lnTo>
                <a:lnTo>
                  <a:pt x="261595" y="37711"/>
                </a:lnTo>
                <a:lnTo>
                  <a:pt x="261993" y="37005"/>
                </a:lnTo>
                <a:lnTo>
                  <a:pt x="262434" y="36254"/>
                </a:lnTo>
                <a:lnTo>
                  <a:pt x="263229" y="35150"/>
                </a:lnTo>
                <a:lnTo>
                  <a:pt x="263671" y="34576"/>
                </a:lnTo>
                <a:lnTo>
                  <a:pt x="264156" y="34046"/>
                </a:lnTo>
                <a:lnTo>
                  <a:pt x="264642" y="33472"/>
                </a:lnTo>
                <a:lnTo>
                  <a:pt x="265172" y="32942"/>
                </a:lnTo>
                <a:lnTo>
                  <a:pt x="265746" y="32456"/>
                </a:lnTo>
                <a:lnTo>
                  <a:pt x="266320" y="31971"/>
                </a:lnTo>
                <a:lnTo>
                  <a:pt x="266983" y="31529"/>
                </a:lnTo>
                <a:lnTo>
                  <a:pt x="267645" y="31087"/>
                </a:lnTo>
                <a:lnTo>
                  <a:pt x="268307" y="30734"/>
                </a:lnTo>
                <a:lnTo>
                  <a:pt x="269058" y="30425"/>
                </a:lnTo>
                <a:lnTo>
                  <a:pt x="269809" y="30204"/>
                </a:lnTo>
                <a:lnTo>
                  <a:pt x="270604" y="29983"/>
                </a:lnTo>
                <a:lnTo>
                  <a:pt x="271443" y="29895"/>
                </a:lnTo>
                <a:lnTo>
                  <a:pt x="272282" y="29851"/>
                </a:lnTo>
                <a:lnTo>
                  <a:pt x="272812" y="29851"/>
                </a:lnTo>
                <a:lnTo>
                  <a:pt x="273297" y="29895"/>
                </a:lnTo>
                <a:lnTo>
                  <a:pt x="273783" y="29983"/>
                </a:lnTo>
                <a:lnTo>
                  <a:pt x="274269" y="30072"/>
                </a:lnTo>
                <a:lnTo>
                  <a:pt x="274755" y="30160"/>
                </a:lnTo>
                <a:lnTo>
                  <a:pt x="275240" y="30337"/>
                </a:lnTo>
                <a:lnTo>
                  <a:pt x="275682" y="30513"/>
                </a:lnTo>
                <a:lnTo>
                  <a:pt x="276123" y="30690"/>
                </a:lnTo>
                <a:lnTo>
                  <a:pt x="276521" y="30911"/>
                </a:lnTo>
                <a:lnTo>
                  <a:pt x="276962" y="31176"/>
                </a:lnTo>
                <a:lnTo>
                  <a:pt x="277360" y="31441"/>
                </a:lnTo>
                <a:lnTo>
                  <a:pt x="277757" y="31706"/>
                </a:lnTo>
                <a:lnTo>
                  <a:pt x="278111" y="32059"/>
                </a:lnTo>
                <a:lnTo>
                  <a:pt x="278508" y="32368"/>
                </a:lnTo>
                <a:lnTo>
                  <a:pt x="278861" y="32765"/>
                </a:lnTo>
                <a:lnTo>
                  <a:pt x="279170" y="33119"/>
                </a:lnTo>
                <a:lnTo>
                  <a:pt x="279480" y="33560"/>
                </a:lnTo>
                <a:lnTo>
                  <a:pt x="279789" y="34002"/>
                </a:lnTo>
                <a:lnTo>
                  <a:pt x="280054" y="34443"/>
                </a:lnTo>
                <a:lnTo>
                  <a:pt x="280319" y="34929"/>
                </a:lnTo>
                <a:lnTo>
                  <a:pt x="280539" y="35415"/>
                </a:lnTo>
                <a:lnTo>
                  <a:pt x="280716" y="35901"/>
                </a:lnTo>
                <a:lnTo>
                  <a:pt x="280893" y="36431"/>
                </a:lnTo>
                <a:lnTo>
                  <a:pt x="281025" y="36916"/>
                </a:lnTo>
                <a:lnTo>
                  <a:pt x="281113" y="37446"/>
                </a:lnTo>
                <a:lnTo>
                  <a:pt x="281202" y="37976"/>
                </a:lnTo>
                <a:lnTo>
                  <a:pt x="281246" y="38506"/>
                </a:lnTo>
                <a:lnTo>
                  <a:pt x="281290" y="39036"/>
                </a:lnTo>
                <a:lnTo>
                  <a:pt x="281246" y="39566"/>
                </a:lnTo>
                <a:lnTo>
                  <a:pt x="281246" y="40096"/>
                </a:lnTo>
                <a:lnTo>
                  <a:pt x="281158" y="40626"/>
                </a:lnTo>
                <a:lnTo>
                  <a:pt x="281069" y="41156"/>
                </a:lnTo>
                <a:lnTo>
                  <a:pt x="285441" y="42083"/>
                </a:lnTo>
                <a:lnTo>
                  <a:pt x="285573" y="41332"/>
                </a:lnTo>
                <a:lnTo>
                  <a:pt x="285706" y="40537"/>
                </a:lnTo>
                <a:lnTo>
                  <a:pt x="285750" y="39742"/>
                </a:lnTo>
                <a:lnTo>
                  <a:pt x="285750" y="38948"/>
                </a:lnTo>
                <a:lnTo>
                  <a:pt x="285750" y="38197"/>
                </a:lnTo>
                <a:lnTo>
                  <a:pt x="285662" y="37402"/>
                </a:lnTo>
                <a:lnTo>
                  <a:pt x="285529" y="36651"/>
                </a:lnTo>
                <a:lnTo>
                  <a:pt x="285397" y="35901"/>
                </a:lnTo>
                <a:lnTo>
                  <a:pt x="285176" y="35150"/>
                </a:lnTo>
                <a:lnTo>
                  <a:pt x="284955" y="34399"/>
                </a:lnTo>
                <a:lnTo>
                  <a:pt x="284646" y="33693"/>
                </a:lnTo>
                <a:lnTo>
                  <a:pt x="284337" y="32986"/>
                </a:lnTo>
                <a:lnTo>
                  <a:pt x="283984" y="32280"/>
                </a:lnTo>
                <a:lnTo>
                  <a:pt x="283586" y="31617"/>
                </a:lnTo>
                <a:lnTo>
                  <a:pt x="283145" y="30955"/>
                </a:lnTo>
                <a:lnTo>
                  <a:pt x="282659" y="30337"/>
                </a:lnTo>
                <a:lnTo>
                  <a:pt x="282173" y="29763"/>
                </a:lnTo>
                <a:lnTo>
                  <a:pt x="281643" y="29189"/>
                </a:lnTo>
                <a:lnTo>
                  <a:pt x="281113" y="28703"/>
                </a:lnTo>
                <a:lnTo>
                  <a:pt x="280539" y="28217"/>
                </a:lnTo>
                <a:lnTo>
                  <a:pt x="279921" y="27776"/>
                </a:lnTo>
                <a:lnTo>
                  <a:pt x="279347" y="27378"/>
                </a:lnTo>
                <a:lnTo>
                  <a:pt x="278685" y="26981"/>
                </a:lnTo>
                <a:lnTo>
                  <a:pt x="278022" y="26672"/>
                </a:lnTo>
                <a:lnTo>
                  <a:pt x="277360" y="26362"/>
                </a:lnTo>
                <a:lnTo>
                  <a:pt x="276698" y="26098"/>
                </a:lnTo>
                <a:lnTo>
                  <a:pt x="275991" y="25877"/>
                </a:lnTo>
                <a:lnTo>
                  <a:pt x="275284" y="25700"/>
                </a:lnTo>
                <a:lnTo>
                  <a:pt x="274534" y="25568"/>
                </a:lnTo>
                <a:lnTo>
                  <a:pt x="273827" y="25435"/>
                </a:lnTo>
                <a:lnTo>
                  <a:pt x="273077" y="25391"/>
                </a:lnTo>
                <a:lnTo>
                  <a:pt x="272326" y="25347"/>
                </a:lnTo>
                <a:close/>
                <a:moveTo>
                  <a:pt x="215935" y="51268"/>
                </a:moveTo>
                <a:lnTo>
                  <a:pt x="215935" y="55551"/>
                </a:lnTo>
                <a:lnTo>
                  <a:pt x="267115" y="55551"/>
                </a:lnTo>
                <a:lnTo>
                  <a:pt x="267115" y="51268"/>
                </a:lnTo>
                <a:close/>
                <a:moveTo>
                  <a:pt x="81296" y="45086"/>
                </a:moveTo>
                <a:lnTo>
                  <a:pt x="82179" y="45130"/>
                </a:lnTo>
                <a:lnTo>
                  <a:pt x="83018" y="45262"/>
                </a:lnTo>
                <a:lnTo>
                  <a:pt x="83813" y="45439"/>
                </a:lnTo>
                <a:lnTo>
                  <a:pt x="84608" y="45748"/>
                </a:lnTo>
                <a:lnTo>
                  <a:pt x="85314" y="46101"/>
                </a:lnTo>
                <a:lnTo>
                  <a:pt x="85977" y="46543"/>
                </a:lnTo>
                <a:lnTo>
                  <a:pt x="86551" y="47029"/>
                </a:lnTo>
                <a:lnTo>
                  <a:pt x="87125" y="47603"/>
                </a:lnTo>
                <a:lnTo>
                  <a:pt x="87611" y="48177"/>
                </a:lnTo>
                <a:lnTo>
                  <a:pt x="88052" y="48839"/>
                </a:lnTo>
                <a:lnTo>
                  <a:pt x="88450" y="49546"/>
                </a:lnTo>
                <a:lnTo>
                  <a:pt x="88759" y="50296"/>
                </a:lnTo>
                <a:lnTo>
                  <a:pt x="89024" y="51047"/>
                </a:lnTo>
                <a:lnTo>
                  <a:pt x="89200" y="51842"/>
                </a:lnTo>
                <a:lnTo>
                  <a:pt x="89289" y="52637"/>
                </a:lnTo>
                <a:lnTo>
                  <a:pt x="89333" y="53476"/>
                </a:lnTo>
                <a:lnTo>
                  <a:pt x="89333" y="53608"/>
                </a:lnTo>
                <a:lnTo>
                  <a:pt x="89289" y="54447"/>
                </a:lnTo>
                <a:lnTo>
                  <a:pt x="89200" y="55242"/>
                </a:lnTo>
                <a:lnTo>
                  <a:pt x="89024" y="56037"/>
                </a:lnTo>
                <a:lnTo>
                  <a:pt x="88803" y="56788"/>
                </a:lnTo>
                <a:lnTo>
                  <a:pt x="88494" y="57538"/>
                </a:lnTo>
                <a:lnTo>
                  <a:pt x="88140" y="58201"/>
                </a:lnTo>
                <a:lnTo>
                  <a:pt x="87743" y="58863"/>
                </a:lnTo>
                <a:lnTo>
                  <a:pt x="87257" y="59437"/>
                </a:lnTo>
                <a:lnTo>
                  <a:pt x="86683" y="60011"/>
                </a:lnTo>
                <a:lnTo>
                  <a:pt x="86109" y="60453"/>
                </a:lnTo>
                <a:lnTo>
                  <a:pt x="85447" y="60894"/>
                </a:lnTo>
                <a:lnTo>
                  <a:pt x="84740" y="61248"/>
                </a:lnTo>
                <a:lnTo>
                  <a:pt x="83990" y="61557"/>
                </a:lnTo>
                <a:lnTo>
                  <a:pt x="83195" y="61733"/>
                </a:lnTo>
                <a:lnTo>
                  <a:pt x="82312" y="61866"/>
                </a:lnTo>
                <a:lnTo>
                  <a:pt x="81428" y="61910"/>
                </a:lnTo>
                <a:lnTo>
                  <a:pt x="80545" y="61866"/>
                </a:lnTo>
                <a:lnTo>
                  <a:pt x="79706" y="61733"/>
                </a:lnTo>
                <a:lnTo>
                  <a:pt x="78911" y="61512"/>
                </a:lnTo>
                <a:lnTo>
                  <a:pt x="78161" y="61248"/>
                </a:lnTo>
                <a:lnTo>
                  <a:pt x="77454" y="60850"/>
                </a:lnTo>
                <a:lnTo>
                  <a:pt x="76792" y="60453"/>
                </a:lnTo>
                <a:lnTo>
                  <a:pt x="76174" y="59923"/>
                </a:lnTo>
                <a:lnTo>
                  <a:pt x="75599" y="59393"/>
                </a:lnTo>
                <a:lnTo>
                  <a:pt x="75114" y="58775"/>
                </a:lnTo>
                <a:lnTo>
                  <a:pt x="74672" y="58156"/>
                </a:lnTo>
                <a:lnTo>
                  <a:pt x="74319" y="57450"/>
                </a:lnTo>
                <a:lnTo>
                  <a:pt x="73966" y="56699"/>
                </a:lnTo>
                <a:lnTo>
                  <a:pt x="73745" y="55949"/>
                </a:lnTo>
                <a:lnTo>
                  <a:pt x="73568" y="55154"/>
                </a:lnTo>
                <a:lnTo>
                  <a:pt x="73436" y="54315"/>
                </a:lnTo>
                <a:lnTo>
                  <a:pt x="73392" y="53476"/>
                </a:lnTo>
                <a:lnTo>
                  <a:pt x="73392" y="53387"/>
                </a:lnTo>
                <a:lnTo>
                  <a:pt x="73436" y="52548"/>
                </a:lnTo>
                <a:lnTo>
                  <a:pt x="73524" y="51709"/>
                </a:lnTo>
                <a:lnTo>
                  <a:pt x="73701" y="50959"/>
                </a:lnTo>
                <a:lnTo>
                  <a:pt x="73921" y="50164"/>
                </a:lnTo>
                <a:lnTo>
                  <a:pt x="74231" y="49457"/>
                </a:lnTo>
                <a:lnTo>
                  <a:pt x="74584" y="48751"/>
                </a:lnTo>
                <a:lnTo>
                  <a:pt x="75025" y="48133"/>
                </a:lnTo>
                <a:lnTo>
                  <a:pt x="75511" y="47514"/>
                </a:lnTo>
                <a:lnTo>
                  <a:pt x="76041" y="46984"/>
                </a:lnTo>
                <a:lnTo>
                  <a:pt x="76615" y="46499"/>
                </a:lnTo>
                <a:lnTo>
                  <a:pt x="77277" y="46101"/>
                </a:lnTo>
                <a:lnTo>
                  <a:pt x="77984" y="45748"/>
                </a:lnTo>
                <a:lnTo>
                  <a:pt x="78735" y="45439"/>
                </a:lnTo>
                <a:lnTo>
                  <a:pt x="79530" y="45218"/>
                </a:lnTo>
                <a:lnTo>
                  <a:pt x="80413" y="45130"/>
                </a:lnTo>
                <a:lnTo>
                  <a:pt x="81296" y="45086"/>
                </a:lnTo>
                <a:close/>
                <a:moveTo>
                  <a:pt x="134242" y="30381"/>
                </a:moveTo>
                <a:lnTo>
                  <a:pt x="134242" y="60055"/>
                </a:lnTo>
                <a:lnTo>
                  <a:pt x="134286" y="61292"/>
                </a:lnTo>
                <a:lnTo>
                  <a:pt x="134419" y="62440"/>
                </a:lnTo>
                <a:lnTo>
                  <a:pt x="134595" y="63500"/>
                </a:lnTo>
                <a:lnTo>
                  <a:pt x="134904" y="64471"/>
                </a:lnTo>
                <a:lnTo>
                  <a:pt x="135258" y="65310"/>
                </a:lnTo>
                <a:lnTo>
                  <a:pt x="135434" y="65663"/>
                </a:lnTo>
                <a:lnTo>
                  <a:pt x="135655" y="66061"/>
                </a:lnTo>
                <a:lnTo>
                  <a:pt x="135876" y="66370"/>
                </a:lnTo>
                <a:lnTo>
                  <a:pt x="136141" y="66679"/>
                </a:lnTo>
                <a:lnTo>
                  <a:pt x="136715" y="67253"/>
                </a:lnTo>
                <a:lnTo>
                  <a:pt x="137333" y="67739"/>
                </a:lnTo>
                <a:lnTo>
                  <a:pt x="137995" y="68180"/>
                </a:lnTo>
                <a:lnTo>
                  <a:pt x="138702" y="68489"/>
                </a:lnTo>
                <a:lnTo>
                  <a:pt x="139497" y="68754"/>
                </a:lnTo>
                <a:lnTo>
                  <a:pt x="140336" y="68975"/>
                </a:lnTo>
                <a:lnTo>
                  <a:pt x="141219" y="69108"/>
                </a:lnTo>
                <a:lnTo>
                  <a:pt x="142146" y="69196"/>
                </a:lnTo>
                <a:lnTo>
                  <a:pt x="144178" y="69196"/>
                </a:lnTo>
                <a:lnTo>
                  <a:pt x="145149" y="69064"/>
                </a:lnTo>
                <a:lnTo>
                  <a:pt x="146077" y="68931"/>
                </a:lnTo>
                <a:lnTo>
                  <a:pt x="146960" y="68710"/>
                </a:lnTo>
                <a:lnTo>
                  <a:pt x="147755" y="68489"/>
                </a:lnTo>
                <a:lnTo>
                  <a:pt x="148549" y="68180"/>
                </a:lnTo>
                <a:lnTo>
                  <a:pt x="149256" y="67827"/>
                </a:lnTo>
                <a:lnTo>
                  <a:pt x="149962" y="67430"/>
                </a:lnTo>
                <a:lnTo>
                  <a:pt x="149962" y="60497"/>
                </a:lnTo>
                <a:lnTo>
                  <a:pt x="149477" y="60718"/>
                </a:lnTo>
                <a:lnTo>
                  <a:pt x="148991" y="60938"/>
                </a:lnTo>
                <a:lnTo>
                  <a:pt x="148461" y="61159"/>
                </a:lnTo>
                <a:lnTo>
                  <a:pt x="147931" y="61292"/>
                </a:lnTo>
                <a:lnTo>
                  <a:pt x="147401" y="61424"/>
                </a:lnTo>
                <a:lnTo>
                  <a:pt x="146871" y="61512"/>
                </a:lnTo>
                <a:lnTo>
                  <a:pt x="146297" y="61557"/>
                </a:lnTo>
                <a:lnTo>
                  <a:pt x="145679" y="61557"/>
                </a:lnTo>
                <a:lnTo>
                  <a:pt x="145017" y="61512"/>
                </a:lnTo>
                <a:lnTo>
                  <a:pt x="144708" y="61468"/>
                </a:lnTo>
                <a:lnTo>
                  <a:pt x="144443" y="61380"/>
                </a:lnTo>
                <a:lnTo>
                  <a:pt x="144178" y="61292"/>
                </a:lnTo>
                <a:lnTo>
                  <a:pt x="143957" y="61159"/>
                </a:lnTo>
                <a:lnTo>
                  <a:pt x="143736" y="61027"/>
                </a:lnTo>
                <a:lnTo>
                  <a:pt x="143559" y="60850"/>
                </a:lnTo>
                <a:lnTo>
                  <a:pt x="143427" y="60629"/>
                </a:lnTo>
                <a:lnTo>
                  <a:pt x="143250" y="60409"/>
                </a:lnTo>
                <a:lnTo>
                  <a:pt x="143162" y="60188"/>
                </a:lnTo>
                <a:lnTo>
                  <a:pt x="143074" y="59923"/>
                </a:lnTo>
                <a:lnTo>
                  <a:pt x="142941" y="59305"/>
                </a:lnTo>
                <a:lnTo>
                  <a:pt x="142897" y="58598"/>
                </a:lnTo>
                <a:lnTo>
                  <a:pt x="142897" y="45571"/>
                </a:lnTo>
                <a:lnTo>
                  <a:pt x="150095" y="45571"/>
                </a:lnTo>
                <a:lnTo>
                  <a:pt x="150095" y="38197"/>
                </a:lnTo>
                <a:lnTo>
                  <a:pt x="142897" y="38197"/>
                </a:lnTo>
                <a:lnTo>
                  <a:pt x="142897" y="30381"/>
                </a:lnTo>
                <a:close/>
                <a:moveTo>
                  <a:pt x="101256" y="38197"/>
                </a:moveTo>
                <a:lnTo>
                  <a:pt x="101256" y="57936"/>
                </a:lnTo>
                <a:lnTo>
                  <a:pt x="101300" y="59216"/>
                </a:lnTo>
                <a:lnTo>
                  <a:pt x="101432" y="60409"/>
                </a:lnTo>
                <a:lnTo>
                  <a:pt x="101653" y="61557"/>
                </a:lnTo>
                <a:lnTo>
                  <a:pt x="101962" y="62661"/>
                </a:lnTo>
                <a:lnTo>
                  <a:pt x="102360" y="63676"/>
                </a:lnTo>
                <a:lnTo>
                  <a:pt x="102580" y="64118"/>
                </a:lnTo>
                <a:lnTo>
                  <a:pt x="102801" y="64604"/>
                </a:lnTo>
                <a:lnTo>
                  <a:pt x="103066" y="65045"/>
                </a:lnTo>
                <a:lnTo>
                  <a:pt x="103375" y="65443"/>
                </a:lnTo>
                <a:lnTo>
                  <a:pt x="103640" y="65840"/>
                </a:lnTo>
                <a:lnTo>
                  <a:pt x="103993" y="66237"/>
                </a:lnTo>
                <a:lnTo>
                  <a:pt x="104347" y="66591"/>
                </a:lnTo>
                <a:lnTo>
                  <a:pt x="104700" y="66900"/>
                </a:lnTo>
                <a:lnTo>
                  <a:pt x="105053" y="67209"/>
                </a:lnTo>
                <a:lnTo>
                  <a:pt x="105451" y="67518"/>
                </a:lnTo>
                <a:lnTo>
                  <a:pt x="105892" y="67783"/>
                </a:lnTo>
                <a:lnTo>
                  <a:pt x="106334" y="68048"/>
                </a:lnTo>
                <a:lnTo>
                  <a:pt x="106775" y="68269"/>
                </a:lnTo>
                <a:lnTo>
                  <a:pt x="107261" y="68489"/>
                </a:lnTo>
                <a:lnTo>
                  <a:pt x="107747" y="68666"/>
                </a:lnTo>
                <a:lnTo>
                  <a:pt x="108233" y="68799"/>
                </a:lnTo>
                <a:lnTo>
                  <a:pt x="108763" y="68931"/>
                </a:lnTo>
                <a:lnTo>
                  <a:pt x="109292" y="69064"/>
                </a:lnTo>
                <a:lnTo>
                  <a:pt x="109866" y="69152"/>
                </a:lnTo>
                <a:lnTo>
                  <a:pt x="110441" y="69196"/>
                </a:lnTo>
                <a:lnTo>
                  <a:pt x="111633" y="69240"/>
                </a:lnTo>
                <a:lnTo>
                  <a:pt x="112428" y="69240"/>
                </a:lnTo>
                <a:lnTo>
                  <a:pt x="113178" y="69152"/>
                </a:lnTo>
                <a:lnTo>
                  <a:pt x="113885" y="69019"/>
                </a:lnTo>
                <a:lnTo>
                  <a:pt x="114591" y="68843"/>
                </a:lnTo>
                <a:lnTo>
                  <a:pt x="115254" y="68622"/>
                </a:lnTo>
                <a:lnTo>
                  <a:pt x="115872" y="68401"/>
                </a:lnTo>
                <a:lnTo>
                  <a:pt x="116446" y="68092"/>
                </a:lnTo>
                <a:lnTo>
                  <a:pt x="116976" y="67783"/>
                </a:lnTo>
                <a:lnTo>
                  <a:pt x="117506" y="67430"/>
                </a:lnTo>
                <a:lnTo>
                  <a:pt x="117992" y="67032"/>
                </a:lnTo>
                <a:lnTo>
                  <a:pt x="118477" y="66635"/>
                </a:lnTo>
                <a:lnTo>
                  <a:pt x="118919" y="66193"/>
                </a:lnTo>
                <a:lnTo>
                  <a:pt x="119802" y="65310"/>
                </a:lnTo>
                <a:lnTo>
                  <a:pt x="120553" y="64383"/>
                </a:lnTo>
                <a:lnTo>
                  <a:pt x="120553" y="68710"/>
                </a:lnTo>
                <a:lnTo>
                  <a:pt x="129208" y="68710"/>
                </a:lnTo>
                <a:lnTo>
                  <a:pt x="129208" y="38197"/>
                </a:lnTo>
                <a:lnTo>
                  <a:pt x="120553" y="38197"/>
                </a:lnTo>
                <a:lnTo>
                  <a:pt x="120553" y="55198"/>
                </a:lnTo>
                <a:lnTo>
                  <a:pt x="120553" y="55949"/>
                </a:lnTo>
                <a:lnTo>
                  <a:pt x="120465" y="56655"/>
                </a:lnTo>
                <a:lnTo>
                  <a:pt x="120332" y="57273"/>
                </a:lnTo>
                <a:lnTo>
                  <a:pt x="120200" y="57891"/>
                </a:lnTo>
                <a:lnTo>
                  <a:pt x="119979" y="58466"/>
                </a:lnTo>
                <a:lnTo>
                  <a:pt x="119714" y="58951"/>
                </a:lnTo>
                <a:lnTo>
                  <a:pt x="119449" y="59437"/>
                </a:lnTo>
                <a:lnTo>
                  <a:pt x="119096" y="59834"/>
                </a:lnTo>
                <a:lnTo>
                  <a:pt x="118742" y="60188"/>
                </a:lnTo>
                <a:lnTo>
                  <a:pt x="118301" y="60541"/>
                </a:lnTo>
                <a:lnTo>
                  <a:pt x="117859" y="60806"/>
                </a:lnTo>
                <a:lnTo>
                  <a:pt x="117373" y="61027"/>
                </a:lnTo>
                <a:lnTo>
                  <a:pt x="116888" y="61203"/>
                </a:lnTo>
                <a:lnTo>
                  <a:pt x="116314" y="61292"/>
                </a:lnTo>
                <a:lnTo>
                  <a:pt x="115740" y="61380"/>
                </a:lnTo>
                <a:lnTo>
                  <a:pt x="115166" y="61424"/>
                </a:lnTo>
                <a:lnTo>
                  <a:pt x="114547" y="61380"/>
                </a:lnTo>
                <a:lnTo>
                  <a:pt x="113973" y="61292"/>
                </a:lnTo>
                <a:lnTo>
                  <a:pt x="113443" y="61203"/>
                </a:lnTo>
                <a:lnTo>
                  <a:pt x="112958" y="61027"/>
                </a:lnTo>
                <a:lnTo>
                  <a:pt x="112472" y="60806"/>
                </a:lnTo>
                <a:lnTo>
                  <a:pt x="112030" y="60541"/>
                </a:lnTo>
                <a:lnTo>
                  <a:pt x="111633" y="60188"/>
                </a:lnTo>
                <a:lnTo>
                  <a:pt x="111280" y="59834"/>
                </a:lnTo>
                <a:lnTo>
                  <a:pt x="110970" y="59437"/>
                </a:lnTo>
                <a:lnTo>
                  <a:pt x="110705" y="58951"/>
                </a:lnTo>
                <a:lnTo>
                  <a:pt x="110485" y="58466"/>
                </a:lnTo>
                <a:lnTo>
                  <a:pt x="110264" y="57891"/>
                </a:lnTo>
                <a:lnTo>
                  <a:pt x="110131" y="57273"/>
                </a:lnTo>
                <a:lnTo>
                  <a:pt x="109999" y="56655"/>
                </a:lnTo>
                <a:lnTo>
                  <a:pt x="109955" y="55949"/>
                </a:lnTo>
                <a:lnTo>
                  <a:pt x="109911" y="55198"/>
                </a:lnTo>
                <a:lnTo>
                  <a:pt x="109911" y="38197"/>
                </a:lnTo>
                <a:close/>
                <a:moveTo>
                  <a:pt x="14793" y="28261"/>
                </a:moveTo>
                <a:lnTo>
                  <a:pt x="14042" y="28305"/>
                </a:lnTo>
                <a:lnTo>
                  <a:pt x="13292" y="28394"/>
                </a:lnTo>
                <a:lnTo>
                  <a:pt x="12585" y="28482"/>
                </a:lnTo>
                <a:lnTo>
                  <a:pt x="11923" y="28615"/>
                </a:lnTo>
                <a:lnTo>
                  <a:pt x="11216" y="28747"/>
                </a:lnTo>
                <a:lnTo>
                  <a:pt x="10554" y="28924"/>
                </a:lnTo>
                <a:lnTo>
                  <a:pt x="9936" y="29144"/>
                </a:lnTo>
                <a:lnTo>
                  <a:pt x="9317" y="29365"/>
                </a:lnTo>
                <a:lnTo>
                  <a:pt x="8699" y="29586"/>
                </a:lnTo>
                <a:lnTo>
                  <a:pt x="8125" y="29851"/>
                </a:lnTo>
                <a:lnTo>
                  <a:pt x="7551" y="30160"/>
                </a:lnTo>
                <a:lnTo>
                  <a:pt x="7021" y="30469"/>
                </a:lnTo>
                <a:lnTo>
                  <a:pt x="6491" y="30822"/>
                </a:lnTo>
                <a:lnTo>
                  <a:pt x="5961" y="31176"/>
                </a:lnTo>
                <a:lnTo>
                  <a:pt x="5520" y="31573"/>
                </a:lnTo>
                <a:lnTo>
                  <a:pt x="5078" y="31971"/>
                </a:lnTo>
                <a:lnTo>
                  <a:pt x="4637" y="32412"/>
                </a:lnTo>
                <a:lnTo>
                  <a:pt x="4239" y="32854"/>
                </a:lnTo>
                <a:lnTo>
                  <a:pt x="3842" y="33295"/>
                </a:lnTo>
                <a:lnTo>
                  <a:pt x="3489" y="33781"/>
                </a:lnTo>
                <a:lnTo>
                  <a:pt x="3179" y="34311"/>
                </a:lnTo>
                <a:lnTo>
                  <a:pt x="2870" y="34797"/>
                </a:lnTo>
                <a:lnTo>
                  <a:pt x="2605" y="35371"/>
                </a:lnTo>
                <a:lnTo>
                  <a:pt x="2385" y="35901"/>
                </a:lnTo>
                <a:lnTo>
                  <a:pt x="2164" y="36475"/>
                </a:lnTo>
                <a:lnTo>
                  <a:pt x="1987" y="37093"/>
                </a:lnTo>
                <a:lnTo>
                  <a:pt x="1855" y="37711"/>
                </a:lnTo>
                <a:lnTo>
                  <a:pt x="1722" y="38329"/>
                </a:lnTo>
                <a:lnTo>
                  <a:pt x="1634" y="38948"/>
                </a:lnTo>
                <a:lnTo>
                  <a:pt x="1590" y="39610"/>
                </a:lnTo>
                <a:lnTo>
                  <a:pt x="1590" y="40272"/>
                </a:lnTo>
                <a:lnTo>
                  <a:pt x="1590" y="40405"/>
                </a:lnTo>
                <a:lnTo>
                  <a:pt x="1590" y="41111"/>
                </a:lnTo>
                <a:lnTo>
                  <a:pt x="1634" y="41818"/>
                </a:lnTo>
                <a:lnTo>
                  <a:pt x="1722" y="42480"/>
                </a:lnTo>
                <a:lnTo>
                  <a:pt x="1811" y="43098"/>
                </a:lnTo>
                <a:lnTo>
                  <a:pt x="1943" y="43717"/>
                </a:lnTo>
                <a:lnTo>
                  <a:pt x="2120" y="44291"/>
                </a:lnTo>
                <a:lnTo>
                  <a:pt x="2296" y="44821"/>
                </a:lnTo>
                <a:lnTo>
                  <a:pt x="2517" y="45351"/>
                </a:lnTo>
                <a:lnTo>
                  <a:pt x="2782" y="45836"/>
                </a:lnTo>
                <a:lnTo>
                  <a:pt x="3047" y="46322"/>
                </a:lnTo>
                <a:lnTo>
                  <a:pt x="3312" y="46764"/>
                </a:lnTo>
                <a:lnTo>
                  <a:pt x="3665" y="47205"/>
                </a:lnTo>
                <a:lnTo>
                  <a:pt x="3974" y="47603"/>
                </a:lnTo>
                <a:lnTo>
                  <a:pt x="4372" y="47956"/>
                </a:lnTo>
                <a:lnTo>
                  <a:pt x="4769" y="48353"/>
                </a:lnTo>
                <a:lnTo>
                  <a:pt x="5167" y="48707"/>
                </a:lnTo>
                <a:lnTo>
                  <a:pt x="5608" y="49016"/>
                </a:lnTo>
                <a:lnTo>
                  <a:pt x="6094" y="49325"/>
                </a:lnTo>
                <a:lnTo>
                  <a:pt x="7110" y="49899"/>
                </a:lnTo>
                <a:lnTo>
                  <a:pt x="8169" y="50429"/>
                </a:lnTo>
                <a:lnTo>
                  <a:pt x="9362" y="50914"/>
                </a:lnTo>
                <a:lnTo>
                  <a:pt x="10598" y="51356"/>
                </a:lnTo>
                <a:lnTo>
                  <a:pt x="11923" y="51798"/>
                </a:lnTo>
                <a:lnTo>
                  <a:pt x="13336" y="52195"/>
                </a:lnTo>
                <a:lnTo>
                  <a:pt x="14793" y="52593"/>
                </a:lnTo>
                <a:lnTo>
                  <a:pt x="17045" y="53211"/>
                </a:lnTo>
                <a:lnTo>
                  <a:pt x="18017" y="53476"/>
                </a:lnTo>
                <a:lnTo>
                  <a:pt x="18856" y="53785"/>
                </a:lnTo>
                <a:lnTo>
                  <a:pt x="19606" y="54050"/>
                </a:lnTo>
                <a:lnTo>
                  <a:pt x="20269" y="54359"/>
                </a:lnTo>
                <a:lnTo>
                  <a:pt x="20843" y="54624"/>
                </a:lnTo>
                <a:lnTo>
                  <a:pt x="21329" y="54933"/>
                </a:lnTo>
                <a:lnTo>
                  <a:pt x="21726" y="55198"/>
                </a:lnTo>
                <a:lnTo>
                  <a:pt x="22035" y="55507"/>
                </a:lnTo>
                <a:lnTo>
                  <a:pt x="22300" y="55816"/>
                </a:lnTo>
                <a:lnTo>
                  <a:pt x="22521" y="56169"/>
                </a:lnTo>
                <a:lnTo>
                  <a:pt x="22653" y="56523"/>
                </a:lnTo>
                <a:lnTo>
                  <a:pt x="22742" y="56876"/>
                </a:lnTo>
                <a:lnTo>
                  <a:pt x="22830" y="57229"/>
                </a:lnTo>
                <a:lnTo>
                  <a:pt x="22830" y="57627"/>
                </a:lnTo>
                <a:lnTo>
                  <a:pt x="22830" y="57759"/>
                </a:lnTo>
                <a:lnTo>
                  <a:pt x="22786" y="58201"/>
                </a:lnTo>
                <a:lnTo>
                  <a:pt x="22742" y="58598"/>
                </a:lnTo>
                <a:lnTo>
                  <a:pt x="22609" y="58995"/>
                </a:lnTo>
                <a:lnTo>
                  <a:pt x="22433" y="59349"/>
                </a:lnTo>
                <a:lnTo>
                  <a:pt x="22212" y="59658"/>
                </a:lnTo>
                <a:lnTo>
                  <a:pt x="21947" y="59967"/>
                </a:lnTo>
                <a:lnTo>
                  <a:pt x="21638" y="60276"/>
                </a:lnTo>
                <a:lnTo>
                  <a:pt x="21284" y="60497"/>
                </a:lnTo>
                <a:lnTo>
                  <a:pt x="20887" y="60762"/>
                </a:lnTo>
                <a:lnTo>
                  <a:pt x="20490" y="60938"/>
                </a:lnTo>
                <a:lnTo>
                  <a:pt x="20004" y="61115"/>
                </a:lnTo>
                <a:lnTo>
                  <a:pt x="19474" y="61248"/>
                </a:lnTo>
                <a:lnTo>
                  <a:pt x="18944" y="61380"/>
                </a:lnTo>
                <a:lnTo>
                  <a:pt x="18370" y="61468"/>
                </a:lnTo>
                <a:lnTo>
                  <a:pt x="17752" y="61512"/>
                </a:lnTo>
                <a:lnTo>
                  <a:pt x="16250" y="61512"/>
                </a:lnTo>
                <a:lnTo>
                  <a:pt x="15411" y="61424"/>
                </a:lnTo>
                <a:lnTo>
                  <a:pt x="14572" y="61336"/>
                </a:lnTo>
                <a:lnTo>
                  <a:pt x="13777" y="61159"/>
                </a:lnTo>
                <a:lnTo>
                  <a:pt x="13027" y="60983"/>
                </a:lnTo>
                <a:lnTo>
                  <a:pt x="12232" y="60762"/>
                </a:lnTo>
                <a:lnTo>
                  <a:pt x="11481" y="60497"/>
                </a:lnTo>
                <a:lnTo>
                  <a:pt x="10775" y="60232"/>
                </a:lnTo>
                <a:lnTo>
                  <a:pt x="10024" y="59879"/>
                </a:lnTo>
                <a:lnTo>
                  <a:pt x="9317" y="59525"/>
                </a:lnTo>
                <a:lnTo>
                  <a:pt x="8611" y="59128"/>
                </a:lnTo>
                <a:lnTo>
                  <a:pt x="7904" y="58686"/>
                </a:lnTo>
                <a:lnTo>
                  <a:pt x="7198" y="58245"/>
                </a:lnTo>
                <a:lnTo>
                  <a:pt x="6535" y="57759"/>
                </a:lnTo>
                <a:lnTo>
                  <a:pt x="5167" y="56699"/>
                </a:lnTo>
                <a:lnTo>
                  <a:pt x="0" y="62881"/>
                </a:lnTo>
                <a:lnTo>
                  <a:pt x="883" y="63676"/>
                </a:lnTo>
                <a:lnTo>
                  <a:pt x="1855" y="64383"/>
                </a:lnTo>
                <a:lnTo>
                  <a:pt x="2826" y="65045"/>
                </a:lnTo>
                <a:lnTo>
                  <a:pt x="3798" y="65663"/>
                </a:lnTo>
                <a:lnTo>
                  <a:pt x="4813" y="66237"/>
                </a:lnTo>
                <a:lnTo>
                  <a:pt x="5873" y="66767"/>
                </a:lnTo>
                <a:lnTo>
                  <a:pt x="6889" y="67253"/>
                </a:lnTo>
                <a:lnTo>
                  <a:pt x="7993" y="67695"/>
                </a:lnTo>
                <a:lnTo>
                  <a:pt x="9053" y="68048"/>
                </a:lnTo>
                <a:lnTo>
                  <a:pt x="10156" y="68357"/>
                </a:lnTo>
                <a:lnTo>
                  <a:pt x="11260" y="68622"/>
                </a:lnTo>
                <a:lnTo>
                  <a:pt x="12409" y="68887"/>
                </a:lnTo>
                <a:lnTo>
                  <a:pt x="13513" y="69019"/>
                </a:lnTo>
                <a:lnTo>
                  <a:pt x="14661" y="69152"/>
                </a:lnTo>
                <a:lnTo>
                  <a:pt x="15765" y="69240"/>
                </a:lnTo>
                <a:lnTo>
                  <a:pt x="16913" y="69284"/>
                </a:lnTo>
                <a:lnTo>
                  <a:pt x="18502" y="69196"/>
                </a:lnTo>
                <a:lnTo>
                  <a:pt x="19253" y="69152"/>
                </a:lnTo>
                <a:lnTo>
                  <a:pt x="20004" y="69064"/>
                </a:lnTo>
                <a:lnTo>
                  <a:pt x="20755" y="68931"/>
                </a:lnTo>
                <a:lnTo>
                  <a:pt x="21461" y="68799"/>
                </a:lnTo>
                <a:lnTo>
                  <a:pt x="22123" y="68622"/>
                </a:lnTo>
                <a:lnTo>
                  <a:pt x="22830" y="68445"/>
                </a:lnTo>
                <a:lnTo>
                  <a:pt x="23492" y="68225"/>
                </a:lnTo>
                <a:lnTo>
                  <a:pt x="24111" y="68004"/>
                </a:lnTo>
                <a:lnTo>
                  <a:pt x="24729" y="67739"/>
                </a:lnTo>
                <a:lnTo>
                  <a:pt x="25303" y="67430"/>
                </a:lnTo>
                <a:lnTo>
                  <a:pt x="25877" y="67121"/>
                </a:lnTo>
                <a:lnTo>
                  <a:pt x="26407" y="66811"/>
                </a:lnTo>
                <a:lnTo>
                  <a:pt x="26937" y="66414"/>
                </a:lnTo>
                <a:lnTo>
                  <a:pt x="27422" y="66061"/>
                </a:lnTo>
                <a:lnTo>
                  <a:pt x="27908" y="65663"/>
                </a:lnTo>
                <a:lnTo>
                  <a:pt x="28350" y="65222"/>
                </a:lnTo>
                <a:lnTo>
                  <a:pt x="28791" y="64780"/>
                </a:lnTo>
                <a:lnTo>
                  <a:pt x="29189" y="64294"/>
                </a:lnTo>
                <a:lnTo>
                  <a:pt x="29542" y="63809"/>
                </a:lnTo>
                <a:lnTo>
                  <a:pt x="29895" y="63279"/>
                </a:lnTo>
                <a:lnTo>
                  <a:pt x="30160" y="62749"/>
                </a:lnTo>
                <a:lnTo>
                  <a:pt x="30469" y="62175"/>
                </a:lnTo>
                <a:lnTo>
                  <a:pt x="30690" y="61601"/>
                </a:lnTo>
                <a:lnTo>
                  <a:pt x="30911" y="60983"/>
                </a:lnTo>
                <a:lnTo>
                  <a:pt x="31088" y="60364"/>
                </a:lnTo>
                <a:lnTo>
                  <a:pt x="31264" y="59702"/>
                </a:lnTo>
                <a:lnTo>
                  <a:pt x="31397" y="59040"/>
                </a:lnTo>
                <a:lnTo>
                  <a:pt x="31485" y="58333"/>
                </a:lnTo>
                <a:lnTo>
                  <a:pt x="31529" y="57627"/>
                </a:lnTo>
                <a:lnTo>
                  <a:pt x="31529" y="56920"/>
                </a:lnTo>
                <a:lnTo>
                  <a:pt x="31529" y="56788"/>
                </a:lnTo>
                <a:lnTo>
                  <a:pt x="31529" y="56169"/>
                </a:lnTo>
                <a:lnTo>
                  <a:pt x="31485" y="55551"/>
                </a:lnTo>
                <a:lnTo>
                  <a:pt x="31397" y="54933"/>
                </a:lnTo>
                <a:lnTo>
                  <a:pt x="31308" y="54359"/>
                </a:lnTo>
                <a:lnTo>
                  <a:pt x="31220" y="53829"/>
                </a:lnTo>
                <a:lnTo>
                  <a:pt x="31043" y="53299"/>
                </a:lnTo>
                <a:lnTo>
                  <a:pt x="30911" y="52769"/>
                </a:lnTo>
                <a:lnTo>
                  <a:pt x="30690" y="52283"/>
                </a:lnTo>
                <a:lnTo>
                  <a:pt x="30469" y="51798"/>
                </a:lnTo>
                <a:lnTo>
                  <a:pt x="30249" y="51356"/>
                </a:lnTo>
                <a:lnTo>
                  <a:pt x="29984" y="50914"/>
                </a:lnTo>
                <a:lnTo>
                  <a:pt x="29675" y="50517"/>
                </a:lnTo>
                <a:lnTo>
                  <a:pt x="29365" y="50120"/>
                </a:lnTo>
                <a:lnTo>
                  <a:pt x="29012" y="49722"/>
                </a:lnTo>
                <a:lnTo>
                  <a:pt x="28659" y="49369"/>
                </a:lnTo>
                <a:lnTo>
                  <a:pt x="28261" y="49016"/>
                </a:lnTo>
                <a:lnTo>
                  <a:pt x="27378" y="48309"/>
                </a:lnTo>
                <a:lnTo>
                  <a:pt x="26451" y="47735"/>
                </a:lnTo>
                <a:lnTo>
                  <a:pt x="25391" y="47161"/>
                </a:lnTo>
                <a:lnTo>
                  <a:pt x="24287" y="46631"/>
                </a:lnTo>
                <a:lnTo>
                  <a:pt x="23051" y="46145"/>
                </a:lnTo>
                <a:lnTo>
                  <a:pt x="21770" y="45660"/>
                </a:lnTo>
                <a:lnTo>
                  <a:pt x="20357" y="45262"/>
                </a:lnTo>
                <a:lnTo>
                  <a:pt x="18900" y="44821"/>
                </a:lnTo>
                <a:lnTo>
                  <a:pt x="16559" y="44202"/>
                </a:lnTo>
                <a:lnTo>
                  <a:pt x="14661" y="43628"/>
                </a:lnTo>
                <a:lnTo>
                  <a:pt x="13866" y="43363"/>
                </a:lnTo>
                <a:lnTo>
                  <a:pt x="13159" y="43098"/>
                </a:lnTo>
                <a:lnTo>
                  <a:pt x="12541" y="42834"/>
                </a:lnTo>
                <a:lnTo>
                  <a:pt x="12011" y="42524"/>
                </a:lnTo>
                <a:lnTo>
                  <a:pt x="11570" y="42259"/>
                </a:lnTo>
                <a:lnTo>
                  <a:pt x="11216" y="41950"/>
                </a:lnTo>
                <a:lnTo>
                  <a:pt x="10907" y="41597"/>
                </a:lnTo>
                <a:lnTo>
                  <a:pt x="10686" y="41288"/>
                </a:lnTo>
                <a:lnTo>
                  <a:pt x="10510" y="40891"/>
                </a:lnTo>
                <a:lnTo>
                  <a:pt x="10377" y="40493"/>
                </a:lnTo>
                <a:lnTo>
                  <a:pt x="10333" y="40052"/>
                </a:lnTo>
                <a:lnTo>
                  <a:pt x="10289" y="39610"/>
                </a:lnTo>
                <a:lnTo>
                  <a:pt x="10289" y="39477"/>
                </a:lnTo>
                <a:lnTo>
                  <a:pt x="10333" y="39124"/>
                </a:lnTo>
                <a:lnTo>
                  <a:pt x="10377" y="38771"/>
                </a:lnTo>
                <a:lnTo>
                  <a:pt x="10466" y="38462"/>
                </a:lnTo>
                <a:lnTo>
                  <a:pt x="10642" y="38109"/>
                </a:lnTo>
                <a:lnTo>
                  <a:pt x="10819" y="37799"/>
                </a:lnTo>
                <a:lnTo>
                  <a:pt x="11040" y="37535"/>
                </a:lnTo>
                <a:lnTo>
                  <a:pt x="11305" y="37270"/>
                </a:lnTo>
                <a:lnTo>
                  <a:pt x="11614" y="37005"/>
                </a:lnTo>
                <a:lnTo>
                  <a:pt x="11923" y="36784"/>
                </a:lnTo>
                <a:lnTo>
                  <a:pt x="12320" y="36607"/>
                </a:lnTo>
                <a:lnTo>
                  <a:pt x="12762" y="36431"/>
                </a:lnTo>
                <a:lnTo>
                  <a:pt x="13203" y="36298"/>
                </a:lnTo>
                <a:lnTo>
                  <a:pt x="13689" y="36166"/>
                </a:lnTo>
                <a:lnTo>
                  <a:pt x="14219" y="36077"/>
                </a:lnTo>
                <a:lnTo>
                  <a:pt x="14793" y="36033"/>
                </a:lnTo>
                <a:lnTo>
                  <a:pt x="16074" y="36033"/>
                </a:lnTo>
                <a:lnTo>
                  <a:pt x="16692" y="36077"/>
                </a:lnTo>
                <a:lnTo>
                  <a:pt x="17310" y="36166"/>
                </a:lnTo>
                <a:lnTo>
                  <a:pt x="17973" y="36298"/>
                </a:lnTo>
                <a:lnTo>
                  <a:pt x="18591" y="36431"/>
                </a:lnTo>
                <a:lnTo>
                  <a:pt x="19253" y="36607"/>
                </a:lnTo>
                <a:lnTo>
                  <a:pt x="19871" y="36828"/>
                </a:lnTo>
                <a:lnTo>
                  <a:pt x="20534" y="37049"/>
                </a:lnTo>
                <a:lnTo>
                  <a:pt x="21858" y="37623"/>
                </a:lnTo>
                <a:lnTo>
                  <a:pt x="23139" y="38285"/>
                </a:lnTo>
                <a:lnTo>
                  <a:pt x="24464" y="39080"/>
                </a:lnTo>
                <a:lnTo>
                  <a:pt x="25789" y="39919"/>
                </a:lnTo>
                <a:lnTo>
                  <a:pt x="30337" y="33339"/>
                </a:lnTo>
                <a:lnTo>
                  <a:pt x="29586" y="32765"/>
                </a:lnTo>
                <a:lnTo>
                  <a:pt x="28791" y="32191"/>
                </a:lnTo>
                <a:lnTo>
                  <a:pt x="27952" y="31661"/>
                </a:lnTo>
                <a:lnTo>
                  <a:pt x="27158" y="31176"/>
                </a:lnTo>
                <a:lnTo>
                  <a:pt x="26274" y="30734"/>
                </a:lnTo>
                <a:lnTo>
                  <a:pt x="25391" y="30293"/>
                </a:lnTo>
                <a:lnTo>
                  <a:pt x="24508" y="29939"/>
                </a:lnTo>
                <a:lnTo>
                  <a:pt x="23581" y="29586"/>
                </a:lnTo>
                <a:lnTo>
                  <a:pt x="22653" y="29277"/>
                </a:lnTo>
                <a:lnTo>
                  <a:pt x="21726" y="29012"/>
                </a:lnTo>
                <a:lnTo>
                  <a:pt x="20710" y="28791"/>
                </a:lnTo>
                <a:lnTo>
                  <a:pt x="19739" y="28615"/>
                </a:lnTo>
                <a:lnTo>
                  <a:pt x="18723" y="28438"/>
                </a:lnTo>
                <a:lnTo>
                  <a:pt x="17663" y="28350"/>
                </a:lnTo>
                <a:lnTo>
                  <a:pt x="16604" y="28305"/>
                </a:lnTo>
                <a:lnTo>
                  <a:pt x="15544" y="28261"/>
                </a:lnTo>
                <a:close/>
                <a:moveTo>
                  <a:pt x="166566" y="37711"/>
                </a:moveTo>
                <a:lnTo>
                  <a:pt x="165462" y="37755"/>
                </a:lnTo>
                <a:lnTo>
                  <a:pt x="164358" y="37888"/>
                </a:lnTo>
                <a:lnTo>
                  <a:pt x="163254" y="38064"/>
                </a:lnTo>
                <a:lnTo>
                  <a:pt x="162239" y="38374"/>
                </a:lnTo>
                <a:lnTo>
                  <a:pt x="161267" y="38727"/>
                </a:lnTo>
                <a:lnTo>
                  <a:pt x="160340" y="39124"/>
                </a:lnTo>
                <a:lnTo>
                  <a:pt x="159501" y="39654"/>
                </a:lnTo>
                <a:lnTo>
                  <a:pt x="158706" y="40228"/>
                </a:lnTo>
                <a:lnTo>
                  <a:pt x="157955" y="40891"/>
                </a:lnTo>
                <a:lnTo>
                  <a:pt x="157646" y="41244"/>
                </a:lnTo>
                <a:lnTo>
                  <a:pt x="157337" y="41597"/>
                </a:lnTo>
                <a:lnTo>
                  <a:pt x="157028" y="41995"/>
                </a:lnTo>
                <a:lnTo>
                  <a:pt x="156763" y="42392"/>
                </a:lnTo>
                <a:lnTo>
                  <a:pt x="156542" y="42834"/>
                </a:lnTo>
                <a:lnTo>
                  <a:pt x="156321" y="43275"/>
                </a:lnTo>
                <a:lnTo>
                  <a:pt x="156100" y="43717"/>
                </a:lnTo>
                <a:lnTo>
                  <a:pt x="155924" y="44202"/>
                </a:lnTo>
                <a:lnTo>
                  <a:pt x="155791" y="44688"/>
                </a:lnTo>
                <a:lnTo>
                  <a:pt x="155659" y="45218"/>
                </a:lnTo>
                <a:lnTo>
                  <a:pt x="155571" y="45748"/>
                </a:lnTo>
                <a:lnTo>
                  <a:pt x="155482" y="46278"/>
                </a:lnTo>
                <a:lnTo>
                  <a:pt x="155438" y="46808"/>
                </a:lnTo>
                <a:lnTo>
                  <a:pt x="155438" y="47382"/>
                </a:lnTo>
                <a:lnTo>
                  <a:pt x="155438" y="47514"/>
                </a:lnTo>
                <a:lnTo>
                  <a:pt x="155438" y="48044"/>
                </a:lnTo>
                <a:lnTo>
                  <a:pt x="155482" y="48574"/>
                </a:lnTo>
                <a:lnTo>
                  <a:pt x="155526" y="49060"/>
                </a:lnTo>
                <a:lnTo>
                  <a:pt x="155659" y="49546"/>
                </a:lnTo>
                <a:lnTo>
                  <a:pt x="155747" y="50031"/>
                </a:lnTo>
                <a:lnTo>
                  <a:pt x="155880" y="50429"/>
                </a:lnTo>
                <a:lnTo>
                  <a:pt x="156056" y="50870"/>
                </a:lnTo>
                <a:lnTo>
                  <a:pt x="156233" y="51268"/>
                </a:lnTo>
                <a:lnTo>
                  <a:pt x="156675" y="52018"/>
                </a:lnTo>
                <a:lnTo>
                  <a:pt x="157160" y="52681"/>
                </a:lnTo>
                <a:lnTo>
                  <a:pt x="157734" y="53299"/>
                </a:lnTo>
                <a:lnTo>
                  <a:pt x="158397" y="53829"/>
                </a:lnTo>
                <a:lnTo>
                  <a:pt x="159059" y="54359"/>
                </a:lnTo>
                <a:lnTo>
                  <a:pt x="159766" y="54800"/>
                </a:lnTo>
                <a:lnTo>
                  <a:pt x="160516" y="55198"/>
                </a:lnTo>
                <a:lnTo>
                  <a:pt x="161311" y="55551"/>
                </a:lnTo>
                <a:lnTo>
                  <a:pt x="162106" y="55860"/>
                </a:lnTo>
                <a:lnTo>
                  <a:pt x="162901" y="56169"/>
                </a:lnTo>
                <a:lnTo>
                  <a:pt x="164535" y="56699"/>
                </a:lnTo>
                <a:lnTo>
                  <a:pt x="166919" y="57406"/>
                </a:lnTo>
                <a:lnTo>
                  <a:pt x="168023" y="57759"/>
                </a:lnTo>
                <a:lnTo>
                  <a:pt x="168951" y="58112"/>
                </a:lnTo>
                <a:lnTo>
                  <a:pt x="169348" y="58333"/>
                </a:lnTo>
                <a:lnTo>
                  <a:pt x="169745" y="58554"/>
                </a:lnTo>
                <a:lnTo>
                  <a:pt x="170055" y="58775"/>
                </a:lnTo>
                <a:lnTo>
                  <a:pt x="170320" y="58995"/>
                </a:lnTo>
                <a:lnTo>
                  <a:pt x="170540" y="59260"/>
                </a:lnTo>
                <a:lnTo>
                  <a:pt x="170717" y="59570"/>
                </a:lnTo>
                <a:lnTo>
                  <a:pt x="170805" y="59879"/>
                </a:lnTo>
                <a:lnTo>
                  <a:pt x="170849" y="60232"/>
                </a:lnTo>
                <a:lnTo>
                  <a:pt x="170849" y="60320"/>
                </a:lnTo>
                <a:lnTo>
                  <a:pt x="170849" y="60585"/>
                </a:lnTo>
                <a:lnTo>
                  <a:pt x="170805" y="60806"/>
                </a:lnTo>
                <a:lnTo>
                  <a:pt x="170717" y="61027"/>
                </a:lnTo>
                <a:lnTo>
                  <a:pt x="170629" y="61248"/>
                </a:lnTo>
                <a:lnTo>
                  <a:pt x="170496" y="61468"/>
                </a:lnTo>
                <a:lnTo>
                  <a:pt x="170364" y="61645"/>
                </a:lnTo>
                <a:lnTo>
                  <a:pt x="170187" y="61822"/>
                </a:lnTo>
                <a:lnTo>
                  <a:pt x="169966" y="61954"/>
                </a:lnTo>
                <a:lnTo>
                  <a:pt x="169745" y="62131"/>
                </a:lnTo>
                <a:lnTo>
                  <a:pt x="169481" y="62263"/>
                </a:lnTo>
                <a:lnTo>
                  <a:pt x="169171" y="62351"/>
                </a:lnTo>
                <a:lnTo>
                  <a:pt x="168818" y="62440"/>
                </a:lnTo>
                <a:lnTo>
                  <a:pt x="168067" y="62572"/>
                </a:lnTo>
                <a:lnTo>
                  <a:pt x="167228" y="62616"/>
                </a:lnTo>
                <a:lnTo>
                  <a:pt x="166654" y="62572"/>
                </a:lnTo>
                <a:lnTo>
                  <a:pt x="166124" y="62528"/>
                </a:lnTo>
                <a:lnTo>
                  <a:pt x="165550" y="62484"/>
                </a:lnTo>
                <a:lnTo>
                  <a:pt x="164976" y="62351"/>
                </a:lnTo>
                <a:lnTo>
                  <a:pt x="163784" y="62087"/>
                </a:lnTo>
                <a:lnTo>
                  <a:pt x="162548" y="61689"/>
                </a:lnTo>
                <a:lnTo>
                  <a:pt x="161311" y="61159"/>
                </a:lnTo>
                <a:lnTo>
                  <a:pt x="160075" y="60541"/>
                </a:lnTo>
                <a:lnTo>
                  <a:pt x="158838" y="59790"/>
                </a:lnTo>
                <a:lnTo>
                  <a:pt x="157602" y="58951"/>
                </a:lnTo>
                <a:lnTo>
                  <a:pt x="153893" y="64648"/>
                </a:lnTo>
                <a:lnTo>
                  <a:pt x="154643" y="65222"/>
                </a:lnTo>
                <a:lnTo>
                  <a:pt x="155438" y="65752"/>
                </a:lnTo>
                <a:lnTo>
                  <a:pt x="156233" y="66282"/>
                </a:lnTo>
                <a:lnTo>
                  <a:pt x="157028" y="66723"/>
                </a:lnTo>
                <a:lnTo>
                  <a:pt x="157867" y="67121"/>
                </a:lnTo>
                <a:lnTo>
                  <a:pt x="158662" y="67518"/>
                </a:lnTo>
                <a:lnTo>
                  <a:pt x="159501" y="67871"/>
                </a:lnTo>
                <a:lnTo>
                  <a:pt x="160340" y="68136"/>
                </a:lnTo>
                <a:lnTo>
                  <a:pt x="161179" y="68401"/>
                </a:lnTo>
                <a:lnTo>
                  <a:pt x="162018" y="68666"/>
                </a:lnTo>
                <a:lnTo>
                  <a:pt x="162857" y="68843"/>
                </a:lnTo>
                <a:lnTo>
                  <a:pt x="163696" y="68975"/>
                </a:lnTo>
                <a:lnTo>
                  <a:pt x="164535" y="69108"/>
                </a:lnTo>
                <a:lnTo>
                  <a:pt x="165374" y="69196"/>
                </a:lnTo>
                <a:lnTo>
                  <a:pt x="166169" y="69240"/>
                </a:lnTo>
                <a:lnTo>
                  <a:pt x="166963" y="69284"/>
                </a:lnTo>
                <a:lnTo>
                  <a:pt x="168200" y="69240"/>
                </a:lnTo>
                <a:lnTo>
                  <a:pt x="169392" y="69108"/>
                </a:lnTo>
                <a:lnTo>
                  <a:pt x="170496" y="68931"/>
                </a:lnTo>
                <a:lnTo>
                  <a:pt x="171600" y="68666"/>
                </a:lnTo>
                <a:lnTo>
                  <a:pt x="172616" y="68357"/>
                </a:lnTo>
                <a:lnTo>
                  <a:pt x="173587" y="67915"/>
                </a:lnTo>
                <a:lnTo>
                  <a:pt x="174470" y="67430"/>
                </a:lnTo>
                <a:lnTo>
                  <a:pt x="174912" y="67165"/>
                </a:lnTo>
                <a:lnTo>
                  <a:pt x="175309" y="66900"/>
                </a:lnTo>
                <a:lnTo>
                  <a:pt x="175663" y="66547"/>
                </a:lnTo>
                <a:lnTo>
                  <a:pt x="176060" y="66237"/>
                </a:lnTo>
                <a:lnTo>
                  <a:pt x="176369" y="65884"/>
                </a:lnTo>
                <a:lnTo>
                  <a:pt x="176723" y="65487"/>
                </a:lnTo>
                <a:lnTo>
                  <a:pt x="176987" y="65133"/>
                </a:lnTo>
                <a:lnTo>
                  <a:pt x="177297" y="64692"/>
                </a:lnTo>
                <a:lnTo>
                  <a:pt x="177517" y="64250"/>
                </a:lnTo>
                <a:lnTo>
                  <a:pt x="177738" y="63809"/>
                </a:lnTo>
                <a:lnTo>
                  <a:pt x="177959" y="63323"/>
                </a:lnTo>
                <a:lnTo>
                  <a:pt x="178136" y="62837"/>
                </a:lnTo>
                <a:lnTo>
                  <a:pt x="178312" y="62307"/>
                </a:lnTo>
                <a:lnTo>
                  <a:pt x="178445" y="61777"/>
                </a:lnTo>
                <a:lnTo>
                  <a:pt x="178533" y="61203"/>
                </a:lnTo>
                <a:lnTo>
                  <a:pt x="178577" y="60629"/>
                </a:lnTo>
                <a:lnTo>
                  <a:pt x="178621" y="60055"/>
                </a:lnTo>
                <a:lnTo>
                  <a:pt x="178666" y="59393"/>
                </a:lnTo>
                <a:lnTo>
                  <a:pt x="178666" y="59305"/>
                </a:lnTo>
                <a:lnTo>
                  <a:pt x="178621" y="58775"/>
                </a:lnTo>
                <a:lnTo>
                  <a:pt x="178577" y="58289"/>
                </a:lnTo>
                <a:lnTo>
                  <a:pt x="178533" y="57803"/>
                </a:lnTo>
                <a:lnTo>
                  <a:pt x="178445" y="57362"/>
                </a:lnTo>
                <a:lnTo>
                  <a:pt x="178312" y="56920"/>
                </a:lnTo>
                <a:lnTo>
                  <a:pt x="178180" y="56523"/>
                </a:lnTo>
                <a:lnTo>
                  <a:pt x="178003" y="56125"/>
                </a:lnTo>
                <a:lnTo>
                  <a:pt x="177827" y="55728"/>
                </a:lnTo>
                <a:lnTo>
                  <a:pt x="177385" y="55021"/>
                </a:lnTo>
                <a:lnTo>
                  <a:pt x="176855" y="54359"/>
                </a:lnTo>
                <a:lnTo>
                  <a:pt x="176281" y="53741"/>
                </a:lnTo>
                <a:lnTo>
                  <a:pt x="175663" y="53211"/>
                </a:lnTo>
                <a:lnTo>
                  <a:pt x="174956" y="52725"/>
                </a:lnTo>
                <a:lnTo>
                  <a:pt x="174206" y="52283"/>
                </a:lnTo>
                <a:lnTo>
                  <a:pt x="173455" y="51842"/>
                </a:lnTo>
                <a:lnTo>
                  <a:pt x="172660" y="51489"/>
                </a:lnTo>
                <a:lnTo>
                  <a:pt x="171865" y="51135"/>
                </a:lnTo>
                <a:lnTo>
                  <a:pt x="171070" y="50826"/>
                </a:lnTo>
                <a:lnTo>
                  <a:pt x="169436" y="50252"/>
                </a:lnTo>
                <a:lnTo>
                  <a:pt x="167052" y="49457"/>
                </a:lnTo>
                <a:lnTo>
                  <a:pt x="166036" y="49060"/>
                </a:lnTo>
                <a:lnTo>
                  <a:pt x="165109" y="48618"/>
                </a:lnTo>
                <a:lnTo>
                  <a:pt x="164667" y="48442"/>
                </a:lnTo>
                <a:lnTo>
                  <a:pt x="164314" y="48221"/>
                </a:lnTo>
                <a:lnTo>
                  <a:pt x="164005" y="47956"/>
                </a:lnTo>
                <a:lnTo>
                  <a:pt x="163740" y="47735"/>
                </a:lnTo>
                <a:lnTo>
                  <a:pt x="163519" y="47470"/>
                </a:lnTo>
                <a:lnTo>
                  <a:pt x="163342" y="47205"/>
                </a:lnTo>
                <a:lnTo>
                  <a:pt x="163254" y="46896"/>
                </a:lnTo>
                <a:lnTo>
                  <a:pt x="163210" y="46587"/>
                </a:lnTo>
                <a:lnTo>
                  <a:pt x="163210" y="46499"/>
                </a:lnTo>
                <a:lnTo>
                  <a:pt x="163254" y="46057"/>
                </a:lnTo>
                <a:lnTo>
                  <a:pt x="163342" y="45836"/>
                </a:lnTo>
                <a:lnTo>
                  <a:pt x="163431" y="45660"/>
                </a:lnTo>
                <a:lnTo>
                  <a:pt x="163519" y="45483"/>
                </a:lnTo>
                <a:lnTo>
                  <a:pt x="163696" y="45306"/>
                </a:lnTo>
                <a:lnTo>
                  <a:pt x="164049" y="44997"/>
                </a:lnTo>
                <a:lnTo>
                  <a:pt x="164491" y="44732"/>
                </a:lnTo>
                <a:lnTo>
                  <a:pt x="165021" y="44556"/>
                </a:lnTo>
                <a:lnTo>
                  <a:pt x="165683" y="44423"/>
                </a:lnTo>
                <a:lnTo>
                  <a:pt x="166434" y="44379"/>
                </a:lnTo>
                <a:lnTo>
                  <a:pt x="167273" y="44423"/>
                </a:lnTo>
                <a:lnTo>
                  <a:pt x="168200" y="44556"/>
                </a:lnTo>
                <a:lnTo>
                  <a:pt x="169216" y="44821"/>
                </a:lnTo>
                <a:lnTo>
                  <a:pt x="170231" y="45130"/>
                </a:lnTo>
                <a:lnTo>
                  <a:pt x="171335" y="45571"/>
                </a:lnTo>
                <a:lnTo>
                  <a:pt x="172439" y="46057"/>
                </a:lnTo>
                <a:lnTo>
                  <a:pt x="173543" y="46587"/>
                </a:lnTo>
                <a:lnTo>
                  <a:pt x="174647" y="47249"/>
                </a:lnTo>
                <a:lnTo>
                  <a:pt x="177959" y="41244"/>
                </a:lnTo>
                <a:lnTo>
                  <a:pt x="177341" y="40846"/>
                </a:lnTo>
                <a:lnTo>
                  <a:pt x="176678" y="40449"/>
                </a:lnTo>
                <a:lnTo>
                  <a:pt x="176016" y="40096"/>
                </a:lnTo>
                <a:lnTo>
                  <a:pt x="175354" y="39742"/>
                </a:lnTo>
                <a:lnTo>
                  <a:pt x="174647" y="39433"/>
                </a:lnTo>
                <a:lnTo>
                  <a:pt x="173941" y="39168"/>
                </a:lnTo>
                <a:lnTo>
                  <a:pt x="173234" y="38903"/>
                </a:lnTo>
                <a:lnTo>
                  <a:pt x="172483" y="38638"/>
                </a:lnTo>
                <a:lnTo>
                  <a:pt x="171777" y="38418"/>
                </a:lnTo>
                <a:lnTo>
                  <a:pt x="171026" y="38241"/>
                </a:lnTo>
                <a:lnTo>
                  <a:pt x="170275" y="38109"/>
                </a:lnTo>
                <a:lnTo>
                  <a:pt x="169525" y="37976"/>
                </a:lnTo>
                <a:lnTo>
                  <a:pt x="168774" y="37844"/>
                </a:lnTo>
                <a:lnTo>
                  <a:pt x="168067" y="37799"/>
                </a:lnTo>
                <a:lnTo>
                  <a:pt x="167317" y="37755"/>
                </a:lnTo>
                <a:lnTo>
                  <a:pt x="166566" y="37711"/>
                </a:lnTo>
                <a:close/>
                <a:moveTo>
                  <a:pt x="49943" y="37623"/>
                </a:moveTo>
                <a:lnTo>
                  <a:pt x="49104" y="37667"/>
                </a:lnTo>
                <a:lnTo>
                  <a:pt x="48265" y="37799"/>
                </a:lnTo>
                <a:lnTo>
                  <a:pt x="47426" y="37932"/>
                </a:lnTo>
                <a:lnTo>
                  <a:pt x="46631" y="38109"/>
                </a:lnTo>
                <a:lnTo>
                  <a:pt x="45881" y="38329"/>
                </a:lnTo>
                <a:lnTo>
                  <a:pt x="45086" y="38594"/>
                </a:lnTo>
                <a:lnTo>
                  <a:pt x="44379" y="38859"/>
                </a:lnTo>
                <a:lnTo>
                  <a:pt x="43673" y="39168"/>
                </a:lnTo>
                <a:lnTo>
                  <a:pt x="42966" y="39522"/>
                </a:lnTo>
                <a:lnTo>
                  <a:pt x="42304" y="39919"/>
                </a:lnTo>
                <a:lnTo>
                  <a:pt x="41642" y="40317"/>
                </a:lnTo>
                <a:lnTo>
                  <a:pt x="41023" y="40758"/>
                </a:lnTo>
                <a:lnTo>
                  <a:pt x="40405" y="41244"/>
                </a:lnTo>
                <a:lnTo>
                  <a:pt x="39831" y="41774"/>
                </a:lnTo>
                <a:lnTo>
                  <a:pt x="39301" y="42259"/>
                </a:lnTo>
                <a:lnTo>
                  <a:pt x="38771" y="42834"/>
                </a:lnTo>
                <a:lnTo>
                  <a:pt x="38285" y="43408"/>
                </a:lnTo>
                <a:lnTo>
                  <a:pt x="37844" y="44026"/>
                </a:lnTo>
                <a:lnTo>
                  <a:pt x="37402" y="44644"/>
                </a:lnTo>
                <a:lnTo>
                  <a:pt x="37005" y="45262"/>
                </a:lnTo>
                <a:lnTo>
                  <a:pt x="36652" y="45925"/>
                </a:lnTo>
                <a:lnTo>
                  <a:pt x="36298" y="46631"/>
                </a:lnTo>
                <a:lnTo>
                  <a:pt x="35989" y="47338"/>
                </a:lnTo>
                <a:lnTo>
                  <a:pt x="35724" y="48044"/>
                </a:lnTo>
                <a:lnTo>
                  <a:pt x="35503" y="48795"/>
                </a:lnTo>
                <a:lnTo>
                  <a:pt x="35283" y="49546"/>
                </a:lnTo>
                <a:lnTo>
                  <a:pt x="35106" y="50296"/>
                </a:lnTo>
                <a:lnTo>
                  <a:pt x="34974" y="51091"/>
                </a:lnTo>
                <a:lnTo>
                  <a:pt x="34885" y="51886"/>
                </a:lnTo>
                <a:lnTo>
                  <a:pt x="34841" y="52681"/>
                </a:lnTo>
                <a:lnTo>
                  <a:pt x="34797" y="53476"/>
                </a:lnTo>
                <a:lnTo>
                  <a:pt x="34797" y="53608"/>
                </a:lnTo>
                <a:lnTo>
                  <a:pt x="34841" y="54403"/>
                </a:lnTo>
                <a:lnTo>
                  <a:pt x="34885" y="55198"/>
                </a:lnTo>
                <a:lnTo>
                  <a:pt x="34974" y="55993"/>
                </a:lnTo>
                <a:lnTo>
                  <a:pt x="35106" y="56788"/>
                </a:lnTo>
                <a:lnTo>
                  <a:pt x="35283" y="57538"/>
                </a:lnTo>
                <a:lnTo>
                  <a:pt x="35503" y="58289"/>
                </a:lnTo>
                <a:lnTo>
                  <a:pt x="35724" y="59040"/>
                </a:lnTo>
                <a:lnTo>
                  <a:pt x="35989" y="59746"/>
                </a:lnTo>
                <a:lnTo>
                  <a:pt x="36298" y="60453"/>
                </a:lnTo>
                <a:lnTo>
                  <a:pt x="36652" y="61115"/>
                </a:lnTo>
                <a:lnTo>
                  <a:pt x="37005" y="61777"/>
                </a:lnTo>
                <a:lnTo>
                  <a:pt x="37402" y="62440"/>
                </a:lnTo>
                <a:lnTo>
                  <a:pt x="37844" y="63058"/>
                </a:lnTo>
                <a:lnTo>
                  <a:pt x="38330" y="63632"/>
                </a:lnTo>
                <a:lnTo>
                  <a:pt x="38815" y="64206"/>
                </a:lnTo>
                <a:lnTo>
                  <a:pt x="39301" y="64780"/>
                </a:lnTo>
                <a:lnTo>
                  <a:pt x="39875" y="65266"/>
                </a:lnTo>
                <a:lnTo>
                  <a:pt x="40405" y="65796"/>
                </a:lnTo>
                <a:lnTo>
                  <a:pt x="41023" y="66237"/>
                </a:lnTo>
                <a:lnTo>
                  <a:pt x="41642" y="66679"/>
                </a:lnTo>
                <a:lnTo>
                  <a:pt x="42260" y="67076"/>
                </a:lnTo>
                <a:lnTo>
                  <a:pt x="42966" y="67474"/>
                </a:lnTo>
                <a:lnTo>
                  <a:pt x="43629" y="67827"/>
                </a:lnTo>
                <a:lnTo>
                  <a:pt x="44335" y="68136"/>
                </a:lnTo>
                <a:lnTo>
                  <a:pt x="45086" y="68401"/>
                </a:lnTo>
                <a:lnTo>
                  <a:pt x="45837" y="68666"/>
                </a:lnTo>
                <a:lnTo>
                  <a:pt x="46587" y="68887"/>
                </a:lnTo>
                <a:lnTo>
                  <a:pt x="47382" y="69064"/>
                </a:lnTo>
                <a:lnTo>
                  <a:pt x="48177" y="69196"/>
                </a:lnTo>
                <a:lnTo>
                  <a:pt x="49016" y="69284"/>
                </a:lnTo>
                <a:lnTo>
                  <a:pt x="49855" y="69373"/>
                </a:lnTo>
                <a:lnTo>
                  <a:pt x="50694" y="69373"/>
                </a:lnTo>
                <a:lnTo>
                  <a:pt x="51798" y="69328"/>
                </a:lnTo>
                <a:lnTo>
                  <a:pt x="52858" y="69284"/>
                </a:lnTo>
                <a:lnTo>
                  <a:pt x="53873" y="69152"/>
                </a:lnTo>
                <a:lnTo>
                  <a:pt x="54801" y="68975"/>
                </a:lnTo>
                <a:lnTo>
                  <a:pt x="55684" y="68754"/>
                </a:lnTo>
                <a:lnTo>
                  <a:pt x="56523" y="68445"/>
                </a:lnTo>
                <a:lnTo>
                  <a:pt x="57362" y="68136"/>
                </a:lnTo>
                <a:lnTo>
                  <a:pt x="58113" y="67783"/>
                </a:lnTo>
                <a:lnTo>
                  <a:pt x="58819" y="67430"/>
                </a:lnTo>
                <a:lnTo>
                  <a:pt x="59526" y="66988"/>
                </a:lnTo>
                <a:lnTo>
                  <a:pt x="60188" y="66547"/>
                </a:lnTo>
                <a:lnTo>
                  <a:pt x="60806" y="66017"/>
                </a:lnTo>
                <a:lnTo>
                  <a:pt x="61425" y="65531"/>
                </a:lnTo>
                <a:lnTo>
                  <a:pt x="62043" y="64957"/>
                </a:lnTo>
                <a:lnTo>
                  <a:pt x="62617" y="64383"/>
                </a:lnTo>
                <a:lnTo>
                  <a:pt x="63147" y="63809"/>
                </a:lnTo>
                <a:lnTo>
                  <a:pt x="58113" y="58686"/>
                </a:lnTo>
                <a:lnTo>
                  <a:pt x="57318" y="59393"/>
                </a:lnTo>
                <a:lnTo>
                  <a:pt x="56523" y="60011"/>
                </a:lnTo>
                <a:lnTo>
                  <a:pt x="55728" y="60585"/>
                </a:lnTo>
                <a:lnTo>
                  <a:pt x="54889" y="61027"/>
                </a:lnTo>
                <a:lnTo>
                  <a:pt x="54447" y="61248"/>
                </a:lnTo>
                <a:lnTo>
                  <a:pt x="54050" y="61424"/>
                </a:lnTo>
                <a:lnTo>
                  <a:pt x="53564" y="61557"/>
                </a:lnTo>
                <a:lnTo>
                  <a:pt x="53123" y="61689"/>
                </a:lnTo>
                <a:lnTo>
                  <a:pt x="52637" y="61777"/>
                </a:lnTo>
                <a:lnTo>
                  <a:pt x="52151" y="61866"/>
                </a:lnTo>
                <a:lnTo>
                  <a:pt x="51621" y="61910"/>
                </a:lnTo>
                <a:lnTo>
                  <a:pt x="51091" y="61910"/>
                </a:lnTo>
                <a:lnTo>
                  <a:pt x="50208" y="61866"/>
                </a:lnTo>
                <a:lnTo>
                  <a:pt x="49413" y="61733"/>
                </a:lnTo>
                <a:lnTo>
                  <a:pt x="48619" y="61557"/>
                </a:lnTo>
                <a:lnTo>
                  <a:pt x="47868" y="61248"/>
                </a:lnTo>
                <a:lnTo>
                  <a:pt x="47205" y="60894"/>
                </a:lnTo>
                <a:lnTo>
                  <a:pt x="46543" y="60497"/>
                </a:lnTo>
                <a:lnTo>
                  <a:pt x="45969" y="60011"/>
                </a:lnTo>
                <a:lnTo>
                  <a:pt x="45439" y="59437"/>
                </a:lnTo>
                <a:lnTo>
                  <a:pt x="44953" y="58863"/>
                </a:lnTo>
                <a:lnTo>
                  <a:pt x="44556" y="58201"/>
                </a:lnTo>
                <a:lnTo>
                  <a:pt x="44203" y="57494"/>
                </a:lnTo>
                <a:lnTo>
                  <a:pt x="43894" y="56788"/>
                </a:lnTo>
                <a:lnTo>
                  <a:pt x="43673" y="55993"/>
                </a:lnTo>
                <a:lnTo>
                  <a:pt x="43496" y="55198"/>
                </a:lnTo>
                <a:lnTo>
                  <a:pt x="43364" y="54359"/>
                </a:lnTo>
                <a:lnTo>
                  <a:pt x="43364" y="53476"/>
                </a:lnTo>
                <a:lnTo>
                  <a:pt x="43364" y="53387"/>
                </a:lnTo>
                <a:lnTo>
                  <a:pt x="43364" y="52548"/>
                </a:lnTo>
                <a:lnTo>
                  <a:pt x="43496" y="51709"/>
                </a:lnTo>
                <a:lnTo>
                  <a:pt x="43673" y="50959"/>
                </a:lnTo>
                <a:lnTo>
                  <a:pt x="43894" y="50164"/>
                </a:lnTo>
                <a:lnTo>
                  <a:pt x="44203" y="49457"/>
                </a:lnTo>
                <a:lnTo>
                  <a:pt x="44556" y="48751"/>
                </a:lnTo>
                <a:lnTo>
                  <a:pt x="44953" y="48133"/>
                </a:lnTo>
                <a:lnTo>
                  <a:pt x="45439" y="47514"/>
                </a:lnTo>
                <a:lnTo>
                  <a:pt x="45925" y="46984"/>
                </a:lnTo>
                <a:lnTo>
                  <a:pt x="46499" y="46499"/>
                </a:lnTo>
                <a:lnTo>
                  <a:pt x="47117" y="46101"/>
                </a:lnTo>
                <a:lnTo>
                  <a:pt x="47780" y="45748"/>
                </a:lnTo>
                <a:lnTo>
                  <a:pt x="48442" y="45439"/>
                </a:lnTo>
                <a:lnTo>
                  <a:pt x="49193" y="45218"/>
                </a:lnTo>
                <a:lnTo>
                  <a:pt x="49943" y="45130"/>
                </a:lnTo>
                <a:lnTo>
                  <a:pt x="50738" y="45086"/>
                </a:lnTo>
                <a:lnTo>
                  <a:pt x="51312" y="45086"/>
                </a:lnTo>
                <a:lnTo>
                  <a:pt x="51842" y="45130"/>
                </a:lnTo>
                <a:lnTo>
                  <a:pt x="52372" y="45218"/>
                </a:lnTo>
                <a:lnTo>
                  <a:pt x="52858" y="45306"/>
                </a:lnTo>
                <a:lnTo>
                  <a:pt x="53344" y="45439"/>
                </a:lnTo>
                <a:lnTo>
                  <a:pt x="53785" y="45571"/>
                </a:lnTo>
                <a:lnTo>
                  <a:pt x="54227" y="45748"/>
                </a:lnTo>
                <a:lnTo>
                  <a:pt x="54668" y="45969"/>
                </a:lnTo>
                <a:lnTo>
                  <a:pt x="55463" y="46455"/>
                </a:lnTo>
                <a:lnTo>
                  <a:pt x="56214" y="47029"/>
                </a:lnTo>
                <a:lnTo>
                  <a:pt x="56965" y="47691"/>
                </a:lnTo>
                <a:lnTo>
                  <a:pt x="57715" y="48442"/>
                </a:lnTo>
                <a:lnTo>
                  <a:pt x="63014" y="42745"/>
                </a:lnTo>
                <a:lnTo>
                  <a:pt x="62440" y="42127"/>
                </a:lnTo>
                <a:lnTo>
                  <a:pt x="61866" y="41597"/>
                </a:lnTo>
                <a:lnTo>
                  <a:pt x="61292" y="41067"/>
                </a:lnTo>
                <a:lnTo>
                  <a:pt x="60718" y="40581"/>
                </a:lnTo>
                <a:lnTo>
                  <a:pt x="60056" y="40140"/>
                </a:lnTo>
                <a:lnTo>
                  <a:pt x="59393" y="39698"/>
                </a:lnTo>
                <a:lnTo>
                  <a:pt x="58731" y="39301"/>
                </a:lnTo>
                <a:lnTo>
                  <a:pt x="57980" y="38992"/>
                </a:lnTo>
                <a:lnTo>
                  <a:pt x="57229" y="38638"/>
                </a:lnTo>
                <a:lnTo>
                  <a:pt x="56435" y="38374"/>
                </a:lnTo>
                <a:lnTo>
                  <a:pt x="55596" y="38153"/>
                </a:lnTo>
                <a:lnTo>
                  <a:pt x="54757" y="37976"/>
                </a:lnTo>
                <a:lnTo>
                  <a:pt x="53829" y="37799"/>
                </a:lnTo>
                <a:lnTo>
                  <a:pt x="52858" y="37711"/>
                </a:lnTo>
                <a:lnTo>
                  <a:pt x="51842" y="37623"/>
                </a:lnTo>
                <a:close/>
                <a:moveTo>
                  <a:pt x="80545" y="37623"/>
                </a:moveTo>
                <a:lnTo>
                  <a:pt x="79662" y="37667"/>
                </a:lnTo>
                <a:lnTo>
                  <a:pt x="78823" y="37799"/>
                </a:lnTo>
                <a:lnTo>
                  <a:pt x="77984" y="37932"/>
                </a:lnTo>
                <a:lnTo>
                  <a:pt x="77189" y="38109"/>
                </a:lnTo>
                <a:lnTo>
                  <a:pt x="76350" y="38329"/>
                </a:lnTo>
                <a:lnTo>
                  <a:pt x="75599" y="38550"/>
                </a:lnTo>
                <a:lnTo>
                  <a:pt x="74849" y="38859"/>
                </a:lnTo>
                <a:lnTo>
                  <a:pt x="74098" y="39168"/>
                </a:lnTo>
                <a:lnTo>
                  <a:pt x="73392" y="39522"/>
                </a:lnTo>
                <a:lnTo>
                  <a:pt x="72685" y="39919"/>
                </a:lnTo>
                <a:lnTo>
                  <a:pt x="72023" y="40317"/>
                </a:lnTo>
                <a:lnTo>
                  <a:pt x="71360" y="40758"/>
                </a:lnTo>
                <a:lnTo>
                  <a:pt x="70742" y="41244"/>
                </a:lnTo>
                <a:lnTo>
                  <a:pt x="70124" y="41730"/>
                </a:lnTo>
                <a:lnTo>
                  <a:pt x="69594" y="42259"/>
                </a:lnTo>
                <a:lnTo>
                  <a:pt x="69020" y="42834"/>
                </a:lnTo>
                <a:lnTo>
                  <a:pt x="68534" y="43408"/>
                </a:lnTo>
                <a:lnTo>
                  <a:pt x="68048" y="43982"/>
                </a:lnTo>
                <a:lnTo>
                  <a:pt x="67607" y="44600"/>
                </a:lnTo>
                <a:lnTo>
                  <a:pt x="67165" y="45262"/>
                </a:lnTo>
                <a:lnTo>
                  <a:pt x="66768" y="45925"/>
                </a:lnTo>
                <a:lnTo>
                  <a:pt x="66414" y="46587"/>
                </a:lnTo>
                <a:lnTo>
                  <a:pt x="66105" y="47294"/>
                </a:lnTo>
                <a:lnTo>
                  <a:pt x="65840" y="48044"/>
                </a:lnTo>
                <a:lnTo>
                  <a:pt x="65575" y="48751"/>
                </a:lnTo>
                <a:lnTo>
                  <a:pt x="65355" y="49501"/>
                </a:lnTo>
                <a:lnTo>
                  <a:pt x="65178" y="50296"/>
                </a:lnTo>
                <a:lnTo>
                  <a:pt x="65046" y="51091"/>
                </a:lnTo>
                <a:lnTo>
                  <a:pt x="64957" y="51886"/>
                </a:lnTo>
                <a:lnTo>
                  <a:pt x="64869" y="52681"/>
                </a:lnTo>
                <a:lnTo>
                  <a:pt x="64869" y="53476"/>
                </a:lnTo>
                <a:lnTo>
                  <a:pt x="64869" y="53608"/>
                </a:lnTo>
                <a:lnTo>
                  <a:pt x="64869" y="54403"/>
                </a:lnTo>
                <a:lnTo>
                  <a:pt x="64957" y="55242"/>
                </a:lnTo>
                <a:lnTo>
                  <a:pt x="65046" y="56037"/>
                </a:lnTo>
                <a:lnTo>
                  <a:pt x="65178" y="56788"/>
                </a:lnTo>
                <a:lnTo>
                  <a:pt x="65355" y="57582"/>
                </a:lnTo>
                <a:lnTo>
                  <a:pt x="65575" y="58333"/>
                </a:lnTo>
                <a:lnTo>
                  <a:pt x="65796" y="59040"/>
                </a:lnTo>
                <a:lnTo>
                  <a:pt x="66105" y="59790"/>
                </a:lnTo>
                <a:lnTo>
                  <a:pt x="66414" y="60453"/>
                </a:lnTo>
                <a:lnTo>
                  <a:pt x="66768" y="61159"/>
                </a:lnTo>
                <a:lnTo>
                  <a:pt x="67165" y="61822"/>
                </a:lnTo>
                <a:lnTo>
                  <a:pt x="67563" y="62440"/>
                </a:lnTo>
                <a:lnTo>
                  <a:pt x="68004" y="63058"/>
                </a:lnTo>
                <a:lnTo>
                  <a:pt x="68490" y="63676"/>
                </a:lnTo>
                <a:lnTo>
                  <a:pt x="69020" y="64250"/>
                </a:lnTo>
                <a:lnTo>
                  <a:pt x="69550" y="64780"/>
                </a:lnTo>
                <a:lnTo>
                  <a:pt x="70124" y="65310"/>
                </a:lnTo>
                <a:lnTo>
                  <a:pt x="70698" y="65796"/>
                </a:lnTo>
                <a:lnTo>
                  <a:pt x="71316" y="66282"/>
                </a:lnTo>
                <a:lnTo>
                  <a:pt x="71934" y="66679"/>
                </a:lnTo>
                <a:lnTo>
                  <a:pt x="72641" y="67121"/>
                </a:lnTo>
                <a:lnTo>
                  <a:pt x="73303" y="67474"/>
                </a:lnTo>
                <a:lnTo>
                  <a:pt x="74010" y="67827"/>
                </a:lnTo>
                <a:lnTo>
                  <a:pt x="74760" y="68136"/>
                </a:lnTo>
                <a:lnTo>
                  <a:pt x="75511" y="68445"/>
                </a:lnTo>
                <a:lnTo>
                  <a:pt x="76306" y="68666"/>
                </a:lnTo>
                <a:lnTo>
                  <a:pt x="77101" y="68887"/>
                </a:lnTo>
                <a:lnTo>
                  <a:pt x="77896" y="69064"/>
                </a:lnTo>
                <a:lnTo>
                  <a:pt x="78735" y="69196"/>
                </a:lnTo>
                <a:lnTo>
                  <a:pt x="79574" y="69284"/>
                </a:lnTo>
                <a:lnTo>
                  <a:pt x="80457" y="69373"/>
                </a:lnTo>
                <a:lnTo>
                  <a:pt x="82179" y="69373"/>
                </a:lnTo>
                <a:lnTo>
                  <a:pt x="83062" y="69284"/>
                </a:lnTo>
                <a:lnTo>
                  <a:pt x="83901" y="69196"/>
                </a:lnTo>
                <a:lnTo>
                  <a:pt x="84740" y="69064"/>
                </a:lnTo>
                <a:lnTo>
                  <a:pt x="85579" y="68887"/>
                </a:lnTo>
                <a:lnTo>
                  <a:pt x="86374" y="68666"/>
                </a:lnTo>
                <a:lnTo>
                  <a:pt x="87169" y="68401"/>
                </a:lnTo>
                <a:lnTo>
                  <a:pt x="87920" y="68136"/>
                </a:lnTo>
                <a:lnTo>
                  <a:pt x="88670" y="67827"/>
                </a:lnTo>
                <a:lnTo>
                  <a:pt x="89377" y="67474"/>
                </a:lnTo>
                <a:lnTo>
                  <a:pt x="90083" y="67076"/>
                </a:lnTo>
                <a:lnTo>
                  <a:pt x="90746" y="66679"/>
                </a:lnTo>
                <a:lnTo>
                  <a:pt x="91364" y="66237"/>
                </a:lnTo>
                <a:lnTo>
                  <a:pt x="91982" y="65752"/>
                </a:lnTo>
                <a:lnTo>
                  <a:pt x="92600" y="65266"/>
                </a:lnTo>
                <a:lnTo>
                  <a:pt x="93175" y="64736"/>
                </a:lnTo>
                <a:lnTo>
                  <a:pt x="93704" y="64162"/>
                </a:lnTo>
                <a:lnTo>
                  <a:pt x="94234" y="63588"/>
                </a:lnTo>
                <a:lnTo>
                  <a:pt x="94676" y="63014"/>
                </a:lnTo>
                <a:lnTo>
                  <a:pt x="95162" y="62351"/>
                </a:lnTo>
                <a:lnTo>
                  <a:pt x="95559" y="61733"/>
                </a:lnTo>
                <a:lnTo>
                  <a:pt x="95957" y="61071"/>
                </a:lnTo>
                <a:lnTo>
                  <a:pt x="96310" y="60364"/>
                </a:lnTo>
                <a:lnTo>
                  <a:pt x="96619" y="59658"/>
                </a:lnTo>
                <a:lnTo>
                  <a:pt x="96928" y="58951"/>
                </a:lnTo>
                <a:lnTo>
                  <a:pt x="97149" y="58201"/>
                </a:lnTo>
                <a:lnTo>
                  <a:pt x="97370" y="57450"/>
                </a:lnTo>
                <a:lnTo>
                  <a:pt x="97546" y="56699"/>
                </a:lnTo>
                <a:lnTo>
                  <a:pt x="97679" y="55904"/>
                </a:lnTo>
                <a:lnTo>
                  <a:pt x="97811" y="55110"/>
                </a:lnTo>
                <a:lnTo>
                  <a:pt x="97855" y="54315"/>
                </a:lnTo>
                <a:lnTo>
                  <a:pt x="97900" y="53476"/>
                </a:lnTo>
                <a:lnTo>
                  <a:pt x="97900" y="53387"/>
                </a:lnTo>
                <a:lnTo>
                  <a:pt x="97855" y="52548"/>
                </a:lnTo>
                <a:lnTo>
                  <a:pt x="97811" y="51753"/>
                </a:lnTo>
                <a:lnTo>
                  <a:pt x="97723" y="50959"/>
                </a:lnTo>
                <a:lnTo>
                  <a:pt x="97546" y="50164"/>
                </a:lnTo>
                <a:lnTo>
                  <a:pt x="97370" y="49413"/>
                </a:lnTo>
                <a:lnTo>
                  <a:pt x="97193" y="48662"/>
                </a:lnTo>
                <a:lnTo>
                  <a:pt x="96928" y="47912"/>
                </a:lnTo>
                <a:lnTo>
                  <a:pt x="96619" y="47205"/>
                </a:lnTo>
                <a:lnTo>
                  <a:pt x="96310" y="46499"/>
                </a:lnTo>
                <a:lnTo>
                  <a:pt x="95957" y="45836"/>
                </a:lnTo>
                <a:lnTo>
                  <a:pt x="95603" y="45174"/>
                </a:lnTo>
                <a:lnTo>
                  <a:pt x="95162" y="44512"/>
                </a:lnTo>
                <a:lnTo>
                  <a:pt x="94720" y="43937"/>
                </a:lnTo>
                <a:lnTo>
                  <a:pt x="94234" y="43319"/>
                </a:lnTo>
                <a:lnTo>
                  <a:pt x="93749" y="42745"/>
                </a:lnTo>
                <a:lnTo>
                  <a:pt x="93219" y="42215"/>
                </a:lnTo>
                <a:lnTo>
                  <a:pt x="92645" y="41685"/>
                </a:lnTo>
                <a:lnTo>
                  <a:pt x="92026" y="41200"/>
                </a:lnTo>
                <a:lnTo>
                  <a:pt x="91408" y="40714"/>
                </a:lnTo>
                <a:lnTo>
                  <a:pt x="90790" y="40272"/>
                </a:lnTo>
                <a:lnTo>
                  <a:pt x="90128" y="39875"/>
                </a:lnTo>
                <a:lnTo>
                  <a:pt x="89421" y="39477"/>
                </a:lnTo>
                <a:lnTo>
                  <a:pt x="88715" y="39168"/>
                </a:lnTo>
                <a:lnTo>
                  <a:pt x="87964" y="38815"/>
                </a:lnTo>
                <a:lnTo>
                  <a:pt x="87213" y="38550"/>
                </a:lnTo>
                <a:lnTo>
                  <a:pt x="86462" y="38329"/>
                </a:lnTo>
                <a:lnTo>
                  <a:pt x="85668" y="38109"/>
                </a:lnTo>
                <a:lnTo>
                  <a:pt x="84829" y="37932"/>
                </a:lnTo>
                <a:lnTo>
                  <a:pt x="84034" y="37799"/>
                </a:lnTo>
                <a:lnTo>
                  <a:pt x="83151" y="37667"/>
                </a:lnTo>
                <a:lnTo>
                  <a:pt x="82312" y="37623"/>
                </a:lnTo>
                <a:close/>
                <a:moveTo>
                  <a:pt x="233510" y="59525"/>
                </a:moveTo>
                <a:lnTo>
                  <a:pt x="233245" y="60585"/>
                </a:lnTo>
                <a:lnTo>
                  <a:pt x="232936" y="61601"/>
                </a:lnTo>
                <a:lnTo>
                  <a:pt x="232583" y="62661"/>
                </a:lnTo>
                <a:lnTo>
                  <a:pt x="232142" y="63720"/>
                </a:lnTo>
                <a:lnTo>
                  <a:pt x="231656" y="64736"/>
                </a:lnTo>
                <a:lnTo>
                  <a:pt x="231126" y="65752"/>
                </a:lnTo>
                <a:lnTo>
                  <a:pt x="230552" y="66723"/>
                </a:lnTo>
                <a:lnTo>
                  <a:pt x="229934" y="67650"/>
                </a:lnTo>
                <a:lnTo>
                  <a:pt x="229139" y="68710"/>
                </a:lnTo>
                <a:lnTo>
                  <a:pt x="229713" y="69858"/>
                </a:lnTo>
                <a:lnTo>
                  <a:pt x="230066" y="70653"/>
                </a:lnTo>
                <a:lnTo>
                  <a:pt x="230508" y="71448"/>
                </a:lnTo>
                <a:lnTo>
                  <a:pt x="230993" y="72199"/>
                </a:lnTo>
                <a:lnTo>
                  <a:pt x="231567" y="72949"/>
                </a:lnTo>
                <a:lnTo>
                  <a:pt x="232142" y="73700"/>
                </a:lnTo>
                <a:lnTo>
                  <a:pt x="232760" y="74451"/>
                </a:lnTo>
                <a:lnTo>
                  <a:pt x="233422" y="75157"/>
                </a:lnTo>
                <a:lnTo>
                  <a:pt x="234129" y="75864"/>
                </a:lnTo>
                <a:lnTo>
                  <a:pt x="234879" y="76526"/>
                </a:lnTo>
                <a:lnTo>
                  <a:pt x="235630" y="77145"/>
                </a:lnTo>
                <a:lnTo>
                  <a:pt x="236425" y="77763"/>
                </a:lnTo>
                <a:lnTo>
                  <a:pt x="237220" y="78337"/>
                </a:lnTo>
                <a:lnTo>
                  <a:pt x="238059" y="78867"/>
                </a:lnTo>
                <a:lnTo>
                  <a:pt x="238898" y="79352"/>
                </a:lnTo>
                <a:lnTo>
                  <a:pt x="239737" y="79838"/>
                </a:lnTo>
                <a:lnTo>
                  <a:pt x="240620" y="80236"/>
                </a:lnTo>
                <a:lnTo>
                  <a:pt x="241503" y="80633"/>
                </a:lnTo>
                <a:lnTo>
                  <a:pt x="241547" y="80633"/>
                </a:lnTo>
                <a:lnTo>
                  <a:pt x="242430" y="80236"/>
                </a:lnTo>
                <a:lnTo>
                  <a:pt x="243314" y="79838"/>
                </a:lnTo>
                <a:lnTo>
                  <a:pt x="244153" y="79352"/>
                </a:lnTo>
                <a:lnTo>
                  <a:pt x="244992" y="78867"/>
                </a:lnTo>
                <a:lnTo>
                  <a:pt x="245831" y="78337"/>
                </a:lnTo>
                <a:lnTo>
                  <a:pt x="246626" y="77763"/>
                </a:lnTo>
                <a:lnTo>
                  <a:pt x="247420" y="77145"/>
                </a:lnTo>
                <a:lnTo>
                  <a:pt x="248171" y="76526"/>
                </a:lnTo>
                <a:lnTo>
                  <a:pt x="248922" y="75864"/>
                </a:lnTo>
                <a:lnTo>
                  <a:pt x="249628" y="75157"/>
                </a:lnTo>
                <a:lnTo>
                  <a:pt x="250291" y="74451"/>
                </a:lnTo>
                <a:lnTo>
                  <a:pt x="250909" y="73700"/>
                </a:lnTo>
                <a:lnTo>
                  <a:pt x="251483" y="72949"/>
                </a:lnTo>
                <a:lnTo>
                  <a:pt x="252013" y="72199"/>
                </a:lnTo>
                <a:lnTo>
                  <a:pt x="252543" y="71448"/>
                </a:lnTo>
                <a:lnTo>
                  <a:pt x="252984" y="70653"/>
                </a:lnTo>
                <a:lnTo>
                  <a:pt x="253338" y="69858"/>
                </a:lnTo>
                <a:lnTo>
                  <a:pt x="253912" y="68710"/>
                </a:lnTo>
                <a:lnTo>
                  <a:pt x="253117" y="67650"/>
                </a:lnTo>
                <a:lnTo>
                  <a:pt x="252499" y="66723"/>
                </a:lnTo>
                <a:lnTo>
                  <a:pt x="251925" y="65752"/>
                </a:lnTo>
                <a:lnTo>
                  <a:pt x="251395" y="64736"/>
                </a:lnTo>
                <a:lnTo>
                  <a:pt x="250909" y="63720"/>
                </a:lnTo>
                <a:lnTo>
                  <a:pt x="250467" y="62661"/>
                </a:lnTo>
                <a:lnTo>
                  <a:pt x="250114" y="61601"/>
                </a:lnTo>
                <a:lnTo>
                  <a:pt x="249805" y="60585"/>
                </a:lnTo>
                <a:lnTo>
                  <a:pt x="249540" y="59525"/>
                </a:lnTo>
                <a:lnTo>
                  <a:pt x="244992" y="59525"/>
                </a:lnTo>
                <a:lnTo>
                  <a:pt x="245168" y="60409"/>
                </a:lnTo>
                <a:lnTo>
                  <a:pt x="245389" y="61380"/>
                </a:lnTo>
                <a:lnTo>
                  <a:pt x="245654" y="62484"/>
                </a:lnTo>
                <a:lnTo>
                  <a:pt x="246051" y="63676"/>
                </a:lnTo>
                <a:lnTo>
                  <a:pt x="246537" y="64957"/>
                </a:lnTo>
                <a:lnTo>
                  <a:pt x="247155" y="66282"/>
                </a:lnTo>
                <a:lnTo>
                  <a:pt x="247862" y="67695"/>
                </a:lnTo>
                <a:lnTo>
                  <a:pt x="248259" y="68401"/>
                </a:lnTo>
                <a:lnTo>
                  <a:pt x="248701" y="69108"/>
                </a:lnTo>
                <a:lnTo>
                  <a:pt x="248083" y="70035"/>
                </a:lnTo>
                <a:lnTo>
                  <a:pt x="247332" y="71007"/>
                </a:lnTo>
                <a:lnTo>
                  <a:pt x="246537" y="71890"/>
                </a:lnTo>
                <a:lnTo>
                  <a:pt x="245654" y="72773"/>
                </a:lnTo>
                <a:lnTo>
                  <a:pt x="244683" y="73612"/>
                </a:lnTo>
                <a:lnTo>
                  <a:pt x="243667" y="74407"/>
                </a:lnTo>
                <a:lnTo>
                  <a:pt x="242607" y="75069"/>
                </a:lnTo>
                <a:lnTo>
                  <a:pt x="241547" y="75687"/>
                </a:lnTo>
                <a:lnTo>
                  <a:pt x="241503" y="75687"/>
                </a:lnTo>
                <a:lnTo>
                  <a:pt x="240443" y="75069"/>
                </a:lnTo>
                <a:lnTo>
                  <a:pt x="239384" y="74407"/>
                </a:lnTo>
                <a:lnTo>
                  <a:pt x="238368" y="73612"/>
                </a:lnTo>
                <a:lnTo>
                  <a:pt x="237396" y="72773"/>
                </a:lnTo>
                <a:lnTo>
                  <a:pt x="236513" y="71890"/>
                </a:lnTo>
                <a:lnTo>
                  <a:pt x="235718" y="71007"/>
                </a:lnTo>
                <a:lnTo>
                  <a:pt x="234968" y="70035"/>
                </a:lnTo>
                <a:lnTo>
                  <a:pt x="234349" y="69108"/>
                </a:lnTo>
                <a:lnTo>
                  <a:pt x="234791" y="68401"/>
                </a:lnTo>
                <a:lnTo>
                  <a:pt x="235188" y="67695"/>
                </a:lnTo>
                <a:lnTo>
                  <a:pt x="235895" y="66282"/>
                </a:lnTo>
                <a:lnTo>
                  <a:pt x="236513" y="64957"/>
                </a:lnTo>
                <a:lnTo>
                  <a:pt x="236999" y="63676"/>
                </a:lnTo>
                <a:lnTo>
                  <a:pt x="237352" y="62484"/>
                </a:lnTo>
                <a:lnTo>
                  <a:pt x="237661" y="61380"/>
                </a:lnTo>
                <a:lnTo>
                  <a:pt x="237882" y="60409"/>
                </a:lnTo>
                <a:lnTo>
                  <a:pt x="238059" y="5952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97605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_6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F21097-DACD-4948-84EC-146786C19E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2663" y="1122363"/>
            <a:ext cx="9144000" cy="811540"/>
          </a:xfrm>
        </p:spPr>
        <p:txBody>
          <a:bodyPr anchor="t">
            <a:normAutofit/>
          </a:bodyPr>
          <a:lstStyle>
            <a:lvl1pPr algn="l">
              <a:defRPr sz="32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406AB3E-09D4-514B-81DB-4976A1DCB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E1653D8-3091-E641-B9A2-7153D6A7C3A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xmlns="" id="{12F1A092-37D0-D842-B66A-ACBCB38541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2663" y="2082952"/>
            <a:ext cx="9144000" cy="3151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xmlns="" id="{689812DC-92DE-1249-9B72-CB941C2B22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8235" y="293470"/>
            <a:ext cx="4114800" cy="226076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b="1" dirty="0">
                <a:solidFill>
                  <a:schemeClr val="tx1"/>
                </a:solidFill>
                <a:latin typeface="Nunito SemiBold" pitchFamily="2" charset="77"/>
              </a:rPr>
              <a:t>Presentation title</a:t>
            </a:r>
          </a:p>
        </p:txBody>
      </p:sp>
      <p:sp>
        <p:nvSpPr>
          <p:cNvPr id="9" name="Google Shape;82;p14">
            <a:extLst>
              <a:ext uri="{FF2B5EF4-FFF2-40B4-BE49-F238E27FC236}">
                <a16:creationId xmlns:a16="http://schemas.microsoft.com/office/drawing/2014/main" xmlns="" id="{F1F24F32-EF6C-2443-A227-AF9F7F70C979}"/>
              </a:ext>
            </a:extLst>
          </p:cNvPr>
          <p:cNvSpPr/>
          <p:nvPr userDrawn="1"/>
        </p:nvSpPr>
        <p:spPr>
          <a:xfrm>
            <a:off x="411926" y="6273976"/>
            <a:ext cx="1365503" cy="385318"/>
          </a:xfrm>
          <a:custGeom>
            <a:avLst/>
            <a:gdLst/>
            <a:ahLst/>
            <a:cxnLst/>
            <a:rect l="l" t="t" r="r" b="b"/>
            <a:pathLst>
              <a:path w="285750" h="80633" extrusionOk="0">
                <a:moveTo>
                  <a:pt x="210725" y="25347"/>
                </a:moveTo>
                <a:lnTo>
                  <a:pt x="209974" y="25391"/>
                </a:lnTo>
                <a:lnTo>
                  <a:pt x="209223" y="25435"/>
                </a:lnTo>
                <a:lnTo>
                  <a:pt x="208517" y="25568"/>
                </a:lnTo>
                <a:lnTo>
                  <a:pt x="207766" y="25700"/>
                </a:lnTo>
                <a:lnTo>
                  <a:pt x="207059" y="25877"/>
                </a:lnTo>
                <a:lnTo>
                  <a:pt x="206353" y="26098"/>
                </a:lnTo>
                <a:lnTo>
                  <a:pt x="205691" y="26362"/>
                </a:lnTo>
                <a:lnTo>
                  <a:pt x="204984" y="26672"/>
                </a:lnTo>
                <a:lnTo>
                  <a:pt x="204366" y="26981"/>
                </a:lnTo>
                <a:lnTo>
                  <a:pt x="203703" y="27378"/>
                </a:lnTo>
                <a:lnTo>
                  <a:pt x="203085" y="27776"/>
                </a:lnTo>
                <a:lnTo>
                  <a:pt x="202511" y="28217"/>
                </a:lnTo>
                <a:lnTo>
                  <a:pt x="201937" y="28703"/>
                </a:lnTo>
                <a:lnTo>
                  <a:pt x="201407" y="29189"/>
                </a:lnTo>
                <a:lnTo>
                  <a:pt x="200877" y="29763"/>
                </a:lnTo>
                <a:lnTo>
                  <a:pt x="200392" y="30337"/>
                </a:lnTo>
                <a:lnTo>
                  <a:pt x="199906" y="30955"/>
                </a:lnTo>
                <a:lnTo>
                  <a:pt x="199464" y="31617"/>
                </a:lnTo>
                <a:lnTo>
                  <a:pt x="199067" y="32280"/>
                </a:lnTo>
                <a:lnTo>
                  <a:pt x="198713" y="32986"/>
                </a:lnTo>
                <a:lnTo>
                  <a:pt x="198360" y="33693"/>
                </a:lnTo>
                <a:lnTo>
                  <a:pt x="198095" y="34399"/>
                </a:lnTo>
                <a:lnTo>
                  <a:pt x="197874" y="35150"/>
                </a:lnTo>
                <a:lnTo>
                  <a:pt x="197654" y="35901"/>
                </a:lnTo>
                <a:lnTo>
                  <a:pt x="197521" y="36651"/>
                </a:lnTo>
                <a:lnTo>
                  <a:pt x="197389" y="37402"/>
                </a:lnTo>
                <a:lnTo>
                  <a:pt x="197300" y="38197"/>
                </a:lnTo>
                <a:lnTo>
                  <a:pt x="197300" y="38948"/>
                </a:lnTo>
                <a:lnTo>
                  <a:pt x="197300" y="39742"/>
                </a:lnTo>
                <a:lnTo>
                  <a:pt x="197345" y="40537"/>
                </a:lnTo>
                <a:lnTo>
                  <a:pt x="197477" y="41332"/>
                </a:lnTo>
                <a:lnTo>
                  <a:pt x="197610" y="42083"/>
                </a:lnTo>
                <a:lnTo>
                  <a:pt x="201981" y="41156"/>
                </a:lnTo>
                <a:lnTo>
                  <a:pt x="201893" y="40626"/>
                </a:lnTo>
                <a:lnTo>
                  <a:pt x="201805" y="40096"/>
                </a:lnTo>
                <a:lnTo>
                  <a:pt x="201760" y="39566"/>
                </a:lnTo>
                <a:lnTo>
                  <a:pt x="201760" y="39036"/>
                </a:lnTo>
                <a:lnTo>
                  <a:pt x="201805" y="38506"/>
                </a:lnTo>
                <a:lnTo>
                  <a:pt x="201849" y="37976"/>
                </a:lnTo>
                <a:lnTo>
                  <a:pt x="201937" y="37446"/>
                </a:lnTo>
                <a:lnTo>
                  <a:pt x="202025" y="36916"/>
                </a:lnTo>
                <a:lnTo>
                  <a:pt x="202158" y="36431"/>
                </a:lnTo>
                <a:lnTo>
                  <a:pt x="202335" y="35901"/>
                </a:lnTo>
                <a:lnTo>
                  <a:pt x="202511" y="35415"/>
                </a:lnTo>
                <a:lnTo>
                  <a:pt x="202732" y="34929"/>
                </a:lnTo>
                <a:lnTo>
                  <a:pt x="202997" y="34443"/>
                </a:lnTo>
                <a:lnTo>
                  <a:pt x="203262" y="34002"/>
                </a:lnTo>
                <a:lnTo>
                  <a:pt x="203571" y="33560"/>
                </a:lnTo>
                <a:lnTo>
                  <a:pt x="203880" y="33119"/>
                </a:lnTo>
                <a:lnTo>
                  <a:pt x="204189" y="32765"/>
                </a:lnTo>
                <a:lnTo>
                  <a:pt x="204542" y="32368"/>
                </a:lnTo>
                <a:lnTo>
                  <a:pt x="204896" y="32059"/>
                </a:lnTo>
                <a:lnTo>
                  <a:pt x="205293" y="31706"/>
                </a:lnTo>
                <a:lnTo>
                  <a:pt x="205691" y="31441"/>
                </a:lnTo>
                <a:lnTo>
                  <a:pt x="206088" y="31176"/>
                </a:lnTo>
                <a:lnTo>
                  <a:pt x="206485" y="30911"/>
                </a:lnTo>
                <a:lnTo>
                  <a:pt x="206927" y="30690"/>
                </a:lnTo>
                <a:lnTo>
                  <a:pt x="207369" y="30513"/>
                </a:lnTo>
                <a:lnTo>
                  <a:pt x="207810" y="30337"/>
                </a:lnTo>
                <a:lnTo>
                  <a:pt x="208296" y="30160"/>
                </a:lnTo>
                <a:lnTo>
                  <a:pt x="208737" y="30072"/>
                </a:lnTo>
                <a:lnTo>
                  <a:pt x="209223" y="29983"/>
                </a:lnTo>
                <a:lnTo>
                  <a:pt x="209709" y="29895"/>
                </a:lnTo>
                <a:lnTo>
                  <a:pt x="210239" y="29851"/>
                </a:lnTo>
                <a:lnTo>
                  <a:pt x="210769" y="29851"/>
                </a:lnTo>
                <a:lnTo>
                  <a:pt x="211608" y="29895"/>
                </a:lnTo>
                <a:lnTo>
                  <a:pt x="212447" y="29983"/>
                </a:lnTo>
                <a:lnTo>
                  <a:pt x="213242" y="30204"/>
                </a:lnTo>
                <a:lnTo>
                  <a:pt x="213992" y="30425"/>
                </a:lnTo>
                <a:lnTo>
                  <a:pt x="214699" y="30734"/>
                </a:lnTo>
                <a:lnTo>
                  <a:pt x="215405" y="31087"/>
                </a:lnTo>
                <a:lnTo>
                  <a:pt x="216068" y="31529"/>
                </a:lnTo>
                <a:lnTo>
                  <a:pt x="216686" y="31971"/>
                </a:lnTo>
                <a:lnTo>
                  <a:pt x="217304" y="32456"/>
                </a:lnTo>
                <a:lnTo>
                  <a:pt x="217878" y="32942"/>
                </a:lnTo>
                <a:lnTo>
                  <a:pt x="218408" y="33472"/>
                </a:lnTo>
                <a:lnTo>
                  <a:pt x="218894" y="34046"/>
                </a:lnTo>
                <a:lnTo>
                  <a:pt x="219380" y="34576"/>
                </a:lnTo>
                <a:lnTo>
                  <a:pt x="219821" y="35150"/>
                </a:lnTo>
                <a:lnTo>
                  <a:pt x="220572" y="36254"/>
                </a:lnTo>
                <a:lnTo>
                  <a:pt x="221058" y="37005"/>
                </a:lnTo>
                <a:lnTo>
                  <a:pt x="221455" y="37711"/>
                </a:lnTo>
                <a:lnTo>
                  <a:pt x="221853" y="38462"/>
                </a:lnTo>
                <a:lnTo>
                  <a:pt x="222206" y="39168"/>
                </a:lnTo>
                <a:lnTo>
                  <a:pt x="222868" y="40670"/>
                </a:lnTo>
                <a:lnTo>
                  <a:pt x="223442" y="42127"/>
                </a:lnTo>
                <a:lnTo>
                  <a:pt x="223884" y="43540"/>
                </a:lnTo>
                <a:lnTo>
                  <a:pt x="224237" y="44865"/>
                </a:lnTo>
                <a:lnTo>
                  <a:pt x="224502" y="46145"/>
                </a:lnTo>
                <a:lnTo>
                  <a:pt x="224679" y="47338"/>
                </a:lnTo>
                <a:lnTo>
                  <a:pt x="229183" y="47338"/>
                </a:lnTo>
                <a:lnTo>
                  <a:pt x="229006" y="45880"/>
                </a:lnTo>
                <a:lnTo>
                  <a:pt x="228697" y="44335"/>
                </a:lnTo>
                <a:lnTo>
                  <a:pt x="228300" y="42701"/>
                </a:lnTo>
                <a:lnTo>
                  <a:pt x="227770" y="40979"/>
                </a:lnTo>
                <a:lnTo>
                  <a:pt x="227461" y="40096"/>
                </a:lnTo>
                <a:lnTo>
                  <a:pt x="227107" y="39168"/>
                </a:lnTo>
                <a:lnTo>
                  <a:pt x="226754" y="38285"/>
                </a:lnTo>
                <a:lnTo>
                  <a:pt x="226313" y="37402"/>
                </a:lnTo>
                <a:lnTo>
                  <a:pt x="225871" y="36475"/>
                </a:lnTo>
                <a:lnTo>
                  <a:pt x="225429" y="35592"/>
                </a:lnTo>
                <a:lnTo>
                  <a:pt x="224900" y="34708"/>
                </a:lnTo>
                <a:lnTo>
                  <a:pt x="224325" y="33825"/>
                </a:lnTo>
                <a:lnTo>
                  <a:pt x="223663" y="32810"/>
                </a:lnTo>
                <a:lnTo>
                  <a:pt x="222957" y="31882"/>
                </a:lnTo>
                <a:lnTo>
                  <a:pt x="222206" y="30999"/>
                </a:lnTo>
                <a:lnTo>
                  <a:pt x="221455" y="30160"/>
                </a:lnTo>
                <a:lnTo>
                  <a:pt x="220660" y="29409"/>
                </a:lnTo>
                <a:lnTo>
                  <a:pt x="219865" y="28703"/>
                </a:lnTo>
                <a:lnTo>
                  <a:pt x="219026" y="28085"/>
                </a:lnTo>
                <a:lnTo>
                  <a:pt x="218187" y="27511"/>
                </a:lnTo>
                <a:lnTo>
                  <a:pt x="217304" y="27025"/>
                </a:lnTo>
                <a:lnTo>
                  <a:pt x="216421" y="26583"/>
                </a:lnTo>
                <a:lnTo>
                  <a:pt x="215538" y="26230"/>
                </a:lnTo>
                <a:lnTo>
                  <a:pt x="214611" y="25921"/>
                </a:lnTo>
                <a:lnTo>
                  <a:pt x="213683" y="25656"/>
                </a:lnTo>
                <a:lnTo>
                  <a:pt x="212712" y="25479"/>
                </a:lnTo>
                <a:lnTo>
                  <a:pt x="211740" y="25391"/>
                </a:lnTo>
                <a:lnTo>
                  <a:pt x="210769" y="25347"/>
                </a:lnTo>
                <a:close/>
                <a:moveTo>
                  <a:pt x="241503" y="0"/>
                </a:moveTo>
                <a:lnTo>
                  <a:pt x="239869" y="1766"/>
                </a:lnTo>
                <a:lnTo>
                  <a:pt x="239163" y="2517"/>
                </a:lnTo>
                <a:lnTo>
                  <a:pt x="238324" y="3312"/>
                </a:lnTo>
                <a:lnTo>
                  <a:pt x="237441" y="4063"/>
                </a:lnTo>
                <a:lnTo>
                  <a:pt x="236602" y="4769"/>
                </a:lnTo>
                <a:lnTo>
                  <a:pt x="235144" y="5961"/>
                </a:lnTo>
                <a:lnTo>
                  <a:pt x="234261" y="6668"/>
                </a:lnTo>
                <a:lnTo>
                  <a:pt x="233290" y="7419"/>
                </a:lnTo>
                <a:lnTo>
                  <a:pt x="232406" y="8213"/>
                </a:lnTo>
                <a:lnTo>
                  <a:pt x="231523" y="9008"/>
                </a:lnTo>
                <a:lnTo>
                  <a:pt x="230728" y="9891"/>
                </a:lnTo>
                <a:lnTo>
                  <a:pt x="229978" y="10775"/>
                </a:lnTo>
                <a:lnTo>
                  <a:pt x="229315" y="11702"/>
                </a:lnTo>
                <a:lnTo>
                  <a:pt x="228697" y="12673"/>
                </a:lnTo>
                <a:lnTo>
                  <a:pt x="228123" y="13645"/>
                </a:lnTo>
                <a:lnTo>
                  <a:pt x="227593" y="14661"/>
                </a:lnTo>
                <a:lnTo>
                  <a:pt x="227152" y="15676"/>
                </a:lnTo>
                <a:lnTo>
                  <a:pt x="226754" y="16692"/>
                </a:lnTo>
                <a:lnTo>
                  <a:pt x="226445" y="17752"/>
                </a:lnTo>
                <a:lnTo>
                  <a:pt x="226180" y="18811"/>
                </a:lnTo>
                <a:lnTo>
                  <a:pt x="226003" y="19871"/>
                </a:lnTo>
                <a:lnTo>
                  <a:pt x="225871" y="20931"/>
                </a:lnTo>
                <a:lnTo>
                  <a:pt x="225827" y="21991"/>
                </a:lnTo>
                <a:lnTo>
                  <a:pt x="225871" y="22918"/>
                </a:lnTo>
                <a:lnTo>
                  <a:pt x="225915" y="23757"/>
                </a:lnTo>
                <a:lnTo>
                  <a:pt x="226003" y="24640"/>
                </a:lnTo>
                <a:lnTo>
                  <a:pt x="226136" y="25479"/>
                </a:lnTo>
                <a:lnTo>
                  <a:pt x="226313" y="26318"/>
                </a:lnTo>
                <a:lnTo>
                  <a:pt x="226533" y="27157"/>
                </a:lnTo>
                <a:lnTo>
                  <a:pt x="226754" y="27996"/>
                </a:lnTo>
                <a:lnTo>
                  <a:pt x="227019" y="28835"/>
                </a:lnTo>
                <a:lnTo>
                  <a:pt x="227593" y="30469"/>
                </a:lnTo>
                <a:lnTo>
                  <a:pt x="228256" y="32103"/>
                </a:lnTo>
                <a:lnTo>
                  <a:pt x="228962" y="33781"/>
                </a:lnTo>
                <a:lnTo>
                  <a:pt x="229713" y="35415"/>
                </a:lnTo>
                <a:lnTo>
                  <a:pt x="230949" y="38285"/>
                </a:lnTo>
                <a:lnTo>
                  <a:pt x="231567" y="39698"/>
                </a:lnTo>
                <a:lnTo>
                  <a:pt x="232142" y="41156"/>
                </a:lnTo>
                <a:lnTo>
                  <a:pt x="232627" y="42657"/>
                </a:lnTo>
                <a:lnTo>
                  <a:pt x="233069" y="44158"/>
                </a:lnTo>
                <a:lnTo>
                  <a:pt x="233422" y="45748"/>
                </a:lnTo>
                <a:lnTo>
                  <a:pt x="233599" y="46499"/>
                </a:lnTo>
                <a:lnTo>
                  <a:pt x="233687" y="47338"/>
                </a:lnTo>
                <a:lnTo>
                  <a:pt x="238191" y="47338"/>
                </a:lnTo>
                <a:lnTo>
                  <a:pt x="238103" y="46366"/>
                </a:lnTo>
                <a:lnTo>
                  <a:pt x="237926" y="45395"/>
                </a:lnTo>
                <a:lnTo>
                  <a:pt x="237750" y="44467"/>
                </a:lnTo>
                <a:lnTo>
                  <a:pt x="237529" y="43540"/>
                </a:lnTo>
                <a:lnTo>
                  <a:pt x="237043" y="41730"/>
                </a:lnTo>
                <a:lnTo>
                  <a:pt x="236469" y="40007"/>
                </a:lnTo>
                <a:lnTo>
                  <a:pt x="235851" y="38329"/>
                </a:lnTo>
                <a:lnTo>
                  <a:pt x="235188" y="36696"/>
                </a:lnTo>
                <a:lnTo>
                  <a:pt x="233820" y="33604"/>
                </a:lnTo>
                <a:lnTo>
                  <a:pt x="232495" y="30646"/>
                </a:lnTo>
                <a:lnTo>
                  <a:pt x="231921" y="29189"/>
                </a:lnTo>
                <a:lnTo>
                  <a:pt x="231391" y="27731"/>
                </a:lnTo>
                <a:lnTo>
                  <a:pt x="230949" y="26318"/>
                </a:lnTo>
                <a:lnTo>
                  <a:pt x="230773" y="25568"/>
                </a:lnTo>
                <a:lnTo>
                  <a:pt x="230596" y="24861"/>
                </a:lnTo>
                <a:lnTo>
                  <a:pt x="230463" y="24155"/>
                </a:lnTo>
                <a:lnTo>
                  <a:pt x="230375" y="23448"/>
                </a:lnTo>
                <a:lnTo>
                  <a:pt x="230331" y="22742"/>
                </a:lnTo>
                <a:lnTo>
                  <a:pt x="230331" y="22035"/>
                </a:lnTo>
                <a:lnTo>
                  <a:pt x="230375" y="21240"/>
                </a:lnTo>
                <a:lnTo>
                  <a:pt x="230463" y="20401"/>
                </a:lnTo>
                <a:lnTo>
                  <a:pt x="230596" y="19606"/>
                </a:lnTo>
                <a:lnTo>
                  <a:pt x="230773" y="18811"/>
                </a:lnTo>
                <a:lnTo>
                  <a:pt x="231038" y="18017"/>
                </a:lnTo>
                <a:lnTo>
                  <a:pt x="231347" y="17222"/>
                </a:lnTo>
                <a:lnTo>
                  <a:pt x="231700" y="16427"/>
                </a:lnTo>
                <a:lnTo>
                  <a:pt x="232097" y="15676"/>
                </a:lnTo>
                <a:lnTo>
                  <a:pt x="232539" y="14925"/>
                </a:lnTo>
                <a:lnTo>
                  <a:pt x="233025" y="14175"/>
                </a:lnTo>
                <a:lnTo>
                  <a:pt x="233599" y="13468"/>
                </a:lnTo>
                <a:lnTo>
                  <a:pt x="234173" y="12762"/>
                </a:lnTo>
                <a:lnTo>
                  <a:pt x="234791" y="12099"/>
                </a:lnTo>
                <a:lnTo>
                  <a:pt x="235453" y="11437"/>
                </a:lnTo>
                <a:lnTo>
                  <a:pt x="236160" y="10819"/>
                </a:lnTo>
                <a:lnTo>
                  <a:pt x="236911" y="10245"/>
                </a:lnTo>
                <a:lnTo>
                  <a:pt x="238809" y="8743"/>
                </a:lnTo>
                <a:lnTo>
                  <a:pt x="240134" y="7684"/>
                </a:lnTo>
                <a:lnTo>
                  <a:pt x="241503" y="6447"/>
                </a:lnTo>
                <a:lnTo>
                  <a:pt x="242916" y="7684"/>
                </a:lnTo>
                <a:lnTo>
                  <a:pt x="244241" y="8743"/>
                </a:lnTo>
                <a:lnTo>
                  <a:pt x="246140" y="10245"/>
                </a:lnTo>
                <a:lnTo>
                  <a:pt x="246846" y="10819"/>
                </a:lnTo>
                <a:lnTo>
                  <a:pt x="247597" y="11437"/>
                </a:lnTo>
                <a:lnTo>
                  <a:pt x="248259" y="12099"/>
                </a:lnTo>
                <a:lnTo>
                  <a:pt x="248878" y="12762"/>
                </a:lnTo>
                <a:lnTo>
                  <a:pt x="249452" y="13468"/>
                </a:lnTo>
                <a:lnTo>
                  <a:pt x="249982" y="14175"/>
                </a:lnTo>
                <a:lnTo>
                  <a:pt x="250511" y="14925"/>
                </a:lnTo>
                <a:lnTo>
                  <a:pt x="250953" y="15676"/>
                </a:lnTo>
                <a:lnTo>
                  <a:pt x="251350" y="16427"/>
                </a:lnTo>
                <a:lnTo>
                  <a:pt x="251704" y="17222"/>
                </a:lnTo>
                <a:lnTo>
                  <a:pt x="252013" y="18017"/>
                </a:lnTo>
                <a:lnTo>
                  <a:pt x="252234" y="18811"/>
                </a:lnTo>
                <a:lnTo>
                  <a:pt x="252454" y="19606"/>
                </a:lnTo>
                <a:lnTo>
                  <a:pt x="252587" y="20401"/>
                </a:lnTo>
                <a:lnTo>
                  <a:pt x="252675" y="21240"/>
                </a:lnTo>
                <a:lnTo>
                  <a:pt x="252719" y="22035"/>
                </a:lnTo>
                <a:lnTo>
                  <a:pt x="252719" y="22742"/>
                </a:lnTo>
                <a:lnTo>
                  <a:pt x="252675" y="23448"/>
                </a:lnTo>
                <a:lnTo>
                  <a:pt x="252587" y="24155"/>
                </a:lnTo>
                <a:lnTo>
                  <a:pt x="252454" y="24861"/>
                </a:lnTo>
                <a:lnTo>
                  <a:pt x="252278" y="25568"/>
                </a:lnTo>
                <a:lnTo>
                  <a:pt x="252101" y="26318"/>
                </a:lnTo>
                <a:lnTo>
                  <a:pt x="251660" y="27731"/>
                </a:lnTo>
                <a:lnTo>
                  <a:pt x="251130" y="29189"/>
                </a:lnTo>
                <a:lnTo>
                  <a:pt x="250556" y="30646"/>
                </a:lnTo>
                <a:lnTo>
                  <a:pt x="249231" y="33604"/>
                </a:lnTo>
                <a:lnTo>
                  <a:pt x="247862" y="36696"/>
                </a:lnTo>
                <a:lnTo>
                  <a:pt x="247200" y="38329"/>
                </a:lnTo>
                <a:lnTo>
                  <a:pt x="246581" y="40007"/>
                </a:lnTo>
                <a:lnTo>
                  <a:pt x="246007" y="41730"/>
                </a:lnTo>
                <a:lnTo>
                  <a:pt x="245522" y="43540"/>
                </a:lnTo>
                <a:lnTo>
                  <a:pt x="245301" y="44467"/>
                </a:lnTo>
                <a:lnTo>
                  <a:pt x="245124" y="45395"/>
                </a:lnTo>
                <a:lnTo>
                  <a:pt x="244948" y="46366"/>
                </a:lnTo>
                <a:lnTo>
                  <a:pt x="244859" y="47338"/>
                </a:lnTo>
                <a:lnTo>
                  <a:pt x="249363" y="47338"/>
                </a:lnTo>
                <a:lnTo>
                  <a:pt x="249452" y="46499"/>
                </a:lnTo>
                <a:lnTo>
                  <a:pt x="249628" y="45748"/>
                </a:lnTo>
                <a:lnTo>
                  <a:pt x="249982" y="44158"/>
                </a:lnTo>
                <a:lnTo>
                  <a:pt x="250423" y="42657"/>
                </a:lnTo>
                <a:lnTo>
                  <a:pt x="250909" y="41156"/>
                </a:lnTo>
                <a:lnTo>
                  <a:pt x="251483" y="39698"/>
                </a:lnTo>
                <a:lnTo>
                  <a:pt x="252057" y="38285"/>
                </a:lnTo>
                <a:lnTo>
                  <a:pt x="253338" y="35415"/>
                </a:lnTo>
                <a:lnTo>
                  <a:pt x="254088" y="33781"/>
                </a:lnTo>
                <a:lnTo>
                  <a:pt x="254795" y="32103"/>
                </a:lnTo>
                <a:lnTo>
                  <a:pt x="255457" y="30469"/>
                </a:lnTo>
                <a:lnTo>
                  <a:pt x="256031" y="28835"/>
                </a:lnTo>
                <a:lnTo>
                  <a:pt x="256296" y="27996"/>
                </a:lnTo>
                <a:lnTo>
                  <a:pt x="256517" y="27157"/>
                </a:lnTo>
                <a:lnTo>
                  <a:pt x="256738" y="26318"/>
                </a:lnTo>
                <a:lnTo>
                  <a:pt x="256914" y="25479"/>
                </a:lnTo>
                <a:lnTo>
                  <a:pt x="257047" y="24640"/>
                </a:lnTo>
                <a:lnTo>
                  <a:pt x="257135" y="23757"/>
                </a:lnTo>
                <a:lnTo>
                  <a:pt x="257179" y="22918"/>
                </a:lnTo>
                <a:lnTo>
                  <a:pt x="257224" y="21991"/>
                </a:lnTo>
                <a:lnTo>
                  <a:pt x="257179" y="20931"/>
                </a:lnTo>
                <a:lnTo>
                  <a:pt x="257047" y="19871"/>
                </a:lnTo>
                <a:lnTo>
                  <a:pt x="256870" y="18811"/>
                </a:lnTo>
                <a:lnTo>
                  <a:pt x="256605" y="17752"/>
                </a:lnTo>
                <a:lnTo>
                  <a:pt x="256296" y="16692"/>
                </a:lnTo>
                <a:lnTo>
                  <a:pt x="255899" y="15676"/>
                </a:lnTo>
                <a:lnTo>
                  <a:pt x="255457" y="14661"/>
                </a:lnTo>
                <a:lnTo>
                  <a:pt x="254927" y="13645"/>
                </a:lnTo>
                <a:lnTo>
                  <a:pt x="254353" y="12673"/>
                </a:lnTo>
                <a:lnTo>
                  <a:pt x="253735" y="11702"/>
                </a:lnTo>
                <a:lnTo>
                  <a:pt x="253073" y="10775"/>
                </a:lnTo>
                <a:lnTo>
                  <a:pt x="252322" y="9891"/>
                </a:lnTo>
                <a:lnTo>
                  <a:pt x="251527" y="9008"/>
                </a:lnTo>
                <a:lnTo>
                  <a:pt x="250644" y="8213"/>
                </a:lnTo>
                <a:lnTo>
                  <a:pt x="249761" y="7419"/>
                </a:lnTo>
                <a:lnTo>
                  <a:pt x="248789" y="6668"/>
                </a:lnTo>
                <a:lnTo>
                  <a:pt x="247906" y="5961"/>
                </a:lnTo>
                <a:lnTo>
                  <a:pt x="246449" y="4769"/>
                </a:lnTo>
                <a:lnTo>
                  <a:pt x="245610" y="4063"/>
                </a:lnTo>
                <a:lnTo>
                  <a:pt x="244727" y="3312"/>
                </a:lnTo>
                <a:lnTo>
                  <a:pt x="243888" y="2517"/>
                </a:lnTo>
                <a:lnTo>
                  <a:pt x="243181" y="1766"/>
                </a:lnTo>
                <a:lnTo>
                  <a:pt x="241503" y="0"/>
                </a:lnTo>
                <a:close/>
                <a:moveTo>
                  <a:pt x="272282" y="25347"/>
                </a:moveTo>
                <a:lnTo>
                  <a:pt x="271310" y="25391"/>
                </a:lnTo>
                <a:lnTo>
                  <a:pt x="270339" y="25479"/>
                </a:lnTo>
                <a:lnTo>
                  <a:pt x="269367" y="25656"/>
                </a:lnTo>
                <a:lnTo>
                  <a:pt x="268440" y="25921"/>
                </a:lnTo>
                <a:lnTo>
                  <a:pt x="267513" y="26230"/>
                </a:lnTo>
                <a:lnTo>
                  <a:pt x="266629" y="26583"/>
                </a:lnTo>
                <a:lnTo>
                  <a:pt x="265746" y="27025"/>
                </a:lnTo>
                <a:lnTo>
                  <a:pt x="264863" y="27511"/>
                </a:lnTo>
                <a:lnTo>
                  <a:pt x="264024" y="28085"/>
                </a:lnTo>
                <a:lnTo>
                  <a:pt x="263185" y="28703"/>
                </a:lnTo>
                <a:lnTo>
                  <a:pt x="262390" y="29409"/>
                </a:lnTo>
                <a:lnTo>
                  <a:pt x="261595" y="30160"/>
                </a:lnTo>
                <a:lnTo>
                  <a:pt x="260845" y="30999"/>
                </a:lnTo>
                <a:lnTo>
                  <a:pt x="260094" y="31882"/>
                </a:lnTo>
                <a:lnTo>
                  <a:pt x="259387" y="32810"/>
                </a:lnTo>
                <a:lnTo>
                  <a:pt x="258681" y="33825"/>
                </a:lnTo>
                <a:lnTo>
                  <a:pt x="258151" y="34708"/>
                </a:lnTo>
                <a:lnTo>
                  <a:pt x="257621" y="35592"/>
                </a:lnTo>
                <a:lnTo>
                  <a:pt x="257179" y="36475"/>
                </a:lnTo>
                <a:lnTo>
                  <a:pt x="256738" y="37402"/>
                </a:lnTo>
                <a:lnTo>
                  <a:pt x="256296" y="38285"/>
                </a:lnTo>
                <a:lnTo>
                  <a:pt x="255943" y="39168"/>
                </a:lnTo>
                <a:lnTo>
                  <a:pt x="255590" y="40096"/>
                </a:lnTo>
                <a:lnTo>
                  <a:pt x="255281" y="40979"/>
                </a:lnTo>
                <a:lnTo>
                  <a:pt x="254751" y="42701"/>
                </a:lnTo>
                <a:lnTo>
                  <a:pt x="254353" y="44335"/>
                </a:lnTo>
                <a:lnTo>
                  <a:pt x="254044" y="45880"/>
                </a:lnTo>
                <a:lnTo>
                  <a:pt x="253823" y="47338"/>
                </a:lnTo>
                <a:lnTo>
                  <a:pt x="258372" y="47338"/>
                </a:lnTo>
                <a:lnTo>
                  <a:pt x="258548" y="46145"/>
                </a:lnTo>
                <a:lnTo>
                  <a:pt x="258813" y="44865"/>
                </a:lnTo>
                <a:lnTo>
                  <a:pt x="259167" y="43540"/>
                </a:lnTo>
                <a:lnTo>
                  <a:pt x="259608" y="42127"/>
                </a:lnTo>
                <a:lnTo>
                  <a:pt x="260182" y="40670"/>
                </a:lnTo>
                <a:lnTo>
                  <a:pt x="260845" y="39168"/>
                </a:lnTo>
                <a:lnTo>
                  <a:pt x="261198" y="38462"/>
                </a:lnTo>
                <a:lnTo>
                  <a:pt x="261595" y="37711"/>
                </a:lnTo>
                <a:lnTo>
                  <a:pt x="261993" y="37005"/>
                </a:lnTo>
                <a:lnTo>
                  <a:pt x="262434" y="36254"/>
                </a:lnTo>
                <a:lnTo>
                  <a:pt x="263229" y="35150"/>
                </a:lnTo>
                <a:lnTo>
                  <a:pt x="263671" y="34576"/>
                </a:lnTo>
                <a:lnTo>
                  <a:pt x="264156" y="34046"/>
                </a:lnTo>
                <a:lnTo>
                  <a:pt x="264642" y="33472"/>
                </a:lnTo>
                <a:lnTo>
                  <a:pt x="265172" y="32942"/>
                </a:lnTo>
                <a:lnTo>
                  <a:pt x="265746" y="32456"/>
                </a:lnTo>
                <a:lnTo>
                  <a:pt x="266320" y="31971"/>
                </a:lnTo>
                <a:lnTo>
                  <a:pt x="266983" y="31529"/>
                </a:lnTo>
                <a:lnTo>
                  <a:pt x="267645" y="31087"/>
                </a:lnTo>
                <a:lnTo>
                  <a:pt x="268307" y="30734"/>
                </a:lnTo>
                <a:lnTo>
                  <a:pt x="269058" y="30425"/>
                </a:lnTo>
                <a:lnTo>
                  <a:pt x="269809" y="30204"/>
                </a:lnTo>
                <a:lnTo>
                  <a:pt x="270604" y="29983"/>
                </a:lnTo>
                <a:lnTo>
                  <a:pt x="271443" y="29895"/>
                </a:lnTo>
                <a:lnTo>
                  <a:pt x="272282" y="29851"/>
                </a:lnTo>
                <a:lnTo>
                  <a:pt x="272812" y="29851"/>
                </a:lnTo>
                <a:lnTo>
                  <a:pt x="273297" y="29895"/>
                </a:lnTo>
                <a:lnTo>
                  <a:pt x="273783" y="29983"/>
                </a:lnTo>
                <a:lnTo>
                  <a:pt x="274269" y="30072"/>
                </a:lnTo>
                <a:lnTo>
                  <a:pt x="274755" y="30160"/>
                </a:lnTo>
                <a:lnTo>
                  <a:pt x="275240" y="30337"/>
                </a:lnTo>
                <a:lnTo>
                  <a:pt x="275682" y="30513"/>
                </a:lnTo>
                <a:lnTo>
                  <a:pt x="276123" y="30690"/>
                </a:lnTo>
                <a:lnTo>
                  <a:pt x="276521" y="30911"/>
                </a:lnTo>
                <a:lnTo>
                  <a:pt x="276962" y="31176"/>
                </a:lnTo>
                <a:lnTo>
                  <a:pt x="277360" y="31441"/>
                </a:lnTo>
                <a:lnTo>
                  <a:pt x="277757" y="31706"/>
                </a:lnTo>
                <a:lnTo>
                  <a:pt x="278111" y="32059"/>
                </a:lnTo>
                <a:lnTo>
                  <a:pt x="278508" y="32368"/>
                </a:lnTo>
                <a:lnTo>
                  <a:pt x="278861" y="32765"/>
                </a:lnTo>
                <a:lnTo>
                  <a:pt x="279170" y="33119"/>
                </a:lnTo>
                <a:lnTo>
                  <a:pt x="279480" y="33560"/>
                </a:lnTo>
                <a:lnTo>
                  <a:pt x="279789" y="34002"/>
                </a:lnTo>
                <a:lnTo>
                  <a:pt x="280054" y="34443"/>
                </a:lnTo>
                <a:lnTo>
                  <a:pt x="280319" y="34929"/>
                </a:lnTo>
                <a:lnTo>
                  <a:pt x="280539" y="35415"/>
                </a:lnTo>
                <a:lnTo>
                  <a:pt x="280716" y="35901"/>
                </a:lnTo>
                <a:lnTo>
                  <a:pt x="280893" y="36431"/>
                </a:lnTo>
                <a:lnTo>
                  <a:pt x="281025" y="36916"/>
                </a:lnTo>
                <a:lnTo>
                  <a:pt x="281113" y="37446"/>
                </a:lnTo>
                <a:lnTo>
                  <a:pt x="281202" y="37976"/>
                </a:lnTo>
                <a:lnTo>
                  <a:pt x="281246" y="38506"/>
                </a:lnTo>
                <a:lnTo>
                  <a:pt x="281290" y="39036"/>
                </a:lnTo>
                <a:lnTo>
                  <a:pt x="281246" y="39566"/>
                </a:lnTo>
                <a:lnTo>
                  <a:pt x="281246" y="40096"/>
                </a:lnTo>
                <a:lnTo>
                  <a:pt x="281158" y="40626"/>
                </a:lnTo>
                <a:lnTo>
                  <a:pt x="281069" y="41156"/>
                </a:lnTo>
                <a:lnTo>
                  <a:pt x="285441" y="42083"/>
                </a:lnTo>
                <a:lnTo>
                  <a:pt x="285573" y="41332"/>
                </a:lnTo>
                <a:lnTo>
                  <a:pt x="285706" y="40537"/>
                </a:lnTo>
                <a:lnTo>
                  <a:pt x="285750" y="39742"/>
                </a:lnTo>
                <a:lnTo>
                  <a:pt x="285750" y="38948"/>
                </a:lnTo>
                <a:lnTo>
                  <a:pt x="285750" y="38197"/>
                </a:lnTo>
                <a:lnTo>
                  <a:pt x="285662" y="37402"/>
                </a:lnTo>
                <a:lnTo>
                  <a:pt x="285529" y="36651"/>
                </a:lnTo>
                <a:lnTo>
                  <a:pt x="285397" y="35901"/>
                </a:lnTo>
                <a:lnTo>
                  <a:pt x="285176" y="35150"/>
                </a:lnTo>
                <a:lnTo>
                  <a:pt x="284955" y="34399"/>
                </a:lnTo>
                <a:lnTo>
                  <a:pt x="284646" y="33693"/>
                </a:lnTo>
                <a:lnTo>
                  <a:pt x="284337" y="32986"/>
                </a:lnTo>
                <a:lnTo>
                  <a:pt x="283984" y="32280"/>
                </a:lnTo>
                <a:lnTo>
                  <a:pt x="283586" y="31617"/>
                </a:lnTo>
                <a:lnTo>
                  <a:pt x="283145" y="30955"/>
                </a:lnTo>
                <a:lnTo>
                  <a:pt x="282659" y="30337"/>
                </a:lnTo>
                <a:lnTo>
                  <a:pt x="282173" y="29763"/>
                </a:lnTo>
                <a:lnTo>
                  <a:pt x="281643" y="29189"/>
                </a:lnTo>
                <a:lnTo>
                  <a:pt x="281113" y="28703"/>
                </a:lnTo>
                <a:lnTo>
                  <a:pt x="280539" y="28217"/>
                </a:lnTo>
                <a:lnTo>
                  <a:pt x="279921" y="27776"/>
                </a:lnTo>
                <a:lnTo>
                  <a:pt x="279347" y="27378"/>
                </a:lnTo>
                <a:lnTo>
                  <a:pt x="278685" y="26981"/>
                </a:lnTo>
                <a:lnTo>
                  <a:pt x="278022" y="26672"/>
                </a:lnTo>
                <a:lnTo>
                  <a:pt x="277360" y="26362"/>
                </a:lnTo>
                <a:lnTo>
                  <a:pt x="276698" y="26098"/>
                </a:lnTo>
                <a:lnTo>
                  <a:pt x="275991" y="25877"/>
                </a:lnTo>
                <a:lnTo>
                  <a:pt x="275284" y="25700"/>
                </a:lnTo>
                <a:lnTo>
                  <a:pt x="274534" y="25568"/>
                </a:lnTo>
                <a:lnTo>
                  <a:pt x="273827" y="25435"/>
                </a:lnTo>
                <a:lnTo>
                  <a:pt x="273077" y="25391"/>
                </a:lnTo>
                <a:lnTo>
                  <a:pt x="272326" y="25347"/>
                </a:lnTo>
                <a:close/>
                <a:moveTo>
                  <a:pt x="215935" y="51268"/>
                </a:moveTo>
                <a:lnTo>
                  <a:pt x="215935" y="55551"/>
                </a:lnTo>
                <a:lnTo>
                  <a:pt x="267115" y="55551"/>
                </a:lnTo>
                <a:lnTo>
                  <a:pt x="267115" y="51268"/>
                </a:lnTo>
                <a:close/>
                <a:moveTo>
                  <a:pt x="81296" y="45086"/>
                </a:moveTo>
                <a:lnTo>
                  <a:pt x="82179" y="45130"/>
                </a:lnTo>
                <a:lnTo>
                  <a:pt x="83018" y="45262"/>
                </a:lnTo>
                <a:lnTo>
                  <a:pt x="83813" y="45439"/>
                </a:lnTo>
                <a:lnTo>
                  <a:pt x="84608" y="45748"/>
                </a:lnTo>
                <a:lnTo>
                  <a:pt x="85314" y="46101"/>
                </a:lnTo>
                <a:lnTo>
                  <a:pt x="85977" y="46543"/>
                </a:lnTo>
                <a:lnTo>
                  <a:pt x="86551" y="47029"/>
                </a:lnTo>
                <a:lnTo>
                  <a:pt x="87125" y="47603"/>
                </a:lnTo>
                <a:lnTo>
                  <a:pt x="87611" y="48177"/>
                </a:lnTo>
                <a:lnTo>
                  <a:pt x="88052" y="48839"/>
                </a:lnTo>
                <a:lnTo>
                  <a:pt x="88450" y="49546"/>
                </a:lnTo>
                <a:lnTo>
                  <a:pt x="88759" y="50296"/>
                </a:lnTo>
                <a:lnTo>
                  <a:pt x="89024" y="51047"/>
                </a:lnTo>
                <a:lnTo>
                  <a:pt x="89200" y="51842"/>
                </a:lnTo>
                <a:lnTo>
                  <a:pt x="89289" y="52637"/>
                </a:lnTo>
                <a:lnTo>
                  <a:pt x="89333" y="53476"/>
                </a:lnTo>
                <a:lnTo>
                  <a:pt x="89333" y="53608"/>
                </a:lnTo>
                <a:lnTo>
                  <a:pt x="89289" y="54447"/>
                </a:lnTo>
                <a:lnTo>
                  <a:pt x="89200" y="55242"/>
                </a:lnTo>
                <a:lnTo>
                  <a:pt x="89024" y="56037"/>
                </a:lnTo>
                <a:lnTo>
                  <a:pt x="88803" y="56788"/>
                </a:lnTo>
                <a:lnTo>
                  <a:pt x="88494" y="57538"/>
                </a:lnTo>
                <a:lnTo>
                  <a:pt x="88140" y="58201"/>
                </a:lnTo>
                <a:lnTo>
                  <a:pt x="87743" y="58863"/>
                </a:lnTo>
                <a:lnTo>
                  <a:pt x="87257" y="59437"/>
                </a:lnTo>
                <a:lnTo>
                  <a:pt x="86683" y="60011"/>
                </a:lnTo>
                <a:lnTo>
                  <a:pt x="86109" y="60453"/>
                </a:lnTo>
                <a:lnTo>
                  <a:pt x="85447" y="60894"/>
                </a:lnTo>
                <a:lnTo>
                  <a:pt x="84740" y="61248"/>
                </a:lnTo>
                <a:lnTo>
                  <a:pt x="83990" y="61557"/>
                </a:lnTo>
                <a:lnTo>
                  <a:pt x="83195" y="61733"/>
                </a:lnTo>
                <a:lnTo>
                  <a:pt x="82312" y="61866"/>
                </a:lnTo>
                <a:lnTo>
                  <a:pt x="81428" y="61910"/>
                </a:lnTo>
                <a:lnTo>
                  <a:pt x="80545" y="61866"/>
                </a:lnTo>
                <a:lnTo>
                  <a:pt x="79706" y="61733"/>
                </a:lnTo>
                <a:lnTo>
                  <a:pt x="78911" y="61512"/>
                </a:lnTo>
                <a:lnTo>
                  <a:pt x="78161" y="61248"/>
                </a:lnTo>
                <a:lnTo>
                  <a:pt x="77454" y="60850"/>
                </a:lnTo>
                <a:lnTo>
                  <a:pt x="76792" y="60453"/>
                </a:lnTo>
                <a:lnTo>
                  <a:pt x="76174" y="59923"/>
                </a:lnTo>
                <a:lnTo>
                  <a:pt x="75599" y="59393"/>
                </a:lnTo>
                <a:lnTo>
                  <a:pt x="75114" y="58775"/>
                </a:lnTo>
                <a:lnTo>
                  <a:pt x="74672" y="58156"/>
                </a:lnTo>
                <a:lnTo>
                  <a:pt x="74319" y="57450"/>
                </a:lnTo>
                <a:lnTo>
                  <a:pt x="73966" y="56699"/>
                </a:lnTo>
                <a:lnTo>
                  <a:pt x="73745" y="55949"/>
                </a:lnTo>
                <a:lnTo>
                  <a:pt x="73568" y="55154"/>
                </a:lnTo>
                <a:lnTo>
                  <a:pt x="73436" y="54315"/>
                </a:lnTo>
                <a:lnTo>
                  <a:pt x="73392" y="53476"/>
                </a:lnTo>
                <a:lnTo>
                  <a:pt x="73392" y="53387"/>
                </a:lnTo>
                <a:lnTo>
                  <a:pt x="73436" y="52548"/>
                </a:lnTo>
                <a:lnTo>
                  <a:pt x="73524" y="51709"/>
                </a:lnTo>
                <a:lnTo>
                  <a:pt x="73701" y="50959"/>
                </a:lnTo>
                <a:lnTo>
                  <a:pt x="73921" y="50164"/>
                </a:lnTo>
                <a:lnTo>
                  <a:pt x="74231" y="49457"/>
                </a:lnTo>
                <a:lnTo>
                  <a:pt x="74584" y="48751"/>
                </a:lnTo>
                <a:lnTo>
                  <a:pt x="75025" y="48133"/>
                </a:lnTo>
                <a:lnTo>
                  <a:pt x="75511" y="47514"/>
                </a:lnTo>
                <a:lnTo>
                  <a:pt x="76041" y="46984"/>
                </a:lnTo>
                <a:lnTo>
                  <a:pt x="76615" y="46499"/>
                </a:lnTo>
                <a:lnTo>
                  <a:pt x="77277" y="46101"/>
                </a:lnTo>
                <a:lnTo>
                  <a:pt x="77984" y="45748"/>
                </a:lnTo>
                <a:lnTo>
                  <a:pt x="78735" y="45439"/>
                </a:lnTo>
                <a:lnTo>
                  <a:pt x="79530" y="45218"/>
                </a:lnTo>
                <a:lnTo>
                  <a:pt x="80413" y="45130"/>
                </a:lnTo>
                <a:lnTo>
                  <a:pt x="81296" y="45086"/>
                </a:lnTo>
                <a:close/>
                <a:moveTo>
                  <a:pt x="134242" y="30381"/>
                </a:moveTo>
                <a:lnTo>
                  <a:pt x="134242" y="60055"/>
                </a:lnTo>
                <a:lnTo>
                  <a:pt x="134286" y="61292"/>
                </a:lnTo>
                <a:lnTo>
                  <a:pt x="134419" y="62440"/>
                </a:lnTo>
                <a:lnTo>
                  <a:pt x="134595" y="63500"/>
                </a:lnTo>
                <a:lnTo>
                  <a:pt x="134904" y="64471"/>
                </a:lnTo>
                <a:lnTo>
                  <a:pt x="135258" y="65310"/>
                </a:lnTo>
                <a:lnTo>
                  <a:pt x="135434" y="65663"/>
                </a:lnTo>
                <a:lnTo>
                  <a:pt x="135655" y="66061"/>
                </a:lnTo>
                <a:lnTo>
                  <a:pt x="135876" y="66370"/>
                </a:lnTo>
                <a:lnTo>
                  <a:pt x="136141" y="66679"/>
                </a:lnTo>
                <a:lnTo>
                  <a:pt x="136715" y="67253"/>
                </a:lnTo>
                <a:lnTo>
                  <a:pt x="137333" y="67739"/>
                </a:lnTo>
                <a:lnTo>
                  <a:pt x="137995" y="68180"/>
                </a:lnTo>
                <a:lnTo>
                  <a:pt x="138702" y="68489"/>
                </a:lnTo>
                <a:lnTo>
                  <a:pt x="139497" y="68754"/>
                </a:lnTo>
                <a:lnTo>
                  <a:pt x="140336" y="68975"/>
                </a:lnTo>
                <a:lnTo>
                  <a:pt x="141219" y="69108"/>
                </a:lnTo>
                <a:lnTo>
                  <a:pt x="142146" y="69196"/>
                </a:lnTo>
                <a:lnTo>
                  <a:pt x="144178" y="69196"/>
                </a:lnTo>
                <a:lnTo>
                  <a:pt x="145149" y="69064"/>
                </a:lnTo>
                <a:lnTo>
                  <a:pt x="146077" y="68931"/>
                </a:lnTo>
                <a:lnTo>
                  <a:pt x="146960" y="68710"/>
                </a:lnTo>
                <a:lnTo>
                  <a:pt x="147755" y="68489"/>
                </a:lnTo>
                <a:lnTo>
                  <a:pt x="148549" y="68180"/>
                </a:lnTo>
                <a:lnTo>
                  <a:pt x="149256" y="67827"/>
                </a:lnTo>
                <a:lnTo>
                  <a:pt x="149962" y="67430"/>
                </a:lnTo>
                <a:lnTo>
                  <a:pt x="149962" y="60497"/>
                </a:lnTo>
                <a:lnTo>
                  <a:pt x="149477" y="60718"/>
                </a:lnTo>
                <a:lnTo>
                  <a:pt x="148991" y="60938"/>
                </a:lnTo>
                <a:lnTo>
                  <a:pt x="148461" y="61159"/>
                </a:lnTo>
                <a:lnTo>
                  <a:pt x="147931" y="61292"/>
                </a:lnTo>
                <a:lnTo>
                  <a:pt x="147401" y="61424"/>
                </a:lnTo>
                <a:lnTo>
                  <a:pt x="146871" y="61512"/>
                </a:lnTo>
                <a:lnTo>
                  <a:pt x="146297" y="61557"/>
                </a:lnTo>
                <a:lnTo>
                  <a:pt x="145679" y="61557"/>
                </a:lnTo>
                <a:lnTo>
                  <a:pt x="145017" y="61512"/>
                </a:lnTo>
                <a:lnTo>
                  <a:pt x="144708" y="61468"/>
                </a:lnTo>
                <a:lnTo>
                  <a:pt x="144443" y="61380"/>
                </a:lnTo>
                <a:lnTo>
                  <a:pt x="144178" y="61292"/>
                </a:lnTo>
                <a:lnTo>
                  <a:pt x="143957" y="61159"/>
                </a:lnTo>
                <a:lnTo>
                  <a:pt x="143736" y="61027"/>
                </a:lnTo>
                <a:lnTo>
                  <a:pt x="143559" y="60850"/>
                </a:lnTo>
                <a:lnTo>
                  <a:pt x="143427" y="60629"/>
                </a:lnTo>
                <a:lnTo>
                  <a:pt x="143250" y="60409"/>
                </a:lnTo>
                <a:lnTo>
                  <a:pt x="143162" y="60188"/>
                </a:lnTo>
                <a:lnTo>
                  <a:pt x="143074" y="59923"/>
                </a:lnTo>
                <a:lnTo>
                  <a:pt x="142941" y="59305"/>
                </a:lnTo>
                <a:lnTo>
                  <a:pt x="142897" y="58598"/>
                </a:lnTo>
                <a:lnTo>
                  <a:pt x="142897" y="45571"/>
                </a:lnTo>
                <a:lnTo>
                  <a:pt x="150095" y="45571"/>
                </a:lnTo>
                <a:lnTo>
                  <a:pt x="150095" y="38197"/>
                </a:lnTo>
                <a:lnTo>
                  <a:pt x="142897" y="38197"/>
                </a:lnTo>
                <a:lnTo>
                  <a:pt x="142897" y="30381"/>
                </a:lnTo>
                <a:close/>
                <a:moveTo>
                  <a:pt x="101256" y="38197"/>
                </a:moveTo>
                <a:lnTo>
                  <a:pt x="101256" y="57936"/>
                </a:lnTo>
                <a:lnTo>
                  <a:pt x="101300" y="59216"/>
                </a:lnTo>
                <a:lnTo>
                  <a:pt x="101432" y="60409"/>
                </a:lnTo>
                <a:lnTo>
                  <a:pt x="101653" y="61557"/>
                </a:lnTo>
                <a:lnTo>
                  <a:pt x="101962" y="62661"/>
                </a:lnTo>
                <a:lnTo>
                  <a:pt x="102360" y="63676"/>
                </a:lnTo>
                <a:lnTo>
                  <a:pt x="102580" y="64118"/>
                </a:lnTo>
                <a:lnTo>
                  <a:pt x="102801" y="64604"/>
                </a:lnTo>
                <a:lnTo>
                  <a:pt x="103066" y="65045"/>
                </a:lnTo>
                <a:lnTo>
                  <a:pt x="103375" y="65443"/>
                </a:lnTo>
                <a:lnTo>
                  <a:pt x="103640" y="65840"/>
                </a:lnTo>
                <a:lnTo>
                  <a:pt x="103993" y="66237"/>
                </a:lnTo>
                <a:lnTo>
                  <a:pt x="104347" y="66591"/>
                </a:lnTo>
                <a:lnTo>
                  <a:pt x="104700" y="66900"/>
                </a:lnTo>
                <a:lnTo>
                  <a:pt x="105053" y="67209"/>
                </a:lnTo>
                <a:lnTo>
                  <a:pt x="105451" y="67518"/>
                </a:lnTo>
                <a:lnTo>
                  <a:pt x="105892" y="67783"/>
                </a:lnTo>
                <a:lnTo>
                  <a:pt x="106334" y="68048"/>
                </a:lnTo>
                <a:lnTo>
                  <a:pt x="106775" y="68269"/>
                </a:lnTo>
                <a:lnTo>
                  <a:pt x="107261" y="68489"/>
                </a:lnTo>
                <a:lnTo>
                  <a:pt x="107747" y="68666"/>
                </a:lnTo>
                <a:lnTo>
                  <a:pt x="108233" y="68799"/>
                </a:lnTo>
                <a:lnTo>
                  <a:pt x="108763" y="68931"/>
                </a:lnTo>
                <a:lnTo>
                  <a:pt x="109292" y="69064"/>
                </a:lnTo>
                <a:lnTo>
                  <a:pt x="109866" y="69152"/>
                </a:lnTo>
                <a:lnTo>
                  <a:pt x="110441" y="69196"/>
                </a:lnTo>
                <a:lnTo>
                  <a:pt x="111633" y="69240"/>
                </a:lnTo>
                <a:lnTo>
                  <a:pt x="112428" y="69240"/>
                </a:lnTo>
                <a:lnTo>
                  <a:pt x="113178" y="69152"/>
                </a:lnTo>
                <a:lnTo>
                  <a:pt x="113885" y="69019"/>
                </a:lnTo>
                <a:lnTo>
                  <a:pt x="114591" y="68843"/>
                </a:lnTo>
                <a:lnTo>
                  <a:pt x="115254" y="68622"/>
                </a:lnTo>
                <a:lnTo>
                  <a:pt x="115872" y="68401"/>
                </a:lnTo>
                <a:lnTo>
                  <a:pt x="116446" y="68092"/>
                </a:lnTo>
                <a:lnTo>
                  <a:pt x="116976" y="67783"/>
                </a:lnTo>
                <a:lnTo>
                  <a:pt x="117506" y="67430"/>
                </a:lnTo>
                <a:lnTo>
                  <a:pt x="117992" y="67032"/>
                </a:lnTo>
                <a:lnTo>
                  <a:pt x="118477" y="66635"/>
                </a:lnTo>
                <a:lnTo>
                  <a:pt x="118919" y="66193"/>
                </a:lnTo>
                <a:lnTo>
                  <a:pt x="119802" y="65310"/>
                </a:lnTo>
                <a:lnTo>
                  <a:pt x="120553" y="64383"/>
                </a:lnTo>
                <a:lnTo>
                  <a:pt x="120553" y="68710"/>
                </a:lnTo>
                <a:lnTo>
                  <a:pt x="129208" y="68710"/>
                </a:lnTo>
                <a:lnTo>
                  <a:pt x="129208" y="38197"/>
                </a:lnTo>
                <a:lnTo>
                  <a:pt x="120553" y="38197"/>
                </a:lnTo>
                <a:lnTo>
                  <a:pt x="120553" y="55198"/>
                </a:lnTo>
                <a:lnTo>
                  <a:pt x="120553" y="55949"/>
                </a:lnTo>
                <a:lnTo>
                  <a:pt x="120465" y="56655"/>
                </a:lnTo>
                <a:lnTo>
                  <a:pt x="120332" y="57273"/>
                </a:lnTo>
                <a:lnTo>
                  <a:pt x="120200" y="57891"/>
                </a:lnTo>
                <a:lnTo>
                  <a:pt x="119979" y="58466"/>
                </a:lnTo>
                <a:lnTo>
                  <a:pt x="119714" y="58951"/>
                </a:lnTo>
                <a:lnTo>
                  <a:pt x="119449" y="59437"/>
                </a:lnTo>
                <a:lnTo>
                  <a:pt x="119096" y="59834"/>
                </a:lnTo>
                <a:lnTo>
                  <a:pt x="118742" y="60188"/>
                </a:lnTo>
                <a:lnTo>
                  <a:pt x="118301" y="60541"/>
                </a:lnTo>
                <a:lnTo>
                  <a:pt x="117859" y="60806"/>
                </a:lnTo>
                <a:lnTo>
                  <a:pt x="117373" y="61027"/>
                </a:lnTo>
                <a:lnTo>
                  <a:pt x="116888" y="61203"/>
                </a:lnTo>
                <a:lnTo>
                  <a:pt x="116314" y="61292"/>
                </a:lnTo>
                <a:lnTo>
                  <a:pt x="115740" y="61380"/>
                </a:lnTo>
                <a:lnTo>
                  <a:pt x="115166" y="61424"/>
                </a:lnTo>
                <a:lnTo>
                  <a:pt x="114547" y="61380"/>
                </a:lnTo>
                <a:lnTo>
                  <a:pt x="113973" y="61292"/>
                </a:lnTo>
                <a:lnTo>
                  <a:pt x="113443" y="61203"/>
                </a:lnTo>
                <a:lnTo>
                  <a:pt x="112958" y="61027"/>
                </a:lnTo>
                <a:lnTo>
                  <a:pt x="112472" y="60806"/>
                </a:lnTo>
                <a:lnTo>
                  <a:pt x="112030" y="60541"/>
                </a:lnTo>
                <a:lnTo>
                  <a:pt x="111633" y="60188"/>
                </a:lnTo>
                <a:lnTo>
                  <a:pt x="111280" y="59834"/>
                </a:lnTo>
                <a:lnTo>
                  <a:pt x="110970" y="59437"/>
                </a:lnTo>
                <a:lnTo>
                  <a:pt x="110705" y="58951"/>
                </a:lnTo>
                <a:lnTo>
                  <a:pt x="110485" y="58466"/>
                </a:lnTo>
                <a:lnTo>
                  <a:pt x="110264" y="57891"/>
                </a:lnTo>
                <a:lnTo>
                  <a:pt x="110131" y="57273"/>
                </a:lnTo>
                <a:lnTo>
                  <a:pt x="109999" y="56655"/>
                </a:lnTo>
                <a:lnTo>
                  <a:pt x="109955" y="55949"/>
                </a:lnTo>
                <a:lnTo>
                  <a:pt x="109911" y="55198"/>
                </a:lnTo>
                <a:lnTo>
                  <a:pt x="109911" y="38197"/>
                </a:lnTo>
                <a:close/>
                <a:moveTo>
                  <a:pt x="14793" y="28261"/>
                </a:moveTo>
                <a:lnTo>
                  <a:pt x="14042" y="28305"/>
                </a:lnTo>
                <a:lnTo>
                  <a:pt x="13292" y="28394"/>
                </a:lnTo>
                <a:lnTo>
                  <a:pt x="12585" y="28482"/>
                </a:lnTo>
                <a:lnTo>
                  <a:pt x="11923" y="28615"/>
                </a:lnTo>
                <a:lnTo>
                  <a:pt x="11216" y="28747"/>
                </a:lnTo>
                <a:lnTo>
                  <a:pt x="10554" y="28924"/>
                </a:lnTo>
                <a:lnTo>
                  <a:pt x="9936" y="29144"/>
                </a:lnTo>
                <a:lnTo>
                  <a:pt x="9317" y="29365"/>
                </a:lnTo>
                <a:lnTo>
                  <a:pt x="8699" y="29586"/>
                </a:lnTo>
                <a:lnTo>
                  <a:pt x="8125" y="29851"/>
                </a:lnTo>
                <a:lnTo>
                  <a:pt x="7551" y="30160"/>
                </a:lnTo>
                <a:lnTo>
                  <a:pt x="7021" y="30469"/>
                </a:lnTo>
                <a:lnTo>
                  <a:pt x="6491" y="30822"/>
                </a:lnTo>
                <a:lnTo>
                  <a:pt x="5961" y="31176"/>
                </a:lnTo>
                <a:lnTo>
                  <a:pt x="5520" y="31573"/>
                </a:lnTo>
                <a:lnTo>
                  <a:pt x="5078" y="31971"/>
                </a:lnTo>
                <a:lnTo>
                  <a:pt x="4637" y="32412"/>
                </a:lnTo>
                <a:lnTo>
                  <a:pt x="4239" y="32854"/>
                </a:lnTo>
                <a:lnTo>
                  <a:pt x="3842" y="33295"/>
                </a:lnTo>
                <a:lnTo>
                  <a:pt x="3489" y="33781"/>
                </a:lnTo>
                <a:lnTo>
                  <a:pt x="3179" y="34311"/>
                </a:lnTo>
                <a:lnTo>
                  <a:pt x="2870" y="34797"/>
                </a:lnTo>
                <a:lnTo>
                  <a:pt x="2605" y="35371"/>
                </a:lnTo>
                <a:lnTo>
                  <a:pt x="2385" y="35901"/>
                </a:lnTo>
                <a:lnTo>
                  <a:pt x="2164" y="36475"/>
                </a:lnTo>
                <a:lnTo>
                  <a:pt x="1987" y="37093"/>
                </a:lnTo>
                <a:lnTo>
                  <a:pt x="1855" y="37711"/>
                </a:lnTo>
                <a:lnTo>
                  <a:pt x="1722" y="38329"/>
                </a:lnTo>
                <a:lnTo>
                  <a:pt x="1634" y="38948"/>
                </a:lnTo>
                <a:lnTo>
                  <a:pt x="1590" y="39610"/>
                </a:lnTo>
                <a:lnTo>
                  <a:pt x="1590" y="40272"/>
                </a:lnTo>
                <a:lnTo>
                  <a:pt x="1590" y="40405"/>
                </a:lnTo>
                <a:lnTo>
                  <a:pt x="1590" y="41111"/>
                </a:lnTo>
                <a:lnTo>
                  <a:pt x="1634" y="41818"/>
                </a:lnTo>
                <a:lnTo>
                  <a:pt x="1722" y="42480"/>
                </a:lnTo>
                <a:lnTo>
                  <a:pt x="1811" y="43098"/>
                </a:lnTo>
                <a:lnTo>
                  <a:pt x="1943" y="43717"/>
                </a:lnTo>
                <a:lnTo>
                  <a:pt x="2120" y="44291"/>
                </a:lnTo>
                <a:lnTo>
                  <a:pt x="2296" y="44821"/>
                </a:lnTo>
                <a:lnTo>
                  <a:pt x="2517" y="45351"/>
                </a:lnTo>
                <a:lnTo>
                  <a:pt x="2782" y="45836"/>
                </a:lnTo>
                <a:lnTo>
                  <a:pt x="3047" y="46322"/>
                </a:lnTo>
                <a:lnTo>
                  <a:pt x="3312" y="46764"/>
                </a:lnTo>
                <a:lnTo>
                  <a:pt x="3665" y="47205"/>
                </a:lnTo>
                <a:lnTo>
                  <a:pt x="3974" y="47603"/>
                </a:lnTo>
                <a:lnTo>
                  <a:pt x="4372" y="47956"/>
                </a:lnTo>
                <a:lnTo>
                  <a:pt x="4769" y="48353"/>
                </a:lnTo>
                <a:lnTo>
                  <a:pt x="5167" y="48707"/>
                </a:lnTo>
                <a:lnTo>
                  <a:pt x="5608" y="49016"/>
                </a:lnTo>
                <a:lnTo>
                  <a:pt x="6094" y="49325"/>
                </a:lnTo>
                <a:lnTo>
                  <a:pt x="7110" y="49899"/>
                </a:lnTo>
                <a:lnTo>
                  <a:pt x="8169" y="50429"/>
                </a:lnTo>
                <a:lnTo>
                  <a:pt x="9362" y="50914"/>
                </a:lnTo>
                <a:lnTo>
                  <a:pt x="10598" y="51356"/>
                </a:lnTo>
                <a:lnTo>
                  <a:pt x="11923" y="51798"/>
                </a:lnTo>
                <a:lnTo>
                  <a:pt x="13336" y="52195"/>
                </a:lnTo>
                <a:lnTo>
                  <a:pt x="14793" y="52593"/>
                </a:lnTo>
                <a:lnTo>
                  <a:pt x="17045" y="53211"/>
                </a:lnTo>
                <a:lnTo>
                  <a:pt x="18017" y="53476"/>
                </a:lnTo>
                <a:lnTo>
                  <a:pt x="18856" y="53785"/>
                </a:lnTo>
                <a:lnTo>
                  <a:pt x="19606" y="54050"/>
                </a:lnTo>
                <a:lnTo>
                  <a:pt x="20269" y="54359"/>
                </a:lnTo>
                <a:lnTo>
                  <a:pt x="20843" y="54624"/>
                </a:lnTo>
                <a:lnTo>
                  <a:pt x="21329" y="54933"/>
                </a:lnTo>
                <a:lnTo>
                  <a:pt x="21726" y="55198"/>
                </a:lnTo>
                <a:lnTo>
                  <a:pt x="22035" y="55507"/>
                </a:lnTo>
                <a:lnTo>
                  <a:pt x="22300" y="55816"/>
                </a:lnTo>
                <a:lnTo>
                  <a:pt x="22521" y="56169"/>
                </a:lnTo>
                <a:lnTo>
                  <a:pt x="22653" y="56523"/>
                </a:lnTo>
                <a:lnTo>
                  <a:pt x="22742" y="56876"/>
                </a:lnTo>
                <a:lnTo>
                  <a:pt x="22830" y="57229"/>
                </a:lnTo>
                <a:lnTo>
                  <a:pt x="22830" y="57627"/>
                </a:lnTo>
                <a:lnTo>
                  <a:pt x="22830" y="57759"/>
                </a:lnTo>
                <a:lnTo>
                  <a:pt x="22786" y="58201"/>
                </a:lnTo>
                <a:lnTo>
                  <a:pt x="22742" y="58598"/>
                </a:lnTo>
                <a:lnTo>
                  <a:pt x="22609" y="58995"/>
                </a:lnTo>
                <a:lnTo>
                  <a:pt x="22433" y="59349"/>
                </a:lnTo>
                <a:lnTo>
                  <a:pt x="22212" y="59658"/>
                </a:lnTo>
                <a:lnTo>
                  <a:pt x="21947" y="59967"/>
                </a:lnTo>
                <a:lnTo>
                  <a:pt x="21638" y="60276"/>
                </a:lnTo>
                <a:lnTo>
                  <a:pt x="21284" y="60497"/>
                </a:lnTo>
                <a:lnTo>
                  <a:pt x="20887" y="60762"/>
                </a:lnTo>
                <a:lnTo>
                  <a:pt x="20490" y="60938"/>
                </a:lnTo>
                <a:lnTo>
                  <a:pt x="20004" y="61115"/>
                </a:lnTo>
                <a:lnTo>
                  <a:pt x="19474" y="61248"/>
                </a:lnTo>
                <a:lnTo>
                  <a:pt x="18944" y="61380"/>
                </a:lnTo>
                <a:lnTo>
                  <a:pt x="18370" y="61468"/>
                </a:lnTo>
                <a:lnTo>
                  <a:pt x="17752" y="61512"/>
                </a:lnTo>
                <a:lnTo>
                  <a:pt x="16250" y="61512"/>
                </a:lnTo>
                <a:lnTo>
                  <a:pt x="15411" y="61424"/>
                </a:lnTo>
                <a:lnTo>
                  <a:pt x="14572" y="61336"/>
                </a:lnTo>
                <a:lnTo>
                  <a:pt x="13777" y="61159"/>
                </a:lnTo>
                <a:lnTo>
                  <a:pt x="13027" y="60983"/>
                </a:lnTo>
                <a:lnTo>
                  <a:pt x="12232" y="60762"/>
                </a:lnTo>
                <a:lnTo>
                  <a:pt x="11481" y="60497"/>
                </a:lnTo>
                <a:lnTo>
                  <a:pt x="10775" y="60232"/>
                </a:lnTo>
                <a:lnTo>
                  <a:pt x="10024" y="59879"/>
                </a:lnTo>
                <a:lnTo>
                  <a:pt x="9317" y="59525"/>
                </a:lnTo>
                <a:lnTo>
                  <a:pt x="8611" y="59128"/>
                </a:lnTo>
                <a:lnTo>
                  <a:pt x="7904" y="58686"/>
                </a:lnTo>
                <a:lnTo>
                  <a:pt x="7198" y="58245"/>
                </a:lnTo>
                <a:lnTo>
                  <a:pt x="6535" y="57759"/>
                </a:lnTo>
                <a:lnTo>
                  <a:pt x="5167" y="56699"/>
                </a:lnTo>
                <a:lnTo>
                  <a:pt x="0" y="62881"/>
                </a:lnTo>
                <a:lnTo>
                  <a:pt x="883" y="63676"/>
                </a:lnTo>
                <a:lnTo>
                  <a:pt x="1855" y="64383"/>
                </a:lnTo>
                <a:lnTo>
                  <a:pt x="2826" y="65045"/>
                </a:lnTo>
                <a:lnTo>
                  <a:pt x="3798" y="65663"/>
                </a:lnTo>
                <a:lnTo>
                  <a:pt x="4813" y="66237"/>
                </a:lnTo>
                <a:lnTo>
                  <a:pt x="5873" y="66767"/>
                </a:lnTo>
                <a:lnTo>
                  <a:pt x="6889" y="67253"/>
                </a:lnTo>
                <a:lnTo>
                  <a:pt x="7993" y="67695"/>
                </a:lnTo>
                <a:lnTo>
                  <a:pt x="9053" y="68048"/>
                </a:lnTo>
                <a:lnTo>
                  <a:pt x="10156" y="68357"/>
                </a:lnTo>
                <a:lnTo>
                  <a:pt x="11260" y="68622"/>
                </a:lnTo>
                <a:lnTo>
                  <a:pt x="12409" y="68887"/>
                </a:lnTo>
                <a:lnTo>
                  <a:pt x="13513" y="69019"/>
                </a:lnTo>
                <a:lnTo>
                  <a:pt x="14661" y="69152"/>
                </a:lnTo>
                <a:lnTo>
                  <a:pt x="15765" y="69240"/>
                </a:lnTo>
                <a:lnTo>
                  <a:pt x="16913" y="69284"/>
                </a:lnTo>
                <a:lnTo>
                  <a:pt x="18502" y="69196"/>
                </a:lnTo>
                <a:lnTo>
                  <a:pt x="19253" y="69152"/>
                </a:lnTo>
                <a:lnTo>
                  <a:pt x="20004" y="69064"/>
                </a:lnTo>
                <a:lnTo>
                  <a:pt x="20755" y="68931"/>
                </a:lnTo>
                <a:lnTo>
                  <a:pt x="21461" y="68799"/>
                </a:lnTo>
                <a:lnTo>
                  <a:pt x="22123" y="68622"/>
                </a:lnTo>
                <a:lnTo>
                  <a:pt x="22830" y="68445"/>
                </a:lnTo>
                <a:lnTo>
                  <a:pt x="23492" y="68225"/>
                </a:lnTo>
                <a:lnTo>
                  <a:pt x="24111" y="68004"/>
                </a:lnTo>
                <a:lnTo>
                  <a:pt x="24729" y="67739"/>
                </a:lnTo>
                <a:lnTo>
                  <a:pt x="25303" y="67430"/>
                </a:lnTo>
                <a:lnTo>
                  <a:pt x="25877" y="67121"/>
                </a:lnTo>
                <a:lnTo>
                  <a:pt x="26407" y="66811"/>
                </a:lnTo>
                <a:lnTo>
                  <a:pt x="26937" y="66414"/>
                </a:lnTo>
                <a:lnTo>
                  <a:pt x="27422" y="66061"/>
                </a:lnTo>
                <a:lnTo>
                  <a:pt x="27908" y="65663"/>
                </a:lnTo>
                <a:lnTo>
                  <a:pt x="28350" y="65222"/>
                </a:lnTo>
                <a:lnTo>
                  <a:pt x="28791" y="64780"/>
                </a:lnTo>
                <a:lnTo>
                  <a:pt x="29189" y="64294"/>
                </a:lnTo>
                <a:lnTo>
                  <a:pt x="29542" y="63809"/>
                </a:lnTo>
                <a:lnTo>
                  <a:pt x="29895" y="63279"/>
                </a:lnTo>
                <a:lnTo>
                  <a:pt x="30160" y="62749"/>
                </a:lnTo>
                <a:lnTo>
                  <a:pt x="30469" y="62175"/>
                </a:lnTo>
                <a:lnTo>
                  <a:pt x="30690" y="61601"/>
                </a:lnTo>
                <a:lnTo>
                  <a:pt x="30911" y="60983"/>
                </a:lnTo>
                <a:lnTo>
                  <a:pt x="31088" y="60364"/>
                </a:lnTo>
                <a:lnTo>
                  <a:pt x="31264" y="59702"/>
                </a:lnTo>
                <a:lnTo>
                  <a:pt x="31397" y="59040"/>
                </a:lnTo>
                <a:lnTo>
                  <a:pt x="31485" y="58333"/>
                </a:lnTo>
                <a:lnTo>
                  <a:pt x="31529" y="57627"/>
                </a:lnTo>
                <a:lnTo>
                  <a:pt x="31529" y="56920"/>
                </a:lnTo>
                <a:lnTo>
                  <a:pt x="31529" y="56788"/>
                </a:lnTo>
                <a:lnTo>
                  <a:pt x="31529" y="56169"/>
                </a:lnTo>
                <a:lnTo>
                  <a:pt x="31485" y="55551"/>
                </a:lnTo>
                <a:lnTo>
                  <a:pt x="31397" y="54933"/>
                </a:lnTo>
                <a:lnTo>
                  <a:pt x="31308" y="54359"/>
                </a:lnTo>
                <a:lnTo>
                  <a:pt x="31220" y="53829"/>
                </a:lnTo>
                <a:lnTo>
                  <a:pt x="31043" y="53299"/>
                </a:lnTo>
                <a:lnTo>
                  <a:pt x="30911" y="52769"/>
                </a:lnTo>
                <a:lnTo>
                  <a:pt x="30690" y="52283"/>
                </a:lnTo>
                <a:lnTo>
                  <a:pt x="30469" y="51798"/>
                </a:lnTo>
                <a:lnTo>
                  <a:pt x="30249" y="51356"/>
                </a:lnTo>
                <a:lnTo>
                  <a:pt x="29984" y="50914"/>
                </a:lnTo>
                <a:lnTo>
                  <a:pt x="29675" y="50517"/>
                </a:lnTo>
                <a:lnTo>
                  <a:pt x="29365" y="50120"/>
                </a:lnTo>
                <a:lnTo>
                  <a:pt x="29012" y="49722"/>
                </a:lnTo>
                <a:lnTo>
                  <a:pt x="28659" y="49369"/>
                </a:lnTo>
                <a:lnTo>
                  <a:pt x="28261" y="49016"/>
                </a:lnTo>
                <a:lnTo>
                  <a:pt x="27378" y="48309"/>
                </a:lnTo>
                <a:lnTo>
                  <a:pt x="26451" y="47735"/>
                </a:lnTo>
                <a:lnTo>
                  <a:pt x="25391" y="47161"/>
                </a:lnTo>
                <a:lnTo>
                  <a:pt x="24287" y="46631"/>
                </a:lnTo>
                <a:lnTo>
                  <a:pt x="23051" y="46145"/>
                </a:lnTo>
                <a:lnTo>
                  <a:pt x="21770" y="45660"/>
                </a:lnTo>
                <a:lnTo>
                  <a:pt x="20357" y="45262"/>
                </a:lnTo>
                <a:lnTo>
                  <a:pt x="18900" y="44821"/>
                </a:lnTo>
                <a:lnTo>
                  <a:pt x="16559" y="44202"/>
                </a:lnTo>
                <a:lnTo>
                  <a:pt x="14661" y="43628"/>
                </a:lnTo>
                <a:lnTo>
                  <a:pt x="13866" y="43363"/>
                </a:lnTo>
                <a:lnTo>
                  <a:pt x="13159" y="43098"/>
                </a:lnTo>
                <a:lnTo>
                  <a:pt x="12541" y="42834"/>
                </a:lnTo>
                <a:lnTo>
                  <a:pt x="12011" y="42524"/>
                </a:lnTo>
                <a:lnTo>
                  <a:pt x="11570" y="42259"/>
                </a:lnTo>
                <a:lnTo>
                  <a:pt x="11216" y="41950"/>
                </a:lnTo>
                <a:lnTo>
                  <a:pt x="10907" y="41597"/>
                </a:lnTo>
                <a:lnTo>
                  <a:pt x="10686" y="41288"/>
                </a:lnTo>
                <a:lnTo>
                  <a:pt x="10510" y="40891"/>
                </a:lnTo>
                <a:lnTo>
                  <a:pt x="10377" y="40493"/>
                </a:lnTo>
                <a:lnTo>
                  <a:pt x="10333" y="40052"/>
                </a:lnTo>
                <a:lnTo>
                  <a:pt x="10289" y="39610"/>
                </a:lnTo>
                <a:lnTo>
                  <a:pt x="10289" y="39477"/>
                </a:lnTo>
                <a:lnTo>
                  <a:pt x="10333" y="39124"/>
                </a:lnTo>
                <a:lnTo>
                  <a:pt x="10377" y="38771"/>
                </a:lnTo>
                <a:lnTo>
                  <a:pt x="10466" y="38462"/>
                </a:lnTo>
                <a:lnTo>
                  <a:pt x="10642" y="38109"/>
                </a:lnTo>
                <a:lnTo>
                  <a:pt x="10819" y="37799"/>
                </a:lnTo>
                <a:lnTo>
                  <a:pt x="11040" y="37535"/>
                </a:lnTo>
                <a:lnTo>
                  <a:pt x="11305" y="37270"/>
                </a:lnTo>
                <a:lnTo>
                  <a:pt x="11614" y="37005"/>
                </a:lnTo>
                <a:lnTo>
                  <a:pt x="11923" y="36784"/>
                </a:lnTo>
                <a:lnTo>
                  <a:pt x="12320" y="36607"/>
                </a:lnTo>
                <a:lnTo>
                  <a:pt x="12762" y="36431"/>
                </a:lnTo>
                <a:lnTo>
                  <a:pt x="13203" y="36298"/>
                </a:lnTo>
                <a:lnTo>
                  <a:pt x="13689" y="36166"/>
                </a:lnTo>
                <a:lnTo>
                  <a:pt x="14219" y="36077"/>
                </a:lnTo>
                <a:lnTo>
                  <a:pt x="14793" y="36033"/>
                </a:lnTo>
                <a:lnTo>
                  <a:pt x="16074" y="36033"/>
                </a:lnTo>
                <a:lnTo>
                  <a:pt x="16692" y="36077"/>
                </a:lnTo>
                <a:lnTo>
                  <a:pt x="17310" y="36166"/>
                </a:lnTo>
                <a:lnTo>
                  <a:pt x="17973" y="36298"/>
                </a:lnTo>
                <a:lnTo>
                  <a:pt x="18591" y="36431"/>
                </a:lnTo>
                <a:lnTo>
                  <a:pt x="19253" y="36607"/>
                </a:lnTo>
                <a:lnTo>
                  <a:pt x="19871" y="36828"/>
                </a:lnTo>
                <a:lnTo>
                  <a:pt x="20534" y="37049"/>
                </a:lnTo>
                <a:lnTo>
                  <a:pt x="21858" y="37623"/>
                </a:lnTo>
                <a:lnTo>
                  <a:pt x="23139" y="38285"/>
                </a:lnTo>
                <a:lnTo>
                  <a:pt x="24464" y="39080"/>
                </a:lnTo>
                <a:lnTo>
                  <a:pt x="25789" y="39919"/>
                </a:lnTo>
                <a:lnTo>
                  <a:pt x="30337" y="33339"/>
                </a:lnTo>
                <a:lnTo>
                  <a:pt x="29586" y="32765"/>
                </a:lnTo>
                <a:lnTo>
                  <a:pt x="28791" y="32191"/>
                </a:lnTo>
                <a:lnTo>
                  <a:pt x="27952" y="31661"/>
                </a:lnTo>
                <a:lnTo>
                  <a:pt x="27158" y="31176"/>
                </a:lnTo>
                <a:lnTo>
                  <a:pt x="26274" y="30734"/>
                </a:lnTo>
                <a:lnTo>
                  <a:pt x="25391" y="30293"/>
                </a:lnTo>
                <a:lnTo>
                  <a:pt x="24508" y="29939"/>
                </a:lnTo>
                <a:lnTo>
                  <a:pt x="23581" y="29586"/>
                </a:lnTo>
                <a:lnTo>
                  <a:pt x="22653" y="29277"/>
                </a:lnTo>
                <a:lnTo>
                  <a:pt x="21726" y="29012"/>
                </a:lnTo>
                <a:lnTo>
                  <a:pt x="20710" y="28791"/>
                </a:lnTo>
                <a:lnTo>
                  <a:pt x="19739" y="28615"/>
                </a:lnTo>
                <a:lnTo>
                  <a:pt x="18723" y="28438"/>
                </a:lnTo>
                <a:lnTo>
                  <a:pt x="17663" y="28350"/>
                </a:lnTo>
                <a:lnTo>
                  <a:pt x="16604" y="28305"/>
                </a:lnTo>
                <a:lnTo>
                  <a:pt x="15544" y="28261"/>
                </a:lnTo>
                <a:close/>
                <a:moveTo>
                  <a:pt x="166566" y="37711"/>
                </a:moveTo>
                <a:lnTo>
                  <a:pt x="165462" y="37755"/>
                </a:lnTo>
                <a:lnTo>
                  <a:pt x="164358" y="37888"/>
                </a:lnTo>
                <a:lnTo>
                  <a:pt x="163254" y="38064"/>
                </a:lnTo>
                <a:lnTo>
                  <a:pt x="162239" y="38374"/>
                </a:lnTo>
                <a:lnTo>
                  <a:pt x="161267" y="38727"/>
                </a:lnTo>
                <a:lnTo>
                  <a:pt x="160340" y="39124"/>
                </a:lnTo>
                <a:lnTo>
                  <a:pt x="159501" y="39654"/>
                </a:lnTo>
                <a:lnTo>
                  <a:pt x="158706" y="40228"/>
                </a:lnTo>
                <a:lnTo>
                  <a:pt x="157955" y="40891"/>
                </a:lnTo>
                <a:lnTo>
                  <a:pt x="157646" y="41244"/>
                </a:lnTo>
                <a:lnTo>
                  <a:pt x="157337" y="41597"/>
                </a:lnTo>
                <a:lnTo>
                  <a:pt x="157028" y="41995"/>
                </a:lnTo>
                <a:lnTo>
                  <a:pt x="156763" y="42392"/>
                </a:lnTo>
                <a:lnTo>
                  <a:pt x="156542" y="42834"/>
                </a:lnTo>
                <a:lnTo>
                  <a:pt x="156321" y="43275"/>
                </a:lnTo>
                <a:lnTo>
                  <a:pt x="156100" y="43717"/>
                </a:lnTo>
                <a:lnTo>
                  <a:pt x="155924" y="44202"/>
                </a:lnTo>
                <a:lnTo>
                  <a:pt x="155791" y="44688"/>
                </a:lnTo>
                <a:lnTo>
                  <a:pt x="155659" y="45218"/>
                </a:lnTo>
                <a:lnTo>
                  <a:pt x="155571" y="45748"/>
                </a:lnTo>
                <a:lnTo>
                  <a:pt x="155482" y="46278"/>
                </a:lnTo>
                <a:lnTo>
                  <a:pt x="155438" y="46808"/>
                </a:lnTo>
                <a:lnTo>
                  <a:pt x="155438" y="47382"/>
                </a:lnTo>
                <a:lnTo>
                  <a:pt x="155438" y="47514"/>
                </a:lnTo>
                <a:lnTo>
                  <a:pt x="155438" y="48044"/>
                </a:lnTo>
                <a:lnTo>
                  <a:pt x="155482" y="48574"/>
                </a:lnTo>
                <a:lnTo>
                  <a:pt x="155526" y="49060"/>
                </a:lnTo>
                <a:lnTo>
                  <a:pt x="155659" y="49546"/>
                </a:lnTo>
                <a:lnTo>
                  <a:pt x="155747" y="50031"/>
                </a:lnTo>
                <a:lnTo>
                  <a:pt x="155880" y="50429"/>
                </a:lnTo>
                <a:lnTo>
                  <a:pt x="156056" y="50870"/>
                </a:lnTo>
                <a:lnTo>
                  <a:pt x="156233" y="51268"/>
                </a:lnTo>
                <a:lnTo>
                  <a:pt x="156675" y="52018"/>
                </a:lnTo>
                <a:lnTo>
                  <a:pt x="157160" y="52681"/>
                </a:lnTo>
                <a:lnTo>
                  <a:pt x="157734" y="53299"/>
                </a:lnTo>
                <a:lnTo>
                  <a:pt x="158397" y="53829"/>
                </a:lnTo>
                <a:lnTo>
                  <a:pt x="159059" y="54359"/>
                </a:lnTo>
                <a:lnTo>
                  <a:pt x="159766" y="54800"/>
                </a:lnTo>
                <a:lnTo>
                  <a:pt x="160516" y="55198"/>
                </a:lnTo>
                <a:lnTo>
                  <a:pt x="161311" y="55551"/>
                </a:lnTo>
                <a:lnTo>
                  <a:pt x="162106" y="55860"/>
                </a:lnTo>
                <a:lnTo>
                  <a:pt x="162901" y="56169"/>
                </a:lnTo>
                <a:lnTo>
                  <a:pt x="164535" y="56699"/>
                </a:lnTo>
                <a:lnTo>
                  <a:pt x="166919" y="57406"/>
                </a:lnTo>
                <a:lnTo>
                  <a:pt x="168023" y="57759"/>
                </a:lnTo>
                <a:lnTo>
                  <a:pt x="168951" y="58112"/>
                </a:lnTo>
                <a:lnTo>
                  <a:pt x="169348" y="58333"/>
                </a:lnTo>
                <a:lnTo>
                  <a:pt x="169745" y="58554"/>
                </a:lnTo>
                <a:lnTo>
                  <a:pt x="170055" y="58775"/>
                </a:lnTo>
                <a:lnTo>
                  <a:pt x="170320" y="58995"/>
                </a:lnTo>
                <a:lnTo>
                  <a:pt x="170540" y="59260"/>
                </a:lnTo>
                <a:lnTo>
                  <a:pt x="170717" y="59570"/>
                </a:lnTo>
                <a:lnTo>
                  <a:pt x="170805" y="59879"/>
                </a:lnTo>
                <a:lnTo>
                  <a:pt x="170849" y="60232"/>
                </a:lnTo>
                <a:lnTo>
                  <a:pt x="170849" y="60320"/>
                </a:lnTo>
                <a:lnTo>
                  <a:pt x="170849" y="60585"/>
                </a:lnTo>
                <a:lnTo>
                  <a:pt x="170805" y="60806"/>
                </a:lnTo>
                <a:lnTo>
                  <a:pt x="170717" y="61027"/>
                </a:lnTo>
                <a:lnTo>
                  <a:pt x="170629" y="61248"/>
                </a:lnTo>
                <a:lnTo>
                  <a:pt x="170496" y="61468"/>
                </a:lnTo>
                <a:lnTo>
                  <a:pt x="170364" y="61645"/>
                </a:lnTo>
                <a:lnTo>
                  <a:pt x="170187" y="61822"/>
                </a:lnTo>
                <a:lnTo>
                  <a:pt x="169966" y="61954"/>
                </a:lnTo>
                <a:lnTo>
                  <a:pt x="169745" y="62131"/>
                </a:lnTo>
                <a:lnTo>
                  <a:pt x="169481" y="62263"/>
                </a:lnTo>
                <a:lnTo>
                  <a:pt x="169171" y="62351"/>
                </a:lnTo>
                <a:lnTo>
                  <a:pt x="168818" y="62440"/>
                </a:lnTo>
                <a:lnTo>
                  <a:pt x="168067" y="62572"/>
                </a:lnTo>
                <a:lnTo>
                  <a:pt x="167228" y="62616"/>
                </a:lnTo>
                <a:lnTo>
                  <a:pt x="166654" y="62572"/>
                </a:lnTo>
                <a:lnTo>
                  <a:pt x="166124" y="62528"/>
                </a:lnTo>
                <a:lnTo>
                  <a:pt x="165550" y="62484"/>
                </a:lnTo>
                <a:lnTo>
                  <a:pt x="164976" y="62351"/>
                </a:lnTo>
                <a:lnTo>
                  <a:pt x="163784" y="62087"/>
                </a:lnTo>
                <a:lnTo>
                  <a:pt x="162548" y="61689"/>
                </a:lnTo>
                <a:lnTo>
                  <a:pt x="161311" y="61159"/>
                </a:lnTo>
                <a:lnTo>
                  <a:pt x="160075" y="60541"/>
                </a:lnTo>
                <a:lnTo>
                  <a:pt x="158838" y="59790"/>
                </a:lnTo>
                <a:lnTo>
                  <a:pt x="157602" y="58951"/>
                </a:lnTo>
                <a:lnTo>
                  <a:pt x="153893" y="64648"/>
                </a:lnTo>
                <a:lnTo>
                  <a:pt x="154643" y="65222"/>
                </a:lnTo>
                <a:lnTo>
                  <a:pt x="155438" y="65752"/>
                </a:lnTo>
                <a:lnTo>
                  <a:pt x="156233" y="66282"/>
                </a:lnTo>
                <a:lnTo>
                  <a:pt x="157028" y="66723"/>
                </a:lnTo>
                <a:lnTo>
                  <a:pt x="157867" y="67121"/>
                </a:lnTo>
                <a:lnTo>
                  <a:pt x="158662" y="67518"/>
                </a:lnTo>
                <a:lnTo>
                  <a:pt x="159501" y="67871"/>
                </a:lnTo>
                <a:lnTo>
                  <a:pt x="160340" y="68136"/>
                </a:lnTo>
                <a:lnTo>
                  <a:pt x="161179" y="68401"/>
                </a:lnTo>
                <a:lnTo>
                  <a:pt x="162018" y="68666"/>
                </a:lnTo>
                <a:lnTo>
                  <a:pt x="162857" y="68843"/>
                </a:lnTo>
                <a:lnTo>
                  <a:pt x="163696" y="68975"/>
                </a:lnTo>
                <a:lnTo>
                  <a:pt x="164535" y="69108"/>
                </a:lnTo>
                <a:lnTo>
                  <a:pt x="165374" y="69196"/>
                </a:lnTo>
                <a:lnTo>
                  <a:pt x="166169" y="69240"/>
                </a:lnTo>
                <a:lnTo>
                  <a:pt x="166963" y="69284"/>
                </a:lnTo>
                <a:lnTo>
                  <a:pt x="168200" y="69240"/>
                </a:lnTo>
                <a:lnTo>
                  <a:pt x="169392" y="69108"/>
                </a:lnTo>
                <a:lnTo>
                  <a:pt x="170496" y="68931"/>
                </a:lnTo>
                <a:lnTo>
                  <a:pt x="171600" y="68666"/>
                </a:lnTo>
                <a:lnTo>
                  <a:pt x="172616" y="68357"/>
                </a:lnTo>
                <a:lnTo>
                  <a:pt x="173587" y="67915"/>
                </a:lnTo>
                <a:lnTo>
                  <a:pt x="174470" y="67430"/>
                </a:lnTo>
                <a:lnTo>
                  <a:pt x="174912" y="67165"/>
                </a:lnTo>
                <a:lnTo>
                  <a:pt x="175309" y="66900"/>
                </a:lnTo>
                <a:lnTo>
                  <a:pt x="175663" y="66547"/>
                </a:lnTo>
                <a:lnTo>
                  <a:pt x="176060" y="66237"/>
                </a:lnTo>
                <a:lnTo>
                  <a:pt x="176369" y="65884"/>
                </a:lnTo>
                <a:lnTo>
                  <a:pt x="176723" y="65487"/>
                </a:lnTo>
                <a:lnTo>
                  <a:pt x="176987" y="65133"/>
                </a:lnTo>
                <a:lnTo>
                  <a:pt x="177297" y="64692"/>
                </a:lnTo>
                <a:lnTo>
                  <a:pt x="177517" y="64250"/>
                </a:lnTo>
                <a:lnTo>
                  <a:pt x="177738" y="63809"/>
                </a:lnTo>
                <a:lnTo>
                  <a:pt x="177959" y="63323"/>
                </a:lnTo>
                <a:lnTo>
                  <a:pt x="178136" y="62837"/>
                </a:lnTo>
                <a:lnTo>
                  <a:pt x="178312" y="62307"/>
                </a:lnTo>
                <a:lnTo>
                  <a:pt x="178445" y="61777"/>
                </a:lnTo>
                <a:lnTo>
                  <a:pt x="178533" y="61203"/>
                </a:lnTo>
                <a:lnTo>
                  <a:pt x="178577" y="60629"/>
                </a:lnTo>
                <a:lnTo>
                  <a:pt x="178621" y="60055"/>
                </a:lnTo>
                <a:lnTo>
                  <a:pt x="178666" y="59393"/>
                </a:lnTo>
                <a:lnTo>
                  <a:pt x="178666" y="59305"/>
                </a:lnTo>
                <a:lnTo>
                  <a:pt x="178621" y="58775"/>
                </a:lnTo>
                <a:lnTo>
                  <a:pt x="178577" y="58289"/>
                </a:lnTo>
                <a:lnTo>
                  <a:pt x="178533" y="57803"/>
                </a:lnTo>
                <a:lnTo>
                  <a:pt x="178445" y="57362"/>
                </a:lnTo>
                <a:lnTo>
                  <a:pt x="178312" y="56920"/>
                </a:lnTo>
                <a:lnTo>
                  <a:pt x="178180" y="56523"/>
                </a:lnTo>
                <a:lnTo>
                  <a:pt x="178003" y="56125"/>
                </a:lnTo>
                <a:lnTo>
                  <a:pt x="177827" y="55728"/>
                </a:lnTo>
                <a:lnTo>
                  <a:pt x="177385" y="55021"/>
                </a:lnTo>
                <a:lnTo>
                  <a:pt x="176855" y="54359"/>
                </a:lnTo>
                <a:lnTo>
                  <a:pt x="176281" y="53741"/>
                </a:lnTo>
                <a:lnTo>
                  <a:pt x="175663" y="53211"/>
                </a:lnTo>
                <a:lnTo>
                  <a:pt x="174956" y="52725"/>
                </a:lnTo>
                <a:lnTo>
                  <a:pt x="174206" y="52283"/>
                </a:lnTo>
                <a:lnTo>
                  <a:pt x="173455" y="51842"/>
                </a:lnTo>
                <a:lnTo>
                  <a:pt x="172660" y="51489"/>
                </a:lnTo>
                <a:lnTo>
                  <a:pt x="171865" y="51135"/>
                </a:lnTo>
                <a:lnTo>
                  <a:pt x="171070" y="50826"/>
                </a:lnTo>
                <a:lnTo>
                  <a:pt x="169436" y="50252"/>
                </a:lnTo>
                <a:lnTo>
                  <a:pt x="167052" y="49457"/>
                </a:lnTo>
                <a:lnTo>
                  <a:pt x="166036" y="49060"/>
                </a:lnTo>
                <a:lnTo>
                  <a:pt x="165109" y="48618"/>
                </a:lnTo>
                <a:lnTo>
                  <a:pt x="164667" y="48442"/>
                </a:lnTo>
                <a:lnTo>
                  <a:pt x="164314" y="48221"/>
                </a:lnTo>
                <a:lnTo>
                  <a:pt x="164005" y="47956"/>
                </a:lnTo>
                <a:lnTo>
                  <a:pt x="163740" y="47735"/>
                </a:lnTo>
                <a:lnTo>
                  <a:pt x="163519" y="47470"/>
                </a:lnTo>
                <a:lnTo>
                  <a:pt x="163342" y="47205"/>
                </a:lnTo>
                <a:lnTo>
                  <a:pt x="163254" y="46896"/>
                </a:lnTo>
                <a:lnTo>
                  <a:pt x="163210" y="46587"/>
                </a:lnTo>
                <a:lnTo>
                  <a:pt x="163210" y="46499"/>
                </a:lnTo>
                <a:lnTo>
                  <a:pt x="163254" y="46057"/>
                </a:lnTo>
                <a:lnTo>
                  <a:pt x="163342" y="45836"/>
                </a:lnTo>
                <a:lnTo>
                  <a:pt x="163431" y="45660"/>
                </a:lnTo>
                <a:lnTo>
                  <a:pt x="163519" y="45483"/>
                </a:lnTo>
                <a:lnTo>
                  <a:pt x="163696" y="45306"/>
                </a:lnTo>
                <a:lnTo>
                  <a:pt x="164049" y="44997"/>
                </a:lnTo>
                <a:lnTo>
                  <a:pt x="164491" y="44732"/>
                </a:lnTo>
                <a:lnTo>
                  <a:pt x="165021" y="44556"/>
                </a:lnTo>
                <a:lnTo>
                  <a:pt x="165683" y="44423"/>
                </a:lnTo>
                <a:lnTo>
                  <a:pt x="166434" y="44379"/>
                </a:lnTo>
                <a:lnTo>
                  <a:pt x="167273" y="44423"/>
                </a:lnTo>
                <a:lnTo>
                  <a:pt x="168200" y="44556"/>
                </a:lnTo>
                <a:lnTo>
                  <a:pt x="169216" y="44821"/>
                </a:lnTo>
                <a:lnTo>
                  <a:pt x="170231" y="45130"/>
                </a:lnTo>
                <a:lnTo>
                  <a:pt x="171335" y="45571"/>
                </a:lnTo>
                <a:lnTo>
                  <a:pt x="172439" y="46057"/>
                </a:lnTo>
                <a:lnTo>
                  <a:pt x="173543" y="46587"/>
                </a:lnTo>
                <a:lnTo>
                  <a:pt x="174647" y="47249"/>
                </a:lnTo>
                <a:lnTo>
                  <a:pt x="177959" y="41244"/>
                </a:lnTo>
                <a:lnTo>
                  <a:pt x="177341" y="40846"/>
                </a:lnTo>
                <a:lnTo>
                  <a:pt x="176678" y="40449"/>
                </a:lnTo>
                <a:lnTo>
                  <a:pt x="176016" y="40096"/>
                </a:lnTo>
                <a:lnTo>
                  <a:pt x="175354" y="39742"/>
                </a:lnTo>
                <a:lnTo>
                  <a:pt x="174647" y="39433"/>
                </a:lnTo>
                <a:lnTo>
                  <a:pt x="173941" y="39168"/>
                </a:lnTo>
                <a:lnTo>
                  <a:pt x="173234" y="38903"/>
                </a:lnTo>
                <a:lnTo>
                  <a:pt x="172483" y="38638"/>
                </a:lnTo>
                <a:lnTo>
                  <a:pt x="171777" y="38418"/>
                </a:lnTo>
                <a:lnTo>
                  <a:pt x="171026" y="38241"/>
                </a:lnTo>
                <a:lnTo>
                  <a:pt x="170275" y="38109"/>
                </a:lnTo>
                <a:lnTo>
                  <a:pt x="169525" y="37976"/>
                </a:lnTo>
                <a:lnTo>
                  <a:pt x="168774" y="37844"/>
                </a:lnTo>
                <a:lnTo>
                  <a:pt x="168067" y="37799"/>
                </a:lnTo>
                <a:lnTo>
                  <a:pt x="167317" y="37755"/>
                </a:lnTo>
                <a:lnTo>
                  <a:pt x="166566" y="37711"/>
                </a:lnTo>
                <a:close/>
                <a:moveTo>
                  <a:pt x="49943" y="37623"/>
                </a:moveTo>
                <a:lnTo>
                  <a:pt x="49104" y="37667"/>
                </a:lnTo>
                <a:lnTo>
                  <a:pt x="48265" y="37799"/>
                </a:lnTo>
                <a:lnTo>
                  <a:pt x="47426" y="37932"/>
                </a:lnTo>
                <a:lnTo>
                  <a:pt x="46631" y="38109"/>
                </a:lnTo>
                <a:lnTo>
                  <a:pt x="45881" y="38329"/>
                </a:lnTo>
                <a:lnTo>
                  <a:pt x="45086" y="38594"/>
                </a:lnTo>
                <a:lnTo>
                  <a:pt x="44379" y="38859"/>
                </a:lnTo>
                <a:lnTo>
                  <a:pt x="43673" y="39168"/>
                </a:lnTo>
                <a:lnTo>
                  <a:pt x="42966" y="39522"/>
                </a:lnTo>
                <a:lnTo>
                  <a:pt x="42304" y="39919"/>
                </a:lnTo>
                <a:lnTo>
                  <a:pt x="41642" y="40317"/>
                </a:lnTo>
                <a:lnTo>
                  <a:pt x="41023" y="40758"/>
                </a:lnTo>
                <a:lnTo>
                  <a:pt x="40405" y="41244"/>
                </a:lnTo>
                <a:lnTo>
                  <a:pt x="39831" y="41774"/>
                </a:lnTo>
                <a:lnTo>
                  <a:pt x="39301" y="42259"/>
                </a:lnTo>
                <a:lnTo>
                  <a:pt x="38771" y="42834"/>
                </a:lnTo>
                <a:lnTo>
                  <a:pt x="38285" y="43408"/>
                </a:lnTo>
                <a:lnTo>
                  <a:pt x="37844" y="44026"/>
                </a:lnTo>
                <a:lnTo>
                  <a:pt x="37402" y="44644"/>
                </a:lnTo>
                <a:lnTo>
                  <a:pt x="37005" y="45262"/>
                </a:lnTo>
                <a:lnTo>
                  <a:pt x="36652" y="45925"/>
                </a:lnTo>
                <a:lnTo>
                  <a:pt x="36298" y="46631"/>
                </a:lnTo>
                <a:lnTo>
                  <a:pt x="35989" y="47338"/>
                </a:lnTo>
                <a:lnTo>
                  <a:pt x="35724" y="48044"/>
                </a:lnTo>
                <a:lnTo>
                  <a:pt x="35503" y="48795"/>
                </a:lnTo>
                <a:lnTo>
                  <a:pt x="35283" y="49546"/>
                </a:lnTo>
                <a:lnTo>
                  <a:pt x="35106" y="50296"/>
                </a:lnTo>
                <a:lnTo>
                  <a:pt x="34974" y="51091"/>
                </a:lnTo>
                <a:lnTo>
                  <a:pt x="34885" y="51886"/>
                </a:lnTo>
                <a:lnTo>
                  <a:pt x="34841" y="52681"/>
                </a:lnTo>
                <a:lnTo>
                  <a:pt x="34797" y="53476"/>
                </a:lnTo>
                <a:lnTo>
                  <a:pt x="34797" y="53608"/>
                </a:lnTo>
                <a:lnTo>
                  <a:pt x="34841" y="54403"/>
                </a:lnTo>
                <a:lnTo>
                  <a:pt x="34885" y="55198"/>
                </a:lnTo>
                <a:lnTo>
                  <a:pt x="34974" y="55993"/>
                </a:lnTo>
                <a:lnTo>
                  <a:pt x="35106" y="56788"/>
                </a:lnTo>
                <a:lnTo>
                  <a:pt x="35283" y="57538"/>
                </a:lnTo>
                <a:lnTo>
                  <a:pt x="35503" y="58289"/>
                </a:lnTo>
                <a:lnTo>
                  <a:pt x="35724" y="59040"/>
                </a:lnTo>
                <a:lnTo>
                  <a:pt x="35989" y="59746"/>
                </a:lnTo>
                <a:lnTo>
                  <a:pt x="36298" y="60453"/>
                </a:lnTo>
                <a:lnTo>
                  <a:pt x="36652" y="61115"/>
                </a:lnTo>
                <a:lnTo>
                  <a:pt x="37005" y="61777"/>
                </a:lnTo>
                <a:lnTo>
                  <a:pt x="37402" y="62440"/>
                </a:lnTo>
                <a:lnTo>
                  <a:pt x="37844" y="63058"/>
                </a:lnTo>
                <a:lnTo>
                  <a:pt x="38330" y="63632"/>
                </a:lnTo>
                <a:lnTo>
                  <a:pt x="38815" y="64206"/>
                </a:lnTo>
                <a:lnTo>
                  <a:pt x="39301" y="64780"/>
                </a:lnTo>
                <a:lnTo>
                  <a:pt x="39875" y="65266"/>
                </a:lnTo>
                <a:lnTo>
                  <a:pt x="40405" y="65796"/>
                </a:lnTo>
                <a:lnTo>
                  <a:pt x="41023" y="66237"/>
                </a:lnTo>
                <a:lnTo>
                  <a:pt x="41642" y="66679"/>
                </a:lnTo>
                <a:lnTo>
                  <a:pt x="42260" y="67076"/>
                </a:lnTo>
                <a:lnTo>
                  <a:pt x="42966" y="67474"/>
                </a:lnTo>
                <a:lnTo>
                  <a:pt x="43629" y="67827"/>
                </a:lnTo>
                <a:lnTo>
                  <a:pt x="44335" y="68136"/>
                </a:lnTo>
                <a:lnTo>
                  <a:pt x="45086" y="68401"/>
                </a:lnTo>
                <a:lnTo>
                  <a:pt x="45837" y="68666"/>
                </a:lnTo>
                <a:lnTo>
                  <a:pt x="46587" y="68887"/>
                </a:lnTo>
                <a:lnTo>
                  <a:pt x="47382" y="69064"/>
                </a:lnTo>
                <a:lnTo>
                  <a:pt x="48177" y="69196"/>
                </a:lnTo>
                <a:lnTo>
                  <a:pt x="49016" y="69284"/>
                </a:lnTo>
                <a:lnTo>
                  <a:pt x="49855" y="69373"/>
                </a:lnTo>
                <a:lnTo>
                  <a:pt x="50694" y="69373"/>
                </a:lnTo>
                <a:lnTo>
                  <a:pt x="51798" y="69328"/>
                </a:lnTo>
                <a:lnTo>
                  <a:pt x="52858" y="69284"/>
                </a:lnTo>
                <a:lnTo>
                  <a:pt x="53873" y="69152"/>
                </a:lnTo>
                <a:lnTo>
                  <a:pt x="54801" y="68975"/>
                </a:lnTo>
                <a:lnTo>
                  <a:pt x="55684" y="68754"/>
                </a:lnTo>
                <a:lnTo>
                  <a:pt x="56523" y="68445"/>
                </a:lnTo>
                <a:lnTo>
                  <a:pt x="57362" y="68136"/>
                </a:lnTo>
                <a:lnTo>
                  <a:pt x="58113" y="67783"/>
                </a:lnTo>
                <a:lnTo>
                  <a:pt x="58819" y="67430"/>
                </a:lnTo>
                <a:lnTo>
                  <a:pt x="59526" y="66988"/>
                </a:lnTo>
                <a:lnTo>
                  <a:pt x="60188" y="66547"/>
                </a:lnTo>
                <a:lnTo>
                  <a:pt x="60806" y="66017"/>
                </a:lnTo>
                <a:lnTo>
                  <a:pt x="61425" y="65531"/>
                </a:lnTo>
                <a:lnTo>
                  <a:pt x="62043" y="64957"/>
                </a:lnTo>
                <a:lnTo>
                  <a:pt x="62617" y="64383"/>
                </a:lnTo>
                <a:lnTo>
                  <a:pt x="63147" y="63809"/>
                </a:lnTo>
                <a:lnTo>
                  <a:pt x="58113" y="58686"/>
                </a:lnTo>
                <a:lnTo>
                  <a:pt x="57318" y="59393"/>
                </a:lnTo>
                <a:lnTo>
                  <a:pt x="56523" y="60011"/>
                </a:lnTo>
                <a:lnTo>
                  <a:pt x="55728" y="60585"/>
                </a:lnTo>
                <a:lnTo>
                  <a:pt x="54889" y="61027"/>
                </a:lnTo>
                <a:lnTo>
                  <a:pt x="54447" y="61248"/>
                </a:lnTo>
                <a:lnTo>
                  <a:pt x="54050" y="61424"/>
                </a:lnTo>
                <a:lnTo>
                  <a:pt x="53564" y="61557"/>
                </a:lnTo>
                <a:lnTo>
                  <a:pt x="53123" y="61689"/>
                </a:lnTo>
                <a:lnTo>
                  <a:pt x="52637" y="61777"/>
                </a:lnTo>
                <a:lnTo>
                  <a:pt x="52151" y="61866"/>
                </a:lnTo>
                <a:lnTo>
                  <a:pt x="51621" y="61910"/>
                </a:lnTo>
                <a:lnTo>
                  <a:pt x="51091" y="61910"/>
                </a:lnTo>
                <a:lnTo>
                  <a:pt x="50208" y="61866"/>
                </a:lnTo>
                <a:lnTo>
                  <a:pt x="49413" y="61733"/>
                </a:lnTo>
                <a:lnTo>
                  <a:pt x="48619" y="61557"/>
                </a:lnTo>
                <a:lnTo>
                  <a:pt x="47868" y="61248"/>
                </a:lnTo>
                <a:lnTo>
                  <a:pt x="47205" y="60894"/>
                </a:lnTo>
                <a:lnTo>
                  <a:pt x="46543" y="60497"/>
                </a:lnTo>
                <a:lnTo>
                  <a:pt x="45969" y="60011"/>
                </a:lnTo>
                <a:lnTo>
                  <a:pt x="45439" y="59437"/>
                </a:lnTo>
                <a:lnTo>
                  <a:pt x="44953" y="58863"/>
                </a:lnTo>
                <a:lnTo>
                  <a:pt x="44556" y="58201"/>
                </a:lnTo>
                <a:lnTo>
                  <a:pt x="44203" y="57494"/>
                </a:lnTo>
                <a:lnTo>
                  <a:pt x="43894" y="56788"/>
                </a:lnTo>
                <a:lnTo>
                  <a:pt x="43673" y="55993"/>
                </a:lnTo>
                <a:lnTo>
                  <a:pt x="43496" y="55198"/>
                </a:lnTo>
                <a:lnTo>
                  <a:pt x="43364" y="54359"/>
                </a:lnTo>
                <a:lnTo>
                  <a:pt x="43364" y="53476"/>
                </a:lnTo>
                <a:lnTo>
                  <a:pt x="43364" y="53387"/>
                </a:lnTo>
                <a:lnTo>
                  <a:pt x="43364" y="52548"/>
                </a:lnTo>
                <a:lnTo>
                  <a:pt x="43496" y="51709"/>
                </a:lnTo>
                <a:lnTo>
                  <a:pt x="43673" y="50959"/>
                </a:lnTo>
                <a:lnTo>
                  <a:pt x="43894" y="50164"/>
                </a:lnTo>
                <a:lnTo>
                  <a:pt x="44203" y="49457"/>
                </a:lnTo>
                <a:lnTo>
                  <a:pt x="44556" y="48751"/>
                </a:lnTo>
                <a:lnTo>
                  <a:pt x="44953" y="48133"/>
                </a:lnTo>
                <a:lnTo>
                  <a:pt x="45439" y="47514"/>
                </a:lnTo>
                <a:lnTo>
                  <a:pt x="45925" y="46984"/>
                </a:lnTo>
                <a:lnTo>
                  <a:pt x="46499" y="46499"/>
                </a:lnTo>
                <a:lnTo>
                  <a:pt x="47117" y="46101"/>
                </a:lnTo>
                <a:lnTo>
                  <a:pt x="47780" y="45748"/>
                </a:lnTo>
                <a:lnTo>
                  <a:pt x="48442" y="45439"/>
                </a:lnTo>
                <a:lnTo>
                  <a:pt x="49193" y="45218"/>
                </a:lnTo>
                <a:lnTo>
                  <a:pt x="49943" y="45130"/>
                </a:lnTo>
                <a:lnTo>
                  <a:pt x="50738" y="45086"/>
                </a:lnTo>
                <a:lnTo>
                  <a:pt x="51312" y="45086"/>
                </a:lnTo>
                <a:lnTo>
                  <a:pt x="51842" y="45130"/>
                </a:lnTo>
                <a:lnTo>
                  <a:pt x="52372" y="45218"/>
                </a:lnTo>
                <a:lnTo>
                  <a:pt x="52858" y="45306"/>
                </a:lnTo>
                <a:lnTo>
                  <a:pt x="53344" y="45439"/>
                </a:lnTo>
                <a:lnTo>
                  <a:pt x="53785" y="45571"/>
                </a:lnTo>
                <a:lnTo>
                  <a:pt x="54227" y="45748"/>
                </a:lnTo>
                <a:lnTo>
                  <a:pt x="54668" y="45969"/>
                </a:lnTo>
                <a:lnTo>
                  <a:pt x="55463" y="46455"/>
                </a:lnTo>
                <a:lnTo>
                  <a:pt x="56214" y="47029"/>
                </a:lnTo>
                <a:lnTo>
                  <a:pt x="56965" y="47691"/>
                </a:lnTo>
                <a:lnTo>
                  <a:pt x="57715" y="48442"/>
                </a:lnTo>
                <a:lnTo>
                  <a:pt x="63014" y="42745"/>
                </a:lnTo>
                <a:lnTo>
                  <a:pt x="62440" y="42127"/>
                </a:lnTo>
                <a:lnTo>
                  <a:pt x="61866" y="41597"/>
                </a:lnTo>
                <a:lnTo>
                  <a:pt x="61292" y="41067"/>
                </a:lnTo>
                <a:lnTo>
                  <a:pt x="60718" y="40581"/>
                </a:lnTo>
                <a:lnTo>
                  <a:pt x="60056" y="40140"/>
                </a:lnTo>
                <a:lnTo>
                  <a:pt x="59393" y="39698"/>
                </a:lnTo>
                <a:lnTo>
                  <a:pt x="58731" y="39301"/>
                </a:lnTo>
                <a:lnTo>
                  <a:pt x="57980" y="38992"/>
                </a:lnTo>
                <a:lnTo>
                  <a:pt x="57229" y="38638"/>
                </a:lnTo>
                <a:lnTo>
                  <a:pt x="56435" y="38374"/>
                </a:lnTo>
                <a:lnTo>
                  <a:pt x="55596" y="38153"/>
                </a:lnTo>
                <a:lnTo>
                  <a:pt x="54757" y="37976"/>
                </a:lnTo>
                <a:lnTo>
                  <a:pt x="53829" y="37799"/>
                </a:lnTo>
                <a:lnTo>
                  <a:pt x="52858" y="37711"/>
                </a:lnTo>
                <a:lnTo>
                  <a:pt x="51842" y="37623"/>
                </a:lnTo>
                <a:close/>
                <a:moveTo>
                  <a:pt x="80545" y="37623"/>
                </a:moveTo>
                <a:lnTo>
                  <a:pt x="79662" y="37667"/>
                </a:lnTo>
                <a:lnTo>
                  <a:pt x="78823" y="37799"/>
                </a:lnTo>
                <a:lnTo>
                  <a:pt x="77984" y="37932"/>
                </a:lnTo>
                <a:lnTo>
                  <a:pt x="77189" y="38109"/>
                </a:lnTo>
                <a:lnTo>
                  <a:pt x="76350" y="38329"/>
                </a:lnTo>
                <a:lnTo>
                  <a:pt x="75599" y="38550"/>
                </a:lnTo>
                <a:lnTo>
                  <a:pt x="74849" y="38859"/>
                </a:lnTo>
                <a:lnTo>
                  <a:pt x="74098" y="39168"/>
                </a:lnTo>
                <a:lnTo>
                  <a:pt x="73392" y="39522"/>
                </a:lnTo>
                <a:lnTo>
                  <a:pt x="72685" y="39919"/>
                </a:lnTo>
                <a:lnTo>
                  <a:pt x="72023" y="40317"/>
                </a:lnTo>
                <a:lnTo>
                  <a:pt x="71360" y="40758"/>
                </a:lnTo>
                <a:lnTo>
                  <a:pt x="70742" y="41244"/>
                </a:lnTo>
                <a:lnTo>
                  <a:pt x="70124" y="41730"/>
                </a:lnTo>
                <a:lnTo>
                  <a:pt x="69594" y="42259"/>
                </a:lnTo>
                <a:lnTo>
                  <a:pt x="69020" y="42834"/>
                </a:lnTo>
                <a:lnTo>
                  <a:pt x="68534" y="43408"/>
                </a:lnTo>
                <a:lnTo>
                  <a:pt x="68048" y="43982"/>
                </a:lnTo>
                <a:lnTo>
                  <a:pt x="67607" y="44600"/>
                </a:lnTo>
                <a:lnTo>
                  <a:pt x="67165" y="45262"/>
                </a:lnTo>
                <a:lnTo>
                  <a:pt x="66768" y="45925"/>
                </a:lnTo>
                <a:lnTo>
                  <a:pt x="66414" y="46587"/>
                </a:lnTo>
                <a:lnTo>
                  <a:pt x="66105" y="47294"/>
                </a:lnTo>
                <a:lnTo>
                  <a:pt x="65840" y="48044"/>
                </a:lnTo>
                <a:lnTo>
                  <a:pt x="65575" y="48751"/>
                </a:lnTo>
                <a:lnTo>
                  <a:pt x="65355" y="49501"/>
                </a:lnTo>
                <a:lnTo>
                  <a:pt x="65178" y="50296"/>
                </a:lnTo>
                <a:lnTo>
                  <a:pt x="65046" y="51091"/>
                </a:lnTo>
                <a:lnTo>
                  <a:pt x="64957" y="51886"/>
                </a:lnTo>
                <a:lnTo>
                  <a:pt x="64869" y="52681"/>
                </a:lnTo>
                <a:lnTo>
                  <a:pt x="64869" y="53476"/>
                </a:lnTo>
                <a:lnTo>
                  <a:pt x="64869" y="53608"/>
                </a:lnTo>
                <a:lnTo>
                  <a:pt x="64869" y="54403"/>
                </a:lnTo>
                <a:lnTo>
                  <a:pt x="64957" y="55242"/>
                </a:lnTo>
                <a:lnTo>
                  <a:pt x="65046" y="56037"/>
                </a:lnTo>
                <a:lnTo>
                  <a:pt x="65178" y="56788"/>
                </a:lnTo>
                <a:lnTo>
                  <a:pt x="65355" y="57582"/>
                </a:lnTo>
                <a:lnTo>
                  <a:pt x="65575" y="58333"/>
                </a:lnTo>
                <a:lnTo>
                  <a:pt x="65796" y="59040"/>
                </a:lnTo>
                <a:lnTo>
                  <a:pt x="66105" y="59790"/>
                </a:lnTo>
                <a:lnTo>
                  <a:pt x="66414" y="60453"/>
                </a:lnTo>
                <a:lnTo>
                  <a:pt x="66768" y="61159"/>
                </a:lnTo>
                <a:lnTo>
                  <a:pt x="67165" y="61822"/>
                </a:lnTo>
                <a:lnTo>
                  <a:pt x="67563" y="62440"/>
                </a:lnTo>
                <a:lnTo>
                  <a:pt x="68004" y="63058"/>
                </a:lnTo>
                <a:lnTo>
                  <a:pt x="68490" y="63676"/>
                </a:lnTo>
                <a:lnTo>
                  <a:pt x="69020" y="64250"/>
                </a:lnTo>
                <a:lnTo>
                  <a:pt x="69550" y="64780"/>
                </a:lnTo>
                <a:lnTo>
                  <a:pt x="70124" y="65310"/>
                </a:lnTo>
                <a:lnTo>
                  <a:pt x="70698" y="65796"/>
                </a:lnTo>
                <a:lnTo>
                  <a:pt x="71316" y="66282"/>
                </a:lnTo>
                <a:lnTo>
                  <a:pt x="71934" y="66679"/>
                </a:lnTo>
                <a:lnTo>
                  <a:pt x="72641" y="67121"/>
                </a:lnTo>
                <a:lnTo>
                  <a:pt x="73303" y="67474"/>
                </a:lnTo>
                <a:lnTo>
                  <a:pt x="74010" y="67827"/>
                </a:lnTo>
                <a:lnTo>
                  <a:pt x="74760" y="68136"/>
                </a:lnTo>
                <a:lnTo>
                  <a:pt x="75511" y="68445"/>
                </a:lnTo>
                <a:lnTo>
                  <a:pt x="76306" y="68666"/>
                </a:lnTo>
                <a:lnTo>
                  <a:pt x="77101" y="68887"/>
                </a:lnTo>
                <a:lnTo>
                  <a:pt x="77896" y="69064"/>
                </a:lnTo>
                <a:lnTo>
                  <a:pt x="78735" y="69196"/>
                </a:lnTo>
                <a:lnTo>
                  <a:pt x="79574" y="69284"/>
                </a:lnTo>
                <a:lnTo>
                  <a:pt x="80457" y="69373"/>
                </a:lnTo>
                <a:lnTo>
                  <a:pt x="82179" y="69373"/>
                </a:lnTo>
                <a:lnTo>
                  <a:pt x="83062" y="69284"/>
                </a:lnTo>
                <a:lnTo>
                  <a:pt x="83901" y="69196"/>
                </a:lnTo>
                <a:lnTo>
                  <a:pt x="84740" y="69064"/>
                </a:lnTo>
                <a:lnTo>
                  <a:pt x="85579" y="68887"/>
                </a:lnTo>
                <a:lnTo>
                  <a:pt x="86374" y="68666"/>
                </a:lnTo>
                <a:lnTo>
                  <a:pt x="87169" y="68401"/>
                </a:lnTo>
                <a:lnTo>
                  <a:pt x="87920" y="68136"/>
                </a:lnTo>
                <a:lnTo>
                  <a:pt x="88670" y="67827"/>
                </a:lnTo>
                <a:lnTo>
                  <a:pt x="89377" y="67474"/>
                </a:lnTo>
                <a:lnTo>
                  <a:pt x="90083" y="67076"/>
                </a:lnTo>
                <a:lnTo>
                  <a:pt x="90746" y="66679"/>
                </a:lnTo>
                <a:lnTo>
                  <a:pt x="91364" y="66237"/>
                </a:lnTo>
                <a:lnTo>
                  <a:pt x="91982" y="65752"/>
                </a:lnTo>
                <a:lnTo>
                  <a:pt x="92600" y="65266"/>
                </a:lnTo>
                <a:lnTo>
                  <a:pt x="93175" y="64736"/>
                </a:lnTo>
                <a:lnTo>
                  <a:pt x="93704" y="64162"/>
                </a:lnTo>
                <a:lnTo>
                  <a:pt x="94234" y="63588"/>
                </a:lnTo>
                <a:lnTo>
                  <a:pt x="94676" y="63014"/>
                </a:lnTo>
                <a:lnTo>
                  <a:pt x="95162" y="62351"/>
                </a:lnTo>
                <a:lnTo>
                  <a:pt x="95559" y="61733"/>
                </a:lnTo>
                <a:lnTo>
                  <a:pt x="95957" y="61071"/>
                </a:lnTo>
                <a:lnTo>
                  <a:pt x="96310" y="60364"/>
                </a:lnTo>
                <a:lnTo>
                  <a:pt x="96619" y="59658"/>
                </a:lnTo>
                <a:lnTo>
                  <a:pt x="96928" y="58951"/>
                </a:lnTo>
                <a:lnTo>
                  <a:pt x="97149" y="58201"/>
                </a:lnTo>
                <a:lnTo>
                  <a:pt x="97370" y="57450"/>
                </a:lnTo>
                <a:lnTo>
                  <a:pt x="97546" y="56699"/>
                </a:lnTo>
                <a:lnTo>
                  <a:pt x="97679" y="55904"/>
                </a:lnTo>
                <a:lnTo>
                  <a:pt x="97811" y="55110"/>
                </a:lnTo>
                <a:lnTo>
                  <a:pt x="97855" y="54315"/>
                </a:lnTo>
                <a:lnTo>
                  <a:pt x="97900" y="53476"/>
                </a:lnTo>
                <a:lnTo>
                  <a:pt x="97900" y="53387"/>
                </a:lnTo>
                <a:lnTo>
                  <a:pt x="97855" y="52548"/>
                </a:lnTo>
                <a:lnTo>
                  <a:pt x="97811" y="51753"/>
                </a:lnTo>
                <a:lnTo>
                  <a:pt x="97723" y="50959"/>
                </a:lnTo>
                <a:lnTo>
                  <a:pt x="97546" y="50164"/>
                </a:lnTo>
                <a:lnTo>
                  <a:pt x="97370" y="49413"/>
                </a:lnTo>
                <a:lnTo>
                  <a:pt x="97193" y="48662"/>
                </a:lnTo>
                <a:lnTo>
                  <a:pt x="96928" y="47912"/>
                </a:lnTo>
                <a:lnTo>
                  <a:pt x="96619" y="47205"/>
                </a:lnTo>
                <a:lnTo>
                  <a:pt x="96310" y="46499"/>
                </a:lnTo>
                <a:lnTo>
                  <a:pt x="95957" y="45836"/>
                </a:lnTo>
                <a:lnTo>
                  <a:pt x="95603" y="45174"/>
                </a:lnTo>
                <a:lnTo>
                  <a:pt x="95162" y="44512"/>
                </a:lnTo>
                <a:lnTo>
                  <a:pt x="94720" y="43937"/>
                </a:lnTo>
                <a:lnTo>
                  <a:pt x="94234" y="43319"/>
                </a:lnTo>
                <a:lnTo>
                  <a:pt x="93749" y="42745"/>
                </a:lnTo>
                <a:lnTo>
                  <a:pt x="93219" y="42215"/>
                </a:lnTo>
                <a:lnTo>
                  <a:pt x="92645" y="41685"/>
                </a:lnTo>
                <a:lnTo>
                  <a:pt x="92026" y="41200"/>
                </a:lnTo>
                <a:lnTo>
                  <a:pt x="91408" y="40714"/>
                </a:lnTo>
                <a:lnTo>
                  <a:pt x="90790" y="40272"/>
                </a:lnTo>
                <a:lnTo>
                  <a:pt x="90128" y="39875"/>
                </a:lnTo>
                <a:lnTo>
                  <a:pt x="89421" y="39477"/>
                </a:lnTo>
                <a:lnTo>
                  <a:pt x="88715" y="39168"/>
                </a:lnTo>
                <a:lnTo>
                  <a:pt x="87964" y="38815"/>
                </a:lnTo>
                <a:lnTo>
                  <a:pt x="87213" y="38550"/>
                </a:lnTo>
                <a:lnTo>
                  <a:pt x="86462" y="38329"/>
                </a:lnTo>
                <a:lnTo>
                  <a:pt x="85668" y="38109"/>
                </a:lnTo>
                <a:lnTo>
                  <a:pt x="84829" y="37932"/>
                </a:lnTo>
                <a:lnTo>
                  <a:pt x="84034" y="37799"/>
                </a:lnTo>
                <a:lnTo>
                  <a:pt x="83151" y="37667"/>
                </a:lnTo>
                <a:lnTo>
                  <a:pt x="82312" y="37623"/>
                </a:lnTo>
                <a:close/>
                <a:moveTo>
                  <a:pt x="233510" y="59525"/>
                </a:moveTo>
                <a:lnTo>
                  <a:pt x="233245" y="60585"/>
                </a:lnTo>
                <a:lnTo>
                  <a:pt x="232936" y="61601"/>
                </a:lnTo>
                <a:lnTo>
                  <a:pt x="232583" y="62661"/>
                </a:lnTo>
                <a:lnTo>
                  <a:pt x="232142" y="63720"/>
                </a:lnTo>
                <a:lnTo>
                  <a:pt x="231656" y="64736"/>
                </a:lnTo>
                <a:lnTo>
                  <a:pt x="231126" y="65752"/>
                </a:lnTo>
                <a:lnTo>
                  <a:pt x="230552" y="66723"/>
                </a:lnTo>
                <a:lnTo>
                  <a:pt x="229934" y="67650"/>
                </a:lnTo>
                <a:lnTo>
                  <a:pt x="229139" y="68710"/>
                </a:lnTo>
                <a:lnTo>
                  <a:pt x="229713" y="69858"/>
                </a:lnTo>
                <a:lnTo>
                  <a:pt x="230066" y="70653"/>
                </a:lnTo>
                <a:lnTo>
                  <a:pt x="230508" y="71448"/>
                </a:lnTo>
                <a:lnTo>
                  <a:pt x="230993" y="72199"/>
                </a:lnTo>
                <a:lnTo>
                  <a:pt x="231567" y="72949"/>
                </a:lnTo>
                <a:lnTo>
                  <a:pt x="232142" y="73700"/>
                </a:lnTo>
                <a:lnTo>
                  <a:pt x="232760" y="74451"/>
                </a:lnTo>
                <a:lnTo>
                  <a:pt x="233422" y="75157"/>
                </a:lnTo>
                <a:lnTo>
                  <a:pt x="234129" y="75864"/>
                </a:lnTo>
                <a:lnTo>
                  <a:pt x="234879" y="76526"/>
                </a:lnTo>
                <a:lnTo>
                  <a:pt x="235630" y="77145"/>
                </a:lnTo>
                <a:lnTo>
                  <a:pt x="236425" y="77763"/>
                </a:lnTo>
                <a:lnTo>
                  <a:pt x="237220" y="78337"/>
                </a:lnTo>
                <a:lnTo>
                  <a:pt x="238059" y="78867"/>
                </a:lnTo>
                <a:lnTo>
                  <a:pt x="238898" y="79352"/>
                </a:lnTo>
                <a:lnTo>
                  <a:pt x="239737" y="79838"/>
                </a:lnTo>
                <a:lnTo>
                  <a:pt x="240620" y="80236"/>
                </a:lnTo>
                <a:lnTo>
                  <a:pt x="241503" y="80633"/>
                </a:lnTo>
                <a:lnTo>
                  <a:pt x="241547" y="80633"/>
                </a:lnTo>
                <a:lnTo>
                  <a:pt x="242430" y="80236"/>
                </a:lnTo>
                <a:lnTo>
                  <a:pt x="243314" y="79838"/>
                </a:lnTo>
                <a:lnTo>
                  <a:pt x="244153" y="79352"/>
                </a:lnTo>
                <a:lnTo>
                  <a:pt x="244992" y="78867"/>
                </a:lnTo>
                <a:lnTo>
                  <a:pt x="245831" y="78337"/>
                </a:lnTo>
                <a:lnTo>
                  <a:pt x="246626" y="77763"/>
                </a:lnTo>
                <a:lnTo>
                  <a:pt x="247420" y="77145"/>
                </a:lnTo>
                <a:lnTo>
                  <a:pt x="248171" y="76526"/>
                </a:lnTo>
                <a:lnTo>
                  <a:pt x="248922" y="75864"/>
                </a:lnTo>
                <a:lnTo>
                  <a:pt x="249628" y="75157"/>
                </a:lnTo>
                <a:lnTo>
                  <a:pt x="250291" y="74451"/>
                </a:lnTo>
                <a:lnTo>
                  <a:pt x="250909" y="73700"/>
                </a:lnTo>
                <a:lnTo>
                  <a:pt x="251483" y="72949"/>
                </a:lnTo>
                <a:lnTo>
                  <a:pt x="252013" y="72199"/>
                </a:lnTo>
                <a:lnTo>
                  <a:pt x="252543" y="71448"/>
                </a:lnTo>
                <a:lnTo>
                  <a:pt x="252984" y="70653"/>
                </a:lnTo>
                <a:lnTo>
                  <a:pt x="253338" y="69858"/>
                </a:lnTo>
                <a:lnTo>
                  <a:pt x="253912" y="68710"/>
                </a:lnTo>
                <a:lnTo>
                  <a:pt x="253117" y="67650"/>
                </a:lnTo>
                <a:lnTo>
                  <a:pt x="252499" y="66723"/>
                </a:lnTo>
                <a:lnTo>
                  <a:pt x="251925" y="65752"/>
                </a:lnTo>
                <a:lnTo>
                  <a:pt x="251395" y="64736"/>
                </a:lnTo>
                <a:lnTo>
                  <a:pt x="250909" y="63720"/>
                </a:lnTo>
                <a:lnTo>
                  <a:pt x="250467" y="62661"/>
                </a:lnTo>
                <a:lnTo>
                  <a:pt x="250114" y="61601"/>
                </a:lnTo>
                <a:lnTo>
                  <a:pt x="249805" y="60585"/>
                </a:lnTo>
                <a:lnTo>
                  <a:pt x="249540" y="59525"/>
                </a:lnTo>
                <a:lnTo>
                  <a:pt x="244992" y="59525"/>
                </a:lnTo>
                <a:lnTo>
                  <a:pt x="245168" y="60409"/>
                </a:lnTo>
                <a:lnTo>
                  <a:pt x="245389" y="61380"/>
                </a:lnTo>
                <a:lnTo>
                  <a:pt x="245654" y="62484"/>
                </a:lnTo>
                <a:lnTo>
                  <a:pt x="246051" y="63676"/>
                </a:lnTo>
                <a:lnTo>
                  <a:pt x="246537" y="64957"/>
                </a:lnTo>
                <a:lnTo>
                  <a:pt x="247155" y="66282"/>
                </a:lnTo>
                <a:lnTo>
                  <a:pt x="247862" y="67695"/>
                </a:lnTo>
                <a:lnTo>
                  <a:pt x="248259" y="68401"/>
                </a:lnTo>
                <a:lnTo>
                  <a:pt x="248701" y="69108"/>
                </a:lnTo>
                <a:lnTo>
                  <a:pt x="248083" y="70035"/>
                </a:lnTo>
                <a:lnTo>
                  <a:pt x="247332" y="71007"/>
                </a:lnTo>
                <a:lnTo>
                  <a:pt x="246537" y="71890"/>
                </a:lnTo>
                <a:lnTo>
                  <a:pt x="245654" y="72773"/>
                </a:lnTo>
                <a:lnTo>
                  <a:pt x="244683" y="73612"/>
                </a:lnTo>
                <a:lnTo>
                  <a:pt x="243667" y="74407"/>
                </a:lnTo>
                <a:lnTo>
                  <a:pt x="242607" y="75069"/>
                </a:lnTo>
                <a:lnTo>
                  <a:pt x="241547" y="75687"/>
                </a:lnTo>
                <a:lnTo>
                  <a:pt x="241503" y="75687"/>
                </a:lnTo>
                <a:lnTo>
                  <a:pt x="240443" y="75069"/>
                </a:lnTo>
                <a:lnTo>
                  <a:pt x="239384" y="74407"/>
                </a:lnTo>
                <a:lnTo>
                  <a:pt x="238368" y="73612"/>
                </a:lnTo>
                <a:lnTo>
                  <a:pt x="237396" y="72773"/>
                </a:lnTo>
                <a:lnTo>
                  <a:pt x="236513" y="71890"/>
                </a:lnTo>
                <a:lnTo>
                  <a:pt x="235718" y="71007"/>
                </a:lnTo>
                <a:lnTo>
                  <a:pt x="234968" y="70035"/>
                </a:lnTo>
                <a:lnTo>
                  <a:pt x="234349" y="69108"/>
                </a:lnTo>
                <a:lnTo>
                  <a:pt x="234791" y="68401"/>
                </a:lnTo>
                <a:lnTo>
                  <a:pt x="235188" y="67695"/>
                </a:lnTo>
                <a:lnTo>
                  <a:pt x="235895" y="66282"/>
                </a:lnTo>
                <a:lnTo>
                  <a:pt x="236513" y="64957"/>
                </a:lnTo>
                <a:lnTo>
                  <a:pt x="236999" y="63676"/>
                </a:lnTo>
                <a:lnTo>
                  <a:pt x="237352" y="62484"/>
                </a:lnTo>
                <a:lnTo>
                  <a:pt x="237661" y="61380"/>
                </a:lnTo>
                <a:lnTo>
                  <a:pt x="237882" y="60409"/>
                </a:lnTo>
                <a:lnTo>
                  <a:pt x="238059" y="5952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3231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_7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xmlns="" id="{898CC557-CD5D-764D-B614-23CCDAC2FF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F21097-DACD-4948-84EC-146786C19E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2663" y="1122363"/>
            <a:ext cx="9144000" cy="811540"/>
          </a:xfrm>
        </p:spPr>
        <p:txBody>
          <a:bodyPr anchor="t">
            <a:normAutofit/>
          </a:bodyPr>
          <a:lstStyle>
            <a:lvl1pPr algn="l">
              <a:defRPr sz="320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406AB3E-09D4-514B-81DB-4976A1DCB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E1653D8-3091-E641-B9A2-7153D6A7C3A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xmlns="" id="{12F1A092-37D0-D842-B66A-ACBCB38541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2663" y="2082952"/>
            <a:ext cx="9144000" cy="3151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Clr>
                <a:schemeClr val="bg1"/>
              </a:buClr>
              <a:defRPr>
                <a:solidFill>
                  <a:schemeClr val="bg2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2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2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2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0" name="Footer Placeholder 15">
            <a:extLst>
              <a:ext uri="{FF2B5EF4-FFF2-40B4-BE49-F238E27FC236}">
                <a16:creationId xmlns:a16="http://schemas.microsoft.com/office/drawing/2014/main" xmlns="" id="{EDC1D788-385C-E14F-B368-58A6E444C4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8235" y="293470"/>
            <a:ext cx="4114800" cy="226076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 b="1">
                <a:latin typeface="Nunito SemiBold" pitchFamily="2" charset="77"/>
              </a:rPr>
              <a:t>Presentation title</a:t>
            </a:r>
            <a:endParaRPr lang="en-GB" b="1" dirty="0">
              <a:latin typeface="Nunito SemiBold" pitchFamily="2" charset="77"/>
            </a:endParaRPr>
          </a:p>
        </p:txBody>
      </p:sp>
      <p:sp>
        <p:nvSpPr>
          <p:cNvPr id="13" name="Google Shape;82;p14">
            <a:extLst>
              <a:ext uri="{FF2B5EF4-FFF2-40B4-BE49-F238E27FC236}">
                <a16:creationId xmlns:a16="http://schemas.microsoft.com/office/drawing/2014/main" xmlns="" id="{BE78E62C-030A-CA4B-9B9F-3705B25A999C}"/>
              </a:ext>
            </a:extLst>
          </p:cNvPr>
          <p:cNvSpPr/>
          <p:nvPr userDrawn="1"/>
        </p:nvSpPr>
        <p:spPr>
          <a:xfrm>
            <a:off x="411926" y="6273976"/>
            <a:ext cx="1365503" cy="385318"/>
          </a:xfrm>
          <a:custGeom>
            <a:avLst/>
            <a:gdLst/>
            <a:ahLst/>
            <a:cxnLst/>
            <a:rect l="l" t="t" r="r" b="b"/>
            <a:pathLst>
              <a:path w="285750" h="80633" extrusionOk="0">
                <a:moveTo>
                  <a:pt x="210725" y="25347"/>
                </a:moveTo>
                <a:lnTo>
                  <a:pt x="209974" y="25391"/>
                </a:lnTo>
                <a:lnTo>
                  <a:pt x="209223" y="25435"/>
                </a:lnTo>
                <a:lnTo>
                  <a:pt x="208517" y="25568"/>
                </a:lnTo>
                <a:lnTo>
                  <a:pt x="207766" y="25700"/>
                </a:lnTo>
                <a:lnTo>
                  <a:pt x="207059" y="25877"/>
                </a:lnTo>
                <a:lnTo>
                  <a:pt x="206353" y="26098"/>
                </a:lnTo>
                <a:lnTo>
                  <a:pt x="205691" y="26362"/>
                </a:lnTo>
                <a:lnTo>
                  <a:pt x="204984" y="26672"/>
                </a:lnTo>
                <a:lnTo>
                  <a:pt x="204366" y="26981"/>
                </a:lnTo>
                <a:lnTo>
                  <a:pt x="203703" y="27378"/>
                </a:lnTo>
                <a:lnTo>
                  <a:pt x="203085" y="27776"/>
                </a:lnTo>
                <a:lnTo>
                  <a:pt x="202511" y="28217"/>
                </a:lnTo>
                <a:lnTo>
                  <a:pt x="201937" y="28703"/>
                </a:lnTo>
                <a:lnTo>
                  <a:pt x="201407" y="29189"/>
                </a:lnTo>
                <a:lnTo>
                  <a:pt x="200877" y="29763"/>
                </a:lnTo>
                <a:lnTo>
                  <a:pt x="200392" y="30337"/>
                </a:lnTo>
                <a:lnTo>
                  <a:pt x="199906" y="30955"/>
                </a:lnTo>
                <a:lnTo>
                  <a:pt x="199464" y="31617"/>
                </a:lnTo>
                <a:lnTo>
                  <a:pt x="199067" y="32280"/>
                </a:lnTo>
                <a:lnTo>
                  <a:pt x="198713" y="32986"/>
                </a:lnTo>
                <a:lnTo>
                  <a:pt x="198360" y="33693"/>
                </a:lnTo>
                <a:lnTo>
                  <a:pt x="198095" y="34399"/>
                </a:lnTo>
                <a:lnTo>
                  <a:pt x="197874" y="35150"/>
                </a:lnTo>
                <a:lnTo>
                  <a:pt x="197654" y="35901"/>
                </a:lnTo>
                <a:lnTo>
                  <a:pt x="197521" y="36651"/>
                </a:lnTo>
                <a:lnTo>
                  <a:pt x="197389" y="37402"/>
                </a:lnTo>
                <a:lnTo>
                  <a:pt x="197300" y="38197"/>
                </a:lnTo>
                <a:lnTo>
                  <a:pt x="197300" y="38948"/>
                </a:lnTo>
                <a:lnTo>
                  <a:pt x="197300" y="39742"/>
                </a:lnTo>
                <a:lnTo>
                  <a:pt x="197345" y="40537"/>
                </a:lnTo>
                <a:lnTo>
                  <a:pt x="197477" y="41332"/>
                </a:lnTo>
                <a:lnTo>
                  <a:pt x="197610" y="42083"/>
                </a:lnTo>
                <a:lnTo>
                  <a:pt x="201981" y="41156"/>
                </a:lnTo>
                <a:lnTo>
                  <a:pt x="201893" y="40626"/>
                </a:lnTo>
                <a:lnTo>
                  <a:pt x="201805" y="40096"/>
                </a:lnTo>
                <a:lnTo>
                  <a:pt x="201760" y="39566"/>
                </a:lnTo>
                <a:lnTo>
                  <a:pt x="201760" y="39036"/>
                </a:lnTo>
                <a:lnTo>
                  <a:pt x="201805" y="38506"/>
                </a:lnTo>
                <a:lnTo>
                  <a:pt x="201849" y="37976"/>
                </a:lnTo>
                <a:lnTo>
                  <a:pt x="201937" y="37446"/>
                </a:lnTo>
                <a:lnTo>
                  <a:pt x="202025" y="36916"/>
                </a:lnTo>
                <a:lnTo>
                  <a:pt x="202158" y="36431"/>
                </a:lnTo>
                <a:lnTo>
                  <a:pt x="202335" y="35901"/>
                </a:lnTo>
                <a:lnTo>
                  <a:pt x="202511" y="35415"/>
                </a:lnTo>
                <a:lnTo>
                  <a:pt x="202732" y="34929"/>
                </a:lnTo>
                <a:lnTo>
                  <a:pt x="202997" y="34443"/>
                </a:lnTo>
                <a:lnTo>
                  <a:pt x="203262" y="34002"/>
                </a:lnTo>
                <a:lnTo>
                  <a:pt x="203571" y="33560"/>
                </a:lnTo>
                <a:lnTo>
                  <a:pt x="203880" y="33119"/>
                </a:lnTo>
                <a:lnTo>
                  <a:pt x="204189" y="32765"/>
                </a:lnTo>
                <a:lnTo>
                  <a:pt x="204542" y="32368"/>
                </a:lnTo>
                <a:lnTo>
                  <a:pt x="204896" y="32059"/>
                </a:lnTo>
                <a:lnTo>
                  <a:pt x="205293" y="31706"/>
                </a:lnTo>
                <a:lnTo>
                  <a:pt x="205691" y="31441"/>
                </a:lnTo>
                <a:lnTo>
                  <a:pt x="206088" y="31176"/>
                </a:lnTo>
                <a:lnTo>
                  <a:pt x="206485" y="30911"/>
                </a:lnTo>
                <a:lnTo>
                  <a:pt x="206927" y="30690"/>
                </a:lnTo>
                <a:lnTo>
                  <a:pt x="207369" y="30513"/>
                </a:lnTo>
                <a:lnTo>
                  <a:pt x="207810" y="30337"/>
                </a:lnTo>
                <a:lnTo>
                  <a:pt x="208296" y="30160"/>
                </a:lnTo>
                <a:lnTo>
                  <a:pt x="208737" y="30072"/>
                </a:lnTo>
                <a:lnTo>
                  <a:pt x="209223" y="29983"/>
                </a:lnTo>
                <a:lnTo>
                  <a:pt x="209709" y="29895"/>
                </a:lnTo>
                <a:lnTo>
                  <a:pt x="210239" y="29851"/>
                </a:lnTo>
                <a:lnTo>
                  <a:pt x="210769" y="29851"/>
                </a:lnTo>
                <a:lnTo>
                  <a:pt x="211608" y="29895"/>
                </a:lnTo>
                <a:lnTo>
                  <a:pt x="212447" y="29983"/>
                </a:lnTo>
                <a:lnTo>
                  <a:pt x="213242" y="30204"/>
                </a:lnTo>
                <a:lnTo>
                  <a:pt x="213992" y="30425"/>
                </a:lnTo>
                <a:lnTo>
                  <a:pt x="214699" y="30734"/>
                </a:lnTo>
                <a:lnTo>
                  <a:pt x="215405" y="31087"/>
                </a:lnTo>
                <a:lnTo>
                  <a:pt x="216068" y="31529"/>
                </a:lnTo>
                <a:lnTo>
                  <a:pt x="216686" y="31971"/>
                </a:lnTo>
                <a:lnTo>
                  <a:pt x="217304" y="32456"/>
                </a:lnTo>
                <a:lnTo>
                  <a:pt x="217878" y="32942"/>
                </a:lnTo>
                <a:lnTo>
                  <a:pt x="218408" y="33472"/>
                </a:lnTo>
                <a:lnTo>
                  <a:pt x="218894" y="34046"/>
                </a:lnTo>
                <a:lnTo>
                  <a:pt x="219380" y="34576"/>
                </a:lnTo>
                <a:lnTo>
                  <a:pt x="219821" y="35150"/>
                </a:lnTo>
                <a:lnTo>
                  <a:pt x="220572" y="36254"/>
                </a:lnTo>
                <a:lnTo>
                  <a:pt x="221058" y="37005"/>
                </a:lnTo>
                <a:lnTo>
                  <a:pt x="221455" y="37711"/>
                </a:lnTo>
                <a:lnTo>
                  <a:pt x="221853" y="38462"/>
                </a:lnTo>
                <a:lnTo>
                  <a:pt x="222206" y="39168"/>
                </a:lnTo>
                <a:lnTo>
                  <a:pt x="222868" y="40670"/>
                </a:lnTo>
                <a:lnTo>
                  <a:pt x="223442" y="42127"/>
                </a:lnTo>
                <a:lnTo>
                  <a:pt x="223884" y="43540"/>
                </a:lnTo>
                <a:lnTo>
                  <a:pt x="224237" y="44865"/>
                </a:lnTo>
                <a:lnTo>
                  <a:pt x="224502" y="46145"/>
                </a:lnTo>
                <a:lnTo>
                  <a:pt x="224679" y="47338"/>
                </a:lnTo>
                <a:lnTo>
                  <a:pt x="229183" y="47338"/>
                </a:lnTo>
                <a:lnTo>
                  <a:pt x="229006" y="45880"/>
                </a:lnTo>
                <a:lnTo>
                  <a:pt x="228697" y="44335"/>
                </a:lnTo>
                <a:lnTo>
                  <a:pt x="228300" y="42701"/>
                </a:lnTo>
                <a:lnTo>
                  <a:pt x="227770" y="40979"/>
                </a:lnTo>
                <a:lnTo>
                  <a:pt x="227461" y="40096"/>
                </a:lnTo>
                <a:lnTo>
                  <a:pt x="227107" y="39168"/>
                </a:lnTo>
                <a:lnTo>
                  <a:pt x="226754" y="38285"/>
                </a:lnTo>
                <a:lnTo>
                  <a:pt x="226313" y="37402"/>
                </a:lnTo>
                <a:lnTo>
                  <a:pt x="225871" y="36475"/>
                </a:lnTo>
                <a:lnTo>
                  <a:pt x="225429" y="35592"/>
                </a:lnTo>
                <a:lnTo>
                  <a:pt x="224900" y="34708"/>
                </a:lnTo>
                <a:lnTo>
                  <a:pt x="224325" y="33825"/>
                </a:lnTo>
                <a:lnTo>
                  <a:pt x="223663" y="32810"/>
                </a:lnTo>
                <a:lnTo>
                  <a:pt x="222957" y="31882"/>
                </a:lnTo>
                <a:lnTo>
                  <a:pt x="222206" y="30999"/>
                </a:lnTo>
                <a:lnTo>
                  <a:pt x="221455" y="30160"/>
                </a:lnTo>
                <a:lnTo>
                  <a:pt x="220660" y="29409"/>
                </a:lnTo>
                <a:lnTo>
                  <a:pt x="219865" y="28703"/>
                </a:lnTo>
                <a:lnTo>
                  <a:pt x="219026" y="28085"/>
                </a:lnTo>
                <a:lnTo>
                  <a:pt x="218187" y="27511"/>
                </a:lnTo>
                <a:lnTo>
                  <a:pt x="217304" y="27025"/>
                </a:lnTo>
                <a:lnTo>
                  <a:pt x="216421" y="26583"/>
                </a:lnTo>
                <a:lnTo>
                  <a:pt x="215538" y="26230"/>
                </a:lnTo>
                <a:lnTo>
                  <a:pt x="214611" y="25921"/>
                </a:lnTo>
                <a:lnTo>
                  <a:pt x="213683" y="25656"/>
                </a:lnTo>
                <a:lnTo>
                  <a:pt x="212712" y="25479"/>
                </a:lnTo>
                <a:lnTo>
                  <a:pt x="211740" y="25391"/>
                </a:lnTo>
                <a:lnTo>
                  <a:pt x="210769" y="25347"/>
                </a:lnTo>
                <a:close/>
                <a:moveTo>
                  <a:pt x="241503" y="0"/>
                </a:moveTo>
                <a:lnTo>
                  <a:pt x="239869" y="1766"/>
                </a:lnTo>
                <a:lnTo>
                  <a:pt x="239163" y="2517"/>
                </a:lnTo>
                <a:lnTo>
                  <a:pt x="238324" y="3312"/>
                </a:lnTo>
                <a:lnTo>
                  <a:pt x="237441" y="4063"/>
                </a:lnTo>
                <a:lnTo>
                  <a:pt x="236602" y="4769"/>
                </a:lnTo>
                <a:lnTo>
                  <a:pt x="235144" y="5961"/>
                </a:lnTo>
                <a:lnTo>
                  <a:pt x="234261" y="6668"/>
                </a:lnTo>
                <a:lnTo>
                  <a:pt x="233290" y="7419"/>
                </a:lnTo>
                <a:lnTo>
                  <a:pt x="232406" y="8213"/>
                </a:lnTo>
                <a:lnTo>
                  <a:pt x="231523" y="9008"/>
                </a:lnTo>
                <a:lnTo>
                  <a:pt x="230728" y="9891"/>
                </a:lnTo>
                <a:lnTo>
                  <a:pt x="229978" y="10775"/>
                </a:lnTo>
                <a:lnTo>
                  <a:pt x="229315" y="11702"/>
                </a:lnTo>
                <a:lnTo>
                  <a:pt x="228697" y="12673"/>
                </a:lnTo>
                <a:lnTo>
                  <a:pt x="228123" y="13645"/>
                </a:lnTo>
                <a:lnTo>
                  <a:pt x="227593" y="14661"/>
                </a:lnTo>
                <a:lnTo>
                  <a:pt x="227152" y="15676"/>
                </a:lnTo>
                <a:lnTo>
                  <a:pt x="226754" y="16692"/>
                </a:lnTo>
                <a:lnTo>
                  <a:pt x="226445" y="17752"/>
                </a:lnTo>
                <a:lnTo>
                  <a:pt x="226180" y="18811"/>
                </a:lnTo>
                <a:lnTo>
                  <a:pt x="226003" y="19871"/>
                </a:lnTo>
                <a:lnTo>
                  <a:pt x="225871" y="20931"/>
                </a:lnTo>
                <a:lnTo>
                  <a:pt x="225827" y="21991"/>
                </a:lnTo>
                <a:lnTo>
                  <a:pt x="225871" y="22918"/>
                </a:lnTo>
                <a:lnTo>
                  <a:pt x="225915" y="23757"/>
                </a:lnTo>
                <a:lnTo>
                  <a:pt x="226003" y="24640"/>
                </a:lnTo>
                <a:lnTo>
                  <a:pt x="226136" y="25479"/>
                </a:lnTo>
                <a:lnTo>
                  <a:pt x="226313" y="26318"/>
                </a:lnTo>
                <a:lnTo>
                  <a:pt x="226533" y="27157"/>
                </a:lnTo>
                <a:lnTo>
                  <a:pt x="226754" y="27996"/>
                </a:lnTo>
                <a:lnTo>
                  <a:pt x="227019" y="28835"/>
                </a:lnTo>
                <a:lnTo>
                  <a:pt x="227593" y="30469"/>
                </a:lnTo>
                <a:lnTo>
                  <a:pt x="228256" y="32103"/>
                </a:lnTo>
                <a:lnTo>
                  <a:pt x="228962" y="33781"/>
                </a:lnTo>
                <a:lnTo>
                  <a:pt x="229713" y="35415"/>
                </a:lnTo>
                <a:lnTo>
                  <a:pt x="230949" y="38285"/>
                </a:lnTo>
                <a:lnTo>
                  <a:pt x="231567" y="39698"/>
                </a:lnTo>
                <a:lnTo>
                  <a:pt x="232142" y="41156"/>
                </a:lnTo>
                <a:lnTo>
                  <a:pt x="232627" y="42657"/>
                </a:lnTo>
                <a:lnTo>
                  <a:pt x="233069" y="44158"/>
                </a:lnTo>
                <a:lnTo>
                  <a:pt x="233422" y="45748"/>
                </a:lnTo>
                <a:lnTo>
                  <a:pt x="233599" y="46499"/>
                </a:lnTo>
                <a:lnTo>
                  <a:pt x="233687" y="47338"/>
                </a:lnTo>
                <a:lnTo>
                  <a:pt x="238191" y="47338"/>
                </a:lnTo>
                <a:lnTo>
                  <a:pt x="238103" y="46366"/>
                </a:lnTo>
                <a:lnTo>
                  <a:pt x="237926" y="45395"/>
                </a:lnTo>
                <a:lnTo>
                  <a:pt x="237750" y="44467"/>
                </a:lnTo>
                <a:lnTo>
                  <a:pt x="237529" y="43540"/>
                </a:lnTo>
                <a:lnTo>
                  <a:pt x="237043" y="41730"/>
                </a:lnTo>
                <a:lnTo>
                  <a:pt x="236469" y="40007"/>
                </a:lnTo>
                <a:lnTo>
                  <a:pt x="235851" y="38329"/>
                </a:lnTo>
                <a:lnTo>
                  <a:pt x="235188" y="36696"/>
                </a:lnTo>
                <a:lnTo>
                  <a:pt x="233820" y="33604"/>
                </a:lnTo>
                <a:lnTo>
                  <a:pt x="232495" y="30646"/>
                </a:lnTo>
                <a:lnTo>
                  <a:pt x="231921" y="29189"/>
                </a:lnTo>
                <a:lnTo>
                  <a:pt x="231391" y="27731"/>
                </a:lnTo>
                <a:lnTo>
                  <a:pt x="230949" y="26318"/>
                </a:lnTo>
                <a:lnTo>
                  <a:pt x="230773" y="25568"/>
                </a:lnTo>
                <a:lnTo>
                  <a:pt x="230596" y="24861"/>
                </a:lnTo>
                <a:lnTo>
                  <a:pt x="230463" y="24155"/>
                </a:lnTo>
                <a:lnTo>
                  <a:pt x="230375" y="23448"/>
                </a:lnTo>
                <a:lnTo>
                  <a:pt x="230331" y="22742"/>
                </a:lnTo>
                <a:lnTo>
                  <a:pt x="230331" y="22035"/>
                </a:lnTo>
                <a:lnTo>
                  <a:pt x="230375" y="21240"/>
                </a:lnTo>
                <a:lnTo>
                  <a:pt x="230463" y="20401"/>
                </a:lnTo>
                <a:lnTo>
                  <a:pt x="230596" y="19606"/>
                </a:lnTo>
                <a:lnTo>
                  <a:pt x="230773" y="18811"/>
                </a:lnTo>
                <a:lnTo>
                  <a:pt x="231038" y="18017"/>
                </a:lnTo>
                <a:lnTo>
                  <a:pt x="231347" y="17222"/>
                </a:lnTo>
                <a:lnTo>
                  <a:pt x="231700" y="16427"/>
                </a:lnTo>
                <a:lnTo>
                  <a:pt x="232097" y="15676"/>
                </a:lnTo>
                <a:lnTo>
                  <a:pt x="232539" y="14925"/>
                </a:lnTo>
                <a:lnTo>
                  <a:pt x="233025" y="14175"/>
                </a:lnTo>
                <a:lnTo>
                  <a:pt x="233599" y="13468"/>
                </a:lnTo>
                <a:lnTo>
                  <a:pt x="234173" y="12762"/>
                </a:lnTo>
                <a:lnTo>
                  <a:pt x="234791" y="12099"/>
                </a:lnTo>
                <a:lnTo>
                  <a:pt x="235453" y="11437"/>
                </a:lnTo>
                <a:lnTo>
                  <a:pt x="236160" y="10819"/>
                </a:lnTo>
                <a:lnTo>
                  <a:pt x="236911" y="10245"/>
                </a:lnTo>
                <a:lnTo>
                  <a:pt x="238809" y="8743"/>
                </a:lnTo>
                <a:lnTo>
                  <a:pt x="240134" y="7684"/>
                </a:lnTo>
                <a:lnTo>
                  <a:pt x="241503" y="6447"/>
                </a:lnTo>
                <a:lnTo>
                  <a:pt x="242916" y="7684"/>
                </a:lnTo>
                <a:lnTo>
                  <a:pt x="244241" y="8743"/>
                </a:lnTo>
                <a:lnTo>
                  <a:pt x="246140" y="10245"/>
                </a:lnTo>
                <a:lnTo>
                  <a:pt x="246846" y="10819"/>
                </a:lnTo>
                <a:lnTo>
                  <a:pt x="247597" y="11437"/>
                </a:lnTo>
                <a:lnTo>
                  <a:pt x="248259" y="12099"/>
                </a:lnTo>
                <a:lnTo>
                  <a:pt x="248878" y="12762"/>
                </a:lnTo>
                <a:lnTo>
                  <a:pt x="249452" y="13468"/>
                </a:lnTo>
                <a:lnTo>
                  <a:pt x="249982" y="14175"/>
                </a:lnTo>
                <a:lnTo>
                  <a:pt x="250511" y="14925"/>
                </a:lnTo>
                <a:lnTo>
                  <a:pt x="250953" y="15676"/>
                </a:lnTo>
                <a:lnTo>
                  <a:pt x="251350" y="16427"/>
                </a:lnTo>
                <a:lnTo>
                  <a:pt x="251704" y="17222"/>
                </a:lnTo>
                <a:lnTo>
                  <a:pt x="252013" y="18017"/>
                </a:lnTo>
                <a:lnTo>
                  <a:pt x="252234" y="18811"/>
                </a:lnTo>
                <a:lnTo>
                  <a:pt x="252454" y="19606"/>
                </a:lnTo>
                <a:lnTo>
                  <a:pt x="252587" y="20401"/>
                </a:lnTo>
                <a:lnTo>
                  <a:pt x="252675" y="21240"/>
                </a:lnTo>
                <a:lnTo>
                  <a:pt x="252719" y="22035"/>
                </a:lnTo>
                <a:lnTo>
                  <a:pt x="252719" y="22742"/>
                </a:lnTo>
                <a:lnTo>
                  <a:pt x="252675" y="23448"/>
                </a:lnTo>
                <a:lnTo>
                  <a:pt x="252587" y="24155"/>
                </a:lnTo>
                <a:lnTo>
                  <a:pt x="252454" y="24861"/>
                </a:lnTo>
                <a:lnTo>
                  <a:pt x="252278" y="25568"/>
                </a:lnTo>
                <a:lnTo>
                  <a:pt x="252101" y="26318"/>
                </a:lnTo>
                <a:lnTo>
                  <a:pt x="251660" y="27731"/>
                </a:lnTo>
                <a:lnTo>
                  <a:pt x="251130" y="29189"/>
                </a:lnTo>
                <a:lnTo>
                  <a:pt x="250556" y="30646"/>
                </a:lnTo>
                <a:lnTo>
                  <a:pt x="249231" y="33604"/>
                </a:lnTo>
                <a:lnTo>
                  <a:pt x="247862" y="36696"/>
                </a:lnTo>
                <a:lnTo>
                  <a:pt x="247200" y="38329"/>
                </a:lnTo>
                <a:lnTo>
                  <a:pt x="246581" y="40007"/>
                </a:lnTo>
                <a:lnTo>
                  <a:pt x="246007" y="41730"/>
                </a:lnTo>
                <a:lnTo>
                  <a:pt x="245522" y="43540"/>
                </a:lnTo>
                <a:lnTo>
                  <a:pt x="245301" y="44467"/>
                </a:lnTo>
                <a:lnTo>
                  <a:pt x="245124" y="45395"/>
                </a:lnTo>
                <a:lnTo>
                  <a:pt x="244948" y="46366"/>
                </a:lnTo>
                <a:lnTo>
                  <a:pt x="244859" y="47338"/>
                </a:lnTo>
                <a:lnTo>
                  <a:pt x="249363" y="47338"/>
                </a:lnTo>
                <a:lnTo>
                  <a:pt x="249452" y="46499"/>
                </a:lnTo>
                <a:lnTo>
                  <a:pt x="249628" y="45748"/>
                </a:lnTo>
                <a:lnTo>
                  <a:pt x="249982" y="44158"/>
                </a:lnTo>
                <a:lnTo>
                  <a:pt x="250423" y="42657"/>
                </a:lnTo>
                <a:lnTo>
                  <a:pt x="250909" y="41156"/>
                </a:lnTo>
                <a:lnTo>
                  <a:pt x="251483" y="39698"/>
                </a:lnTo>
                <a:lnTo>
                  <a:pt x="252057" y="38285"/>
                </a:lnTo>
                <a:lnTo>
                  <a:pt x="253338" y="35415"/>
                </a:lnTo>
                <a:lnTo>
                  <a:pt x="254088" y="33781"/>
                </a:lnTo>
                <a:lnTo>
                  <a:pt x="254795" y="32103"/>
                </a:lnTo>
                <a:lnTo>
                  <a:pt x="255457" y="30469"/>
                </a:lnTo>
                <a:lnTo>
                  <a:pt x="256031" y="28835"/>
                </a:lnTo>
                <a:lnTo>
                  <a:pt x="256296" y="27996"/>
                </a:lnTo>
                <a:lnTo>
                  <a:pt x="256517" y="27157"/>
                </a:lnTo>
                <a:lnTo>
                  <a:pt x="256738" y="26318"/>
                </a:lnTo>
                <a:lnTo>
                  <a:pt x="256914" y="25479"/>
                </a:lnTo>
                <a:lnTo>
                  <a:pt x="257047" y="24640"/>
                </a:lnTo>
                <a:lnTo>
                  <a:pt x="257135" y="23757"/>
                </a:lnTo>
                <a:lnTo>
                  <a:pt x="257179" y="22918"/>
                </a:lnTo>
                <a:lnTo>
                  <a:pt x="257224" y="21991"/>
                </a:lnTo>
                <a:lnTo>
                  <a:pt x="257179" y="20931"/>
                </a:lnTo>
                <a:lnTo>
                  <a:pt x="257047" y="19871"/>
                </a:lnTo>
                <a:lnTo>
                  <a:pt x="256870" y="18811"/>
                </a:lnTo>
                <a:lnTo>
                  <a:pt x="256605" y="17752"/>
                </a:lnTo>
                <a:lnTo>
                  <a:pt x="256296" y="16692"/>
                </a:lnTo>
                <a:lnTo>
                  <a:pt x="255899" y="15676"/>
                </a:lnTo>
                <a:lnTo>
                  <a:pt x="255457" y="14661"/>
                </a:lnTo>
                <a:lnTo>
                  <a:pt x="254927" y="13645"/>
                </a:lnTo>
                <a:lnTo>
                  <a:pt x="254353" y="12673"/>
                </a:lnTo>
                <a:lnTo>
                  <a:pt x="253735" y="11702"/>
                </a:lnTo>
                <a:lnTo>
                  <a:pt x="253073" y="10775"/>
                </a:lnTo>
                <a:lnTo>
                  <a:pt x="252322" y="9891"/>
                </a:lnTo>
                <a:lnTo>
                  <a:pt x="251527" y="9008"/>
                </a:lnTo>
                <a:lnTo>
                  <a:pt x="250644" y="8213"/>
                </a:lnTo>
                <a:lnTo>
                  <a:pt x="249761" y="7419"/>
                </a:lnTo>
                <a:lnTo>
                  <a:pt x="248789" y="6668"/>
                </a:lnTo>
                <a:lnTo>
                  <a:pt x="247906" y="5961"/>
                </a:lnTo>
                <a:lnTo>
                  <a:pt x="246449" y="4769"/>
                </a:lnTo>
                <a:lnTo>
                  <a:pt x="245610" y="4063"/>
                </a:lnTo>
                <a:lnTo>
                  <a:pt x="244727" y="3312"/>
                </a:lnTo>
                <a:lnTo>
                  <a:pt x="243888" y="2517"/>
                </a:lnTo>
                <a:lnTo>
                  <a:pt x="243181" y="1766"/>
                </a:lnTo>
                <a:lnTo>
                  <a:pt x="241503" y="0"/>
                </a:lnTo>
                <a:close/>
                <a:moveTo>
                  <a:pt x="272282" y="25347"/>
                </a:moveTo>
                <a:lnTo>
                  <a:pt x="271310" y="25391"/>
                </a:lnTo>
                <a:lnTo>
                  <a:pt x="270339" y="25479"/>
                </a:lnTo>
                <a:lnTo>
                  <a:pt x="269367" y="25656"/>
                </a:lnTo>
                <a:lnTo>
                  <a:pt x="268440" y="25921"/>
                </a:lnTo>
                <a:lnTo>
                  <a:pt x="267513" y="26230"/>
                </a:lnTo>
                <a:lnTo>
                  <a:pt x="266629" y="26583"/>
                </a:lnTo>
                <a:lnTo>
                  <a:pt x="265746" y="27025"/>
                </a:lnTo>
                <a:lnTo>
                  <a:pt x="264863" y="27511"/>
                </a:lnTo>
                <a:lnTo>
                  <a:pt x="264024" y="28085"/>
                </a:lnTo>
                <a:lnTo>
                  <a:pt x="263185" y="28703"/>
                </a:lnTo>
                <a:lnTo>
                  <a:pt x="262390" y="29409"/>
                </a:lnTo>
                <a:lnTo>
                  <a:pt x="261595" y="30160"/>
                </a:lnTo>
                <a:lnTo>
                  <a:pt x="260845" y="30999"/>
                </a:lnTo>
                <a:lnTo>
                  <a:pt x="260094" y="31882"/>
                </a:lnTo>
                <a:lnTo>
                  <a:pt x="259387" y="32810"/>
                </a:lnTo>
                <a:lnTo>
                  <a:pt x="258681" y="33825"/>
                </a:lnTo>
                <a:lnTo>
                  <a:pt x="258151" y="34708"/>
                </a:lnTo>
                <a:lnTo>
                  <a:pt x="257621" y="35592"/>
                </a:lnTo>
                <a:lnTo>
                  <a:pt x="257179" y="36475"/>
                </a:lnTo>
                <a:lnTo>
                  <a:pt x="256738" y="37402"/>
                </a:lnTo>
                <a:lnTo>
                  <a:pt x="256296" y="38285"/>
                </a:lnTo>
                <a:lnTo>
                  <a:pt x="255943" y="39168"/>
                </a:lnTo>
                <a:lnTo>
                  <a:pt x="255590" y="40096"/>
                </a:lnTo>
                <a:lnTo>
                  <a:pt x="255281" y="40979"/>
                </a:lnTo>
                <a:lnTo>
                  <a:pt x="254751" y="42701"/>
                </a:lnTo>
                <a:lnTo>
                  <a:pt x="254353" y="44335"/>
                </a:lnTo>
                <a:lnTo>
                  <a:pt x="254044" y="45880"/>
                </a:lnTo>
                <a:lnTo>
                  <a:pt x="253823" y="47338"/>
                </a:lnTo>
                <a:lnTo>
                  <a:pt x="258372" y="47338"/>
                </a:lnTo>
                <a:lnTo>
                  <a:pt x="258548" y="46145"/>
                </a:lnTo>
                <a:lnTo>
                  <a:pt x="258813" y="44865"/>
                </a:lnTo>
                <a:lnTo>
                  <a:pt x="259167" y="43540"/>
                </a:lnTo>
                <a:lnTo>
                  <a:pt x="259608" y="42127"/>
                </a:lnTo>
                <a:lnTo>
                  <a:pt x="260182" y="40670"/>
                </a:lnTo>
                <a:lnTo>
                  <a:pt x="260845" y="39168"/>
                </a:lnTo>
                <a:lnTo>
                  <a:pt x="261198" y="38462"/>
                </a:lnTo>
                <a:lnTo>
                  <a:pt x="261595" y="37711"/>
                </a:lnTo>
                <a:lnTo>
                  <a:pt x="261993" y="37005"/>
                </a:lnTo>
                <a:lnTo>
                  <a:pt x="262434" y="36254"/>
                </a:lnTo>
                <a:lnTo>
                  <a:pt x="263229" y="35150"/>
                </a:lnTo>
                <a:lnTo>
                  <a:pt x="263671" y="34576"/>
                </a:lnTo>
                <a:lnTo>
                  <a:pt x="264156" y="34046"/>
                </a:lnTo>
                <a:lnTo>
                  <a:pt x="264642" y="33472"/>
                </a:lnTo>
                <a:lnTo>
                  <a:pt x="265172" y="32942"/>
                </a:lnTo>
                <a:lnTo>
                  <a:pt x="265746" y="32456"/>
                </a:lnTo>
                <a:lnTo>
                  <a:pt x="266320" y="31971"/>
                </a:lnTo>
                <a:lnTo>
                  <a:pt x="266983" y="31529"/>
                </a:lnTo>
                <a:lnTo>
                  <a:pt x="267645" y="31087"/>
                </a:lnTo>
                <a:lnTo>
                  <a:pt x="268307" y="30734"/>
                </a:lnTo>
                <a:lnTo>
                  <a:pt x="269058" y="30425"/>
                </a:lnTo>
                <a:lnTo>
                  <a:pt x="269809" y="30204"/>
                </a:lnTo>
                <a:lnTo>
                  <a:pt x="270604" y="29983"/>
                </a:lnTo>
                <a:lnTo>
                  <a:pt x="271443" y="29895"/>
                </a:lnTo>
                <a:lnTo>
                  <a:pt x="272282" y="29851"/>
                </a:lnTo>
                <a:lnTo>
                  <a:pt x="272812" y="29851"/>
                </a:lnTo>
                <a:lnTo>
                  <a:pt x="273297" y="29895"/>
                </a:lnTo>
                <a:lnTo>
                  <a:pt x="273783" y="29983"/>
                </a:lnTo>
                <a:lnTo>
                  <a:pt x="274269" y="30072"/>
                </a:lnTo>
                <a:lnTo>
                  <a:pt x="274755" y="30160"/>
                </a:lnTo>
                <a:lnTo>
                  <a:pt x="275240" y="30337"/>
                </a:lnTo>
                <a:lnTo>
                  <a:pt x="275682" y="30513"/>
                </a:lnTo>
                <a:lnTo>
                  <a:pt x="276123" y="30690"/>
                </a:lnTo>
                <a:lnTo>
                  <a:pt x="276521" y="30911"/>
                </a:lnTo>
                <a:lnTo>
                  <a:pt x="276962" y="31176"/>
                </a:lnTo>
                <a:lnTo>
                  <a:pt x="277360" y="31441"/>
                </a:lnTo>
                <a:lnTo>
                  <a:pt x="277757" y="31706"/>
                </a:lnTo>
                <a:lnTo>
                  <a:pt x="278111" y="32059"/>
                </a:lnTo>
                <a:lnTo>
                  <a:pt x="278508" y="32368"/>
                </a:lnTo>
                <a:lnTo>
                  <a:pt x="278861" y="32765"/>
                </a:lnTo>
                <a:lnTo>
                  <a:pt x="279170" y="33119"/>
                </a:lnTo>
                <a:lnTo>
                  <a:pt x="279480" y="33560"/>
                </a:lnTo>
                <a:lnTo>
                  <a:pt x="279789" y="34002"/>
                </a:lnTo>
                <a:lnTo>
                  <a:pt x="280054" y="34443"/>
                </a:lnTo>
                <a:lnTo>
                  <a:pt x="280319" y="34929"/>
                </a:lnTo>
                <a:lnTo>
                  <a:pt x="280539" y="35415"/>
                </a:lnTo>
                <a:lnTo>
                  <a:pt x="280716" y="35901"/>
                </a:lnTo>
                <a:lnTo>
                  <a:pt x="280893" y="36431"/>
                </a:lnTo>
                <a:lnTo>
                  <a:pt x="281025" y="36916"/>
                </a:lnTo>
                <a:lnTo>
                  <a:pt x="281113" y="37446"/>
                </a:lnTo>
                <a:lnTo>
                  <a:pt x="281202" y="37976"/>
                </a:lnTo>
                <a:lnTo>
                  <a:pt x="281246" y="38506"/>
                </a:lnTo>
                <a:lnTo>
                  <a:pt x="281290" y="39036"/>
                </a:lnTo>
                <a:lnTo>
                  <a:pt x="281246" y="39566"/>
                </a:lnTo>
                <a:lnTo>
                  <a:pt x="281246" y="40096"/>
                </a:lnTo>
                <a:lnTo>
                  <a:pt x="281158" y="40626"/>
                </a:lnTo>
                <a:lnTo>
                  <a:pt x="281069" y="41156"/>
                </a:lnTo>
                <a:lnTo>
                  <a:pt x="285441" y="42083"/>
                </a:lnTo>
                <a:lnTo>
                  <a:pt x="285573" y="41332"/>
                </a:lnTo>
                <a:lnTo>
                  <a:pt x="285706" y="40537"/>
                </a:lnTo>
                <a:lnTo>
                  <a:pt x="285750" y="39742"/>
                </a:lnTo>
                <a:lnTo>
                  <a:pt x="285750" y="38948"/>
                </a:lnTo>
                <a:lnTo>
                  <a:pt x="285750" y="38197"/>
                </a:lnTo>
                <a:lnTo>
                  <a:pt x="285662" y="37402"/>
                </a:lnTo>
                <a:lnTo>
                  <a:pt x="285529" y="36651"/>
                </a:lnTo>
                <a:lnTo>
                  <a:pt x="285397" y="35901"/>
                </a:lnTo>
                <a:lnTo>
                  <a:pt x="285176" y="35150"/>
                </a:lnTo>
                <a:lnTo>
                  <a:pt x="284955" y="34399"/>
                </a:lnTo>
                <a:lnTo>
                  <a:pt x="284646" y="33693"/>
                </a:lnTo>
                <a:lnTo>
                  <a:pt x="284337" y="32986"/>
                </a:lnTo>
                <a:lnTo>
                  <a:pt x="283984" y="32280"/>
                </a:lnTo>
                <a:lnTo>
                  <a:pt x="283586" y="31617"/>
                </a:lnTo>
                <a:lnTo>
                  <a:pt x="283145" y="30955"/>
                </a:lnTo>
                <a:lnTo>
                  <a:pt x="282659" y="30337"/>
                </a:lnTo>
                <a:lnTo>
                  <a:pt x="282173" y="29763"/>
                </a:lnTo>
                <a:lnTo>
                  <a:pt x="281643" y="29189"/>
                </a:lnTo>
                <a:lnTo>
                  <a:pt x="281113" y="28703"/>
                </a:lnTo>
                <a:lnTo>
                  <a:pt x="280539" y="28217"/>
                </a:lnTo>
                <a:lnTo>
                  <a:pt x="279921" y="27776"/>
                </a:lnTo>
                <a:lnTo>
                  <a:pt x="279347" y="27378"/>
                </a:lnTo>
                <a:lnTo>
                  <a:pt x="278685" y="26981"/>
                </a:lnTo>
                <a:lnTo>
                  <a:pt x="278022" y="26672"/>
                </a:lnTo>
                <a:lnTo>
                  <a:pt x="277360" y="26362"/>
                </a:lnTo>
                <a:lnTo>
                  <a:pt x="276698" y="26098"/>
                </a:lnTo>
                <a:lnTo>
                  <a:pt x="275991" y="25877"/>
                </a:lnTo>
                <a:lnTo>
                  <a:pt x="275284" y="25700"/>
                </a:lnTo>
                <a:lnTo>
                  <a:pt x="274534" y="25568"/>
                </a:lnTo>
                <a:lnTo>
                  <a:pt x="273827" y="25435"/>
                </a:lnTo>
                <a:lnTo>
                  <a:pt x="273077" y="25391"/>
                </a:lnTo>
                <a:lnTo>
                  <a:pt x="272326" y="25347"/>
                </a:lnTo>
                <a:close/>
                <a:moveTo>
                  <a:pt x="215935" y="51268"/>
                </a:moveTo>
                <a:lnTo>
                  <a:pt x="215935" y="55551"/>
                </a:lnTo>
                <a:lnTo>
                  <a:pt x="267115" y="55551"/>
                </a:lnTo>
                <a:lnTo>
                  <a:pt x="267115" y="51268"/>
                </a:lnTo>
                <a:close/>
                <a:moveTo>
                  <a:pt x="81296" y="45086"/>
                </a:moveTo>
                <a:lnTo>
                  <a:pt x="82179" y="45130"/>
                </a:lnTo>
                <a:lnTo>
                  <a:pt x="83018" y="45262"/>
                </a:lnTo>
                <a:lnTo>
                  <a:pt x="83813" y="45439"/>
                </a:lnTo>
                <a:lnTo>
                  <a:pt x="84608" y="45748"/>
                </a:lnTo>
                <a:lnTo>
                  <a:pt x="85314" y="46101"/>
                </a:lnTo>
                <a:lnTo>
                  <a:pt x="85977" y="46543"/>
                </a:lnTo>
                <a:lnTo>
                  <a:pt x="86551" y="47029"/>
                </a:lnTo>
                <a:lnTo>
                  <a:pt x="87125" y="47603"/>
                </a:lnTo>
                <a:lnTo>
                  <a:pt x="87611" y="48177"/>
                </a:lnTo>
                <a:lnTo>
                  <a:pt x="88052" y="48839"/>
                </a:lnTo>
                <a:lnTo>
                  <a:pt x="88450" y="49546"/>
                </a:lnTo>
                <a:lnTo>
                  <a:pt x="88759" y="50296"/>
                </a:lnTo>
                <a:lnTo>
                  <a:pt x="89024" y="51047"/>
                </a:lnTo>
                <a:lnTo>
                  <a:pt x="89200" y="51842"/>
                </a:lnTo>
                <a:lnTo>
                  <a:pt x="89289" y="52637"/>
                </a:lnTo>
                <a:lnTo>
                  <a:pt x="89333" y="53476"/>
                </a:lnTo>
                <a:lnTo>
                  <a:pt x="89333" y="53608"/>
                </a:lnTo>
                <a:lnTo>
                  <a:pt x="89289" y="54447"/>
                </a:lnTo>
                <a:lnTo>
                  <a:pt x="89200" y="55242"/>
                </a:lnTo>
                <a:lnTo>
                  <a:pt x="89024" y="56037"/>
                </a:lnTo>
                <a:lnTo>
                  <a:pt x="88803" y="56788"/>
                </a:lnTo>
                <a:lnTo>
                  <a:pt x="88494" y="57538"/>
                </a:lnTo>
                <a:lnTo>
                  <a:pt x="88140" y="58201"/>
                </a:lnTo>
                <a:lnTo>
                  <a:pt x="87743" y="58863"/>
                </a:lnTo>
                <a:lnTo>
                  <a:pt x="87257" y="59437"/>
                </a:lnTo>
                <a:lnTo>
                  <a:pt x="86683" y="60011"/>
                </a:lnTo>
                <a:lnTo>
                  <a:pt x="86109" y="60453"/>
                </a:lnTo>
                <a:lnTo>
                  <a:pt x="85447" y="60894"/>
                </a:lnTo>
                <a:lnTo>
                  <a:pt x="84740" y="61248"/>
                </a:lnTo>
                <a:lnTo>
                  <a:pt x="83990" y="61557"/>
                </a:lnTo>
                <a:lnTo>
                  <a:pt x="83195" y="61733"/>
                </a:lnTo>
                <a:lnTo>
                  <a:pt x="82312" y="61866"/>
                </a:lnTo>
                <a:lnTo>
                  <a:pt x="81428" y="61910"/>
                </a:lnTo>
                <a:lnTo>
                  <a:pt x="80545" y="61866"/>
                </a:lnTo>
                <a:lnTo>
                  <a:pt x="79706" y="61733"/>
                </a:lnTo>
                <a:lnTo>
                  <a:pt x="78911" y="61512"/>
                </a:lnTo>
                <a:lnTo>
                  <a:pt x="78161" y="61248"/>
                </a:lnTo>
                <a:lnTo>
                  <a:pt x="77454" y="60850"/>
                </a:lnTo>
                <a:lnTo>
                  <a:pt x="76792" y="60453"/>
                </a:lnTo>
                <a:lnTo>
                  <a:pt x="76174" y="59923"/>
                </a:lnTo>
                <a:lnTo>
                  <a:pt x="75599" y="59393"/>
                </a:lnTo>
                <a:lnTo>
                  <a:pt x="75114" y="58775"/>
                </a:lnTo>
                <a:lnTo>
                  <a:pt x="74672" y="58156"/>
                </a:lnTo>
                <a:lnTo>
                  <a:pt x="74319" y="57450"/>
                </a:lnTo>
                <a:lnTo>
                  <a:pt x="73966" y="56699"/>
                </a:lnTo>
                <a:lnTo>
                  <a:pt x="73745" y="55949"/>
                </a:lnTo>
                <a:lnTo>
                  <a:pt x="73568" y="55154"/>
                </a:lnTo>
                <a:lnTo>
                  <a:pt x="73436" y="54315"/>
                </a:lnTo>
                <a:lnTo>
                  <a:pt x="73392" y="53476"/>
                </a:lnTo>
                <a:lnTo>
                  <a:pt x="73392" y="53387"/>
                </a:lnTo>
                <a:lnTo>
                  <a:pt x="73436" y="52548"/>
                </a:lnTo>
                <a:lnTo>
                  <a:pt x="73524" y="51709"/>
                </a:lnTo>
                <a:lnTo>
                  <a:pt x="73701" y="50959"/>
                </a:lnTo>
                <a:lnTo>
                  <a:pt x="73921" y="50164"/>
                </a:lnTo>
                <a:lnTo>
                  <a:pt x="74231" y="49457"/>
                </a:lnTo>
                <a:lnTo>
                  <a:pt x="74584" y="48751"/>
                </a:lnTo>
                <a:lnTo>
                  <a:pt x="75025" y="48133"/>
                </a:lnTo>
                <a:lnTo>
                  <a:pt x="75511" y="47514"/>
                </a:lnTo>
                <a:lnTo>
                  <a:pt x="76041" y="46984"/>
                </a:lnTo>
                <a:lnTo>
                  <a:pt x="76615" y="46499"/>
                </a:lnTo>
                <a:lnTo>
                  <a:pt x="77277" y="46101"/>
                </a:lnTo>
                <a:lnTo>
                  <a:pt x="77984" y="45748"/>
                </a:lnTo>
                <a:lnTo>
                  <a:pt x="78735" y="45439"/>
                </a:lnTo>
                <a:lnTo>
                  <a:pt x="79530" y="45218"/>
                </a:lnTo>
                <a:lnTo>
                  <a:pt x="80413" y="45130"/>
                </a:lnTo>
                <a:lnTo>
                  <a:pt x="81296" y="45086"/>
                </a:lnTo>
                <a:close/>
                <a:moveTo>
                  <a:pt x="134242" y="30381"/>
                </a:moveTo>
                <a:lnTo>
                  <a:pt x="134242" y="60055"/>
                </a:lnTo>
                <a:lnTo>
                  <a:pt x="134286" y="61292"/>
                </a:lnTo>
                <a:lnTo>
                  <a:pt x="134419" y="62440"/>
                </a:lnTo>
                <a:lnTo>
                  <a:pt x="134595" y="63500"/>
                </a:lnTo>
                <a:lnTo>
                  <a:pt x="134904" y="64471"/>
                </a:lnTo>
                <a:lnTo>
                  <a:pt x="135258" y="65310"/>
                </a:lnTo>
                <a:lnTo>
                  <a:pt x="135434" y="65663"/>
                </a:lnTo>
                <a:lnTo>
                  <a:pt x="135655" y="66061"/>
                </a:lnTo>
                <a:lnTo>
                  <a:pt x="135876" y="66370"/>
                </a:lnTo>
                <a:lnTo>
                  <a:pt x="136141" y="66679"/>
                </a:lnTo>
                <a:lnTo>
                  <a:pt x="136715" y="67253"/>
                </a:lnTo>
                <a:lnTo>
                  <a:pt x="137333" y="67739"/>
                </a:lnTo>
                <a:lnTo>
                  <a:pt x="137995" y="68180"/>
                </a:lnTo>
                <a:lnTo>
                  <a:pt x="138702" y="68489"/>
                </a:lnTo>
                <a:lnTo>
                  <a:pt x="139497" y="68754"/>
                </a:lnTo>
                <a:lnTo>
                  <a:pt x="140336" y="68975"/>
                </a:lnTo>
                <a:lnTo>
                  <a:pt x="141219" y="69108"/>
                </a:lnTo>
                <a:lnTo>
                  <a:pt x="142146" y="69196"/>
                </a:lnTo>
                <a:lnTo>
                  <a:pt x="144178" y="69196"/>
                </a:lnTo>
                <a:lnTo>
                  <a:pt x="145149" y="69064"/>
                </a:lnTo>
                <a:lnTo>
                  <a:pt x="146077" y="68931"/>
                </a:lnTo>
                <a:lnTo>
                  <a:pt x="146960" y="68710"/>
                </a:lnTo>
                <a:lnTo>
                  <a:pt x="147755" y="68489"/>
                </a:lnTo>
                <a:lnTo>
                  <a:pt x="148549" y="68180"/>
                </a:lnTo>
                <a:lnTo>
                  <a:pt x="149256" y="67827"/>
                </a:lnTo>
                <a:lnTo>
                  <a:pt x="149962" y="67430"/>
                </a:lnTo>
                <a:lnTo>
                  <a:pt x="149962" y="60497"/>
                </a:lnTo>
                <a:lnTo>
                  <a:pt x="149477" y="60718"/>
                </a:lnTo>
                <a:lnTo>
                  <a:pt x="148991" y="60938"/>
                </a:lnTo>
                <a:lnTo>
                  <a:pt x="148461" y="61159"/>
                </a:lnTo>
                <a:lnTo>
                  <a:pt x="147931" y="61292"/>
                </a:lnTo>
                <a:lnTo>
                  <a:pt x="147401" y="61424"/>
                </a:lnTo>
                <a:lnTo>
                  <a:pt x="146871" y="61512"/>
                </a:lnTo>
                <a:lnTo>
                  <a:pt x="146297" y="61557"/>
                </a:lnTo>
                <a:lnTo>
                  <a:pt x="145679" y="61557"/>
                </a:lnTo>
                <a:lnTo>
                  <a:pt x="145017" y="61512"/>
                </a:lnTo>
                <a:lnTo>
                  <a:pt x="144708" y="61468"/>
                </a:lnTo>
                <a:lnTo>
                  <a:pt x="144443" y="61380"/>
                </a:lnTo>
                <a:lnTo>
                  <a:pt x="144178" y="61292"/>
                </a:lnTo>
                <a:lnTo>
                  <a:pt x="143957" y="61159"/>
                </a:lnTo>
                <a:lnTo>
                  <a:pt x="143736" y="61027"/>
                </a:lnTo>
                <a:lnTo>
                  <a:pt x="143559" y="60850"/>
                </a:lnTo>
                <a:lnTo>
                  <a:pt x="143427" y="60629"/>
                </a:lnTo>
                <a:lnTo>
                  <a:pt x="143250" y="60409"/>
                </a:lnTo>
                <a:lnTo>
                  <a:pt x="143162" y="60188"/>
                </a:lnTo>
                <a:lnTo>
                  <a:pt x="143074" y="59923"/>
                </a:lnTo>
                <a:lnTo>
                  <a:pt x="142941" y="59305"/>
                </a:lnTo>
                <a:lnTo>
                  <a:pt x="142897" y="58598"/>
                </a:lnTo>
                <a:lnTo>
                  <a:pt x="142897" y="45571"/>
                </a:lnTo>
                <a:lnTo>
                  <a:pt x="150095" y="45571"/>
                </a:lnTo>
                <a:lnTo>
                  <a:pt x="150095" y="38197"/>
                </a:lnTo>
                <a:lnTo>
                  <a:pt x="142897" y="38197"/>
                </a:lnTo>
                <a:lnTo>
                  <a:pt x="142897" y="30381"/>
                </a:lnTo>
                <a:close/>
                <a:moveTo>
                  <a:pt x="101256" y="38197"/>
                </a:moveTo>
                <a:lnTo>
                  <a:pt x="101256" y="57936"/>
                </a:lnTo>
                <a:lnTo>
                  <a:pt x="101300" y="59216"/>
                </a:lnTo>
                <a:lnTo>
                  <a:pt x="101432" y="60409"/>
                </a:lnTo>
                <a:lnTo>
                  <a:pt x="101653" y="61557"/>
                </a:lnTo>
                <a:lnTo>
                  <a:pt x="101962" y="62661"/>
                </a:lnTo>
                <a:lnTo>
                  <a:pt x="102360" y="63676"/>
                </a:lnTo>
                <a:lnTo>
                  <a:pt x="102580" y="64118"/>
                </a:lnTo>
                <a:lnTo>
                  <a:pt x="102801" y="64604"/>
                </a:lnTo>
                <a:lnTo>
                  <a:pt x="103066" y="65045"/>
                </a:lnTo>
                <a:lnTo>
                  <a:pt x="103375" y="65443"/>
                </a:lnTo>
                <a:lnTo>
                  <a:pt x="103640" y="65840"/>
                </a:lnTo>
                <a:lnTo>
                  <a:pt x="103993" y="66237"/>
                </a:lnTo>
                <a:lnTo>
                  <a:pt x="104347" y="66591"/>
                </a:lnTo>
                <a:lnTo>
                  <a:pt x="104700" y="66900"/>
                </a:lnTo>
                <a:lnTo>
                  <a:pt x="105053" y="67209"/>
                </a:lnTo>
                <a:lnTo>
                  <a:pt x="105451" y="67518"/>
                </a:lnTo>
                <a:lnTo>
                  <a:pt x="105892" y="67783"/>
                </a:lnTo>
                <a:lnTo>
                  <a:pt x="106334" y="68048"/>
                </a:lnTo>
                <a:lnTo>
                  <a:pt x="106775" y="68269"/>
                </a:lnTo>
                <a:lnTo>
                  <a:pt x="107261" y="68489"/>
                </a:lnTo>
                <a:lnTo>
                  <a:pt x="107747" y="68666"/>
                </a:lnTo>
                <a:lnTo>
                  <a:pt x="108233" y="68799"/>
                </a:lnTo>
                <a:lnTo>
                  <a:pt x="108763" y="68931"/>
                </a:lnTo>
                <a:lnTo>
                  <a:pt x="109292" y="69064"/>
                </a:lnTo>
                <a:lnTo>
                  <a:pt x="109866" y="69152"/>
                </a:lnTo>
                <a:lnTo>
                  <a:pt x="110441" y="69196"/>
                </a:lnTo>
                <a:lnTo>
                  <a:pt x="111633" y="69240"/>
                </a:lnTo>
                <a:lnTo>
                  <a:pt x="112428" y="69240"/>
                </a:lnTo>
                <a:lnTo>
                  <a:pt x="113178" y="69152"/>
                </a:lnTo>
                <a:lnTo>
                  <a:pt x="113885" y="69019"/>
                </a:lnTo>
                <a:lnTo>
                  <a:pt x="114591" y="68843"/>
                </a:lnTo>
                <a:lnTo>
                  <a:pt x="115254" y="68622"/>
                </a:lnTo>
                <a:lnTo>
                  <a:pt x="115872" y="68401"/>
                </a:lnTo>
                <a:lnTo>
                  <a:pt x="116446" y="68092"/>
                </a:lnTo>
                <a:lnTo>
                  <a:pt x="116976" y="67783"/>
                </a:lnTo>
                <a:lnTo>
                  <a:pt x="117506" y="67430"/>
                </a:lnTo>
                <a:lnTo>
                  <a:pt x="117992" y="67032"/>
                </a:lnTo>
                <a:lnTo>
                  <a:pt x="118477" y="66635"/>
                </a:lnTo>
                <a:lnTo>
                  <a:pt x="118919" y="66193"/>
                </a:lnTo>
                <a:lnTo>
                  <a:pt x="119802" y="65310"/>
                </a:lnTo>
                <a:lnTo>
                  <a:pt x="120553" y="64383"/>
                </a:lnTo>
                <a:lnTo>
                  <a:pt x="120553" y="68710"/>
                </a:lnTo>
                <a:lnTo>
                  <a:pt x="129208" y="68710"/>
                </a:lnTo>
                <a:lnTo>
                  <a:pt x="129208" y="38197"/>
                </a:lnTo>
                <a:lnTo>
                  <a:pt x="120553" y="38197"/>
                </a:lnTo>
                <a:lnTo>
                  <a:pt x="120553" y="55198"/>
                </a:lnTo>
                <a:lnTo>
                  <a:pt x="120553" y="55949"/>
                </a:lnTo>
                <a:lnTo>
                  <a:pt x="120465" y="56655"/>
                </a:lnTo>
                <a:lnTo>
                  <a:pt x="120332" y="57273"/>
                </a:lnTo>
                <a:lnTo>
                  <a:pt x="120200" y="57891"/>
                </a:lnTo>
                <a:lnTo>
                  <a:pt x="119979" y="58466"/>
                </a:lnTo>
                <a:lnTo>
                  <a:pt x="119714" y="58951"/>
                </a:lnTo>
                <a:lnTo>
                  <a:pt x="119449" y="59437"/>
                </a:lnTo>
                <a:lnTo>
                  <a:pt x="119096" y="59834"/>
                </a:lnTo>
                <a:lnTo>
                  <a:pt x="118742" y="60188"/>
                </a:lnTo>
                <a:lnTo>
                  <a:pt x="118301" y="60541"/>
                </a:lnTo>
                <a:lnTo>
                  <a:pt x="117859" y="60806"/>
                </a:lnTo>
                <a:lnTo>
                  <a:pt x="117373" y="61027"/>
                </a:lnTo>
                <a:lnTo>
                  <a:pt x="116888" y="61203"/>
                </a:lnTo>
                <a:lnTo>
                  <a:pt x="116314" y="61292"/>
                </a:lnTo>
                <a:lnTo>
                  <a:pt x="115740" y="61380"/>
                </a:lnTo>
                <a:lnTo>
                  <a:pt x="115166" y="61424"/>
                </a:lnTo>
                <a:lnTo>
                  <a:pt x="114547" y="61380"/>
                </a:lnTo>
                <a:lnTo>
                  <a:pt x="113973" y="61292"/>
                </a:lnTo>
                <a:lnTo>
                  <a:pt x="113443" y="61203"/>
                </a:lnTo>
                <a:lnTo>
                  <a:pt x="112958" y="61027"/>
                </a:lnTo>
                <a:lnTo>
                  <a:pt x="112472" y="60806"/>
                </a:lnTo>
                <a:lnTo>
                  <a:pt x="112030" y="60541"/>
                </a:lnTo>
                <a:lnTo>
                  <a:pt x="111633" y="60188"/>
                </a:lnTo>
                <a:lnTo>
                  <a:pt x="111280" y="59834"/>
                </a:lnTo>
                <a:lnTo>
                  <a:pt x="110970" y="59437"/>
                </a:lnTo>
                <a:lnTo>
                  <a:pt x="110705" y="58951"/>
                </a:lnTo>
                <a:lnTo>
                  <a:pt x="110485" y="58466"/>
                </a:lnTo>
                <a:lnTo>
                  <a:pt x="110264" y="57891"/>
                </a:lnTo>
                <a:lnTo>
                  <a:pt x="110131" y="57273"/>
                </a:lnTo>
                <a:lnTo>
                  <a:pt x="109999" y="56655"/>
                </a:lnTo>
                <a:lnTo>
                  <a:pt x="109955" y="55949"/>
                </a:lnTo>
                <a:lnTo>
                  <a:pt x="109911" y="55198"/>
                </a:lnTo>
                <a:lnTo>
                  <a:pt x="109911" y="38197"/>
                </a:lnTo>
                <a:close/>
                <a:moveTo>
                  <a:pt x="14793" y="28261"/>
                </a:moveTo>
                <a:lnTo>
                  <a:pt x="14042" y="28305"/>
                </a:lnTo>
                <a:lnTo>
                  <a:pt x="13292" y="28394"/>
                </a:lnTo>
                <a:lnTo>
                  <a:pt x="12585" y="28482"/>
                </a:lnTo>
                <a:lnTo>
                  <a:pt x="11923" y="28615"/>
                </a:lnTo>
                <a:lnTo>
                  <a:pt x="11216" y="28747"/>
                </a:lnTo>
                <a:lnTo>
                  <a:pt x="10554" y="28924"/>
                </a:lnTo>
                <a:lnTo>
                  <a:pt x="9936" y="29144"/>
                </a:lnTo>
                <a:lnTo>
                  <a:pt x="9317" y="29365"/>
                </a:lnTo>
                <a:lnTo>
                  <a:pt x="8699" y="29586"/>
                </a:lnTo>
                <a:lnTo>
                  <a:pt x="8125" y="29851"/>
                </a:lnTo>
                <a:lnTo>
                  <a:pt x="7551" y="30160"/>
                </a:lnTo>
                <a:lnTo>
                  <a:pt x="7021" y="30469"/>
                </a:lnTo>
                <a:lnTo>
                  <a:pt x="6491" y="30822"/>
                </a:lnTo>
                <a:lnTo>
                  <a:pt x="5961" y="31176"/>
                </a:lnTo>
                <a:lnTo>
                  <a:pt x="5520" y="31573"/>
                </a:lnTo>
                <a:lnTo>
                  <a:pt x="5078" y="31971"/>
                </a:lnTo>
                <a:lnTo>
                  <a:pt x="4637" y="32412"/>
                </a:lnTo>
                <a:lnTo>
                  <a:pt x="4239" y="32854"/>
                </a:lnTo>
                <a:lnTo>
                  <a:pt x="3842" y="33295"/>
                </a:lnTo>
                <a:lnTo>
                  <a:pt x="3489" y="33781"/>
                </a:lnTo>
                <a:lnTo>
                  <a:pt x="3179" y="34311"/>
                </a:lnTo>
                <a:lnTo>
                  <a:pt x="2870" y="34797"/>
                </a:lnTo>
                <a:lnTo>
                  <a:pt x="2605" y="35371"/>
                </a:lnTo>
                <a:lnTo>
                  <a:pt x="2385" y="35901"/>
                </a:lnTo>
                <a:lnTo>
                  <a:pt x="2164" y="36475"/>
                </a:lnTo>
                <a:lnTo>
                  <a:pt x="1987" y="37093"/>
                </a:lnTo>
                <a:lnTo>
                  <a:pt x="1855" y="37711"/>
                </a:lnTo>
                <a:lnTo>
                  <a:pt x="1722" y="38329"/>
                </a:lnTo>
                <a:lnTo>
                  <a:pt x="1634" y="38948"/>
                </a:lnTo>
                <a:lnTo>
                  <a:pt x="1590" y="39610"/>
                </a:lnTo>
                <a:lnTo>
                  <a:pt x="1590" y="40272"/>
                </a:lnTo>
                <a:lnTo>
                  <a:pt x="1590" y="40405"/>
                </a:lnTo>
                <a:lnTo>
                  <a:pt x="1590" y="41111"/>
                </a:lnTo>
                <a:lnTo>
                  <a:pt x="1634" y="41818"/>
                </a:lnTo>
                <a:lnTo>
                  <a:pt x="1722" y="42480"/>
                </a:lnTo>
                <a:lnTo>
                  <a:pt x="1811" y="43098"/>
                </a:lnTo>
                <a:lnTo>
                  <a:pt x="1943" y="43717"/>
                </a:lnTo>
                <a:lnTo>
                  <a:pt x="2120" y="44291"/>
                </a:lnTo>
                <a:lnTo>
                  <a:pt x="2296" y="44821"/>
                </a:lnTo>
                <a:lnTo>
                  <a:pt x="2517" y="45351"/>
                </a:lnTo>
                <a:lnTo>
                  <a:pt x="2782" y="45836"/>
                </a:lnTo>
                <a:lnTo>
                  <a:pt x="3047" y="46322"/>
                </a:lnTo>
                <a:lnTo>
                  <a:pt x="3312" y="46764"/>
                </a:lnTo>
                <a:lnTo>
                  <a:pt x="3665" y="47205"/>
                </a:lnTo>
                <a:lnTo>
                  <a:pt x="3974" y="47603"/>
                </a:lnTo>
                <a:lnTo>
                  <a:pt x="4372" y="47956"/>
                </a:lnTo>
                <a:lnTo>
                  <a:pt x="4769" y="48353"/>
                </a:lnTo>
                <a:lnTo>
                  <a:pt x="5167" y="48707"/>
                </a:lnTo>
                <a:lnTo>
                  <a:pt x="5608" y="49016"/>
                </a:lnTo>
                <a:lnTo>
                  <a:pt x="6094" y="49325"/>
                </a:lnTo>
                <a:lnTo>
                  <a:pt x="7110" y="49899"/>
                </a:lnTo>
                <a:lnTo>
                  <a:pt x="8169" y="50429"/>
                </a:lnTo>
                <a:lnTo>
                  <a:pt x="9362" y="50914"/>
                </a:lnTo>
                <a:lnTo>
                  <a:pt x="10598" y="51356"/>
                </a:lnTo>
                <a:lnTo>
                  <a:pt x="11923" y="51798"/>
                </a:lnTo>
                <a:lnTo>
                  <a:pt x="13336" y="52195"/>
                </a:lnTo>
                <a:lnTo>
                  <a:pt x="14793" y="52593"/>
                </a:lnTo>
                <a:lnTo>
                  <a:pt x="17045" y="53211"/>
                </a:lnTo>
                <a:lnTo>
                  <a:pt x="18017" y="53476"/>
                </a:lnTo>
                <a:lnTo>
                  <a:pt x="18856" y="53785"/>
                </a:lnTo>
                <a:lnTo>
                  <a:pt x="19606" y="54050"/>
                </a:lnTo>
                <a:lnTo>
                  <a:pt x="20269" y="54359"/>
                </a:lnTo>
                <a:lnTo>
                  <a:pt x="20843" y="54624"/>
                </a:lnTo>
                <a:lnTo>
                  <a:pt x="21329" y="54933"/>
                </a:lnTo>
                <a:lnTo>
                  <a:pt x="21726" y="55198"/>
                </a:lnTo>
                <a:lnTo>
                  <a:pt x="22035" y="55507"/>
                </a:lnTo>
                <a:lnTo>
                  <a:pt x="22300" y="55816"/>
                </a:lnTo>
                <a:lnTo>
                  <a:pt x="22521" y="56169"/>
                </a:lnTo>
                <a:lnTo>
                  <a:pt x="22653" y="56523"/>
                </a:lnTo>
                <a:lnTo>
                  <a:pt x="22742" y="56876"/>
                </a:lnTo>
                <a:lnTo>
                  <a:pt x="22830" y="57229"/>
                </a:lnTo>
                <a:lnTo>
                  <a:pt x="22830" y="57627"/>
                </a:lnTo>
                <a:lnTo>
                  <a:pt x="22830" y="57759"/>
                </a:lnTo>
                <a:lnTo>
                  <a:pt x="22786" y="58201"/>
                </a:lnTo>
                <a:lnTo>
                  <a:pt x="22742" y="58598"/>
                </a:lnTo>
                <a:lnTo>
                  <a:pt x="22609" y="58995"/>
                </a:lnTo>
                <a:lnTo>
                  <a:pt x="22433" y="59349"/>
                </a:lnTo>
                <a:lnTo>
                  <a:pt x="22212" y="59658"/>
                </a:lnTo>
                <a:lnTo>
                  <a:pt x="21947" y="59967"/>
                </a:lnTo>
                <a:lnTo>
                  <a:pt x="21638" y="60276"/>
                </a:lnTo>
                <a:lnTo>
                  <a:pt x="21284" y="60497"/>
                </a:lnTo>
                <a:lnTo>
                  <a:pt x="20887" y="60762"/>
                </a:lnTo>
                <a:lnTo>
                  <a:pt x="20490" y="60938"/>
                </a:lnTo>
                <a:lnTo>
                  <a:pt x="20004" y="61115"/>
                </a:lnTo>
                <a:lnTo>
                  <a:pt x="19474" y="61248"/>
                </a:lnTo>
                <a:lnTo>
                  <a:pt x="18944" y="61380"/>
                </a:lnTo>
                <a:lnTo>
                  <a:pt x="18370" y="61468"/>
                </a:lnTo>
                <a:lnTo>
                  <a:pt x="17752" y="61512"/>
                </a:lnTo>
                <a:lnTo>
                  <a:pt x="16250" y="61512"/>
                </a:lnTo>
                <a:lnTo>
                  <a:pt x="15411" y="61424"/>
                </a:lnTo>
                <a:lnTo>
                  <a:pt x="14572" y="61336"/>
                </a:lnTo>
                <a:lnTo>
                  <a:pt x="13777" y="61159"/>
                </a:lnTo>
                <a:lnTo>
                  <a:pt x="13027" y="60983"/>
                </a:lnTo>
                <a:lnTo>
                  <a:pt x="12232" y="60762"/>
                </a:lnTo>
                <a:lnTo>
                  <a:pt x="11481" y="60497"/>
                </a:lnTo>
                <a:lnTo>
                  <a:pt x="10775" y="60232"/>
                </a:lnTo>
                <a:lnTo>
                  <a:pt x="10024" y="59879"/>
                </a:lnTo>
                <a:lnTo>
                  <a:pt x="9317" y="59525"/>
                </a:lnTo>
                <a:lnTo>
                  <a:pt x="8611" y="59128"/>
                </a:lnTo>
                <a:lnTo>
                  <a:pt x="7904" y="58686"/>
                </a:lnTo>
                <a:lnTo>
                  <a:pt x="7198" y="58245"/>
                </a:lnTo>
                <a:lnTo>
                  <a:pt x="6535" y="57759"/>
                </a:lnTo>
                <a:lnTo>
                  <a:pt x="5167" y="56699"/>
                </a:lnTo>
                <a:lnTo>
                  <a:pt x="0" y="62881"/>
                </a:lnTo>
                <a:lnTo>
                  <a:pt x="883" y="63676"/>
                </a:lnTo>
                <a:lnTo>
                  <a:pt x="1855" y="64383"/>
                </a:lnTo>
                <a:lnTo>
                  <a:pt x="2826" y="65045"/>
                </a:lnTo>
                <a:lnTo>
                  <a:pt x="3798" y="65663"/>
                </a:lnTo>
                <a:lnTo>
                  <a:pt x="4813" y="66237"/>
                </a:lnTo>
                <a:lnTo>
                  <a:pt x="5873" y="66767"/>
                </a:lnTo>
                <a:lnTo>
                  <a:pt x="6889" y="67253"/>
                </a:lnTo>
                <a:lnTo>
                  <a:pt x="7993" y="67695"/>
                </a:lnTo>
                <a:lnTo>
                  <a:pt x="9053" y="68048"/>
                </a:lnTo>
                <a:lnTo>
                  <a:pt x="10156" y="68357"/>
                </a:lnTo>
                <a:lnTo>
                  <a:pt x="11260" y="68622"/>
                </a:lnTo>
                <a:lnTo>
                  <a:pt x="12409" y="68887"/>
                </a:lnTo>
                <a:lnTo>
                  <a:pt x="13513" y="69019"/>
                </a:lnTo>
                <a:lnTo>
                  <a:pt x="14661" y="69152"/>
                </a:lnTo>
                <a:lnTo>
                  <a:pt x="15765" y="69240"/>
                </a:lnTo>
                <a:lnTo>
                  <a:pt x="16913" y="69284"/>
                </a:lnTo>
                <a:lnTo>
                  <a:pt x="18502" y="69196"/>
                </a:lnTo>
                <a:lnTo>
                  <a:pt x="19253" y="69152"/>
                </a:lnTo>
                <a:lnTo>
                  <a:pt x="20004" y="69064"/>
                </a:lnTo>
                <a:lnTo>
                  <a:pt x="20755" y="68931"/>
                </a:lnTo>
                <a:lnTo>
                  <a:pt x="21461" y="68799"/>
                </a:lnTo>
                <a:lnTo>
                  <a:pt x="22123" y="68622"/>
                </a:lnTo>
                <a:lnTo>
                  <a:pt x="22830" y="68445"/>
                </a:lnTo>
                <a:lnTo>
                  <a:pt x="23492" y="68225"/>
                </a:lnTo>
                <a:lnTo>
                  <a:pt x="24111" y="68004"/>
                </a:lnTo>
                <a:lnTo>
                  <a:pt x="24729" y="67739"/>
                </a:lnTo>
                <a:lnTo>
                  <a:pt x="25303" y="67430"/>
                </a:lnTo>
                <a:lnTo>
                  <a:pt x="25877" y="67121"/>
                </a:lnTo>
                <a:lnTo>
                  <a:pt x="26407" y="66811"/>
                </a:lnTo>
                <a:lnTo>
                  <a:pt x="26937" y="66414"/>
                </a:lnTo>
                <a:lnTo>
                  <a:pt x="27422" y="66061"/>
                </a:lnTo>
                <a:lnTo>
                  <a:pt x="27908" y="65663"/>
                </a:lnTo>
                <a:lnTo>
                  <a:pt x="28350" y="65222"/>
                </a:lnTo>
                <a:lnTo>
                  <a:pt x="28791" y="64780"/>
                </a:lnTo>
                <a:lnTo>
                  <a:pt x="29189" y="64294"/>
                </a:lnTo>
                <a:lnTo>
                  <a:pt x="29542" y="63809"/>
                </a:lnTo>
                <a:lnTo>
                  <a:pt x="29895" y="63279"/>
                </a:lnTo>
                <a:lnTo>
                  <a:pt x="30160" y="62749"/>
                </a:lnTo>
                <a:lnTo>
                  <a:pt x="30469" y="62175"/>
                </a:lnTo>
                <a:lnTo>
                  <a:pt x="30690" y="61601"/>
                </a:lnTo>
                <a:lnTo>
                  <a:pt x="30911" y="60983"/>
                </a:lnTo>
                <a:lnTo>
                  <a:pt x="31088" y="60364"/>
                </a:lnTo>
                <a:lnTo>
                  <a:pt x="31264" y="59702"/>
                </a:lnTo>
                <a:lnTo>
                  <a:pt x="31397" y="59040"/>
                </a:lnTo>
                <a:lnTo>
                  <a:pt x="31485" y="58333"/>
                </a:lnTo>
                <a:lnTo>
                  <a:pt x="31529" y="57627"/>
                </a:lnTo>
                <a:lnTo>
                  <a:pt x="31529" y="56920"/>
                </a:lnTo>
                <a:lnTo>
                  <a:pt x="31529" y="56788"/>
                </a:lnTo>
                <a:lnTo>
                  <a:pt x="31529" y="56169"/>
                </a:lnTo>
                <a:lnTo>
                  <a:pt x="31485" y="55551"/>
                </a:lnTo>
                <a:lnTo>
                  <a:pt x="31397" y="54933"/>
                </a:lnTo>
                <a:lnTo>
                  <a:pt x="31308" y="54359"/>
                </a:lnTo>
                <a:lnTo>
                  <a:pt x="31220" y="53829"/>
                </a:lnTo>
                <a:lnTo>
                  <a:pt x="31043" y="53299"/>
                </a:lnTo>
                <a:lnTo>
                  <a:pt x="30911" y="52769"/>
                </a:lnTo>
                <a:lnTo>
                  <a:pt x="30690" y="52283"/>
                </a:lnTo>
                <a:lnTo>
                  <a:pt x="30469" y="51798"/>
                </a:lnTo>
                <a:lnTo>
                  <a:pt x="30249" y="51356"/>
                </a:lnTo>
                <a:lnTo>
                  <a:pt x="29984" y="50914"/>
                </a:lnTo>
                <a:lnTo>
                  <a:pt x="29675" y="50517"/>
                </a:lnTo>
                <a:lnTo>
                  <a:pt x="29365" y="50120"/>
                </a:lnTo>
                <a:lnTo>
                  <a:pt x="29012" y="49722"/>
                </a:lnTo>
                <a:lnTo>
                  <a:pt x="28659" y="49369"/>
                </a:lnTo>
                <a:lnTo>
                  <a:pt x="28261" y="49016"/>
                </a:lnTo>
                <a:lnTo>
                  <a:pt x="27378" y="48309"/>
                </a:lnTo>
                <a:lnTo>
                  <a:pt x="26451" y="47735"/>
                </a:lnTo>
                <a:lnTo>
                  <a:pt x="25391" y="47161"/>
                </a:lnTo>
                <a:lnTo>
                  <a:pt x="24287" y="46631"/>
                </a:lnTo>
                <a:lnTo>
                  <a:pt x="23051" y="46145"/>
                </a:lnTo>
                <a:lnTo>
                  <a:pt x="21770" y="45660"/>
                </a:lnTo>
                <a:lnTo>
                  <a:pt x="20357" y="45262"/>
                </a:lnTo>
                <a:lnTo>
                  <a:pt x="18900" y="44821"/>
                </a:lnTo>
                <a:lnTo>
                  <a:pt x="16559" y="44202"/>
                </a:lnTo>
                <a:lnTo>
                  <a:pt x="14661" y="43628"/>
                </a:lnTo>
                <a:lnTo>
                  <a:pt x="13866" y="43363"/>
                </a:lnTo>
                <a:lnTo>
                  <a:pt x="13159" y="43098"/>
                </a:lnTo>
                <a:lnTo>
                  <a:pt x="12541" y="42834"/>
                </a:lnTo>
                <a:lnTo>
                  <a:pt x="12011" y="42524"/>
                </a:lnTo>
                <a:lnTo>
                  <a:pt x="11570" y="42259"/>
                </a:lnTo>
                <a:lnTo>
                  <a:pt x="11216" y="41950"/>
                </a:lnTo>
                <a:lnTo>
                  <a:pt x="10907" y="41597"/>
                </a:lnTo>
                <a:lnTo>
                  <a:pt x="10686" y="41288"/>
                </a:lnTo>
                <a:lnTo>
                  <a:pt x="10510" y="40891"/>
                </a:lnTo>
                <a:lnTo>
                  <a:pt x="10377" y="40493"/>
                </a:lnTo>
                <a:lnTo>
                  <a:pt x="10333" y="40052"/>
                </a:lnTo>
                <a:lnTo>
                  <a:pt x="10289" y="39610"/>
                </a:lnTo>
                <a:lnTo>
                  <a:pt x="10289" y="39477"/>
                </a:lnTo>
                <a:lnTo>
                  <a:pt x="10333" y="39124"/>
                </a:lnTo>
                <a:lnTo>
                  <a:pt x="10377" y="38771"/>
                </a:lnTo>
                <a:lnTo>
                  <a:pt x="10466" y="38462"/>
                </a:lnTo>
                <a:lnTo>
                  <a:pt x="10642" y="38109"/>
                </a:lnTo>
                <a:lnTo>
                  <a:pt x="10819" y="37799"/>
                </a:lnTo>
                <a:lnTo>
                  <a:pt x="11040" y="37535"/>
                </a:lnTo>
                <a:lnTo>
                  <a:pt x="11305" y="37270"/>
                </a:lnTo>
                <a:lnTo>
                  <a:pt x="11614" y="37005"/>
                </a:lnTo>
                <a:lnTo>
                  <a:pt x="11923" y="36784"/>
                </a:lnTo>
                <a:lnTo>
                  <a:pt x="12320" y="36607"/>
                </a:lnTo>
                <a:lnTo>
                  <a:pt x="12762" y="36431"/>
                </a:lnTo>
                <a:lnTo>
                  <a:pt x="13203" y="36298"/>
                </a:lnTo>
                <a:lnTo>
                  <a:pt x="13689" y="36166"/>
                </a:lnTo>
                <a:lnTo>
                  <a:pt x="14219" y="36077"/>
                </a:lnTo>
                <a:lnTo>
                  <a:pt x="14793" y="36033"/>
                </a:lnTo>
                <a:lnTo>
                  <a:pt x="16074" y="36033"/>
                </a:lnTo>
                <a:lnTo>
                  <a:pt x="16692" y="36077"/>
                </a:lnTo>
                <a:lnTo>
                  <a:pt x="17310" y="36166"/>
                </a:lnTo>
                <a:lnTo>
                  <a:pt x="17973" y="36298"/>
                </a:lnTo>
                <a:lnTo>
                  <a:pt x="18591" y="36431"/>
                </a:lnTo>
                <a:lnTo>
                  <a:pt x="19253" y="36607"/>
                </a:lnTo>
                <a:lnTo>
                  <a:pt x="19871" y="36828"/>
                </a:lnTo>
                <a:lnTo>
                  <a:pt x="20534" y="37049"/>
                </a:lnTo>
                <a:lnTo>
                  <a:pt x="21858" y="37623"/>
                </a:lnTo>
                <a:lnTo>
                  <a:pt x="23139" y="38285"/>
                </a:lnTo>
                <a:lnTo>
                  <a:pt x="24464" y="39080"/>
                </a:lnTo>
                <a:lnTo>
                  <a:pt x="25789" y="39919"/>
                </a:lnTo>
                <a:lnTo>
                  <a:pt x="30337" y="33339"/>
                </a:lnTo>
                <a:lnTo>
                  <a:pt x="29586" y="32765"/>
                </a:lnTo>
                <a:lnTo>
                  <a:pt x="28791" y="32191"/>
                </a:lnTo>
                <a:lnTo>
                  <a:pt x="27952" y="31661"/>
                </a:lnTo>
                <a:lnTo>
                  <a:pt x="27158" y="31176"/>
                </a:lnTo>
                <a:lnTo>
                  <a:pt x="26274" y="30734"/>
                </a:lnTo>
                <a:lnTo>
                  <a:pt x="25391" y="30293"/>
                </a:lnTo>
                <a:lnTo>
                  <a:pt x="24508" y="29939"/>
                </a:lnTo>
                <a:lnTo>
                  <a:pt x="23581" y="29586"/>
                </a:lnTo>
                <a:lnTo>
                  <a:pt x="22653" y="29277"/>
                </a:lnTo>
                <a:lnTo>
                  <a:pt x="21726" y="29012"/>
                </a:lnTo>
                <a:lnTo>
                  <a:pt x="20710" y="28791"/>
                </a:lnTo>
                <a:lnTo>
                  <a:pt x="19739" y="28615"/>
                </a:lnTo>
                <a:lnTo>
                  <a:pt x="18723" y="28438"/>
                </a:lnTo>
                <a:lnTo>
                  <a:pt x="17663" y="28350"/>
                </a:lnTo>
                <a:lnTo>
                  <a:pt x="16604" y="28305"/>
                </a:lnTo>
                <a:lnTo>
                  <a:pt x="15544" y="28261"/>
                </a:lnTo>
                <a:close/>
                <a:moveTo>
                  <a:pt x="166566" y="37711"/>
                </a:moveTo>
                <a:lnTo>
                  <a:pt x="165462" y="37755"/>
                </a:lnTo>
                <a:lnTo>
                  <a:pt x="164358" y="37888"/>
                </a:lnTo>
                <a:lnTo>
                  <a:pt x="163254" y="38064"/>
                </a:lnTo>
                <a:lnTo>
                  <a:pt x="162239" y="38374"/>
                </a:lnTo>
                <a:lnTo>
                  <a:pt x="161267" y="38727"/>
                </a:lnTo>
                <a:lnTo>
                  <a:pt x="160340" y="39124"/>
                </a:lnTo>
                <a:lnTo>
                  <a:pt x="159501" y="39654"/>
                </a:lnTo>
                <a:lnTo>
                  <a:pt x="158706" y="40228"/>
                </a:lnTo>
                <a:lnTo>
                  <a:pt x="157955" y="40891"/>
                </a:lnTo>
                <a:lnTo>
                  <a:pt x="157646" y="41244"/>
                </a:lnTo>
                <a:lnTo>
                  <a:pt x="157337" y="41597"/>
                </a:lnTo>
                <a:lnTo>
                  <a:pt x="157028" y="41995"/>
                </a:lnTo>
                <a:lnTo>
                  <a:pt x="156763" y="42392"/>
                </a:lnTo>
                <a:lnTo>
                  <a:pt x="156542" y="42834"/>
                </a:lnTo>
                <a:lnTo>
                  <a:pt x="156321" y="43275"/>
                </a:lnTo>
                <a:lnTo>
                  <a:pt x="156100" y="43717"/>
                </a:lnTo>
                <a:lnTo>
                  <a:pt x="155924" y="44202"/>
                </a:lnTo>
                <a:lnTo>
                  <a:pt x="155791" y="44688"/>
                </a:lnTo>
                <a:lnTo>
                  <a:pt x="155659" y="45218"/>
                </a:lnTo>
                <a:lnTo>
                  <a:pt x="155571" y="45748"/>
                </a:lnTo>
                <a:lnTo>
                  <a:pt x="155482" y="46278"/>
                </a:lnTo>
                <a:lnTo>
                  <a:pt x="155438" y="46808"/>
                </a:lnTo>
                <a:lnTo>
                  <a:pt x="155438" y="47382"/>
                </a:lnTo>
                <a:lnTo>
                  <a:pt x="155438" y="47514"/>
                </a:lnTo>
                <a:lnTo>
                  <a:pt x="155438" y="48044"/>
                </a:lnTo>
                <a:lnTo>
                  <a:pt x="155482" y="48574"/>
                </a:lnTo>
                <a:lnTo>
                  <a:pt x="155526" y="49060"/>
                </a:lnTo>
                <a:lnTo>
                  <a:pt x="155659" y="49546"/>
                </a:lnTo>
                <a:lnTo>
                  <a:pt x="155747" y="50031"/>
                </a:lnTo>
                <a:lnTo>
                  <a:pt x="155880" y="50429"/>
                </a:lnTo>
                <a:lnTo>
                  <a:pt x="156056" y="50870"/>
                </a:lnTo>
                <a:lnTo>
                  <a:pt x="156233" y="51268"/>
                </a:lnTo>
                <a:lnTo>
                  <a:pt x="156675" y="52018"/>
                </a:lnTo>
                <a:lnTo>
                  <a:pt x="157160" y="52681"/>
                </a:lnTo>
                <a:lnTo>
                  <a:pt x="157734" y="53299"/>
                </a:lnTo>
                <a:lnTo>
                  <a:pt x="158397" y="53829"/>
                </a:lnTo>
                <a:lnTo>
                  <a:pt x="159059" y="54359"/>
                </a:lnTo>
                <a:lnTo>
                  <a:pt x="159766" y="54800"/>
                </a:lnTo>
                <a:lnTo>
                  <a:pt x="160516" y="55198"/>
                </a:lnTo>
                <a:lnTo>
                  <a:pt x="161311" y="55551"/>
                </a:lnTo>
                <a:lnTo>
                  <a:pt x="162106" y="55860"/>
                </a:lnTo>
                <a:lnTo>
                  <a:pt x="162901" y="56169"/>
                </a:lnTo>
                <a:lnTo>
                  <a:pt x="164535" y="56699"/>
                </a:lnTo>
                <a:lnTo>
                  <a:pt x="166919" y="57406"/>
                </a:lnTo>
                <a:lnTo>
                  <a:pt x="168023" y="57759"/>
                </a:lnTo>
                <a:lnTo>
                  <a:pt x="168951" y="58112"/>
                </a:lnTo>
                <a:lnTo>
                  <a:pt x="169348" y="58333"/>
                </a:lnTo>
                <a:lnTo>
                  <a:pt x="169745" y="58554"/>
                </a:lnTo>
                <a:lnTo>
                  <a:pt x="170055" y="58775"/>
                </a:lnTo>
                <a:lnTo>
                  <a:pt x="170320" y="58995"/>
                </a:lnTo>
                <a:lnTo>
                  <a:pt x="170540" y="59260"/>
                </a:lnTo>
                <a:lnTo>
                  <a:pt x="170717" y="59570"/>
                </a:lnTo>
                <a:lnTo>
                  <a:pt x="170805" y="59879"/>
                </a:lnTo>
                <a:lnTo>
                  <a:pt x="170849" y="60232"/>
                </a:lnTo>
                <a:lnTo>
                  <a:pt x="170849" y="60320"/>
                </a:lnTo>
                <a:lnTo>
                  <a:pt x="170849" y="60585"/>
                </a:lnTo>
                <a:lnTo>
                  <a:pt x="170805" y="60806"/>
                </a:lnTo>
                <a:lnTo>
                  <a:pt x="170717" y="61027"/>
                </a:lnTo>
                <a:lnTo>
                  <a:pt x="170629" y="61248"/>
                </a:lnTo>
                <a:lnTo>
                  <a:pt x="170496" y="61468"/>
                </a:lnTo>
                <a:lnTo>
                  <a:pt x="170364" y="61645"/>
                </a:lnTo>
                <a:lnTo>
                  <a:pt x="170187" y="61822"/>
                </a:lnTo>
                <a:lnTo>
                  <a:pt x="169966" y="61954"/>
                </a:lnTo>
                <a:lnTo>
                  <a:pt x="169745" y="62131"/>
                </a:lnTo>
                <a:lnTo>
                  <a:pt x="169481" y="62263"/>
                </a:lnTo>
                <a:lnTo>
                  <a:pt x="169171" y="62351"/>
                </a:lnTo>
                <a:lnTo>
                  <a:pt x="168818" y="62440"/>
                </a:lnTo>
                <a:lnTo>
                  <a:pt x="168067" y="62572"/>
                </a:lnTo>
                <a:lnTo>
                  <a:pt x="167228" y="62616"/>
                </a:lnTo>
                <a:lnTo>
                  <a:pt x="166654" y="62572"/>
                </a:lnTo>
                <a:lnTo>
                  <a:pt x="166124" y="62528"/>
                </a:lnTo>
                <a:lnTo>
                  <a:pt x="165550" y="62484"/>
                </a:lnTo>
                <a:lnTo>
                  <a:pt x="164976" y="62351"/>
                </a:lnTo>
                <a:lnTo>
                  <a:pt x="163784" y="62087"/>
                </a:lnTo>
                <a:lnTo>
                  <a:pt x="162548" y="61689"/>
                </a:lnTo>
                <a:lnTo>
                  <a:pt x="161311" y="61159"/>
                </a:lnTo>
                <a:lnTo>
                  <a:pt x="160075" y="60541"/>
                </a:lnTo>
                <a:lnTo>
                  <a:pt x="158838" y="59790"/>
                </a:lnTo>
                <a:lnTo>
                  <a:pt x="157602" y="58951"/>
                </a:lnTo>
                <a:lnTo>
                  <a:pt x="153893" y="64648"/>
                </a:lnTo>
                <a:lnTo>
                  <a:pt x="154643" y="65222"/>
                </a:lnTo>
                <a:lnTo>
                  <a:pt x="155438" y="65752"/>
                </a:lnTo>
                <a:lnTo>
                  <a:pt x="156233" y="66282"/>
                </a:lnTo>
                <a:lnTo>
                  <a:pt x="157028" y="66723"/>
                </a:lnTo>
                <a:lnTo>
                  <a:pt x="157867" y="67121"/>
                </a:lnTo>
                <a:lnTo>
                  <a:pt x="158662" y="67518"/>
                </a:lnTo>
                <a:lnTo>
                  <a:pt x="159501" y="67871"/>
                </a:lnTo>
                <a:lnTo>
                  <a:pt x="160340" y="68136"/>
                </a:lnTo>
                <a:lnTo>
                  <a:pt x="161179" y="68401"/>
                </a:lnTo>
                <a:lnTo>
                  <a:pt x="162018" y="68666"/>
                </a:lnTo>
                <a:lnTo>
                  <a:pt x="162857" y="68843"/>
                </a:lnTo>
                <a:lnTo>
                  <a:pt x="163696" y="68975"/>
                </a:lnTo>
                <a:lnTo>
                  <a:pt x="164535" y="69108"/>
                </a:lnTo>
                <a:lnTo>
                  <a:pt x="165374" y="69196"/>
                </a:lnTo>
                <a:lnTo>
                  <a:pt x="166169" y="69240"/>
                </a:lnTo>
                <a:lnTo>
                  <a:pt x="166963" y="69284"/>
                </a:lnTo>
                <a:lnTo>
                  <a:pt x="168200" y="69240"/>
                </a:lnTo>
                <a:lnTo>
                  <a:pt x="169392" y="69108"/>
                </a:lnTo>
                <a:lnTo>
                  <a:pt x="170496" y="68931"/>
                </a:lnTo>
                <a:lnTo>
                  <a:pt x="171600" y="68666"/>
                </a:lnTo>
                <a:lnTo>
                  <a:pt x="172616" y="68357"/>
                </a:lnTo>
                <a:lnTo>
                  <a:pt x="173587" y="67915"/>
                </a:lnTo>
                <a:lnTo>
                  <a:pt x="174470" y="67430"/>
                </a:lnTo>
                <a:lnTo>
                  <a:pt x="174912" y="67165"/>
                </a:lnTo>
                <a:lnTo>
                  <a:pt x="175309" y="66900"/>
                </a:lnTo>
                <a:lnTo>
                  <a:pt x="175663" y="66547"/>
                </a:lnTo>
                <a:lnTo>
                  <a:pt x="176060" y="66237"/>
                </a:lnTo>
                <a:lnTo>
                  <a:pt x="176369" y="65884"/>
                </a:lnTo>
                <a:lnTo>
                  <a:pt x="176723" y="65487"/>
                </a:lnTo>
                <a:lnTo>
                  <a:pt x="176987" y="65133"/>
                </a:lnTo>
                <a:lnTo>
                  <a:pt x="177297" y="64692"/>
                </a:lnTo>
                <a:lnTo>
                  <a:pt x="177517" y="64250"/>
                </a:lnTo>
                <a:lnTo>
                  <a:pt x="177738" y="63809"/>
                </a:lnTo>
                <a:lnTo>
                  <a:pt x="177959" y="63323"/>
                </a:lnTo>
                <a:lnTo>
                  <a:pt x="178136" y="62837"/>
                </a:lnTo>
                <a:lnTo>
                  <a:pt x="178312" y="62307"/>
                </a:lnTo>
                <a:lnTo>
                  <a:pt x="178445" y="61777"/>
                </a:lnTo>
                <a:lnTo>
                  <a:pt x="178533" y="61203"/>
                </a:lnTo>
                <a:lnTo>
                  <a:pt x="178577" y="60629"/>
                </a:lnTo>
                <a:lnTo>
                  <a:pt x="178621" y="60055"/>
                </a:lnTo>
                <a:lnTo>
                  <a:pt x="178666" y="59393"/>
                </a:lnTo>
                <a:lnTo>
                  <a:pt x="178666" y="59305"/>
                </a:lnTo>
                <a:lnTo>
                  <a:pt x="178621" y="58775"/>
                </a:lnTo>
                <a:lnTo>
                  <a:pt x="178577" y="58289"/>
                </a:lnTo>
                <a:lnTo>
                  <a:pt x="178533" y="57803"/>
                </a:lnTo>
                <a:lnTo>
                  <a:pt x="178445" y="57362"/>
                </a:lnTo>
                <a:lnTo>
                  <a:pt x="178312" y="56920"/>
                </a:lnTo>
                <a:lnTo>
                  <a:pt x="178180" y="56523"/>
                </a:lnTo>
                <a:lnTo>
                  <a:pt x="178003" y="56125"/>
                </a:lnTo>
                <a:lnTo>
                  <a:pt x="177827" y="55728"/>
                </a:lnTo>
                <a:lnTo>
                  <a:pt x="177385" y="55021"/>
                </a:lnTo>
                <a:lnTo>
                  <a:pt x="176855" y="54359"/>
                </a:lnTo>
                <a:lnTo>
                  <a:pt x="176281" y="53741"/>
                </a:lnTo>
                <a:lnTo>
                  <a:pt x="175663" y="53211"/>
                </a:lnTo>
                <a:lnTo>
                  <a:pt x="174956" y="52725"/>
                </a:lnTo>
                <a:lnTo>
                  <a:pt x="174206" y="52283"/>
                </a:lnTo>
                <a:lnTo>
                  <a:pt x="173455" y="51842"/>
                </a:lnTo>
                <a:lnTo>
                  <a:pt x="172660" y="51489"/>
                </a:lnTo>
                <a:lnTo>
                  <a:pt x="171865" y="51135"/>
                </a:lnTo>
                <a:lnTo>
                  <a:pt x="171070" y="50826"/>
                </a:lnTo>
                <a:lnTo>
                  <a:pt x="169436" y="50252"/>
                </a:lnTo>
                <a:lnTo>
                  <a:pt x="167052" y="49457"/>
                </a:lnTo>
                <a:lnTo>
                  <a:pt x="166036" y="49060"/>
                </a:lnTo>
                <a:lnTo>
                  <a:pt x="165109" y="48618"/>
                </a:lnTo>
                <a:lnTo>
                  <a:pt x="164667" y="48442"/>
                </a:lnTo>
                <a:lnTo>
                  <a:pt x="164314" y="48221"/>
                </a:lnTo>
                <a:lnTo>
                  <a:pt x="164005" y="47956"/>
                </a:lnTo>
                <a:lnTo>
                  <a:pt x="163740" y="47735"/>
                </a:lnTo>
                <a:lnTo>
                  <a:pt x="163519" y="47470"/>
                </a:lnTo>
                <a:lnTo>
                  <a:pt x="163342" y="47205"/>
                </a:lnTo>
                <a:lnTo>
                  <a:pt x="163254" y="46896"/>
                </a:lnTo>
                <a:lnTo>
                  <a:pt x="163210" y="46587"/>
                </a:lnTo>
                <a:lnTo>
                  <a:pt x="163210" y="46499"/>
                </a:lnTo>
                <a:lnTo>
                  <a:pt x="163254" y="46057"/>
                </a:lnTo>
                <a:lnTo>
                  <a:pt x="163342" y="45836"/>
                </a:lnTo>
                <a:lnTo>
                  <a:pt x="163431" y="45660"/>
                </a:lnTo>
                <a:lnTo>
                  <a:pt x="163519" y="45483"/>
                </a:lnTo>
                <a:lnTo>
                  <a:pt x="163696" y="45306"/>
                </a:lnTo>
                <a:lnTo>
                  <a:pt x="164049" y="44997"/>
                </a:lnTo>
                <a:lnTo>
                  <a:pt x="164491" y="44732"/>
                </a:lnTo>
                <a:lnTo>
                  <a:pt x="165021" y="44556"/>
                </a:lnTo>
                <a:lnTo>
                  <a:pt x="165683" y="44423"/>
                </a:lnTo>
                <a:lnTo>
                  <a:pt x="166434" y="44379"/>
                </a:lnTo>
                <a:lnTo>
                  <a:pt x="167273" y="44423"/>
                </a:lnTo>
                <a:lnTo>
                  <a:pt x="168200" y="44556"/>
                </a:lnTo>
                <a:lnTo>
                  <a:pt x="169216" y="44821"/>
                </a:lnTo>
                <a:lnTo>
                  <a:pt x="170231" y="45130"/>
                </a:lnTo>
                <a:lnTo>
                  <a:pt x="171335" y="45571"/>
                </a:lnTo>
                <a:lnTo>
                  <a:pt x="172439" y="46057"/>
                </a:lnTo>
                <a:lnTo>
                  <a:pt x="173543" y="46587"/>
                </a:lnTo>
                <a:lnTo>
                  <a:pt x="174647" y="47249"/>
                </a:lnTo>
                <a:lnTo>
                  <a:pt x="177959" y="41244"/>
                </a:lnTo>
                <a:lnTo>
                  <a:pt x="177341" y="40846"/>
                </a:lnTo>
                <a:lnTo>
                  <a:pt x="176678" y="40449"/>
                </a:lnTo>
                <a:lnTo>
                  <a:pt x="176016" y="40096"/>
                </a:lnTo>
                <a:lnTo>
                  <a:pt x="175354" y="39742"/>
                </a:lnTo>
                <a:lnTo>
                  <a:pt x="174647" y="39433"/>
                </a:lnTo>
                <a:lnTo>
                  <a:pt x="173941" y="39168"/>
                </a:lnTo>
                <a:lnTo>
                  <a:pt x="173234" y="38903"/>
                </a:lnTo>
                <a:lnTo>
                  <a:pt x="172483" y="38638"/>
                </a:lnTo>
                <a:lnTo>
                  <a:pt x="171777" y="38418"/>
                </a:lnTo>
                <a:lnTo>
                  <a:pt x="171026" y="38241"/>
                </a:lnTo>
                <a:lnTo>
                  <a:pt x="170275" y="38109"/>
                </a:lnTo>
                <a:lnTo>
                  <a:pt x="169525" y="37976"/>
                </a:lnTo>
                <a:lnTo>
                  <a:pt x="168774" y="37844"/>
                </a:lnTo>
                <a:lnTo>
                  <a:pt x="168067" y="37799"/>
                </a:lnTo>
                <a:lnTo>
                  <a:pt x="167317" y="37755"/>
                </a:lnTo>
                <a:lnTo>
                  <a:pt x="166566" y="37711"/>
                </a:lnTo>
                <a:close/>
                <a:moveTo>
                  <a:pt x="49943" y="37623"/>
                </a:moveTo>
                <a:lnTo>
                  <a:pt x="49104" y="37667"/>
                </a:lnTo>
                <a:lnTo>
                  <a:pt x="48265" y="37799"/>
                </a:lnTo>
                <a:lnTo>
                  <a:pt x="47426" y="37932"/>
                </a:lnTo>
                <a:lnTo>
                  <a:pt x="46631" y="38109"/>
                </a:lnTo>
                <a:lnTo>
                  <a:pt x="45881" y="38329"/>
                </a:lnTo>
                <a:lnTo>
                  <a:pt x="45086" y="38594"/>
                </a:lnTo>
                <a:lnTo>
                  <a:pt x="44379" y="38859"/>
                </a:lnTo>
                <a:lnTo>
                  <a:pt x="43673" y="39168"/>
                </a:lnTo>
                <a:lnTo>
                  <a:pt x="42966" y="39522"/>
                </a:lnTo>
                <a:lnTo>
                  <a:pt x="42304" y="39919"/>
                </a:lnTo>
                <a:lnTo>
                  <a:pt x="41642" y="40317"/>
                </a:lnTo>
                <a:lnTo>
                  <a:pt x="41023" y="40758"/>
                </a:lnTo>
                <a:lnTo>
                  <a:pt x="40405" y="41244"/>
                </a:lnTo>
                <a:lnTo>
                  <a:pt x="39831" y="41774"/>
                </a:lnTo>
                <a:lnTo>
                  <a:pt x="39301" y="42259"/>
                </a:lnTo>
                <a:lnTo>
                  <a:pt x="38771" y="42834"/>
                </a:lnTo>
                <a:lnTo>
                  <a:pt x="38285" y="43408"/>
                </a:lnTo>
                <a:lnTo>
                  <a:pt x="37844" y="44026"/>
                </a:lnTo>
                <a:lnTo>
                  <a:pt x="37402" y="44644"/>
                </a:lnTo>
                <a:lnTo>
                  <a:pt x="37005" y="45262"/>
                </a:lnTo>
                <a:lnTo>
                  <a:pt x="36652" y="45925"/>
                </a:lnTo>
                <a:lnTo>
                  <a:pt x="36298" y="46631"/>
                </a:lnTo>
                <a:lnTo>
                  <a:pt x="35989" y="47338"/>
                </a:lnTo>
                <a:lnTo>
                  <a:pt x="35724" y="48044"/>
                </a:lnTo>
                <a:lnTo>
                  <a:pt x="35503" y="48795"/>
                </a:lnTo>
                <a:lnTo>
                  <a:pt x="35283" y="49546"/>
                </a:lnTo>
                <a:lnTo>
                  <a:pt x="35106" y="50296"/>
                </a:lnTo>
                <a:lnTo>
                  <a:pt x="34974" y="51091"/>
                </a:lnTo>
                <a:lnTo>
                  <a:pt x="34885" y="51886"/>
                </a:lnTo>
                <a:lnTo>
                  <a:pt x="34841" y="52681"/>
                </a:lnTo>
                <a:lnTo>
                  <a:pt x="34797" y="53476"/>
                </a:lnTo>
                <a:lnTo>
                  <a:pt x="34797" y="53608"/>
                </a:lnTo>
                <a:lnTo>
                  <a:pt x="34841" y="54403"/>
                </a:lnTo>
                <a:lnTo>
                  <a:pt x="34885" y="55198"/>
                </a:lnTo>
                <a:lnTo>
                  <a:pt x="34974" y="55993"/>
                </a:lnTo>
                <a:lnTo>
                  <a:pt x="35106" y="56788"/>
                </a:lnTo>
                <a:lnTo>
                  <a:pt x="35283" y="57538"/>
                </a:lnTo>
                <a:lnTo>
                  <a:pt x="35503" y="58289"/>
                </a:lnTo>
                <a:lnTo>
                  <a:pt x="35724" y="59040"/>
                </a:lnTo>
                <a:lnTo>
                  <a:pt x="35989" y="59746"/>
                </a:lnTo>
                <a:lnTo>
                  <a:pt x="36298" y="60453"/>
                </a:lnTo>
                <a:lnTo>
                  <a:pt x="36652" y="61115"/>
                </a:lnTo>
                <a:lnTo>
                  <a:pt x="37005" y="61777"/>
                </a:lnTo>
                <a:lnTo>
                  <a:pt x="37402" y="62440"/>
                </a:lnTo>
                <a:lnTo>
                  <a:pt x="37844" y="63058"/>
                </a:lnTo>
                <a:lnTo>
                  <a:pt x="38330" y="63632"/>
                </a:lnTo>
                <a:lnTo>
                  <a:pt x="38815" y="64206"/>
                </a:lnTo>
                <a:lnTo>
                  <a:pt x="39301" y="64780"/>
                </a:lnTo>
                <a:lnTo>
                  <a:pt x="39875" y="65266"/>
                </a:lnTo>
                <a:lnTo>
                  <a:pt x="40405" y="65796"/>
                </a:lnTo>
                <a:lnTo>
                  <a:pt x="41023" y="66237"/>
                </a:lnTo>
                <a:lnTo>
                  <a:pt x="41642" y="66679"/>
                </a:lnTo>
                <a:lnTo>
                  <a:pt x="42260" y="67076"/>
                </a:lnTo>
                <a:lnTo>
                  <a:pt x="42966" y="67474"/>
                </a:lnTo>
                <a:lnTo>
                  <a:pt x="43629" y="67827"/>
                </a:lnTo>
                <a:lnTo>
                  <a:pt x="44335" y="68136"/>
                </a:lnTo>
                <a:lnTo>
                  <a:pt x="45086" y="68401"/>
                </a:lnTo>
                <a:lnTo>
                  <a:pt x="45837" y="68666"/>
                </a:lnTo>
                <a:lnTo>
                  <a:pt x="46587" y="68887"/>
                </a:lnTo>
                <a:lnTo>
                  <a:pt x="47382" y="69064"/>
                </a:lnTo>
                <a:lnTo>
                  <a:pt x="48177" y="69196"/>
                </a:lnTo>
                <a:lnTo>
                  <a:pt x="49016" y="69284"/>
                </a:lnTo>
                <a:lnTo>
                  <a:pt x="49855" y="69373"/>
                </a:lnTo>
                <a:lnTo>
                  <a:pt x="50694" y="69373"/>
                </a:lnTo>
                <a:lnTo>
                  <a:pt x="51798" y="69328"/>
                </a:lnTo>
                <a:lnTo>
                  <a:pt x="52858" y="69284"/>
                </a:lnTo>
                <a:lnTo>
                  <a:pt x="53873" y="69152"/>
                </a:lnTo>
                <a:lnTo>
                  <a:pt x="54801" y="68975"/>
                </a:lnTo>
                <a:lnTo>
                  <a:pt x="55684" y="68754"/>
                </a:lnTo>
                <a:lnTo>
                  <a:pt x="56523" y="68445"/>
                </a:lnTo>
                <a:lnTo>
                  <a:pt x="57362" y="68136"/>
                </a:lnTo>
                <a:lnTo>
                  <a:pt x="58113" y="67783"/>
                </a:lnTo>
                <a:lnTo>
                  <a:pt x="58819" y="67430"/>
                </a:lnTo>
                <a:lnTo>
                  <a:pt x="59526" y="66988"/>
                </a:lnTo>
                <a:lnTo>
                  <a:pt x="60188" y="66547"/>
                </a:lnTo>
                <a:lnTo>
                  <a:pt x="60806" y="66017"/>
                </a:lnTo>
                <a:lnTo>
                  <a:pt x="61425" y="65531"/>
                </a:lnTo>
                <a:lnTo>
                  <a:pt x="62043" y="64957"/>
                </a:lnTo>
                <a:lnTo>
                  <a:pt x="62617" y="64383"/>
                </a:lnTo>
                <a:lnTo>
                  <a:pt x="63147" y="63809"/>
                </a:lnTo>
                <a:lnTo>
                  <a:pt x="58113" y="58686"/>
                </a:lnTo>
                <a:lnTo>
                  <a:pt x="57318" y="59393"/>
                </a:lnTo>
                <a:lnTo>
                  <a:pt x="56523" y="60011"/>
                </a:lnTo>
                <a:lnTo>
                  <a:pt x="55728" y="60585"/>
                </a:lnTo>
                <a:lnTo>
                  <a:pt x="54889" y="61027"/>
                </a:lnTo>
                <a:lnTo>
                  <a:pt x="54447" y="61248"/>
                </a:lnTo>
                <a:lnTo>
                  <a:pt x="54050" y="61424"/>
                </a:lnTo>
                <a:lnTo>
                  <a:pt x="53564" y="61557"/>
                </a:lnTo>
                <a:lnTo>
                  <a:pt x="53123" y="61689"/>
                </a:lnTo>
                <a:lnTo>
                  <a:pt x="52637" y="61777"/>
                </a:lnTo>
                <a:lnTo>
                  <a:pt x="52151" y="61866"/>
                </a:lnTo>
                <a:lnTo>
                  <a:pt x="51621" y="61910"/>
                </a:lnTo>
                <a:lnTo>
                  <a:pt x="51091" y="61910"/>
                </a:lnTo>
                <a:lnTo>
                  <a:pt x="50208" y="61866"/>
                </a:lnTo>
                <a:lnTo>
                  <a:pt x="49413" y="61733"/>
                </a:lnTo>
                <a:lnTo>
                  <a:pt x="48619" y="61557"/>
                </a:lnTo>
                <a:lnTo>
                  <a:pt x="47868" y="61248"/>
                </a:lnTo>
                <a:lnTo>
                  <a:pt x="47205" y="60894"/>
                </a:lnTo>
                <a:lnTo>
                  <a:pt x="46543" y="60497"/>
                </a:lnTo>
                <a:lnTo>
                  <a:pt x="45969" y="60011"/>
                </a:lnTo>
                <a:lnTo>
                  <a:pt x="45439" y="59437"/>
                </a:lnTo>
                <a:lnTo>
                  <a:pt x="44953" y="58863"/>
                </a:lnTo>
                <a:lnTo>
                  <a:pt x="44556" y="58201"/>
                </a:lnTo>
                <a:lnTo>
                  <a:pt x="44203" y="57494"/>
                </a:lnTo>
                <a:lnTo>
                  <a:pt x="43894" y="56788"/>
                </a:lnTo>
                <a:lnTo>
                  <a:pt x="43673" y="55993"/>
                </a:lnTo>
                <a:lnTo>
                  <a:pt x="43496" y="55198"/>
                </a:lnTo>
                <a:lnTo>
                  <a:pt x="43364" y="54359"/>
                </a:lnTo>
                <a:lnTo>
                  <a:pt x="43364" y="53476"/>
                </a:lnTo>
                <a:lnTo>
                  <a:pt x="43364" y="53387"/>
                </a:lnTo>
                <a:lnTo>
                  <a:pt x="43364" y="52548"/>
                </a:lnTo>
                <a:lnTo>
                  <a:pt x="43496" y="51709"/>
                </a:lnTo>
                <a:lnTo>
                  <a:pt x="43673" y="50959"/>
                </a:lnTo>
                <a:lnTo>
                  <a:pt x="43894" y="50164"/>
                </a:lnTo>
                <a:lnTo>
                  <a:pt x="44203" y="49457"/>
                </a:lnTo>
                <a:lnTo>
                  <a:pt x="44556" y="48751"/>
                </a:lnTo>
                <a:lnTo>
                  <a:pt x="44953" y="48133"/>
                </a:lnTo>
                <a:lnTo>
                  <a:pt x="45439" y="47514"/>
                </a:lnTo>
                <a:lnTo>
                  <a:pt x="45925" y="46984"/>
                </a:lnTo>
                <a:lnTo>
                  <a:pt x="46499" y="46499"/>
                </a:lnTo>
                <a:lnTo>
                  <a:pt x="47117" y="46101"/>
                </a:lnTo>
                <a:lnTo>
                  <a:pt x="47780" y="45748"/>
                </a:lnTo>
                <a:lnTo>
                  <a:pt x="48442" y="45439"/>
                </a:lnTo>
                <a:lnTo>
                  <a:pt x="49193" y="45218"/>
                </a:lnTo>
                <a:lnTo>
                  <a:pt x="49943" y="45130"/>
                </a:lnTo>
                <a:lnTo>
                  <a:pt x="50738" y="45086"/>
                </a:lnTo>
                <a:lnTo>
                  <a:pt x="51312" y="45086"/>
                </a:lnTo>
                <a:lnTo>
                  <a:pt x="51842" y="45130"/>
                </a:lnTo>
                <a:lnTo>
                  <a:pt x="52372" y="45218"/>
                </a:lnTo>
                <a:lnTo>
                  <a:pt x="52858" y="45306"/>
                </a:lnTo>
                <a:lnTo>
                  <a:pt x="53344" y="45439"/>
                </a:lnTo>
                <a:lnTo>
                  <a:pt x="53785" y="45571"/>
                </a:lnTo>
                <a:lnTo>
                  <a:pt x="54227" y="45748"/>
                </a:lnTo>
                <a:lnTo>
                  <a:pt x="54668" y="45969"/>
                </a:lnTo>
                <a:lnTo>
                  <a:pt x="55463" y="46455"/>
                </a:lnTo>
                <a:lnTo>
                  <a:pt x="56214" y="47029"/>
                </a:lnTo>
                <a:lnTo>
                  <a:pt x="56965" y="47691"/>
                </a:lnTo>
                <a:lnTo>
                  <a:pt x="57715" y="48442"/>
                </a:lnTo>
                <a:lnTo>
                  <a:pt x="63014" y="42745"/>
                </a:lnTo>
                <a:lnTo>
                  <a:pt x="62440" y="42127"/>
                </a:lnTo>
                <a:lnTo>
                  <a:pt x="61866" y="41597"/>
                </a:lnTo>
                <a:lnTo>
                  <a:pt x="61292" y="41067"/>
                </a:lnTo>
                <a:lnTo>
                  <a:pt x="60718" y="40581"/>
                </a:lnTo>
                <a:lnTo>
                  <a:pt x="60056" y="40140"/>
                </a:lnTo>
                <a:lnTo>
                  <a:pt x="59393" y="39698"/>
                </a:lnTo>
                <a:lnTo>
                  <a:pt x="58731" y="39301"/>
                </a:lnTo>
                <a:lnTo>
                  <a:pt x="57980" y="38992"/>
                </a:lnTo>
                <a:lnTo>
                  <a:pt x="57229" y="38638"/>
                </a:lnTo>
                <a:lnTo>
                  <a:pt x="56435" y="38374"/>
                </a:lnTo>
                <a:lnTo>
                  <a:pt x="55596" y="38153"/>
                </a:lnTo>
                <a:lnTo>
                  <a:pt x="54757" y="37976"/>
                </a:lnTo>
                <a:lnTo>
                  <a:pt x="53829" y="37799"/>
                </a:lnTo>
                <a:lnTo>
                  <a:pt x="52858" y="37711"/>
                </a:lnTo>
                <a:lnTo>
                  <a:pt x="51842" y="37623"/>
                </a:lnTo>
                <a:close/>
                <a:moveTo>
                  <a:pt x="80545" y="37623"/>
                </a:moveTo>
                <a:lnTo>
                  <a:pt x="79662" y="37667"/>
                </a:lnTo>
                <a:lnTo>
                  <a:pt x="78823" y="37799"/>
                </a:lnTo>
                <a:lnTo>
                  <a:pt x="77984" y="37932"/>
                </a:lnTo>
                <a:lnTo>
                  <a:pt x="77189" y="38109"/>
                </a:lnTo>
                <a:lnTo>
                  <a:pt x="76350" y="38329"/>
                </a:lnTo>
                <a:lnTo>
                  <a:pt x="75599" y="38550"/>
                </a:lnTo>
                <a:lnTo>
                  <a:pt x="74849" y="38859"/>
                </a:lnTo>
                <a:lnTo>
                  <a:pt x="74098" y="39168"/>
                </a:lnTo>
                <a:lnTo>
                  <a:pt x="73392" y="39522"/>
                </a:lnTo>
                <a:lnTo>
                  <a:pt x="72685" y="39919"/>
                </a:lnTo>
                <a:lnTo>
                  <a:pt x="72023" y="40317"/>
                </a:lnTo>
                <a:lnTo>
                  <a:pt x="71360" y="40758"/>
                </a:lnTo>
                <a:lnTo>
                  <a:pt x="70742" y="41244"/>
                </a:lnTo>
                <a:lnTo>
                  <a:pt x="70124" y="41730"/>
                </a:lnTo>
                <a:lnTo>
                  <a:pt x="69594" y="42259"/>
                </a:lnTo>
                <a:lnTo>
                  <a:pt x="69020" y="42834"/>
                </a:lnTo>
                <a:lnTo>
                  <a:pt x="68534" y="43408"/>
                </a:lnTo>
                <a:lnTo>
                  <a:pt x="68048" y="43982"/>
                </a:lnTo>
                <a:lnTo>
                  <a:pt x="67607" y="44600"/>
                </a:lnTo>
                <a:lnTo>
                  <a:pt x="67165" y="45262"/>
                </a:lnTo>
                <a:lnTo>
                  <a:pt x="66768" y="45925"/>
                </a:lnTo>
                <a:lnTo>
                  <a:pt x="66414" y="46587"/>
                </a:lnTo>
                <a:lnTo>
                  <a:pt x="66105" y="47294"/>
                </a:lnTo>
                <a:lnTo>
                  <a:pt x="65840" y="48044"/>
                </a:lnTo>
                <a:lnTo>
                  <a:pt x="65575" y="48751"/>
                </a:lnTo>
                <a:lnTo>
                  <a:pt x="65355" y="49501"/>
                </a:lnTo>
                <a:lnTo>
                  <a:pt x="65178" y="50296"/>
                </a:lnTo>
                <a:lnTo>
                  <a:pt x="65046" y="51091"/>
                </a:lnTo>
                <a:lnTo>
                  <a:pt x="64957" y="51886"/>
                </a:lnTo>
                <a:lnTo>
                  <a:pt x="64869" y="52681"/>
                </a:lnTo>
                <a:lnTo>
                  <a:pt x="64869" y="53476"/>
                </a:lnTo>
                <a:lnTo>
                  <a:pt x="64869" y="53608"/>
                </a:lnTo>
                <a:lnTo>
                  <a:pt x="64869" y="54403"/>
                </a:lnTo>
                <a:lnTo>
                  <a:pt x="64957" y="55242"/>
                </a:lnTo>
                <a:lnTo>
                  <a:pt x="65046" y="56037"/>
                </a:lnTo>
                <a:lnTo>
                  <a:pt x="65178" y="56788"/>
                </a:lnTo>
                <a:lnTo>
                  <a:pt x="65355" y="57582"/>
                </a:lnTo>
                <a:lnTo>
                  <a:pt x="65575" y="58333"/>
                </a:lnTo>
                <a:lnTo>
                  <a:pt x="65796" y="59040"/>
                </a:lnTo>
                <a:lnTo>
                  <a:pt x="66105" y="59790"/>
                </a:lnTo>
                <a:lnTo>
                  <a:pt x="66414" y="60453"/>
                </a:lnTo>
                <a:lnTo>
                  <a:pt x="66768" y="61159"/>
                </a:lnTo>
                <a:lnTo>
                  <a:pt x="67165" y="61822"/>
                </a:lnTo>
                <a:lnTo>
                  <a:pt x="67563" y="62440"/>
                </a:lnTo>
                <a:lnTo>
                  <a:pt x="68004" y="63058"/>
                </a:lnTo>
                <a:lnTo>
                  <a:pt x="68490" y="63676"/>
                </a:lnTo>
                <a:lnTo>
                  <a:pt x="69020" y="64250"/>
                </a:lnTo>
                <a:lnTo>
                  <a:pt x="69550" y="64780"/>
                </a:lnTo>
                <a:lnTo>
                  <a:pt x="70124" y="65310"/>
                </a:lnTo>
                <a:lnTo>
                  <a:pt x="70698" y="65796"/>
                </a:lnTo>
                <a:lnTo>
                  <a:pt x="71316" y="66282"/>
                </a:lnTo>
                <a:lnTo>
                  <a:pt x="71934" y="66679"/>
                </a:lnTo>
                <a:lnTo>
                  <a:pt x="72641" y="67121"/>
                </a:lnTo>
                <a:lnTo>
                  <a:pt x="73303" y="67474"/>
                </a:lnTo>
                <a:lnTo>
                  <a:pt x="74010" y="67827"/>
                </a:lnTo>
                <a:lnTo>
                  <a:pt x="74760" y="68136"/>
                </a:lnTo>
                <a:lnTo>
                  <a:pt x="75511" y="68445"/>
                </a:lnTo>
                <a:lnTo>
                  <a:pt x="76306" y="68666"/>
                </a:lnTo>
                <a:lnTo>
                  <a:pt x="77101" y="68887"/>
                </a:lnTo>
                <a:lnTo>
                  <a:pt x="77896" y="69064"/>
                </a:lnTo>
                <a:lnTo>
                  <a:pt x="78735" y="69196"/>
                </a:lnTo>
                <a:lnTo>
                  <a:pt x="79574" y="69284"/>
                </a:lnTo>
                <a:lnTo>
                  <a:pt x="80457" y="69373"/>
                </a:lnTo>
                <a:lnTo>
                  <a:pt x="82179" y="69373"/>
                </a:lnTo>
                <a:lnTo>
                  <a:pt x="83062" y="69284"/>
                </a:lnTo>
                <a:lnTo>
                  <a:pt x="83901" y="69196"/>
                </a:lnTo>
                <a:lnTo>
                  <a:pt x="84740" y="69064"/>
                </a:lnTo>
                <a:lnTo>
                  <a:pt x="85579" y="68887"/>
                </a:lnTo>
                <a:lnTo>
                  <a:pt x="86374" y="68666"/>
                </a:lnTo>
                <a:lnTo>
                  <a:pt x="87169" y="68401"/>
                </a:lnTo>
                <a:lnTo>
                  <a:pt x="87920" y="68136"/>
                </a:lnTo>
                <a:lnTo>
                  <a:pt x="88670" y="67827"/>
                </a:lnTo>
                <a:lnTo>
                  <a:pt x="89377" y="67474"/>
                </a:lnTo>
                <a:lnTo>
                  <a:pt x="90083" y="67076"/>
                </a:lnTo>
                <a:lnTo>
                  <a:pt x="90746" y="66679"/>
                </a:lnTo>
                <a:lnTo>
                  <a:pt x="91364" y="66237"/>
                </a:lnTo>
                <a:lnTo>
                  <a:pt x="91982" y="65752"/>
                </a:lnTo>
                <a:lnTo>
                  <a:pt x="92600" y="65266"/>
                </a:lnTo>
                <a:lnTo>
                  <a:pt x="93175" y="64736"/>
                </a:lnTo>
                <a:lnTo>
                  <a:pt x="93704" y="64162"/>
                </a:lnTo>
                <a:lnTo>
                  <a:pt x="94234" y="63588"/>
                </a:lnTo>
                <a:lnTo>
                  <a:pt x="94676" y="63014"/>
                </a:lnTo>
                <a:lnTo>
                  <a:pt x="95162" y="62351"/>
                </a:lnTo>
                <a:lnTo>
                  <a:pt x="95559" y="61733"/>
                </a:lnTo>
                <a:lnTo>
                  <a:pt x="95957" y="61071"/>
                </a:lnTo>
                <a:lnTo>
                  <a:pt x="96310" y="60364"/>
                </a:lnTo>
                <a:lnTo>
                  <a:pt x="96619" y="59658"/>
                </a:lnTo>
                <a:lnTo>
                  <a:pt x="96928" y="58951"/>
                </a:lnTo>
                <a:lnTo>
                  <a:pt x="97149" y="58201"/>
                </a:lnTo>
                <a:lnTo>
                  <a:pt x="97370" y="57450"/>
                </a:lnTo>
                <a:lnTo>
                  <a:pt x="97546" y="56699"/>
                </a:lnTo>
                <a:lnTo>
                  <a:pt x="97679" y="55904"/>
                </a:lnTo>
                <a:lnTo>
                  <a:pt x="97811" y="55110"/>
                </a:lnTo>
                <a:lnTo>
                  <a:pt x="97855" y="54315"/>
                </a:lnTo>
                <a:lnTo>
                  <a:pt x="97900" y="53476"/>
                </a:lnTo>
                <a:lnTo>
                  <a:pt x="97900" y="53387"/>
                </a:lnTo>
                <a:lnTo>
                  <a:pt x="97855" y="52548"/>
                </a:lnTo>
                <a:lnTo>
                  <a:pt x="97811" y="51753"/>
                </a:lnTo>
                <a:lnTo>
                  <a:pt x="97723" y="50959"/>
                </a:lnTo>
                <a:lnTo>
                  <a:pt x="97546" y="50164"/>
                </a:lnTo>
                <a:lnTo>
                  <a:pt x="97370" y="49413"/>
                </a:lnTo>
                <a:lnTo>
                  <a:pt x="97193" y="48662"/>
                </a:lnTo>
                <a:lnTo>
                  <a:pt x="96928" y="47912"/>
                </a:lnTo>
                <a:lnTo>
                  <a:pt x="96619" y="47205"/>
                </a:lnTo>
                <a:lnTo>
                  <a:pt x="96310" y="46499"/>
                </a:lnTo>
                <a:lnTo>
                  <a:pt x="95957" y="45836"/>
                </a:lnTo>
                <a:lnTo>
                  <a:pt x="95603" y="45174"/>
                </a:lnTo>
                <a:lnTo>
                  <a:pt x="95162" y="44512"/>
                </a:lnTo>
                <a:lnTo>
                  <a:pt x="94720" y="43937"/>
                </a:lnTo>
                <a:lnTo>
                  <a:pt x="94234" y="43319"/>
                </a:lnTo>
                <a:lnTo>
                  <a:pt x="93749" y="42745"/>
                </a:lnTo>
                <a:lnTo>
                  <a:pt x="93219" y="42215"/>
                </a:lnTo>
                <a:lnTo>
                  <a:pt x="92645" y="41685"/>
                </a:lnTo>
                <a:lnTo>
                  <a:pt x="92026" y="41200"/>
                </a:lnTo>
                <a:lnTo>
                  <a:pt x="91408" y="40714"/>
                </a:lnTo>
                <a:lnTo>
                  <a:pt x="90790" y="40272"/>
                </a:lnTo>
                <a:lnTo>
                  <a:pt x="90128" y="39875"/>
                </a:lnTo>
                <a:lnTo>
                  <a:pt x="89421" y="39477"/>
                </a:lnTo>
                <a:lnTo>
                  <a:pt x="88715" y="39168"/>
                </a:lnTo>
                <a:lnTo>
                  <a:pt x="87964" y="38815"/>
                </a:lnTo>
                <a:lnTo>
                  <a:pt x="87213" y="38550"/>
                </a:lnTo>
                <a:lnTo>
                  <a:pt x="86462" y="38329"/>
                </a:lnTo>
                <a:lnTo>
                  <a:pt x="85668" y="38109"/>
                </a:lnTo>
                <a:lnTo>
                  <a:pt x="84829" y="37932"/>
                </a:lnTo>
                <a:lnTo>
                  <a:pt x="84034" y="37799"/>
                </a:lnTo>
                <a:lnTo>
                  <a:pt x="83151" y="37667"/>
                </a:lnTo>
                <a:lnTo>
                  <a:pt x="82312" y="37623"/>
                </a:lnTo>
                <a:close/>
                <a:moveTo>
                  <a:pt x="233510" y="59525"/>
                </a:moveTo>
                <a:lnTo>
                  <a:pt x="233245" y="60585"/>
                </a:lnTo>
                <a:lnTo>
                  <a:pt x="232936" y="61601"/>
                </a:lnTo>
                <a:lnTo>
                  <a:pt x="232583" y="62661"/>
                </a:lnTo>
                <a:lnTo>
                  <a:pt x="232142" y="63720"/>
                </a:lnTo>
                <a:lnTo>
                  <a:pt x="231656" y="64736"/>
                </a:lnTo>
                <a:lnTo>
                  <a:pt x="231126" y="65752"/>
                </a:lnTo>
                <a:lnTo>
                  <a:pt x="230552" y="66723"/>
                </a:lnTo>
                <a:lnTo>
                  <a:pt x="229934" y="67650"/>
                </a:lnTo>
                <a:lnTo>
                  <a:pt x="229139" y="68710"/>
                </a:lnTo>
                <a:lnTo>
                  <a:pt x="229713" y="69858"/>
                </a:lnTo>
                <a:lnTo>
                  <a:pt x="230066" y="70653"/>
                </a:lnTo>
                <a:lnTo>
                  <a:pt x="230508" y="71448"/>
                </a:lnTo>
                <a:lnTo>
                  <a:pt x="230993" y="72199"/>
                </a:lnTo>
                <a:lnTo>
                  <a:pt x="231567" y="72949"/>
                </a:lnTo>
                <a:lnTo>
                  <a:pt x="232142" y="73700"/>
                </a:lnTo>
                <a:lnTo>
                  <a:pt x="232760" y="74451"/>
                </a:lnTo>
                <a:lnTo>
                  <a:pt x="233422" y="75157"/>
                </a:lnTo>
                <a:lnTo>
                  <a:pt x="234129" y="75864"/>
                </a:lnTo>
                <a:lnTo>
                  <a:pt x="234879" y="76526"/>
                </a:lnTo>
                <a:lnTo>
                  <a:pt x="235630" y="77145"/>
                </a:lnTo>
                <a:lnTo>
                  <a:pt x="236425" y="77763"/>
                </a:lnTo>
                <a:lnTo>
                  <a:pt x="237220" y="78337"/>
                </a:lnTo>
                <a:lnTo>
                  <a:pt x="238059" y="78867"/>
                </a:lnTo>
                <a:lnTo>
                  <a:pt x="238898" y="79352"/>
                </a:lnTo>
                <a:lnTo>
                  <a:pt x="239737" y="79838"/>
                </a:lnTo>
                <a:lnTo>
                  <a:pt x="240620" y="80236"/>
                </a:lnTo>
                <a:lnTo>
                  <a:pt x="241503" y="80633"/>
                </a:lnTo>
                <a:lnTo>
                  <a:pt x="241547" y="80633"/>
                </a:lnTo>
                <a:lnTo>
                  <a:pt x="242430" y="80236"/>
                </a:lnTo>
                <a:lnTo>
                  <a:pt x="243314" y="79838"/>
                </a:lnTo>
                <a:lnTo>
                  <a:pt x="244153" y="79352"/>
                </a:lnTo>
                <a:lnTo>
                  <a:pt x="244992" y="78867"/>
                </a:lnTo>
                <a:lnTo>
                  <a:pt x="245831" y="78337"/>
                </a:lnTo>
                <a:lnTo>
                  <a:pt x="246626" y="77763"/>
                </a:lnTo>
                <a:lnTo>
                  <a:pt x="247420" y="77145"/>
                </a:lnTo>
                <a:lnTo>
                  <a:pt x="248171" y="76526"/>
                </a:lnTo>
                <a:lnTo>
                  <a:pt x="248922" y="75864"/>
                </a:lnTo>
                <a:lnTo>
                  <a:pt x="249628" y="75157"/>
                </a:lnTo>
                <a:lnTo>
                  <a:pt x="250291" y="74451"/>
                </a:lnTo>
                <a:lnTo>
                  <a:pt x="250909" y="73700"/>
                </a:lnTo>
                <a:lnTo>
                  <a:pt x="251483" y="72949"/>
                </a:lnTo>
                <a:lnTo>
                  <a:pt x="252013" y="72199"/>
                </a:lnTo>
                <a:lnTo>
                  <a:pt x="252543" y="71448"/>
                </a:lnTo>
                <a:lnTo>
                  <a:pt x="252984" y="70653"/>
                </a:lnTo>
                <a:lnTo>
                  <a:pt x="253338" y="69858"/>
                </a:lnTo>
                <a:lnTo>
                  <a:pt x="253912" y="68710"/>
                </a:lnTo>
                <a:lnTo>
                  <a:pt x="253117" y="67650"/>
                </a:lnTo>
                <a:lnTo>
                  <a:pt x="252499" y="66723"/>
                </a:lnTo>
                <a:lnTo>
                  <a:pt x="251925" y="65752"/>
                </a:lnTo>
                <a:lnTo>
                  <a:pt x="251395" y="64736"/>
                </a:lnTo>
                <a:lnTo>
                  <a:pt x="250909" y="63720"/>
                </a:lnTo>
                <a:lnTo>
                  <a:pt x="250467" y="62661"/>
                </a:lnTo>
                <a:lnTo>
                  <a:pt x="250114" y="61601"/>
                </a:lnTo>
                <a:lnTo>
                  <a:pt x="249805" y="60585"/>
                </a:lnTo>
                <a:lnTo>
                  <a:pt x="249540" y="59525"/>
                </a:lnTo>
                <a:lnTo>
                  <a:pt x="244992" y="59525"/>
                </a:lnTo>
                <a:lnTo>
                  <a:pt x="245168" y="60409"/>
                </a:lnTo>
                <a:lnTo>
                  <a:pt x="245389" y="61380"/>
                </a:lnTo>
                <a:lnTo>
                  <a:pt x="245654" y="62484"/>
                </a:lnTo>
                <a:lnTo>
                  <a:pt x="246051" y="63676"/>
                </a:lnTo>
                <a:lnTo>
                  <a:pt x="246537" y="64957"/>
                </a:lnTo>
                <a:lnTo>
                  <a:pt x="247155" y="66282"/>
                </a:lnTo>
                <a:lnTo>
                  <a:pt x="247862" y="67695"/>
                </a:lnTo>
                <a:lnTo>
                  <a:pt x="248259" y="68401"/>
                </a:lnTo>
                <a:lnTo>
                  <a:pt x="248701" y="69108"/>
                </a:lnTo>
                <a:lnTo>
                  <a:pt x="248083" y="70035"/>
                </a:lnTo>
                <a:lnTo>
                  <a:pt x="247332" y="71007"/>
                </a:lnTo>
                <a:lnTo>
                  <a:pt x="246537" y="71890"/>
                </a:lnTo>
                <a:lnTo>
                  <a:pt x="245654" y="72773"/>
                </a:lnTo>
                <a:lnTo>
                  <a:pt x="244683" y="73612"/>
                </a:lnTo>
                <a:lnTo>
                  <a:pt x="243667" y="74407"/>
                </a:lnTo>
                <a:lnTo>
                  <a:pt x="242607" y="75069"/>
                </a:lnTo>
                <a:lnTo>
                  <a:pt x="241547" y="75687"/>
                </a:lnTo>
                <a:lnTo>
                  <a:pt x="241503" y="75687"/>
                </a:lnTo>
                <a:lnTo>
                  <a:pt x="240443" y="75069"/>
                </a:lnTo>
                <a:lnTo>
                  <a:pt x="239384" y="74407"/>
                </a:lnTo>
                <a:lnTo>
                  <a:pt x="238368" y="73612"/>
                </a:lnTo>
                <a:lnTo>
                  <a:pt x="237396" y="72773"/>
                </a:lnTo>
                <a:lnTo>
                  <a:pt x="236513" y="71890"/>
                </a:lnTo>
                <a:lnTo>
                  <a:pt x="235718" y="71007"/>
                </a:lnTo>
                <a:lnTo>
                  <a:pt x="234968" y="70035"/>
                </a:lnTo>
                <a:lnTo>
                  <a:pt x="234349" y="69108"/>
                </a:lnTo>
                <a:lnTo>
                  <a:pt x="234791" y="68401"/>
                </a:lnTo>
                <a:lnTo>
                  <a:pt x="235188" y="67695"/>
                </a:lnTo>
                <a:lnTo>
                  <a:pt x="235895" y="66282"/>
                </a:lnTo>
                <a:lnTo>
                  <a:pt x="236513" y="64957"/>
                </a:lnTo>
                <a:lnTo>
                  <a:pt x="236999" y="63676"/>
                </a:lnTo>
                <a:lnTo>
                  <a:pt x="237352" y="62484"/>
                </a:lnTo>
                <a:lnTo>
                  <a:pt x="237661" y="61380"/>
                </a:lnTo>
                <a:lnTo>
                  <a:pt x="237882" y="60409"/>
                </a:lnTo>
                <a:lnTo>
                  <a:pt x="238059" y="5952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96723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_8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577024C5-CF10-0A4D-8CB5-0D12F26FF6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F21097-DACD-4948-84EC-146786C19E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2663" y="1122363"/>
            <a:ext cx="9144000" cy="811540"/>
          </a:xfrm>
        </p:spPr>
        <p:txBody>
          <a:bodyPr anchor="t">
            <a:normAutofit/>
          </a:bodyPr>
          <a:lstStyle>
            <a:lvl1pPr algn="l">
              <a:defRPr sz="320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406AB3E-09D4-514B-81DB-4976A1DCB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E1653D8-3091-E641-B9A2-7153D6A7C3A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xmlns="" id="{12F1A092-37D0-D842-B66A-ACBCB38541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2663" y="2082952"/>
            <a:ext cx="9144000" cy="3151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Clr>
                <a:schemeClr val="bg1"/>
              </a:buClr>
              <a:defRPr>
                <a:solidFill>
                  <a:schemeClr val="bg2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2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2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2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0" name="Footer Placeholder 15">
            <a:extLst>
              <a:ext uri="{FF2B5EF4-FFF2-40B4-BE49-F238E27FC236}">
                <a16:creationId xmlns:a16="http://schemas.microsoft.com/office/drawing/2014/main" xmlns="" id="{EDC1D788-385C-E14F-B368-58A6E444C4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8235" y="293470"/>
            <a:ext cx="4114800" cy="226076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 b="1">
                <a:latin typeface="Nunito SemiBold" pitchFamily="2" charset="77"/>
              </a:rPr>
              <a:t>Presentation title</a:t>
            </a:r>
            <a:endParaRPr lang="en-GB" b="1" dirty="0">
              <a:latin typeface="Nunito SemiBold" pitchFamily="2" charset="77"/>
            </a:endParaRPr>
          </a:p>
        </p:txBody>
      </p:sp>
      <p:sp>
        <p:nvSpPr>
          <p:cNvPr id="15" name="Google Shape;82;p14">
            <a:extLst>
              <a:ext uri="{FF2B5EF4-FFF2-40B4-BE49-F238E27FC236}">
                <a16:creationId xmlns:a16="http://schemas.microsoft.com/office/drawing/2014/main" xmlns="" id="{9C309874-8ABE-3740-9E21-D8F67AE5A141}"/>
              </a:ext>
            </a:extLst>
          </p:cNvPr>
          <p:cNvSpPr/>
          <p:nvPr userDrawn="1"/>
        </p:nvSpPr>
        <p:spPr>
          <a:xfrm>
            <a:off x="411926" y="6273976"/>
            <a:ext cx="1365503" cy="385318"/>
          </a:xfrm>
          <a:custGeom>
            <a:avLst/>
            <a:gdLst/>
            <a:ahLst/>
            <a:cxnLst/>
            <a:rect l="l" t="t" r="r" b="b"/>
            <a:pathLst>
              <a:path w="285750" h="80633" extrusionOk="0">
                <a:moveTo>
                  <a:pt x="210725" y="25347"/>
                </a:moveTo>
                <a:lnTo>
                  <a:pt x="209974" y="25391"/>
                </a:lnTo>
                <a:lnTo>
                  <a:pt x="209223" y="25435"/>
                </a:lnTo>
                <a:lnTo>
                  <a:pt x="208517" y="25568"/>
                </a:lnTo>
                <a:lnTo>
                  <a:pt x="207766" y="25700"/>
                </a:lnTo>
                <a:lnTo>
                  <a:pt x="207059" y="25877"/>
                </a:lnTo>
                <a:lnTo>
                  <a:pt x="206353" y="26098"/>
                </a:lnTo>
                <a:lnTo>
                  <a:pt x="205691" y="26362"/>
                </a:lnTo>
                <a:lnTo>
                  <a:pt x="204984" y="26672"/>
                </a:lnTo>
                <a:lnTo>
                  <a:pt x="204366" y="26981"/>
                </a:lnTo>
                <a:lnTo>
                  <a:pt x="203703" y="27378"/>
                </a:lnTo>
                <a:lnTo>
                  <a:pt x="203085" y="27776"/>
                </a:lnTo>
                <a:lnTo>
                  <a:pt x="202511" y="28217"/>
                </a:lnTo>
                <a:lnTo>
                  <a:pt x="201937" y="28703"/>
                </a:lnTo>
                <a:lnTo>
                  <a:pt x="201407" y="29189"/>
                </a:lnTo>
                <a:lnTo>
                  <a:pt x="200877" y="29763"/>
                </a:lnTo>
                <a:lnTo>
                  <a:pt x="200392" y="30337"/>
                </a:lnTo>
                <a:lnTo>
                  <a:pt x="199906" y="30955"/>
                </a:lnTo>
                <a:lnTo>
                  <a:pt x="199464" y="31617"/>
                </a:lnTo>
                <a:lnTo>
                  <a:pt x="199067" y="32280"/>
                </a:lnTo>
                <a:lnTo>
                  <a:pt x="198713" y="32986"/>
                </a:lnTo>
                <a:lnTo>
                  <a:pt x="198360" y="33693"/>
                </a:lnTo>
                <a:lnTo>
                  <a:pt x="198095" y="34399"/>
                </a:lnTo>
                <a:lnTo>
                  <a:pt x="197874" y="35150"/>
                </a:lnTo>
                <a:lnTo>
                  <a:pt x="197654" y="35901"/>
                </a:lnTo>
                <a:lnTo>
                  <a:pt x="197521" y="36651"/>
                </a:lnTo>
                <a:lnTo>
                  <a:pt x="197389" y="37402"/>
                </a:lnTo>
                <a:lnTo>
                  <a:pt x="197300" y="38197"/>
                </a:lnTo>
                <a:lnTo>
                  <a:pt x="197300" y="38948"/>
                </a:lnTo>
                <a:lnTo>
                  <a:pt x="197300" y="39742"/>
                </a:lnTo>
                <a:lnTo>
                  <a:pt x="197345" y="40537"/>
                </a:lnTo>
                <a:lnTo>
                  <a:pt x="197477" y="41332"/>
                </a:lnTo>
                <a:lnTo>
                  <a:pt x="197610" y="42083"/>
                </a:lnTo>
                <a:lnTo>
                  <a:pt x="201981" y="41156"/>
                </a:lnTo>
                <a:lnTo>
                  <a:pt x="201893" y="40626"/>
                </a:lnTo>
                <a:lnTo>
                  <a:pt x="201805" y="40096"/>
                </a:lnTo>
                <a:lnTo>
                  <a:pt x="201760" y="39566"/>
                </a:lnTo>
                <a:lnTo>
                  <a:pt x="201760" y="39036"/>
                </a:lnTo>
                <a:lnTo>
                  <a:pt x="201805" y="38506"/>
                </a:lnTo>
                <a:lnTo>
                  <a:pt x="201849" y="37976"/>
                </a:lnTo>
                <a:lnTo>
                  <a:pt x="201937" y="37446"/>
                </a:lnTo>
                <a:lnTo>
                  <a:pt x="202025" y="36916"/>
                </a:lnTo>
                <a:lnTo>
                  <a:pt x="202158" y="36431"/>
                </a:lnTo>
                <a:lnTo>
                  <a:pt x="202335" y="35901"/>
                </a:lnTo>
                <a:lnTo>
                  <a:pt x="202511" y="35415"/>
                </a:lnTo>
                <a:lnTo>
                  <a:pt x="202732" y="34929"/>
                </a:lnTo>
                <a:lnTo>
                  <a:pt x="202997" y="34443"/>
                </a:lnTo>
                <a:lnTo>
                  <a:pt x="203262" y="34002"/>
                </a:lnTo>
                <a:lnTo>
                  <a:pt x="203571" y="33560"/>
                </a:lnTo>
                <a:lnTo>
                  <a:pt x="203880" y="33119"/>
                </a:lnTo>
                <a:lnTo>
                  <a:pt x="204189" y="32765"/>
                </a:lnTo>
                <a:lnTo>
                  <a:pt x="204542" y="32368"/>
                </a:lnTo>
                <a:lnTo>
                  <a:pt x="204896" y="32059"/>
                </a:lnTo>
                <a:lnTo>
                  <a:pt x="205293" y="31706"/>
                </a:lnTo>
                <a:lnTo>
                  <a:pt x="205691" y="31441"/>
                </a:lnTo>
                <a:lnTo>
                  <a:pt x="206088" y="31176"/>
                </a:lnTo>
                <a:lnTo>
                  <a:pt x="206485" y="30911"/>
                </a:lnTo>
                <a:lnTo>
                  <a:pt x="206927" y="30690"/>
                </a:lnTo>
                <a:lnTo>
                  <a:pt x="207369" y="30513"/>
                </a:lnTo>
                <a:lnTo>
                  <a:pt x="207810" y="30337"/>
                </a:lnTo>
                <a:lnTo>
                  <a:pt x="208296" y="30160"/>
                </a:lnTo>
                <a:lnTo>
                  <a:pt x="208737" y="30072"/>
                </a:lnTo>
                <a:lnTo>
                  <a:pt x="209223" y="29983"/>
                </a:lnTo>
                <a:lnTo>
                  <a:pt x="209709" y="29895"/>
                </a:lnTo>
                <a:lnTo>
                  <a:pt x="210239" y="29851"/>
                </a:lnTo>
                <a:lnTo>
                  <a:pt x="210769" y="29851"/>
                </a:lnTo>
                <a:lnTo>
                  <a:pt x="211608" y="29895"/>
                </a:lnTo>
                <a:lnTo>
                  <a:pt x="212447" y="29983"/>
                </a:lnTo>
                <a:lnTo>
                  <a:pt x="213242" y="30204"/>
                </a:lnTo>
                <a:lnTo>
                  <a:pt x="213992" y="30425"/>
                </a:lnTo>
                <a:lnTo>
                  <a:pt x="214699" y="30734"/>
                </a:lnTo>
                <a:lnTo>
                  <a:pt x="215405" y="31087"/>
                </a:lnTo>
                <a:lnTo>
                  <a:pt x="216068" y="31529"/>
                </a:lnTo>
                <a:lnTo>
                  <a:pt x="216686" y="31971"/>
                </a:lnTo>
                <a:lnTo>
                  <a:pt x="217304" y="32456"/>
                </a:lnTo>
                <a:lnTo>
                  <a:pt x="217878" y="32942"/>
                </a:lnTo>
                <a:lnTo>
                  <a:pt x="218408" y="33472"/>
                </a:lnTo>
                <a:lnTo>
                  <a:pt x="218894" y="34046"/>
                </a:lnTo>
                <a:lnTo>
                  <a:pt x="219380" y="34576"/>
                </a:lnTo>
                <a:lnTo>
                  <a:pt x="219821" y="35150"/>
                </a:lnTo>
                <a:lnTo>
                  <a:pt x="220572" y="36254"/>
                </a:lnTo>
                <a:lnTo>
                  <a:pt x="221058" y="37005"/>
                </a:lnTo>
                <a:lnTo>
                  <a:pt x="221455" y="37711"/>
                </a:lnTo>
                <a:lnTo>
                  <a:pt x="221853" y="38462"/>
                </a:lnTo>
                <a:lnTo>
                  <a:pt x="222206" y="39168"/>
                </a:lnTo>
                <a:lnTo>
                  <a:pt x="222868" y="40670"/>
                </a:lnTo>
                <a:lnTo>
                  <a:pt x="223442" y="42127"/>
                </a:lnTo>
                <a:lnTo>
                  <a:pt x="223884" y="43540"/>
                </a:lnTo>
                <a:lnTo>
                  <a:pt x="224237" y="44865"/>
                </a:lnTo>
                <a:lnTo>
                  <a:pt x="224502" y="46145"/>
                </a:lnTo>
                <a:lnTo>
                  <a:pt x="224679" y="47338"/>
                </a:lnTo>
                <a:lnTo>
                  <a:pt x="229183" y="47338"/>
                </a:lnTo>
                <a:lnTo>
                  <a:pt x="229006" y="45880"/>
                </a:lnTo>
                <a:lnTo>
                  <a:pt x="228697" y="44335"/>
                </a:lnTo>
                <a:lnTo>
                  <a:pt x="228300" y="42701"/>
                </a:lnTo>
                <a:lnTo>
                  <a:pt x="227770" y="40979"/>
                </a:lnTo>
                <a:lnTo>
                  <a:pt x="227461" y="40096"/>
                </a:lnTo>
                <a:lnTo>
                  <a:pt x="227107" y="39168"/>
                </a:lnTo>
                <a:lnTo>
                  <a:pt x="226754" y="38285"/>
                </a:lnTo>
                <a:lnTo>
                  <a:pt x="226313" y="37402"/>
                </a:lnTo>
                <a:lnTo>
                  <a:pt x="225871" y="36475"/>
                </a:lnTo>
                <a:lnTo>
                  <a:pt x="225429" y="35592"/>
                </a:lnTo>
                <a:lnTo>
                  <a:pt x="224900" y="34708"/>
                </a:lnTo>
                <a:lnTo>
                  <a:pt x="224325" y="33825"/>
                </a:lnTo>
                <a:lnTo>
                  <a:pt x="223663" y="32810"/>
                </a:lnTo>
                <a:lnTo>
                  <a:pt x="222957" y="31882"/>
                </a:lnTo>
                <a:lnTo>
                  <a:pt x="222206" y="30999"/>
                </a:lnTo>
                <a:lnTo>
                  <a:pt x="221455" y="30160"/>
                </a:lnTo>
                <a:lnTo>
                  <a:pt x="220660" y="29409"/>
                </a:lnTo>
                <a:lnTo>
                  <a:pt x="219865" y="28703"/>
                </a:lnTo>
                <a:lnTo>
                  <a:pt x="219026" y="28085"/>
                </a:lnTo>
                <a:lnTo>
                  <a:pt x="218187" y="27511"/>
                </a:lnTo>
                <a:lnTo>
                  <a:pt x="217304" y="27025"/>
                </a:lnTo>
                <a:lnTo>
                  <a:pt x="216421" y="26583"/>
                </a:lnTo>
                <a:lnTo>
                  <a:pt x="215538" y="26230"/>
                </a:lnTo>
                <a:lnTo>
                  <a:pt x="214611" y="25921"/>
                </a:lnTo>
                <a:lnTo>
                  <a:pt x="213683" y="25656"/>
                </a:lnTo>
                <a:lnTo>
                  <a:pt x="212712" y="25479"/>
                </a:lnTo>
                <a:lnTo>
                  <a:pt x="211740" y="25391"/>
                </a:lnTo>
                <a:lnTo>
                  <a:pt x="210769" y="25347"/>
                </a:lnTo>
                <a:close/>
                <a:moveTo>
                  <a:pt x="241503" y="0"/>
                </a:moveTo>
                <a:lnTo>
                  <a:pt x="239869" y="1766"/>
                </a:lnTo>
                <a:lnTo>
                  <a:pt x="239163" y="2517"/>
                </a:lnTo>
                <a:lnTo>
                  <a:pt x="238324" y="3312"/>
                </a:lnTo>
                <a:lnTo>
                  <a:pt x="237441" y="4063"/>
                </a:lnTo>
                <a:lnTo>
                  <a:pt x="236602" y="4769"/>
                </a:lnTo>
                <a:lnTo>
                  <a:pt x="235144" y="5961"/>
                </a:lnTo>
                <a:lnTo>
                  <a:pt x="234261" y="6668"/>
                </a:lnTo>
                <a:lnTo>
                  <a:pt x="233290" y="7419"/>
                </a:lnTo>
                <a:lnTo>
                  <a:pt x="232406" y="8213"/>
                </a:lnTo>
                <a:lnTo>
                  <a:pt x="231523" y="9008"/>
                </a:lnTo>
                <a:lnTo>
                  <a:pt x="230728" y="9891"/>
                </a:lnTo>
                <a:lnTo>
                  <a:pt x="229978" y="10775"/>
                </a:lnTo>
                <a:lnTo>
                  <a:pt x="229315" y="11702"/>
                </a:lnTo>
                <a:lnTo>
                  <a:pt x="228697" y="12673"/>
                </a:lnTo>
                <a:lnTo>
                  <a:pt x="228123" y="13645"/>
                </a:lnTo>
                <a:lnTo>
                  <a:pt x="227593" y="14661"/>
                </a:lnTo>
                <a:lnTo>
                  <a:pt x="227152" y="15676"/>
                </a:lnTo>
                <a:lnTo>
                  <a:pt x="226754" y="16692"/>
                </a:lnTo>
                <a:lnTo>
                  <a:pt x="226445" y="17752"/>
                </a:lnTo>
                <a:lnTo>
                  <a:pt x="226180" y="18811"/>
                </a:lnTo>
                <a:lnTo>
                  <a:pt x="226003" y="19871"/>
                </a:lnTo>
                <a:lnTo>
                  <a:pt x="225871" y="20931"/>
                </a:lnTo>
                <a:lnTo>
                  <a:pt x="225827" y="21991"/>
                </a:lnTo>
                <a:lnTo>
                  <a:pt x="225871" y="22918"/>
                </a:lnTo>
                <a:lnTo>
                  <a:pt x="225915" y="23757"/>
                </a:lnTo>
                <a:lnTo>
                  <a:pt x="226003" y="24640"/>
                </a:lnTo>
                <a:lnTo>
                  <a:pt x="226136" y="25479"/>
                </a:lnTo>
                <a:lnTo>
                  <a:pt x="226313" y="26318"/>
                </a:lnTo>
                <a:lnTo>
                  <a:pt x="226533" y="27157"/>
                </a:lnTo>
                <a:lnTo>
                  <a:pt x="226754" y="27996"/>
                </a:lnTo>
                <a:lnTo>
                  <a:pt x="227019" y="28835"/>
                </a:lnTo>
                <a:lnTo>
                  <a:pt x="227593" y="30469"/>
                </a:lnTo>
                <a:lnTo>
                  <a:pt x="228256" y="32103"/>
                </a:lnTo>
                <a:lnTo>
                  <a:pt x="228962" y="33781"/>
                </a:lnTo>
                <a:lnTo>
                  <a:pt x="229713" y="35415"/>
                </a:lnTo>
                <a:lnTo>
                  <a:pt x="230949" y="38285"/>
                </a:lnTo>
                <a:lnTo>
                  <a:pt x="231567" y="39698"/>
                </a:lnTo>
                <a:lnTo>
                  <a:pt x="232142" y="41156"/>
                </a:lnTo>
                <a:lnTo>
                  <a:pt x="232627" y="42657"/>
                </a:lnTo>
                <a:lnTo>
                  <a:pt x="233069" y="44158"/>
                </a:lnTo>
                <a:lnTo>
                  <a:pt x="233422" y="45748"/>
                </a:lnTo>
                <a:lnTo>
                  <a:pt x="233599" y="46499"/>
                </a:lnTo>
                <a:lnTo>
                  <a:pt x="233687" y="47338"/>
                </a:lnTo>
                <a:lnTo>
                  <a:pt x="238191" y="47338"/>
                </a:lnTo>
                <a:lnTo>
                  <a:pt x="238103" y="46366"/>
                </a:lnTo>
                <a:lnTo>
                  <a:pt x="237926" y="45395"/>
                </a:lnTo>
                <a:lnTo>
                  <a:pt x="237750" y="44467"/>
                </a:lnTo>
                <a:lnTo>
                  <a:pt x="237529" y="43540"/>
                </a:lnTo>
                <a:lnTo>
                  <a:pt x="237043" y="41730"/>
                </a:lnTo>
                <a:lnTo>
                  <a:pt x="236469" y="40007"/>
                </a:lnTo>
                <a:lnTo>
                  <a:pt x="235851" y="38329"/>
                </a:lnTo>
                <a:lnTo>
                  <a:pt x="235188" y="36696"/>
                </a:lnTo>
                <a:lnTo>
                  <a:pt x="233820" y="33604"/>
                </a:lnTo>
                <a:lnTo>
                  <a:pt x="232495" y="30646"/>
                </a:lnTo>
                <a:lnTo>
                  <a:pt x="231921" y="29189"/>
                </a:lnTo>
                <a:lnTo>
                  <a:pt x="231391" y="27731"/>
                </a:lnTo>
                <a:lnTo>
                  <a:pt x="230949" y="26318"/>
                </a:lnTo>
                <a:lnTo>
                  <a:pt x="230773" y="25568"/>
                </a:lnTo>
                <a:lnTo>
                  <a:pt x="230596" y="24861"/>
                </a:lnTo>
                <a:lnTo>
                  <a:pt x="230463" y="24155"/>
                </a:lnTo>
                <a:lnTo>
                  <a:pt x="230375" y="23448"/>
                </a:lnTo>
                <a:lnTo>
                  <a:pt x="230331" y="22742"/>
                </a:lnTo>
                <a:lnTo>
                  <a:pt x="230331" y="22035"/>
                </a:lnTo>
                <a:lnTo>
                  <a:pt x="230375" y="21240"/>
                </a:lnTo>
                <a:lnTo>
                  <a:pt x="230463" y="20401"/>
                </a:lnTo>
                <a:lnTo>
                  <a:pt x="230596" y="19606"/>
                </a:lnTo>
                <a:lnTo>
                  <a:pt x="230773" y="18811"/>
                </a:lnTo>
                <a:lnTo>
                  <a:pt x="231038" y="18017"/>
                </a:lnTo>
                <a:lnTo>
                  <a:pt x="231347" y="17222"/>
                </a:lnTo>
                <a:lnTo>
                  <a:pt x="231700" y="16427"/>
                </a:lnTo>
                <a:lnTo>
                  <a:pt x="232097" y="15676"/>
                </a:lnTo>
                <a:lnTo>
                  <a:pt x="232539" y="14925"/>
                </a:lnTo>
                <a:lnTo>
                  <a:pt x="233025" y="14175"/>
                </a:lnTo>
                <a:lnTo>
                  <a:pt x="233599" y="13468"/>
                </a:lnTo>
                <a:lnTo>
                  <a:pt x="234173" y="12762"/>
                </a:lnTo>
                <a:lnTo>
                  <a:pt x="234791" y="12099"/>
                </a:lnTo>
                <a:lnTo>
                  <a:pt x="235453" y="11437"/>
                </a:lnTo>
                <a:lnTo>
                  <a:pt x="236160" y="10819"/>
                </a:lnTo>
                <a:lnTo>
                  <a:pt x="236911" y="10245"/>
                </a:lnTo>
                <a:lnTo>
                  <a:pt x="238809" y="8743"/>
                </a:lnTo>
                <a:lnTo>
                  <a:pt x="240134" y="7684"/>
                </a:lnTo>
                <a:lnTo>
                  <a:pt x="241503" y="6447"/>
                </a:lnTo>
                <a:lnTo>
                  <a:pt x="242916" y="7684"/>
                </a:lnTo>
                <a:lnTo>
                  <a:pt x="244241" y="8743"/>
                </a:lnTo>
                <a:lnTo>
                  <a:pt x="246140" y="10245"/>
                </a:lnTo>
                <a:lnTo>
                  <a:pt x="246846" y="10819"/>
                </a:lnTo>
                <a:lnTo>
                  <a:pt x="247597" y="11437"/>
                </a:lnTo>
                <a:lnTo>
                  <a:pt x="248259" y="12099"/>
                </a:lnTo>
                <a:lnTo>
                  <a:pt x="248878" y="12762"/>
                </a:lnTo>
                <a:lnTo>
                  <a:pt x="249452" y="13468"/>
                </a:lnTo>
                <a:lnTo>
                  <a:pt x="249982" y="14175"/>
                </a:lnTo>
                <a:lnTo>
                  <a:pt x="250511" y="14925"/>
                </a:lnTo>
                <a:lnTo>
                  <a:pt x="250953" y="15676"/>
                </a:lnTo>
                <a:lnTo>
                  <a:pt x="251350" y="16427"/>
                </a:lnTo>
                <a:lnTo>
                  <a:pt x="251704" y="17222"/>
                </a:lnTo>
                <a:lnTo>
                  <a:pt x="252013" y="18017"/>
                </a:lnTo>
                <a:lnTo>
                  <a:pt x="252234" y="18811"/>
                </a:lnTo>
                <a:lnTo>
                  <a:pt x="252454" y="19606"/>
                </a:lnTo>
                <a:lnTo>
                  <a:pt x="252587" y="20401"/>
                </a:lnTo>
                <a:lnTo>
                  <a:pt x="252675" y="21240"/>
                </a:lnTo>
                <a:lnTo>
                  <a:pt x="252719" y="22035"/>
                </a:lnTo>
                <a:lnTo>
                  <a:pt x="252719" y="22742"/>
                </a:lnTo>
                <a:lnTo>
                  <a:pt x="252675" y="23448"/>
                </a:lnTo>
                <a:lnTo>
                  <a:pt x="252587" y="24155"/>
                </a:lnTo>
                <a:lnTo>
                  <a:pt x="252454" y="24861"/>
                </a:lnTo>
                <a:lnTo>
                  <a:pt x="252278" y="25568"/>
                </a:lnTo>
                <a:lnTo>
                  <a:pt x="252101" y="26318"/>
                </a:lnTo>
                <a:lnTo>
                  <a:pt x="251660" y="27731"/>
                </a:lnTo>
                <a:lnTo>
                  <a:pt x="251130" y="29189"/>
                </a:lnTo>
                <a:lnTo>
                  <a:pt x="250556" y="30646"/>
                </a:lnTo>
                <a:lnTo>
                  <a:pt x="249231" y="33604"/>
                </a:lnTo>
                <a:lnTo>
                  <a:pt x="247862" y="36696"/>
                </a:lnTo>
                <a:lnTo>
                  <a:pt x="247200" y="38329"/>
                </a:lnTo>
                <a:lnTo>
                  <a:pt x="246581" y="40007"/>
                </a:lnTo>
                <a:lnTo>
                  <a:pt x="246007" y="41730"/>
                </a:lnTo>
                <a:lnTo>
                  <a:pt x="245522" y="43540"/>
                </a:lnTo>
                <a:lnTo>
                  <a:pt x="245301" y="44467"/>
                </a:lnTo>
                <a:lnTo>
                  <a:pt x="245124" y="45395"/>
                </a:lnTo>
                <a:lnTo>
                  <a:pt x="244948" y="46366"/>
                </a:lnTo>
                <a:lnTo>
                  <a:pt x="244859" y="47338"/>
                </a:lnTo>
                <a:lnTo>
                  <a:pt x="249363" y="47338"/>
                </a:lnTo>
                <a:lnTo>
                  <a:pt x="249452" y="46499"/>
                </a:lnTo>
                <a:lnTo>
                  <a:pt x="249628" y="45748"/>
                </a:lnTo>
                <a:lnTo>
                  <a:pt x="249982" y="44158"/>
                </a:lnTo>
                <a:lnTo>
                  <a:pt x="250423" y="42657"/>
                </a:lnTo>
                <a:lnTo>
                  <a:pt x="250909" y="41156"/>
                </a:lnTo>
                <a:lnTo>
                  <a:pt x="251483" y="39698"/>
                </a:lnTo>
                <a:lnTo>
                  <a:pt x="252057" y="38285"/>
                </a:lnTo>
                <a:lnTo>
                  <a:pt x="253338" y="35415"/>
                </a:lnTo>
                <a:lnTo>
                  <a:pt x="254088" y="33781"/>
                </a:lnTo>
                <a:lnTo>
                  <a:pt x="254795" y="32103"/>
                </a:lnTo>
                <a:lnTo>
                  <a:pt x="255457" y="30469"/>
                </a:lnTo>
                <a:lnTo>
                  <a:pt x="256031" y="28835"/>
                </a:lnTo>
                <a:lnTo>
                  <a:pt x="256296" y="27996"/>
                </a:lnTo>
                <a:lnTo>
                  <a:pt x="256517" y="27157"/>
                </a:lnTo>
                <a:lnTo>
                  <a:pt x="256738" y="26318"/>
                </a:lnTo>
                <a:lnTo>
                  <a:pt x="256914" y="25479"/>
                </a:lnTo>
                <a:lnTo>
                  <a:pt x="257047" y="24640"/>
                </a:lnTo>
                <a:lnTo>
                  <a:pt x="257135" y="23757"/>
                </a:lnTo>
                <a:lnTo>
                  <a:pt x="257179" y="22918"/>
                </a:lnTo>
                <a:lnTo>
                  <a:pt x="257224" y="21991"/>
                </a:lnTo>
                <a:lnTo>
                  <a:pt x="257179" y="20931"/>
                </a:lnTo>
                <a:lnTo>
                  <a:pt x="257047" y="19871"/>
                </a:lnTo>
                <a:lnTo>
                  <a:pt x="256870" y="18811"/>
                </a:lnTo>
                <a:lnTo>
                  <a:pt x="256605" y="17752"/>
                </a:lnTo>
                <a:lnTo>
                  <a:pt x="256296" y="16692"/>
                </a:lnTo>
                <a:lnTo>
                  <a:pt x="255899" y="15676"/>
                </a:lnTo>
                <a:lnTo>
                  <a:pt x="255457" y="14661"/>
                </a:lnTo>
                <a:lnTo>
                  <a:pt x="254927" y="13645"/>
                </a:lnTo>
                <a:lnTo>
                  <a:pt x="254353" y="12673"/>
                </a:lnTo>
                <a:lnTo>
                  <a:pt x="253735" y="11702"/>
                </a:lnTo>
                <a:lnTo>
                  <a:pt x="253073" y="10775"/>
                </a:lnTo>
                <a:lnTo>
                  <a:pt x="252322" y="9891"/>
                </a:lnTo>
                <a:lnTo>
                  <a:pt x="251527" y="9008"/>
                </a:lnTo>
                <a:lnTo>
                  <a:pt x="250644" y="8213"/>
                </a:lnTo>
                <a:lnTo>
                  <a:pt x="249761" y="7419"/>
                </a:lnTo>
                <a:lnTo>
                  <a:pt x="248789" y="6668"/>
                </a:lnTo>
                <a:lnTo>
                  <a:pt x="247906" y="5961"/>
                </a:lnTo>
                <a:lnTo>
                  <a:pt x="246449" y="4769"/>
                </a:lnTo>
                <a:lnTo>
                  <a:pt x="245610" y="4063"/>
                </a:lnTo>
                <a:lnTo>
                  <a:pt x="244727" y="3312"/>
                </a:lnTo>
                <a:lnTo>
                  <a:pt x="243888" y="2517"/>
                </a:lnTo>
                <a:lnTo>
                  <a:pt x="243181" y="1766"/>
                </a:lnTo>
                <a:lnTo>
                  <a:pt x="241503" y="0"/>
                </a:lnTo>
                <a:close/>
                <a:moveTo>
                  <a:pt x="272282" y="25347"/>
                </a:moveTo>
                <a:lnTo>
                  <a:pt x="271310" y="25391"/>
                </a:lnTo>
                <a:lnTo>
                  <a:pt x="270339" y="25479"/>
                </a:lnTo>
                <a:lnTo>
                  <a:pt x="269367" y="25656"/>
                </a:lnTo>
                <a:lnTo>
                  <a:pt x="268440" y="25921"/>
                </a:lnTo>
                <a:lnTo>
                  <a:pt x="267513" y="26230"/>
                </a:lnTo>
                <a:lnTo>
                  <a:pt x="266629" y="26583"/>
                </a:lnTo>
                <a:lnTo>
                  <a:pt x="265746" y="27025"/>
                </a:lnTo>
                <a:lnTo>
                  <a:pt x="264863" y="27511"/>
                </a:lnTo>
                <a:lnTo>
                  <a:pt x="264024" y="28085"/>
                </a:lnTo>
                <a:lnTo>
                  <a:pt x="263185" y="28703"/>
                </a:lnTo>
                <a:lnTo>
                  <a:pt x="262390" y="29409"/>
                </a:lnTo>
                <a:lnTo>
                  <a:pt x="261595" y="30160"/>
                </a:lnTo>
                <a:lnTo>
                  <a:pt x="260845" y="30999"/>
                </a:lnTo>
                <a:lnTo>
                  <a:pt x="260094" y="31882"/>
                </a:lnTo>
                <a:lnTo>
                  <a:pt x="259387" y="32810"/>
                </a:lnTo>
                <a:lnTo>
                  <a:pt x="258681" y="33825"/>
                </a:lnTo>
                <a:lnTo>
                  <a:pt x="258151" y="34708"/>
                </a:lnTo>
                <a:lnTo>
                  <a:pt x="257621" y="35592"/>
                </a:lnTo>
                <a:lnTo>
                  <a:pt x="257179" y="36475"/>
                </a:lnTo>
                <a:lnTo>
                  <a:pt x="256738" y="37402"/>
                </a:lnTo>
                <a:lnTo>
                  <a:pt x="256296" y="38285"/>
                </a:lnTo>
                <a:lnTo>
                  <a:pt x="255943" y="39168"/>
                </a:lnTo>
                <a:lnTo>
                  <a:pt x="255590" y="40096"/>
                </a:lnTo>
                <a:lnTo>
                  <a:pt x="255281" y="40979"/>
                </a:lnTo>
                <a:lnTo>
                  <a:pt x="254751" y="42701"/>
                </a:lnTo>
                <a:lnTo>
                  <a:pt x="254353" y="44335"/>
                </a:lnTo>
                <a:lnTo>
                  <a:pt x="254044" y="45880"/>
                </a:lnTo>
                <a:lnTo>
                  <a:pt x="253823" y="47338"/>
                </a:lnTo>
                <a:lnTo>
                  <a:pt x="258372" y="47338"/>
                </a:lnTo>
                <a:lnTo>
                  <a:pt x="258548" y="46145"/>
                </a:lnTo>
                <a:lnTo>
                  <a:pt x="258813" y="44865"/>
                </a:lnTo>
                <a:lnTo>
                  <a:pt x="259167" y="43540"/>
                </a:lnTo>
                <a:lnTo>
                  <a:pt x="259608" y="42127"/>
                </a:lnTo>
                <a:lnTo>
                  <a:pt x="260182" y="40670"/>
                </a:lnTo>
                <a:lnTo>
                  <a:pt x="260845" y="39168"/>
                </a:lnTo>
                <a:lnTo>
                  <a:pt x="261198" y="38462"/>
                </a:lnTo>
                <a:lnTo>
                  <a:pt x="261595" y="37711"/>
                </a:lnTo>
                <a:lnTo>
                  <a:pt x="261993" y="37005"/>
                </a:lnTo>
                <a:lnTo>
                  <a:pt x="262434" y="36254"/>
                </a:lnTo>
                <a:lnTo>
                  <a:pt x="263229" y="35150"/>
                </a:lnTo>
                <a:lnTo>
                  <a:pt x="263671" y="34576"/>
                </a:lnTo>
                <a:lnTo>
                  <a:pt x="264156" y="34046"/>
                </a:lnTo>
                <a:lnTo>
                  <a:pt x="264642" y="33472"/>
                </a:lnTo>
                <a:lnTo>
                  <a:pt x="265172" y="32942"/>
                </a:lnTo>
                <a:lnTo>
                  <a:pt x="265746" y="32456"/>
                </a:lnTo>
                <a:lnTo>
                  <a:pt x="266320" y="31971"/>
                </a:lnTo>
                <a:lnTo>
                  <a:pt x="266983" y="31529"/>
                </a:lnTo>
                <a:lnTo>
                  <a:pt x="267645" y="31087"/>
                </a:lnTo>
                <a:lnTo>
                  <a:pt x="268307" y="30734"/>
                </a:lnTo>
                <a:lnTo>
                  <a:pt x="269058" y="30425"/>
                </a:lnTo>
                <a:lnTo>
                  <a:pt x="269809" y="30204"/>
                </a:lnTo>
                <a:lnTo>
                  <a:pt x="270604" y="29983"/>
                </a:lnTo>
                <a:lnTo>
                  <a:pt x="271443" y="29895"/>
                </a:lnTo>
                <a:lnTo>
                  <a:pt x="272282" y="29851"/>
                </a:lnTo>
                <a:lnTo>
                  <a:pt x="272812" y="29851"/>
                </a:lnTo>
                <a:lnTo>
                  <a:pt x="273297" y="29895"/>
                </a:lnTo>
                <a:lnTo>
                  <a:pt x="273783" y="29983"/>
                </a:lnTo>
                <a:lnTo>
                  <a:pt x="274269" y="30072"/>
                </a:lnTo>
                <a:lnTo>
                  <a:pt x="274755" y="30160"/>
                </a:lnTo>
                <a:lnTo>
                  <a:pt x="275240" y="30337"/>
                </a:lnTo>
                <a:lnTo>
                  <a:pt x="275682" y="30513"/>
                </a:lnTo>
                <a:lnTo>
                  <a:pt x="276123" y="30690"/>
                </a:lnTo>
                <a:lnTo>
                  <a:pt x="276521" y="30911"/>
                </a:lnTo>
                <a:lnTo>
                  <a:pt x="276962" y="31176"/>
                </a:lnTo>
                <a:lnTo>
                  <a:pt x="277360" y="31441"/>
                </a:lnTo>
                <a:lnTo>
                  <a:pt x="277757" y="31706"/>
                </a:lnTo>
                <a:lnTo>
                  <a:pt x="278111" y="32059"/>
                </a:lnTo>
                <a:lnTo>
                  <a:pt x="278508" y="32368"/>
                </a:lnTo>
                <a:lnTo>
                  <a:pt x="278861" y="32765"/>
                </a:lnTo>
                <a:lnTo>
                  <a:pt x="279170" y="33119"/>
                </a:lnTo>
                <a:lnTo>
                  <a:pt x="279480" y="33560"/>
                </a:lnTo>
                <a:lnTo>
                  <a:pt x="279789" y="34002"/>
                </a:lnTo>
                <a:lnTo>
                  <a:pt x="280054" y="34443"/>
                </a:lnTo>
                <a:lnTo>
                  <a:pt x="280319" y="34929"/>
                </a:lnTo>
                <a:lnTo>
                  <a:pt x="280539" y="35415"/>
                </a:lnTo>
                <a:lnTo>
                  <a:pt x="280716" y="35901"/>
                </a:lnTo>
                <a:lnTo>
                  <a:pt x="280893" y="36431"/>
                </a:lnTo>
                <a:lnTo>
                  <a:pt x="281025" y="36916"/>
                </a:lnTo>
                <a:lnTo>
                  <a:pt x="281113" y="37446"/>
                </a:lnTo>
                <a:lnTo>
                  <a:pt x="281202" y="37976"/>
                </a:lnTo>
                <a:lnTo>
                  <a:pt x="281246" y="38506"/>
                </a:lnTo>
                <a:lnTo>
                  <a:pt x="281290" y="39036"/>
                </a:lnTo>
                <a:lnTo>
                  <a:pt x="281246" y="39566"/>
                </a:lnTo>
                <a:lnTo>
                  <a:pt x="281246" y="40096"/>
                </a:lnTo>
                <a:lnTo>
                  <a:pt x="281158" y="40626"/>
                </a:lnTo>
                <a:lnTo>
                  <a:pt x="281069" y="41156"/>
                </a:lnTo>
                <a:lnTo>
                  <a:pt x="285441" y="42083"/>
                </a:lnTo>
                <a:lnTo>
                  <a:pt x="285573" y="41332"/>
                </a:lnTo>
                <a:lnTo>
                  <a:pt x="285706" y="40537"/>
                </a:lnTo>
                <a:lnTo>
                  <a:pt x="285750" y="39742"/>
                </a:lnTo>
                <a:lnTo>
                  <a:pt x="285750" y="38948"/>
                </a:lnTo>
                <a:lnTo>
                  <a:pt x="285750" y="38197"/>
                </a:lnTo>
                <a:lnTo>
                  <a:pt x="285662" y="37402"/>
                </a:lnTo>
                <a:lnTo>
                  <a:pt x="285529" y="36651"/>
                </a:lnTo>
                <a:lnTo>
                  <a:pt x="285397" y="35901"/>
                </a:lnTo>
                <a:lnTo>
                  <a:pt x="285176" y="35150"/>
                </a:lnTo>
                <a:lnTo>
                  <a:pt x="284955" y="34399"/>
                </a:lnTo>
                <a:lnTo>
                  <a:pt x="284646" y="33693"/>
                </a:lnTo>
                <a:lnTo>
                  <a:pt x="284337" y="32986"/>
                </a:lnTo>
                <a:lnTo>
                  <a:pt x="283984" y="32280"/>
                </a:lnTo>
                <a:lnTo>
                  <a:pt x="283586" y="31617"/>
                </a:lnTo>
                <a:lnTo>
                  <a:pt x="283145" y="30955"/>
                </a:lnTo>
                <a:lnTo>
                  <a:pt x="282659" y="30337"/>
                </a:lnTo>
                <a:lnTo>
                  <a:pt x="282173" y="29763"/>
                </a:lnTo>
                <a:lnTo>
                  <a:pt x="281643" y="29189"/>
                </a:lnTo>
                <a:lnTo>
                  <a:pt x="281113" y="28703"/>
                </a:lnTo>
                <a:lnTo>
                  <a:pt x="280539" y="28217"/>
                </a:lnTo>
                <a:lnTo>
                  <a:pt x="279921" y="27776"/>
                </a:lnTo>
                <a:lnTo>
                  <a:pt x="279347" y="27378"/>
                </a:lnTo>
                <a:lnTo>
                  <a:pt x="278685" y="26981"/>
                </a:lnTo>
                <a:lnTo>
                  <a:pt x="278022" y="26672"/>
                </a:lnTo>
                <a:lnTo>
                  <a:pt x="277360" y="26362"/>
                </a:lnTo>
                <a:lnTo>
                  <a:pt x="276698" y="26098"/>
                </a:lnTo>
                <a:lnTo>
                  <a:pt x="275991" y="25877"/>
                </a:lnTo>
                <a:lnTo>
                  <a:pt x="275284" y="25700"/>
                </a:lnTo>
                <a:lnTo>
                  <a:pt x="274534" y="25568"/>
                </a:lnTo>
                <a:lnTo>
                  <a:pt x="273827" y="25435"/>
                </a:lnTo>
                <a:lnTo>
                  <a:pt x="273077" y="25391"/>
                </a:lnTo>
                <a:lnTo>
                  <a:pt x="272326" y="25347"/>
                </a:lnTo>
                <a:close/>
                <a:moveTo>
                  <a:pt x="215935" y="51268"/>
                </a:moveTo>
                <a:lnTo>
                  <a:pt x="215935" y="55551"/>
                </a:lnTo>
                <a:lnTo>
                  <a:pt x="267115" y="55551"/>
                </a:lnTo>
                <a:lnTo>
                  <a:pt x="267115" y="51268"/>
                </a:lnTo>
                <a:close/>
                <a:moveTo>
                  <a:pt x="81296" y="45086"/>
                </a:moveTo>
                <a:lnTo>
                  <a:pt x="82179" y="45130"/>
                </a:lnTo>
                <a:lnTo>
                  <a:pt x="83018" y="45262"/>
                </a:lnTo>
                <a:lnTo>
                  <a:pt x="83813" y="45439"/>
                </a:lnTo>
                <a:lnTo>
                  <a:pt x="84608" y="45748"/>
                </a:lnTo>
                <a:lnTo>
                  <a:pt x="85314" y="46101"/>
                </a:lnTo>
                <a:lnTo>
                  <a:pt x="85977" y="46543"/>
                </a:lnTo>
                <a:lnTo>
                  <a:pt x="86551" y="47029"/>
                </a:lnTo>
                <a:lnTo>
                  <a:pt x="87125" y="47603"/>
                </a:lnTo>
                <a:lnTo>
                  <a:pt x="87611" y="48177"/>
                </a:lnTo>
                <a:lnTo>
                  <a:pt x="88052" y="48839"/>
                </a:lnTo>
                <a:lnTo>
                  <a:pt x="88450" y="49546"/>
                </a:lnTo>
                <a:lnTo>
                  <a:pt x="88759" y="50296"/>
                </a:lnTo>
                <a:lnTo>
                  <a:pt x="89024" y="51047"/>
                </a:lnTo>
                <a:lnTo>
                  <a:pt x="89200" y="51842"/>
                </a:lnTo>
                <a:lnTo>
                  <a:pt x="89289" y="52637"/>
                </a:lnTo>
                <a:lnTo>
                  <a:pt x="89333" y="53476"/>
                </a:lnTo>
                <a:lnTo>
                  <a:pt x="89333" y="53608"/>
                </a:lnTo>
                <a:lnTo>
                  <a:pt x="89289" y="54447"/>
                </a:lnTo>
                <a:lnTo>
                  <a:pt x="89200" y="55242"/>
                </a:lnTo>
                <a:lnTo>
                  <a:pt x="89024" y="56037"/>
                </a:lnTo>
                <a:lnTo>
                  <a:pt x="88803" y="56788"/>
                </a:lnTo>
                <a:lnTo>
                  <a:pt x="88494" y="57538"/>
                </a:lnTo>
                <a:lnTo>
                  <a:pt x="88140" y="58201"/>
                </a:lnTo>
                <a:lnTo>
                  <a:pt x="87743" y="58863"/>
                </a:lnTo>
                <a:lnTo>
                  <a:pt x="87257" y="59437"/>
                </a:lnTo>
                <a:lnTo>
                  <a:pt x="86683" y="60011"/>
                </a:lnTo>
                <a:lnTo>
                  <a:pt x="86109" y="60453"/>
                </a:lnTo>
                <a:lnTo>
                  <a:pt x="85447" y="60894"/>
                </a:lnTo>
                <a:lnTo>
                  <a:pt x="84740" y="61248"/>
                </a:lnTo>
                <a:lnTo>
                  <a:pt x="83990" y="61557"/>
                </a:lnTo>
                <a:lnTo>
                  <a:pt x="83195" y="61733"/>
                </a:lnTo>
                <a:lnTo>
                  <a:pt x="82312" y="61866"/>
                </a:lnTo>
                <a:lnTo>
                  <a:pt x="81428" y="61910"/>
                </a:lnTo>
                <a:lnTo>
                  <a:pt x="80545" y="61866"/>
                </a:lnTo>
                <a:lnTo>
                  <a:pt x="79706" y="61733"/>
                </a:lnTo>
                <a:lnTo>
                  <a:pt x="78911" y="61512"/>
                </a:lnTo>
                <a:lnTo>
                  <a:pt x="78161" y="61248"/>
                </a:lnTo>
                <a:lnTo>
                  <a:pt x="77454" y="60850"/>
                </a:lnTo>
                <a:lnTo>
                  <a:pt x="76792" y="60453"/>
                </a:lnTo>
                <a:lnTo>
                  <a:pt x="76174" y="59923"/>
                </a:lnTo>
                <a:lnTo>
                  <a:pt x="75599" y="59393"/>
                </a:lnTo>
                <a:lnTo>
                  <a:pt x="75114" y="58775"/>
                </a:lnTo>
                <a:lnTo>
                  <a:pt x="74672" y="58156"/>
                </a:lnTo>
                <a:lnTo>
                  <a:pt x="74319" y="57450"/>
                </a:lnTo>
                <a:lnTo>
                  <a:pt x="73966" y="56699"/>
                </a:lnTo>
                <a:lnTo>
                  <a:pt x="73745" y="55949"/>
                </a:lnTo>
                <a:lnTo>
                  <a:pt x="73568" y="55154"/>
                </a:lnTo>
                <a:lnTo>
                  <a:pt x="73436" y="54315"/>
                </a:lnTo>
                <a:lnTo>
                  <a:pt x="73392" y="53476"/>
                </a:lnTo>
                <a:lnTo>
                  <a:pt x="73392" y="53387"/>
                </a:lnTo>
                <a:lnTo>
                  <a:pt x="73436" y="52548"/>
                </a:lnTo>
                <a:lnTo>
                  <a:pt x="73524" y="51709"/>
                </a:lnTo>
                <a:lnTo>
                  <a:pt x="73701" y="50959"/>
                </a:lnTo>
                <a:lnTo>
                  <a:pt x="73921" y="50164"/>
                </a:lnTo>
                <a:lnTo>
                  <a:pt x="74231" y="49457"/>
                </a:lnTo>
                <a:lnTo>
                  <a:pt x="74584" y="48751"/>
                </a:lnTo>
                <a:lnTo>
                  <a:pt x="75025" y="48133"/>
                </a:lnTo>
                <a:lnTo>
                  <a:pt x="75511" y="47514"/>
                </a:lnTo>
                <a:lnTo>
                  <a:pt x="76041" y="46984"/>
                </a:lnTo>
                <a:lnTo>
                  <a:pt x="76615" y="46499"/>
                </a:lnTo>
                <a:lnTo>
                  <a:pt x="77277" y="46101"/>
                </a:lnTo>
                <a:lnTo>
                  <a:pt x="77984" y="45748"/>
                </a:lnTo>
                <a:lnTo>
                  <a:pt x="78735" y="45439"/>
                </a:lnTo>
                <a:lnTo>
                  <a:pt x="79530" y="45218"/>
                </a:lnTo>
                <a:lnTo>
                  <a:pt x="80413" y="45130"/>
                </a:lnTo>
                <a:lnTo>
                  <a:pt x="81296" y="45086"/>
                </a:lnTo>
                <a:close/>
                <a:moveTo>
                  <a:pt x="134242" y="30381"/>
                </a:moveTo>
                <a:lnTo>
                  <a:pt x="134242" y="60055"/>
                </a:lnTo>
                <a:lnTo>
                  <a:pt x="134286" y="61292"/>
                </a:lnTo>
                <a:lnTo>
                  <a:pt x="134419" y="62440"/>
                </a:lnTo>
                <a:lnTo>
                  <a:pt x="134595" y="63500"/>
                </a:lnTo>
                <a:lnTo>
                  <a:pt x="134904" y="64471"/>
                </a:lnTo>
                <a:lnTo>
                  <a:pt x="135258" y="65310"/>
                </a:lnTo>
                <a:lnTo>
                  <a:pt x="135434" y="65663"/>
                </a:lnTo>
                <a:lnTo>
                  <a:pt x="135655" y="66061"/>
                </a:lnTo>
                <a:lnTo>
                  <a:pt x="135876" y="66370"/>
                </a:lnTo>
                <a:lnTo>
                  <a:pt x="136141" y="66679"/>
                </a:lnTo>
                <a:lnTo>
                  <a:pt x="136715" y="67253"/>
                </a:lnTo>
                <a:lnTo>
                  <a:pt x="137333" y="67739"/>
                </a:lnTo>
                <a:lnTo>
                  <a:pt x="137995" y="68180"/>
                </a:lnTo>
                <a:lnTo>
                  <a:pt x="138702" y="68489"/>
                </a:lnTo>
                <a:lnTo>
                  <a:pt x="139497" y="68754"/>
                </a:lnTo>
                <a:lnTo>
                  <a:pt x="140336" y="68975"/>
                </a:lnTo>
                <a:lnTo>
                  <a:pt x="141219" y="69108"/>
                </a:lnTo>
                <a:lnTo>
                  <a:pt x="142146" y="69196"/>
                </a:lnTo>
                <a:lnTo>
                  <a:pt x="144178" y="69196"/>
                </a:lnTo>
                <a:lnTo>
                  <a:pt x="145149" y="69064"/>
                </a:lnTo>
                <a:lnTo>
                  <a:pt x="146077" y="68931"/>
                </a:lnTo>
                <a:lnTo>
                  <a:pt x="146960" y="68710"/>
                </a:lnTo>
                <a:lnTo>
                  <a:pt x="147755" y="68489"/>
                </a:lnTo>
                <a:lnTo>
                  <a:pt x="148549" y="68180"/>
                </a:lnTo>
                <a:lnTo>
                  <a:pt x="149256" y="67827"/>
                </a:lnTo>
                <a:lnTo>
                  <a:pt x="149962" y="67430"/>
                </a:lnTo>
                <a:lnTo>
                  <a:pt x="149962" y="60497"/>
                </a:lnTo>
                <a:lnTo>
                  <a:pt x="149477" y="60718"/>
                </a:lnTo>
                <a:lnTo>
                  <a:pt x="148991" y="60938"/>
                </a:lnTo>
                <a:lnTo>
                  <a:pt x="148461" y="61159"/>
                </a:lnTo>
                <a:lnTo>
                  <a:pt x="147931" y="61292"/>
                </a:lnTo>
                <a:lnTo>
                  <a:pt x="147401" y="61424"/>
                </a:lnTo>
                <a:lnTo>
                  <a:pt x="146871" y="61512"/>
                </a:lnTo>
                <a:lnTo>
                  <a:pt x="146297" y="61557"/>
                </a:lnTo>
                <a:lnTo>
                  <a:pt x="145679" y="61557"/>
                </a:lnTo>
                <a:lnTo>
                  <a:pt x="145017" y="61512"/>
                </a:lnTo>
                <a:lnTo>
                  <a:pt x="144708" y="61468"/>
                </a:lnTo>
                <a:lnTo>
                  <a:pt x="144443" y="61380"/>
                </a:lnTo>
                <a:lnTo>
                  <a:pt x="144178" y="61292"/>
                </a:lnTo>
                <a:lnTo>
                  <a:pt x="143957" y="61159"/>
                </a:lnTo>
                <a:lnTo>
                  <a:pt x="143736" y="61027"/>
                </a:lnTo>
                <a:lnTo>
                  <a:pt x="143559" y="60850"/>
                </a:lnTo>
                <a:lnTo>
                  <a:pt x="143427" y="60629"/>
                </a:lnTo>
                <a:lnTo>
                  <a:pt x="143250" y="60409"/>
                </a:lnTo>
                <a:lnTo>
                  <a:pt x="143162" y="60188"/>
                </a:lnTo>
                <a:lnTo>
                  <a:pt x="143074" y="59923"/>
                </a:lnTo>
                <a:lnTo>
                  <a:pt x="142941" y="59305"/>
                </a:lnTo>
                <a:lnTo>
                  <a:pt x="142897" y="58598"/>
                </a:lnTo>
                <a:lnTo>
                  <a:pt x="142897" y="45571"/>
                </a:lnTo>
                <a:lnTo>
                  <a:pt x="150095" y="45571"/>
                </a:lnTo>
                <a:lnTo>
                  <a:pt x="150095" y="38197"/>
                </a:lnTo>
                <a:lnTo>
                  <a:pt x="142897" y="38197"/>
                </a:lnTo>
                <a:lnTo>
                  <a:pt x="142897" y="30381"/>
                </a:lnTo>
                <a:close/>
                <a:moveTo>
                  <a:pt x="101256" y="38197"/>
                </a:moveTo>
                <a:lnTo>
                  <a:pt x="101256" y="57936"/>
                </a:lnTo>
                <a:lnTo>
                  <a:pt x="101300" y="59216"/>
                </a:lnTo>
                <a:lnTo>
                  <a:pt x="101432" y="60409"/>
                </a:lnTo>
                <a:lnTo>
                  <a:pt x="101653" y="61557"/>
                </a:lnTo>
                <a:lnTo>
                  <a:pt x="101962" y="62661"/>
                </a:lnTo>
                <a:lnTo>
                  <a:pt x="102360" y="63676"/>
                </a:lnTo>
                <a:lnTo>
                  <a:pt x="102580" y="64118"/>
                </a:lnTo>
                <a:lnTo>
                  <a:pt x="102801" y="64604"/>
                </a:lnTo>
                <a:lnTo>
                  <a:pt x="103066" y="65045"/>
                </a:lnTo>
                <a:lnTo>
                  <a:pt x="103375" y="65443"/>
                </a:lnTo>
                <a:lnTo>
                  <a:pt x="103640" y="65840"/>
                </a:lnTo>
                <a:lnTo>
                  <a:pt x="103993" y="66237"/>
                </a:lnTo>
                <a:lnTo>
                  <a:pt x="104347" y="66591"/>
                </a:lnTo>
                <a:lnTo>
                  <a:pt x="104700" y="66900"/>
                </a:lnTo>
                <a:lnTo>
                  <a:pt x="105053" y="67209"/>
                </a:lnTo>
                <a:lnTo>
                  <a:pt x="105451" y="67518"/>
                </a:lnTo>
                <a:lnTo>
                  <a:pt x="105892" y="67783"/>
                </a:lnTo>
                <a:lnTo>
                  <a:pt x="106334" y="68048"/>
                </a:lnTo>
                <a:lnTo>
                  <a:pt x="106775" y="68269"/>
                </a:lnTo>
                <a:lnTo>
                  <a:pt x="107261" y="68489"/>
                </a:lnTo>
                <a:lnTo>
                  <a:pt x="107747" y="68666"/>
                </a:lnTo>
                <a:lnTo>
                  <a:pt x="108233" y="68799"/>
                </a:lnTo>
                <a:lnTo>
                  <a:pt x="108763" y="68931"/>
                </a:lnTo>
                <a:lnTo>
                  <a:pt x="109292" y="69064"/>
                </a:lnTo>
                <a:lnTo>
                  <a:pt x="109866" y="69152"/>
                </a:lnTo>
                <a:lnTo>
                  <a:pt x="110441" y="69196"/>
                </a:lnTo>
                <a:lnTo>
                  <a:pt x="111633" y="69240"/>
                </a:lnTo>
                <a:lnTo>
                  <a:pt x="112428" y="69240"/>
                </a:lnTo>
                <a:lnTo>
                  <a:pt x="113178" y="69152"/>
                </a:lnTo>
                <a:lnTo>
                  <a:pt x="113885" y="69019"/>
                </a:lnTo>
                <a:lnTo>
                  <a:pt x="114591" y="68843"/>
                </a:lnTo>
                <a:lnTo>
                  <a:pt x="115254" y="68622"/>
                </a:lnTo>
                <a:lnTo>
                  <a:pt x="115872" y="68401"/>
                </a:lnTo>
                <a:lnTo>
                  <a:pt x="116446" y="68092"/>
                </a:lnTo>
                <a:lnTo>
                  <a:pt x="116976" y="67783"/>
                </a:lnTo>
                <a:lnTo>
                  <a:pt x="117506" y="67430"/>
                </a:lnTo>
                <a:lnTo>
                  <a:pt x="117992" y="67032"/>
                </a:lnTo>
                <a:lnTo>
                  <a:pt x="118477" y="66635"/>
                </a:lnTo>
                <a:lnTo>
                  <a:pt x="118919" y="66193"/>
                </a:lnTo>
                <a:lnTo>
                  <a:pt x="119802" y="65310"/>
                </a:lnTo>
                <a:lnTo>
                  <a:pt x="120553" y="64383"/>
                </a:lnTo>
                <a:lnTo>
                  <a:pt x="120553" y="68710"/>
                </a:lnTo>
                <a:lnTo>
                  <a:pt x="129208" y="68710"/>
                </a:lnTo>
                <a:lnTo>
                  <a:pt x="129208" y="38197"/>
                </a:lnTo>
                <a:lnTo>
                  <a:pt x="120553" y="38197"/>
                </a:lnTo>
                <a:lnTo>
                  <a:pt x="120553" y="55198"/>
                </a:lnTo>
                <a:lnTo>
                  <a:pt x="120553" y="55949"/>
                </a:lnTo>
                <a:lnTo>
                  <a:pt x="120465" y="56655"/>
                </a:lnTo>
                <a:lnTo>
                  <a:pt x="120332" y="57273"/>
                </a:lnTo>
                <a:lnTo>
                  <a:pt x="120200" y="57891"/>
                </a:lnTo>
                <a:lnTo>
                  <a:pt x="119979" y="58466"/>
                </a:lnTo>
                <a:lnTo>
                  <a:pt x="119714" y="58951"/>
                </a:lnTo>
                <a:lnTo>
                  <a:pt x="119449" y="59437"/>
                </a:lnTo>
                <a:lnTo>
                  <a:pt x="119096" y="59834"/>
                </a:lnTo>
                <a:lnTo>
                  <a:pt x="118742" y="60188"/>
                </a:lnTo>
                <a:lnTo>
                  <a:pt x="118301" y="60541"/>
                </a:lnTo>
                <a:lnTo>
                  <a:pt x="117859" y="60806"/>
                </a:lnTo>
                <a:lnTo>
                  <a:pt x="117373" y="61027"/>
                </a:lnTo>
                <a:lnTo>
                  <a:pt x="116888" y="61203"/>
                </a:lnTo>
                <a:lnTo>
                  <a:pt x="116314" y="61292"/>
                </a:lnTo>
                <a:lnTo>
                  <a:pt x="115740" y="61380"/>
                </a:lnTo>
                <a:lnTo>
                  <a:pt x="115166" y="61424"/>
                </a:lnTo>
                <a:lnTo>
                  <a:pt x="114547" y="61380"/>
                </a:lnTo>
                <a:lnTo>
                  <a:pt x="113973" y="61292"/>
                </a:lnTo>
                <a:lnTo>
                  <a:pt x="113443" y="61203"/>
                </a:lnTo>
                <a:lnTo>
                  <a:pt x="112958" y="61027"/>
                </a:lnTo>
                <a:lnTo>
                  <a:pt x="112472" y="60806"/>
                </a:lnTo>
                <a:lnTo>
                  <a:pt x="112030" y="60541"/>
                </a:lnTo>
                <a:lnTo>
                  <a:pt x="111633" y="60188"/>
                </a:lnTo>
                <a:lnTo>
                  <a:pt x="111280" y="59834"/>
                </a:lnTo>
                <a:lnTo>
                  <a:pt x="110970" y="59437"/>
                </a:lnTo>
                <a:lnTo>
                  <a:pt x="110705" y="58951"/>
                </a:lnTo>
                <a:lnTo>
                  <a:pt x="110485" y="58466"/>
                </a:lnTo>
                <a:lnTo>
                  <a:pt x="110264" y="57891"/>
                </a:lnTo>
                <a:lnTo>
                  <a:pt x="110131" y="57273"/>
                </a:lnTo>
                <a:lnTo>
                  <a:pt x="109999" y="56655"/>
                </a:lnTo>
                <a:lnTo>
                  <a:pt x="109955" y="55949"/>
                </a:lnTo>
                <a:lnTo>
                  <a:pt x="109911" y="55198"/>
                </a:lnTo>
                <a:lnTo>
                  <a:pt x="109911" y="38197"/>
                </a:lnTo>
                <a:close/>
                <a:moveTo>
                  <a:pt x="14793" y="28261"/>
                </a:moveTo>
                <a:lnTo>
                  <a:pt x="14042" y="28305"/>
                </a:lnTo>
                <a:lnTo>
                  <a:pt x="13292" y="28394"/>
                </a:lnTo>
                <a:lnTo>
                  <a:pt x="12585" y="28482"/>
                </a:lnTo>
                <a:lnTo>
                  <a:pt x="11923" y="28615"/>
                </a:lnTo>
                <a:lnTo>
                  <a:pt x="11216" y="28747"/>
                </a:lnTo>
                <a:lnTo>
                  <a:pt x="10554" y="28924"/>
                </a:lnTo>
                <a:lnTo>
                  <a:pt x="9936" y="29144"/>
                </a:lnTo>
                <a:lnTo>
                  <a:pt x="9317" y="29365"/>
                </a:lnTo>
                <a:lnTo>
                  <a:pt x="8699" y="29586"/>
                </a:lnTo>
                <a:lnTo>
                  <a:pt x="8125" y="29851"/>
                </a:lnTo>
                <a:lnTo>
                  <a:pt x="7551" y="30160"/>
                </a:lnTo>
                <a:lnTo>
                  <a:pt x="7021" y="30469"/>
                </a:lnTo>
                <a:lnTo>
                  <a:pt x="6491" y="30822"/>
                </a:lnTo>
                <a:lnTo>
                  <a:pt x="5961" y="31176"/>
                </a:lnTo>
                <a:lnTo>
                  <a:pt x="5520" y="31573"/>
                </a:lnTo>
                <a:lnTo>
                  <a:pt x="5078" y="31971"/>
                </a:lnTo>
                <a:lnTo>
                  <a:pt x="4637" y="32412"/>
                </a:lnTo>
                <a:lnTo>
                  <a:pt x="4239" y="32854"/>
                </a:lnTo>
                <a:lnTo>
                  <a:pt x="3842" y="33295"/>
                </a:lnTo>
                <a:lnTo>
                  <a:pt x="3489" y="33781"/>
                </a:lnTo>
                <a:lnTo>
                  <a:pt x="3179" y="34311"/>
                </a:lnTo>
                <a:lnTo>
                  <a:pt x="2870" y="34797"/>
                </a:lnTo>
                <a:lnTo>
                  <a:pt x="2605" y="35371"/>
                </a:lnTo>
                <a:lnTo>
                  <a:pt x="2385" y="35901"/>
                </a:lnTo>
                <a:lnTo>
                  <a:pt x="2164" y="36475"/>
                </a:lnTo>
                <a:lnTo>
                  <a:pt x="1987" y="37093"/>
                </a:lnTo>
                <a:lnTo>
                  <a:pt x="1855" y="37711"/>
                </a:lnTo>
                <a:lnTo>
                  <a:pt x="1722" y="38329"/>
                </a:lnTo>
                <a:lnTo>
                  <a:pt x="1634" y="38948"/>
                </a:lnTo>
                <a:lnTo>
                  <a:pt x="1590" y="39610"/>
                </a:lnTo>
                <a:lnTo>
                  <a:pt x="1590" y="40272"/>
                </a:lnTo>
                <a:lnTo>
                  <a:pt x="1590" y="40405"/>
                </a:lnTo>
                <a:lnTo>
                  <a:pt x="1590" y="41111"/>
                </a:lnTo>
                <a:lnTo>
                  <a:pt x="1634" y="41818"/>
                </a:lnTo>
                <a:lnTo>
                  <a:pt x="1722" y="42480"/>
                </a:lnTo>
                <a:lnTo>
                  <a:pt x="1811" y="43098"/>
                </a:lnTo>
                <a:lnTo>
                  <a:pt x="1943" y="43717"/>
                </a:lnTo>
                <a:lnTo>
                  <a:pt x="2120" y="44291"/>
                </a:lnTo>
                <a:lnTo>
                  <a:pt x="2296" y="44821"/>
                </a:lnTo>
                <a:lnTo>
                  <a:pt x="2517" y="45351"/>
                </a:lnTo>
                <a:lnTo>
                  <a:pt x="2782" y="45836"/>
                </a:lnTo>
                <a:lnTo>
                  <a:pt x="3047" y="46322"/>
                </a:lnTo>
                <a:lnTo>
                  <a:pt x="3312" y="46764"/>
                </a:lnTo>
                <a:lnTo>
                  <a:pt x="3665" y="47205"/>
                </a:lnTo>
                <a:lnTo>
                  <a:pt x="3974" y="47603"/>
                </a:lnTo>
                <a:lnTo>
                  <a:pt x="4372" y="47956"/>
                </a:lnTo>
                <a:lnTo>
                  <a:pt x="4769" y="48353"/>
                </a:lnTo>
                <a:lnTo>
                  <a:pt x="5167" y="48707"/>
                </a:lnTo>
                <a:lnTo>
                  <a:pt x="5608" y="49016"/>
                </a:lnTo>
                <a:lnTo>
                  <a:pt x="6094" y="49325"/>
                </a:lnTo>
                <a:lnTo>
                  <a:pt x="7110" y="49899"/>
                </a:lnTo>
                <a:lnTo>
                  <a:pt x="8169" y="50429"/>
                </a:lnTo>
                <a:lnTo>
                  <a:pt x="9362" y="50914"/>
                </a:lnTo>
                <a:lnTo>
                  <a:pt x="10598" y="51356"/>
                </a:lnTo>
                <a:lnTo>
                  <a:pt x="11923" y="51798"/>
                </a:lnTo>
                <a:lnTo>
                  <a:pt x="13336" y="52195"/>
                </a:lnTo>
                <a:lnTo>
                  <a:pt x="14793" y="52593"/>
                </a:lnTo>
                <a:lnTo>
                  <a:pt x="17045" y="53211"/>
                </a:lnTo>
                <a:lnTo>
                  <a:pt x="18017" y="53476"/>
                </a:lnTo>
                <a:lnTo>
                  <a:pt x="18856" y="53785"/>
                </a:lnTo>
                <a:lnTo>
                  <a:pt x="19606" y="54050"/>
                </a:lnTo>
                <a:lnTo>
                  <a:pt x="20269" y="54359"/>
                </a:lnTo>
                <a:lnTo>
                  <a:pt x="20843" y="54624"/>
                </a:lnTo>
                <a:lnTo>
                  <a:pt x="21329" y="54933"/>
                </a:lnTo>
                <a:lnTo>
                  <a:pt x="21726" y="55198"/>
                </a:lnTo>
                <a:lnTo>
                  <a:pt x="22035" y="55507"/>
                </a:lnTo>
                <a:lnTo>
                  <a:pt x="22300" y="55816"/>
                </a:lnTo>
                <a:lnTo>
                  <a:pt x="22521" y="56169"/>
                </a:lnTo>
                <a:lnTo>
                  <a:pt x="22653" y="56523"/>
                </a:lnTo>
                <a:lnTo>
                  <a:pt x="22742" y="56876"/>
                </a:lnTo>
                <a:lnTo>
                  <a:pt x="22830" y="57229"/>
                </a:lnTo>
                <a:lnTo>
                  <a:pt x="22830" y="57627"/>
                </a:lnTo>
                <a:lnTo>
                  <a:pt x="22830" y="57759"/>
                </a:lnTo>
                <a:lnTo>
                  <a:pt x="22786" y="58201"/>
                </a:lnTo>
                <a:lnTo>
                  <a:pt x="22742" y="58598"/>
                </a:lnTo>
                <a:lnTo>
                  <a:pt x="22609" y="58995"/>
                </a:lnTo>
                <a:lnTo>
                  <a:pt x="22433" y="59349"/>
                </a:lnTo>
                <a:lnTo>
                  <a:pt x="22212" y="59658"/>
                </a:lnTo>
                <a:lnTo>
                  <a:pt x="21947" y="59967"/>
                </a:lnTo>
                <a:lnTo>
                  <a:pt x="21638" y="60276"/>
                </a:lnTo>
                <a:lnTo>
                  <a:pt x="21284" y="60497"/>
                </a:lnTo>
                <a:lnTo>
                  <a:pt x="20887" y="60762"/>
                </a:lnTo>
                <a:lnTo>
                  <a:pt x="20490" y="60938"/>
                </a:lnTo>
                <a:lnTo>
                  <a:pt x="20004" y="61115"/>
                </a:lnTo>
                <a:lnTo>
                  <a:pt x="19474" y="61248"/>
                </a:lnTo>
                <a:lnTo>
                  <a:pt x="18944" y="61380"/>
                </a:lnTo>
                <a:lnTo>
                  <a:pt x="18370" y="61468"/>
                </a:lnTo>
                <a:lnTo>
                  <a:pt x="17752" y="61512"/>
                </a:lnTo>
                <a:lnTo>
                  <a:pt x="16250" y="61512"/>
                </a:lnTo>
                <a:lnTo>
                  <a:pt x="15411" y="61424"/>
                </a:lnTo>
                <a:lnTo>
                  <a:pt x="14572" y="61336"/>
                </a:lnTo>
                <a:lnTo>
                  <a:pt x="13777" y="61159"/>
                </a:lnTo>
                <a:lnTo>
                  <a:pt x="13027" y="60983"/>
                </a:lnTo>
                <a:lnTo>
                  <a:pt x="12232" y="60762"/>
                </a:lnTo>
                <a:lnTo>
                  <a:pt x="11481" y="60497"/>
                </a:lnTo>
                <a:lnTo>
                  <a:pt x="10775" y="60232"/>
                </a:lnTo>
                <a:lnTo>
                  <a:pt x="10024" y="59879"/>
                </a:lnTo>
                <a:lnTo>
                  <a:pt x="9317" y="59525"/>
                </a:lnTo>
                <a:lnTo>
                  <a:pt x="8611" y="59128"/>
                </a:lnTo>
                <a:lnTo>
                  <a:pt x="7904" y="58686"/>
                </a:lnTo>
                <a:lnTo>
                  <a:pt x="7198" y="58245"/>
                </a:lnTo>
                <a:lnTo>
                  <a:pt x="6535" y="57759"/>
                </a:lnTo>
                <a:lnTo>
                  <a:pt x="5167" y="56699"/>
                </a:lnTo>
                <a:lnTo>
                  <a:pt x="0" y="62881"/>
                </a:lnTo>
                <a:lnTo>
                  <a:pt x="883" y="63676"/>
                </a:lnTo>
                <a:lnTo>
                  <a:pt x="1855" y="64383"/>
                </a:lnTo>
                <a:lnTo>
                  <a:pt x="2826" y="65045"/>
                </a:lnTo>
                <a:lnTo>
                  <a:pt x="3798" y="65663"/>
                </a:lnTo>
                <a:lnTo>
                  <a:pt x="4813" y="66237"/>
                </a:lnTo>
                <a:lnTo>
                  <a:pt x="5873" y="66767"/>
                </a:lnTo>
                <a:lnTo>
                  <a:pt x="6889" y="67253"/>
                </a:lnTo>
                <a:lnTo>
                  <a:pt x="7993" y="67695"/>
                </a:lnTo>
                <a:lnTo>
                  <a:pt x="9053" y="68048"/>
                </a:lnTo>
                <a:lnTo>
                  <a:pt x="10156" y="68357"/>
                </a:lnTo>
                <a:lnTo>
                  <a:pt x="11260" y="68622"/>
                </a:lnTo>
                <a:lnTo>
                  <a:pt x="12409" y="68887"/>
                </a:lnTo>
                <a:lnTo>
                  <a:pt x="13513" y="69019"/>
                </a:lnTo>
                <a:lnTo>
                  <a:pt x="14661" y="69152"/>
                </a:lnTo>
                <a:lnTo>
                  <a:pt x="15765" y="69240"/>
                </a:lnTo>
                <a:lnTo>
                  <a:pt x="16913" y="69284"/>
                </a:lnTo>
                <a:lnTo>
                  <a:pt x="18502" y="69196"/>
                </a:lnTo>
                <a:lnTo>
                  <a:pt x="19253" y="69152"/>
                </a:lnTo>
                <a:lnTo>
                  <a:pt x="20004" y="69064"/>
                </a:lnTo>
                <a:lnTo>
                  <a:pt x="20755" y="68931"/>
                </a:lnTo>
                <a:lnTo>
                  <a:pt x="21461" y="68799"/>
                </a:lnTo>
                <a:lnTo>
                  <a:pt x="22123" y="68622"/>
                </a:lnTo>
                <a:lnTo>
                  <a:pt x="22830" y="68445"/>
                </a:lnTo>
                <a:lnTo>
                  <a:pt x="23492" y="68225"/>
                </a:lnTo>
                <a:lnTo>
                  <a:pt x="24111" y="68004"/>
                </a:lnTo>
                <a:lnTo>
                  <a:pt x="24729" y="67739"/>
                </a:lnTo>
                <a:lnTo>
                  <a:pt x="25303" y="67430"/>
                </a:lnTo>
                <a:lnTo>
                  <a:pt x="25877" y="67121"/>
                </a:lnTo>
                <a:lnTo>
                  <a:pt x="26407" y="66811"/>
                </a:lnTo>
                <a:lnTo>
                  <a:pt x="26937" y="66414"/>
                </a:lnTo>
                <a:lnTo>
                  <a:pt x="27422" y="66061"/>
                </a:lnTo>
                <a:lnTo>
                  <a:pt x="27908" y="65663"/>
                </a:lnTo>
                <a:lnTo>
                  <a:pt x="28350" y="65222"/>
                </a:lnTo>
                <a:lnTo>
                  <a:pt x="28791" y="64780"/>
                </a:lnTo>
                <a:lnTo>
                  <a:pt x="29189" y="64294"/>
                </a:lnTo>
                <a:lnTo>
                  <a:pt x="29542" y="63809"/>
                </a:lnTo>
                <a:lnTo>
                  <a:pt x="29895" y="63279"/>
                </a:lnTo>
                <a:lnTo>
                  <a:pt x="30160" y="62749"/>
                </a:lnTo>
                <a:lnTo>
                  <a:pt x="30469" y="62175"/>
                </a:lnTo>
                <a:lnTo>
                  <a:pt x="30690" y="61601"/>
                </a:lnTo>
                <a:lnTo>
                  <a:pt x="30911" y="60983"/>
                </a:lnTo>
                <a:lnTo>
                  <a:pt x="31088" y="60364"/>
                </a:lnTo>
                <a:lnTo>
                  <a:pt x="31264" y="59702"/>
                </a:lnTo>
                <a:lnTo>
                  <a:pt x="31397" y="59040"/>
                </a:lnTo>
                <a:lnTo>
                  <a:pt x="31485" y="58333"/>
                </a:lnTo>
                <a:lnTo>
                  <a:pt x="31529" y="57627"/>
                </a:lnTo>
                <a:lnTo>
                  <a:pt x="31529" y="56920"/>
                </a:lnTo>
                <a:lnTo>
                  <a:pt x="31529" y="56788"/>
                </a:lnTo>
                <a:lnTo>
                  <a:pt x="31529" y="56169"/>
                </a:lnTo>
                <a:lnTo>
                  <a:pt x="31485" y="55551"/>
                </a:lnTo>
                <a:lnTo>
                  <a:pt x="31397" y="54933"/>
                </a:lnTo>
                <a:lnTo>
                  <a:pt x="31308" y="54359"/>
                </a:lnTo>
                <a:lnTo>
                  <a:pt x="31220" y="53829"/>
                </a:lnTo>
                <a:lnTo>
                  <a:pt x="31043" y="53299"/>
                </a:lnTo>
                <a:lnTo>
                  <a:pt x="30911" y="52769"/>
                </a:lnTo>
                <a:lnTo>
                  <a:pt x="30690" y="52283"/>
                </a:lnTo>
                <a:lnTo>
                  <a:pt x="30469" y="51798"/>
                </a:lnTo>
                <a:lnTo>
                  <a:pt x="30249" y="51356"/>
                </a:lnTo>
                <a:lnTo>
                  <a:pt x="29984" y="50914"/>
                </a:lnTo>
                <a:lnTo>
                  <a:pt x="29675" y="50517"/>
                </a:lnTo>
                <a:lnTo>
                  <a:pt x="29365" y="50120"/>
                </a:lnTo>
                <a:lnTo>
                  <a:pt x="29012" y="49722"/>
                </a:lnTo>
                <a:lnTo>
                  <a:pt x="28659" y="49369"/>
                </a:lnTo>
                <a:lnTo>
                  <a:pt x="28261" y="49016"/>
                </a:lnTo>
                <a:lnTo>
                  <a:pt x="27378" y="48309"/>
                </a:lnTo>
                <a:lnTo>
                  <a:pt x="26451" y="47735"/>
                </a:lnTo>
                <a:lnTo>
                  <a:pt x="25391" y="47161"/>
                </a:lnTo>
                <a:lnTo>
                  <a:pt x="24287" y="46631"/>
                </a:lnTo>
                <a:lnTo>
                  <a:pt x="23051" y="46145"/>
                </a:lnTo>
                <a:lnTo>
                  <a:pt x="21770" y="45660"/>
                </a:lnTo>
                <a:lnTo>
                  <a:pt x="20357" y="45262"/>
                </a:lnTo>
                <a:lnTo>
                  <a:pt x="18900" y="44821"/>
                </a:lnTo>
                <a:lnTo>
                  <a:pt x="16559" y="44202"/>
                </a:lnTo>
                <a:lnTo>
                  <a:pt x="14661" y="43628"/>
                </a:lnTo>
                <a:lnTo>
                  <a:pt x="13866" y="43363"/>
                </a:lnTo>
                <a:lnTo>
                  <a:pt x="13159" y="43098"/>
                </a:lnTo>
                <a:lnTo>
                  <a:pt x="12541" y="42834"/>
                </a:lnTo>
                <a:lnTo>
                  <a:pt x="12011" y="42524"/>
                </a:lnTo>
                <a:lnTo>
                  <a:pt x="11570" y="42259"/>
                </a:lnTo>
                <a:lnTo>
                  <a:pt x="11216" y="41950"/>
                </a:lnTo>
                <a:lnTo>
                  <a:pt x="10907" y="41597"/>
                </a:lnTo>
                <a:lnTo>
                  <a:pt x="10686" y="41288"/>
                </a:lnTo>
                <a:lnTo>
                  <a:pt x="10510" y="40891"/>
                </a:lnTo>
                <a:lnTo>
                  <a:pt x="10377" y="40493"/>
                </a:lnTo>
                <a:lnTo>
                  <a:pt x="10333" y="40052"/>
                </a:lnTo>
                <a:lnTo>
                  <a:pt x="10289" y="39610"/>
                </a:lnTo>
                <a:lnTo>
                  <a:pt x="10289" y="39477"/>
                </a:lnTo>
                <a:lnTo>
                  <a:pt x="10333" y="39124"/>
                </a:lnTo>
                <a:lnTo>
                  <a:pt x="10377" y="38771"/>
                </a:lnTo>
                <a:lnTo>
                  <a:pt x="10466" y="38462"/>
                </a:lnTo>
                <a:lnTo>
                  <a:pt x="10642" y="38109"/>
                </a:lnTo>
                <a:lnTo>
                  <a:pt x="10819" y="37799"/>
                </a:lnTo>
                <a:lnTo>
                  <a:pt x="11040" y="37535"/>
                </a:lnTo>
                <a:lnTo>
                  <a:pt x="11305" y="37270"/>
                </a:lnTo>
                <a:lnTo>
                  <a:pt x="11614" y="37005"/>
                </a:lnTo>
                <a:lnTo>
                  <a:pt x="11923" y="36784"/>
                </a:lnTo>
                <a:lnTo>
                  <a:pt x="12320" y="36607"/>
                </a:lnTo>
                <a:lnTo>
                  <a:pt x="12762" y="36431"/>
                </a:lnTo>
                <a:lnTo>
                  <a:pt x="13203" y="36298"/>
                </a:lnTo>
                <a:lnTo>
                  <a:pt x="13689" y="36166"/>
                </a:lnTo>
                <a:lnTo>
                  <a:pt x="14219" y="36077"/>
                </a:lnTo>
                <a:lnTo>
                  <a:pt x="14793" y="36033"/>
                </a:lnTo>
                <a:lnTo>
                  <a:pt x="16074" y="36033"/>
                </a:lnTo>
                <a:lnTo>
                  <a:pt x="16692" y="36077"/>
                </a:lnTo>
                <a:lnTo>
                  <a:pt x="17310" y="36166"/>
                </a:lnTo>
                <a:lnTo>
                  <a:pt x="17973" y="36298"/>
                </a:lnTo>
                <a:lnTo>
                  <a:pt x="18591" y="36431"/>
                </a:lnTo>
                <a:lnTo>
                  <a:pt x="19253" y="36607"/>
                </a:lnTo>
                <a:lnTo>
                  <a:pt x="19871" y="36828"/>
                </a:lnTo>
                <a:lnTo>
                  <a:pt x="20534" y="37049"/>
                </a:lnTo>
                <a:lnTo>
                  <a:pt x="21858" y="37623"/>
                </a:lnTo>
                <a:lnTo>
                  <a:pt x="23139" y="38285"/>
                </a:lnTo>
                <a:lnTo>
                  <a:pt x="24464" y="39080"/>
                </a:lnTo>
                <a:lnTo>
                  <a:pt x="25789" y="39919"/>
                </a:lnTo>
                <a:lnTo>
                  <a:pt x="30337" y="33339"/>
                </a:lnTo>
                <a:lnTo>
                  <a:pt x="29586" y="32765"/>
                </a:lnTo>
                <a:lnTo>
                  <a:pt x="28791" y="32191"/>
                </a:lnTo>
                <a:lnTo>
                  <a:pt x="27952" y="31661"/>
                </a:lnTo>
                <a:lnTo>
                  <a:pt x="27158" y="31176"/>
                </a:lnTo>
                <a:lnTo>
                  <a:pt x="26274" y="30734"/>
                </a:lnTo>
                <a:lnTo>
                  <a:pt x="25391" y="30293"/>
                </a:lnTo>
                <a:lnTo>
                  <a:pt x="24508" y="29939"/>
                </a:lnTo>
                <a:lnTo>
                  <a:pt x="23581" y="29586"/>
                </a:lnTo>
                <a:lnTo>
                  <a:pt x="22653" y="29277"/>
                </a:lnTo>
                <a:lnTo>
                  <a:pt x="21726" y="29012"/>
                </a:lnTo>
                <a:lnTo>
                  <a:pt x="20710" y="28791"/>
                </a:lnTo>
                <a:lnTo>
                  <a:pt x="19739" y="28615"/>
                </a:lnTo>
                <a:lnTo>
                  <a:pt x="18723" y="28438"/>
                </a:lnTo>
                <a:lnTo>
                  <a:pt x="17663" y="28350"/>
                </a:lnTo>
                <a:lnTo>
                  <a:pt x="16604" y="28305"/>
                </a:lnTo>
                <a:lnTo>
                  <a:pt x="15544" y="28261"/>
                </a:lnTo>
                <a:close/>
                <a:moveTo>
                  <a:pt x="166566" y="37711"/>
                </a:moveTo>
                <a:lnTo>
                  <a:pt x="165462" y="37755"/>
                </a:lnTo>
                <a:lnTo>
                  <a:pt x="164358" y="37888"/>
                </a:lnTo>
                <a:lnTo>
                  <a:pt x="163254" y="38064"/>
                </a:lnTo>
                <a:lnTo>
                  <a:pt x="162239" y="38374"/>
                </a:lnTo>
                <a:lnTo>
                  <a:pt x="161267" y="38727"/>
                </a:lnTo>
                <a:lnTo>
                  <a:pt x="160340" y="39124"/>
                </a:lnTo>
                <a:lnTo>
                  <a:pt x="159501" y="39654"/>
                </a:lnTo>
                <a:lnTo>
                  <a:pt x="158706" y="40228"/>
                </a:lnTo>
                <a:lnTo>
                  <a:pt x="157955" y="40891"/>
                </a:lnTo>
                <a:lnTo>
                  <a:pt x="157646" y="41244"/>
                </a:lnTo>
                <a:lnTo>
                  <a:pt x="157337" y="41597"/>
                </a:lnTo>
                <a:lnTo>
                  <a:pt x="157028" y="41995"/>
                </a:lnTo>
                <a:lnTo>
                  <a:pt x="156763" y="42392"/>
                </a:lnTo>
                <a:lnTo>
                  <a:pt x="156542" y="42834"/>
                </a:lnTo>
                <a:lnTo>
                  <a:pt x="156321" y="43275"/>
                </a:lnTo>
                <a:lnTo>
                  <a:pt x="156100" y="43717"/>
                </a:lnTo>
                <a:lnTo>
                  <a:pt x="155924" y="44202"/>
                </a:lnTo>
                <a:lnTo>
                  <a:pt x="155791" y="44688"/>
                </a:lnTo>
                <a:lnTo>
                  <a:pt x="155659" y="45218"/>
                </a:lnTo>
                <a:lnTo>
                  <a:pt x="155571" y="45748"/>
                </a:lnTo>
                <a:lnTo>
                  <a:pt x="155482" y="46278"/>
                </a:lnTo>
                <a:lnTo>
                  <a:pt x="155438" y="46808"/>
                </a:lnTo>
                <a:lnTo>
                  <a:pt x="155438" y="47382"/>
                </a:lnTo>
                <a:lnTo>
                  <a:pt x="155438" y="47514"/>
                </a:lnTo>
                <a:lnTo>
                  <a:pt x="155438" y="48044"/>
                </a:lnTo>
                <a:lnTo>
                  <a:pt x="155482" y="48574"/>
                </a:lnTo>
                <a:lnTo>
                  <a:pt x="155526" y="49060"/>
                </a:lnTo>
                <a:lnTo>
                  <a:pt x="155659" y="49546"/>
                </a:lnTo>
                <a:lnTo>
                  <a:pt x="155747" y="50031"/>
                </a:lnTo>
                <a:lnTo>
                  <a:pt x="155880" y="50429"/>
                </a:lnTo>
                <a:lnTo>
                  <a:pt x="156056" y="50870"/>
                </a:lnTo>
                <a:lnTo>
                  <a:pt x="156233" y="51268"/>
                </a:lnTo>
                <a:lnTo>
                  <a:pt x="156675" y="52018"/>
                </a:lnTo>
                <a:lnTo>
                  <a:pt x="157160" y="52681"/>
                </a:lnTo>
                <a:lnTo>
                  <a:pt x="157734" y="53299"/>
                </a:lnTo>
                <a:lnTo>
                  <a:pt x="158397" y="53829"/>
                </a:lnTo>
                <a:lnTo>
                  <a:pt x="159059" y="54359"/>
                </a:lnTo>
                <a:lnTo>
                  <a:pt x="159766" y="54800"/>
                </a:lnTo>
                <a:lnTo>
                  <a:pt x="160516" y="55198"/>
                </a:lnTo>
                <a:lnTo>
                  <a:pt x="161311" y="55551"/>
                </a:lnTo>
                <a:lnTo>
                  <a:pt x="162106" y="55860"/>
                </a:lnTo>
                <a:lnTo>
                  <a:pt x="162901" y="56169"/>
                </a:lnTo>
                <a:lnTo>
                  <a:pt x="164535" y="56699"/>
                </a:lnTo>
                <a:lnTo>
                  <a:pt x="166919" y="57406"/>
                </a:lnTo>
                <a:lnTo>
                  <a:pt x="168023" y="57759"/>
                </a:lnTo>
                <a:lnTo>
                  <a:pt x="168951" y="58112"/>
                </a:lnTo>
                <a:lnTo>
                  <a:pt x="169348" y="58333"/>
                </a:lnTo>
                <a:lnTo>
                  <a:pt x="169745" y="58554"/>
                </a:lnTo>
                <a:lnTo>
                  <a:pt x="170055" y="58775"/>
                </a:lnTo>
                <a:lnTo>
                  <a:pt x="170320" y="58995"/>
                </a:lnTo>
                <a:lnTo>
                  <a:pt x="170540" y="59260"/>
                </a:lnTo>
                <a:lnTo>
                  <a:pt x="170717" y="59570"/>
                </a:lnTo>
                <a:lnTo>
                  <a:pt x="170805" y="59879"/>
                </a:lnTo>
                <a:lnTo>
                  <a:pt x="170849" y="60232"/>
                </a:lnTo>
                <a:lnTo>
                  <a:pt x="170849" y="60320"/>
                </a:lnTo>
                <a:lnTo>
                  <a:pt x="170849" y="60585"/>
                </a:lnTo>
                <a:lnTo>
                  <a:pt x="170805" y="60806"/>
                </a:lnTo>
                <a:lnTo>
                  <a:pt x="170717" y="61027"/>
                </a:lnTo>
                <a:lnTo>
                  <a:pt x="170629" y="61248"/>
                </a:lnTo>
                <a:lnTo>
                  <a:pt x="170496" y="61468"/>
                </a:lnTo>
                <a:lnTo>
                  <a:pt x="170364" y="61645"/>
                </a:lnTo>
                <a:lnTo>
                  <a:pt x="170187" y="61822"/>
                </a:lnTo>
                <a:lnTo>
                  <a:pt x="169966" y="61954"/>
                </a:lnTo>
                <a:lnTo>
                  <a:pt x="169745" y="62131"/>
                </a:lnTo>
                <a:lnTo>
                  <a:pt x="169481" y="62263"/>
                </a:lnTo>
                <a:lnTo>
                  <a:pt x="169171" y="62351"/>
                </a:lnTo>
                <a:lnTo>
                  <a:pt x="168818" y="62440"/>
                </a:lnTo>
                <a:lnTo>
                  <a:pt x="168067" y="62572"/>
                </a:lnTo>
                <a:lnTo>
                  <a:pt x="167228" y="62616"/>
                </a:lnTo>
                <a:lnTo>
                  <a:pt x="166654" y="62572"/>
                </a:lnTo>
                <a:lnTo>
                  <a:pt x="166124" y="62528"/>
                </a:lnTo>
                <a:lnTo>
                  <a:pt x="165550" y="62484"/>
                </a:lnTo>
                <a:lnTo>
                  <a:pt x="164976" y="62351"/>
                </a:lnTo>
                <a:lnTo>
                  <a:pt x="163784" y="62087"/>
                </a:lnTo>
                <a:lnTo>
                  <a:pt x="162548" y="61689"/>
                </a:lnTo>
                <a:lnTo>
                  <a:pt x="161311" y="61159"/>
                </a:lnTo>
                <a:lnTo>
                  <a:pt x="160075" y="60541"/>
                </a:lnTo>
                <a:lnTo>
                  <a:pt x="158838" y="59790"/>
                </a:lnTo>
                <a:lnTo>
                  <a:pt x="157602" y="58951"/>
                </a:lnTo>
                <a:lnTo>
                  <a:pt x="153893" y="64648"/>
                </a:lnTo>
                <a:lnTo>
                  <a:pt x="154643" y="65222"/>
                </a:lnTo>
                <a:lnTo>
                  <a:pt x="155438" y="65752"/>
                </a:lnTo>
                <a:lnTo>
                  <a:pt x="156233" y="66282"/>
                </a:lnTo>
                <a:lnTo>
                  <a:pt x="157028" y="66723"/>
                </a:lnTo>
                <a:lnTo>
                  <a:pt x="157867" y="67121"/>
                </a:lnTo>
                <a:lnTo>
                  <a:pt x="158662" y="67518"/>
                </a:lnTo>
                <a:lnTo>
                  <a:pt x="159501" y="67871"/>
                </a:lnTo>
                <a:lnTo>
                  <a:pt x="160340" y="68136"/>
                </a:lnTo>
                <a:lnTo>
                  <a:pt x="161179" y="68401"/>
                </a:lnTo>
                <a:lnTo>
                  <a:pt x="162018" y="68666"/>
                </a:lnTo>
                <a:lnTo>
                  <a:pt x="162857" y="68843"/>
                </a:lnTo>
                <a:lnTo>
                  <a:pt x="163696" y="68975"/>
                </a:lnTo>
                <a:lnTo>
                  <a:pt x="164535" y="69108"/>
                </a:lnTo>
                <a:lnTo>
                  <a:pt x="165374" y="69196"/>
                </a:lnTo>
                <a:lnTo>
                  <a:pt x="166169" y="69240"/>
                </a:lnTo>
                <a:lnTo>
                  <a:pt x="166963" y="69284"/>
                </a:lnTo>
                <a:lnTo>
                  <a:pt x="168200" y="69240"/>
                </a:lnTo>
                <a:lnTo>
                  <a:pt x="169392" y="69108"/>
                </a:lnTo>
                <a:lnTo>
                  <a:pt x="170496" y="68931"/>
                </a:lnTo>
                <a:lnTo>
                  <a:pt x="171600" y="68666"/>
                </a:lnTo>
                <a:lnTo>
                  <a:pt x="172616" y="68357"/>
                </a:lnTo>
                <a:lnTo>
                  <a:pt x="173587" y="67915"/>
                </a:lnTo>
                <a:lnTo>
                  <a:pt x="174470" y="67430"/>
                </a:lnTo>
                <a:lnTo>
                  <a:pt x="174912" y="67165"/>
                </a:lnTo>
                <a:lnTo>
                  <a:pt x="175309" y="66900"/>
                </a:lnTo>
                <a:lnTo>
                  <a:pt x="175663" y="66547"/>
                </a:lnTo>
                <a:lnTo>
                  <a:pt x="176060" y="66237"/>
                </a:lnTo>
                <a:lnTo>
                  <a:pt x="176369" y="65884"/>
                </a:lnTo>
                <a:lnTo>
                  <a:pt x="176723" y="65487"/>
                </a:lnTo>
                <a:lnTo>
                  <a:pt x="176987" y="65133"/>
                </a:lnTo>
                <a:lnTo>
                  <a:pt x="177297" y="64692"/>
                </a:lnTo>
                <a:lnTo>
                  <a:pt x="177517" y="64250"/>
                </a:lnTo>
                <a:lnTo>
                  <a:pt x="177738" y="63809"/>
                </a:lnTo>
                <a:lnTo>
                  <a:pt x="177959" y="63323"/>
                </a:lnTo>
                <a:lnTo>
                  <a:pt x="178136" y="62837"/>
                </a:lnTo>
                <a:lnTo>
                  <a:pt x="178312" y="62307"/>
                </a:lnTo>
                <a:lnTo>
                  <a:pt x="178445" y="61777"/>
                </a:lnTo>
                <a:lnTo>
                  <a:pt x="178533" y="61203"/>
                </a:lnTo>
                <a:lnTo>
                  <a:pt x="178577" y="60629"/>
                </a:lnTo>
                <a:lnTo>
                  <a:pt x="178621" y="60055"/>
                </a:lnTo>
                <a:lnTo>
                  <a:pt x="178666" y="59393"/>
                </a:lnTo>
                <a:lnTo>
                  <a:pt x="178666" y="59305"/>
                </a:lnTo>
                <a:lnTo>
                  <a:pt x="178621" y="58775"/>
                </a:lnTo>
                <a:lnTo>
                  <a:pt x="178577" y="58289"/>
                </a:lnTo>
                <a:lnTo>
                  <a:pt x="178533" y="57803"/>
                </a:lnTo>
                <a:lnTo>
                  <a:pt x="178445" y="57362"/>
                </a:lnTo>
                <a:lnTo>
                  <a:pt x="178312" y="56920"/>
                </a:lnTo>
                <a:lnTo>
                  <a:pt x="178180" y="56523"/>
                </a:lnTo>
                <a:lnTo>
                  <a:pt x="178003" y="56125"/>
                </a:lnTo>
                <a:lnTo>
                  <a:pt x="177827" y="55728"/>
                </a:lnTo>
                <a:lnTo>
                  <a:pt x="177385" y="55021"/>
                </a:lnTo>
                <a:lnTo>
                  <a:pt x="176855" y="54359"/>
                </a:lnTo>
                <a:lnTo>
                  <a:pt x="176281" y="53741"/>
                </a:lnTo>
                <a:lnTo>
                  <a:pt x="175663" y="53211"/>
                </a:lnTo>
                <a:lnTo>
                  <a:pt x="174956" y="52725"/>
                </a:lnTo>
                <a:lnTo>
                  <a:pt x="174206" y="52283"/>
                </a:lnTo>
                <a:lnTo>
                  <a:pt x="173455" y="51842"/>
                </a:lnTo>
                <a:lnTo>
                  <a:pt x="172660" y="51489"/>
                </a:lnTo>
                <a:lnTo>
                  <a:pt x="171865" y="51135"/>
                </a:lnTo>
                <a:lnTo>
                  <a:pt x="171070" y="50826"/>
                </a:lnTo>
                <a:lnTo>
                  <a:pt x="169436" y="50252"/>
                </a:lnTo>
                <a:lnTo>
                  <a:pt x="167052" y="49457"/>
                </a:lnTo>
                <a:lnTo>
                  <a:pt x="166036" y="49060"/>
                </a:lnTo>
                <a:lnTo>
                  <a:pt x="165109" y="48618"/>
                </a:lnTo>
                <a:lnTo>
                  <a:pt x="164667" y="48442"/>
                </a:lnTo>
                <a:lnTo>
                  <a:pt x="164314" y="48221"/>
                </a:lnTo>
                <a:lnTo>
                  <a:pt x="164005" y="47956"/>
                </a:lnTo>
                <a:lnTo>
                  <a:pt x="163740" y="47735"/>
                </a:lnTo>
                <a:lnTo>
                  <a:pt x="163519" y="47470"/>
                </a:lnTo>
                <a:lnTo>
                  <a:pt x="163342" y="47205"/>
                </a:lnTo>
                <a:lnTo>
                  <a:pt x="163254" y="46896"/>
                </a:lnTo>
                <a:lnTo>
                  <a:pt x="163210" y="46587"/>
                </a:lnTo>
                <a:lnTo>
                  <a:pt x="163210" y="46499"/>
                </a:lnTo>
                <a:lnTo>
                  <a:pt x="163254" y="46057"/>
                </a:lnTo>
                <a:lnTo>
                  <a:pt x="163342" y="45836"/>
                </a:lnTo>
                <a:lnTo>
                  <a:pt x="163431" y="45660"/>
                </a:lnTo>
                <a:lnTo>
                  <a:pt x="163519" y="45483"/>
                </a:lnTo>
                <a:lnTo>
                  <a:pt x="163696" y="45306"/>
                </a:lnTo>
                <a:lnTo>
                  <a:pt x="164049" y="44997"/>
                </a:lnTo>
                <a:lnTo>
                  <a:pt x="164491" y="44732"/>
                </a:lnTo>
                <a:lnTo>
                  <a:pt x="165021" y="44556"/>
                </a:lnTo>
                <a:lnTo>
                  <a:pt x="165683" y="44423"/>
                </a:lnTo>
                <a:lnTo>
                  <a:pt x="166434" y="44379"/>
                </a:lnTo>
                <a:lnTo>
                  <a:pt x="167273" y="44423"/>
                </a:lnTo>
                <a:lnTo>
                  <a:pt x="168200" y="44556"/>
                </a:lnTo>
                <a:lnTo>
                  <a:pt x="169216" y="44821"/>
                </a:lnTo>
                <a:lnTo>
                  <a:pt x="170231" y="45130"/>
                </a:lnTo>
                <a:lnTo>
                  <a:pt x="171335" y="45571"/>
                </a:lnTo>
                <a:lnTo>
                  <a:pt x="172439" y="46057"/>
                </a:lnTo>
                <a:lnTo>
                  <a:pt x="173543" y="46587"/>
                </a:lnTo>
                <a:lnTo>
                  <a:pt x="174647" y="47249"/>
                </a:lnTo>
                <a:lnTo>
                  <a:pt x="177959" y="41244"/>
                </a:lnTo>
                <a:lnTo>
                  <a:pt x="177341" y="40846"/>
                </a:lnTo>
                <a:lnTo>
                  <a:pt x="176678" y="40449"/>
                </a:lnTo>
                <a:lnTo>
                  <a:pt x="176016" y="40096"/>
                </a:lnTo>
                <a:lnTo>
                  <a:pt x="175354" y="39742"/>
                </a:lnTo>
                <a:lnTo>
                  <a:pt x="174647" y="39433"/>
                </a:lnTo>
                <a:lnTo>
                  <a:pt x="173941" y="39168"/>
                </a:lnTo>
                <a:lnTo>
                  <a:pt x="173234" y="38903"/>
                </a:lnTo>
                <a:lnTo>
                  <a:pt x="172483" y="38638"/>
                </a:lnTo>
                <a:lnTo>
                  <a:pt x="171777" y="38418"/>
                </a:lnTo>
                <a:lnTo>
                  <a:pt x="171026" y="38241"/>
                </a:lnTo>
                <a:lnTo>
                  <a:pt x="170275" y="38109"/>
                </a:lnTo>
                <a:lnTo>
                  <a:pt x="169525" y="37976"/>
                </a:lnTo>
                <a:lnTo>
                  <a:pt x="168774" y="37844"/>
                </a:lnTo>
                <a:lnTo>
                  <a:pt x="168067" y="37799"/>
                </a:lnTo>
                <a:lnTo>
                  <a:pt x="167317" y="37755"/>
                </a:lnTo>
                <a:lnTo>
                  <a:pt x="166566" y="37711"/>
                </a:lnTo>
                <a:close/>
                <a:moveTo>
                  <a:pt x="49943" y="37623"/>
                </a:moveTo>
                <a:lnTo>
                  <a:pt x="49104" y="37667"/>
                </a:lnTo>
                <a:lnTo>
                  <a:pt x="48265" y="37799"/>
                </a:lnTo>
                <a:lnTo>
                  <a:pt x="47426" y="37932"/>
                </a:lnTo>
                <a:lnTo>
                  <a:pt x="46631" y="38109"/>
                </a:lnTo>
                <a:lnTo>
                  <a:pt x="45881" y="38329"/>
                </a:lnTo>
                <a:lnTo>
                  <a:pt x="45086" y="38594"/>
                </a:lnTo>
                <a:lnTo>
                  <a:pt x="44379" y="38859"/>
                </a:lnTo>
                <a:lnTo>
                  <a:pt x="43673" y="39168"/>
                </a:lnTo>
                <a:lnTo>
                  <a:pt x="42966" y="39522"/>
                </a:lnTo>
                <a:lnTo>
                  <a:pt x="42304" y="39919"/>
                </a:lnTo>
                <a:lnTo>
                  <a:pt x="41642" y="40317"/>
                </a:lnTo>
                <a:lnTo>
                  <a:pt x="41023" y="40758"/>
                </a:lnTo>
                <a:lnTo>
                  <a:pt x="40405" y="41244"/>
                </a:lnTo>
                <a:lnTo>
                  <a:pt x="39831" y="41774"/>
                </a:lnTo>
                <a:lnTo>
                  <a:pt x="39301" y="42259"/>
                </a:lnTo>
                <a:lnTo>
                  <a:pt x="38771" y="42834"/>
                </a:lnTo>
                <a:lnTo>
                  <a:pt x="38285" y="43408"/>
                </a:lnTo>
                <a:lnTo>
                  <a:pt x="37844" y="44026"/>
                </a:lnTo>
                <a:lnTo>
                  <a:pt x="37402" y="44644"/>
                </a:lnTo>
                <a:lnTo>
                  <a:pt x="37005" y="45262"/>
                </a:lnTo>
                <a:lnTo>
                  <a:pt x="36652" y="45925"/>
                </a:lnTo>
                <a:lnTo>
                  <a:pt x="36298" y="46631"/>
                </a:lnTo>
                <a:lnTo>
                  <a:pt x="35989" y="47338"/>
                </a:lnTo>
                <a:lnTo>
                  <a:pt x="35724" y="48044"/>
                </a:lnTo>
                <a:lnTo>
                  <a:pt x="35503" y="48795"/>
                </a:lnTo>
                <a:lnTo>
                  <a:pt x="35283" y="49546"/>
                </a:lnTo>
                <a:lnTo>
                  <a:pt x="35106" y="50296"/>
                </a:lnTo>
                <a:lnTo>
                  <a:pt x="34974" y="51091"/>
                </a:lnTo>
                <a:lnTo>
                  <a:pt x="34885" y="51886"/>
                </a:lnTo>
                <a:lnTo>
                  <a:pt x="34841" y="52681"/>
                </a:lnTo>
                <a:lnTo>
                  <a:pt x="34797" y="53476"/>
                </a:lnTo>
                <a:lnTo>
                  <a:pt x="34797" y="53608"/>
                </a:lnTo>
                <a:lnTo>
                  <a:pt x="34841" y="54403"/>
                </a:lnTo>
                <a:lnTo>
                  <a:pt x="34885" y="55198"/>
                </a:lnTo>
                <a:lnTo>
                  <a:pt x="34974" y="55993"/>
                </a:lnTo>
                <a:lnTo>
                  <a:pt x="35106" y="56788"/>
                </a:lnTo>
                <a:lnTo>
                  <a:pt x="35283" y="57538"/>
                </a:lnTo>
                <a:lnTo>
                  <a:pt x="35503" y="58289"/>
                </a:lnTo>
                <a:lnTo>
                  <a:pt x="35724" y="59040"/>
                </a:lnTo>
                <a:lnTo>
                  <a:pt x="35989" y="59746"/>
                </a:lnTo>
                <a:lnTo>
                  <a:pt x="36298" y="60453"/>
                </a:lnTo>
                <a:lnTo>
                  <a:pt x="36652" y="61115"/>
                </a:lnTo>
                <a:lnTo>
                  <a:pt x="37005" y="61777"/>
                </a:lnTo>
                <a:lnTo>
                  <a:pt x="37402" y="62440"/>
                </a:lnTo>
                <a:lnTo>
                  <a:pt x="37844" y="63058"/>
                </a:lnTo>
                <a:lnTo>
                  <a:pt x="38330" y="63632"/>
                </a:lnTo>
                <a:lnTo>
                  <a:pt x="38815" y="64206"/>
                </a:lnTo>
                <a:lnTo>
                  <a:pt x="39301" y="64780"/>
                </a:lnTo>
                <a:lnTo>
                  <a:pt x="39875" y="65266"/>
                </a:lnTo>
                <a:lnTo>
                  <a:pt x="40405" y="65796"/>
                </a:lnTo>
                <a:lnTo>
                  <a:pt x="41023" y="66237"/>
                </a:lnTo>
                <a:lnTo>
                  <a:pt x="41642" y="66679"/>
                </a:lnTo>
                <a:lnTo>
                  <a:pt x="42260" y="67076"/>
                </a:lnTo>
                <a:lnTo>
                  <a:pt x="42966" y="67474"/>
                </a:lnTo>
                <a:lnTo>
                  <a:pt x="43629" y="67827"/>
                </a:lnTo>
                <a:lnTo>
                  <a:pt x="44335" y="68136"/>
                </a:lnTo>
                <a:lnTo>
                  <a:pt x="45086" y="68401"/>
                </a:lnTo>
                <a:lnTo>
                  <a:pt x="45837" y="68666"/>
                </a:lnTo>
                <a:lnTo>
                  <a:pt x="46587" y="68887"/>
                </a:lnTo>
                <a:lnTo>
                  <a:pt x="47382" y="69064"/>
                </a:lnTo>
                <a:lnTo>
                  <a:pt x="48177" y="69196"/>
                </a:lnTo>
                <a:lnTo>
                  <a:pt x="49016" y="69284"/>
                </a:lnTo>
                <a:lnTo>
                  <a:pt x="49855" y="69373"/>
                </a:lnTo>
                <a:lnTo>
                  <a:pt x="50694" y="69373"/>
                </a:lnTo>
                <a:lnTo>
                  <a:pt x="51798" y="69328"/>
                </a:lnTo>
                <a:lnTo>
                  <a:pt x="52858" y="69284"/>
                </a:lnTo>
                <a:lnTo>
                  <a:pt x="53873" y="69152"/>
                </a:lnTo>
                <a:lnTo>
                  <a:pt x="54801" y="68975"/>
                </a:lnTo>
                <a:lnTo>
                  <a:pt x="55684" y="68754"/>
                </a:lnTo>
                <a:lnTo>
                  <a:pt x="56523" y="68445"/>
                </a:lnTo>
                <a:lnTo>
                  <a:pt x="57362" y="68136"/>
                </a:lnTo>
                <a:lnTo>
                  <a:pt x="58113" y="67783"/>
                </a:lnTo>
                <a:lnTo>
                  <a:pt x="58819" y="67430"/>
                </a:lnTo>
                <a:lnTo>
                  <a:pt x="59526" y="66988"/>
                </a:lnTo>
                <a:lnTo>
                  <a:pt x="60188" y="66547"/>
                </a:lnTo>
                <a:lnTo>
                  <a:pt x="60806" y="66017"/>
                </a:lnTo>
                <a:lnTo>
                  <a:pt x="61425" y="65531"/>
                </a:lnTo>
                <a:lnTo>
                  <a:pt x="62043" y="64957"/>
                </a:lnTo>
                <a:lnTo>
                  <a:pt x="62617" y="64383"/>
                </a:lnTo>
                <a:lnTo>
                  <a:pt x="63147" y="63809"/>
                </a:lnTo>
                <a:lnTo>
                  <a:pt x="58113" y="58686"/>
                </a:lnTo>
                <a:lnTo>
                  <a:pt x="57318" y="59393"/>
                </a:lnTo>
                <a:lnTo>
                  <a:pt x="56523" y="60011"/>
                </a:lnTo>
                <a:lnTo>
                  <a:pt x="55728" y="60585"/>
                </a:lnTo>
                <a:lnTo>
                  <a:pt x="54889" y="61027"/>
                </a:lnTo>
                <a:lnTo>
                  <a:pt x="54447" y="61248"/>
                </a:lnTo>
                <a:lnTo>
                  <a:pt x="54050" y="61424"/>
                </a:lnTo>
                <a:lnTo>
                  <a:pt x="53564" y="61557"/>
                </a:lnTo>
                <a:lnTo>
                  <a:pt x="53123" y="61689"/>
                </a:lnTo>
                <a:lnTo>
                  <a:pt x="52637" y="61777"/>
                </a:lnTo>
                <a:lnTo>
                  <a:pt x="52151" y="61866"/>
                </a:lnTo>
                <a:lnTo>
                  <a:pt x="51621" y="61910"/>
                </a:lnTo>
                <a:lnTo>
                  <a:pt x="51091" y="61910"/>
                </a:lnTo>
                <a:lnTo>
                  <a:pt x="50208" y="61866"/>
                </a:lnTo>
                <a:lnTo>
                  <a:pt x="49413" y="61733"/>
                </a:lnTo>
                <a:lnTo>
                  <a:pt x="48619" y="61557"/>
                </a:lnTo>
                <a:lnTo>
                  <a:pt x="47868" y="61248"/>
                </a:lnTo>
                <a:lnTo>
                  <a:pt x="47205" y="60894"/>
                </a:lnTo>
                <a:lnTo>
                  <a:pt x="46543" y="60497"/>
                </a:lnTo>
                <a:lnTo>
                  <a:pt x="45969" y="60011"/>
                </a:lnTo>
                <a:lnTo>
                  <a:pt x="45439" y="59437"/>
                </a:lnTo>
                <a:lnTo>
                  <a:pt x="44953" y="58863"/>
                </a:lnTo>
                <a:lnTo>
                  <a:pt x="44556" y="58201"/>
                </a:lnTo>
                <a:lnTo>
                  <a:pt x="44203" y="57494"/>
                </a:lnTo>
                <a:lnTo>
                  <a:pt x="43894" y="56788"/>
                </a:lnTo>
                <a:lnTo>
                  <a:pt x="43673" y="55993"/>
                </a:lnTo>
                <a:lnTo>
                  <a:pt x="43496" y="55198"/>
                </a:lnTo>
                <a:lnTo>
                  <a:pt x="43364" y="54359"/>
                </a:lnTo>
                <a:lnTo>
                  <a:pt x="43364" y="53476"/>
                </a:lnTo>
                <a:lnTo>
                  <a:pt x="43364" y="53387"/>
                </a:lnTo>
                <a:lnTo>
                  <a:pt x="43364" y="52548"/>
                </a:lnTo>
                <a:lnTo>
                  <a:pt x="43496" y="51709"/>
                </a:lnTo>
                <a:lnTo>
                  <a:pt x="43673" y="50959"/>
                </a:lnTo>
                <a:lnTo>
                  <a:pt x="43894" y="50164"/>
                </a:lnTo>
                <a:lnTo>
                  <a:pt x="44203" y="49457"/>
                </a:lnTo>
                <a:lnTo>
                  <a:pt x="44556" y="48751"/>
                </a:lnTo>
                <a:lnTo>
                  <a:pt x="44953" y="48133"/>
                </a:lnTo>
                <a:lnTo>
                  <a:pt x="45439" y="47514"/>
                </a:lnTo>
                <a:lnTo>
                  <a:pt x="45925" y="46984"/>
                </a:lnTo>
                <a:lnTo>
                  <a:pt x="46499" y="46499"/>
                </a:lnTo>
                <a:lnTo>
                  <a:pt x="47117" y="46101"/>
                </a:lnTo>
                <a:lnTo>
                  <a:pt x="47780" y="45748"/>
                </a:lnTo>
                <a:lnTo>
                  <a:pt x="48442" y="45439"/>
                </a:lnTo>
                <a:lnTo>
                  <a:pt x="49193" y="45218"/>
                </a:lnTo>
                <a:lnTo>
                  <a:pt x="49943" y="45130"/>
                </a:lnTo>
                <a:lnTo>
                  <a:pt x="50738" y="45086"/>
                </a:lnTo>
                <a:lnTo>
                  <a:pt x="51312" y="45086"/>
                </a:lnTo>
                <a:lnTo>
                  <a:pt x="51842" y="45130"/>
                </a:lnTo>
                <a:lnTo>
                  <a:pt x="52372" y="45218"/>
                </a:lnTo>
                <a:lnTo>
                  <a:pt x="52858" y="45306"/>
                </a:lnTo>
                <a:lnTo>
                  <a:pt x="53344" y="45439"/>
                </a:lnTo>
                <a:lnTo>
                  <a:pt x="53785" y="45571"/>
                </a:lnTo>
                <a:lnTo>
                  <a:pt x="54227" y="45748"/>
                </a:lnTo>
                <a:lnTo>
                  <a:pt x="54668" y="45969"/>
                </a:lnTo>
                <a:lnTo>
                  <a:pt x="55463" y="46455"/>
                </a:lnTo>
                <a:lnTo>
                  <a:pt x="56214" y="47029"/>
                </a:lnTo>
                <a:lnTo>
                  <a:pt x="56965" y="47691"/>
                </a:lnTo>
                <a:lnTo>
                  <a:pt x="57715" y="48442"/>
                </a:lnTo>
                <a:lnTo>
                  <a:pt x="63014" y="42745"/>
                </a:lnTo>
                <a:lnTo>
                  <a:pt x="62440" y="42127"/>
                </a:lnTo>
                <a:lnTo>
                  <a:pt x="61866" y="41597"/>
                </a:lnTo>
                <a:lnTo>
                  <a:pt x="61292" y="41067"/>
                </a:lnTo>
                <a:lnTo>
                  <a:pt x="60718" y="40581"/>
                </a:lnTo>
                <a:lnTo>
                  <a:pt x="60056" y="40140"/>
                </a:lnTo>
                <a:lnTo>
                  <a:pt x="59393" y="39698"/>
                </a:lnTo>
                <a:lnTo>
                  <a:pt x="58731" y="39301"/>
                </a:lnTo>
                <a:lnTo>
                  <a:pt x="57980" y="38992"/>
                </a:lnTo>
                <a:lnTo>
                  <a:pt x="57229" y="38638"/>
                </a:lnTo>
                <a:lnTo>
                  <a:pt x="56435" y="38374"/>
                </a:lnTo>
                <a:lnTo>
                  <a:pt x="55596" y="38153"/>
                </a:lnTo>
                <a:lnTo>
                  <a:pt x="54757" y="37976"/>
                </a:lnTo>
                <a:lnTo>
                  <a:pt x="53829" y="37799"/>
                </a:lnTo>
                <a:lnTo>
                  <a:pt x="52858" y="37711"/>
                </a:lnTo>
                <a:lnTo>
                  <a:pt x="51842" y="37623"/>
                </a:lnTo>
                <a:close/>
                <a:moveTo>
                  <a:pt x="80545" y="37623"/>
                </a:moveTo>
                <a:lnTo>
                  <a:pt x="79662" y="37667"/>
                </a:lnTo>
                <a:lnTo>
                  <a:pt x="78823" y="37799"/>
                </a:lnTo>
                <a:lnTo>
                  <a:pt x="77984" y="37932"/>
                </a:lnTo>
                <a:lnTo>
                  <a:pt x="77189" y="38109"/>
                </a:lnTo>
                <a:lnTo>
                  <a:pt x="76350" y="38329"/>
                </a:lnTo>
                <a:lnTo>
                  <a:pt x="75599" y="38550"/>
                </a:lnTo>
                <a:lnTo>
                  <a:pt x="74849" y="38859"/>
                </a:lnTo>
                <a:lnTo>
                  <a:pt x="74098" y="39168"/>
                </a:lnTo>
                <a:lnTo>
                  <a:pt x="73392" y="39522"/>
                </a:lnTo>
                <a:lnTo>
                  <a:pt x="72685" y="39919"/>
                </a:lnTo>
                <a:lnTo>
                  <a:pt x="72023" y="40317"/>
                </a:lnTo>
                <a:lnTo>
                  <a:pt x="71360" y="40758"/>
                </a:lnTo>
                <a:lnTo>
                  <a:pt x="70742" y="41244"/>
                </a:lnTo>
                <a:lnTo>
                  <a:pt x="70124" y="41730"/>
                </a:lnTo>
                <a:lnTo>
                  <a:pt x="69594" y="42259"/>
                </a:lnTo>
                <a:lnTo>
                  <a:pt x="69020" y="42834"/>
                </a:lnTo>
                <a:lnTo>
                  <a:pt x="68534" y="43408"/>
                </a:lnTo>
                <a:lnTo>
                  <a:pt x="68048" y="43982"/>
                </a:lnTo>
                <a:lnTo>
                  <a:pt x="67607" y="44600"/>
                </a:lnTo>
                <a:lnTo>
                  <a:pt x="67165" y="45262"/>
                </a:lnTo>
                <a:lnTo>
                  <a:pt x="66768" y="45925"/>
                </a:lnTo>
                <a:lnTo>
                  <a:pt x="66414" y="46587"/>
                </a:lnTo>
                <a:lnTo>
                  <a:pt x="66105" y="47294"/>
                </a:lnTo>
                <a:lnTo>
                  <a:pt x="65840" y="48044"/>
                </a:lnTo>
                <a:lnTo>
                  <a:pt x="65575" y="48751"/>
                </a:lnTo>
                <a:lnTo>
                  <a:pt x="65355" y="49501"/>
                </a:lnTo>
                <a:lnTo>
                  <a:pt x="65178" y="50296"/>
                </a:lnTo>
                <a:lnTo>
                  <a:pt x="65046" y="51091"/>
                </a:lnTo>
                <a:lnTo>
                  <a:pt x="64957" y="51886"/>
                </a:lnTo>
                <a:lnTo>
                  <a:pt x="64869" y="52681"/>
                </a:lnTo>
                <a:lnTo>
                  <a:pt x="64869" y="53476"/>
                </a:lnTo>
                <a:lnTo>
                  <a:pt x="64869" y="53608"/>
                </a:lnTo>
                <a:lnTo>
                  <a:pt x="64869" y="54403"/>
                </a:lnTo>
                <a:lnTo>
                  <a:pt x="64957" y="55242"/>
                </a:lnTo>
                <a:lnTo>
                  <a:pt x="65046" y="56037"/>
                </a:lnTo>
                <a:lnTo>
                  <a:pt x="65178" y="56788"/>
                </a:lnTo>
                <a:lnTo>
                  <a:pt x="65355" y="57582"/>
                </a:lnTo>
                <a:lnTo>
                  <a:pt x="65575" y="58333"/>
                </a:lnTo>
                <a:lnTo>
                  <a:pt x="65796" y="59040"/>
                </a:lnTo>
                <a:lnTo>
                  <a:pt x="66105" y="59790"/>
                </a:lnTo>
                <a:lnTo>
                  <a:pt x="66414" y="60453"/>
                </a:lnTo>
                <a:lnTo>
                  <a:pt x="66768" y="61159"/>
                </a:lnTo>
                <a:lnTo>
                  <a:pt x="67165" y="61822"/>
                </a:lnTo>
                <a:lnTo>
                  <a:pt x="67563" y="62440"/>
                </a:lnTo>
                <a:lnTo>
                  <a:pt x="68004" y="63058"/>
                </a:lnTo>
                <a:lnTo>
                  <a:pt x="68490" y="63676"/>
                </a:lnTo>
                <a:lnTo>
                  <a:pt x="69020" y="64250"/>
                </a:lnTo>
                <a:lnTo>
                  <a:pt x="69550" y="64780"/>
                </a:lnTo>
                <a:lnTo>
                  <a:pt x="70124" y="65310"/>
                </a:lnTo>
                <a:lnTo>
                  <a:pt x="70698" y="65796"/>
                </a:lnTo>
                <a:lnTo>
                  <a:pt x="71316" y="66282"/>
                </a:lnTo>
                <a:lnTo>
                  <a:pt x="71934" y="66679"/>
                </a:lnTo>
                <a:lnTo>
                  <a:pt x="72641" y="67121"/>
                </a:lnTo>
                <a:lnTo>
                  <a:pt x="73303" y="67474"/>
                </a:lnTo>
                <a:lnTo>
                  <a:pt x="74010" y="67827"/>
                </a:lnTo>
                <a:lnTo>
                  <a:pt x="74760" y="68136"/>
                </a:lnTo>
                <a:lnTo>
                  <a:pt x="75511" y="68445"/>
                </a:lnTo>
                <a:lnTo>
                  <a:pt x="76306" y="68666"/>
                </a:lnTo>
                <a:lnTo>
                  <a:pt x="77101" y="68887"/>
                </a:lnTo>
                <a:lnTo>
                  <a:pt x="77896" y="69064"/>
                </a:lnTo>
                <a:lnTo>
                  <a:pt x="78735" y="69196"/>
                </a:lnTo>
                <a:lnTo>
                  <a:pt x="79574" y="69284"/>
                </a:lnTo>
                <a:lnTo>
                  <a:pt x="80457" y="69373"/>
                </a:lnTo>
                <a:lnTo>
                  <a:pt x="82179" y="69373"/>
                </a:lnTo>
                <a:lnTo>
                  <a:pt x="83062" y="69284"/>
                </a:lnTo>
                <a:lnTo>
                  <a:pt x="83901" y="69196"/>
                </a:lnTo>
                <a:lnTo>
                  <a:pt x="84740" y="69064"/>
                </a:lnTo>
                <a:lnTo>
                  <a:pt x="85579" y="68887"/>
                </a:lnTo>
                <a:lnTo>
                  <a:pt x="86374" y="68666"/>
                </a:lnTo>
                <a:lnTo>
                  <a:pt x="87169" y="68401"/>
                </a:lnTo>
                <a:lnTo>
                  <a:pt x="87920" y="68136"/>
                </a:lnTo>
                <a:lnTo>
                  <a:pt x="88670" y="67827"/>
                </a:lnTo>
                <a:lnTo>
                  <a:pt x="89377" y="67474"/>
                </a:lnTo>
                <a:lnTo>
                  <a:pt x="90083" y="67076"/>
                </a:lnTo>
                <a:lnTo>
                  <a:pt x="90746" y="66679"/>
                </a:lnTo>
                <a:lnTo>
                  <a:pt x="91364" y="66237"/>
                </a:lnTo>
                <a:lnTo>
                  <a:pt x="91982" y="65752"/>
                </a:lnTo>
                <a:lnTo>
                  <a:pt x="92600" y="65266"/>
                </a:lnTo>
                <a:lnTo>
                  <a:pt x="93175" y="64736"/>
                </a:lnTo>
                <a:lnTo>
                  <a:pt x="93704" y="64162"/>
                </a:lnTo>
                <a:lnTo>
                  <a:pt x="94234" y="63588"/>
                </a:lnTo>
                <a:lnTo>
                  <a:pt x="94676" y="63014"/>
                </a:lnTo>
                <a:lnTo>
                  <a:pt x="95162" y="62351"/>
                </a:lnTo>
                <a:lnTo>
                  <a:pt x="95559" y="61733"/>
                </a:lnTo>
                <a:lnTo>
                  <a:pt x="95957" y="61071"/>
                </a:lnTo>
                <a:lnTo>
                  <a:pt x="96310" y="60364"/>
                </a:lnTo>
                <a:lnTo>
                  <a:pt x="96619" y="59658"/>
                </a:lnTo>
                <a:lnTo>
                  <a:pt x="96928" y="58951"/>
                </a:lnTo>
                <a:lnTo>
                  <a:pt x="97149" y="58201"/>
                </a:lnTo>
                <a:lnTo>
                  <a:pt x="97370" y="57450"/>
                </a:lnTo>
                <a:lnTo>
                  <a:pt x="97546" y="56699"/>
                </a:lnTo>
                <a:lnTo>
                  <a:pt x="97679" y="55904"/>
                </a:lnTo>
                <a:lnTo>
                  <a:pt x="97811" y="55110"/>
                </a:lnTo>
                <a:lnTo>
                  <a:pt x="97855" y="54315"/>
                </a:lnTo>
                <a:lnTo>
                  <a:pt x="97900" y="53476"/>
                </a:lnTo>
                <a:lnTo>
                  <a:pt x="97900" y="53387"/>
                </a:lnTo>
                <a:lnTo>
                  <a:pt x="97855" y="52548"/>
                </a:lnTo>
                <a:lnTo>
                  <a:pt x="97811" y="51753"/>
                </a:lnTo>
                <a:lnTo>
                  <a:pt x="97723" y="50959"/>
                </a:lnTo>
                <a:lnTo>
                  <a:pt x="97546" y="50164"/>
                </a:lnTo>
                <a:lnTo>
                  <a:pt x="97370" y="49413"/>
                </a:lnTo>
                <a:lnTo>
                  <a:pt x="97193" y="48662"/>
                </a:lnTo>
                <a:lnTo>
                  <a:pt x="96928" y="47912"/>
                </a:lnTo>
                <a:lnTo>
                  <a:pt x="96619" y="47205"/>
                </a:lnTo>
                <a:lnTo>
                  <a:pt x="96310" y="46499"/>
                </a:lnTo>
                <a:lnTo>
                  <a:pt x="95957" y="45836"/>
                </a:lnTo>
                <a:lnTo>
                  <a:pt x="95603" y="45174"/>
                </a:lnTo>
                <a:lnTo>
                  <a:pt x="95162" y="44512"/>
                </a:lnTo>
                <a:lnTo>
                  <a:pt x="94720" y="43937"/>
                </a:lnTo>
                <a:lnTo>
                  <a:pt x="94234" y="43319"/>
                </a:lnTo>
                <a:lnTo>
                  <a:pt x="93749" y="42745"/>
                </a:lnTo>
                <a:lnTo>
                  <a:pt x="93219" y="42215"/>
                </a:lnTo>
                <a:lnTo>
                  <a:pt x="92645" y="41685"/>
                </a:lnTo>
                <a:lnTo>
                  <a:pt x="92026" y="41200"/>
                </a:lnTo>
                <a:lnTo>
                  <a:pt x="91408" y="40714"/>
                </a:lnTo>
                <a:lnTo>
                  <a:pt x="90790" y="40272"/>
                </a:lnTo>
                <a:lnTo>
                  <a:pt x="90128" y="39875"/>
                </a:lnTo>
                <a:lnTo>
                  <a:pt x="89421" y="39477"/>
                </a:lnTo>
                <a:lnTo>
                  <a:pt x="88715" y="39168"/>
                </a:lnTo>
                <a:lnTo>
                  <a:pt x="87964" y="38815"/>
                </a:lnTo>
                <a:lnTo>
                  <a:pt x="87213" y="38550"/>
                </a:lnTo>
                <a:lnTo>
                  <a:pt x="86462" y="38329"/>
                </a:lnTo>
                <a:lnTo>
                  <a:pt x="85668" y="38109"/>
                </a:lnTo>
                <a:lnTo>
                  <a:pt x="84829" y="37932"/>
                </a:lnTo>
                <a:lnTo>
                  <a:pt x="84034" y="37799"/>
                </a:lnTo>
                <a:lnTo>
                  <a:pt x="83151" y="37667"/>
                </a:lnTo>
                <a:lnTo>
                  <a:pt x="82312" y="37623"/>
                </a:lnTo>
                <a:close/>
                <a:moveTo>
                  <a:pt x="233510" y="59525"/>
                </a:moveTo>
                <a:lnTo>
                  <a:pt x="233245" y="60585"/>
                </a:lnTo>
                <a:lnTo>
                  <a:pt x="232936" y="61601"/>
                </a:lnTo>
                <a:lnTo>
                  <a:pt x="232583" y="62661"/>
                </a:lnTo>
                <a:lnTo>
                  <a:pt x="232142" y="63720"/>
                </a:lnTo>
                <a:lnTo>
                  <a:pt x="231656" y="64736"/>
                </a:lnTo>
                <a:lnTo>
                  <a:pt x="231126" y="65752"/>
                </a:lnTo>
                <a:lnTo>
                  <a:pt x="230552" y="66723"/>
                </a:lnTo>
                <a:lnTo>
                  <a:pt x="229934" y="67650"/>
                </a:lnTo>
                <a:lnTo>
                  <a:pt x="229139" y="68710"/>
                </a:lnTo>
                <a:lnTo>
                  <a:pt x="229713" y="69858"/>
                </a:lnTo>
                <a:lnTo>
                  <a:pt x="230066" y="70653"/>
                </a:lnTo>
                <a:lnTo>
                  <a:pt x="230508" y="71448"/>
                </a:lnTo>
                <a:lnTo>
                  <a:pt x="230993" y="72199"/>
                </a:lnTo>
                <a:lnTo>
                  <a:pt x="231567" y="72949"/>
                </a:lnTo>
                <a:lnTo>
                  <a:pt x="232142" y="73700"/>
                </a:lnTo>
                <a:lnTo>
                  <a:pt x="232760" y="74451"/>
                </a:lnTo>
                <a:lnTo>
                  <a:pt x="233422" y="75157"/>
                </a:lnTo>
                <a:lnTo>
                  <a:pt x="234129" y="75864"/>
                </a:lnTo>
                <a:lnTo>
                  <a:pt x="234879" y="76526"/>
                </a:lnTo>
                <a:lnTo>
                  <a:pt x="235630" y="77145"/>
                </a:lnTo>
                <a:lnTo>
                  <a:pt x="236425" y="77763"/>
                </a:lnTo>
                <a:lnTo>
                  <a:pt x="237220" y="78337"/>
                </a:lnTo>
                <a:lnTo>
                  <a:pt x="238059" y="78867"/>
                </a:lnTo>
                <a:lnTo>
                  <a:pt x="238898" y="79352"/>
                </a:lnTo>
                <a:lnTo>
                  <a:pt x="239737" y="79838"/>
                </a:lnTo>
                <a:lnTo>
                  <a:pt x="240620" y="80236"/>
                </a:lnTo>
                <a:lnTo>
                  <a:pt x="241503" y="80633"/>
                </a:lnTo>
                <a:lnTo>
                  <a:pt x="241547" y="80633"/>
                </a:lnTo>
                <a:lnTo>
                  <a:pt x="242430" y="80236"/>
                </a:lnTo>
                <a:lnTo>
                  <a:pt x="243314" y="79838"/>
                </a:lnTo>
                <a:lnTo>
                  <a:pt x="244153" y="79352"/>
                </a:lnTo>
                <a:lnTo>
                  <a:pt x="244992" y="78867"/>
                </a:lnTo>
                <a:lnTo>
                  <a:pt x="245831" y="78337"/>
                </a:lnTo>
                <a:lnTo>
                  <a:pt x="246626" y="77763"/>
                </a:lnTo>
                <a:lnTo>
                  <a:pt x="247420" y="77145"/>
                </a:lnTo>
                <a:lnTo>
                  <a:pt x="248171" y="76526"/>
                </a:lnTo>
                <a:lnTo>
                  <a:pt x="248922" y="75864"/>
                </a:lnTo>
                <a:lnTo>
                  <a:pt x="249628" y="75157"/>
                </a:lnTo>
                <a:lnTo>
                  <a:pt x="250291" y="74451"/>
                </a:lnTo>
                <a:lnTo>
                  <a:pt x="250909" y="73700"/>
                </a:lnTo>
                <a:lnTo>
                  <a:pt x="251483" y="72949"/>
                </a:lnTo>
                <a:lnTo>
                  <a:pt x="252013" y="72199"/>
                </a:lnTo>
                <a:lnTo>
                  <a:pt x="252543" y="71448"/>
                </a:lnTo>
                <a:lnTo>
                  <a:pt x="252984" y="70653"/>
                </a:lnTo>
                <a:lnTo>
                  <a:pt x="253338" y="69858"/>
                </a:lnTo>
                <a:lnTo>
                  <a:pt x="253912" y="68710"/>
                </a:lnTo>
                <a:lnTo>
                  <a:pt x="253117" y="67650"/>
                </a:lnTo>
                <a:lnTo>
                  <a:pt x="252499" y="66723"/>
                </a:lnTo>
                <a:lnTo>
                  <a:pt x="251925" y="65752"/>
                </a:lnTo>
                <a:lnTo>
                  <a:pt x="251395" y="64736"/>
                </a:lnTo>
                <a:lnTo>
                  <a:pt x="250909" y="63720"/>
                </a:lnTo>
                <a:lnTo>
                  <a:pt x="250467" y="62661"/>
                </a:lnTo>
                <a:lnTo>
                  <a:pt x="250114" y="61601"/>
                </a:lnTo>
                <a:lnTo>
                  <a:pt x="249805" y="60585"/>
                </a:lnTo>
                <a:lnTo>
                  <a:pt x="249540" y="59525"/>
                </a:lnTo>
                <a:lnTo>
                  <a:pt x="244992" y="59525"/>
                </a:lnTo>
                <a:lnTo>
                  <a:pt x="245168" y="60409"/>
                </a:lnTo>
                <a:lnTo>
                  <a:pt x="245389" y="61380"/>
                </a:lnTo>
                <a:lnTo>
                  <a:pt x="245654" y="62484"/>
                </a:lnTo>
                <a:lnTo>
                  <a:pt x="246051" y="63676"/>
                </a:lnTo>
                <a:lnTo>
                  <a:pt x="246537" y="64957"/>
                </a:lnTo>
                <a:lnTo>
                  <a:pt x="247155" y="66282"/>
                </a:lnTo>
                <a:lnTo>
                  <a:pt x="247862" y="67695"/>
                </a:lnTo>
                <a:lnTo>
                  <a:pt x="248259" y="68401"/>
                </a:lnTo>
                <a:lnTo>
                  <a:pt x="248701" y="69108"/>
                </a:lnTo>
                <a:lnTo>
                  <a:pt x="248083" y="70035"/>
                </a:lnTo>
                <a:lnTo>
                  <a:pt x="247332" y="71007"/>
                </a:lnTo>
                <a:lnTo>
                  <a:pt x="246537" y="71890"/>
                </a:lnTo>
                <a:lnTo>
                  <a:pt x="245654" y="72773"/>
                </a:lnTo>
                <a:lnTo>
                  <a:pt x="244683" y="73612"/>
                </a:lnTo>
                <a:lnTo>
                  <a:pt x="243667" y="74407"/>
                </a:lnTo>
                <a:lnTo>
                  <a:pt x="242607" y="75069"/>
                </a:lnTo>
                <a:lnTo>
                  <a:pt x="241547" y="75687"/>
                </a:lnTo>
                <a:lnTo>
                  <a:pt x="241503" y="75687"/>
                </a:lnTo>
                <a:lnTo>
                  <a:pt x="240443" y="75069"/>
                </a:lnTo>
                <a:lnTo>
                  <a:pt x="239384" y="74407"/>
                </a:lnTo>
                <a:lnTo>
                  <a:pt x="238368" y="73612"/>
                </a:lnTo>
                <a:lnTo>
                  <a:pt x="237396" y="72773"/>
                </a:lnTo>
                <a:lnTo>
                  <a:pt x="236513" y="71890"/>
                </a:lnTo>
                <a:lnTo>
                  <a:pt x="235718" y="71007"/>
                </a:lnTo>
                <a:lnTo>
                  <a:pt x="234968" y="70035"/>
                </a:lnTo>
                <a:lnTo>
                  <a:pt x="234349" y="69108"/>
                </a:lnTo>
                <a:lnTo>
                  <a:pt x="234791" y="68401"/>
                </a:lnTo>
                <a:lnTo>
                  <a:pt x="235188" y="67695"/>
                </a:lnTo>
                <a:lnTo>
                  <a:pt x="235895" y="66282"/>
                </a:lnTo>
                <a:lnTo>
                  <a:pt x="236513" y="64957"/>
                </a:lnTo>
                <a:lnTo>
                  <a:pt x="236999" y="63676"/>
                </a:lnTo>
                <a:lnTo>
                  <a:pt x="237352" y="62484"/>
                </a:lnTo>
                <a:lnTo>
                  <a:pt x="237661" y="61380"/>
                </a:lnTo>
                <a:lnTo>
                  <a:pt x="237882" y="60409"/>
                </a:lnTo>
                <a:lnTo>
                  <a:pt x="238059" y="5952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3424841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 and image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3DCB74D4-9F28-8B4F-8883-0C9AB83985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xmlns="" id="{2DC486BB-010E-2C4A-9CDF-40D6698C5E2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2636859 w 6096000"/>
              <a:gd name="connsiteY1" fmla="*/ 0 h 6858000"/>
              <a:gd name="connsiteX2" fmla="*/ 2592383 w 6096000"/>
              <a:gd name="connsiteY2" fmla="*/ 15873 h 6858000"/>
              <a:gd name="connsiteX3" fmla="*/ 2547939 w 6096000"/>
              <a:gd name="connsiteY3" fmla="*/ 34920 h 6858000"/>
              <a:gd name="connsiteX4" fmla="*/ 2527321 w 6096000"/>
              <a:gd name="connsiteY4" fmla="*/ 44444 h 6858000"/>
              <a:gd name="connsiteX5" fmla="*/ 2506670 w 6096000"/>
              <a:gd name="connsiteY5" fmla="*/ 55571 h 6858000"/>
              <a:gd name="connsiteX6" fmla="*/ 2487623 w 6096000"/>
              <a:gd name="connsiteY6" fmla="*/ 68269 h 6858000"/>
              <a:gd name="connsiteX7" fmla="*/ 2468575 w 6096000"/>
              <a:gd name="connsiteY7" fmla="*/ 80967 h 6858000"/>
              <a:gd name="connsiteX8" fmla="*/ 2451099 w 6096000"/>
              <a:gd name="connsiteY8" fmla="*/ 95236 h 6858000"/>
              <a:gd name="connsiteX9" fmla="*/ 2435226 w 6096000"/>
              <a:gd name="connsiteY9" fmla="*/ 109538 h 6858000"/>
              <a:gd name="connsiteX10" fmla="*/ 2422528 w 6096000"/>
              <a:gd name="connsiteY10" fmla="*/ 125411 h 6858000"/>
              <a:gd name="connsiteX11" fmla="*/ 2409830 w 6096000"/>
              <a:gd name="connsiteY11" fmla="*/ 142887 h 6858000"/>
              <a:gd name="connsiteX12" fmla="*/ 2398735 w 6096000"/>
              <a:gd name="connsiteY12" fmla="*/ 160331 h 6858000"/>
              <a:gd name="connsiteX13" fmla="*/ 2390783 w 6096000"/>
              <a:gd name="connsiteY13" fmla="*/ 179378 h 6858000"/>
              <a:gd name="connsiteX14" fmla="*/ 2386037 w 6096000"/>
              <a:gd name="connsiteY14" fmla="*/ 198426 h 6858000"/>
              <a:gd name="connsiteX15" fmla="*/ 2382863 w 6096000"/>
              <a:gd name="connsiteY15" fmla="*/ 219077 h 6858000"/>
              <a:gd name="connsiteX16" fmla="*/ 2381259 w 6096000"/>
              <a:gd name="connsiteY16" fmla="*/ 238124 h 6858000"/>
              <a:gd name="connsiteX17" fmla="*/ 2381259 w 6096000"/>
              <a:gd name="connsiteY17" fmla="*/ 253996 h 6858000"/>
              <a:gd name="connsiteX18" fmla="*/ 2382863 w 6096000"/>
              <a:gd name="connsiteY18" fmla="*/ 269869 h 6858000"/>
              <a:gd name="connsiteX19" fmla="*/ 2386037 w 6096000"/>
              <a:gd name="connsiteY19" fmla="*/ 285742 h 6858000"/>
              <a:gd name="connsiteX20" fmla="*/ 2390783 w 6096000"/>
              <a:gd name="connsiteY20" fmla="*/ 300044 h 6858000"/>
              <a:gd name="connsiteX21" fmla="*/ 2395561 w 6096000"/>
              <a:gd name="connsiteY21" fmla="*/ 314313 h 6858000"/>
              <a:gd name="connsiteX22" fmla="*/ 2401910 w 6096000"/>
              <a:gd name="connsiteY22" fmla="*/ 328615 h 6858000"/>
              <a:gd name="connsiteX23" fmla="*/ 2408259 w 6096000"/>
              <a:gd name="connsiteY23" fmla="*/ 341313 h 6858000"/>
              <a:gd name="connsiteX24" fmla="*/ 2424132 w 6096000"/>
              <a:gd name="connsiteY24" fmla="*/ 366709 h 6858000"/>
              <a:gd name="connsiteX25" fmla="*/ 2444750 w 6096000"/>
              <a:gd name="connsiteY25" fmla="*/ 388931 h 6858000"/>
              <a:gd name="connsiteX26" fmla="*/ 2465401 w 6096000"/>
              <a:gd name="connsiteY26" fmla="*/ 411153 h 6858000"/>
              <a:gd name="connsiteX27" fmla="*/ 2489194 w 6096000"/>
              <a:gd name="connsiteY27" fmla="*/ 431804 h 6858000"/>
              <a:gd name="connsiteX28" fmla="*/ 2514623 w 6096000"/>
              <a:gd name="connsiteY28" fmla="*/ 452422 h 6858000"/>
              <a:gd name="connsiteX29" fmla="*/ 2540019 w 6096000"/>
              <a:gd name="connsiteY29" fmla="*/ 471502 h 6858000"/>
              <a:gd name="connsiteX30" fmla="*/ 2592383 w 6096000"/>
              <a:gd name="connsiteY30" fmla="*/ 511167 h 6858000"/>
              <a:gd name="connsiteX31" fmla="*/ 2616208 w 6096000"/>
              <a:gd name="connsiteY31" fmla="*/ 530215 h 6858000"/>
              <a:gd name="connsiteX32" fmla="*/ 2640034 w 6096000"/>
              <a:gd name="connsiteY32" fmla="*/ 552436 h 6858000"/>
              <a:gd name="connsiteX33" fmla="*/ 2660652 w 6096000"/>
              <a:gd name="connsiteY33" fmla="*/ 573087 h 6858000"/>
              <a:gd name="connsiteX34" fmla="*/ 2681303 w 6096000"/>
              <a:gd name="connsiteY34" fmla="*/ 596913 h 6858000"/>
              <a:gd name="connsiteX35" fmla="*/ 2687652 w 6096000"/>
              <a:gd name="connsiteY35" fmla="*/ 608007 h 6858000"/>
              <a:gd name="connsiteX36" fmla="*/ 2694001 w 6096000"/>
              <a:gd name="connsiteY36" fmla="*/ 619135 h 6858000"/>
              <a:gd name="connsiteX37" fmla="*/ 2698746 w 6096000"/>
              <a:gd name="connsiteY37" fmla="*/ 630229 h 6858000"/>
              <a:gd name="connsiteX38" fmla="*/ 2701921 w 6096000"/>
              <a:gd name="connsiteY38" fmla="*/ 641357 h 6858000"/>
              <a:gd name="connsiteX39" fmla="*/ 2705095 w 6096000"/>
              <a:gd name="connsiteY39" fmla="*/ 654055 h 6858000"/>
              <a:gd name="connsiteX40" fmla="*/ 2706699 w 6096000"/>
              <a:gd name="connsiteY40" fmla="*/ 665149 h 6858000"/>
              <a:gd name="connsiteX41" fmla="*/ 2708270 w 6096000"/>
              <a:gd name="connsiteY41" fmla="*/ 690578 h 6858000"/>
              <a:gd name="connsiteX42" fmla="*/ 2706699 w 6096000"/>
              <a:gd name="connsiteY42" fmla="*/ 704847 h 6858000"/>
              <a:gd name="connsiteX43" fmla="*/ 2701921 w 6096000"/>
              <a:gd name="connsiteY43" fmla="*/ 727069 h 6858000"/>
              <a:gd name="connsiteX44" fmla="*/ 2697175 w 6096000"/>
              <a:gd name="connsiteY44" fmla="*/ 750895 h 6858000"/>
              <a:gd name="connsiteX45" fmla="*/ 2689223 w 6096000"/>
              <a:gd name="connsiteY45" fmla="*/ 773117 h 6858000"/>
              <a:gd name="connsiteX46" fmla="*/ 2679699 w 6096000"/>
              <a:gd name="connsiteY46" fmla="*/ 795338 h 6858000"/>
              <a:gd name="connsiteX47" fmla="*/ 2668604 w 6096000"/>
              <a:gd name="connsiteY47" fmla="*/ 819164 h 6858000"/>
              <a:gd name="connsiteX48" fmla="*/ 2655906 w 6096000"/>
              <a:gd name="connsiteY48" fmla="*/ 842957 h 6858000"/>
              <a:gd name="connsiteX49" fmla="*/ 2627335 w 6096000"/>
              <a:gd name="connsiteY49" fmla="*/ 889004 h 6858000"/>
              <a:gd name="connsiteX50" fmla="*/ 2595557 w 6096000"/>
              <a:gd name="connsiteY50" fmla="*/ 933447 h 6858000"/>
              <a:gd name="connsiteX51" fmla="*/ 2563812 w 6096000"/>
              <a:gd name="connsiteY51" fmla="*/ 976320 h 6858000"/>
              <a:gd name="connsiteX52" fmla="*/ 2503495 w 6096000"/>
              <a:gd name="connsiteY52" fmla="*/ 1055684 h 6858000"/>
              <a:gd name="connsiteX53" fmla="*/ 2481274 w 6096000"/>
              <a:gd name="connsiteY53" fmla="*/ 1082684 h 6858000"/>
              <a:gd name="connsiteX54" fmla="*/ 2459052 w 6096000"/>
              <a:gd name="connsiteY54" fmla="*/ 1114429 h 6858000"/>
              <a:gd name="connsiteX55" fmla="*/ 2444750 w 6096000"/>
              <a:gd name="connsiteY55" fmla="*/ 1133477 h 6858000"/>
              <a:gd name="connsiteX56" fmla="*/ 2432052 w 6096000"/>
              <a:gd name="connsiteY56" fmla="*/ 1155698 h 6858000"/>
              <a:gd name="connsiteX57" fmla="*/ 2420957 w 6096000"/>
              <a:gd name="connsiteY57" fmla="*/ 1176349 h 6858000"/>
              <a:gd name="connsiteX58" fmla="*/ 2409830 w 6096000"/>
              <a:gd name="connsiteY58" fmla="*/ 1196967 h 6858000"/>
              <a:gd name="connsiteX59" fmla="*/ 2400306 w 6096000"/>
              <a:gd name="connsiteY59" fmla="*/ 1217618 h 6858000"/>
              <a:gd name="connsiteX60" fmla="*/ 2393957 w 6096000"/>
              <a:gd name="connsiteY60" fmla="*/ 1239840 h 6858000"/>
              <a:gd name="connsiteX61" fmla="*/ 2389212 w 6096000"/>
              <a:gd name="connsiteY61" fmla="*/ 1262062 h 6858000"/>
              <a:gd name="connsiteX62" fmla="*/ 2386037 w 6096000"/>
              <a:gd name="connsiteY62" fmla="*/ 1282713 h 6858000"/>
              <a:gd name="connsiteX63" fmla="*/ 2386037 w 6096000"/>
              <a:gd name="connsiteY63" fmla="*/ 1304935 h 6858000"/>
              <a:gd name="connsiteX64" fmla="*/ 2389212 w 6096000"/>
              <a:gd name="connsiteY64" fmla="*/ 1325553 h 6858000"/>
              <a:gd name="connsiteX65" fmla="*/ 2395561 w 6096000"/>
              <a:gd name="connsiteY65" fmla="*/ 1346204 h 6858000"/>
              <a:gd name="connsiteX66" fmla="*/ 2403481 w 6096000"/>
              <a:gd name="connsiteY66" fmla="*/ 1365251 h 6858000"/>
              <a:gd name="connsiteX67" fmla="*/ 2414608 w 6096000"/>
              <a:gd name="connsiteY67" fmla="*/ 1381124 h 6858000"/>
              <a:gd name="connsiteX68" fmla="*/ 2425703 w 6096000"/>
              <a:gd name="connsiteY68" fmla="*/ 1393822 h 6858000"/>
              <a:gd name="connsiteX69" fmla="*/ 2440004 w 6096000"/>
              <a:gd name="connsiteY69" fmla="*/ 1406520 h 6858000"/>
              <a:gd name="connsiteX70" fmla="*/ 2455877 w 6096000"/>
              <a:gd name="connsiteY70" fmla="*/ 1416044 h 6858000"/>
              <a:gd name="connsiteX71" fmla="*/ 2473321 w 6096000"/>
              <a:gd name="connsiteY71" fmla="*/ 1423997 h 6858000"/>
              <a:gd name="connsiteX72" fmla="*/ 2490797 w 6096000"/>
              <a:gd name="connsiteY72" fmla="*/ 1430346 h 6858000"/>
              <a:gd name="connsiteX73" fmla="*/ 2508274 w 6096000"/>
              <a:gd name="connsiteY73" fmla="*/ 1433520 h 6858000"/>
              <a:gd name="connsiteX74" fmla="*/ 2528892 w 6096000"/>
              <a:gd name="connsiteY74" fmla="*/ 1436695 h 6858000"/>
              <a:gd name="connsiteX75" fmla="*/ 2547939 w 6096000"/>
              <a:gd name="connsiteY75" fmla="*/ 1438266 h 6858000"/>
              <a:gd name="connsiteX76" fmla="*/ 2566986 w 6096000"/>
              <a:gd name="connsiteY76" fmla="*/ 1438266 h 6858000"/>
              <a:gd name="connsiteX77" fmla="*/ 2587637 w 6096000"/>
              <a:gd name="connsiteY77" fmla="*/ 1436695 h 6858000"/>
              <a:gd name="connsiteX78" fmla="*/ 2606684 w 6096000"/>
              <a:gd name="connsiteY78" fmla="*/ 1435091 h 6858000"/>
              <a:gd name="connsiteX79" fmla="*/ 2625732 w 6096000"/>
              <a:gd name="connsiteY79" fmla="*/ 1431917 h 6858000"/>
              <a:gd name="connsiteX80" fmla="*/ 2644779 w 6096000"/>
              <a:gd name="connsiteY80" fmla="*/ 1428742 h 6858000"/>
              <a:gd name="connsiteX81" fmla="*/ 2674954 w 6096000"/>
              <a:gd name="connsiteY81" fmla="*/ 1419218 h 6858000"/>
              <a:gd name="connsiteX82" fmla="*/ 2708270 w 6096000"/>
              <a:gd name="connsiteY82" fmla="*/ 1408124 h 6858000"/>
              <a:gd name="connsiteX83" fmla="*/ 2779714 w 6096000"/>
              <a:gd name="connsiteY83" fmla="*/ 1384298 h 6858000"/>
              <a:gd name="connsiteX84" fmla="*/ 2798761 w 6096000"/>
              <a:gd name="connsiteY84" fmla="*/ 1377949 h 6858000"/>
              <a:gd name="connsiteX85" fmla="*/ 2854332 w 6096000"/>
              <a:gd name="connsiteY85" fmla="*/ 1358902 h 6858000"/>
              <a:gd name="connsiteX86" fmla="*/ 2909903 w 6096000"/>
              <a:gd name="connsiteY86" fmla="*/ 1343029 h 6858000"/>
              <a:gd name="connsiteX87" fmla="*/ 2938474 w 6096000"/>
              <a:gd name="connsiteY87" fmla="*/ 1336680 h 6858000"/>
              <a:gd name="connsiteX88" fmla="*/ 2965474 w 6096000"/>
              <a:gd name="connsiteY88" fmla="*/ 1330331 h 6858000"/>
              <a:gd name="connsiteX89" fmla="*/ 2994044 w 6096000"/>
              <a:gd name="connsiteY89" fmla="*/ 1325553 h 6858000"/>
              <a:gd name="connsiteX90" fmla="*/ 3021012 w 6096000"/>
              <a:gd name="connsiteY90" fmla="*/ 1322378 h 6858000"/>
              <a:gd name="connsiteX91" fmla="*/ 3048012 w 6096000"/>
              <a:gd name="connsiteY91" fmla="*/ 1320807 h 6858000"/>
              <a:gd name="connsiteX92" fmla="*/ 3073408 w 6096000"/>
              <a:gd name="connsiteY92" fmla="*/ 1322378 h 6858000"/>
              <a:gd name="connsiteX93" fmla="*/ 3098804 w 6096000"/>
              <a:gd name="connsiteY93" fmla="*/ 1323982 h 6858000"/>
              <a:gd name="connsiteX94" fmla="*/ 3122630 w 6096000"/>
              <a:gd name="connsiteY94" fmla="*/ 1330331 h 6858000"/>
              <a:gd name="connsiteX95" fmla="*/ 3146423 w 6096000"/>
              <a:gd name="connsiteY95" fmla="*/ 1336680 h 6858000"/>
              <a:gd name="connsiteX96" fmla="*/ 3168644 w 6096000"/>
              <a:gd name="connsiteY96" fmla="*/ 1347775 h 6858000"/>
              <a:gd name="connsiteX97" fmla="*/ 3189295 w 6096000"/>
              <a:gd name="connsiteY97" fmla="*/ 1362076 h 6858000"/>
              <a:gd name="connsiteX98" fmla="*/ 3208343 w 6096000"/>
              <a:gd name="connsiteY98" fmla="*/ 1377949 h 6858000"/>
              <a:gd name="connsiteX99" fmla="*/ 3225819 w 6096000"/>
              <a:gd name="connsiteY99" fmla="*/ 1398600 h 6858000"/>
              <a:gd name="connsiteX100" fmla="*/ 3241692 w 6096000"/>
              <a:gd name="connsiteY100" fmla="*/ 1419218 h 6858000"/>
              <a:gd name="connsiteX101" fmla="*/ 3254390 w 6096000"/>
              <a:gd name="connsiteY101" fmla="*/ 1441440 h 6858000"/>
              <a:gd name="connsiteX102" fmla="*/ 3265484 w 6096000"/>
              <a:gd name="connsiteY102" fmla="*/ 1465266 h 6858000"/>
              <a:gd name="connsiteX103" fmla="*/ 3275008 w 6096000"/>
              <a:gd name="connsiteY103" fmla="*/ 1490662 h 6858000"/>
              <a:gd name="connsiteX104" fmla="*/ 3282961 w 6096000"/>
              <a:gd name="connsiteY104" fmla="*/ 1516058 h 6858000"/>
              <a:gd name="connsiteX105" fmla="*/ 3297230 w 6096000"/>
              <a:gd name="connsiteY105" fmla="*/ 1568455 h 6858000"/>
              <a:gd name="connsiteX106" fmla="*/ 3311532 w 6096000"/>
              <a:gd name="connsiteY106" fmla="*/ 1620851 h 6858000"/>
              <a:gd name="connsiteX107" fmla="*/ 3319484 w 6096000"/>
              <a:gd name="connsiteY107" fmla="*/ 1647818 h 6858000"/>
              <a:gd name="connsiteX108" fmla="*/ 3327404 w 6096000"/>
              <a:gd name="connsiteY108" fmla="*/ 1673215 h 6858000"/>
              <a:gd name="connsiteX109" fmla="*/ 3336928 w 6096000"/>
              <a:gd name="connsiteY109" fmla="*/ 1698611 h 6858000"/>
              <a:gd name="connsiteX110" fmla="*/ 3346452 w 6096000"/>
              <a:gd name="connsiteY110" fmla="*/ 1722437 h 6858000"/>
              <a:gd name="connsiteX111" fmla="*/ 3360754 w 6096000"/>
              <a:gd name="connsiteY111" fmla="*/ 1746262 h 6858000"/>
              <a:gd name="connsiteX112" fmla="*/ 3375023 w 6096000"/>
              <a:gd name="connsiteY112" fmla="*/ 1766880 h 6858000"/>
              <a:gd name="connsiteX113" fmla="*/ 3387721 w 6096000"/>
              <a:gd name="connsiteY113" fmla="*/ 1782753 h 6858000"/>
              <a:gd name="connsiteX114" fmla="*/ 3398848 w 6096000"/>
              <a:gd name="connsiteY114" fmla="*/ 1795451 h 6858000"/>
              <a:gd name="connsiteX115" fmla="*/ 3413117 w 6096000"/>
              <a:gd name="connsiteY115" fmla="*/ 1806578 h 6858000"/>
              <a:gd name="connsiteX116" fmla="*/ 3425848 w 6096000"/>
              <a:gd name="connsiteY116" fmla="*/ 1816102 h 6858000"/>
              <a:gd name="connsiteX117" fmla="*/ 3440117 w 6096000"/>
              <a:gd name="connsiteY117" fmla="*/ 1824022 h 6858000"/>
              <a:gd name="connsiteX118" fmla="*/ 3454419 w 6096000"/>
              <a:gd name="connsiteY118" fmla="*/ 1830404 h 6858000"/>
              <a:gd name="connsiteX119" fmla="*/ 3468688 w 6096000"/>
              <a:gd name="connsiteY119" fmla="*/ 1835149 h 6858000"/>
              <a:gd name="connsiteX120" fmla="*/ 3484561 w 6096000"/>
              <a:gd name="connsiteY120" fmla="*/ 1838324 h 6858000"/>
              <a:gd name="connsiteX121" fmla="*/ 3498863 w 6096000"/>
              <a:gd name="connsiteY121" fmla="*/ 1839927 h 6858000"/>
              <a:gd name="connsiteX122" fmla="*/ 3514735 w 6096000"/>
              <a:gd name="connsiteY122" fmla="*/ 1841498 h 6858000"/>
              <a:gd name="connsiteX123" fmla="*/ 3530608 w 6096000"/>
              <a:gd name="connsiteY123" fmla="*/ 1841498 h 6858000"/>
              <a:gd name="connsiteX124" fmla="*/ 3546481 w 6096000"/>
              <a:gd name="connsiteY124" fmla="*/ 1839927 h 6858000"/>
              <a:gd name="connsiteX125" fmla="*/ 3562354 w 6096000"/>
              <a:gd name="connsiteY125" fmla="*/ 1836753 h 6858000"/>
              <a:gd name="connsiteX126" fmla="*/ 3578226 w 6096000"/>
              <a:gd name="connsiteY126" fmla="*/ 1833578 h 6858000"/>
              <a:gd name="connsiteX127" fmla="*/ 3608401 w 6096000"/>
              <a:gd name="connsiteY127" fmla="*/ 1822451 h 6858000"/>
              <a:gd name="connsiteX128" fmla="*/ 3640146 w 6096000"/>
              <a:gd name="connsiteY128" fmla="*/ 1809753 h 6858000"/>
              <a:gd name="connsiteX129" fmla="*/ 3670321 w 6096000"/>
              <a:gd name="connsiteY129" fmla="*/ 1793880 h 6858000"/>
              <a:gd name="connsiteX130" fmla="*/ 3700463 w 6096000"/>
              <a:gd name="connsiteY130" fmla="*/ 1774833 h 6858000"/>
              <a:gd name="connsiteX131" fmla="*/ 3729034 w 6096000"/>
              <a:gd name="connsiteY131" fmla="*/ 1754182 h 6858000"/>
              <a:gd name="connsiteX132" fmla="*/ 3754430 w 6096000"/>
              <a:gd name="connsiteY132" fmla="*/ 1731960 h 6858000"/>
              <a:gd name="connsiteX133" fmla="*/ 3778255 w 6096000"/>
              <a:gd name="connsiteY133" fmla="*/ 1709738 h 6858000"/>
              <a:gd name="connsiteX134" fmla="*/ 3800477 w 6096000"/>
              <a:gd name="connsiteY134" fmla="*/ 1685913 h 6858000"/>
              <a:gd name="connsiteX135" fmla="*/ 3819524 w 6096000"/>
              <a:gd name="connsiteY135" fmla="*/ 1662120 h 6858000"/>
              <a:gd name="connsiteX136" fmla="*/ 3841746 w 6096000"/>
              <a:gd name="connsiteY136" fmla="*/ 1630375 h 6858000"/>
              <a:gd name="connsiteX137" fmla="*/ 3860794 w 6096000"/>
              <a:gd name="connsiteY137" fmla="*/ 1598597 h 6858000"/>
              <a:gd name="connsiteX138" fmla="*/ 3878270 w 6096000"/>
              <a:gd name="connsiteY138" fmla="*/ 1565280 h 6858000"/>
              <a:gd name="connsiteX139" fmla="*/ 3895746 w 6096000"/>
              <a:gd name="connsiteY139" fmla="*/ 1530360 h 6858000"/>
              <a:gd name="connsiteX140" fmla="*/ 3913190 w 6096000"/>
              <a:gd name="connsiteY140" fmla="*/ 1497011 h 6858000"/>
              <a:gd name="connsiteX141" fmla="*/ 3930666 w 6096000"/>
              <a:gd name="connsiteY141" fmla="*/ 1462091 h 6858000"/>
              <a:gd name="connsiteX142" fmla="*/ 3949714 w 6096000"/>
              <a:gd name="connsiteY142" fmla="*/ 1428742 h 6858000"/>
              <a:gd name="connsiteX143" fmla="*/ 3970332 w 6096000"/>
              <a:gd name="connsiteY143" fmla="*/ 1396997 h 6858000"/>
              <a:gd name="connsiteX144" fmla="*/ 3981459 w 6096000"/>
              <a:gd name="connsiteY144" fmla="*/ 1382727 h 6858000"/>
              <a:gd name="connsiteX145" fmla="*/ 3994157 w 6096000"/>
              <a:gd name="connsiteY145" fmla="*/ 1366822 h 6858000"/>
              <a:gd name="connsiteX146" fmla="*/ 4008459 w 6096000"/>
              <a:gd name="connsiteY146" fmla="*/ 1354124 h 6858000"/>
              <a:gd name="connsiteX147" fmla="*/ 4022728 w 6096000"/>
              <a:gd name="connsiteY147" fmla="*/ 1339855 h 6858000"/>
              <a:gd name="connsiteX148" fmla="*/ 4038601 w 6096000"/>
              <a:gd name="connsiteY148" fmla="*/ 1328727 h 6858000"/>
              <a:gd name="connsiteX149" fmla="*/ 4056077 w 6096000"/>
              <a:gd name="connsiteY149" fmla="*/ 1317633 h 6858000"/>
              <a:gd name="connsiteX150" fmla="*/ 4071950 w 6096000"/>
              <a:gd name="connsiteY150" fmla="*/ 1308109 h 6858000"/>
              <a:gd name="connsiteX151" fmla="*/ 4089394 w 6096000"/>
              <a:gd name="connsiteY151" fmla="*/ 1300157 h 6858000"/>
              <a:gd name="connsiteX152" fmla="*/ 4106870 w 6096000"/>
              <a:gd name="connsiteY152" fmla="*/ 1292237 h 6858000"/>
              <a:gd name="connsiteX153" fmla="*/ 4124346 w 6096000"/>
              <a:gd name="connsiteY153" fmla="*/ 1287458 h 6858000"/>
              <a:gd name="connsiteX154" fmla="*/ 4143394 w 6096000"/>
              <a:gd name="connsiteY154" fmla="*/ 1284284 h 6858000"/>
              <a:gd name="connsiteX155" fmla="*/ 4160837 w 6096000"/>
              <a:gd name="connsiteY155" fmla="*/ 1282713 h 6858000"/>
              <a:gd name="connsiteX156" fmla="*/ 4179884 w 6096000"/>
              <a:gd name="connsiteY156" fmla="*/ 1282713 h 6858000"/>
              <a:gd name="connsiteX157" fmla="*/ 4197361 w 6096000"/>
              <a:gd name="connsiteY157" fmla="*/ 1285887 h 6858000"/>
              <a:gd name="connsiteX158" fmla="*/ 4214804 w 6096000"/>
              <a:gd name="connsiteY158" fmla="*/ 1290633 h 6858000"/>
              <a:gd name="connsiteX159" fmla="*/ 4232281 w 6096000"/>
              <a:gd name="connsiteY159" fmla="*/ 1298586 h 6858000"/>
              <a:gd name="connsiteX160" fmla="*/ 4243408 w 6096000"/>
              <a:gd name="connsiteY160" fmla="*/ 1304935 h 6858000"/>
              <a:gd name="connsiteX161" fmla="*/ 4254503 w 6096000"/>
              <a:gd name="connsiteY161" fmla="*/ 1311284 h 6858000"/>
              <a:gd name="connsiteX162" fmla="*/ 4264026 w 6096000"/>
              <a:gd name="connsiteY162" fmla="*/ 1319204 h 6858000"/>
              <a:gd name="connsiteX163" fmla="*/ 4273550 w 6096000"/>
              <a:gd name="connsiteY163" fmla="*/ 1328727 h 6858000"/>
              <a:gd name="connsiteX164" fmla="*/ 4287852 w 6096000"/>
              <a:gd name="connsiteY164" fmla="*/ 1347775 h 6858000"/>
              <a:gd name="connsiteX165" fmla="*/ 4302121 w 6096000"/>
              <a:gd name="connsiteY165" fmla="*/ 1368426 h 6858000"/>
              <a:gd name="connsiteX166" fmla="*/ 4311644 w 6096000"/>
              <a:gd name="connsiteY166" fmla="*/ 1392251 h 6858000"/>
              <a:gd name="connsiteX167" fmla="*/ 4321168 w 6096000"/>
              <a:gd name="connsiteY167" fmla="*/ 1416044 h 6858000"/>
              <a:gd name="connsiteX168" fmla="*/ 4329121 w 6096000"/>
              <a:gd name="connsiteY168" fmla="*/ 1441440 h 6858000"/>
              <a:gd name="connsiteX169" fmla="*/ 4335470 w 6096000"/>
              <a:gd name="connsiteY169" fmla="*/ 1468440 h 6858000"/>
              <a:gd name="connsiteX170" fmla="*/ 4346564 w 6096000"/>
              <a:gd name="connsiteY170" fmla="*/ 1524011 h 6858000"/>
              <a:gd name="connsiteX171" fmla="*/ 4357692 w 6096000"/>
              <a:gd name="connsiteY171" fmla="*/ 1581153 h 6858000"/>
              <a:gd name="connsiteX172" fmla="*/ 4365644 w 6096000"/>
              <a:gd name="connsiteY172" fmla="*/ 1608153 h 6858000"/>
              <a:gd name="connsiteX173" fmla="*/ 4373564 w 6096000"/>
              <a:gd name="connsiteY173" fmla="*/ 1635120 h 6858000"/>
              <a:gd name="connsiteX174" fmla="*/ 4384692 w 6096000"/>
              <a:gd name="connsiteY174" fmla="*/ 1660517 h 6858000"/>
              <a:gd name="connsiteX175" fmla="*/ 4397390 w 6096000"/>
              <a:gd name="connsiteY175" fmla="*/ 1684342 h 6858000"/>
              <a:gd name="connsiteX176" fmla="*/ 4405310 w 6096000"/>
              <a:gd name="connsiteY176" fmla="*/ 1697040 h 6858000"/>
              <a:gd name="connsiteX177" fmla="*/ 4414834 w 6096000"/>
              <a:gd name="connsiteY177" fmla="*/ 1708135 h 6858000"/>
              <a:gd name="connsiteX178" fmla="*/ 4424357 w 6096000"/>
              <a:gd name="connsiteY178" fmla="*/ 1719262 h 6858000"/>
              <a:gd name="connsiteX179" fmla="*/ 4433881 w 6096000"/>
              <a:gd name="connsiteY179" fmla="*/ 1730389 h 6858000"/>
              <a:gd name="connsiteX180" fmla="*/ 4456103 w 6096000"/>
              <a:gd name="connsiteY180" fmla="*/ 1749436 h 6858000"/>
              <a:gd name="connsiteX181" fmla="*/ 4481532 w 6096000"/>
              <a:gd name="connsiteY181" fmla="*/ 1763706 h 6858000"/>
              <a:gd name="connsiteX182" fmla="*/ 4494230 w 6096000"/>
              <a:gd name="connsiteY182" fmla="*/ 1771658 h 6858000"/>
              <a:gd name="connsiteX183" fmla="*/ 4513277 w 6096000"/>
              <a:gd name="connsiteY183" fmla="*/ 1779578 h 6858000"/>
              <a:gd name="connsiteX184" fmla="*/ 4533896 w 6096000"/>
              <a:gd name="connsiteY184" fmla="*/ 1785927 h 6858000"/>
              <a:gd name="connsiteX185" fmla="*/ 4554546 w 6096000"/>
              <a:gd name="connsiteY185" fmla="*/ 1792277 h 6858000"/>
              <a:gd name="connsiteX186" fmla="*/ 4575164 w 6096000"/>
              <a:gd name="connsiteY186" fmla="*/ 1795451 h 6858000"/>
              <a:gd name="connsiteX187" fmla="*/ 4597419 w 6096000"/>
              <a:gd name="connsiteY187" fmla="*/ 1798626 h 6858000"/>
              <a:gd name="connsiteX188" fmla="*/ 4619641 w 6096000"/>
              <a:gd name="connsiteY188" fmla="*/ 1800229 h 6858000"/>
              <a:gd name="connsiteX189" fmla="*/ 4641863 w 6096000"/>
              <a:gd name="connsiteY189" fmla="*/ 1800229 h 6858000"/>
              <a:gd name="connsiteX190" fmla="*/ 4664084 w 6096000"/>
              <a:gd name="connsiteY190" fmla="*/ 1798626 h 6858000"/>
              <a:gd name="connsiteX191" fmla="*/ 4686306 w 6096000"/>
              <a:gd name="connsiteY191" fmla="*/ 1795451 h 6858000"/>
              <a:gd name="connsiteX192" fmla="*/ 4708528 w 6096000"/>
              <a:gd name="connsiteY192" fmla="*/ 1792277 h 6858000"/>
              <a:gd name="connsiteX193" fmla="*/ 4730750 w 6096000"/>
              <a:gd name="connsiteY193" fmla="*/ 1787531 h 6858000"/>
              <a:gd name="connsiteX194" fmla="*/ 4751401 w 6096000"/>
              <a:gd name="connsiteY194" fmla="*/ 1781182 h 6858000"/>
              <a:gd name="connsiteX195" fmla="*/ 4773623 w 6096000"/>
              <a:gd name="connsiteY195" fmla="*/ 1773229 h 6858000"/>
              <a:gd name="connsiteX196" fmla="*/ 4792670 w 6096000"/>
              <a:gd name="connsiteY196" fmla="*/ 1763706 h 6858000"/>
              <a:gd name="connsiteX197" fmla="*/ 4813288 w 6096000"/>
              <a:gd name="connsiteY197" fmla="*/ 1754182 h 6858000"/>
              <a:gd name="connsiteX198" fmla="*/ 4832368 w 6096000"/>
              <a:gd name="connsiteY198" fmla="*/ 1743087 h 6858000"/>
              <a:gd name="connsiteX199" fmla="*/ 4857764 w 6096000"/>
              <a:gd name="connsiteY199" fmla="*/ 1725611 h 6858000"/>
              <a:gd name="connsiteX200" fmla="*/ 4881557 w 6096000"/>
              <a:gd name="connsiteY200" fmla="*/ 1708135 h 6858000"/>
              <a:gd name="connsiteX201" fmla="*/ 4905383 w 6096000"/>
              <a:gd name="connsiteY201" fmla="*/ 1689087 h 6858000"/>
              <a:gd name="connsiteX202" fmla="*/ 4926001 w 6096000"/>
              <a:gd name="connsiteY202" fmla="*/ 1668469 h 6858000"/>
              <a:gd name="connsiteX203" fmla="*/ 4948256 w 6096000"/>
              <a:gd name="connsiteY203" fmla="*/ 1646247 h 6858000"/>
              <a:gd name="connsiteX204" fmla="*/ 4967303 w 6096000"/>
              <a:gd name="connsiteY204" fmla="*/ 1624026 h 6858000"/>
              <a:gd name="connsiteX205" fmla="*/ 4987921 w 6096000"/>
              <a:gd name="connsiteY205" fmla="*/ 1600200 h 6858000"/>
              <a:gd name="connsiteX206" fmla="*/ 5005397 w 6096000"/>
              <a:gd name="connsiteY206" fmla="*/ 1576375 h 6858000"/>
              <a:gd name="connsiteX207" fmla="*/ 5041888 w 6096000"/>
              <a:gd name="connsiteY207" fmla="*/ 1525582 h 6858000"/>
              <a:gd name="connsiteX208" fmla="*/ 5076841 w 6096000"/>
              <a:gd name="connsiteY208" fmla="*/ 1474789 h 6858000"/>
              <a:gd name="connsiteX209" fmla="*/ 5141903 w 6096000"/>
              <a:gd name="connsiteY209" fmla="*/ 1369997 h 6858000"/>
              <a:gd name="connsiteX210" fmla="*/ 5170506 w 6096000"/>
              <a:gd name="connsiteY210" fmla="*/ 1323982 h 6858000"/>
              <a:gd name="connsiteX211" fmla="*/ 5200648 w 6096000"/>
              <a:gd name="connsiteY211" fmla="*/ 1279538 h 6858000"/>
              <a:gd name="connsiteX212" fmla="*/ 5232394 w 6096000"/>
              <a:gd name="connsiteY212" fmla="*/ 1236666 h 6858000"/>
              <a:gd name="connsiteX213" fmla="*/ 5249870 w 6096000"/>
              <a:gd name="connsiteY213" fmla="*/ 1216015 h 6858000"/>
              <a:gd name="connsiteX214" fmla="*/ 5267314 w 6096000"/>
              <a:gd name="connsiteY214" fmla="*/ 1195397 h 6858000"/>
              <a:gd name="connsiteX215" fmla="*/ 5284790 w 6096000"/>
              <a:gd name="connsiteY215" fmla="*/ 1176349 h 6858000"/>
              <a:gd name="connsiteX216" fmla="*/ 5303837 w 6096000"/>
              <a:gd name="connsiteY216" fmla="*/ 1158873 h 6858000"/>
              <a:gd name="connsiteX217" fmla="*/ 5324488 w 6096000"/>
              <a:gd name="connsiteY217" fmla="*/ 1141396 h 6858000"/>
              <a:gd name="connsiteX218" fmla="*/ 5345106 w 6096000"/>
              <a:gd name="connsiteY218" fmla="*/ 1125524 h 6858000"/>
              <a:gd name="connsiteX219" fmla="*/ 5367328 w 6096000"/>
              <a:gd name="connsiteY219" fmla="*/ 1111255 h 6858000"/>
              <a:gd name="connsiteX220" fmla="*/ 5389550 w 6096000"/>
              <a:gd name="connsiteY220" fmla="*/ 1096953 h 6858000"/>
              <a:gd name="connsiteX221" fmla="*/ 5414979 w 6096000"/>
              <a:gd name="connsiteY221" fmla="*/ 1085858 h 6858000"/>
              <a:gd name="connsiteX222" fmla="*/ 5440376 w 6096000"/>
              <a:gd name="connsiteY222" fmla="*/ 1074731 h 6858000"/>
              <a:gd name="connsiteX223" fmla="*/ 5462597 w 6096000"/>
              <a:gd name="connsiteY223" fmla="*/ 1068382 h 6858000"/>
              <a:gd name="connsiteX224" fmla="*/ 5483216 w 6096000"/>
              <a:gd name="connsiteY224" fmla="*/ 1063637 h 6858000"/>
              <a:gd name="connsiteX225" fmla="*/ 5502263 w 6096000"/>
              <a:gd name="connsiteY225" fmla="*/ 1060462 h 6858000"/>
              <a:gd name="connsiteX226" fmla="*/ 5521343 w 6096000"/>
              <a:gd name="connsiteY226" fmla="*/ 1058858 h 6858000"/>
              <a:gd name="connsiteX227" fmla="*/ 5538786 w 6096000"/>
              <a:gd name="connsiteY227" fmla="*/ 1058858 h 6858000"/>
              <a:gd name="connsiteX228" fmla="*/ 5556263 w 6096000"/>
              <a:gd name="connsiteY228" fmla="*/ 1060462 h 6858000"/>
              <a:gd name="connsiteX229" fmla="*/ 5570532 w 6096000"/>
              <a:gd name="connsiteY229" fmla="*/ 1063637 h 6858000"/>
              <a:gd name="connsiteX230" fmla="*/ 5586404 w 6096000"/>
              <a:gd name="connsiteY230" fmla="*/ 1068382 h 6858000"/>
              <a:gd name="connsiteX231" fmla="*/ 5599103 w 6096000"/>
              <a:gd name="connsiteY231" fmla="*/ 1074731 h 6858000"/>
              <a:gd name="connsiteX232" fmla="*/ 5611801 w 6096000"/>
              <a:gd name="connsiteY232" fmla="*/ 1082684 h 6858000"/>
              <a:gd name="connsiteX233" fmla="*/ 5624499 w 6096000"/>
              <a:gd name="connsiteY233" fmla="*/ 1090604 h 6858000"/>
              <a:gd name="connsiteX234" fmla="*/ 5635626 w 6096000"/>
              <a:gd name="connsiteY234" fmla="*/ 1100127 h 6858000"/>
              <a:gd name="connsiteX235" fmla="*/ 5646754 w 6096000"/>
              <a:gd name="connsiteY235" fmla="*/ 1111255 h 6858000"/>
              <a:gd name="connsiteX236" fmla="*/ 5657848 w 6096000"/>
              <a:gd name="connsiteY236" fmla="*/ 1123953 h 6858000"/>
              <a:gd name="connsiteX237" fmla="*/ 5676896 w 6096000"/>
              <a:gd name="connsiteY237" fmla="*/ 1149349 h 6858000"/>
              <a:gd name="connsiteX238" fmla="*/ 5695943 w 6096000"/>
              <a:gd name="connsiteY238" fmla="*/ 1176349 h 6858000"/>
              <a:gd name="connsiteX239" fmla="*/ 5711816 w 6096000"/>
              <a:gd name="connsiteY239" fmla="*/ 1206491 h 6858000"/>
              <a:gd name="connsiteX240" fmla="*/ 5745164 w 6096000"/>
              <a:gd name="connsiteY240" fmla="*/ 1268411 h 6858000"/>
              <a:gd name="connsiteX241" fmla="*/ 5762641 w 6096000"/>
              <a:gd name="connsiteY241" fmla="*/ 1300157 h 6858000"/>
              <a:gd name="connsiteX242" fmla="*/ 5780084 w 6096000"/>
              <a:gd name="connsiteY242" fmla="*/ 1330331 h 6858000"/>
              <a:gd name="connsiteX243" fmla="*/ 5800736 w 6096000"/>
              <a:gd name="connsiteY243" fmla="*/ 1358902 h 6858000"/>
              <a:gd name="connsiteX244" fmla="*/ 5821354 w 6096000"/>
              <a:gd name="connsiteY244" fmla="*/ 1384298 h 6858000"/>
              <a:gd name="connsiteX245" fmla="*/ 5835656 w 6096000"/>
              <a:gd name="connsiteY245" fmla="*/ 1398600 h 6858000"/>
              <a:gd name="connsiteX246" fmla="*/ 5851528 w 6096000"/>
              <a:gd name="connsiteY246" fmla="*/ 1412869 h 6858000"/>
              <a:gd name="connsiteX247" fmla="*/ 5865830 w 6096000"/>
              <a:gd name="connsiteY247" fmla="*/ 1425567 h 6858000"/>
              <a:gd name="connsiteX248" fmla="*/ 5881703 w 6096000"/>
              <a:gd name="connsiteY248" fmla="*/ 1438266 h 6858000"/>
              <a:gd name="connsiteX249" fmla="*/ 5899146 w 6096000"/>
              <a:gd name="connsiteY249" fmla="*/ 1447789 h 6858000"/>
              <a:gd name="connsiteX250" fmla="*/ 5915019 w 6096000"/>
              <a:gd name="connsiteY250" fmla="*/ 1458917 h 6858000"/>
              <a:gd name="connsiteX251" fmla="*/ 5932496 w 6096000"/>
              <a:gd name="connsiteY251" fmla="*/ 1466837 h 6858000"/>
              <a:gd name="connsiteX252" fmla="*/ 5949939 w 6096000"/>
              <a:gd name="connsiteY252" fmla="*/ 1474789 h 6858000"/>
              <a:gd name="connsiteX253" fmla="*/ 5967416 w 6096000"/>
              <a:gd name="connsiteY253" fmla="*/ 1481138 h 6858000"/>
              <a:gd name="connsiteX254" fmla="*/ 5984892 w 6096000"/>
              <a:gd name="connsiteY254" fmla="*/ 1487487 h 6858000"/>
              <a:gd name="connsiteX255" fmla="*/ 6021383 w 6096000"/>
              <a:gd name="connsiteY255" fmla="*/ 1497011 h 6858000"/>
              <a:gd name="connsiteX256" fmla="*/ 6059477 w 6096000"/>
              <a:gd name="connsiteY256" fmla="*/ 1503360 h 6858000"/>
              <a:gd name="connsiteX257" fmla="*/ 6096000 w 6096000"/>
              <a:gd name="connsiteY257" fmla="*/ 1504964 h 6858000"/>
              <a:gd name="connsiteX258" fmla="*/ 6096000 w 6096000"/>
              <a:gd name="connsiteY258" fmla="*/ 5054594 h 6858000"/>
              <a:gd name="connsiteX259" fmla="*/ 6049954 w 6096000"/>
              <a:gd name="connsiteY259" fmla="*/ 4949837 h 6858000"/>
              <a:gd name="connsiteX260" fmla="*/ 6000765 w 6096000"/>
              <a:gd name="connsiteY260" fmla="*/ 4845044 h 6858000"/>
              <a:gd name="connsiteX261" fmla="*/ 5957892 w 6096000"/>
              <a:gd name="connsiteY261" fmla="*/ 4754553 h 6858000"/>
              <a:gd name="connsiteX262" fmla="*/ 5913448 w 6096000"/>
              <a:gd name="connsiteY262" fmla="*/ 4664062 h 6858000"/>
              <a:gd name="connsiteX263" fmla="*/ 5865830 w 6096000"/>
              <a:gd name="connsiteY263" fmla="*/ 4573604 h 6858000"/>
              <a:gd name="connsiteX264" fmla="*/ 5816608 w 6096000"/>
              <a:gd name="connsiteY264" fmla="*/ 4484684 h 6858000"/>
              <a:gd name="connsiteX265" fmla="*/ 5789608 w 6096000"/>
              <a:gd name="connsiteY265" fmla="*/ 4438637 h 6858000"/>
              <a:gd name="connsiteX266" fmla="*/ 5754688 w 6096000"/>
              <a:gd name="connsiteY266" fmla="*/ 4386273 h 6858000"/>
              <a:gd name="connsiteX267" fmla="*/ 5680070 w 6096000"/>
              <a:gd name="connsiteY267" fmla="*/ 4278306 h 6858000"/>
              <a:gd name="connsiteX268" fmla="*/ 5616579 w 6096000"/>
              <a:gd name="connsiteY268" fmla="*/ 4189418 h 6858000"/>
              <a:gd name="connsiteX269" fmla="*/ 5589579 w 6096000"/>
              <a:gd name="connsiteY269" fmla="*/ 4152895 h 6858000"/>
              <a:gd name="connsiteX270" fmla="*/ 5565786 w 6096000"/>
              <a:gd name="connsiteY270" fmla="*/ 4278306 h 6858000"/>
              <a:gd name="connsiteX271" fmla="*/ 5546739 w 6096000"/>
              <a:gd name="connsiteY271" fmla="*/ 4376749 h 6858000"/>
              <a:gd name="connsiteX272" fmla="*/ 5532437 w 6096000"/>
              <a:gd name="connsiteY272" fmla="*/ 4446589 h 6858000"/>
              <a:gd name="connsiteX273" fmla="*/ 5510216 w 6096000"/>
              <a:gd name="connsiteY273" fmla="*/ 4552953 h 6858000"/>
              <a:gd name="connsiteX274" fmla="*/ 5489564 w 6096000"/>
              <a:gd name="connsiteY274" fmla="*/ 4659317 h 6858000"/>
              <a:gd name="connsiteX275" fmla="*/ 5472121 w 6096000"/>
              <a:gd name="connsiteY275" fmla="*/ 4765680 h 6858000"/>
              <a:gd name="connsiteX276" fmla="*/ 5457819 w 6096000"/>
              <a:gd name="connsiteY276" fmla="*/ 4872044 h 6858000"/>
              <a:gd name="connsiteX277" fmla="*/ 5445121 w 6096000"/>
              <a:gd name="connsiteY277" fmla="*/ 4979978 h 6858000"/>
              <a:gd name="connsiteX278" fmla="*/ 5435597 w 6096000"/>
              <a:gd name="connsiteY278" fmla="*/ 5087946 h 6858000"/>
              <a:gd name="connsiteX279" fmla="*/ 5429248 w 6096000"/>
              <a:gd name="connsiteY279" fmla="*/ 5195880 h 6858000"/>
              <a:gd name="connsiteX280" fmla="*/ 5424503 w 6096000"/>
              <a:gd name="connsiteY280" fmla="*/ 5302244 h 6858000"/>
              <a:gd name="connsiteX281" fmla="*/ 5248266 w 6096000"/>
              <a:gd name="connsiteY281" fmla="*/ 5067295 h 6858000"/>
              <a:gd name="connsiteX282" fmla="*/ 5149856 w 6096000"/>
              <a:gd name="connsiteY282" fmla="*/ 4940313 h 6858000"/>
              <a:gd name="connsiteX283" fmla="*/ 5100634 w 6096000"/>
              <a:gd name="connsiteY283" fmla="*/ 4876789 h 6858000"/>
              <a:gd name="connsiteX284" fmla="*/ 5048237 w 6096000"/>
              <a:gd name="connsiteY284" fmla="*/ 4811728 h 6858000"/>
              <a:gd name="connsiteX285" fmla="*/ 4995874 w 6096000"/>
              <a:gd name="connsiteY285" fmla="*/ 4749808 h 6858000"/>
              <a:gd name="connsiteX286" fmla="*/ 4941906 w 6096000"/>
              <a:gd name="connsiteY286" fmla="*/ 4687888 h 6858000"/>
              <a:gd name="connsiteX287" fmla="*/ 4887906 w 6096000"/>
              <a:gd name="connsiteY287" fmla="*/ 4627571 h 6858000"/>
              <a:gd name="connsiteX288" fmla="*/ 4833939 w 6096000"/>
              <a:gd name="connsiteY288" fmla="*/ 4570429 h 6858000"/>
              <a:gd name="connsiteX289" fmla="*/ 4779972 w 6096000"/>
              <a:gd name="connsiteY289" fmla="*/ 4516429 h 6858000"/>
              <a:gd name="connsiteX290" fmla="*/ 4724401 w 6096000"/>
              <a:gd name="connsiteY290" fmla="*/ 4465637 h 6858000"/>
              <a:gd name="connsiteX291" fmla="*/ 4670434 w 6096000"/>
              <a:gd name="connsiteY291" fmla="*/ 4419589 h 6858000"/>
              <a:gd name="connsiteX292" fmla="*/ 4616466 w 6096000"/>
              <a:gd name="connsiteY292" fmla="*/ 4378320 h 6858000"/>
              <a:gd name="connsiteX293" fmla="*/ 4614863 w 6096000"/>
              <a:gd name="connsiteY293" fmla="*/ 4452938 h 6858000"/>
              <a:gd name="connsiteX294" fmla="*/ 4613292 w 6096000"/>
              <a:gd name="connsiteY294" fmla="*/ 4530731 h 6858000"/>
              <a:gd name="connsiteX295" fmla="*/ 4614863 w 6096000"/>
              <a:gd name="connsiteY295" fmla="*/ 4695840 h 6858000"/>
              <a:gd name="connsiteX296" fmla="*/ 4619641 w 6096000"/>
              <a:gd name="connsiteY296" fmla="*/ 4868869 h 6858000"/>
              <a:gd name="connsiteX297" fmla="*/ 4627561 w 6096000"/>
              <a:gd name="connsiteY297" fmla="*/ 5046677 h 6858000"/>
              <a:gd name="connsiteX298" fmla="*/ 4641863 w 6096000"/>
              <a:gd name="connsiteY298" fmla="*/ 5397513 h 6858000"/>
              <a:gd name="connsiteX299" fmla="*/ 4646608 w 6096000"/>
              <a:gd name="connsiteY299" fmla="*/ 5562589 h 6858000"/>
              <a:gd name="connsiteX300" fmla="*/ 4648212 w 6096000"/>
              <a:gd name="connsiteY300" fmla="*/ 5715000 h 6858000"/>
              <a:gd name="connsiteX301" fmla="*/ 4433881 w 6096000"/>
              <a:gd name="connsiteY301" fmla="*/ 5510226 h 6858000"/>
              <a:gd name="connsiteX302" fmla="*/ 4217979 w 6096000"/>
              <a:gd name="connsiteY302" fmla="*/ 5308593 h 6858000"/>
              <a:gd name="connsiteX303" fmla="*/ 3998903 w 6096000"/>
              <a:gd name="connsiteY303" fmla="*/ 5108564 h 6858000"/>
              <a:gd name="connsiteX304" fmla="*/ 3778255 w 6096000"/>
              <a:gd name="connsiteY304" fmla="*/ 4911709 h 6858000"/>
              <a:gd name="connsiteX305" fmla="*/ 3740161 w 6096000"/>
              <a:gd name="connsiteY305" fmla="*/ 6145200 h 6858000"/>
              <a:gd name="connsiteX306" fmla="*/ 2757492 w 6096000"/>
              <a:gd name="connsiteY306" fmla="*/ 5508622 h 6858000"/>
              <a:gd name="connsiteX307" fmla="*/ 2814634 w 6096000"/>
              <a:gd name="connsiteY307" fmla="*/ 5680080 h 6858000"/>
              <a:gd name="connsiteX308" fmla="*/ 2871808 w 6096000"/>
              <a:gd name="connsiteY308" fmla="*/ 5851538 h 6858000"/>
              <a:gd name="connsiteX309" fmla="*/ 2930521 w 6096000"/>
              <a:gd name="connsiteY309" fmla="*/ 6022964 h 6858000"/>
              <a:gd name="connsiteX310" fmla="*/ 2992441 w 6096000"/>
              <a:gd name="connsiteY310" fmla="*/ 6192851 h 6858000"/>
              <a:gd name="connsiteX311" fmla="*/ 3055932 w 6096000"/>
              <a:gd name="connsiteY311" fmla="*/ 6361102 h 6858000"/>
              <a:gd name="connsiteX312" fmla="*/ 3089281 w 6096000"/>
              <a:gd name="connsiteY312" fmla="*/ 6445244 h 6858000"/>
              <a:gd name="connsiteX313" fmla="*/ 3124201 w 6096000"/>
              <a:gd name="connsiteY313" fmla="*/ 6529386 h 6858000"/>
              <a:gd name="connsiteX314" fmla="*/ 3159121 w 6096000"/>
              <a:gd name="connsiteY314" fmla="*/ 6611924 h 6858000"/>
              <a:gd name="connsiteX315" fmla="*/ 3195644 w 6096000"/>
              <a:gd name="connsiteY315" fmla="*/ 6694495 h 6858000"/>
              <a:gd name="connsiteX316" fmla="*/ 3232168 w 6096000"/>
              <a:gd name="connsiteY316" fmla="*/ 6777033 h 6858000"/>
              <a:gd name="connsiteX317" fmla="*/ 3271834 w 6096000"/>
              <a:gd name="connsiteY317" fmla="*/ 6858000 h 6858000"/>
              <a:gd name="connsiteX318" fmla="*/ 0 w 6096000"/>
              <a:gd name="connsiteY31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2636859" y="0"/>
                </a:lnTo>
                <a:lnTo>
                  <a:pt x="2592383" y="15873"/>
                </a:lnTo>
                <a:lnTo>
                  <a:pt x="2547939" y="34920"/>
                </a:lnTo>
                <a:lnTo>
                  <a:pt x="2527321" y="44444"/>
                </a:lnTo>
                <a:lnTo>
                  <a:pt x="2506670" y="55571"/>
                </a:lnTo>
                <a:lnTo>
                  <a:pt x="2487623" y="68269"/>
                </a:lnTo>
                <a:lnTo>
                  <a:pt x="2468575" y="80967"/>
                </a:lnTo>
                <a:lnTo>
                  <a:pt x="2451099" y="95236"/>
                </a:lnTo>
                <a:lnTo>
                  <a:pt x="2435226" y="109538"/>
                </a:lnTo>
                <a:lnTo>
                  <a:pt x="2422528" y="125411"/>
                </a:lnTo>
                <a:lnTo>
                  <a:pt x="2409830" y="142887"/>
                </a:lnTo>
                <a:lnTo>
                  <a:pt x="2398735" y="160331"/>
                </a:lnTo>
                <a:lnTo>
                  <a:pt x="2390783" y="179378"/>
                </a:lnTo>
                <a:lnTo>
                  <a:pt x="2386037" y="198426"/>
                </a:lnTo>
                <a:lnTo>
                  <a:pt x="2382863" y="219077"/>
                </a:lnTo>
                <a:lnTo>
                  <a:pt x="2381259" y="238124"/>
                </a:lnTo>
                <a:lnTo>
                  <a:pt x="2381259" y="253996"/>
                </a:lnTo>
                <a:lnTo>
                  <a:pt x="2382863" y="269869"/>
                </a:lnTo>
                <a:lnTo>
                  <a:pt x="2386037" y="285742"/>
                </a:lnTo>
                <a:lnTo>
                  <a:pt x="2390783" y="300044"/>
                </a:lnTo>
                <a:lnTo>
                  <a:pt x="2395561" y="314313"/>
                </a:lnTo>
                <a:lnTo>
                  <a:pt x="2401910" y="328615"/>
                </a:lnTo>
                <a:lnTo>
                  <a:pt x="2408259" y="341313"/>
                </a:lnTo>
                <a:lnTo>
                  <a:pt x="2424132" y="366709"/>
                </a:lnTo>
                <a:lnTo>
                  <a:pt x="2444750" y="388931"/>
                </a:lnTo>
                <a:lnTo>
                  <a:pt x="2465401" y="411153"/>
                </a:lnTo>
                <a:lnTo>
                  <a:pt x="2489194" y="431804"/>
                </a:lnTo>
                <a:lnTo>
                  <a:pt x="2514623" y="452422"/>
                </a:lnTo>
                <a:lnTo>
                  <a:pt x="2540019" y="471502"/>
                </a:lnTo>
                <a:lnTo>
                  <a:pt x="2592383" y="511167"/>
                </a:lnTo>
                <a:lnTo>
                  <a:pt x="2616208" y="530215"/>
                </a:lnTo>
                <a:lnTo>
                  <a:pt x="2640034" y="552436"/>
                </a:lnTo>
                <a:lnTo>
                  <a:pt x="2660652" y="573087"/>
                </a:lnTo>
                <a:lnTo>
                  <a:pt x="2681303" y="596913"/>
                </a:lnTo>
                <a:lnTo>
                  <a:pt x="2687652" y="608007"/>
                </a:lnTo>
                <a:lnTo>
                  <a:pt x="2694001" y="619135"/>
                </a:lnTo>
                <a:lnTo>
                  <a:pt x="2698746" y="630229"/>
                </a:lnTo>
                <a:lnTo>
                  <a:pt x="2701921" y="641357"/>
                </a:lnTo>
                <a:lnTo>
                  <a:pt x="2705095" y="654055"/>
                </a:lnTo>
                <a:lnTo>
                  <a:pt x="2706699" y="665149"/>
                </a:lnTo>
                <a:lnTo>
                  <a:pt x="2708270" y="690578"/>
                </a:lnTo>
                <a:lnTo>
                  <a:pt x="2706699" y="704847"/>
                </a:lnTo>
                <a:lnTo>
                  <a:pt x="2701921" y="727069"/>
                </a:lnTo>
                <a:lnTo>
                  <a:pt x="2697175" y="750895"/>
                </a:lnTo>
                <a:lnTo>
                  <a:pt x="2689223" y="773117"/>
                </a:lnTo>
                <a:lnTo>
                  <a:pt x="2679699" y="795338"/>
                </a:lnTo>
                <a:lnTo>
                  <a:pt x="2668604" y="819164"/>
                </a:lnTo>
                <a:lnTo>
                  <a:pt x="2655906" y="842957"/>
                </a:lnTo>
                <a:lnTo>
                  <a:pt x="2627335" y="889004"/>
                </a:lnTo>
                <a:lnTo>
                  <a:pt x="2595557" y="933447"/>
                </a:lnTo>
                <a:lnTo>
                  <a:pt x="2563812" y="976320"/>
                </a:lnTo>
                <a:lnTo>
                  <a:pt x="2503495" y="1055684"/>
                </a:lnTo>
                <a:lnTo>
                  <a:pt x="2481274" y="1082684"/>
                </a:lnTo>
                <a:lnTo>
                  <a:pt x="2459052" y="1114429"/>
                </a:lnTo>
                <a:lnTo>
                  <a:pt x="2444750" y="1133477"/>
                </a:lnTo>
                <a:lnTo>
                  <a:pt x="2432052" y="1155698"/>
                </a:lnTo>
                <a:lnTo>
                  <a:pt x="2420957" y="1176349"/>
                </a:lnTo>
                <a:lnTo>
                  <a:pt x="2409830" y="1196967"/>
                </a:lnTo>
                <a:lnTo>
                  <a:pt x="2400306" y="1217618"/>
                </a:lnTo>
                <a:lnTo>
                  <a:pt x="2393957" y="1239840"/>
                </a:lnTo>
                <a:lnTo>
                  <a:pt x="2389212" y="1262062"/>
                </a:lnTo>
                <a:lnTo>
                  <a:pt x="2386037" y="1282713"/>
                </a:lnTo>
                <a:lnTo>
                  <a:pt x="2386037" y="1304935"/>
                </a:lnTo>
                <a:lnTo>
                  <a:pt x="2389212" y="1325553"/>
                </a:lnTo>
                <a:lnTo>
                  <a:pt x="2395561" y="1346204"/>
                </a:lnTo>
                <a:lnTo>
                  <a:pt x="2403481" y="1365251"/>
                </a:lnTo>
                <a:lnTo>
                  <a:pt x="2414608" y="1381124"/>
                </a:lnTo>
                <a:lnTo>
                  <a:pt x="2425703" y="1393822"/>
                </a:lnTo>
                <a:lnTo>
                  <a:pt x="2440004" y="1406520"/>
                </a:lnTo>
                <a:lnTo>
                  <a:pt x="2455877" y="1416044"/>
                </a:lnTo>
                <a:lnTo>
                  <a:pt x="2473321" y="1423997"/>
                </a:lnTo>
                <a:lnTo>
                  <a:pt x="2490797" y="1430346"/>
                </a:lnTo>
                <a:lnTo>
                  <a:pt x="2508274" y="1433520"/>
                </a:lnTo>
                <a:lnTo>
                  <a:pt x="2528892" y="1436695"/>
                </a:lnTo>
                <a:lnTo>
                  <a:pt x="2547939" y="1438266"/>
                </a:lnTo>
                <a:lnTo>
                  <a:pt x="2566986" y="1438266"/>
                </a:lnTo>
                <a:lnTo>
                  <a:pt x="2587637" y="1436695"/>
                </a:lnTo>
                <a:lnTo>
                  <a:pt x="2606684" y="1435091"/>
                </a:lnTo>
                <a:lnTo>
                  <a:pt x="2625732" y="1431917"/>
                </a:lnTo>
                <a:lnTo>
                  <a:pt x="2644779" y="1428742"/>
                </a:lnTo>
                <a:lnTo>
                  <a:pt x="2674954" y="1419218"/>
                </a:lnTo>
                <a:lnTo>
                  <a:pt x="2708270" y="1408124"/>
                </a:lnTo>
                <a:lnTo>
                  <a:pt x="2779714" y="1384298"/>
                </a:lnTo>
                <a:lnTo>
                  <a:pt x="2798761" y="1377949"/>
                </a:lnTo>
                <a:lnTo>
                  <a:pt x="2854332" y="1358902"/>
                </a:lnTo>
                <a:lnTo>
                  <a:pt x="2909903" y="1343029"/>
                </a:lnTo>
                <a:lnTo>
                  <a:pt x="2938474" y="1336680"/>
                </a:lnTo>
                <a:lnTo>
                  <a:pt x="2965474" y="1330331"/>
                </a:lnTo>
                <a:lnTo>
                  <a:pt x="2994044" y="1325553"/>
                </a:lnTo>
                <a:lnTo>
                  <a:pt x="3021012" y="1322378"/>
                </a:lnTo>
                <a:lnTo>
                  <a:pt x="3048012" y="1320807"/>
                </a:lnTo>
                <a:lnTo>
                  <a:pt x="3073408" y="1322378"/>
                </a:lnTo>
                <a:lnTo>
                  <a:pt x="3098804" y="1323982"/>
                </a:lnTo>
                <a:lnTo>
                  <a:pt x="3122630" y="1330331"/>
                </a:lnTo>
                <a:lnTo>
                  <a:pt x="3146423" y="1336680"/>
                </a:lnTo>
                <a:lnTo>
                  <a:pt x="3168644" y="1347775"/>
                </a:lnTo>
                <a:lnTo>
                  <a:pt x="3189295" y="1362076"/>
                </a:lnTo>
                <a:lnTo>
                  <a:pt x="3208343" y="1377949"/>
                </a:lnTo>
                <a:lnTo>
                  <a:pt x="3225819" y="1398600"/>
                </a:lnTo>
                <a:lnTo>
                  <a:pt x="3241692" y="1419218"/>
                </a:lnTo>
                <a:lnTo>
                  <a:pt x="3254390" y="1441440"/>
                </a:lnTo>
                <a:lnTo>
                  <a:pt x="3265484" y="1465266"/>
                </a:lnTo>
                <a:lnTo>
                  <a:pt x="3275008" y="1490662"/>
                </a:lnTo>
                <a:lnTo>
                  <a:pt x="3282961" y="1516058"/>
                </a:lnTo>
                <a:lnTo>
                  <a:pt x="3297230" y="1568455"/>
                </a:lnTo>
                <a:lnTo>
                  <a:pt x="3311532" y="1620851"/>
                </a:lnTo>
                <a:lnTo>
                  <a:pt x="3319484" y="1647818"/>
                </a:lnTo>
                <a:lnTo>
                  <a:pt x="3327404" y="1673215"/>
                </a:lnTo>
                <a:lnTo>
                  <a:pt x="3336928" y="1698611"/>
                </a:lnTo>
                <a:lnTo>
                  <a:pt x="3346452" y="1722437"/>
                </a:lnTo>
                <a:lnTo>
                  <a:pt x="3360754" y="1746262"/>
                </a:lnTo>
                <a:lnTo>
                  <a:pt x="3375023" y="1766880"/>
                </a:lnTo>
                <a:lnTo>
                  <a:pt x="3387721" y="1782753"/>
                </a:lnTo>
                <a:lnTo>
                  <a:pt x="3398848" y="1795451"/>
                </a:lnTo>
                <a:lnTo>
                  <a:pt x="3413117" y="1806578"/>
                </a:lnTo>
                <a:lnTo>
                  <a:pt x="3425848" y="1816102"/>
                </a:lnTo>
                <a:lnTo>
                  <a:pt x="3440117" y="1824022"/>
                </a:lnTo>
                <a:lnTo>
                  <a:pt x="3454419" y="1830404"/>
                </a:lnTo>
                <a:lnTo>
                  <a:pt x="3468688" y="1835149"/>
                </a:lnTo>
                <a:lnTo>
                  <a:pt x="3484561" y="1838324"/>
                </a:lnTo>
                <a:lnTo>
                  <a:pt x="3498863" y="1839927"/>
                </a:lnTo>
                <a:lnTo>
                  <a:pt x="3514735" y="1841498"/>
                </a:lnTo>
                <a:lnTo>
                  <a:pt x="3530608" y="1841498"/>
                </a:lnTo>
                <a:lnTo>
                  <a:pt x="3546481" y="1839927"/>
                </a:lnTo>
                <a:lnTo>
                  <a:pt x="3562354" y="1836753"/>
                </a:lnTo>
                <a:lnTo>
                  <a:pt x="3578226" y="1833578"/>
                </a:lnTo>
                <a:lnTo>
                  <a:pt x="3608401" y="1822451"/>
                </a:lnTo>
                <a:lnTo>
                  <a:pt x="3640146" y="1809753"/>
                </a:lnTo>
                <a:lnTo>
                  <a:pt x="3670321" y="1793880"/>
                </a:lnTo>
                <a:lnTo>
                  <a:pt x="3700463" y="1774833"/>
                </a:lnTo>
                <a:lnTo>
                  <a:pt x="3729034" y="1754182"/>
                </a:lnTo>
                <a:lnTo>
                  <a:pt x="3754430" y="1731960"/>
                </a:lnTo>
                <a:lnTo>
                  <a:pt x="3778255" y="1709738"/>
                </a:lnTo>
                <a:lnTo>
                  <a:pt x="3800477" y="1685913"/>
                </a:lnTo>
                <a:lnTo>
                  <a:pt x="3819524" y="1662120"/>
                </a:lnTo>
                <a:lnTo>
                  <a:pt x="3841746" y="1630375"/>
                </a:lnTo>
                <a:lnTo>
                  <a:pt x="3860794" y="1598597"/>
                </a:lnTo>
                <a:lnTo>
                  <a:pt x="3878270" y="1565280"/>
                </a:lnTo>
                <a:lnTo>
                  <a:pt x="3895746" y="1530360"/>
                </a:lnTo>
                <a:lnTo>
                  <a:pt x="3913190" y="1497011"/>
                </a:lnTo>
                <a:lnTo>
                  <a:pt x="3930666" y="1462091"/>
                </a:lnTo>
                <a:lnTo>
                  <a:pt x="3949714" y="1428742"/>
                </a:lnTo>
                <a:lnTo>
                  <a:pt x="3970332" y="1396997"/>
                </a:lnTo>
                <a:lnTo>
                  <a:pt x="3981459" y="1382727"/>
                </a:lnTo>
                <a:lnTo>
                  <a:pt x="3994157" y="1366822"/>
                </a:lnTo>
                <a:lnTo>
                  <a:pt x="4008459" y="1354124"/>
                </a:lnTo>
                <a:lnTo>
                  <a:pt x="4022728" y="1339855"/>
                </a:lnTo>
                <a:lnTo>
                  <a:pt x="4038601" y="1328727"/>
                </a:lnTo>
                <a:lnTo>
                  <a:pt x="4056077" y="1317633"/>
                </a:lnTo>
                <a:lnTo>
                  <a:pt x="4071950" y="1308109"/>
                </a:lnTo>
                <a:lnTo>
                  <a:pt x="4089394" y="1300157"/>
                </a:lnTo>
                <a:lnTo>
                  <a:pt x="4106870" y="1292237"/>
                </a:lnTo>
                <a:lnTo>
                  <a:pt x="4124346" y="1287458"/>
                </a:lnTo>
                <a:lnTo>
                  <a:pt x="4143394" y="1284284"/>
                </a:lnTo>
                <a:lnTo>
                  <a:pt x="4160837" y="1282713"/>
                </a:lnTo>
                <a:lnTo>
                  <a:pt x="4179884" y="1282713"/>
                </a:lnTo>
                <a:lnTo>
                  <a:pt x="4197361" y="1285887"/>
                </a:lnTo>
                <a:lnTo>
                  <a:pt x="4214804" y="1290633"/>
                </a:lnTo>
                <a:lnTo>
                  <a:pt x="4232281" y="1298586"/>
                </a:lnTo>
                <a:lnTo>
                  <a:pt x="4243408" y="1304935"/>
                </a:lnTo>
                <a:lnTo>
                  <a:pt x="4254503" y="1311284"/>
                </a:lnTo>
                <a:lnTo>
                  <a:pt x="4264026" y="1319204"/>
                </a:lnTo>
                <a:lnTo>
                  <a:pt x="4273550" y="1328727"/>
                </a:lnTo>
                <a:lnTo>
                  <a:pt x="4287852" y="1347775"/>
                </a:lnTo>
                <a:lnTo>
                  <a:pt x="4302121" y="1368426"/>
                </a:lnTo>
                <a:lnTo>
                  <a:pt x="4311644" y="1392251"/>
                </a:lnTo>
                <a:lnTo>
                  <a:pt x="4321168" y="1416044"/>
                </a:lnTo>
                <a:lnTo>
                  <a:pt x="4329121" y="1441440"/>
                </a:lnTo>
                <a:lnTo>
                  <a:pt x="4335470" y="1468440"/>
                </a:lnTo>
                <a:lnTo>
                  <a:pt x="4346564" y="1524011"/>
                </a:lnTo>
                <a:lnTo>
                  <a:pt x="4357692" y="1581153"/>
                </a:lnTo>
                <a:lnTo>
                  <a:pt x="4365644" y="1608153"/>
                </a:lnTo>
                <a:lnTo>
                  <a:pt x="4373564" y="1635120"/>
                </a:lnTo>
                <a:lnTo>
                  <a:pt x="4384692" y="1660517"/>
                </a:lnTo>
                <a:lnTo>
                  <a:pt x="4397390" y="1684342"/>
                </a:lnTo>
                <a:lnTo>
                  <a:pt x="4405310" y="1697040"/>
                </a:lnTo>
                <a:lnTo>
                  <a:pt x="4414834" y="1708135"/>
                </a:lnTo>
                <a:lnTo>
                  <a:pt x="4424357" y="1719262"/>
                </a:lnTo>
                <a:lnTo>
                  <a:pt x="4433881" y="1730389"/>
                </a:lnTo>
                <a:lnTo>
                  <a:pt x="4456103" y="1749436"/>
                </a:lnTo>
                <a:lnTo>
                  <a:pt x="4481532" y="1763706"/>
                </a:lnTo>
                <a:lnTo>
                  <a:pt x="4494230" y="1771658"/>
                </a:lnTo>
                <a:lnTo>
                  <a:pt x="4513277" y="1779578"/>
                </a:lnTo>
                <a:lnTo>
                  <a:pt x="4533896" y="1785927"/>
                </a:lnTo>
                <a:lnTo>
                  <a:pt x="4554546" y="1792277"/>
                </a:lnTo>
                <a:lnTo>
                  <a:pt x="4575164" y="1795451"/>
                </a:lnTo>
                <a:lnTo>
                  <a:pt x="4597419" y="1798626"/>
                </a:lnTo>
                <a:lnTo>
                  <a:pt x="4619641" y="1800229"/>
                </a:lnTo>
                <a:lnTo>
                  <a:pt x="4641863" y="1800229"/>
                </a:lnTo>
                <a:lnTo>
                  <a:pt x="4664084" y="1798626"/>
                </a:lnTo>
                <a:lnTo>
                  <a:pt x="4686306" y="1795451"/>
                </a:lnTo>
                <a:lnTo>
                  <a:pt x="4708528" y="1792277"/>
                </a:lnTo>
                <a:lnTo>
                  <a:pt x="4730750" y="1787531"/>
                </a:lnTo>
                <a:lnTo>
                  <a:pt x="4751401" y="1781182"/>
                </a:lnTo>
                <a:lnTo>
                  <a:pt x="4773623" y="1773229"/>
                </a:lnTo>
                <a:lnTo>
                  <a:pt x="4792670" y="1763706"/>
                </a:lnTo>
                <a:lnTo>
                  <a:pt x="4813288" y="1754182"/>
                </a:lnTo>
                <a:lnTo>
                  <a:pt x="4832368" y="1743087"/>
                </a:lnTo>
                <a:lnTo>
                  <a:pt x="4857764" y="1725611"/>
                </a:lnTo>
                <a:lnTo>
                  <a:pt x="4881557" y="1708135"/>
                </a:lnTo>
                <a:lnTo>
                  <a:pt x="4905383" y="1689087"/>
                </a:lnTo>
                <a:lnTo>
                  <a:pt x="4926001" y="1668469"/>
                </a:lnTo>
                <a:lnTo>
                  <a:pt x="4948256" y="1646247"/>
                </a:lnTo>
                <a:lnTo>
                  <a:pt x="4967303" y="1624026"/>
                </a:lnTo>
                <a:lnTo>
                  <a:pt x="4987921" y="1600200"/>
                </a:lnTo>
                <a:lnTo>
                  <a:pt x="5005397" y="1576375"/>
                </a:lnTo>
                <a:lnTo>
                  <a:pt x="5041888" y="1525582"/>
                </a:lnTo>
                <a:lnTo>
                  <a:pt x="5076841" y="1474789"/>
                </a:lnTo>
                <a:lnTo>
                  <a:pt x="5141903" y="1369997"/>
                </a:lnTo>
                <a:lnTo>
                  <a:pt x="5170506" y="1323982"/>
                </a:lnTo>
                <a:lnTo>
                  <a:pt x="5200648" y="1279538"/>
                </a:lnTo>
                <a:lnTo>
                  <a:pt x="5232394" y="1236666"/>
                </a:lnTo>
                <a:lnTo>
                  <a:pt x="5249870" y="1216015"/>
                </a:lnTo>
                <a:lnTo>
                  <a:pt x="5267314" y="1195397"/>
                </a:lnTo>
                <a:lnTo>
                  <a:pt x="5284790" y="1176349"/>
                </a:lnTo>
                <a:lnTo>
                  <a:pt x="5303837" y="1158873"/>
                </a:lnTo>
                <a:lnTo>
                  <a:pt x="5324488" y="1141396"/>
                </a:lnTo>
                <a:lnTo>
                  <a:pt x="5345106" y="1125524"/>
                </a:lnTo>
                <a:lnTo>
                  <a:pt x="5367328" y="1111255"/>
                </a:lnTo>
                <a:lnTo>
                  <a:pt x="5389550" y="1096953"/>
                </a:lnTo>
                <a:lnTo>
                  <a:pt x="5414979" y="1085858"/>
                </a:lnTo>
                <a:lnTo>
                  <a:pt x="5440376" y="1074731"/>
                </a:lnTo>
                <a:lnTo>
                  <a:pt x="5462597" y="1068382"/>
                </a:lnTo>
                <a:lnTo>
                  <a:pt x="5483216" y="1063637"/>
                </a:lnTo>
                <a:lnTo>
                  <a:pt x="5502263" y="1060462"/>
                </a:lnTo>
                <a:lnTo>
                  <a:pt x="5521343" y="1058858"/>
                </a:lnTo>
                <a:lnTo>
                  <a:pt x="5538786" y="1058858"/>
                </a:lnTo>
                <a:lnTo>
                  <a:pt x="5556263" y="1060462"/>
                </a:lnTo>
                <a:lnTo>
                  <a:pt x="5570532" y="1063637"/>
                </a:lnTo>
                <a:lnTo>
                  <a:pt x="5586404" y="1068382"/>
                </a:lnTo>
                <a:lnTo>
                  <a:pt x="5599103" y="1074731"/>
                </a:lnTo>
                <a:lnTo>
                  <a:pt x="5611801" y="1082684"/>
                </a:lnTo>
                <a:lnTo>
                  <a:pt x="5624499" y="1090604"/>
                </a:lnTo>
                <a:lnTo>
                  <a:pt x="5635626" y="1100127"/>
                </a:lnTo>
                <a:lnTo>
                  <a:pt x="5646754" y="1111255"/>
                </a:lnTo>
                <a:lnTo>
                  <a:pt x="5657848" y="1123953"/>
                </a:lnTo>
                <a:lnTo>
                  <a:pt x="5676896" y="1149349"/>
                </a:lnTo>
                <a:lnTo>
                  <a:pt x="5695943" y="1176349"/>
                </a:lnTo>
                <a:lnTo>
                  <a:pt x="5711816" y="1206491"/>
                </a:lnTo>
                <a:lnTo>
                  <a:pt x="5745164" y="1268411"/>
                </a:lnTo>
                <a:lnTo>
                  <a:pt x="5762641" y="1300157"/>
                </a:lnTo>
                <a:lnTo>
                  <a:pt x="5780084" y="1330331"/>
                </a:lnTo>
                <a:lnTo>
                  <a:pt x="5800736" y="1358902"/>
                </a:lnTo>
                <a:lnTo>
                  <a:pt x="5821354" y="1384298"/>
                </a:lnTo>
                <a:lnTo>
                  <a:pt x="5835656" y="1398600"/>
                </a:lnTo>
                <a:lnTo>
                  <a:pt x="5851528" y="1412869"/>
                </a:lnTo>
                <a:lnTo>
                  <a:pt x="5865830" y="1425567"/>
                </a:lnTo>
                <a:lnTo>
                  <a:pt x="5881703" y="1438266"/>
                </a:lnTo>
                <a:lnTo>
                  <a:pt x="5899146" y="1447789"/>
                </a:lnTo>
                <a:lnTo>
                  <a:pt x="5915019" y="1458917"/>
                </a:lnTo>
                <a:lnTo>
                  <a:pt x="5932496" y="1466837"/>
                </a:lnTo>
                <a:lnTo>
                  <a:pt x="5949939" y="1474789"/>
                </a:lnTo>
                <a:lnTo>
                  <a:pt x="5967416" y="1481138"/>
                </a:lnTo>
                <a:lnTo>
                  <a:pt x="5984892" y="1487487"/>
                </a:lnTo>
                <a:lnTo>
                  <a:pt x="6021383" y="1497011"/>
                </a:lnTo>
                <a:lnTo>
                  <a:pt x="6059477" y="1503360"/>
                </a:lnTo>
                <a:lnTo>
                  <a:pt x="6096000" y="1504964"/>
                </a:lnTo>
                <a:lnTo>
                  <a:pt x="6096000" y="5054594"/>
                </a:lnTo>
                <a:lnTo>
                  <a:pt x="6049954" y="4949837"/>
                </a:lnTo>
                <a:lnTo>
                  <a:pt x="6000765" y="4845044"/>
                </a:lnTo>
                <a:lnTo>
                  <a:pt x="5957892" y="4754553"/>
                </a:lnTo>
                <a:lnTo>
                  <a:pt x="5913448" y="4664062"/>
                </a:lnTo>
                <a:lnTo>
                  <a:pt x="5865830" y="4573604"/>
                </a:lnTo>
                <a:lnTo>
                  <a:pt x="5816608" y="4484684"/>
                </a:lnTo>
                <a:lnTo>
                  <a:pt x="5789608" y="4438637"/>
                </a:lnTo>
                <a:lnTo>
                  <a:pt x="5754688" y="4386273"/>
                </a:lnTo>
                <a:lnTo>
                  <a:pt x="5680070" y="4278306"/>
                </a:lnTo>
                <a:lnTo>
                  <a:pt x="5616579" y="4189418"/>
                </a:lnTo>
                <a:lnTo>
                  <a:pt x="5589579" y="4152895"/>
                </a:lnTo>
                <a:lnTo>
                  <a:pt x="5565786" y="4278306"/>
                </a:lnTo>
                <a:lnTo>
                  <a:pt x="5546739" y="4376749"/>
                </a:lnTo>
                <a:lnTo>
                  <a:pt x="5532437" y="4446589"/>
                </a:lnTo>
                <a:lnTo>
                  <a:pt x="5510216" y="4552953"/>
                </a:lnTo>
                <a:lnTo>
                  <a:pt x="5489564" y="4659317"/>
                </a:lnTo>
                <a:lnTo>
                  <a:pt x="5472121" y="4765680"/>
                </a:lnTo>
                <a:lnTo>
                  <a:pt x="5457819" y="4872044"/>
                </a:lnTo>
                <a:lnTo>
                  <a:pt x="5445121" y="4979978"/>
                </a:lnTo>
                <a:lnTo>
                  <a:pt x="5435597" y="5087946"/>
                </a:lnTo>
                <a:lnTo>
                  <a:pt x="5429248" y="5195880"/>
                </a:lnTo>
                <a:lnTo>
                  <a:pt x="5424503" y="5302244"/>
                </a:lnTo>
                <a:lnTo>
                  <a:pt x="5248266" y="5067295"/>
                </a:lnTo>
                <a:lnTo>
                  <a:pt x="5149856" y="4940313"/>
                </a:lnTo>
                <a:lnTo>
                  <a:pt x="5100634" y="4876789"/>
                </a:lnTo>
                <a:lnTo>
                  <a:pt x="5048237" y="4811728"/>
                </a:lnTo>
                <a:lnTo>
                  <a:pt x="4995874" y="4749808"/>
                </a:lnTo>
                <a:lnTo>
                  <a:pt x="4941906" y="4687888"/>
                </a:lnTo>
                <a:lnTo>
                  <a:pt x="4887906" y="4627571"/>
                </a:lnTo>
                <a:lnTo>
                  <a:pt x="4833939" y="4570429"/>
                </a:lnTo>
                <a:lnTo>
                  <a:pt x="4779972" y="4516429"/>
                </a:lnTo>
                <a:lnTo>
                  <a:pt x="4724401" y="4465637"/>
                </a:lnTo>
                <a:lnTo>
                  <a:pt x="4670434" y="4419589"/>
                </a:lnTo>
                <a:lnTo>
                  <a:pt x="4616466" y="4378320"/>
                </a:lnTo>
                <a:lnTo>
                  <a:pt x="4614863" y="4452938"/>
                </a:lnTo>
                <a:lnTo>
                  <a:pt x="4613292" y="4530731"/>
                </a:lnTo>
                <a:lnTo>
                  <a:pt x="4614863" y="4695840"/>
                </a:lnTo>
                <a:lnTo>
                  <a:pt x="4619641" y="4868869"/>
                </a:lnTo>
                <a:lnTo>
                  <a:pt x="4627561" y="5046677"/>
                </a:lnTo>
                <a:lnTo>
                  <a:pt x="4641863" y="5397513"/>
                </a:lnTo>
                <a:lnTo>
                  <a:pt x="4646608" y="5562589"/>
                </a:lnTo>
                <a:lnTo>
                  <a:pt x="4648212" y="5715000"/>
                </a:lnTo>
                <a:lnTo>
                  <a:pt x="4433881" y="5510226"/>
                </a:lnTo>
                <a:lnTo>
                  <a:pt x="4217979" y="5308593"/>
                </a:lnTo>
                <a:lnTo>
                  <a:pt x="3998903" y="5108564"/>
                </a:lnTo>
                <a:lnTo>
                  <a:pt x="3778255" y="4911709"/>
                </a:lnTo>
                <a:lnTo>
                  <a:pt x="3740161" y="6145200"/>
                </a:lnTo>
                <a:lnTo>
                  <a:pt x="2757492" y="5508622"/>
                </a:lnTo>
                <a:lnTo>
                  <a:pt x="2814634" y="5680080"/>
                </a:lnTo>
                <a:lnTo>
                  <a:pt x="2871808" y="5851538"/>
                </a:lnTo>
                <a:lnTo>
                  <a:pt x="2930521" y="6022964"/>
                </a:lnTo>
                <a:lnTo>
                  <a:pt x="2992441" y="6192851"/>
                </a:lnTo>
                <a:lnTo>
                  <a:pt x="3055932" y="6361102"/>
                </a:lnTo>
                <a:lnTo>
                  <a:pt x="3089281" y="6445244"/>
                </a:lnTo>
                <a:lnTo>
                  <a:pt x="3124201" y="6529386"/>
                </a:lnTo>
                <a:lnTo>
                  <a:pt x="3159121" y="6611924"/>
                </a:lnTo>
                <a:lnTo>
                  <a:pt x="3195644" y="6694495"/>
                </a:lnTo>
                <a:lnTo>
                  <a:pt x="3232168" y="6777033"/>
                </a:lnTo>
                <a:lnTo>
                  <a:pt x="327183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10800" indent="0" algn="ctr">
              <a:buNone/>
              <a:defRPr sz="1600" b="0" i="0">
                <a:solidFill>
                  <a:schemeClr val="tx1"/>
                </a:solidFill>
                <a:latin typeface="Nunito" pitchFamily="2" charset="77"/>
              </a:defRPr>
            </a:lvl1pPr>
          </a:lstStyle>
          <a:p>
            <a:r>
              <a:rPr lang="en-GB" dirty="0"/>
              <a:t>Light images</a:t>
            </a:r>
          </a:p>
          <a:p>
            <a:r>
              <a:rPr lang="en-GB" dirty="0"/>
              <a:t>The optimum image size is 640 x 720 pixels at 96 dpi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F21097-DACD-4948-84EC-146786C19E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7972" y="1122363"/>
            <a:ext cx="4477407" cy="811540"/>
          </a:xfrm>
        </p:spPr>
        <p:txBody>
          <a:bodyPr anchor="t">
            <a:noAutofit/>
          </a:bodyPr>
          <a:lstStyle>
            <a:lvl1pPr algn="l">
              <a:defRPr sz="28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406AB3E-09D4-514B-81DB-4976A1DCB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E1653D8-3091-E641-B9A2-7153D6A7C3A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xmlns="" id="{12F1A092-37D0-D842-B66A-ACBCB38541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7972" y="2082952"/>
            <a:ext cx="4477407" cy="3151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xmlns="" id="{689812DC-92DE-1249-9B72-CB941C2B22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8235" y="293470"/>
            <a:ext cx="4114800" cy="226076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b="1" dirty="0">
                <a:solidFill>
                  <a:schemeClr val="tx1"/>
                </a:solidFill>
                <a:latin typeface="Nunito SemiBold" pitchFamily="2" charset="77"/>
              </a:rPr>
              <a:t>Presentation title</a:t>
            </a:r>
          </a:p>
        </p:txBody>
      </p:sp>
      <p:sp>
        <p:nvSpPr>
          <p:cNvPr id="15" name="Google Shape;82;p14">
            <a:extLst>
              <a:ext uri="{FF2B5EF4-FFF2-40B4-BE49-F238E27FC236}">
                <a16:creationId xmlns:a16="http://schemas.microsoft.com/office/drawing/2014/main" xmlns="" id="{E00D2640-5EA6-E742-831D-F7E40489C7CB}"/>
              </a:ext>
            </a:extLst>
          </p:cNvPr>
          <p:cNvSpPr/>
          <p:nvPr userDrawn="1"/>
        </p:nvSpPr>
        <p:spPr>
          <a:xfrm>
            <a:off x="411926" y="6273976"/>
            <a:ext cx="1365503" cy="385318"/>
          </a:xfrm>
          <a:custGeom>
            <a:avLst/>
            <a:gdLst/>
            <a:ahLst/>
            <a:cxnLst/>
            <a:rect l="l" t="t" r="r" b="b"/>
            <a:pathLst>
              <a:path w="285750" h="80633" extrusionOk="0">
                <a:moveTo>
                  <a:pt x="210725" y="25347"/>
                </a:moveTo>
                <a:lnTo>
                  <a:pt x="209974" y="25391"/>
                </a:lnTo>
                <a:lnTo>
                  <a:pt x="209223" y="25435"/>
                </a:lnTo>
                <a:lnTo>
                  <a:pt x="208517" y="25568"/>
                </a:lnTo>
                <a:lnTo>
                  <a:pt x="207766" y="25700"/>
                </a:lnTo>
                <a:lnTo>
                  <a:pt x="207059" y="25877"/>
                </a:lnTo>
                <a:lnTo>
                  <a:pt x="206353" y="26098"/>
                </a:lnTo>
                <a:lnTo>
                  <a:pt x="205691" y="26362"/>
                </a:lnTo>
                <a:lnTo>
                  <a:pt x="204984" y="26672"/>
                </a:lnTo>
                <a:lnTo>
                  <a:pt x="204366" y="26981"/>
                </a:lnTo>
                <a:lnTo>
                  <a:pt x="203703" y="27378"/>
                </a:lnTo>
                <a:lnTo>
                  <a:pt x="203085" y="27776"/>
                </a:lnTo>
                <a:lnTo>
                  <a:pt x="202511" y="28217"/>
                </a:lnTo>
                <a:lnTo>
                  <a:pt x="201937" y="28703"/>
                </a:lnTo>
                <a:lnTo>
                  <a:pt x="201407" y="29189"/>
                </a:lnTo>
                <a:lnTo>
                  <a:pt x="200877" y="29763"/>
                </a:lnTo>
                <a:lnTo>
                  <a:pt x="200392" y="30337"/>
                </a:lnTo>
                <a:lnTo>
                  <a:pt x="199906" y="30955"/>
                </a:lnTo>
                <a:lnTo>
                  <a:pt x="199464" y="31617"/>
                </a:lnTo>
                <a:lnTo>
                  <a:pt x="199067" y="32280"/>
                </a:lnTo>
                <a:lnTo>
                  <a:pt x="198713" y="32986"/>
                </a:lnTo>
                <a:lnTo>
                  <a:pt x="198360" y="33693"/>
                </a:lnTo>
                <a:lnTo>
                  <a:pt x="198095" y="34399"/>
                </a:lnTo>
                <a:lnTo>
                  <a:pt x="197874" y="35150"/>
                </a:lnTo>
                <a:lnTo>
                  <a:pt x="197654" y="35901"/>
                </a:lnTo>
                <a:lnTo>
                  <a:pt x="197521" y="36651"/>
                </a:lnTo>
                <a:lnTo>
                  <a:pt x="197389" y="37402"/>
                </a:lnTo>
                <a:lnTo>
                  <a:pt x="197300" y="38197"/>
                </a:lnTo>
                <a:lnTo>
                  <a:pt x="197300" y="38948"/>
                </a:lnTo>
                <a:lnTo>
                  <a:pt x="197300" y="39742"/>
                </a:lnTo>
                <a:lnTo>
                  <a:pt x="197345" y="40537"/>
                </a:lnTo>
                <a:lnTo>
                  <a:pt x="197477" y="41332"/>
                </a:lnTo>
                <a:lnTo>
                  <a:pt x="197610" y="42083"/>
                </a:lnTo>
                <a:lnTo>
                  <a:pt x="201981" y="41156"/>
                </a:lnTo>
                <a:lnTo>
                  <a:pt x="201893" y="40626"/>
                </a:lnTo>
                <a:lnTo>
                  <a:pt x="201805" y="40096"/>
                </a:lnTo>
                <a:lnTo>
                  <a:pt x="201760" y="39566"/>
                </a:lnTo>
                <a:lnTo>
                  <a:pt x="201760" y="39036"/>
                </a:lnTo>
                <a:lnTo>
                  <a:pt x="201805" y="38506"/>
                </a:lnTo>
                <a:lnTo>
                  <a:pt x="201849" y="37976"/>
                </a:lnTo>
                <a:lnTo>
                  <a:pt x="201937" y="37446"/>
                </a:lnTo>
                <a:lnTo>
                  <a:pt x="202025" y="36916"/>
                </a:lnTo>
                <a:lnTo>
                  <a:pt x="202158" y="36431"/>
                </a:lnTo>
                <a:lnTo>
                  <a:pt x="202335" y="35901"/>
                </a:lnTo>
                <a:lnTo>
                  <a:pt x="202511" y="35415"/>
                </a:lnTo>
                <a:lnTo>
                  <a:pt x="202732" y="34929"/>
                </a:lnTo>
                <a:lnTo>
                  <a:pt x="202997" y="34443"/>
                </a:lnTo>
                <a:lnTo>
                  <a:pt x="203262" y="34002"/>
                </a:lnTo>
                <a:lnTo>
                  <a:pt x="203571" y="33560"/>
                </a:lnTo>
                <a:lnTo>
                  <a:pt x="203880" y="33119"/>
                </a:lnTo>
                <a:lnTo>
                  <a:pt x="204189" y="32765"/>
                </a:lnTo>
                <a:lnTo>
                  <a:pt x="204542" y="32368"/>
                </a:lnTo>
                <a:lnTo>
                  <a:pt x="204896" y="32059"/>
                </a:lnTo>
                <a:lnTo>
                  <a:pt x="205293" y="31706"/>
                </a:lnTo>
                <a:lnTo>
                  <a:pt x="205691" y="31441"/>
                </a:lnTo>
                <a:lnTo>
                  <a:pt x="206088" y="31176"/>
                </a:lnTo>
                <a:lnTo>
                  <a:pt x="206485" y="30911"/>
                </a:lnTo>
                <a:lnTo>
                  <a:pt x="206927" y="30690"/>
                </a:lnTo>
                <a:lnTo>
                  <a:pt x="207369" y="30513"/>
                </a:lnTo>
                <a:lnTo>
                  <a:pt x="207810" y="30337"/>
                </a:lnTo>
                <a:lnTo>
                  <a:pt x="208296" y="30160"/>
                </a:lnTo>
                <a:lnTo>
                  <a:pt x="208737" y="30072"/>
                </a:lnTo>
                <a:lnTo>
                  <a:pt x="209223" y="29983"/>
                </a:lnTo>
                <a:lnTo>
                  <a:pt x="209709" y="29895"/>
                </a:lnTo>
                <a:lnTo>
                  <a:pt x="210239" y="29851"/>
                </a:lnTo>
                <a:lnTo>
                  <a:pt x="210769" y="29851"/>
                </a:lnTo>
                <a:lnTo>
                  <a:pt x="211608" y="29895"/>
                </a:lnTo>
                <a:lnTo>
                  <a:pt x="212447" y="29983"/>
                </a:lnTo>
                <a:lnTo>
                  <a:pt x="213242" y="30204"/>
                </a:lnTo>
                <a:lnTo>
                  <a:pt x="213992" y="30425"/>
                </a:lnTo>
                <a:lnTo>
                  <a:pt x="214699" y="30734"/>
                </a:lnTo>
                <a:lnTo>
                  <a:pt x="215405" y="31087"/>
                </a:lnTo>
                <a:lnTo>
                  <a:pt x="216068" y="31529"/>
                </a:lnTo>
                <a:lnTo>
                  <a:pt x="216686" y="31971"/>
                </a:lnTo>
                <a:lnTo>
                  <a:pt x="217304" y="32456"/>
                </a:lnTo>
                <a:lnTo>
                  <a:pt x="217878" y="32942"/>
                </a:lnTo>
                <a:lnTo>
                  <a:pt x="218408" y="33472"/>
                </a:lnTo>
                <a:lnTo>
                  <a:pt x="218894" y="34046"/>
                </a:lnTo>
                <a:lnTo>
                  <a:pt x="219380" y="34576"/>
                </a:lnTo>
                <a:lnTo>
                  <a:pt x="219821" y="35150"/>
                </a:lnTo>
                <a:lnTo>
                  <a:pt x="220572" y="36254"/>
                </a:lnTo>
                <a:lnTo>
                  <a:pt x="221058" y="37005"/>
                </a:lnTo>
                <a:lnTo>
                  <a:pt x="221455" y="37711"/>
                </a:lnTo>
                <a:lnTo>
                  <a:pt x="221853" y="38462"/>
                </a:lnTo>
                <a:lnTo>
                  <a:pt x="222206" y="39168"/>
                </a:lnTo>
                <a:lnTo>
                  <a:pt x="222868" y="40670"/>
                </a:lnTo>
                <a:lnTo>
                  <a:pt x="223442" y="42127"/>
                </a:lnTo>
                <a:lnTo>
                  <a:pt x="223884" y="43540"/>
                </a:lnTo>
                <a:lnTo>
                  <a:pt x="224237" y="44865"/>
                </a:lnTo>
                <a:lnTo>
                  <a:pt x="224502" y="46145"/>
                </a:lnTo>
                <a:lnTo>
                  <a:pt x="224679" y="47338"/>
                </a:lnTo>
                <a:lnTo>
                  <a:pt x="229183" y="47338"/>
                </a:lnTo>
                <a:lnTo>
                  <a:pt x="229006" y="45880"/>
                </a:lnTo>
                <a:lnTo>
                  <a:pt x="228697" y="44335"/>
                </a:lnTo>
                <a:lnTo>
                  <a:pt x="228300" y="42701"/>
                </a:lnTo>
                <a:lnTo>
                  <a:pt x="227770" y="40979"/>
                </a:lnTo>
                <a:lnTo>
                  <a:pt x="227461" y="40096"/>
                </a:lnTo>
                <a:lnTo>
                  <a:pt x="227107" y="39168"/>
                </a:lnTo>
                <a:lnTo>
                  <a:pt x="226754" y="38285"/>
                </a:lnTo>
                <a:lnTo>
                  <a:pt x="226313" y="37402"/>
                </a:lnTo>
                <a:lnTo>
                  <a:pt x="225871" y="36475"/>
                </a:lnTo>
                <a:lnTo>
                  <a:pt x="225429" y="35592"/>
                </a:lnTo>
                <a:lnTo>
                  <a:pt x="224900" y="34708"/>
                </a:lnTo>
                <a:lnTo>
                  <a:pt x="224325" y="33825"/>
                </a:lnTo>
                <a:lnTo>
                  <a:pt x="223663" y="32810"/>
                </a:lnTo>
                <a:lnTo>
                  <a:pt x="222957" y="31882"/>
                </a:lnTo>
                <a:lnTo>
                  <a:pt x="222206" y="30999"/>
                </a:lnTo>
                <a:lnTo>
                  <a:pt x="221455" y="30160"/>
                </a:lnTo>
                <a:lnTo>
                  <a:pt x="220660" y="29409"/>
                </a:lnTo>
                <a:lnTo>
                  <a:pt x="219865" y="28703"/>
                </a:lnTo>
                <a:lnTo>
                  <a:pt x="219026" y="28085"/>
                </a:lnTo>
                <a:lnTo>
                  <a:pt x="218187" y="27511"/>
                </a:lnTo>
                <a:lnTo>
                  <a:pt x="217304" y="27025"/>
                </a:lnTo>
                <a:lnTo>
                  <a:pt x="216421" y="26583"/>
                </a:lnTo>
                <a:lnTo>
                  <a:pt x="215538" y="26230"/>
                </a:lnTo>
                <a:lnTo>
                  <a:pt x="214611" y="25921"/>
                </a:lnTo>
                <a:lnTo>
                  <a:pt x="213683" y="25656"/>
                </a:lnTo>
                <a:lnTo>
                  <a:pt x="212712" y="25479"/>
                </a:lnTo>
                <a:lnTo>
                  <a:pt x="211740" y="25391"/>
                </a:lnTo>
                <a:lnTo>
                  <a:pt x="210769" y="25347"/>
                </a:lnTo>
                <a:close/>
                <a:moveTo>
                  <a:pt x="241503" y="0"/>
                </a:moveTo>
                <a:lnTo>
                  <a:pt x="239869" y="1766"/>
                </a:lnTo>
                <a:lnTo>
                  <a:pt x="239163" y="2517"/>
                </a:lnTo>
                <a:lnTo>
                  <a:pt x="238324" y="3312"/>
                </a:lnTo>
                <a:lnTo>
                  <a:pt x="237441" y="4063"/>
                </a:lnTo>
                <a:lnTo>
                  <a:pt x="236602" y="4769"/>
                </a:lnTo>
                <a:lnTo>
                  <a:pt x="235144" y="5961"/>
                </a:lnTo>
                <a:lnTo>
                  <a:pt x="234261" y="6668"/>
                </a:lnTo>
                <a:lnTo>
                  <a:pt x="233290" y="7419"/>
                </a:lnTo>
                <a:lnTo>
                  <a:pt x="232406" y="8213"/>
                </a:lnTo>
                <a:lnTo>
                  <a:pt x="231523" y="9008"/>
                </a:lnTo>
                <a:lnTo>
                  <a:pt x="230728" y="9891"/>
                </a:lnTo>
                <a:lnTo>
                  <a:pt x="229978" y="10775"/>
                </a:lnTo>
                <a:lnTo>
                  <a:pt x="229315" y="11702"/>
                </a:lnTo>
                <a:lnTo>
                  <a:pt x="228697" y="12673"/>
                </a:lnTo>
                <a:lnTo>
                  <a:pt x="228123" y="13645"/>
                </a:lnTo>
                <a:lnTo>
                  <a:pt x="227593" y="14661"/>
                </a:lnTo>
                <a:lnTo>
                  <a:pt x="227152" y="15676"/>
                </a:lnTo>
                <a:lnTo>
                  <a:pt x="226754" y="16692"/>
                </a:lnTo>
                <a:lnTo>
                  <a:pt x="226445" y="17752"/>
                </a:lnTo>
                <a:lnTo>
                  <a:pt x="226180" y="18811"/>
                </a:lnTo>
                <a:lnTo>
                  <a:pt x="226003" y="19871"/>
                </a:lnTo>
                <a:lnTo>
                  <a:pt x="225871" y="20931"/>
                </a:lnTo>
                <a:lnTo>
                  <a:pt x="225827" y="21991"/>
                </a:lnTo>
                <a:lnTo>
                  <a:pt x="225871" y="22918"/>
                </a:lnTo>
                <a:lnTo>
                  <a:pt x="225915" y="23757"/>
                </a:lnTo>
                <a:lnTo>
                  <a:pt x="226003" y="24640"/>
                </a:lnTo>
                <a:lnTo>
                  <a:pt x="226136" y="25479"/>
                </a:lnTo>
                <a:lnTo>
                  <a:pt x="226313" y="26318"/>
                </a:lnTo>
                <a:lnTo>
                  <a:pt x="226533" y="27157"/>
                </a:lnTo>
                <a:lnTo>
                  <a:pt x="226754" y="27996"/>
                </a:lnTo>
                <a:lnTo>
                  <a:pt x="227019" y="28835"/>
                </a:lnTo>
                <a:lnTo>
                  <a:pt x="227593" y="30469"/>
                </a:lnTo>
                <a:lnTo>
                  <a:pt x="228256" y="32103"/>
                </a:lnTo>
                <a:lnTo>
                  <a:pt x="228962" y="33781"/>
                </a:lnTo>
                <a:lnTo>
                  <a:pt x="229713" y="35415"/>
                </a:lnTo>
                <a:lnTo>
                  <a:pt x="230949" y="38285"/>
                </a:lnTo>
                <a:lnTo>
                  <a:pt x="231567" y="39698"/>
                </a:lnTo>
                <a:lnTo>
                  <a:pt x="232142" y="41156"/>
                </a:lnTo>
                <a:lnTo>
                  <a:pt x="232627" y="42657"/>
                </a:lnTo>
                <a:lnTo>
                  <a:pt x="233069" y="44158"/>
                </a:lnTo>
                <a:lnTo>
                  <a:pt x="233422" y="45748"/>
                </a:lnTo>
                <a:lnTo>
                  <a:pt x="233599" y="46499"/>
                </a:lnTo>
                <a:lnTo>
                  <a:pt x="233687" y="47338"/>
                </a:lnTo>
                <a:lnTo>
                  <a:pt x="238191" y="47338"/>
                </a:lnTo>
                <a:lnTo>
                  <a:pt x="238103" y="46366"/>
                </a:lnTo>
                <a:lnTo>
                  <a:pt x="237926" y="45395"/>
                </a:lnTo>
                <a:lnTo>
                  <a:pt x="237750" y="44467"/>
                </a:lnTo>
                <a:lnTo>
                  <a:pt x="237529" y="43540"/>
                </a:lnTo>
                <a:lnTo>
                  <a:pt x="237043" y="41730"/>
                </a:lnTo>
                <a:lnTo>
                  <a:pt x="236469" y="40007"/>
                </a:lnTo>
                <a:lnTo>
                  <a:pt x="235851" y="38329"/>
                </a:lnTo>
                <a:lnTo>
                  <a:pt x="235188" y="36696"/>
                </a:lnTo>
                <a:lnTo>
                  <a:pt x="233820" y="33604"/>
                </a:lnTo>
                <a:lnTo>
                  <a:pt x="232495" y="30646"/>
                </a:lnTo>
                <a:lnTo>
                  <a:pt x="231921" y="29189"/>
                </a:lnTo>
                <a:lnTo>
                  <a:pt x="231391" y="27731"/>
                </a:lnTo>
                <a:lnTo>
                  <a:pt x="230949" y="26318"/>
                </a:lnTo>
                <a:lnTo>
                  <a:pt x="230773" y="25568"/>
                </a:lnTo>
                <a:lnTo>
                  <a:pt x="230596" y="24861"/>
                </a:lnTo>
                <a:lnTo>
                  <a:pt x="230463" y="24155"/>
                </a:lnTo>
                <a:lnTo>
                  <a:pt x="230375" y="23448"/>
                </a:lnTo>
                <a:lnTo>
                  <a:pt x="230331" y="22742"/>
                </a:lnTo>
                <a:lnTo>
                  <a:pt x="230331" y="22035"/>
                </a:lnTo>
                <a:lnTo>
                  <a:pt x="230375" y="21240"/>
                </a:lnTo>
                <a:lnTo>
                  <a:pt x="230463" y="20401"/>
                </a:lnTo>
                <a:lnTo>
                  <a:pt x="230596" y="19606"/>
                </a:lnTo>
                <a:lnTo>
                  <a:pt x="230773" y="18811"/>
                </a:lnTo>
                <a:lnTo>
                  <a:pt x="231038" y="18017"/>
                </a:lnTo>
                <a:lnTo>
                  <a:pt x="231347" y="17222"/>
                </a:lnTo>
                <a:lnTo>
                  <a:pt x="231700" y="16427"/>
                </a:lnTo>
                <a:lnTo>
                  <a:pt x="232097" y="15676"/>
                </a:lnTo>
                <a:lnTo>
                  <a:pt x="232539" y="14925"/>
                </a:lnTo>
                <a:lnTo>
                  <a:pt x="233025" y="14175"/>
                </a:lnTo>
                <a:lnTo>
                  <a:pt x="233599" y="13468"/>
                </a:lnTo>
                <a:lnTo>
                  <a:pt x="234173" y="12762"/>
                </a:lnTo>
                <a:lnTo>
                  <a:pt x="234791" y="12099"/>
                </a:lnTo>
                <a:lnTo>
                  <a:pt x="235453" y="11437"/>
                </a:lnTo>
                <a:lnTo>
                  <a:pt x="236160" y="10819"/>
                </a:lnTo>
                <a:lnTo>
                  <a:pt x="236911" y="10245"/>
                </a:lnTo>
                <a:lnTo>
                  <a:pt x="238809" y="8743"/>
                </a:lnTo>
                <a:lnTo>
                  <a:pt x="240134" y="7684"/>
                </a:lnTo>
                <a:lnTo>
                  <a:pt x="241503" y="6447"/>
                </a:lnTo>
                <a:lnTo>
                  <a:pt x="242916" y="7684"/>
                </a:lnTo>
                <a:lnTo>
                  <a:pt x="244241" y="8743"/>
                </a:lnTo>
                <a:lnTo>
                  <a:pt x="246140" y="10245"/>
                </a:lnTo>
                <a:lnTo>
                  <a:pt x="246846" y="10819"/>
                </a:lnTo>
                <a:lnTo>
                  <a:pt x="247597" y="11437"/>
                </a:lnTo>
                <a:lnTo>
                  <a:pt x="248259" y="12099"/>
                </a:lnTo>
                <a:lnTo>
                  <a:pt x="248878" y="12762"/>
                </a:lnTo>
                <a:lnTo>
                  <a:pt x="249452" y="13468"/>
                </a:lnTo>
                <a:lnTo>
                  <a:pt x="249982" y="14175"/>
                </a:lnTo>
                <a:lnTo>
                  <a:pt x="250511" y="14925"/>
                </a:lnTo>
                <a:lnTo>
                  <a:pt x="250953" y="15676"/>
                </a:lnTo>
                <a:lnTo>
                  <a:pt x="251350" y="16427"/>
                </a:lnTo>
                <a:lnTo>
                  <a:pt x="251704" y="17222"/>
                </a:lnTo>
                <a:lnTo>
                  <a:pt x="252013" y="18017"/>
                </a:lnTo>
                <a:lnTo>
                  <a:pt x="252234" y="18811"/>
                </a:lnTo>
                <a:lnTo>
                  <a:pt x="252454" y="19606"/>
                </a:lnTo>
                <a:lnTo>
                  <a:pt x="252587" y="20401"/>
                </a:lnTo>
                <a:lnTo>
                  <a:pt x="252675" y="21240"/>
                </a:lnTo>
                <a:lnTo>
                  <a:pt x="252719" y="22035"/>
                </a:lnTo>
                <a:lnTo>
                  <a:pt x="252719" y="22742"/>
                </a:lnTo>
                <a:lnTo>
                  <a:pt x="252675" y="23448"/>
                </a:lnTo>
                <a:lnTo>
                  <a:pt x="252587" y="24155"/>
                </a:lnTo>
                <a:lnTo>
                  <a:pt x="252454" y="24861"/>
                </a:lnTo>
                <a:lnTo>
                  <a:pt x="252278" y="25568"/>
                </a:lnTo>
                <a:lnTo>
                  <a:pt x="252101" y="26318"/>
                </a:lnTo>
                <a:lnTo>
                  <a:pt x="251660" y="27731"/>
                </a:lnTo>
                <a:lnTo>
                  <a:pt x="251130" y="29189"/>
                </a:lnTo>
                <a:lnTo>
                  <a:pt x="250556" y="30646"/>
                </a:lnTo>
                <a:lnTo>
                  <a:pt x="249231" y="33604"/>
                </a:lnTo>
                <a:lnTo>
                  <a:pt x="247862" y="36696"/>
                </a:lnTo>
                <a:lnTo>
                  <a:pt x="247200" y="38329"/>
                </a:lnTo>
                <a:lnTo>
                  <a:pt x="246581" y="40007"/>
                </a:lnTo>
                <a:lnTo>
                  <a:pt x="246007" y="41730"/>
                </a:lnTo>
                <a:lnTo>
                  <a:pt x="245522" y="43540"/>
                </a:lnTo>
                <a:lnTo>
                  <a:pt x="245301" y="44467"/>
                </a:lnTo>
                <a:lnTo>
                  <a:pt x="245124" y="45395"/>
                </a:lnTo>
                <a:lnTo>
                  <a:pt x="244948" y="46366"/>
                </a:lnTo>
                <a:lnTo>
                  <a:pt x="244859" y="47338"/>
                </a:lnTo>
                <a:lnTo>
                  <a:pt x="249363" y="47338"/>
                </a:lnTo>
                <a:lnTo>
                  <a:pt x="249452" y="46499"/>
                </a:lnTo>
                <a:lnTo>
                  <a:pt x="249628" y="45748"/>
                </a:lnTo>
                <a:lnTo>
                  <a:pt x="249982" y="44158"/>
                </a:lnTo>
                <a:lnTo>
                  <a:pt x="250423" y="42657"/>
                </a:lnTo>
                <a:lnTo>
                  <a:pt x="250909" y="41156"/>
                </a:lnTo>
                <a:lnTo>
                  <a:pt x="251483" y="39698"/>
                </a:lnTo>
                <a:lnTo>
                  <a:pt x="252057" y="38285"/>
                </a:lnTo>
                <a:lnTo>
                  <a:pt x="253338" y="35415"/>
                </a:lnTo>
                <a:lnTo>
                  <a:pt x="254088" y="33781"/>
                </a:lnTo>
                <a:lnTo>
                  <a:pt x="254795" y="32103"/>
                </a:lnTo>
                <a:lnTo>
                  <a:pt x="255457" y="30469"/>
                </a:lnTo>
                <a:lnTo>
                  <a:pt x="256031" y="28835"/>
                </a:lnTo>
                <a:lnTo>
                  <a:pt x="256296" y="27996"/>
                </a:lnTo>
                <a:lnTo>
                  <a:pt x="256517" y="27157"/>
                </a:lnTo>
                <a:lnTo>
                  <a:pt x="256738" y="26318"/>
                </a:lnTo>
                <a:lnTo>
                  <a:pt x="256914" y="25479"/>
                </a:lnTo>
                <a:lnTo>
                  <a:pt x="257047" y="24640"/>
                </a:lnTo>
                <a:lnTo>
                  <a:pt x="257135" y="23757"/>
                </a:lnTo>
                <a:lnTo>
                  <a:pt x="257179" y="22918"/>
                </a:lnTo>
                <a:lnTo>
                  <a:pt x="257224" y="21991"/>
                </a:lnTo>
                <a:lnTo>
                  <a:pt x="257179" y="20931"/>
                </a:lnTo>
                <a:lnTo>
                  <a:pt x="257047" y="19871"/>
                </a:lnTo>
                <a:lnTo>
                  <a:pt x="256870" y="18811"/>
                </a:lnTo>
                <a:lnTo>
                  <a:pt x="256605" y="17752"/>
                </a:lnTo>
                <a:lnTo>
                  <a:pt x="256296" y="16692"/>
                </a:lnTo>
                <a:lnTo>
                  <a:pt x="255899" y="15676"/>
                </a:lnTo>
                <a:lnTo>
                  <a:pt x="255457" y="14661"/>
                </a:lnTo>
                <a:lnTo>
                  <a:pt x="254927" y="13645"/>
                </a:lnTo>
                <a:lnTo>
                  <a:pt x="254353" y="12673"/>
                </a:lnTo>
                <a:lnTo>
                  <a:pt x="253735" y="11702"/>
                </a:lnTo>
                <a:lnTo>
                  <a:pt x="253073" y="10775"/>
                </a:lnTo>
                <a:lnTo>
                  <a:pt x="252322" y="9891"/>
                </a:lnTo>
                <a:lnTo>
                  <a:pt x="251527" y="9008"/>
                </a:lnTo>
                <a:lnTo>
                  <a:pt x="250644" y="8213"/>
                </a:lnTo>
                <a:lnTo>
                  <a:pt x="249761" y="7419"/>
                </a:lnTo>
                <a:lnTo>
                  <a:pt x="248789" y="6668"/>
                </a:lnTo>
                <a:lnTo>
                  <a:pt x="247906" y="5961"/>
                </a:lnTo>
                <a:lnTo>
                  <a:pt x="246449" y="4769"/>
                </a:lnTo>
                <a:lnTo>
                  <a:pt x="245610" y="4063"/>
                </a:lnTo>
                <a:lnTo>
                  <a:pt x="244727" y="3312"/>
                </a:lnTo>
                <a:lnTo>
                  <a:pt x="243888" y="2517"/>
                </a:lnTo>
                <a:lnTo>
                  <a:pt x="243181" y="1766"/>
                </a:lnTo>
                <a:lnTo>
                  <a:pt x="241503" y="0"/>
                </a:lnTo>
                <a:close/>
                <a:moveTo>
                  <a:pt x="272282" y="25347"/>
                </a:moveTo>
                <a:lnTo>
                  <a:pt x="271310" y="25391"/>
                </a:lnTo>
                <a:lnTo>
                  <a:pt x="270339" y="25479"/>
                </a:lnTo>
                <a:lnTo>
                  <a:pt x="269367" y="25656"/>
                </a:lnTo>
                <a:lnTo>
                  <a:pt x="268440" y="25921"/>
                </a:lnTo>
                <a:lnTo>
                  <a:pt x="267513" y="26230"/>
                </a:lnTo>
                <a:lnTo>
                  <a:pt x="266629" y="26583"/>
                </a:lnTo>
                <a:lnTo>
                  <a:pt x="265746" y="27025"/>
                </a:lnTo>
                <a:lnTo>
                  <a:pt x="264863" y="27511"/>
                </a:lnTo>
                <a:lnTo>
                  <a:pt x="264024" y="28085"/>
                </a:lnTo>
                <a:lnTo>
                  <a:pt x="263185" y="28703"/>
                </a:lnTo>
                <a:lnTo>
                  <a:pt x="262390" y="29409"/>
                </a:lnTo>
                <a:lnTo>
                  <a:pt x="261595" y="30160"/>
                </a:lnTo>
                <a:lnTo>
                  <a:pt x="260845" y="30999"/>
                </a:lnTo>
                <a:lnTo>
                  <a:pt x="260094" y="31882"/>
                </a:lnTo>
                <a:lnTo>
                  <a:pt x="259387" y="32810"/>
                </a:lnTo>
                <a:lnTo>
                  <a:pt x="258681" y="33825"/>
                </a:lnTo>
                <a:lnTo>
                  <a:pt x="258151" y="34708"/>
                </a:lnTo>
                <a:lnTo>
                  <a:pt x="257621" y="35592"/>
                </a:lnTo>
                <a:lnTo>
                  <a:pt x="257179" y="36475"/>
                </a:lnTo>
                <a:lnTo>
                  <a:pt x="256738" y="37402"/>
                </a:lnTo>
                <a:lnTo>
                  <a:pt x="256296" y="38285"/>
                </a:lnTo>
                <a:lnTo>
                  <a:pt x="255943" y="39168"/>
                </a:lnTo>
                <a:lnTo>
                  <a:pt x="255590" y="40096"/>
                </a:lnTo>
                <a:lnTo>
                  <a:pt x="255281" y="40979"/>
                </a:lnTo>
                <a:lnTo>
                  <a:pt x="254751" y="42701"/>
                </a:lnTo>
                <a:lnTo>
                  <a:pt x="254353" y="44335"/>
                </a:lnTo>
                <a:lnTo>
                  <a:pt x="254044" y="45880"/>
                </a:lnTo>
                <a:lnTo>
                  <a:pt x="253823" y="47338"/>
                </a:lnTo>
                <a:lnTo>
                  <a:pt x="258372" y="47338"/>
                </a:lnTo>
                <a:lnTo>
                  <a:pt x="258548" y="46145"/>
                </a:lnTo>
                <a:lnTo>
                  <a:pt x="258813" y="44865"/>
                </a:lnTo>
                <a:lnTo>
                  <a:pt x="259167" y="43540"/>
                </a:lnTo>
                <a:lnTo>
                  <a:pt x="259608" y="42127"/>
                </a:lnTo>
                <a:lnTo>
                  <a:pt x="260182" y="40670"/>
                </a:lnTo>
                <a:lnTo>
                  <a:pt x="260845" y="39168"/>
                </a:lnTo>
                <a:lnTo>
                  <a:pt x="261198" y="38462"/>
                </a:lnTo>
                <a:lnTo>
                  <a:pt x="261595" y="37711"/>
                </a:lnTo>
                <a:lnTo>
                  <a:pt x="261993" y="37005"/>
                </a:lnTo>
                <a:lnTo>
                  <a:pt x="262434" y="36254"/>
                </a:lnTo>
                <a:lnTo>
                  <a:pt x="263229" y="35150"/>
                </a:lnTo>
                <a:lnTo>
                  <a:pt x="263671" y="34576"/>
                </a:lnTo>
                <a:lnTo>
                  <a:pt x="264156" y="34046"/>
                </a:lnTo>
                <a:lnTo>
                  <a:pt x="264642" y="33472"/>
                </a:lnTo>
                <a:lnTo>
                  <a:pt x="265172" y="32942"/>
                </a:lnTo>
                <a:lnTo>
                  <a:pt x="265746" y="32456"/>
                </a:lnTo>
                <a:lnTo>
                  <a:pt x="266320" y="31971"/>
                </a:lnTo>
                <a:lnTo>
                  <a:pt x="266983" y="31529"/>
                </a:lnTo>
                <a:lnTo>
                  <a:pt x="267645" y="31087"/>
                </a:lnTo>
                <a:lnTo>
                  <a:pt x="268307" y="30734"/>
                </a:lnTo>
                <a:lnTo>
                  <a:pt x="269058" y="30425"/>
                </a:lnTo>
                <a:lnTo>
                  <a:pt x="269809" y="30204"/>
                </a:lnTo>
                <a:lnTo>
                  <a:pt x="270604" y="29983"/>
                </a:lnTo>
                <a:lnTo>
                  <a:pt x="271443" y="29895"/>
                </a:lnTo>
                <a:lnTo>
                  <a:pt x="272282" y="29851"/>
                </a:lnTo>
                <a:lnTo>
                  <a:pt x="272812" y="29851"/>
                </a:lnTo>
                <a:lnTo>
                  <a:pt x="273297" y="29895"/>
                </a:lnTo>
                <a:lnTo>
                  <a:pt x="273783" y="29983"/>
                </a:lnTo>
                <a:lnTo>
                  <a:pt x="274269" y="30072"/>
                </a:lnTo>
                <a:lnTo>
                  <a:pt x="274755" y="30160"/>
                </a:lnTo>
                <a:lnTo>
                  <a:pt x="275240" y="30337"/>
                </a:lnTo>
                <a:lnTo>
                  <a:pt x="275682" y="30513"/>
                </a:lnTo>
                <a:lnTo>
                  <a:pt x="276123" y="30690"/>
                </a:lnTo>
                <a:lnTo>
                  <a:pt x="276521" y="30911"/>
                </a:lnTo>
                <a:lnTo>
                  <a:pt x="276962" y="31176"/>
                </a:lnTo>
                <a:lnTo>
                  <a:pt x="277360" y="31441"/>
                </a:lnTo>
                <a:lnTo>
                  <a:pt x="277757" y="31706"/>
                </a:lnTo>
                <a:lnTo>
                  <a:pt x="278111" y="32059"/>
                </a:lnTo>
                <a:lnTo>
                  <a:pt x="278508" y="32368"/>
                </a:lnTo>
                <a:lnTo>
                  <a:pt x="278861" y="32765"/>
                </a:lnTo>
                <a:lnTo>
                  <a:pt x="279170" y="33119"/>
                </a:lnTo>
                <a:lnTo>
                  <a:pt x="279480" y="33560"/>
                </a:lnTo>
                <a:lnTo>
                  <a:pt x="279789" y="34002"/>
                </a:lnTo>
                <a:lnTo>
                  <a:pt x="280054" y="34443"/>
                </a:lnTo>
                <a:lnTo>
                  <a:pt x="280319" y="34929"/>
                </a:lnTo>
                <a:lnTo>
                  <a:pt x="280539" y="35415"/>
                </a:lnTo>
                <a:lnTo>
                  <a:pt x="280716" y="35901"/>
                </a:lnTo>
                <a:lnTo>
                  <a:pt x="280893" y="36431"/>
                </a:lnTo>
                <a:lnTo>
                  <a:pt x="281025" y="36916"/>
                </a:lnTo>
                <a:lnTo>
                  <a:pt x="281113" y="37446"/>
                </a:lnTo>
                <a:lnTo>
                  <a:pt x="281202" y="37976"/>
                </a:lnTo>
                <a:lnTo>
                  <a:pt x="281246" y="38506"/>
                </a:lnTo>
                <a:lnTo>
                  <a:pt x="281290" y="39036"/>
                </a:lnTo>
                <a:lnTo>
                  <a:pt x="281246" y="39566"/>
                </a:lnTo>
                <a:lnTo>
                  <a:pt x="281246" y="40096"/>
                </a:lnTo>
                <a:lnTo>
                  <a:pt x="281158" y="40626"/>
                </a:lnTo>
                <a:lnTo>
                  <a:pt x="281069" y="41156"/>
                </a:lnTo>
                <a:lnTo>
                  <a:pt x="285441" y="42083"/>
                </a:lnTo>
                <a:lnTo>
                  <a:pt x="285573" y="41332"/>
                </a:lnTo>
                <a:lnTo>
                  <a:pt x="285706" y="40537"/>
                </a:lnTo>
                <a:lnTo>
                  <a:pt x="285750" y="39742"/>
                </a:lnTo>
                <a:lnTo>
                  <a:pt x="285750" y="38948"/>
                </a:lnTo>
                <a:lnTo>
                  <a:pt x="285750" y="38197"/>
                </a:lnTo>
                <a:lnTo>
                  <a:pt x="285662" y="37402"/>
                </a:lnTo>
                <a:lnTo>
                  <a:pt x="285529" y="36651"/>
                </a:lnTo>
                <a:lnTo>
                  <a:pt x="285397" y="35901"/>
                </a:lnTo>
                <a:lnTo>
                  <a:pt x="285176" y="35150"/>
                </a:lnTo>
                <a:lnTo>
                  <a:pt x="284955" y="34399"/>
                </a:lnTo>
                <a:lnTo>
                  <a:pt x="284646" y="33693"/>
                </a:lnTo>
                <a:lnTo>
                  <a:pt x="284337" y="32986"/>
                </a:lnTo>
                <a:lnTo>
                  <a:pt x="283984" y="32280"/>
                </a:lnTo>
                <a:lnTo>
                  <a:pt x="283586" y="31617"/>
                </a:lnTo>
                <a:lnTo>
                  <a:pt x="283145" y="30955"/>
                </a:lnTo>
                <a:lnTo>
                  <a:pt x="282659" y="30337"/>
                </a:lnTo>
                <a:lnTo>
                  <a:pt x="282173" y="29763"/>
                </a:lnTo>
                <a:lnTo>
                  <a:pt x="281643" y="29189"/>
                </a:lnTo>
                <a:lnTo>
                  <a:pt x="281113" y="28703"/>
                </a:lnTo>
                <a:lnTo>
                  <a:pt x="280539" y="28217"/>
                </a:lnTo>
                <a:lnTo>
                  <a:pt x="279921" y="27776"/>
                </a:lnTo>
                <a:lnTo>
                  <a:pt x="279347" y="27378"/>
                </a:lnTo>
                <a:lnTo>
                  <a:pt x="278685" y="26981"/>
                </a:lnTo>
                <a:lnTo>
                  <a:pt x="278022" y="26672"/>
                </a:lnTo>
                <a:lnTo>
                  <a:pt x="277360" y="26362"/>
                </a:lnTo>
                <a:lnTo>
                  <a:pt x="276698" y="26098"/>
                </a:lnTo>
                <a:lnTo>
                  <a:pt x="275991" y="25877"/>
                </a:lnTo>
                <a:lnTo>
                  <a:pt x="275284" y="25700"/>
                </a:lnTo>
                <a:lnTo>
                  <a:pt x="274534" y="25568"/>
                </a:lnTo>
                <a:lnTo>
                  <a:pt x="273827" y="25435"/>
                </a:lnTo>
                <a:lnTo>
                  <a:pt x="273077" y="25391"/>
                </a:lnTo>
                <a:lnTo>
                  <a:pt x="272326" y="25347"/>
                </a:lnTo>
                <a:close/>
                <a:moveTo>
                  <a:pt x="215935" y="51268"/>
                </a:moveTo>
                <a:lnTo>
                  <a:pt x="215935" y="55551"/>
                </a:lnTo>
                <a:lnTo>
                  <a:pt x="267115" y="55551"/>
                </a:lnTo>
                <a:lnTo>
                  <a:pt x="267115" y="51268"/>
                </a:lnTo>
                <a:close/>
                <a:moveTo>
                  <a:pt x="81296" y="45086"/>
                </a:moveTo>
                <a:lnTo>
                  <a:pt x="82179" y="45130"/>
                </a:lnTo>
                <a:lnTo>
                  <a:pt x="83018" y="45262"/>
                </a:lnTo>
                <a:lnTo>
                  <a:pt x="83813" y="45439"/>
                </a:lnTo>
                <a:lnTo>
                  <a:pt x="84608" y="45748"/>
                </a:lnTo>
                <a:lnTo>
                  <a:pt x="85314" y="46101"/>
                </a:lnTo>
                <a:lnTo>
                  <a:pt x="85977" y="46543"/>
                </a:lnTo>
                <a:lnTo>
                  <a:pt x="86551" y="47029"/>
                </a:lnTo>
                <a:lnTo>
                  <a:pt x="87125" y="47603"/>
                </a:lnTo>
                <a:lnTo>
                  <a:pt x="87611" y="48177"/>
                </a:lnTo>
                <a:lnTo>
                  <a:pt x="88052" y="48839"/>
                </a:lnTo>
                <a:lnTo>
                  <a:pt x="88450" y="49546"/>
                </a:lnTo>
                <a:lnTo>
                  <a:pt x="88759" y="50296"/>
                </a:lnTo>
                <a:lnTo>
                  <a:pt x="89024" y="51047"/>
                </a:lnTo>
                <a:lnTo>
                  <a:pt x="89200" y="51842"/>
                </a:lnTo>
                <a:lnTo>
                  <a:pt x="89289" y="52637"/>
                </a:lnTo>
                <a:lnTo>
                  <a:pt x="89333" y="53476"/>
                </a:lnTo>
                <a:lnTo>
                  <a:pt x="89333" y="53608"/>
                </a:lnTo>
                <a:lnTo>
                  <a:pt x="89289" y="54447"/>
                </a:lnTo>
                <a:lnTo>
                  <a:pt x="89200" y="55242"/>
                </a:lnTo>
                <a:lnTo>
                  <a:pt x="89024" y="56037"/>
                </a:lnTo>
                <a:lnTo>
                  <a:pt x="88803" y="56788"/>
                </a:lnTo>
                <a:lnTo>
                  <a:pt x="88494" y="57538"/>
                </a:lnTo>
                <a:lnTo>
                  <a:pt x="88140" y="58201"/>
                </a:lnTo>
                <a:lnTo>
                  <a:pt x="87743" y="58863"/>
                </a:lnTo>
                <a:lnTo>
                  <a:pt x="87257" y="59437"/>
                </a:lnTo>
                <a:lnTo>
                  <a:pt x="86683" y="60011"/>
                </a:lnTo>
                <a:lnTo>
                  <a:pt x="86109" y="60453"/>
                </a:lnTo>
                <a:lnTo>
                  <a:pt x="85447" y="60894"/>
                </a:lnTo>
                <a:lnTo>
                  <a:pt x="84740" y="61248"/>
                </a:lnTo>
                <a:lnTo>
                  <a:pt x="83990" y="61557"/>
                </a:lnTo>
                <a:lnTo>
                  <a:pt x="83195" y="61733"/>
                </a:lnTo>
                <a:lnTo>
                  <a:pt x="82312" y="61866"/>
                </a:lnTo>
                <a:lnTo>
                  <a:pt x="81428" y="61910"/>
                </a:lnTo>
                <a:lnTo>
                  <a:pt x="80545" y="61866"/>
                </a:lnTo>
                <a:lnTo>
                  <a:pt x="79706" y="61733"/>
                </a:lnTo>
                <a:lnTo>
                  <a:pt x="78911" y="61512"/>
                </a:lnTo>
                <a:lnTo>
                  <a:pt x="78161" y="61248"/>
                </a:lnTo>
                <a:lnTo>
                  <a:pt x="77454" y="60850"/>
                </a:lnTo>
                <a:lnTo>
                  <a:pt x="76792" y="60453"/>
                </a:lnTo>
                <a:lnTo>
                  <a:pt x="76174" y="59923"/>
                </a:lnTo>
                <a:lnTo>
                  <a:pt x="75599" y="59393"/>
                </a:lnTo>
                <a:lnTo>
                  <a:pt x="75114" y="58775"/>
                </a:lnTo>
                <a:lnTo>
                  <a:pt x="74672" y="58156"/>
                </a:lnTo>
                <a:lnTo>
                  <a:pt x="74319" y="57450"/>
                </a:lnTo>
                <a:lnTo>
                  <a:pt x="73966" y="56699"/>
                </a:lnTo>
                <a:lnTo>
                  <a:pt x="73745" y="55949"/>
                </a:lnTo>
                <a:lnTo>
                  <a:pt x="73568" y="55154"/>
                </a:lnTo>
                <a:lnTo>
                  <a:pt x="73436" y="54315"/>
                </a:lnTo>
                <a:lnTo>
                  <a:pt x="73392" y="53476"/>
                </a:lnTo>
                <a:lnTo>
                  <a:pt x="73392" y="53387"/>
                </a:lnTo>
                <a:lnTo>
                  <a:pt x="73436" y="52548"/>
                </a:lnTo>
                <a:lnTo>
                  <a:pt x="73524" y="51709"/>
                </a:lnTo>
                <a:lnTo>
                  <a:pt x="73701" y="50959"/>
                </a:lnTo>
                <a:lnTo>
                  <a:pt x="73921" y="50164"/>
                </a:lnTo>
                <a:lnTo>
                  <a:pt x="74231" y="49457"/>
                </a:lnTo>
                <a:lnTo>
                  <a:pt x="74584" y="48751"/>
                </a:lnTo>
                <a:lnTo>
                  <a:pt x="75025" y="48133"/>
                </a:lnTo>
                <a:lnTo>
                  <a:pt x="75511" y="47514"/>
                </a:lnTo>
                <a:lnTo>
                  <a:pt x="76041" y="46984"/>
                </a:lnTo>
                <a:lnTo>
                  <a:pt x="76615" y="46499"/>
                </a:lnTo>
                <a:lnTo>
                  <a:pt x="77277" y="46101"/>
                </a:lnTo>
                <a:lnTo>
                  <a:pt x="77984" y="45748"/>
                </a:lnTo>
                <a:lnTo>
                  <a:pt x="78735" y="45439"/>
                </a:lnTo>
                <a:lnTo>
                  <a:pt x="79530" y="45218"/>
                </a:lnTo>
                <a:lnTo>
                  <a:pt x="80413" y="45130"/>
                </a:lnTo>
                <a:lnTo>
                  <a:pt x="81296" y="45086"/>
                </a:lnTo>
                <a:close/>
                <a:moveTo>
                  <a:pt x="134242" y="30381"/>
                </a:moveTo>
                <a:lnTo>
                  <a:pt x="134242" y="60055"/>
                </a:lnTo>
                <a:lnTo>
                  <a:pt x="134286" y="61292"/>
                </a:lnTo>
                <a:lnTo>
                  <a:pt x="134419" y="62440"/>
                </a:lnTo>
                <a:lnTo>
                  <a:pt x="134595" y="63500"/>
                </a:lnTo>
                <a:lnTo>
                  <a:pt x="134904" y="64471"/>
                </a:lnTo>
                <a:lnTo>
                  <a:pt x="135258" y="65310"/>
                </a:lnTo>
                <a:lnTo>
                  <a:pt x="135434" y="65663"/>
                </a:lnTo>
                <a:lnTo>
                  <a:pt x="135655" y="66061"/>
                </a:lnTo>
                <a:lnTo>
                  <a:pt x="135876" y="66370"/>
                </a:lnTo>
                <a:lnTo>
                  <a:pt x="136141" y="66679"/>
                </a:lnTo>
                <a:lnTo>
                  <a:pt x="136715" y="67253"/>
                </a:lnTo>
                <a:lnTo>
                  <a:pt x="137333" y="67739"/>
                </a:lnTo>
                <a:lnTo>
                  <a:pt x="137995" y="68180"/>
                </a:lnTo>
                <a:lnTo>
                  <a:pt x="138702" y="68489"/>
                </a:lnTo>
                <a:lnTo>
                  <a:pt x="139497" y="68754"/>
                </a:lnTo>
                <a:lnTo>
                  <a:pt x="140336" y="68975"/>
                </a:lnTo>
                <a:lnTo>
                  <a:pt x="141219" y="69108"/>
                </a:lnTo>
                <a:lnTo>
                  <a:pt x="142146" y="69196"/>
                </a:lnTo>
                <a:lnTo>
                  <a:pt x="144178" y="69196"/>
                </a:lnTo>
                <a:lnTo>
                  <a:pt x="145149" y="69064"/>
                </a:lnTo>
                <a:lnTo>
                  <a:pt x="146077" y="68931"/>
                </a:lnTo>
                <a:lnTo>
                  <a:pt x="146960" y="68710"/>
                </a:lnTo>
                <a:lnTo>
                  <a:pt x="147755" y="68489"/>
                </a:lnTo>
                <a:lnTo>
                  <a:pt x="148549" y="68180"/>
                </a:lnTo>
                <a:lnTo>
                  <a:pt x="149256" y="67827"/>
                </a:lnTo>
                <a:lnTo>
                  <a:pt x="149962" y="67430"/>
                </a:lnTo>
                <a:lnTo>
                  <a:pt x="149962" y="60497"/>
                </a:lnTo>
                <a:lnTo>
                  <a:pt x="149477" y="60718"/>
                </a:lnTo>
                <a:lnTo>
                  <a:pt x="148991" y="60938"/>
                </a:lnTo>
                <a:lnTo>
                  <a:pt x="148461" y="61159"/>
                </a:lnTo>
                <a:lnTo>
                  <a:pt x="147931" y="61292"/>
                </a:lnTo>
                <a:lnTo>
                  <a:pt x="147401" y="61424"/>
                </a:lnTo>
                <a:lnTo>
                  <a:pt x="146871" y="61512"/>
                </a:lnTo>
                <a:lnTo>
                  <a:pt x="146297" y="61557"/>
                </a:lnTo>
                <a:lnTo>
                  <a:pt x="145679" y="61557"/>
                </a:lnTo>
                <a:lnTo>
                  <a:pt x="145017" y="61512"/>
                </a:lnTo>
                <a:lnTo>
                  <a:pt x="144708" y="61468"/>
                </a:lnTo>
                <a:lnTo>
                  <a:pt x="144443" y="61380"/>
                </a:lnTo>
                <a:lnTo>
                  <a:pt x="144178" y="61292"/>
                </a:lnTo>
                <a:lnTo>
                  <a:pt x="143957" y="61159"/>
                </a:lnTo>
                <a:lnTo>
                  <a:pt x="143736" y="61027"/>
                </a:lnTo>
                <a:lnTo>
                  <a:pt x="143559" y="60850"/>
                </a:lnTo>
                <a:lnTo>
                  <a:pt x="143427" y="60629"/>
                </a:lnTo>
                <a:lnTo>
                  <a:pt x="143250" y="60409"/>
                </a:lnTo>
                <a:lnTo>
                  <a:pt x="143162" y="60188"/>
                </a:lnTo>
                <a:lnTo>
                  <a:pt x="143074" y="59923"/>
                </a:lnTo>
                <a:lnTo>
                  <a:pt x="142941" y="59305"/>
                </a:lnTo>
                <a:lnTo>
                  <a:pt x="142897" y="58598"/>
                </a:lnTo>
                <a:lnTo>
                  <a:pt x="142897" y="45571"/>
                </a:lnTo>
                <a:lnTo>
                  <a:pt x="150095" y="45571"/>
                </a:lnTo>
                <a:lnTo>
                  <a:pt x="150095" y="38197"/>
                </a:lnTo>
                <a:lnTo>
                  <a:pt x="142897" y="38197"/>
                </a:lnTo>
                <a:lnTo>
                  <a:pt x="142897" y="30381"/>
                </a:lnTo>
                <a:close/>
                <a:moveTo>
                  <a:pt x="101256" y="38197"/>
                </a:moveTo>
                <a:lnTo>
                  <a:pt x="101256" y="57936"/>
                </a:lnTo>
                <a:lnTo>
                  <a:pt x="101300" y="59216"/>
                </a:lnTo>
                <a:lnTo>
                  <a:pt x="101432" y="60409"/>
                </a:lnTo>
                <a:lnTo>
                  <a:pt x="101653" y="61557"/>
                </a:lnTo>
                <a:lnTo>
                  <a:pt x="101962" y="62661"/>
                </a:lnTo>
                <a:lnTo>
                  <a:pt x="102360" y="63676"/>
                </a:lnTo>
                <a:lnTo>
                  <a:pt x="102580" y="64118"/>
                </a:lnTo>
                <a:lnTo>
                  <a:pt x="102801" y="64604"/>
                </a:lnTo>
                <a:lnTo>
                  <a:pt x="103066" y="65045"/>
                </a:lnTo>
                <a:lnTo>
                  <a:pt x="103375" y="65443"/>
                </a:lnTo>
                <a:lnTo>
                  <a:pt x="103640" y="65840"/>
                </a:lnTo>
                <a:lnTo>
                  <a:pt x="103993" y="66237"/>
                </a:lnTo>
                <a:lnTo>
                  <a:pt x="104347" y="66591"/>
                </a:lnTo>
                <a:lnTo>
                  <a:pt x="104700" y="66900"/>
                </a:lnTo>
                <a:lnTo>
                  <a:pt x="105053" y="67209"/>
                </a:lnTo>
                <a:lnTo>
                  <a:pt x="105451" y="67518"/>
                </a:lnTo>
                <a:lnTo>
                  <a:pt x="105892" y="67783"/>
                </a:lnTo>
                <a:lnTo>
                  <a:pt x="106334" y="68048"/>
                </a:lnTo>
                <a:lnTo>
                  <a:pt x="106775" y="68269"/>
                </a:lnTo>
                <a:lnTo>
                  <a:pt x="107261" y="68489"/>
                </a:lnTo>
                <a:lnTo>
                  <a:pt x="107747" y="68666"/>
                </a:lnTo>
                <a:lnTo>
                  <a:pt x="108233" y="68799"/>
                </a:lnTo>
                <a:lnTo>
                  <a:pt x="108763" y="68931"/>
                </a:lnTo>
                <a:lnTo>
                  <a:pt x="109292" y="69064"/>
                </a:lnTo>
                <a:lnTo>
                  <a:pt x="109866" y="69152"/>
                </a:lnTo>
                <a:lnTo>
                  <a:pt x="110441" y="69196"/>
                </a:lnTo>
                <a:lnTo>
                  <a:pt x="111633" y="69240"/>
                </a:lnTo>
                <a:lnTo>
                  <a:pt x="112428" y="69240"/>
                </a:lnTo>
                <a:lnTo>
                  <a:pt x="113178" y="69152"/>
                </a:lnTo>
                <a:lnTo>
                  <a:pt x="113885" y="69019"/>
                </a:lnTo>
                <a:lnTo>
                  <a:pt x="114591" y="68843"/>
                </a:lnTo>
                <a:lnTo>
                  <a:pt x="115254" y="68622"/>
                </a:lnTo>
                <a:lnTo>
                  <a:pt x="115872" y="68401"/>
                </a:lnTo>
                <a:lnTo>
                  <a:pt x="116446" y="68092"/>
                </a:lnTo>
                <a:lnTo>
                  <a:pt x="116976" y="67783"/>
                </a:lnTo>
                <a:lnTo>
                  <a:pt x="117506" y="67430"/>
                </a:lnTo>
                <a:lnTo>
                  <a:pt x="117992" y="67032"/>
                </a:lnTo>
                <a:lnTo>
                  <a:pt x="118477" y="66635"/>
                </a:lnTo>
                <a:lnTo>
                  <a:pt x="118919" y="66193"/>
                </a:lnTo>
                <a:lnTo>
                  <a:pt x="119802" y="65310"/>
                </a:lnTo>
                <a:lnTo>
                  <a:pt x="120553" y="64383"/>
                </a:lnTo>
                <a:lnTo>
                  <a:pt x="120553" y="68710"/>
                </a:lnTo>
                <a:lnTo>
                  <a:pt x="129208" y="68710"/>
                </a:lnTo>
                <a:lnTo>
                  <a:pt x="129208" y="38197"/>
                </a:lnTo>
                <a:lnTo>
                  <a:pt x="120553" y="38197"/>
                </a:lnTo>
                <a:lnTo>
                  <a:pt x="120553" y="55198"/>
                </a:lnTo>
                <a:lnTo>
                  <a:pt x="120553" y="55949"/>
                </a:lnTo>
                <a:lnTo>
                  <a:pt x="120465" y="56655"/>
                </a:lnTo>
                <a:lnTo>
                  <a:pt x="120332" y="57273"/>
                </a:lnTo>
                <a:lnTo>
                  <a:pt x="120200" y="57891"/>
                </a:lnTo>
                <a:lnTo>
                  <a:pt x="119979" y="58466"/>
                </a:lnTo>
                <a:lnTo>
                  <a:pt x="119714" y="58951"/>
                </a:lnTo>
                <a:lnTo>
                  <a:pt x="119449" y="59437"/>
                </a:lnTo>
                <a:lnTo>
                  <a:pt x="119096" y="59834"/>
                </a:lnTo>
                <a:lnTo>
                  <a:pt x="118742" y="60188"/>
                </a:lnTo>
                <a:lnTo>
                  <a:pt x="118301" y="60541"/>
                </a:lnTo>
                <a:lnTo>
                  <a:pt x="117859" y="60806"/>
                </a:lnTo>
                <a:lnTo>
                  <a:pt x="117373" y="61027"/>
                </a:lnTo>
                <a:lnTo>
                  <a:pt x="116888" y="61203"/>
                </a:lnTo>
                <a:lnTo>
                  <a:pt x="116314" y="61292"/>
                </a:lnTo>
                <a:lnTo>
                  <a:pt x="115740" y="61380"/>
                </a:lnTo>
                <a:lnTo>
                  <a:pt x="115166" y="61424"/>
                </a:lnTo>
                <a:lnTo>
                  <a:pt x="114547" y="61380"/>
                </a:lnTo>
                <a:lnTo>
                  <a:pt x="113973" y="61292"/>
                </a:lnTo>
                <a:lnTo>
                  <a:pt x="113443" y="61203"/>
                </a:lnTo>
                <a:lnTo>
                  <a:pt x="112958" y="61027"/>
                </a:lnTo>
                <a:lnTo>
                  <a:pt x="112472" y="60806"/>
                </a:lnTo>
                <a:lnTo>
                  <a:pt x="112030" y="60541"/>
                </a:lnTo>
                <a:lnTo>
                  <a:pt x="111633" y="60188"/>
                </a:lnTo>
                <a:lnTo>
                  <a:pt x="111280" y="59834"/>
                </a:lnTo>
                <a:lnTo>
                  <a:pt x="110970" y="59437"/>
                </a:lnTo>
                <a:lnTo>
                  <a:pt x="110705" y="58951"/>
                </a:lnTo>
                <a:lnTo>
                  <a:pt x="110485" y="58466"/>
                </a:lnTo>
                <a:lnTo>
                  <a:pt x="110264" y="57891"/>
                </a:lnTo>
                <a:lnTo>
                  <a:pt x="110131" y="57273"/>
                </a:lnTo>
                <a:lnTo>
                  <a:pt x="109999" y="56655"/>
                </a:lnTo>
                <a:lnTo>
                  <a:pt x="109955" y="55949"/>
                </a:lnTo>
                <a:lnTo>
                  <a:pt x="109911" y="55198"/>
                </a:lnTo>
                <a:lnTo>
                  <a:pt x="109911" y="38197"/>
                </a:lnTo>
                <a:close/>
                <a:moveTo>
                  <a:pt x="14793" y="28261"/>
                </a:moveTo>
                <a:lnTo>
                  <a:pt x="14042" y="28305"/>
                </a:lnTo>
                <a:lnTo>
                  <a:pt x="13292" y="28394"/>
                </a:lnTo>
                <a:lnTo>
                  <a:pt x="12585" y="28482"/>
                </a:lnTo>
                <a:lnTo>
                  <a:pt x="11923" y="28615"/>
                </a:lnTo>
                <a:lnTo>
                  <a:pt x="11216" y="28747"/>
                </a:lnTo>
                <a:lnTo>
                  <a:pt x="10554" y="28924"/>
                </a:lnTo>
                <a:lnTo>
                  <a:pt x="9936" y="29144"/>
                </a:lnTo>
                <a:lnTo>
                  <a:pt x="9317" y="29365"/>
                </a:lnTo>
                <a:lnTo>
                  <a:pt x="8699" y="29586"/>
                </a:lnTo>
                <a:lnTo>
                  <a:pt x="8125" y="29851"/>
                </a:lnTo>
                <a:lnTo>
                  <a:pt x="7551" y="30160"/>
                </a:lnTo>
                <a:lnTo>
                  <a:pt x="7021" y="30469"/>
                </a:lnTo>
                <a:lnTo>
                  <a:pt x="6491" y="30822"/>
                </a:lnTo>
                <a:lnTo>
                  <a:pt x="5961" y="31176"/>
                </a:lnTo>
                <a:lnTo>
                  <a:pt x="5520" y="31573"/>
                </a:lnTo>
                <a:lnTo>
                  <a:pt x="5078" y="31971"/>
                </a:lnTo>
                <a:lnTo>
                  <a:pt x="4637" y="32412"/>
                </a:lnTo>
                <a:lnTo>
                  <a:pt x="4239" y="32854"/>
                </a:lnTo>
                <a:lnTo>
                  <a:pt x="3842" y="33295"/>
                </a:lnTo>
                <a:lnTo>
                  <a:pt x="3489" y="33781"/>
                </a:lnTo>
                <a:lnTo>
                  <a:pt x="3179" y="34311"/>
                </a:lnTo>
                <a:lnTo>
                  <a:pt x="2870" y="34797"/>
                </a:lnTo>
                <a:lnTo>
                  <a:pt x="2605" y="35371"/>
                </a:lnTo>
                <a:lnTo>
                  <a:pt x="2385" y="35901"/>
                </a:lnTo>
                <a:lnTo>
                  <a:pt x="2164" y="36475"/>
                </a:lnTo>
                <a:lnTo>
                  <a:pt x="1987" y="37093"/>
                </a:lnTo>
                <a:lnTo>
                  <a:pt x="1855" y="37711"/>
                </a:lnTo>
                <a:lnTo>
                  <a:pt x="1722" y="38329"/>
                </a:lnTo>
                <a:lnTo>
                  <a:pt x="1634" y="38948"/>
                </a:lnTo>
                <a:lnTo>
                  <a:pt x="1590" y="39610"/>
                </a:lnTo>
                <a:lnTo>
                  <a:pt x="1590" y="40272"/>
                </a:lnTo>
                <a:lnTo>
                  <a:pt x="1590" y="40405"/>
                </a:lnTo>
                <a:lnTo>
                  <a:pt x="1590" y="41111"/>
                </a:lnTo>
                <a:lnTo>
                  <a:pt x="1634" y="41818"/>
                </a:lnTo>
                <a:lnTo>
                  <a:pt x="1722" y="42480"/>
                </a:lnTo>
                <a:lnTo>
                  <a:pt x="1811" y="43098"/>
                </a:lnTo>
                <a:lnTo>
                  <a:pt x="1943" y="43717"/>
                </a:lnTo>
                <a:lnTo>
                  <a:pt x="2120" y="44291"/>
                </a:lnTo>
                <a:lnTo>
                  <a:pt x="2296" y="44821"/>
                </a:lnTo>
                <a:lnTo>
                  <a:pt x="2517" y="45351"/>
                </a:lnTo>
                <a:lnTo>
                  <a:pt x="2782" y="45836"/>
                </a:lnTo>
                <a:lnTo>
                  <a:pt x="3047" y="46322"/>
                </a:lnTo>
                <a:lnTo>
                  <a:pt x="3312" y="46764"/>
                </a:lnTo>
                <a:lnTo>
                  <a:pt x="3665" y="47205"/>
                </a:lnTo>
                <a:lnTo>
                  <a:pt x="3974" y="47603"/>
                </a:lnTo>
                <a:lnTo>
                  <a:pt x="4372" y="47956"/>
                </a:lnTo>
                <a:lnTo>
                  <a:pt x="4769" y="48353"/>
                </a:lnTo>
                <a:lnTo>
                  <a:pt x="5167" y="48707"/>
                </a:lnTo>
                <a:lnTo>
                  <a:pt x="5608" y="49016"/>
                </a:lnTo>
                <a:lnTo>
                  <a:pt x="6094" y="49325"/>
                </a:lnTo>
                <a:lnTo>
                  <a:pt x="7110" y="49899"/>
                </a:lnTo>
                <a:lnTo>
                  <a:pt x="8169" y="50429"/>
                </a:lnTo>
                <a:lnTo>
                  <a:pt x="9362" y="50914"/>
                </a:lnTo>
                <a:lnTo>
                  <a:pt x="10598" y="51356"/>
                </a:lnTo>
                <a:lnTo>
                  <a:pt x="11923" y="51798"/>
                </a:lnTo>
                <a:lnTo>
                  <a:pt x="13336" y="52195"/>
                </a:lnTo>
                <a:lnTo>
                  <a:pt x="14793" y="52593"/>
                </a:lnTo>
                <a:lnTo>
                  <a:pt x="17045" y="53211"/>
                </a:lnTo>
                <a:lnTo>
                  <a:pt x="18017" y="53476"/>
                </a:lnTo>
                <a:lnTo>
                  <a:pt x="18856" y="53785"/>
                </a:lnTo>
                <a:lnTo>
                  <a:pt x="19606" y="54050"/>
                </a:lnTo>
                <a:lnTo>
                  <a:pt x="20269" y="54359"/>
                </a:lnTo>
                <a:lnTo>
                  <a:pt x="20843" y="54624"/>
                </a:lnTo>
                <a:lnTo>
                  <a:pt x="21329" y="54933"/>
                </a:lnTo>
                <a:lnTo>
                  <a:pt x="21726" y="55198"/>
                </a:lnTo>
                <a:lnTo>
                  <a:pt x="22035" y="55507"/>
                </a:lnTo>
                <a:lnTo>
                  <a:pt x="22300" y="55816"/>
                </a:lnTo>
                <a:lnTo>
                  <a:pt x="22521" y="56169"/>
                </a:lnTo>
                <a:lnTo>
                  <a:pt x="22653" y="56523"/>
                </a:lnTo>
                <a:lnTo>
                  <a:pt x="22742" y="56876"/>
                </a:lnTo>
                <a:lnTo>
                  <a:pt x="22830" y="57229"/>
                </a:lnTo>
                <a:lnTo>
                  <a:pt x="22830" y="57627"/>
                </a:lnTo>
                <a:lnTo>
                  <a:pt x="22830" y="57759"/>
                </a:lnTo>
                <a:lnTo>
                  <a:pt x="22786" y="58201"/>
                </a:lnTo>
                <a:lnTo>
                  <a:pt x="22742" y="58598"/>
                </a:lnTo>
                <a:lnTo>
                  <a:pt x="22609" y="58995"/>
                </a:lnTo>
                <a:lnTo>
                  <a:pt x="22433" y="59349"/>
                </a:lnTo>
                <a:lnTo>
                  <a:pt x="22212" y="59658"/>
                </a:lnTo>
                <a:lnTo>
                  <a:pt x="21947" y="59967"/>
                </a:lnTo>
                <a:lnTo>
                  <a:pt x="21638" y="60276"/>
                </a:lnTo>
                <a:lnTo>
                  <a:pt x="21284" y="60497"/>
                </a:lnTo>
                <a:lnTo>
                  <a:pt x="20887" y="60762"/>
                </a:lnTo>
                <a:lnTo>
                  <a:pt x="20490" y="60938"/>
                </a:lnTo>
                <a:lnTo>
                  <a:pt x="20004" y="61115"/>
                </a:lnTo>
                <a:lnTo>
                  <a:pt x="19474" y="61248"/>
                </a:lnTo>
                <a:lnTo>
                  <a:pt x="18944" y="61380"/>
                </a:lnTo>
                <a:lnTo>
                  <a:pt x="18370" y="61468"/>
                </a:lnTo>
                <a:lnTo>
                  <a:pt x="17752" y="61512"/>
                </a:lnTo>
                <a:lnTo>
                  <a:pt x="16250" y="61512"/>
                </a:lnTo>
                <a:lnTo>
                  <a:pt x="15411" y="61424"/>
                </a:lnTo>
                <a:lnTo>
                  <a:pt x="14572" y="61336"/>
                </a:lnTo>
                <a:lnTo>
                  <a:pt x="13777" y="61159"/>
                </a:lnTo>
                <a:lnTo>
                  <a:pt x="13027" y="60983"/>
                </a:lnTo>
                <a:lnTo>
                  <a:pt x="12232" y="60762"/>
                </a:lnTo>
                <a:lnTo>
                  <a:pt x="11481" y="60497"/>
                </a:lnTo>
                <a:lnTo>
                  <a:pt x="10775" y="60232"/>
                </a:lnTo>
                <a:lnTo>
                  <a:pt x="10024" y="59879"/>
                </a:lnTo>
                <a:lnTo>
                  <a:pt x="9317" y="59525"/>
                </a:lnTo>
                <a:lnTo>
                  <a:pt x="8611" y="59128"/>
                </a:lnTo>
                <a:lnTo>
                  <a:pt x="7904" y="58686"/>
                </a:lnTo>
                <a:lnTo>
                  <a:pt x="7198" y="58245"/>
                </a:lnTo>
                <a:lnTo>
                  <a:pt x="6535" y="57759"/>
                </a:lnTo>
                <a:lnTo>
                  <a:pt x="5167" y="56699"/>
                </a:lnTo>
                <a:lnTo>
                  <a:pt x="0" y="62881"/>
                </a:lnTo>
                <a:lnTo>
                  <a:pt x="883" y="63676"/>
                </a:lnTo>
                <a:lnTo>
                  <a:pt x="1855" y="64383"/>
                </a:lnTo>
                <a:lnTo>
                  <a:pt x="2826" y="65045"/>
                </a:lnTo>
                <a:lnTo>
                  <a:pt x="3798" y="65663"/>
                </a:lnTo>
                <a:lnTo>
                  <a:pt x="4813" y="66237"/>
                </a:lnTo>
                <a:lnTo>
                  <a:pt x="5873" y="66767"/>
                </a:lnTo>
                <a:lnTo>
                  <a:pt x="6889" y="67253"/>
                </a:lnTo>
                <a:lnTo>
                  <a:pt x="7993" y="67695"/>
                </a:lnTo>
                <a:lnTo>
                  <a:pt x="9053" y="68048"/>
                </a:lnTo>
                <a:lnTo>
                  <a:pt x="10156" y="68357"/>
                </a:lnTo>
                <a:lnTo>
                  <a:pt x="11260" y="68622"/>
                </a:lnTo>
                <a:lnTo>
                  <a:pt x="12409" y="68887"/>
                </a:lnTo>
                <a:lnTo>
                  <a:pt x="13513" y="69019"/>
                </a:lnTo>
                <a:lnTo>
                  <a:pt x="14661" y="69152"/>
                </a:lnTo>
                <a:lnTo>
                  <a:pt x="15765" y="69240"/>
                </a:lnTo>
                <a:lnTo>
                  <a:pt x="16913" y="69284"/>
                </a:lnTo>
                <a:lnTo>
                  <a:pt x="18502" y="69196"/>
                </a:lnTo>
                <a:lnTo>
                  <a:pt x="19253" y="69152"/>
                </a:lnTo>
                <a:lnTo>
                  <a:pt x="20004" y="69064"/>
                </a:lnTo>
                <a:lnTo>
                  <a:pt x="20755" y="68931"/>
                </a:lnTo>
                <a:lnTo>
                  <a:pt x="21461" y="68799"/>
                </a:lnTo>
                <a:lnTo>
                  <a:pt x="22123" y="68622"/>
                </a:lnTo>
                <a:lnTo>
                  <a:pt x="22830" y="68445"/>
                </a:lnTo>
                <a:lnTo>
                  <a:pt x="23492" y="68225"/>
                </a:lnTo>
                <a:lnTo>
                  <a:pt x="24111" y="68004"/>
                </a:lnTo>
                <a:lnTo>
                  <a:pt x="24729" y="67739"/>
                </a:lnTo>
                <a:lnTo>
                  <a:pt x="25303" y="67430"/>
                </a:lnTo>
                <a:lnTo>
                  <a:pt x="25877" y="67121"/>
                </a:lnTo>
                <a:lnTo>
                  <a:pt x="26407" y="66811"/>
                </a:lnTo>
                <a:lnTo>
                  <a:pt x="26937" y="66414"/>
                </a:lnTo>
                <a:lnTo>
                  <a:pt x="27422" y="66061"/>
                </a:lnTo>
                <a:lnTo>
                  <a:pt x="27908" y="65663"/>
                </a:lnTo>
                <a:lnTo>
                  <a:pt x="28350" y="65222"/>
                </a:lnTo>
                <a:lnTo>
                  <a:pt x="28791" y="64780"/>
                </a:lnTo>
                <a:lnTo>
                  <a:pt x="29189" y="64294"/>
                </a:lnTo>
                <a:lnTo>
                  <a:pt x="29542" y="63809"/>
                </a:lnTo>
                <a:lnTo>
                  <a:pt x="29895" y="63279"/>
                </a:lnTo>
                <a:lnTo>
                  <a:pt x="30160" y="62749"/>
                </a:lnTo>
                <a:lnTo>
                  <a:pt x="30469" y="62175"/>
                </a:lnTo>
                <a:lnTo>
                  <a:pt x="30690" y="61601"/>
                </a:lnTo>
                <a:lnTo>
                  <a:pt x="30911" y="60983"/>
                </a:lnTo>
                <a:lnTo>
                  <a:pt x="31088" y="60364"/>
                </a:lnTo>
                <a:lnTo>
                  <a:pt x="31264" y="59702"/>
                </a:lnTo>
                <a:lnTo>
                  <a:pt x="31397" y="59040"/>
                </a:lnTo>
                <a:lnTo>
                  <a:pt x="31485" y="58333"/>
                </a:lnTo>
                <a:lnTo>
                  <a:pt x="31529" y="57627"/>
                </a:lnTo>
                <a:lnTo>
                  <a:pt x="31529" y="56920"/>
                </a:lnTo>
                <a:lnTo>
                  <a:pt x="31529" y="56788"/>
                </a:lnTo>
                <a:lnTo>
                  <a:pt x="31529" y="56169"/>
                </a:lnTo>
                <a:lnTo>
                  <a:pt x="31485" y="55551"/>
                </a:lnTo>
                <a:lnTo>
                  <a:pt x="31397" y="54933"/>
                </a:lnTo>
                <a:lnTo>
                  <a:pt x="31308" y="54359"/>
                </a:lnTo>
                <a:lnTo>
                  <a:pt x="31220" y="53829"/>
                </a:lnTo>
                <a:lnTo>
                  <a:pt x="31043" y="53299"/>
                </a:lnTo>
                <a:lnTo>
                  <a:pt x="30911" y="52769"/>
                </a:lnTo>
                <a:lnTo>
                  <a:pt x="30690" y="52283"/>
                </a:lnTo>
                <a:lnTo>
                  <a:pt x="30469" y="51798"/>
                </a:lnTo>
                <a:lnTo>
                  <a:pt x="30249" y="51356"/>
                </a:lnTo>
                <a:lnTo>
                  <a:pt x="29984" y="50914"/>
                </a:lnTo>
                <a:lnTo>
                  <a:pt x="29675" y="50517"/>
                </a:lnTo>
                <a:lnTo>
                  <a:pt x="29365" y="50120"/>
                </a:lnTo>
                <a:lnTo>
                  <a:pt x="29012" y="49722"/>
                </a:lnTo>
                <a:lnTo>
                  <a:pt x="28659" y="49369"/>
                </a:lnTo>
                <a:lnTo>
                  <a:pt x="28261" y="49016"/>
                </a:lnTo>
                <a:lnTo>
                  <a:pt x="27378" y="48309"/>
                </a:lnTo>
                <a:lnTo>
                  <a:pt x="26451" y="47735"/>
                </a:lnTo>
                <a:lnTo>
                  <a:pt x="25391" y="47161"/>
                </a:lnTo>
                <a:lnTo>
                  <a:pt x="24287" y="46631"/>
                </a:lnTo>
                <a:lnTo>
                  <a:pt x="23051" y="46145"/>
                </a:lnTo>
                <a:lnTo>
                  <a:pt x="21770" y="45660"/>
                </a:lnTo>
                <a:lnTo>
                  <a:pt x="20357" y="45262"/>
                </a:lnTo>
                <a:lnTo>
                  <a:pt x="18900" y="44821"/>
                </a:lnTo>
                <a:lnTo>
                  <a:pt x="16559" y="44202"/>
                </a:lnTo>
                <a:lnTo>
                  <a:pt x="14661" y="43628"/>
                </a:lnTo>
                <a:lnTo>
                  <a:pt x="13866" y="43363"/>
                </a:lnTo>
                <a:lnTo>
                  <a:pt x="13159" y="43098"/>
                </a:lnTo>
                <a:lnTo>
                  <a:pt x="12541" y="42834"/>
                </a:lnTo>
                <a:lnTo>
                  <a:pt x="12011" y="42524"/>
                </a:lnTo>
                <a:lnTo>
                  <a:pt x="11570" y="42259"/>
                </a:lnTo>
                <a:lnTo>
                  <a:pt x="11216" y="41950"/>
                </a:lnTo>
                <a:lnTo>
                  <a:pt x="10907" y="41597"/>
                </a:lnTo>
                <a:lnTo>
                  <a:pt x="10686" y="41288"/>
                </a:lnTo>
                <a:lnTo>
                  <a:pt x="10510" y="40891"/>
                </a:lnTo>
                <a:lnTo>
                  <a:pt x="10377" y="40493"/>
                </a:lnTo>
                <a:lnTo>
                  <a:pt x="10333" y="40052"/>
                </a:lnTo>
                <a:lnTo>
                  <a:pt x="10289" y="39610"/>
                </a:lnTo>
                <a:lnTo>
                  <a:pt x="10289" y="39477"/>
                </a:lnTo>
                <a:lnTo>
                  <a:pt x="10333" y="39124"/>
                </a:lnTo>
                <a:lnTo>
                  <a:pt x="10377" y="38771"/>
                </a:lnTo>
                <a:lnTo>
                  <a:pt x="10466" y="38462"/>
                </a:lnTo>
                <a:lnTo>
                  <a:pt x="10642" y="38109"/>
                </a:lnTo>
                <a:lnTo>
                  <a:pt x="10819" y="37799"/>
                </a:lnTo>
                <a:lnTo>
                  <a:pt x="11040" y="37535"/>
                </a:lnTo>
                <a:lnTo>
                  <a:pt x="11305" y="37270"/>
                </a:lnTo>
                <a:lnTo>
                  <a:pt x="11614" y="37005"/>
                </a:lnTo>
                <a:lnTo>
                  <a:pt x="11923" y="36784"/>
                </a:lnTo>
                <a:lnTo>
                  <a:pt x="12320" y="36607"/>
                </a:lnTo>
                <a:lnTo>
                  <a:pt x="12762" y="36431"/>
                </a:lnTo>
                <a:lnTo>
                  <a:pt x="13203" y="36298"/>
                </a:lnTo>
                <a:lnTo>
                  <a:pt x="13689" y="36166"/>
                </a:lnTo>
                <a:lnTo>
                  <a:pt x="14219" y="36077"/>
                </a:lnTo>
                <a:lnTo>
                  <a:pt x="14793" y="36033"/>
                </a:lnTo>
                <a:lnTo>
                  <a:pt x="16074" y="36033"/>
                </a:lnTo>
                <a:lnTo>
                  <a:pt x="16692" y="36077"/>
                </a:lnTo>
                <a:lnTo>
                  <a:pt x="17310" y="36166"/>
                </a:lnTo>
                <a:lnTo>
                  <a:pt x="17973" y="36298"/>
                </a:lnTo>
                <a:lnTo>
                  <a:pt x="18591" y="36431"/>
                </a:lnTo>
                <a:lnTo>
                  <a:pt x="19253" y="36607"/>
                </a:lnTo>
                <a:lnTo>
                  <a:pt x="19871" y="36828"/>
                </a:lnTo>
                <a:lnTo>
                  <a:pt x="20534" y="37049"/>
                </a:lnTo>
                <a:lnTo>
                  <a:pt x="21858" y="37623"/>
                </a:lnTo>
                <a:lnTo>
                  <a:pt x="23139" y="38285"/>
                </a:lnTo>
                <a:lnTo>
                  <a:pt x="24464" y="39080"/>
                </a:lnTo>
                <a:lnTo>
                  <a:pt x="25789" y="39919"/>
                </a:lnTo>
                <a:lnTo>
                  <a:pt x="30337" y="33339"/>
                </a:lnTo>
                <a:lnTo>
                  <a:pt x="29586" y="32765"/>
                </a:lnTo>
                <a:lnTo>
                  <a:pt x="28791" y="32191"/>
                </a:lnTo>
                <a:lnTo>
                  <a:pt x="27952" y="31661"/>
                </a:lnTo>
                <a:lnTo>
                  <a:pt x="27158" y="31176"/>
                </a:lnTo>
                <a:lnTo>
                  <a:pt x="26274" y="30734"/>
                </a:lnTo>
                <a:lnTo>
                  <a:pt x="25391" y="30293"/>
                </a:lnTo>
                <a:lnTo>
                  <a:pt x="24508" y="29939"/>
                </a:lnTo>
                <a:lnTo>
                  <a:pt x="23581" y="29586"/>
                </a:lnTo>
                <a:lnTo>
                  <a:pt x="22653" y="29277"/>
                </a:lnTo>
                <a:lnTo>
                  <a:pt x="21726" y="29012"/>
                </a:lnTo>
                <a:lnTo>
                  <a:pt x="20710" y="28791"/>
                </a:lnTo>
                <a:lnTo>
                  <a:pt x="19739" y="28615"/>
                </a:lnTo>
                <a:lnTo>
                  <a:pt x="18723" y="28438"/>
                </a:lnTo>
                <a:lnTo>
                  <a:pt x="17663" y="28350"/>
                </a:lnTo>
                <a:lnTo>
                  <a:pt x="16604" y="28305"/>
                </a:lnTo>
                <a:lnTo>
                  <a:pt x="15544" y="28261"/>
                </a:lnTo>
                <a:close/>
                <a:moveTo>
                  <a:pt x="166566" y="37711"/>
                </a:moveTo>
                <a:lnTo>
                  <a:pt x="165462" y="37755"/>
                </a:lnTo>
                <a:lnTo>
                  <a:pt x="164358" y="37888"/>
                </a:lnTo>
                <a:lnTo>
                  <a:pt x="163254" y="38064"/>
                </a:lnTo>
                <a:lnTo>
                  <a:pt x="162239" y="38374"/>
                </a:lnTo>
                <a:lnTo>
                  <a:pt x="161267" y="38727"/>
                </a:lnTo>
                <a:lnTo>
                  <a:pt x="160340" y="39124"/>
                </a:lnTo>
                <a:lnTo>
                  <a:pt x="159501" y="39654"/>
                </a:lnTo>
                <a:lnTo>
                  <a:pt x="158706" y="40228"/>
                </a:lnTo>
                <a:lnTo>
                  <a:pt x="157955" y="40891"/>
                </a:lnTo>
                <a:lnTo>
                  <a:pt x="157646" y="41244"/>
                </a:lnTo>
                <a:lnTo>
                  <a:pt x="157337" y="41597"/>
                </a:lnTo>
                <a:lnTo>
                  <a:pt x="157028" y="41995"/>
                </a:lnTo>
                <a:lnTo>
                  <a:pt x="156763" y="42392"/>
                </a:lnTo>
                <a:lnTo>
                  <a:pt x="156542" y="42834"/>
                </a:lnTo>
                <a:lnTo>
                  <a:pt x="156321" y="43275"/>
                </a:lnTo>
                <a:lnTo>
                  <a:pt x="156100" y="43717"/>
                </a:lnTo>
                <a:lnTo>
                  <a:pt x="155924" y="44202"/>
                </a:lnTo>
                <a:lnTo>
                  <a:pt x="155791" y="44688"/>
                </a:lnTo>
                <a:lnTo>
                  <a:pt x="155659" y="45218"/>
                </a:lnTo>
                <a:lnTo>
                  <a:pt x="155571" y="45748"/>
                </a:lnTo>
                <a:lnTo>
                  <a:pt x="155482" y="46278"/>
                </a:lnTo>
                <a:lnTo>
                  <a:pt x="155438" y="46808"/>
                </a:lnTo>
                <a:lnTo>
                  <a:pt x="155438" y="47382"/>
                </a:lnTo>
                <a:lnTo>
                  <a:pt x="155438" y="47514"/>
                </a:lnTo>
                <a:lnTo>
                  <a:pt x="155438" y="48044"/>
                </a:lnTo>
                <a:lnTo>
                  <a:pt x="155482" y="48574"/>
                </a:lnTo>
                <a:lnTo>
                  <a:pt x="155526" y="49060"/>
                </a:lnTo>
                <a:lnTo>
                  <a:pt x="155659" y="49546"/>
                </a:lnTo>
                <a:lnTo>
                  <a:pt x="155747" y="50031"/>
                </a:lnTo>
                <a:lnTo>
                  <a:pt x="155880" y="50429"/>
                </a:lnTo>
                <a:lnTo>
                  <a:pt x="156056" y="50870"/>
                </a:lnTo>
                <a:lnTo>
                  <a:pt x="156233" y="51268"/>
                </a:lnTo>
                <a:lnTo>
                  <a:pt x="156675" y="52018"/>
                </a:lnTo>
                <a:lnTo>
                  <a:pt x="157160" y="52681"/>
                </a:lnTo>
                <a:lnTo>
                  <a:pt x="157734" y="53299"/>
                </a:lnTo>
                <a:lnTo>
                  <a:pt x="158397" y="53829"/>
                </a:lnTo>
                <a:lnTo>
                  <a:pt x="159059" y="54359"/>
                </a:lnTo>
                <a:lnTo>
                  <a:pt x="159766" y="54800"/>
                </a:lnTo>
                <a:lnTo>
                  <a:pt x="160516" y="55198"/>
                </a:lnTo>
                <a:lnTo>
                  <a:pt x="161311" y="55551"/>
                </a:lnTo>
                <a:lnTo>
                  <a:pt x="162106" y="55860"/>
                </a:lnTo>
                <a:lnTo>
                  <a:pt x="162901" y="56169"/>
                </a:lnTo>
                <a:lnTo>
                  <a:pt x="164535" y="56699"/>
                </a:lnTo>
                <a:lnTo>
                  <a:pt x="166919" y="57406"/>
                </a:lnTo>
                <a:lnTo>
                  <a:pt x="168023" y="57759"/>
                </a:lnTo>
                <a:lnTo>
                  <a:pt x="168951" y="58112"/>
                </a:lnTo>
                <a:lnTo>
                  <a:pt x="169348" y="58333"/>
                </a:lnTo>
                <a:lnTo>
                  <a:pt x="169745" y="58554"/>
                </a:lnTo>
                <a:lnTo>
                  <a:pt x="170055" y="58775"/>
                </a:lnTo>
                <a:lnTo>
                  <a:pt x="170320" y="58995"/>
                </a:lnTo>
                <a:lnTo>
                  <a:pt x="170540" y="59260"/>
                </a:lnTo>
                <a:lnTo>
                  <a:pt x="170717" y="59570"/>
                </a:lnTo>
                <a:lnTo>
                  <a:pt x="170805" y="59879"/>
                </a:lnTo>
                <a:lnTo>
                  <a:pt x="170849" y="60232"/>
                </a:lnTo>
                <a:lnTo>
                  <a:pt x="170849" y="60320"/>
                </a:lnTo>
                <a:lnTo>
                  <a:pt x="170849" y="60585"/>
                </a:lnTo>
                <a:lnTo>
                  <a:pt x="170805" y="60806"/>
                </a:lnTo>
                <a:lnTo>
                  <a:pt x="170717" y="61027"/>
                </a:lnTo>
                <a:lnTo>
                  <a:pt x="170629" y="61248"/>
                </a:lnTo>
                <a:lnTo>
                  <a:pt x="170496" y="61468"/>
                </a:lnTo>
                <a:lnTo>
                  <a:pt x="170364" y="61645"/>
                </a:lnTo>
                <a:lnTo>
                  <a:pt x="170187" y="61822"/>
                </a:lnTo>
                <a:lnTo>
                  <a:pt x="169966" y="61954"/>
                </a:lnTo>
                <a:lnTo>
                  <a:pt x="169745" y="62131"/>
                </a:lnTo>
                <a:lnTo>
                  <a:pt x="169481" y="62263"/>
                </a:lnTo>
                <a:lnTo>
                  <a:pt x="169171" y="62351"/>
                </a:lnTo>
                <a:lnTo>
                  <a:pt x="168818" y="62440"/>
                </a:lnTo>
                <a:lnTo>
                  <a:pt x="168067" y="62572"/>
                </a:lnTo>
                <a:lnTo>
                  <a:pt x="167228" y="62616"/>
                </a:lnTo>
                <a:lnTo>
                  <a:pt x="166654" y="62572"/>
                </a:lnTo>
                <a:lnTo>
                  <a:pt x="166124" y="62528"/>
                </a:lnTo>
                <a:lnTo>
                  <a:pt x="165550" y="62484"/>
                </a:lnTo>
                <a:lnTo>
                  <a:pt x="164976" y="62351"/>
                </a:lnTo>
                <a:lnTo>
                  <a:pt x="163784" y="62087"/>
                </a:lnTo>
                <a:lnTo>
                  <a:pt x="162548" y="61689"/>
                </a:lnTo>
                <a:lnTo>
                  <a:pt x="161311" y="61159"/>
                </a:lnTo>
                <a:lnTo>
                  <a:pt x="160075" y="60541"/>
                </a:lnTo>
                <a:lnTo>
                  <a:pt x="158838" y="59790"/>
                </a:lnTo>
                <a:lnTo>
                  <a:pt x="157602" y="58951"/>
                </a:lnTo>
                <a:lnTo>
                  <a:pt x="153893" y="64648"/>
                </a:lnTo>
                <a:lnTo>
                  <a:pt x="154643" y="65222"/>
                </a:lnTo>
                <a:lnTo>
                  <a:pt x="155438" y="65752"/>
                </a:lnTo>
                <a:lnTo>
                  <a:pt x="156233" y="66282"/>
                </a:lnTo>
                <a:lnTo>
                  <a:pt x="157028" y="66723"/>
                </a:lnTo>
                <a:lnTo>
                  <a:pt x="157867" y="67121"/>
                </a:lnTo>
                <a:lnTo>
                  <a:pt x="158662" y="67518"/>
                </a:lnTo>
                <a:lnTo>
                  <a:pt x="159501" y="67871"/>
                </a:lnTo>
                <a:lnTo>
                  <a:pt x="160340" y="68136"/>
                </a:lnTo>
                <a:lnTo>
                  <a:pt x="161179" y="68401"/>
                </a:lnTo>
                <a:lnTo>
                  <a:pt x="162018" y="68666"/>
                </a:lnTo>
                <a:lnTo>
                  <a:pt x="162857" y="68843"/>
                </a:lnTo>
                <a:lnTo>
                  <a:pt x="163696" y="68975"/>
                </a:lnTo>
                <a:lnTo>
                  <a:pt x="164535" y="69108"/>
                </a:lnTo>
                <a:lnTo>
                  <a:pt x="165374" y="69196"/>
                </a:lnTo>
                <a:lnTo>
                  <a:pt x="166169" y="69240"/>
                </a:lnTo>
                <a:lnTo>
                  <a:pt x="166963" y="69284"/>
                </a:lnTo>
                <a:lnTo>
                  <a:pt x="168200" y="69240"/>
                </a:lnTo>
                <a:lnTo>
                  <a:pt x="169392" y="69108"/>
                </a:lnTo>
                <a:lnTo>
                  <a:pt x="170496" y="68931"/>
                </a:lnTo>
                <a:lnTo>
                  <a:pt x="171600" y="68666"/>
                </a:lnTo>
                <a:lnTo>
                  <a:pt x="172616" y="68357"/>
                </a:lnTo>
                <a:lnTo>
                  <a:pt x="173587" y="67915"/>
                </a:lnTo>
                <a:lnTo>
                  <a:pt x="174470" y="67430"/>
                </a:lnTo>
                <a:lnTo>
                  <a:pt x="174912" y="67165"/>
                </a:lnTo>
                <a:lnTo>
                  <a:pt x="175309" y="66900"/>
                </a:lnTo>
                <a:lnTo>
                  <a:pt x="175663" y="66547"/>
                </a:lnTo>
                <a:lnTo>
                  <a:pt x="176060" y="66237"/>
                </a:lnTo>
                <a:lnTo>
                  <a:pt x="176369" y="65884"/>
                </a:lnTo>
                <a:lnTo>
                  <a:pt x="176723" y="65487"/>
                </a:lnTo>
                <a:lnTo>
                  <a:pt x="176987" y="65133"/>
                </a:lnTo>
                <a:lnTo>
                  <a:pt x="177297" y="64692"/>
                </a:lnTo>
                <a:lnTo>
                  <a:pt x="177517" y="64250"/>
                </a:lnTo>
                <a:lnTo>
                  <a:pt x="177738" y="63809"/>
                </a:lnTo>
                <a:lnTo>
                  <a:pt x="177959" y="63323"/>
                </a:lnTo>
                <a:lnTo>
                  <a:pt x="178136" y="62837"/>
                </a:lnTo>
                <a:lnTo>
                  <a:pt x="178312" y="62307"/>
                </a:lnTo>
                <a:lnTo>
                  <a:pt x="178445" y="61777"/>
                </a:lnTo>
                <a:lnTo>
                  <a:pt x="178533" y="61203"/>
                </a:lnTo>
                <a:lnTo>
                  <a:pt x="178577" y="60629"/>
                </a:lnTo>
                <a:lnTo>
                  <a:pt x="178621" y="60055"/>
                </a:lnTo>
                <a:lnTo>
                  <a:pt x="178666" y="59393"/>
                </a:lnTo>
                <a:lnTo>
                  <a:pt x="178666" y="59305"/>
                </a:lnTo>
                <a:lnTo>
                  <a:pt x="178621" y="58775"/>
                </a:lnTo>
                <a:lnTo>
                  <a:pt x="178577" y="58289"/>
                </a:lnTo>
                <a:lnTo>
                  <a:pt x="178533" y="57803"/>
                </a:lnTo>
                <a:lnTo>
                  <a:pt x="178445" y="57362"/>
                </a:lnTo>
                <a:lnTo>
                  <a:pt x="178312" y="56920"/>
                </a:lnTo>
                <a:lnTo>
                  <a:pt x="178180" y="56523"/>
                </a:lnTo>
                <a:lnTo>
                  <a:pt x="178003" y="56125"/>
                </a:lnTo>
                <a:lnTo>
                  <a:pt x="177827" y="55728"/>
                </a:lnTo>
                <a:lnTo>
                  <a:pt x="177385" y="55021"/>
                </a:lnTo>
                <a:lnTo>
                  <a:pt x="176855" y="54359"/>
                </a:lnTo>
                <a:lnTo>
                  <a:pt x="176281" y="53741"/>
                </a:lnTo>
                <a:lnTo>
                  <a:pt x="175663" y="53211"/>
                </a:lnTo>
                <a:lnTo>
                  <a:pt x="174956" y="52725"/>
                </a:lnTo>
                <a:lnTo>
                  <a:pt x="174206" y="52283"/>
                </a:lnTo>
                <a:lnTo>
                  <a:pt x="173455" y="51842"/>
                </a:lnTo>
                <a:lnTo>
                  <a:pt x="172660" y="51489"/>
                </a:lnTo>
                <a:lnTo>
                  <a:pt x="171865" y="51135"/>
                </a:lnTo>
                <a:lnTo>
                  <a:pt x="171070" y="50826"/>
                </a:lnTo>
                <a:lnTo>
                  <a:pt x="169436" y="50252"/>
                </a:lnTo>
                <a:lnTo>
                  <a:pt x="167052" y="49457"/>
                </a:lnTo>
                <a:lnTo>
                  <a:pt x="166036" y="49060"/>
                </a:lnTo>
                <a:lnTo>
                  <a:pt x="165109" y="48618"/>
                </a:lnTo>
                <a:lnTo>
                  <a:pt x="164667" y="48442"/>
                </a:lnTo>
                <a:lnTo>
                  <a:pt x="164314" y="48221"/>
                </a:lnTo>
                <a:lnTo>
                  <a:pt x="164005" y="47956"/>
                </a:lnTo>
                <a:lnTo>
                  <a:pt x="163740" y="47735"/>
                </a:lnTo>
                <a:lnTo>
                  <a:pt x="163519" y="47470"/>
                </a:lnTo>
                <a:lnTo>
                  <a:pt x="163342" y="47205"/>
                </a:lnTo>
                <a:lnTo>
                  <a:pt x="163254" y="46896"/>
                </a:lnTo>
                <a:lnTo>
                  <a:pt x="163210" y="46587"/>
                </a:lnTo>
                <a:lnTo>
                  <a:pt x="163210" y="46499"/>
                </a:lnTo>
                <a:lnTo>
                  <a:pt x="163254" y="46057"/>
                </a:lnTo>
                <a:lnTo>
                  <a:pt x="163342" y="45836"/>
                </a:lnTo>
                <a:lnTo>
                  <a:pt x="163431" y="45660"/>
                </a:lnTo>
                <a:lnTo>
                  <a:pt x="163519" y="45483"/>
                </a:lnTo>
                <a:lnTo>
                  <a:pt x="163696" y="45306"/>
                </a:lnTo>
                <a:lnTo>
                  <a:pt x="164049" y="44997"/>
                </a:lnTo>
                <a:lnTo>
                  <a:pt x="164491" y="44732"/>
                </a:lnTo>
                <a:lnTo>
                  <a:pt x="165021" y="44556"/>
                </a:lnTo>
                <a:lnTo>
                  <a:pt x="165683" y="44423"/>
                </a:lnTo>
                <a:lnTo>
                  <a:pt x="166434" y="44379"/>
                </a:lnTo>
                <a:lnTo>
                  <a:pt x="167273" y="44423"/>
                </a:lnTo>
                <a:lnTo>
                  <a:pt x="168200" y="44556"/>
                </a:lnTo>
                <a:lnTo>
                  <a:pt x="169216" y="44821"/>
                </a:lnTo>
                <a:lnTo>
                  <a:pt x="170231" y="45130"/>
                </a:lnTo>
                <a:lnTo>
                  <a:pt x="171335" y="45571"/>
                </a:lnTo>
                <a:lnTo>
                  <a:pt x="172439" y="46057"/>
                </a:lnTo>
                <a:lnTo>
                  <a:pt x="173543" y="46587"/>
                </a:lnTo>
                <a:lnTo>
                  <a:pt x="174647" y="47249"/>
                </a:lnTo>
                <a:lnTo>
                  <a:pt x="177959" y="41244"/>
                </a:lnTo>
                <a:lnTo>
                  <a:pt x="177341" y="40846"/>
                </a:lnTo>
                <a:lnTo>
                  <a:pt x="176678" y="40449"/>
                </a:lnTo>
                <a:lnTo>
                  <a:pt x="176016" y="40096"/>
                </a:lnTo>
                <a:lnTo>
                  <a:pt x="175354" y="39742"/>
                </a:lnTo>
                <a:lnTo>
                  <a:pt x="174647" y="39433"/>
                </a:lnTo>
                <a:lnTo>
                  <a:pt x="173941" y="39168"/>
                </a:lnTo>
                <a:lnTo>
                  <a:pt x="173234" y="38903"/>
                </a:lnTo>
                <a:lnTo>
                  <a:pt x="172483" y="38638"/>
                </a:lnTo>
                <a:lnTo>
                  <a:pt x="171777" y="38418"/>
                </a:lnTo>
                <a:lnTo>
                  <a:pt x="171026" y="38241"/>
                </a:lnTo>
                <a:lnTo>
                  <a:pt x="170275" y="38109"/>
                </a:lnTo>
                <a:lnTo>
                  <a:pt x="169525" y="37976"/>
                </a:lnTo>
                <a:lnTo>
                  <a:pt x="168774" y="37844"/>
                </a:lnTo>
                <a:lnTo>
                  <a:pt x="168067" y="37799"/>
                </a:lnTo>
                <a:lnTo>
                  <a:pt x="167317" y="37755"/>
                </a:lnTo>
                <a:lnTo>
                  <a:pt x="166566" y="37711"/>
                </a:lnTo>
                <a:close/>
                <a:moveTo>
                  <a:pt x="49943" y="37623"/>
                </a:moveTo>
                <a:lnTo>
                  <a:pt x="49104" y="37667"/>
                </a:lnTo>
                <a:lnTo>
                  <a:pt x="48265" y="37799"/>
                </a:lnTo>
                <a:lnTo>
                  <a:pt x="47426" y="37932"/>
                </a:lnTo>
                <a:lnTo>
                  <a:pt x="46631" y="38109"/>
                </a:lnTo>
                <a:lnTo>
                  <a:pt x="45881" y="38329"/>
                </a:lnTo>
                <a:lnTo>
                  <a:pt x="45086" y="38594"/>
                </a:lnTo>
                <a:lnTo>
                  <a:pt x="44379" y="38859"/>
                </a:lnTo>
                <a:lnTo>
                  <a:pt x="43673" y="39168"/>
                </a:lnTo>
                <a:lnTo>
                  <a:pt x="42966" y="39522"/>
                </a:lnTo>
                <a:lnTo>
                  <a:pt x="42304" y="39919"/>
                </a:lnTo>
                <a:lnTo>
                  <a:pt x="41642" y="40317"/>
                </a:lnTo>
                <a:lnTo>
                  <a:pt x="41023" y="40758"/>
                </a:lnTo>
                <a:lnTo>
                  <a:pt x="40405" y="41244"/>
                </a:lnTo>
                <a:lnTo>
                  <a:pt x="39831" y="41774"/>
                </a:lnTo>
                <a:lnTo>
                  <a:pt x="39301" y="42259"/>
                </a:lnTo>
                <a:lnTo>
                  <a:pt x="38771" y="42834"/>
                </a:lnTo>
                <a:lnTo>
                  <a:pt x="38285" y="43408"/>
                </a:lnTo>
                <a:lnTo>
                  <a:pt x="37844" y="44026"/>
                </a:lnTo>
                <a:lnTo>
                  <a:pt x="37402" y="44644"/>
                </a:lnTo>
                <a:lnTo>
                  <a:pt x="37005" y="45262"/>
                </a:lnTo>
                <a:lnTo>
                  <a:pt x="36652" y="45925"/>
                </a:lnTo>
                <a:lnTo>
                  <a:pt x="36298" y="46631"/>
                </a:lnTo>
                <a:lnTo>
                  <a:pt x="35989" y="47338"/>
                </a:lnTo>
                <a:lnTo>
                  <a:pt x="35724" y="48044"/>
                </a:lnTo>
                <a:lnTo>
                  <a:pt x="35503" y="48795"/>
                </a:lnTo>
                <a:lnTo>
                  <a:pt x="35283" y="49546"/>
                </a:lnTo>
                <a:lnTo>
                  <a:pt x="35106" y="50296"/>
                </a:lnTo>
                <a:lnTo>
                  <a:pt x="34974" y="51091"/>
                </a:lnTo>
                <a:lnTo>
                  <a:pt x="34885" y="51886"/>
                </a:lnTo>
                <a:lnTo>
                  <a:pt x="34841" y="52681"/>
                </a:lnTo>
                <a:lnTo>
                  <a:pt x="34797" y="53476"/>
                </a:lnTo>
                <a:lnTo>
                  <a:pt x="34797" y="53608"/>
                </a:lnTo>
                <a:lnTo>
                  <a:pt x="34841" y="54403"/>
                </a:lnTo>
                <a:lnTo>
                  <a:pt x="34885" y="55198"/>
                </a:lnTo>
                <a:lnTo>
                  <a:pt x="34974" y="55993"/>
                </a:lnTo>
                <a:lnTo>
                  <a:pt x="35106" y="56788"/>
                </a:lnTo>
                <a:lnTo>
                  <a:pt x="35283" y="57538"/>
                </a:lnTo>
                <a:lnTo>
                  <a:pt x="35503" y="58289"/>
                </a:lnTo>
                <a:lnTo>
                  <a:pt x="35724" y="59040"/>
                </a:lnTo>
                <a:lnTo>
                  <a:pt x="35989" y="59746"/>
                </a:lnTo>
                <a:lnTo>
                  <a:pt x="36298" y="60453"/>
                </a:lnTo>
                <a:lnTo>
                  <a:pt x="36652" y="61115"/>
                </a:lnTo>
                <a:lnTo>
                  <a:pt x="37005" y="61777"/>
                </a:lnTo>
                <a:lnTo>
                  <a:pt x="37402" y="62440"/>
                </a:lnTo>
                <a:lnTo>
                  <a:pt x="37844" y="63058"/>
                </a:lnTo>
                <a:lnTo>
                  <a:pt x="38330" y="63632"/>
                </a:lnTo>
                <a:lnTo>
                  <a:pt x="38815" y="64206"/>
                </a:lnTo>
                <a:lnTo>
                  <a:pt x="39301" y="64780"/>
                </a:lnTo>
                <a:lnTo>
                  <a:pt x="39875" y="65266"/>
                </a:lnTo>
                <a:lnTo>
                  <a:pt x="40405" y="65796"/>
                </a:lnTo>
                <a:lnTo>
                  <a:pt x="41023" y="66237"/>
                </a:lnTo>
                <a:lnTo>
                  <a:pt x="41642" y="66679"/>
                </a:lnTo>
                <a:lnTo>
                  <a:pt x="42260" y="67076"/>
                </a:lnTo>
                <a:lnTo>
                  <a:pt x="42966" y="67474"/>
                </a:lnTo>
                <a:lnTo>
                  <a:pt x="43629" y="67827"/>
                </a:lnTo>
                <a:lnTo>
                  <a:pt x="44335" y="68136"/>
                </a:lnTo>
                <a:lnTo>
                  <a:pt x="45086" y="68401"/>
                </a:lnTo>
                <a:lnTo>
                  <a:pt x="45837" y="68666"/>
                </a:lnTo>
                <a:lnTo>
                  <a:pt x="46587" y="68887"/>
                </a:lnTo>
                <a:lnTo>
                  <a:pt x="47382" y="69064"/>
                </a:lnTo>
                <a:lnTo>
                  <a:pt x="48177" y="69196"/>
                </a:lnTo>
                <a:lnTo>
                  <a:pt x="49016" y="69284"/>
                </a:lnTo>
                <a:lnTo>
                  <a:pt x="49855" y="69373"/>
                </a:lnTo>
                <a:lnTo>
                  <a:pt x="50694" y="69373"/>
                </a:lnTo>
                <a:lnTo>
                  <a:pt x="51798" y="69328"/>
                </a:lnTo>
                <a:lnTo>
                  <a:pt x="52858" y="69284"/>
                </a:lnTo>
                <a:lnTo>
                  <a:pt x="53873" y="69152"/>
                </a:lnTo>
                <a:lnTo>
                  <a:pt x="54801" y="68975"/>
                </a:lnTo>
                <a:lnTo>
                  <a:pt x="55684" y="68754"/>
                </a:lnTo>
                <a:lnTo>
                  <a:pt x="56523" y="68445"/>
                </a:lnTo>
                <a:lnTo>
                  <a:pt x="57362" y="68136"/>
                </a:lnTo>
                <a:lnTo>
                  <a:pt x="58113" y="67783"/>
                </a:lnTo>
                <a:lnTo>
                  <a:pt x="58819" y="67430"/>
                </a:lnTo>
                <a:lnTo>
                  <a:pt x="59526" y="66988"/>
                </a:lnTo>
                <a:lnTo>
                  <a:pt x="60188" y="66547"/>
                </a:lnTo>
                <a:lnTo>
                  <a:pt x="60806" y="66017"/>
                </a:lnTo>
                <a:lnTo>
                  <a:pt x="61425" y="65531"/>
                </a:lnTo>
                <a:lnTo>
                  <a:pt x="62043" y="64957"/>
                </a:lnTo>
                <a:lnTo>
                  <a:pt x="62617" y="64383"/>
                </a:lnTo>
                <a:lnTo>
                  <a:pt x="63147" y="63809"/>
                </a:lnTo>
                <a:lnTo>
                  <a:pt x="58113" y="58686"/>
                </a:lnTo>
                <a:lnTo>
                  <a:pt x="57318" y="59393"/>
                </a:lnTo>
                <a:lnTo>
                  <a:pt x="56523" y="60011"/>
                </a:lnTo>
                <a:lnTo>
                  <a:pt x="55728" y="60585"/>
                </a:lnTo>
                <a:lnTo>
                  <a:pt x="54889" y="61027"/>
                </a:lnTo>
                <a:lnTo>
                  <a:pt x="54447" y="61248"/>
                </a:lnTo>
                <a:lnTo>
                  <a:pt x="54050" y="61424"/>
                </a:lnTo>
                <a:lnTo>
                  <a:pt x="53564" y="61557"/>
                </a:lnTo>
                <a:lnTo>
                  <a:pt x="53123" y="61689"/>
                </a:lnTo>
                <a:lnTo>
                  <a:pt x="52637" y="61777"/>
                </a:lnTo>
                <a:lnTo>
                  <a:pt x="52151" y="61866"/>
                </a:lnTo>
                <a:lnTo>
                  <a:pt x="51621" y="61910"/>
                </a:lnTo>
                <a:lnTo>
                  <a:pt x="51091" y="61910"/>
                </a:lnTo>
                <a:lnTo>
                  <a:pt x="50208" y="61866"/>
                </a:lnTo>
                <a:lnTo>
                  <a:pt x="49413" y="61733"/>
                </a:lnTo>
                <a:lnTo>
                  <a:pt x="48619" y="61557"/>
                </a:lnTo>
                <a:lnTo>
                  <a:pt x="47868" y="61248"/>
                </a:lnTo>
                <a:lnTo>
                  <a:pt x="47205" y="60894"/>
                </a:lnTo>
                <a:lnTo>
                  <a:pt x="46543" y="60497"/>
                </a:lnTo>
                <a:lnTo>
                  <a:pt x="45969" y="60011"/>
                </a:lnTo>
                <a:lnTo>
                  <a:pt x="45439" y="59437"/>
                </a:lnTo>
                <a:lnTo>
                  <a:pt x="44953" y="58863"/>
                </a:lnTo>
                <a:lnTo>
                  <a:pt x="44556" y="58201"/>
                </a:lnTo>
                <a:lnTo>
                  <a:pt x="44203" y="57494"/>
                </a:lnTo>
                <a:lnTo>
                  <a:pt x="43894" y="56788"/>
                </a:lnTo>
                <a:lnTo>
                  <a:pt x="43673" y="55993"/>
                </a:lnTo>
                <a:lnTo>
                  <a:pt x="43496" y="55198"/>
                </a:lnTo>
                <a:lnTo>
                  <a:pt x="43364" y="54359"/>
                </a:lnTo>
                <a:lnTo>
                  <a:pt x="43364" y="53476"/>
                </a:lnTo>
                <a:lnTo>
                  <a:pt x="43364" y="53387"/>
                </a:lnTo>
                <a:lnTo>
                  <a:pt x="43364" y="52548"/>
                </a:lnTo>
                <a:lnTo>
                  <a:pt x="43496" y="51709"/>
                </a:lnTo>
                <a:lnTo>
                  <a:pt x="43673" y="50959"/>
                </a:lnTo>
                <a:lnTo>
                  <a:pt x="43894" y="50164"/>
                </a:lnTo>
                <a:lnTo>
                  <a:pt x="44203" y="49457"/>
                </a:lnTo>
                <a:lnTo>
                  <a:pt x="44556" y="48751"/>
                </a:lnTo>
                <a:lnTo>
                  <a:pt x="44953" y="48133"/>
                </a:lnTo>
                <a:lnTo>
                  <a:pt x="45439" y="47514"/>
                </a:lnTo>
                <a:lnTo>
                  <a:pt x="45925" y="46984"/>
                </a:lnTo>
                <a:lnTo>
                  <a:pt x="46499" y="46499"/>
                </a:lnTo>
                <a:lnTo>
                  <a:pt x="47117" y="46101"/>
                </a:lnTo>
                <a:lnTo>
                  <a:pt x="47780" y="45748"/>
                </a:lnTo>
                <a:lnTo>
                  <a:pt x="48442" y="45439"/>
                </a:lnTo>
                <a:lnTo>
                  <a:pt x="49193" y="45218"/>
                </a:lnTo>
                <a:lnTo>
                  <a:pt x="49943" y="45130"/>
                </a:lnTo>
                <a:lnTo>
                  <a:pt x="50738" y="45086"/>
                </a:lnTo>
                <a:lnTo>
                  <a:pt x="51312" y="45086"/>
                </a:lnTo>
                <a:lnTo>
                  <a:pt x="51842" y="45130"/>
                </a:lnTo>
                <a:lnTo>
                  <a:pt x="52372" y="45218"/>
                </a:lnTo>
                <a:lnTo>
                  <a:pt x="52858" y="45306"/>
                </a:lnTo>
                <a:lnTo>
                  <a:pt x="53344" y="45439"/>
                </a:lnTo>
                <a:lnTo>
                  <a:pt x="53785" y="45571"/>
                </a:lnTo>
                <a:lnTo>
                  <a:pt x="54227" y="45748"/>
                </a:lnTo>
                <a:lnTo>
                  <a:pt x="54668" y="45969"/>
                </a:lnTo>
                <a:lnTo>
                  <a:pt x="55463" y="46455"/>
                </a:lnTo>
                <a:lnTo>
                  <a:pt x="56214" y="47029"/>
                </a:lnTo>
                <a:lnTo>
                  <a:pt x="56965" y="47691"/>
                </a:lnTo>
                <a:lnTo>
                  <a:pt x="57715" y="48442"/>
                </a:lnTo>
                <a:lnTo>
                  <a:pt x="63014" y="42745"/>
                </a:lnTo>
                <a:lnTo>
                  <a:pt x="62440" y="42127"/>
                </a:lnTo>
                <a:lnTo>
                  <a:pt x="61866" y="41597"/>
                </a:lnTo>
                <a:lnTo>
                  <a:pt x="61292" y="41067"/>
                </a:lnTo>
                <a:lnTo>
                  <a:pt x="60718" y="40581"/>
                </a:lnTo>
                <a:lnTo>
                  <a:pt x="60056" y="40140"/>
                </a:lnTo>
                <a:lnTo>
                  <a:pt x="59393" y="39698"/>
                </a:lnTo>
                <a:lnTo>
                  <a:pt x="58731" y="39301"/>
                </a:lnTo>
                <a:lnTo>
                  <a:pt x="57980" y="38992"/>
                </a:lnTo>
                <a:lnTo>
                  <a:pt x="57229" y="38638"/>
                </a:lnTo>
                <a:lnTo>
                  <a:pt x="56435" y="38374"/>
                </a:lnTo>
                <a:lnTo>
                  <a:pt x="55596" y="38153"/>
                </a:lnTo>
                <a:lnTo>
                  <a:pt x="54757" y="37976"/>
                </a:lnTo>
                <a:lnTo>
                  <a:pt x="53829" y="37799"/>
                </a:lnTo>
                <a:lnTo>
                  <a:pt x="52858" y="37711"/>
                </a:lnTo>
                <a:lnTo>
                  <a:pt x="51842" y="37623"/>
                </a:lnTo>
                <a:close/>
                <a:moveTo>
                  <a:pt x="80545" y="37623"/>
                </a:moveTo>
                <a:lnTo>
                  <a:pt x="79662" y="37667"/>
                </a:lnTo>
                <a:lnTo>
                  <a:pt x="78823" y="37799"/>
                </a:lnTo>
                <a:lnTo>
                  <a:pt x="77984" y="37932"/>
                </a:lnTo>
                <a:lnTo>
                  <a:pt x="77189" y="38109"/>
                </a:lnTo>
                <a:lnTo>
                  <a:pt x="76350" y="38329"/>
                </a:lnTo>
                <a:lnTo>
                  <a:pt x="75599" y="38550"/>
                </a:lnTo>
                <a:lnTo>
                  <a:pt x="74849" y="38859"/>
                </a:lnTo>
                <a:lnTo>
                  <a:pt x="74098" y="39168"/>
                </a:lnTo>
                <a:lnTo>
                  <a:pt x="73392" y="39522"/>
                </a:lnTo>
                <a:lnTo>
                  <a:pt x="72685" y="39919"/>
                </a:lnTo>
                <a:lnTo>
                  <a:pt x="72023" y="40317"/>
                </a:lnTo>
                <a:lnTo>
                  <a:pt x="71360" y="40758"/>
                </a:lnTo>
                <a:lnTo>
                  <a:pt x="70742" y="41244"/>
                </a:lnTo>
                <a:lnTo>
                  <a:pt x="70124" y="41730"/>
                </a:lnTo>
                <a:lnTo>
                  <a:pt x="69594" y="42259"/>
                </a:lnTo>
                <a:lnTo>
                  <a:pt x="69020" y="42834"/>
                </a:lnTo>
                <a:lnTo>
                  <a:pt x="68534" y="43408"/>
                </a:lnTo>
                <a:lnTo>
                  <a:pt x="68048" y="43982"/>
                </a:lnTo>
                <a:lnTo>
                  <a:pt x="67607" y="44600"/>
                </a:lnTo>
                <a:lnTo>
                  <a:pt x="67165" y="45262"/>
                </a:lnTo>
                <a:lnTo>
                  <a:pt x="66768" y="45925"/>
                </a:lnTo>
                <a:lnTo>
                  <a:pt x="66414" y="46587"/>
                </a:lnTo>
                <a:lnTo>
                  <a:pt x="66105" y="47294"/>
                </a:lnTo>
                <a:lnTo>
                  <a:pt x="65840" y="48044"/>
                </a:lnTo>
                <a:lnTo>
                  <a:pt x="65575" y="48751"/>
                </a:lnTo>
                <a:lnTo>
                  <a:pt x="65355" y="49501"/>
                </a:lnTo>
                <a:lnTo>
                  <a:pt x="65178" y="50296"/>
                </a:lnTo>
                <a:lnTo>
                  <a:pt x="65046" y="51091"/>
                </a:lnTo>
                <a:lnTo>
                  <a:pt x="64957" y="51886"/>
                </a:lnTo>
                <a:lnTo>
                  <a:pt x="64869" y="52681"/>
                </a:lnTo>
                <a:lnTo>
                  <a:pt x="64869" y="53476"/>
                </a:lnTo>
                <a:lnTo>
                  <a:pt x="64869" y="53608"/>
                </a:lnTo>
                <a:lnTo>
                  <a:pt x="64869" y="54403"/>
                </a:lnTo>
                <a:lnTo>
                  <a:pt x="64957" y="55242"/>
                </a:lnTo>
                <a:lnTo>
                  <a:pt x="65046" y="56037"/>
                </a:lnTo>
                <a:lnTo>
                  <a:pt x="65178" y="56788"/>
                </a:lnTo>
                <a:lnTo>
                  <a:pt x="65355" y="57582"/>
                </a:lnTo>
                <a:lnTo>
                  <a:pt x="65575" y="58333"/>
                </a:lnTo>
                <a:lnTo>
                  <a:pt x="65796" y="59040"/>
                </a:lnTo>
                <a:lnTo>
                  <a:pt x="66105" y="59790"/>
                </a:lnTo>
                <a:lnTo>
                  <a:pt x="66414" y="60453"/>
                </a:lnTo>
                <a:lnTo>
                  <a:pt x="66768" y="61159"/>
                </a:lnTo>
                <a:lnTo>
                  <a:pt x="67165" y="61822"/>
                </a:lnTo>
                <a:lnTo>
                  <a:pt x="67563" y="62440"/>
                </a:lnTo>
                <a:lnTo>
                  <a:pt x="68004" y="63058"/>
                </a:lnTo>
                <a:lnTo>
                  <a:pt x="68490" y="63676"/>
                </a:lnTo>
                <a:lnTo>
                  <a:pt x="69020" y="64250"/>
                </a:lnTo>
                <a:lnTo>
                  <a:pt x="69550" y="64780"/>
                </a:lnTo>
                <a:lnTo>
                  <a:pt x="70124" y="65310"/>
                </a:lnTo>
                <a:lnTo>
                  <a:pt x="70698" y="65796"/>
                </a:lnTo>
                <a:lnTo>
                  <a:pt x="71316" y="66282"/>
                </a:lnTo>
                <a:lnTo>
                  <a:pt x="71934" y="66679"/>
                </a:lnTo>
                <a:lnTo>
                  <a:pt x="72641" y="67121"/>
                </a:lnTo>
                <a:lnTo>
                  <a:pt x="73303" y="67474"/>
                </a:lnTo>
                <a:lnTo>
                  <a:pt x="74010" y="67827"/>
                </a:lnTo>
                <a:lnTo>
                  <a:pt x="74760" y="68136"/>
                </a:lnTo>
                <a:lnTo>
                  <a:pt x="75511" y="68445"/>
                </a:lnTo>
                <a:lnTo>
                  <a:pt x="76306" y="68666"/>
                </a:lnTo>
                <a:lnTo>
                  <a:pt x="77101" y="68887"/>
                </a:lnTo>
                <a:lnTo>
                  <a:pt x="77896" y="69064"/>
                </a:lnTo>
                <a:lnTo>
                  <a:pt x="78735" y="69196"/>
                </a:lnTo>
                <a:lnTo>
                  <a:pt x="79574" y="69284"/>
                </a:lnTo>
                <a:lnTo>
                  <a:pt x="80457" y="69373"/>
                </a:lnTo>
                <a:lnTo>
                  <a:pt x="82179" y="69373"/>
                </a:lnTo>
                <a:lnTo>
                  <a:pt x="83062" y="69284"/>
                </a:lnTo>
                <a:lnTo>
                  <a:pt x="83901" y="69196"/>
                </a:lnTo>
                <a:lnTo>
                  <a:pt x="84740" y="69064"/>
                </a:lnTo>
                <a:lnTo>
                  <a:pt x="85579" y="68887"/>
                </a:lnTo>
                <a:lnTo>
                  <a:pt x="86374" y="68666"/>
                </a:lnTo>
                <a:lnTo>
                  <a:pt x="87169" y="68401"/>
                </a:lnTo>
                <a:lnTo>
                  <a:pt x="87920" y="68136"/>
                </a:lnTo>
                <a:lnTo>
                  <a:pt x="88670" y="67827"/>
                </a:lnTo>
                <a:lnTo>
                  <a:pt x="89377" y="67474"/>
                </a:lnTo>
                <a:lnTo>
                  <a:pt x="90083" y="67076"/>
                </a:lnTo>
                <a:lnTo>
                  <a:pt x="90746" y="66679"/>
                </a:lnTo>
                <a:lnTo>
                  <a:pt x="91364" y="66237"/>
                </a:lnTo>
                <a:lnTo>
                  <a:pt x="91982" y="65752"/>
                </a:lnTo>
                <a:lnTo>
                  <a:pt x="92600" y="65266"/>
                </a:lnTo>
                <a:lnTo>
                  <a:pt x="93175" y="64736"/>
                </a:lnTo>
                <a:lnTo>
                  <a:pt x="93704" y="64162"/>
                </a:lnTo>
                <a:lnTo>
                  <a:pt x="94234" y="63588"/>
                </a:lnTo>
                <a:lnTo>
                  <a:pt x="94676" y="63014"/>
                </a:lnTo>
                <a:lnTo>
                  <a:pt x="95162" y="62351"/>
                </a:lnTo>
                <a:lnTo>
                  <a:pt x="95559" y="61733"/>
                </a:lnTo>
                <a:lnTo>
                  <a:pt x="95957" y="61071"/>
                </a:lnTo>
                <a:lnTo>
                  <a:pt x="96310" y="60364"/>
                </a:lnTo>
                <a:lnTo>
                  <a:pt x="96619" y="59658"/>
                </a:lnTo>
                <a:lnTo>
                  <a:pt x="96928" y="58951"/>
                </a:lnTo>
                <a:lnTo>
                  <a:pt x="97149" y="58201"/>
                </a:lnTo>
                <a:lnTo>
                  <a:pt x="97370" y="57450"/>
                </a:lnTo>
                <a:lnTo>
                  <a:pt x="97546" y="56699"/>
                </a:lnTo>
                <a:lnTo>
                  <a:pt x="97679" y="55904"/>
                </a:lnTo>
                <a:lnTo>
                  <a:pt x="97811" y="55110"/>
                </a:lnTo>
                <a:lnTo>
                  <a:pt x="97855" y="54315"/>
                </a:lnTo>
                <a:lnTo>
                  <a:pt x="97900" y="53476"/>
                </a:lnTo>
                <a:lnTo>
                  <a:pt x="97900" y="53387"/>
                </a:lnTo>
                <a:lnTo>
                  <a:pt x="97855" y="52548"/>
                </a:lnTo>
                <a:lnTo>
                  <a:pt x="97811" y="51753"/>
                </a:lnTo>
                <a:lnTo>
                  <a:pt x="97723" y="50959"/>
                </a:lnTo>
                <a:lnTo>
                  <a:pt x="97546" y="50164"/>
                </a:lnTo>
                <a:lnTo>
                  <a:pt x="97370" y="49413"/>
                </a:lnTo>
                <a:lnTo>
                  <a:pt x="97193" y="48662"/>
                </a:lnTo>
                <a:lnTo>
                  <a:pt x="96928" y="47912"/>
                </a:lnTo>
                <a:lnTo>
                  <a:pt x="96619" y="47205"/>
                </a:lnTo>
                <a:lnTo>
                  <a:pt x="96310" y="46499"/>
                </a:lnTo>
                <a:lnTo>
                  <a:pt x="95957" y="45836"/>
                </a:lnTo>
                <a:lnTo>
                  <a:pt x="95603" y="45174"/>
                </a:lnTo>
                <a:lnTo>
                  <a:pt x="95162" y="44512"/>
                </a:lnTo>
                <a:lnTo>
                  <a:pt x="94720" y="43937"/>
                </a:lnTo>
                <a:lnTo>
                  <a:pt x="94234" y="43319"/>
                </a:lnTo>
                <a:lnTo>
                  <a:pt x="93749" y="42745"/>
                </a:lnTo>
                <a:lnTo>
                  <a:pt x="93219" y="42215"/>
                </a:lnTo>
                <a:lnTo>
                  <a:pt x="92645" y="41685"/>
                </a:lnTo>
                <a:lnTo>
                  <a:pt x="92026" y="41200"/>
                </a:lnTo>
                <a:lnTo>
                  <a:pt x="91408" y="40714"/>
                </a:lnTo>
                <a:lnTo>
                  <a:pt x="90790" y="40272"/>
                </a:lnTo>
                <a:lnTo>
                  <a:pt x="90128" y="39875"/>
                </a:lnTo>
                <a:lnTo>
                  <a:pt x="89421" y="39477"/>
                </a:lnTo>
                <a:lnTo>
                  <a:pt x="88715" y="39168"/>
                </a:lnTo>
                <a:lnTo>
                  <a:pt x="87964" y="38815"/>
                </a:lnTo>
                <a:lnTo>
                  <a:pt x="87213" y="38550"/>
                </a:lnTo>
                <a:lnTo>
                  <a:pt x="86462" y="38329"/>
                </a:lnTo>
                <a:lnTo>
                  <a:pt x="85668" y="38109"/>
                </a:lnTo>
                <a:lnTo>
                  <a:pt x="84829" y="37932"/>
                </a:lnTo>
                <a:lnTo>
                  <a:pt x="84034" y="37799"/>
                </a:lnTo>
                <a:lnTo>
                  <a:pt x="83151" y="37667"/>
                </a:lnTo>
                <a:lnTo>
                  <a:pt x="82312" y="37623"/>
                </a:lnTo>
                <a:close/>
                <a:moveTo>
                  <a:pt x="233510" y="59525"/>
                </a:moveTo>
                <a:lnTo>
                  <a:pt x="233245" y="60585"/>
                </a:lnTo>
                <a:lnTo>
                  <a:pt x="232936" y="61601"/>
                </a:lnTo>
                <a:lnTo>
                  <a:pt x="232583" y="62661"/>
                </a:lnTo>
                <a:lnTo>
                  <a:pt x="232142" y="63720"/>
                </a:lnTo>
                <a:lnTo>
                  <a:pt x="231656" y="64736"/>
                </a:lnTo>
                <a:lnTo>
                  <a:pt x="231126" y="65752"/>
                </a:lnTo>
                <a:lnTo>
                  <a:pt x="230552" y="66723"/>
                </a:lnTo>
                <a:lnTo>
                  <a:pt x="229934" y="67650"/>
                </a:lnTo>
                <a:lnTo>
                  <a:pt x="229139" y="68710"/>
                </a:lnTo>
                <a:lnTo>
                  <a:pt x="229713" y="69858"/>
                </a:lnTo>
                <a:lnTo>
                  <a:pt x="230066" y="70653"/>
                </a:lnTo>
                <a:lnTo>
                  <a:pt x="230508" y="71448"/>
                </a:lnTo>
                <a:lnTo>
                  <a:pt x="230993" y="72199"/>
                </a:lnTo>
                <a:lnTo>
                  <a:pt x="231567" y="72949"/>
                </a:lnTo>
                <a:lnTo>
                  <a:pt x="232142" y="73700"/>
                </a:lnTo>
                <a:lnTo>
                  <a:pt x="232760" y="74451"/>
                </a:lnTo>
                <a:lnTo>
                  <a:pt x="233422" y="75157"/>
                </a:lnTo>
                <a:lnTo>
                  <a:pt x="234129" y="75864"/>
                </a:lnTo>
                <a:lnTo>
                  <a:pt x="234879" y="76526"/>
                </a:lnTo>
                <a:lnTo>
                  <a:pt x="235630" y="77145"/>
                </a:lnTo>
                <a:lnTo>
                  <a:pt x="236425" y="77763"/>
                </a:lnTo>
                <a:lnTo>
                  <a:pt x="237220" y="78337"/>
                </a:lnTo>
                <a:lnTo>
                  <a:pt x="238059" y="78867"/>
                </a:lnTo>
                <a:lnTo>
                  <a:pt x="238898" y="79352"/>
                </a:lnTo>
                <a:lnTo>
                  <a:pt x="239737" y="79838"/>
                </a:lnTo>
                <a:lnTo>
                  <a:pt x="240620" y="80236"/>
                </a:lnTo>
                <a:lnTo>
                  <a:pt x="241503" y="80633"/>
                </a:lnTo>
                <a:lnTo>
                  <a:pt x="241547" y="80633"/>
                </a:lnTo>
                <a:lnTo>
                  <a:pt x="242430" y="80236"/>
                </a:lnTo>
                <a:lnTo>
                  <a:pt x="243314" y="79838"/>
                </a:lnTo>
                <a:lnTo>
                  <a:pt x="244153" y="79352"/>
                </a:lnTo>
                <a:lnTo>
                  <a:pt x="244992" y="78867"/>
                </a:lnTo>
                <a:lnTo>
                  <a:pt x="245831" y="78337"/>
                </a:lnTo>
                <a:lnTo>
                  <a:pt x="246626" y="77763"/>
                </a:lnTo>
                <a:lnTo>
                  <a:pt x="247420" y="77145"/>
                </a:lnTo>
                <a:lnTo>
                  <a:pt x="248171" y="76526"/>
                </a:lnTo>
                <a:lnTo>
                  <a:pt x="248922" y="75864"/>
                </a:lnTo>
                <a:lnTo>
                  <a:pt x="249628" y="75157"/>
                </a:lnTo>
                <a:lnTo>
                  <a:pt x="250291" y="74451"/>
                </a:lnTo>
                <a:lnTo>
                  <a:pt x="250909" y="73700"/>
                </a:lnTo>
                <a:lnTo>
                  <a:pt x="251483" y="72949"/>
                </a:lnTo>
                <a:lnTo>
                  <a:pt x="252013" y="72199"/>
                </a:lnTo>
                <a:lnTo>
                  <a:pt x="252543" y="71448"/>
                </a:lnTo>
                <a:lnTo>
                  <a:pt x="252984" y="70653"/>
                </a:lnTo>
                <a:lnTo>
                  <a:pt x="253338" y="69858"/>
                </a:lnTo>
                <a:lnTo>
                  <a:pt x="253912" y="68710"/>
                </a:lnTo>
                <a:lnTo>
                  <a:pt x="253117" y="67650"/>
                </a:lnTo>
                <a:lnTo>
                  <a:pt x="252499" y="66723"/>
                </a:lnTo>
                <a:lnTo>
                  <a:pt x="251925" y="65752"/>
                </a:lnTo>
                <a:lnTo>
                  <a:pt x="251395" y="64736"/>
                </a:lnTo>
                <a:lnTo>
                  <a:pt x="250909" y="63720"/>
                </a:lnTo>
                <a:lnTo>
                  <a:pt x="250467" y="62661"/>
                </a:lnTo>
                <a:lnTo>
                  <a:pt x="250114" y="61601"/>
                </a:lnTo>
                <a:lnTo>
                  <a:pt x="249805" y="60585"/>
                </a:lnTo>
                <a:lnTo>
                  <a:pt x="249540" y="59525"/>
                </a:lnTo>
                <a:lnTo>
                  <a:pt x="244992" y="59525"/>
                </a:lnTo>
                <a:lnTo>
                  <a:pt x="245168" y="60409"/>
                </a:lnTo>
                <a:lnTo>
                  <a:pt x="245389" y="61380"/>
                </a:lnTo>
                <a:lnTo>
                  <a:pt x="245654" y="62484"/>
                </a:lnTo>
                <a:lnTo>
                  <a:pt x="246051" y="63676"/>
                </a:lnTo>
                <a:lnTo>
                  <a:pt x="246537" y="64957"/>
                </a:lnTo>
                <a:lnTo>
                  <a:pt x="247155" y="66282"/>
                </a:lnTo>
                <a:lnTo>
                  <a:pt x="247862" y="67695"/>
                </a:lnTo>
                <a:lnTo>
                  <a:pt x="248259" y="68401"/>
                </a:lnTo>
                <a:lnTo>
                  <a:pt x="248701" y="69108"/>
                </a:lnTo>
                <a:lnTo>
                  <a:pt x="248083" y="70035"/>
                </a:lnTo>
                <a:lnTo>
                  <a:pt x="247332" y="71007"/>
                </a:lnTo>
                <a:lnTo>
                  <a:pt x="246537" y="71890"/>
                </a:lnTo>
                <a:lnTo>
                  <a:pt x="245654" y="72773"/>
                </a:lnTo>
                <a:lnTo>
                  <a:pt x="244683" y="73612"/>
                </a:lnTo>
                <a:lnTo>
                  <a:pt x="243667" y="74407"/>
                </a:lnTo>
                <a:lnTo>
                  <a:pt x="242607" y="75069"/>
                </a:lnTo>
                <a:lnTo>
                  <a:pt x="241547" y="75687"/>
                </a:lnTo>
                <a:lnTo>
                  <a:pt x="241503" y="75687"/>
                </a:lnTo>
                <a:lnTo>
                  <a:pt x="240443" y="75069"/>
                </a:lnTo>
                <a:lnTo>
                  <a:pt x="239384" y="74407"/>
                </a:lnTo>
                <a:lnTo>
                  <a:pt x="238368" y="73612"/>
                </a:lnTo>
                <a:lnTo>
                  <a:pt x="237396" y="72773"/>
                </a:lnTo>
                <a:lnTo>
                  <a:pt x="236513" y="71890"/>
                </a:lnTo>
                <a:lnTo>
                  <a:pt x="235718" y="71007"/>
                </a:lnTo>
                <a:lnTo>
                  <a:pt x="234968" y="70035"/>
                </a:lnTo>
                <a:lnTo>
                  <a:pt x="234349" y="69108"/>
                </a:lnTo>
                <a:lnTo>
                  <a:pt x="234791" y="68401"/>
                </a:lnTo>
                <a:lnTo>
                  <a:pt x="235188" y="67695"/>
                </a:lnTo>
                <a:lnTo>
                  <a:pt x="235895" y="66282"/>
                </a:lnTo>
                <a:lnTo>
                  <a:pt x="236513" y="64957"/>
                </a:lnTo>
                <a:lnTo>
                  <a:pt x="236999" y="63676"/>
                </a:lnTo>
                <a:lnTo>
                  <a:pt x="237352" y="62484"/>
                </a:lnTo>
                <a:lnTo>
                  <a:pt x="237661" y="61380"/>
                </a:lnTo>
                <a:lnTo>
                  <a:pt x="237882" y="60409"/>
                </a:lnTo>
                <a:lnTo>
                  <a:pt x="238059" y="5952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4121978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 and image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lant, flower&#10;&#10;Description automatically generated">
            <a:extLst>
              <a:ext uri="{FF2B5EF4-FFF2-40B4-BE49-F238E27FC236}">
                <a16:creationId xmlns:a16="http://schemas.microsoft.com/office/drawing/2014/main" xmlns="" id="{3FF4ED13-E6E8-E644-9C19-F6587B80A4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xmlns="" id="{EEA6DD8D-6555-BC4B-BC49-6DD18E913F3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6001" cy="6858000"/>
          </a:xfrm>
          <a:custGeom>
            <a:avLst/>
            <a:gdLst>
              <a:gd name="connsiteX0" fmla="*/ 6096000 w 6096001"/>
              <a:gd name="connsiteY0" fmla="*/ 6538910 h 6858000"/>
              <a:gd name="connsiteX1" fmla="*/ 6096000 w 6096001"/>
              <a:gd name="connsiteY1" fmla="*/ 6858000 h 6858000"/>
              <a:gd name="connsiteX2" fmla="*/ 5822957 w 6096001"/>
              <a:gd name="connsiteY2" fmla="*/ 6858000 h 6858000"/>
              <a:gd name="connsiteX3" fmla="*/ 5835656 w 6096001"/>
              <a:gd name="connsiteY3" fmla="*/ 6823080 h 6858000"/>
              <a:gd name="connsiteX4" fmla="*/ 5848354 w 6096001"/>
              <a:gd name="connsiteY4" fmla="*/ 6789731 h 6858000"/>
              <a:gd name="connsiteX5" fmla="*/ 5862656 w 6096001"/>
              <a:gd name="connsiteY5" fmla="*/ 6756415 h 6858000"/>
              <a:gd name="connsiteX6" fmla="*/ 5880099 w 6096001"/>
              <a:gd name="connsiteY6" fmla="*/ 6724637 h 6858000"/>
              <a:gd name="connsiteX7" fmla="*/ 5900750 w 6096001"/>
              <a:gd name="connsiteY7" fmla="*/ 6692891 h 6858000"/>
              <a:gd name="connsiteX8" fmla="*/ 5924543 w 6096001"/>
              <a:gd name="connsiteY8" fmla="*/ 6664320 h 6858000"/>
              <a:gd name="connsiteX9" fmla="*/ 5949939 w 6096001"/>
              <a:gd name="connsiteY9" fmla="*/ 6638924 h 6858000"/>
              <a:gd name="connsiteX10" fmla="*/ 5975336 w 6096001"/>
              <a:gd name="connsiteY10" fmla="*/ 6616702 h 6858000"/>
              <a:gd name="connsiteX11" fmla="*/ 6003939 w 6096001"/>
              <a:gd name="connsiteY11" fmla="*/ 6594480 h 6858000"/>
              <a:gd name="connsiteX12" fmla="*/ 6034081 w 6096001"/>
              <a:gd name="connsiteY12" fmla="*/ 6575433 h 6858000"/>
              <a:gd name="connsiteX13" fmla="*/ 6064256 w 6096001"/>
              <a:gd name="connsiteY13" fmla="*/ 6556386 h 6858000"/>
              <a:gd name="connsiteX14" fmla="*/ 6096001 w 6096001"/>
              <a:gd name="connsiteY14" fmla="*/ 5711826 h 6858000"/>
              <a:gd name="connsiteX15" fmla="*/ 6096001 w 6096001"/>
              <a:gd name="connsiteY15" fmla="*/ 6538909 h 6858000"/>
              <a:gd name="connsiteX16" fmla="*/ 6096000 w 6096001"/>
              <a:gd name="connsiteY16" fmla="*/ 6538910 h 6858000"/>
              <a:gd name="connsiteX17" fmla="*/ 6096000 w 6096001"/>
              <a:gd name="connsiteY17" fmla="*/ 5711826 h 6858000"/>
              <a:gd name="connsiteX18" fmla="*/ 6096000 w 6096001"/>
              <a:gd name="connsiteY18" fmla="*/ 5524496 h 6858000"/>
              <a:gd name="connsiteX19" fmla="*/ 6096000 w 6096001"/>
              <a:gd name="connsiteY19" fmla="*/ 5711826 h 6858000"/>
              <a:gd name="connsiteX20" fmla="*/ 6078525 w 6096001"/>
              <a:gd name="connsiteY20" fmla="*/ 5718175 h 6858000"/>
              <a:gd name="connsiteX21" fmla="*/ 6048383 w 6096001"/>
              <a:gd name="connsiteY21" fmla="*/ 5732477 h 6858000"/>
              <a:gd name="connsiteX22" fmla="*/ 6005510 w 6096001"/>
              <a:gd name="connsiteY22" fmla="*/ 5756269 h 6858000"/>
              <a:gd name="connsiteX23" fmla="*/ 5892797 w 6096001"/>
              <a:gd name="connsiteY23" fmla="*/ 5819760 h 6858000"/>
              <a:gd name="connsiteX24" fmla="*/ 5829306 w 6096001"/>
              <a:gd name="connsiteY24" fmla="*/ 5854713 h 6858000"/>
              <a:gd name="connsiteX25" fmla="*/ 5765816 w 6096001"/>
              <a:gd name="connsiteY25" fmla="*/ 5889633 h 6858000"/>
              <a:gd name="connsiteX26" fmla="*/ 5703896 w 6096001"/>
              <a:gd name="connsiteY26" fmla="*/ 5919775 h 6858000"/>
              <a:gd name="connsiteX27" fmla="*/ 5675324 w 6096001"/>
              <a:gd name="connsiteY27" fmla="*/ 5934077 h 6858000"/>
              <a:gd name="connsiteX28" fmla="*/ 5648324 w 6096001"/>
              <a:gd name="connsiteY28" fmla="*/ 5945204 h 6858000"/>
              <a:gd name="connsiteX29" fmla="*/ 5659452 w 6096001"/>
              <a:gd name="connsiteY29" fmla="*/ 5924553 h 6858000"/>
              <a:gd name="connsiteX30" fmla="*/ 5673721 w 6096001"/>
              <a:gd name="connsiteY30" fmla="*/ 5905506 h 6858000"/>
              <a:gd name="connsiteX31" fmla="*/ 5688023 w 6096001"/>
              <a:gd name="connsiteY31" fmla="*/ 5884855 h 6858000"/>
              <a:gd name="connsiteX32" fmla="*/ 5702292 w 6096001"/>
              <a:gd name="connsiteY32" fmla="*/ 5865808 h 6858000"/>
              <a:gd name="connsiteX33" fmla="*/ 5737212 w 6096001"/>
              <a:gd name="connsiteY33" fmla="*/ 5826109 h 6858000"/>
              <a:gd name="connsiteX34" fmla="*/ 5773736 w 6096001"/>
              <a:gd name="connsiteY34" fmla="*/ 5786444 h 6858000"/>
              <a:gd name="connsiteX35" fmla="*/ 5811830 w 6096001"/>
              <a:gd name="connsiteY35" fmla="*/ 5749920 h 6858000"/>
              <a:gd name="connsiteX36" fmla="*/ 5851528 w 6096001"/>
              <a:gd name="connsiteY36" fmla="*/ 5715000 h 6858000"/>
              <a:gd name="connsiteX37" fmla="*/ 5889623 w 6096001"/>
              <a:gd name="connsiteY37" fmla="*/ 5684826 h 6858000"/>
              <a:gd name="connsiteX38" fmla="*/ 5926146 w 6096001"/>
              <a:gd name="connsiteY38" fmla="*/ 5657858 h 6858000"/>
              <a:gd name="connsiteX39" fmla="*/ 5972161 w 6096001"/>
              <a:gd name="connsiteY39" fmla="*/ 5626113 h 6858000"/>
              <a:gd name="connsiteX40" fmla="*/ 6015034 w 6096001"/>
              <a:gd name="connsiteY40" fmla="*/ 5594335 h 6858000"/>
              <a:gd name="connsiteX41" fmla="*/ 6056303 w 6096001"/>
              <a:gd name="connsiteY41" fmla="*/ 5559415 h 6858000"/>
              <a:gd name="connsiteX42" fmla="*/ 6096001 w 6096001"/>
              <a:gd name="connsiteY42" fmla="*/ 4899011 h 6858000"/>
              <a:gd name="connsiteX43" fmla="*/ 6096001 w 6096001"/>
              <a:gd name="connsiteY43" fmla="*/ 5524495 h 6858000"/>
              <a:gd name="connsiteX44" fmla="*/ 6096000 w 6096001"/>
              <a:gd name="connsiteY44" fmla="*/ 5524496 h 6858000"/>
              <a:gd name="connsiteX45" fmla="*/ 6096000 w 6096001"/>
              <a:gd name="connsiteY45" fmla="*/ 4899011 h 6858000"/>
              <a:gd name="connsiteX46" fmla="*/ 6096000 w 6096001"/>
              <a:gd name="connsiteY46" fmla="*/ 0 h 6858000"/>
              <a:gd name="connsiteX47" fmla="*/ 6096001 w 6096001"/>
              <a:gd name="connsiteY47" fmla="*/ 0 h 6858000"/>
              <a:gd name="connsiteX48" fmla="*/ 6096001 w 6096001"/>
              <a:gd name="connsiteY48" fmla="*/ 1223967 h 6858000"/>
              <a:gd name="connsiteX49" fmla="*/ 6096000 w 6096001"/>
              <a:gd name="connsiteY49" fmla="*/ 1223968 h 6858000"/>
              <a:gd name="connsiteX50" fmla="*/ 0 w 6096001"/>
              <a:gd name="connsiteY50" fmla="*/ 0 h 6858000"/>
              <a:gd name="connsiteX51" fmla="*/ 3768731 w 6096001"/>
              <a:gd name="connsiteY51" fmla="*/ 0 h 6858000"/>
              <a:gd name="connsiteX52" fmla="*/ 3730637 w 6096001"/>
              <a:gd name="connsiteY52" fmla="*/ 25396 h 6858000"/>
              <a:gd name="connsiteX53" fmla="*/ 3692542 w 6096001"/>
              <a:gd name="connsiteY53" fmla="*/ 50793 h 6858000"/>
              <a:gd name="connsiteX54" fmla="*/ 3656019 w 6096001"/>
              <a:gd name="connsiteY54" fmla="*/ 77793 h 6858000"/>
              <a:gd name="connsiteX55" fmla="*/ 3619528 w 6096001"/>
              <a:gd name="connsiteY55" fmla="*/ 104760 h 6858000"/>
              <a:gd name="connsiteX56" fmla="*/ 3584575 w 6096001"/>
              <a:gd name="connsiteY56" fmla="*/ 133364 h 6858000"/>
              <a:gd name="connsiteX57" fmla="*/ 3549655 w 6096001"/>
              <a:gd name="connsiteY57" fmla="*/ 161935 h 6858000"/>
              <a:gd name="connsiteX58" fmla="*/ 3516339 w 6096001"/>
              <a:gd name="connsiteY58" fmla="*/ 192077 h 6858000"/>
              <a:gd name="connsiteX59" fmla="*/ 3482990 w 6096001"/>
              <a:gd name="connsiteY59" fmla="*/ 222251 h 6858000"/>
              <a:gd name="connsiteX60" fmla="*/ 3451244 w 6096001"/>
              <a:gd name="connsiteY60" fmla="*/ 253996 h 6858000"/>
              <a:gd name="connsiteX61" fmla="*/ 3419499 w 6096001"/>
              <a:gd name="connsiteY61" fmla="*/ 285742 h 6858000"/>
              <a:gd name="connsiteX62" fmla="*/ 3389324 w 6096001"/>
              <a:gd name="connsiteY62" fmla="*/ 319091 h 6858000"/>
              <a:gd name="connsiteX63" fmla="*/ 3359150 w 6096001"/>
              <a:gd name="connsiteY63" fmla="*/ 352440 h 6858000"/>
              <a:gd name="connsiteX64" fmla="*/ 3330579 w 6096001"/>
              <a:gd name="connsiteY64" fmla="*/ 387360 h 6858000"/>
              <a:gd name="connsiteX65" fmla="*/ 3303611 w 6096001"/>
              <a:gd name="connsiteY65" fmla="*/ 422280 h 6858000"/>
              <a:gd name="connsiteX66" fmla="*/ 3278215 w 6096001"/>
              <a:gd name="connsiteY66" fmla="*/ 457200 h 6858000"/>
              <a:gd name="connsiteX67" fmla="*/ 3252786 w 6096001"/>
              <a:gd name="connsiteY67" fmla="*/ 493724 h 6858000"/>
              <a:gd name="connsiteX68" fmla="*/ 3228993 w 6096001"/>
              <a:gd name="connsiteY68" fmla="*/ 531818 h 6858000"/>
              <a:gd name="connsiteX69" fmla="*/ 3205168 w 6096001"/>
              <a:gd name="connsiteY69" fmla="*/ 568309 h 6858000"/>
              <a:gd name="connsiteX70" fmla="*/ 3184549 w 6096001"/>
              <a:gd name="connsiteY70" fmla="*/ 608007 h 6858000"/>
              <a:gd name="connsiteX71" fmla="*/ 3163899 w 6096001"/>
              <a:gd name="connsiteY71" fmla="*/ 647706 h 6858000"/>
              <a:gd name="connsiteX72" fmla="*/ 3144851 w 6096001"/>
              <a:gd name="connsiteY72" fmla="*/ 687404 h 6858000"/>
              <a:gd name="connsiteX73" fmla="*/ 3125804 w 6096001"/>
              <a:gd name="connsiteY73" fmla="*/ 728673 h 6858000"/>
              <a:gd name="connsiteX74" fmla="*/ 3109931 w 6096001"/>
              <a:gd name="connsiteY74" fmla="*/ 769942 h 6858000"/>
              <a:gd name="connsiteX75" fmla="*/ 3095629 w 6096001"/>
              <a:gd name="connsiteY75" fmla="*/ 811211 h 6858000"/>
              <a:gd name="connsiteX76" fmla="*/ 3081360 w 6096001"/>
              <a:gd name="connsiteY76" fmla="*/ 854084 h 6858000"/>
              <a:gd name="connsiteX77" fmla="*/ 3068662 w 6096001"/>
              <a:gd name="connsiteY77" fmla="*/ 898527 h 6858000"/>
              <a:gd name="connsiteX78" fmla="*/ 3059139 w 6096001"/>
              <a:gd name="connsiteY78" fmla="*/ 942971 h 6858000"/>
              <a:gd name="connsiteX79" fmla="*/ 3049615 w 6096001"/>
              <a:gd name="connsiteY79" fmla="*/ 987415 h 6858000"/>
              <a:gd name="connsiteX80" fmla="*/ 3041662 w 6096001"/>
              <a:gd name="connsiteY80" fmla="*/ 1033462 h 6858000"/>
              <a:gd name="connsiteX81" fmla="*/ 3036917 w 6096001"/>
              <a:gd name="connsiteY81" fmla="*/ 1079509 h 6858000"/>
              <a:gd name="connsiteX82" fmla="*/ 3032139 w 6096001"/>
              <a:gd name="connsiteY82" fmla="*/ 1125524 h 6858000"/>
              <a:gd name="connsiteX83" fmla="*/ 3028964 w 6096001"/>
              <a:gd name="connsiteY83" fmla="*/ 1173175 h 6858000"/>
              <a:gd name="connsiteX84" fmla="*/ 3028964 w 6096001"/>
              <a:gd name="connsiteY84" fmla="*/ 1201746 h 6858000"/>
              <a:gd name="connsiteX85" fmla="*/ 3028964 w 6096001"/>
              <a:gd name="connsiteY85" fmla="*/ 1239840 h 6858000"/>
              <a:gd name="connsiteX86" fmla="*/ 3032139 w 6096001"/>
              <a:gd name="connsiteY86" fmla="*/ 1281109 h 6858000"/>
              <a:gd name="connsiteX87" fmla="*/ 3035313 w 6096001"/>
              <a:gd name="connsiteY87" fmla="*/ 1303331 h 6858000"/>
              <a:gd name="connsiteX88" fmla="*/ 3040091 w 6096001"/>
              <a:gd name="connsiteY88" fmla="*/ 1325553 h 6858000"/>
              <a:gd name="connsiteX89" fmla="*/ 3044837 w 6096001"/>
              <a:gd name="connsiteY89" fmla="*/ 1346204 h 6858000"/>
              <a:gd name="connsiteX90" fmla="*/ 3051186 w 6096001"/>
              <a:gd name="connsiteY90" fmla="*/ 1365251 h 6858000"/>
              <a:gd name="connsiteX91" fmla="*/ 3059139 w 6096001"/>
              <a:gd name="connsiteY91" fmla="*/ 1382727 h 6858000"/>
              <a:gd name="connsiteX92" fmla="*/ 3068662 w 6096001"/>
              <a:gd name="connsiteY92" fmla="*/ 1398600 h 6858000"/>
              <a:gd name="connsiteX93" fmla="*/ 3079757 w 6096001"/>
              <a:gd name="connsiteY93" fmla="*/ 1411298 h 6858000"/>
              <a:gd name="connsiteX94" fmla="*/ 3086106 w 6096001"/>
              <a:gd name="connsiteY94" fmla="*/ 1416044 h 6858000"/>
              <a:gd name="connsiteX95" fmla="*/ 3092455 w 6096001"/>
              <a:gd name="connsiteY95" fmla="*/ 1419218 h 6858000"/>
              <a:gd name="connsiteX96" fmla="*/ 3100408 w 6096001"/>
              <a:gd name="connsiteY96" fmla="*/ 1422393 h 6858000"/>
              <a:gd name="connsiteX97" fmla="*/ 3108328 w 6096001"/>
              <a:gd name="connsiteY97" fmla="*/ 1423997 h 6858000"/>
              <a:gd name="connsiteX98" fmla="*/ 3125804 w 6096001"/>
              <a:gd name="connsiteY98" fmla="*/ 1423997 h 6858000"/>
              <a:gd name="connsiteX99" fmla="*/ 3136899 w 6096001"/>
              <a:gd name="connsiteY99" fmla="*/ 1420822 h 6858000"/>
              <a:gd name="connsiteX100" fmla="*/ 3149629 w 6096001"/>
              <a:gd name="connsiteY100" fmla="*/ 1417647 h 6858000"/>
              <a:gd name="connsiteX101" fmla="*/ 3162328 w 6096001"/>
              <a:gd name="connsiteY101" fmla="*/ 1411298 h 6858000"/>
              <a:gd name="connsiteX102" fmla="*/ 3173422 w 6096001"/>
              <a:gd name="connsiteY102" fmla="*/ 1404949 h 6858000"/>
              <a:gd name="connsiteX103" fmla="*/ 3197248 w 6096001"/>
              <a:gd name="connsiteY103" fmla="*/ 1390647 h 6858000"/>
              <a:gd name="connsiteX104" fmla="*/ 3221040 w 6096001"/>
              <a:gd name="connsiteY104" fmla="*/ 1373204 h 6858000"/>
              <a:gd name="connsiteX105" fmla="*/ 3265517 w 6096001"/>
              <a:gd name="connsiteY105" fmla="*/ 1338251 h 6858000"/>
              <a:gd name="connsiteX106" fmla="*/ 3287739 w 6096001"/>
              <a:gd name="connsiteY106" fmla="*/ 1322378 h 6858000"/>
              <a:gd name="connsiteX107" fmla="*/ 3309960 w 6096001"/>
              <a:gd name="connsiteY107" fmla="*/ 1308109 h 6858000"/>
              <a:gd name="connsiteX108" fmla="*/ 3341706 w 6096001"/>
              <a:gd name="connsiteY108" fmla="*/ 1293807 h 6858000"/>
              <a:gd name="connsiteX109" fmla="*/ 3373451 w 6096001"/>
              <a:gd name="connsiteY109" fmla="*/ 1279538 h 6858000"/>
              <a:gd name="connsiteX110" fmla="*/ 3406800 w 6096001"/>
              <a:gd name="connsiteY110" fmla="*/ 1268411 h 6858000"/>
              <a:gd name="connsiteX111" fmla="*/ 3440117 w 6096001"/>
              <a:gd name="connsiteY111" fmla="*/ 1258887 h 6858000"/>
              <a:gd name="connsiteX112" fmla="*/ 3473466 w 6096001"/>
              <a:gd name="connsiteY112" fmla="*/ 1250935 h 6858000"/>
              <a:gd name="connsiteX113" fmla="*/ 3508386 w 6096001"/>
              <a:gd name="connsiteY113" fmla="*/ 1244586 h 6858000"/>
              <a:gd name="connsiteX114" fmla="*/ 3543306 w 6096001"/>
              <a:gd name="connsiteY114" fmla="*/ 1241411 h 6858000"/>
              <a:gd name="connsiteX115" fmla="*/ 3578226 w 6096001"/>
              <a:gd name="connsiteY115" fmla="*/ 1239840 h 6858000"/>
              <a:gd name="connsiteX116" fmla="*/ 3635400 w 6096001"/>
              <a:gd name="connsiteY116" fmla="*/ 1241411 h 6858000"/>
              <a:gd name="connsiteX117" fmla="*/ 3690939 w 6096001"/>
              <a:gd name="connsiteY117" fmla="*/ 1246189 h 6858000"/>
              <a:gd name="connsiteX118" fmla="*/ 3746510 w 6096001"/>
              <a:gd name="connsiteY118" fmla="*/ 1252538 h 6858000"/>
              <a:gd name="connsiteX119" fmla="*/ 3803651 w 6096001"/>
              <a:gd name="connsiteY119" fmla="*/ 1263666 h 6858000"/>
              <a:gd name="connsiteX120" fmla="*/ 3859222 w 6096001"/>
              <a:gd name="connsiteY120" fmla="*/ 1276364 h 6858000"/>
              <a:gd name="connsiteX121" fmla="*/ 3916364 w 6096001"/>
              <a:gd name="connsiteY121" fmla="*/ 1290633 h 6858000"/>
              <a:gd name="connsiteX122" fmla="*/ 3971935 w 6096001"/>
              <a:gd name="connsiteY122" fmla="*/ 1306506 h 6858000"/>
              <a:gd name="connsiteX123" fmla="*/ 4029077 w 6096001"/>
              <a:gd name="connsiteY123" fmla="*/ 1323982 h 6858000"/>
              <a:gd name="connsiteX124" fmla="*/ 4140219 w 6096001"/>
              <a:gd name="connsiteY124" fmla="*/ 1362076 h 6858000"/>
              <a:gd name="connsiteX125" fmla="*/ 4251328 w 6096001"/>
              <a:gd name="connsiteY125" fmla="*/ 1400171 h 6858000"/>
              <a:gd name="connsiteX126" fmla="*/ 4360866 w 6096001"/>
              <a:gd name="connsiteY126" fmla="*/ 1436695 h 6858000"/>
              <a:gd name="connsiteX127" fmla="*/ 4414833 w 6096001"/>
              <a:gd name="connsiteY127" fmla="*/ 1452567 h 6858000"/>
              <a:gd name="connsiteX128" fmla="*/ 4468833 w 6096001"/>
              <a:gd name="connsiteY128" fmla="*/ 1466837 h 6858000"/>
              <a:gd name="connsiteX129" fmla="*/ 4527546 w 6096001"/>
              <a:gd name="connsiteY129" fmla="*/ 1481138 h 6858000"/>
              <a:gd name="connsiteX130" fmla="*/ 4584721 w 6096001"/>
              <a:gd name="connsiteY130" fmla="*/ 1493837 h 6858000"/>
              <a:gd name="connsiteX131" fmla="*/ 4643433 w 6096001"/>
              <a:gd name="connsiteY131" fmla="*/ 1506535 h 6858000"/>
              <a:gd name="connsiteX132" fmla="*/ 4700608 w 6096001"/>
              <a:gd name="connsiteY132" fmla="*/ 1517662 h 6858000"/>
              <a:gd name="connsiteX133" fmla="*/ 4759321 w 6096001"/>
              <a:gd name="connsiteY133" fmla="*/ 1527186 h 6858000"/>
              <a:gd name="connsiteX134" fmla="*/ 4818066 w 6096001"/>
              <a:gd name="connsiteY134" fmla="*/ 1536709 h 6858000"/>
              <a:gd name="connsiteX135" fmla="*/ 4876812 w 6096001"/>
              <a:gd name="connsiteY135" fmla="*/ 1543058 h 6858000"/>
              <a:gd name="connsiteX136" fmla="*/ 4937128 w 6096001"/>
              <a:gd name="connsiteY136" fmla="*/ 1549407 h 6858000"/>
              <a:gd name="connsiteX137" fmla="*/ 4995874 w 6096001"/>
              <a:gd name="connsiteY137" fmla="*/ 1554153 h 6858000"/>
              <a:gd name="connsiteX138" fmla="*/ 5054619 w 6096001"/>
              <a:gd name="connsiteY138" fmla="*/ 1555756 h 6858000"/>
              <a:gd name="connsiteX139" fmla="*/ 5113332 w 6096001"/>
              <a:gd name="connsiteY139" fmla="*/ 1557327 h 6858000"/>
              <a:gd name="connsiteX140" fmla="*/ 5173681 w 6096001"/>
              <a:gd name="connsiteY140" fmla="*/ 1555756 h 6858000"/>
              <a:gd name="connsiteX141" fmla="*/ 5232394 w 6096001"/>
              <a:gd name="connsiteY141" fmla="*/ 1552582 h 6858000"/>
              <a:gd name="connsiteX142" fmla="*/ 5291139 w 6096001"/>
              <a:gd name="connsiteY142" fmla="*/ 1547804 h 6858000"/>
              <a:gd name="connsiteX143" fmla="*/ 5349884 w 6096001"/>
              <a:gd name="connsiteY143" fmla="*/ 1541455 h 6858000"/>
              <a:gd name="connsiteX144" fmla="*/ 5408630 w 6096001"/>
              <a:gd name="connsiteY144" fmla="*/ 1531931 h 6858000"/>
              <a:gd name="connsiteX145" fmla="*/ 5456248 w 6096001"/>
              <a:gd name="connsiteY145" fmla="*/ 1522407 h 6858000"/>
              <a:gd name="connsiteX146" fmla="*/ 5502263 w 6096001"/>
              <a:gd name="connsiteY146" fmla="*/ 1511313 h 6858000"/>
              <a:gd name="connsiteX147" fmla="*/ 5548310 w 6096001"/>
              <a:gd name="connsiteY147" fmla="*/ 1500186 h 6858000"/>
              <a:gd name="connsiteX148" fmla="*/ 5592754 w 6096001"/>
              <a:gd name="connsiteY148" fmla="*/ 1485917 h 6858000"/>
              <a:gd name="connsiteX149" fmla="*/ 5638801 w 6096001"/>
              <a:gd name="connsiteY149" fmla="*/ 1471615 h 6858000"/>
              <a:gd name="connsiteX150" fmla="*/ 5683244 w 6096001"/>
              <a:gd name="connsiteY150" fmla="*/ 1455742 h 6858000"/>
              <a:gd name="connsiteX151" fmla="*/ 5727688 w 6096001"/>
              <a:gd name="connsiteY151" fmla="*/ 1438266 h 6858000"/>
              <a:gd name="connsiteX152" fmla="*/ 5770561 w 6096001"/>
              <a:gd name="connsiteY152" fmla="*/ 1419218 h 6858000"/>
              <a:gd name="connsiteX153" fmla="*/ 5813434 w 6096001"/>
              <a:gd name="connsiteY153" fmla="*/ 1398600 h 6858000"/>
              <a:gd name="connsiteX154" fmla="*/ 5856274 w 6096001"/>
              <a:gd name="connsiteY154" fmla="*/ 1377949 h 6858000"/>
              <a:gd name="connsiteX155" fmla="*/ 5897576 w 6096001"/>
              <a:gd name="connsiteY155" fmla="*/ 1354124 h 6858000"/>
              <a:gd name="connsiteX156" fmla="*/ 5938844 w 6096001"/>
              <a:gd name="connsiteY156" fmla="*/ 1330331 h 6858000"/>
              <a:gd name="connsiteX157" fmla="*/ 5978543 w 6096001"/>
              <a:gd name="connsiteY157" fmla="*/ 1306506 h 6858000"/>
              <a:gd name="connsiteX158" fmla="*/ 6018208 w 6096001"/>
              <a:gd name="connsiteY158" fmla="*/ 1279538 h 6858000"/>
              <a:gd name="connsiteX159" fmla="*/ 6057906 w 6096001"/>
              <a:gd name="connsiteY159" fmla="*/ 1252538 h 6858000"/>
              <a:gd name="connsiteX160" fmla="*/ 6096000 w 6096001"/>
              <a:gd name="connsiteY160" fmla="*/ 1223968 h 6858000"/>
              <a:gd name="connsiteX161" fmla="*/ 6096000 w 6096001"/>
              <a:gd name="connsiteY161" fmla="*/ 4899011 h 6858000"/>
              <a:gd name="connsiteX162" fmla="*/ 6072176 w 6096001"/>
              <a:gd name="connsiteY162" fmla="*/ 4903789 h 6858000"/>
              <a:gd name="connsiteX163" fmla="*/ 6048383 w 6096001"/>
              <a:gd name="connsiteY163" fmla="*/ 4908535 h 6858000"/>
              <a:gd name="connsiteX164" fmla="*/ 6000764 w 6096001"/>
              <a:gd name="connsiteY164" fmla="*/ 4922837 h 6858000"/>
              <a:gd name="connsiteX165" fmla="*/ 5951543 w 6096001"/>
              <a:gd name="connsiteY165" fmla="*/ 4938709 h 6858000"/>
              <a:gd name="connsiteX166" fmla="*/ 5902321 w 6096001"/>
              <a:gd name="connsiteY166" fmla="*/ 4959360 h 6858000"/>
              <a:gd name="connsiteX167" fmla="*/ 5853099 w 6096001"/>
              <a:gd name="connsiteY167" fmla="*/ 4981582 h 6858000"/>
              <a:gd name="connsiteX168" fmla="*/ 5805481 w 6096001"/>
              <a:gd name="connsiteY168" fmla="*/ 5006978 h 6858000"/>
              <a:gd name="connsiteX169" fmla="*/ 5759466 w 6096001"/>
              <a:gd name="connsiteY169" fmla="*/ 5030804 h 6858000"/>
              <a:gd name="connsiteX170" fmla="*/ 5716594 w 6096001"/>
              <a:gd name="connsiteY170" fmla="*/ 5056200 h 6858000"/>
              <a:gd name="connsiteX171" fmla="*/ 5676896 w 6096001"/>
              <a:gd name="connsiteY171" fmla="*/ 5081597 h 6858000"/>
              <a:gd name="connsiteX172" fmla="*/ 5640404 w 6096001"/>
              <a:gd name="connsiteY172" fmla="*/ 5105389 h 6858000"/>
              <a:gd name="connsiteX173" fmla="*/ 5578484 w 6096001"/>
              <a:gd name="connsiteY173" fmla="*/ 5146691 h 6858000"/>
              <a:gd name="connsiteX174" fmla="*/ 5538786 w 6096001"/>
              <a:gd name="connsiteY174" fmla="*/ 5175262 h 6858000"/>
              <a:gd name="connsiteX175" fmla="*/ 5524517 w 6096001"/>
              <a:gd name="connsiteY175" fmla="*/ 5186357 h 6858000"/>
              <a:gd name="connsiteX176" fmla="*/ 5565786 w 6096001"/>
              <a:gd name="connsiteY176" fmla="*/ 5124437 h 6858000"/>
              <a:gd name="connsiteX177" fmla="*/ 5611801 w 6096001"/>
              <a:gd name="connsiteY177" fmla="*/ 5060946 h 6858000"/>
              <a:gd name="connsiteX178" fmla="*/ 5707070 w 6096001"/>
              <a:gd name="connsiteY178" fmla="*/ 4930789 h 6858000"/>
              <a:gd name="connsiteX179" fmla="*/ 5789608 w 6096001"/>
              <a:gd name="connsiteY179" fmla="*/ 4818077 h 6858000"/>
              <a:gd name="connsiteX180" fmla="*/ 5821354 w 6096001"/>
              <a:gd name="connsiteY180" fmla="*/ 4772029 h 6858000"/>
              <a:gd name="connsiteX181" fmla="*/ 5842004 w 6096001"/>
              <a:gd name="connsiteY181" fmla="*/ 4738680 h 6858000"/>
              <a:gd name="connsiteX182" fmla="*/ 5903924 w 6096001"/>
              <a:gd name="connsiteY182" fmla="*/ 4629142 h 6858000"/>
              <a:gd name="connsiteX183" fmla="*/ 5935670 w 6096001"/>
              <a:gd name="connsiteY183" fmla="*/ 4570429 h 6858000"/>
              <a:gd name="connsiteX184" fmla="*/ 5949939 w 6096001"/>
              <a:gd name="connsiteY184" fmla="*/ 4538651 h 6858000"/>
              <a:gd name="connsiteX185" fmla="*/ 5964241 w 6096001"/>
              <a:gd name="connsiteY185" fmla="*/ 4508509 h 6858000"/>
              <a:gd name="connsiteX186" fmla="*/ 5976939 w 6096001"/>
              <a:gd name="connsiteY186" fmla="*/ 4476764 h 6858000"/>
              <a:gd name="connsiteX187" fmla="*/ 5988066 w 6096001"/>
              <a:gd name="connsiteY187" fmla="*/ 4444986 h 6858000"/>
              <a:gd name="connsiteX188" fmla="*/ 5995986 w 6096001"/>
              <a:gd name="connsiteY188" fmla="*/ 4413240 h 6858000"/>
              <a:gd name="connsiteX189" fmla="*/ 6002336 w 6096001"/>
              <a:gd name="connsiteY189" fmla="*/ 4383098 h 6858000"/>
              <a:gd name="connsiteX190" fmla="*/ 6005510 w 6096001"/>
              <a:gd name="connsiteY190" fmla="*/ 4351353 h 6858000"/>
              <a:gd name="connsiteX191" fmla="*/ 6007114 w 6096001"/>
              <a:gd name="connsiteY191" fmla="*/ 4321178 h 6858000"/>
              <a:gd name="connsiteX192" fmla="*/ 6003939 w 6096001"/>
              <a:gd name="connsiteY192" fmla="*/ 4291004 h 6858000"/>
              <a:gd name="connsiteX193" fmla="*/ 6000764 w 6096001"/>
              <a:gd name="connsiteY193" fmla="*/ 4276735 h 6858000"/>
              <a:gd name="connsiteX194" fmla="*/ 5997590 w 6096001"/>
              <a:gd name="connsiteY194" fmla="*/ 4262433 h 6858000"/>
              <a:gd name="connsiteX195" fmla="*/ 5992812 w 6096001"/>
              <a:gd name="connsiteY195" fmla="*/ 4248164 h 6858000"/>
              <a:gd name="connsiteX196" fmla="*/ 5988066 w 6096001"/>
              <a:gd name="connsiteY196" fmla="*/ 4237037 h 6858000"/>
              <a:gd name="connsiteX197" fmla="*/ 5981717 w 6096001"/>
              <a:gd name="connsiteY197" fmla="*/ 4225909 h 6858000"/>
              <a:gd name="connsiteX198" fmla="*/ 5975336 w 6096001"/>
              <a:gd name="connsiteY198" fmla="*/ 4216386 h 6858000"/>
              <a:gd name="connsiteX199" fmla="*/ 5967416 w 6096001"/>
              <a:gd name="connsiteY199" fmla="*/ 4206862 h 6858000"/>
              <a:gd name="connsiteX200" fmla="*/ 5959463 w 6096001"/>
              <a:gd name="connsiteY200" fmla="*/ 4198942 h 6858000"/>
              <a:gd name="connsiteX201" fmla="*/ 5949939 w 6096001"/>
              <a:gd name="connsiteY201" fmla="*/ 4192593 h 6858000"/>
              <a:gd name="connsiteX202" fmla="*/ 5940416 w 6096001"/>
              <a:gd name="connsiteY202" fmla="*/ 4187815 h 6858000"/>
              <a:gd name="connsiteX203" fmla="*/ 5930892 w 6096001"/>
              <a:gd name="connsiteY203" fmla="*/ 4183069 h 6858000"/>
              <a:gd name="connsiteX204" fmla="*/ 5921368 w 6096001"/>
              <a:gd name="connsiteY204" fmla="*/ 4178291 h 6858000"/>
              <a:gd name="connsiteX205" fmla="*/ 5899146 w 6096001"/>
              <a:gd name="connsiteY205" fmla="*/ 4173546 h 6858000"/>
              <a:gd name="connsiteX206" fmla="*/ 5875354 w 6096001"/>
              <a:gd name="connsiteY206" fmla="*/ 4171942 h 6858000"/>
              <a:gd name="connsiteX207" fmla="*/ 5851528 w 6096001"/>
              <a:gd name="connsiteY207" fmla="*/ 4171942 h 6858000"/>
              <a:gd name="connsiteX208" fmla="*/ 5827703 w 6096001"/>
              <a:gd name="connsiteY208" fmla="*/ 4175116 h 6858000"/>
              <a:gd name="connsiteX209" fmla="*/ 5802306 w 6096001"/>
              <a:gd name="connsiteY209" fmla="*/ 4179895 h 6858000"/>
              <a:gd name="connsiteX210" fmla="*/ 5776910 w 6096001"/>
              <a:gd name="connsiteY210" fmla="*/ 4186244 h 6858000"/>
              <a:gd name="connsiteX211" fmla="*/ 5753117 w 6096001"/>
              <a:gd name="connsiteY211" fmla="*/ 4194164 h 6858000"/>
              <a:gd name="connsiteX212" fmla="*/ 5729292 w 6096001"/>
              <a:gd name="connsiteY212" fmla="*/ 4202117 h 6858000"/>
              <a:gd name="connsiteX213" fmla="*/ 5707070 w 6096001"/>
              <a:gd name="connsiteY213" fmla="*/ 4211640 h 6858000"/>
              <a:gd name="connsiteX214" fmla="*/ 5667372 w 6096001"/>
              <a:gd name="connsiteY214" fmla="*/ 4229117 h 6858000"/>
              <a:gd name="connsiteX215" fmla="*/ 5634056 w 6096001"/>
              <a:gd name="connsiteY215" fmla="*/ 4246560 h 6858000"/>
              <a:gd name="connsiteX216" fmla="*/ 5600706 w 6096001"/>
              <a:gd name="connsiteY216" fmla="*/ 4265608 h 6858000"/>
              <a:gd name="connsiteX217" fmla="*/ 5568961 w 6096001"/>
              <a:gd name="connsiteY217" fmla="*/ 4287829 h 6858000"/>
              <a:gd name="connsiteX218" fmla="*/ 5535612 w 6096001"/>
              <a:gd name="connsiteY218" fmla="*/ 4311655 h 6858000"/>
              <a:gd name="connsiteX219" fmla="*/ 5503866 w 6096001"/>
              <a:gd name="connsiteY219" fmla="*/ 4335448 h 6858000"/>
              <a:gd name="connsiteX220" fmla="*/ 5473692 w 6096001"/>
              <a:gd name="connsiteY220" fmla="*/ 4360877 h 6858000"/>
              <a:gd name="connsiteX221" fmla="*/ 5414979 w 6096001"/>
              <a:gd name="connsiteY221" fmla="*/ 4411669 h 6858000"/>
              <a:gd name="connsiteX222" fmla="*/ 5365757 w 6096001"/>
              <a:gd name="connsiteY222" fmla="*/ 4457717 h 6858000"/>
              <a:gd name="connsiteX223" fmla="*/ 5327663 w 6096001"/>
              <a:gd name="connsiteY223" fmla="*/ 4495811 h 6858000"/>
              <a:gd name="connsiteX224" fmla="*/ 5292743 w 6096001"/>
              <a:gd name="connsiteY224" fmla="*/ 4530731 h 6858000"/>
              <a:gd name="connsiteX225" fmla="*/ 5281616 w 6096001"/>
              <a:gd name="connsiteY225" fmla="*/ 4483113 h 6858000"/>
              <a:gd name="connsiteX226" fmla="*/ 5270521 w 6096001"/>
              <a:gd name="connsiteY226" fmla="*/ 4432288 h 6858000"/>
              <a:gd name="connsiteX227" fmla="*/ 5245092 w 6096001"/>
              <a:gd name="connsiteY227" fmla="*/ 4322749 h 6858000"/>
              <a:gd name="connsiteX228" fmla="*/ 5232394 w 6096001"/>
              <a:gd name="connsiteY228" fmla="*/ 4267211 h 6858000"/>
              <a:gd name="connsiteX229" fmla="*/ 5218124 w 6096001"/>
              <a:gd name="connsiteY229" fmla="*/ 4213211 h 6858000"/>
              <a:gd name="connsiteX230" fmla="*/ 5203823 w 6096001"/>
              <a:gd name="connsiteY230" fmla="*/ 4162418 h 6858000"/>
              <a:gd name="connsiteX231" fmla="*/ 5189554 w 6096001"/>
              <a:gd name="connsiteY231" fmla="*/ 4116404 h 6858000"/>
              <a:gd name="connsiteX232" fmla="*/ 5165728 w 6096001"/>
              <a:gd name="connsiteY232" fmla="*/ 4046531 h 6858000"/>
              <a:gd name="connsiteX233" fmla="*/ 5138728 w 6096001"/>
              <a:gd name="connsiteY233" fmla="*/ 3967167 h 6858000"/>
              <a:gd name="connsiteX234" fmla="*/ 5124459 w 6096001"/>
              <a:gd name="connsiteY234" fmla="*/ 3925898 h 6858000"/>
              <a:gd name="connsiteX235" fmla="*/ 5108586 w 6096001"/>
              <a:gd name="connsiteY235" fmla="*/ 3884596 h 6858000"/>
              <a:gd name="connsiteX236" fmla="*/ 5089539 w 6096001"/>
              <a:gd name="connsiteY236" fmla="*/ 3844931 h 6858000"/>
              <a:gd name="connsiteX237" fmla="*/ 5070492 w 6096001"/>
              <a:gd name="connsiteY237" fmla="*/ 3805233 h 6858000"/>
              <a:gd name="connsiteX238" fmla="*/ 5048270 w 6096001"/>
              <a:gd name="connsiteY238" fmla="*/ 3768709 h 6858000"/>
              <a:gd name="connsiteX239" fmla="*/ 5037143 w 6096001"/>
              <a:gd name="connsiteY239" fmla="*/ 3751266 h 6858000"/>
              <a:gd name="connsiteX240" fmla="*/ 5024444 w 6096001"/>
              <a:gd name="connsiteY240" fmla="*/ 3735393 h 6858000"/>
              <a:gd name="connsiteX241" fmla="*/ 5011746 w 6096001"/>
              <a:gd name="connsiteY241" fmla="*/ 3719520 h 6858000"/>
              <a:gd name="connsiteX242" fmla="*/ 4997444 w 6096001"/>
              <a:gd name="connsiteY242" fmla="*/ 3705218 h 6858000"/>
              <a:gd name="connsiteX243" fmla="*/ 4983175 w 6096001"/>
              <a:gd name="connsiteY243" fmla="*/ 3692520 h 6858000"/>
              <a:gd name="connsiteX244" fmla="*/ 4967303 w 6096001"/>
              <a:gd name="connsiteY244" fmla="*/ 3679822 h 6858000"/>
              <a:gd name="connsiteX245" fmla="*/ 4951430 w 6096001"/>
              <a:gd name="connsiteY245" fmla="*/ 3668727 h 6858000"/>
              <a:gd name="connsiteX246" fmla="*/ 4935557 w 6096001"/>
              <a:gd name="connsiteY246" fmla="*/ 3659204 h 6858000"/>
              <a:gd name="connsiteX247" fmla="*/ 4918081 w 6096001"/>
              <a:gd name="connsiteY247" fmla="*/ 3652822 h 6858000"/>
              <a:gd name="connsiteX248" fmla="*/ 4899034 w 6096001"/>
              <a:gd name="connsiteY248" fmla="*/ 3646473 h 6858000"/>
              <a:gd name="connsiteX249" fmla="*/ 4879986 w 6096001"/>
              <a:gd name="connsiteY249" fmla="*/ 3641727 h 6858000"/>
              <a:gd name="connsiteX250" fmla="*/ 4859335 w 6096001"/>
              <a:gd name="connsiteY250" fmla="*/ 3638553 h 6858000"/>
              <a:gd name="connsiteX251" fmla="*/ 4838717 w 6096001"/>
              <a:gd name="connsiteY251" fmla="*/ 3638553 h 6858000"/>
              <a:gd name="connsiteX252" fmla="*/ 4816495 w 6096001"/>
              <a:gd name="connsiteY252" fmla="*/ 3640124 h 6858000"/>
              <a:gd name="connsiteX253" fmla="*/ 4789495 w 6096001"/>
              <a:gd name="connsiteY253" fmla="*/ 3644902 h 6858000"/>
              <a:gd name="connsiteX254" fmla="*/ 4764099 w 6096001"/>
              <a:gd name="connsiteY254" fmla="*/ 3651251 h 6858000"/>
              <a:gd name="connsiteX255" fmla="*/ 4740274 w 6096001"/>
              <a:gd name="connsiteY255" fmla="*/ 3659204 h 6858000"/>
              <a:gd name="connsiteX256" fmla="*/ 4718052 w 6096001"/>
              <a:gd name="connsiteY256" fmla="*/ 3670298 h 6858000"/>
              <a:gd name="connsiteX257" fmla="*/ 4699004 w 6096001"/>
              <a:gd name="connsiteY257" fmla="*/ 3682996 h 6858000"/>
              <a:gd name="connsiteX258" fmla="*/ 4679957 w 6096001"/>
              <a:gd name="connsiteY258" fmla="*/ 3697298 h 6858000"/>
              <a:gd name="connsiteX259" fmla="*/ 4664084 w 6096001"/>
              <a:gd name="connsiteY259" fmla="*/ 3714742 h 6858000"/>
              <a:gd name="connsiteX260" fmla="*/ 4648212 w 6096001"/>
              <a:gd name="connsiteY260" fmla="*/ 3732218 h 6858000"/>
              <a:gd name="connsiteX261" fmla="*/ 4635513 w 6096001"/>
              <a:gd name="connsiteY261" fmla="*/ 3751266 h 6858000"/>
              <a:gd name="connsiteX262" fmla="*/ 4624386 w 6096001"/>
              <a:gd name="connsiteY262" fmla="*/ 3771916 h 6858000"/>
              <a:gd name="connsiteX263" fmla="*/ 4614862 w 6096001"/>
              <a:gd name="connsiteY263" fmla="*/ 3794138 h 6858000"/>
              <a:gd name="connsiteX264" fmla="*/ 4606942 w 6096001"/>
              <a:gd name="connsiteY264" fmla="*/ 3817931 h 6858000"/>
              <a:gd name="connsiteX265" fmla="*/ 4600593 w 6096001"/>
              <a:gd name="connsiteY265" fmla="*/ 3841756 h 6858000"/>
              <a:gd name="connsiteX266" fmla="*/ 4597419 w 6096001"/>
              <a:gd name="connsiteY266" fmla="*/ 3865549 h 6858000"/>
              <a:gd name="connsiteX267" fmla="*/ 4595815 w 6096001"/>
              <a:gd name="connsiteY267" fmla="*/ 3890978 h 6858000"/>
              <a:gd name="connsiteX268" fmla="*/ 4595815 w 6096001"/>
              <a:gd name="connsiteY268" fmla="*/ 3917946 h 6858000"/>
              <a:gd name="connsiteX269" fmla="*/ 4597419 w 6096001"/>
              <a:gd name="connsiteY269" fmla="*/ 3973516 h 6858000"/>
              <a:gd name="connsiteX270" fmla="*/ 4602164 w 6096001"/>
              <a:gd name="connsiteY270" fmla="*/ 4027484 h 6858000"/>
              <a:gd name="connsiteX271" fmla="*/ 4608513 w 6096001"/>
              <a:gd name="connsiteY271" fmla="*/ 4078276 h 6858000"/>
              <a:gd name="connsiteX272" fmla="*/ 4616466 w 6096001"/>
              <a:gd name="connsiteY272" fmla="*/ 4129102 h 6858000"/>
              <a:gd name="connsiteX273" fmla="*/ 4625990 w 6096001"/>
              <a:gd name="connsiteY273" fmla="*/ 4179895 h 6858000"/>
              <a:gd name="connsiteX274" fmla="*/ 4637084 w 6096001"/>
              <a:gd name="connsiteY274" fmla="*/ 4230688 h 6858000"/>
              <a:gd name="connsiteX275" fmla="*/ 4649782 w 6096001"/>
              <a:gd name="connsiteY275" fmla="*/ 4283084 h 6858000"/>
              <a:gd name="connsiteX276" fmla="*/ 4664084 w 6096001"/>
              <a:gd name="connsiteY276" fmla="*/ 4337051 h 6858000"/>
              <a:gd name="connsiteX277" fmla="*/ 4681561 w 6096001"/>
              <a:gd name="connsiteY277" fmla="*/ 4392622 h 6858000"/>
              <a:gd name="connsiteX278" fmla="*/ 4702179 w 6096001"/>
              <a:gd name="connsiteY278" fmla="*/ 4449764 h 6858000"/>
              <a:gd name="connsiteX279" fmla="*/ 4724401 w 6096001"/>
              <a:gd name="connsiteY279" fmla="*/ 4506906 h 6858000"/>
              <a:gd name="connsiteX280" fmla="*/ 4746622 w 6096001"/>
              <a:gd name="connsiteY280" fmla="*/ 4559302 h 6858000"/>
              <a:gd name="connsiteX281" fmla="*/ 4767274 w 6096001"/>
              <a:gd name="connsiteY281" fmla="*/ 4605349 h 6858000"/>
              <a:gd name="connsiteX282" fmla="*/ 4784717 w 6096001"/>
              <a:gd name="connsiteY282" fmla="*/ 4641840 h 6858000"/>
              <a:gd name="connsiteX283" fmla="*/ 4797448 w 6096001"/>
              <a:gd name="connsiteY283" fmla="*/ 4665666 h 6858000"/>
              <a:gd name="connsiteX284" fmla="*/ 4805368 w 6096001"/>
              <a:gd name="connsiteY284" fmla="*/ 4675189 h 6858000"/>
              <a:gd name="connsiteX285" fmla="*/ 4768844 w 6096001"/>
              <a:gd name="connsiteY285" fmla="*/ 4662491 h 6858000"/>
              <a:gd name="connsiteX286" fmla="*/ 4729179 w 6096001"/>
              <a:gd name="connsiteY286" fmla="*/ 4648189 h 6858000"/>
              <a:gd name="connsiteX287" fmla="*/ 4641862 w 6096001"/>
              <a:gd name="connsiteY287" fmla="*/ 4614873 h 6858000"/>
              <a:gd name="connsiteX288" fmla="*/ 4556117 w 6096001"/>
              <a:gd name="connsiteY288" fmla="*/ 4583128 h 6858000"/>
              <a:gd name="connsiteX289" fmla="*/ 4514848 w 6096001"/>
              <a:gd name="connsiteY289" fmla="*/ 4570429 h 6858000"/>
              <a:gd name="connsiteX290" fmla="*/ 4478357 w 6096001"/>
              <a:gd name="connsiteY290" fmla="*/ 4560873 h 6858000"/>
              <a:gd name="connsiteX291" fmla="*/ 4429135 w 6096001"/>
              <a:gd name="connsiteY291" fmla="*/ 4548175 h 6858000"/>
              <a:gd name="connsiteX292" fmla="*/ 4375168 w 6096001"/>
              <a:gd name="connsiteY292" fmla="*/ 4537080 h 6858000"/>
              <a:gd name="connsiteX293" fmla="*/ 4319597 w 6096001"/>
              <a:gd name="connsiteY293" fmla="*/ 4527557 h 6858000"/>
              <a:gd name="connsiteX294" fmla="*/ 4289422 w 6096001"/>
              <a:gd name="connsiteY294" fmla="*/ 4522778 h 6858000"/>
              <a:gd name="connsiteX295" fmla="*/ 4260852 w 6096001"/>
              <a:gd name="connsiteY295" fmla="*/ 4521208 h 6858000"/>
              <a:gd name="connsiteX296" fmla="*/ 4232281 w 6096001"/>
              <a:gd name="connsiteY296" fmla="*/ 4519604 h 6858000"/>
              <a:gd name="connsiteX297" fmla="*/ 4203710 w 6096001"/>
              <a:gd name="connsiteY297" fmla="*/ 4521208 h 6858000"/>
              <a:gd name="connsiteX298" fmla="*/ 4176710 w 6096001"/>
              <a:gd name="connsiteY298" fmla="*/ 4522778 h 6858000"/>
              <a:gd name="connsiteX299" fmla="*/ 4149742 w 6096001"/>
              <a:gd name="connsiteY299" fmla="*/ 4529128 h 6858000"/>
              <a:gd name="connsiteX300" fmla="*/ 4124346 w 6096001"/>
              <a:gd name="connsiteY300" fmla="*/ 4537080 h 6858000"/>
              <a:gd name="connsiteX301" fmla="*/ 4100521 w 6096001"/>
              <a:gd name="connsiteY301" fmla="*/ 4546604 h 6858000"/>
              <a:gd name="connsiteX302" fmla="*/ 4078299 w 6096001"/>
              <a:gd name="connsiteY302" fmla="*/ 4560873 h 6858000"/>
              <a:gd name="connsiteX303" fmla="*/ 4068775 w 6096001"/>
              <a:gd name="connsiteY303" fmla="*/ 4568826 h 6858000"/>
              <a:gd name="connsiteX304" fmla="*/ 4057648 w 6096001"/>
              <a:gd name="connsiteY304" fmla="*/ 4578349 h 6858000"/>
              <a:gd name="connsiteX305" fmla="*/ 4046553 w 6096001"/>
              <a:gd name="connsiteY305" fmla="*/ 4591048 h 6858000"/>
              <a:gd name="connsiteX306" fmla="*/ 4037030 w 6096001"/>
              <a:gd name="connsiteY306" fmla="*/ 4605349 h 6858000"/>
              <a:gd name="connsiteX307" fmla="*/ 4027506 w 6096001"/>
              <a:gd name="connsiteY307" fmla="*/ 4619618 h 6858000"/>
              <a:gd name="connsiteX308" fmla="*/ 4021157 w 6096001"/>
              <a:gd name="connsiteY308" fmla="*/ 4635491 h 6858000"/>
              <a:gd name="connsiteX309" fmla="*/ 4014808 w 6096001"/>
              <a:gd name="connsiteY309" fmla="*/ 4651364 h 6858000"/>
              <a:gd name="connsiteX310" fmla="*/ 4011633 w 6096001"/>
              <a:gd name="connsiteY310" fmla="*/ 4668840 h 6858000"/>
              <a:gd name="connsiteX311" fmla="*/ 4008459 w 6096001"/>
              <a:gd name="connsiteY311" fmla="*/ 4686317 h 6858000"/>
              <a:gd name="connsiteX312" fmla="*/ 4006855 w 6096001"/>
              <a:gd name="connsiteY312" fmla="*/ 4703760 h 6858000"/>
              <a:gd name="connsiteX313" fmla="*/ 4006855 w 6096001"/>
              <a:gd name="connsiteY313" fmla="*/ 4732331 h 6858000"/>
              <a:gd name="connsiteX314" fmla="*/ 4010030 w 6096001"/>
              <a:gd name="connsiteY314" fmla="*/ 4759331 h 6858000"/>
              <a:gd name="connsiteX315" fmla="*/ 4014808 w 6096001"/>
              <a:gd name="connsiteY315" fmla="*/ 4786298 h 6858000"/>
              <a:gd name="connsiteX316" fmla="*/ 4021157 w 6096001"/>
              <a:gd name="connsiteY316" fmla="*/ 4813298 h 6858000"/>
              <a:gd name="connsiteX317" fmla="*/ 4030681 w 6096001"/>
              <a:gd name="connsiteY317" fmla="*/ 4838695 h 6858000"/>
              <a:gd name="connsiteX318" fmla="*/ 4041775 w 6096001"/>
              <a:gd name="connsiteY318" fmla="*/ 4862520 h 6858000"/>
              <a:gd name="connsiteX319" fmla="*/ 4054473 w 6096001"/>
              <a:gd name="connsiteY319" fmla="*/ 4884742 h 6858000"/>
              <a:gd name="connsiteX320" fmla="*/ 4068775 w 6096001"/>
              <a:gd name="connsiteY320" fmla="*/ 4906964 h 6858000"/>
              <a:gd name="connsiteX321" fmla="*/ 4084648 w 6096001"/>
              <a:gd name="connsiteY321" fmla="*/ 4929186 h 6858000"/>
              <a:gd name="connsiteX322" fmla="*/ 4103695 w 6096001"/>
              <a:gd name="connsiteY322" fmla="*/ 4948233 h 6858000"/>
              <a:gd name="connsiteX323" fmla="*/ 4122742 w 6096001"/>
              <a:gd name="connsiteY323" fmla="*/ 4967280 h 6858000"/>
              <a:gd name="connsiteX324" fmla="*/ 4141790 w 6096001"/>
              <a:gd name="connsiteY324" fmla="*/ 4986328 h 6858000"/>
              <a:gd name="connsiteX325" fmla="*/ 4164012 w 6096001"/>
              <a:gd name="connsiteY325" fmla="*/ 5003804 h 6858000"/>
              <a:gd name="connsiteX326" fmla="*/ 4186233 w 6096001"/>
              <a:gd name="connsiteY326" fmla="*/ 5019677 h 6858000"/>
              <a:gd name="connsiteX327" fmla="*/ 4210059 w 6096001"/>
              <a:gd name="connsiteY327" fmla="*/ 5035549 h 6858000"/>
              <a:gd name="connsiteX328" fmla="*/ 4233884 w 6096001"/>
              <a:gd name="connsiteY328" fmla="*/ 5049851 h 6858000"/>
              <a:gd name="connsiteX329" fmla="*/ 4252932 w 6096001"/>
              <a:gd name="connsiteY329" fmla="*/ 5057771 h 6858000"/>
              <a:gd name="connsiteX330" fmla="*/ 4283073 w 6096001"/>
              <a:gd name="connsiteY330" fmla="*/ 5068898 h 6858000"/>
              <a:gd name="connsiteX331" fmla="*/ 4368819 w 6096001"/>
              <a:gd name="connsiteY331" fmla="*/ 5095866 h 6858000"/>
              <a:gd name="connsiteX332" fmla="*/ 4476753 w 6096001"/>
              <a:gd name="connsiteY332" fmla="*/ 5129215 h 6858000"/>
              <a:gd name="connsiteX333" fmla="*/ 4594244 w 6096001"/>
              <a:gd name="connsiteY333" fmla="*/ 5167309 h 6858000"/>
              <a:gd name="connsiteX334" fmla="*/ 4652957 w 6096001"/>
              <a:gd name="connsiteY334" fmla="*/ 5187960 h 6858000"/>
              <a:gd name="connsiteX335" fmla="*/ 4710132 w 6096001"/>
              <a:gd name="connsiteY335" fmla="*/ 5210182 h 6858000"/>
              <a:gd name="connsiteX336" fmla="*/ 4760924 w 6096001"/>
              <a:gd name="connsiteY336" fmla="*/ 5230800 h 6858000"/>
              <a:gd name="connsiteX337" fmla="*/ 4808542 w 6096001"/>
              <a:gd name="connsiteY337" fmla="*/ 5254626 h 6858000"/>
              <a:gd name="connsiteX338" fmla="*/ 4829194 w 6096001"/>
              <a:gd name="connsiteY338" fmla="*/ 5265753 h 6858000"/>
              <a:gd name="connsiteX339" fmla="*/ 4848241 w 6096001"/>
              <a:gd name="connsiteY339" fmla="*/ 5276848 h 6858000"/>
              <a:gd name="connsiteX340" fmla="*/ 4864114 w 6096001"/>
              <a:gd name="connsiteY340" fmla="*/ 5287975 h 6858000"/>
              <a:gd name="connsiteX341" fmla="*/ 4878383 w 6096001"/>
              <a:gd name="connsiteY341" fmla="*/ 5299069 h 6858000"/>
              <a:gd name="connsiteX342" fmla="*/ 4889510 w 6096001"/>
              <a:gd name="connsiteY342" fmla="*/ 5311768 h 6858000"/>
              <a:gd name="connsiteX343" fmla="*/ 4899034 w 6096001"/>
              <a:gd name="connsiteY343" fmla="*/ 5322895 h 6858000"/>
              <a:gd name="connsiteX344" fmla="*/ 4905383 w 6096001"/>
              <a:gd name="connsiteY344" fmla="*/ 5333989 h 6858000"/>
              <a:gd name="connsiteX345" fmla="*/ 4906954 w 6096001"/>
              <a:gd name="connsiteY345" fmla="*/ 5345117 h 6858000"/>
              <a:gd name="connsiteX346" fmla="*/ 4794241 w 6096001"/>
              <a:gd name="connsiteY346" fmla="*/ 5335593 h 6858000"/>
              <a:gd name="connsiteX347" fmla="*/ 4705354 w 6096001"/>
              <a:gd name="connsiteY347" fmla="*/ 5327640 h 6858000"/>
              <a:gd name="connsiteX348" fmla="*/ 4638688 w 6096001"/>
              <a:gd name="connsiteY348" fmla="*/ 5319720 h 6858000"/>
              <a:gd name="connsiteX349" fmla="*/ 4541848 w 6096001"/>
              <a:gd name="connsiteY349" fmla="*/ 5308593 h 6858000"/>
              <a:gd name="connsiteX350" fmla="*/ 4445008 w 6096001"/>
              <a:gd name="connsiteY350" fmla="*/ 5299069 h 6858000"/>
              <a:gd name="connsiteX351" fmla="*/ 4395786 w 6096001"/>
              <a:gd name="connsiteY351" fmla="*/ 5297498 h 6858000"/>
              <a:gd name="connsiteX352" fmla="*/ 4346597 w 6096001"/>
              <a:gd name="connsiteY352" fmla="*/ 5295895 h 6858000"/>
              <a:gd name="connsiteX353" fmla="*/ 4298946 w 6096001"/>
              <a:gd name="connsiteY353" fmla="*/ 5294324 h 6858000"/>
              <a:gd name="connsiteX354" fmla="*/ 4249757 w 6096001"/>
              <a:gd name="connsiteY354" fmla="*/ 5294324 h 6858000"/>
              <a:gd name="connsiteX355" fmla="*/ 4210059 w 6096001"/>
              <a:gd name="connsiteY355" fmla="*/ 5295895 h 6858000"/>
              <a:gd name="connsiteX356" fmla="*/ 4167186 w 6096001"/>
              <a:gd name="connsiteY356" fmla="*/ 5300673 h 6858000"/>
              <a:gd name="connsiteX357" fmla="*/ 4124346 w 6096001"/>
              <a:gd name="connsiteY357" fmla="*/ 5307022 h 6858000"/>
              <a:gd name="connsiteX358" fmla="*/ 4103695 w 6096001"/>
              <a:gd name="connsiteY358" fmla="*/ 5311768 h 6858000"/>
              <a:gd name="connsiteX359" fmla="*/ 4083044 w 6096001"/>
              <a:gd name="connsiteY359" fmla="*/ 5318117 h 6858000"/>
              <a:gd name="connsiteX360" fmla="*/ 4062426 w 6096001"/>
              <a:gd name="connsiteY360" fmla="*/ 5326069 h 6858000"/>
              <a:gd name="connsiteX361" fmla="*/ 4043379 w 6096001"/>
              <a:gd name="connsiteY361" fmla="*/ 5333989 h 6858000"/>
              <a:gd name="connsiteX362" fmla="*/ 4024332 w 6096001"/>
              <a:gd name="connsiteY362" fmla="*/ 5345117 h 6858000"/>
              <a:gd name="connsiteX363" fmla="*/ 4008459 w 6096001"/>
              <a:gd name="connsiteY363" fmla="*/ 5356211 h 6858000"/>
              <a:gd name="connsiteX364" fmla="*/ 3992586 w 6096001"/>
              <a:gd name="connsiteY364" fmla="*/ 5368909 h 6858000"/>
              <a:gd name="connsiteX365" fmla="*/ 3978284 w 6096001"/>
              <a:gd name="connsiteY365" fmla="*/ 5384815 h 6858000"/>
              <a:gd name="connsiteX366" fmla="*/ 3967157 w 6096001"/>
              <a:gd name="connsiteY366" fmla="*/ 5402258 h 6858000"/>
              <a:gd name="connsiteX367" fmla="*/ 3957633 w 6096001"/>
              <a:gd name="connsiteY367" fmla="*/ 5421306 h 6858000"/>
              <a:gd name="connsiteX368" fmla="*/ 3951284 w 6096001"/>
              <a:gd name="connsiteY368" fmla="*/ 5437178 h 6858000"/>
              <a:gd name="connsiteX369" fmla="*/ 3946539 w 6096001"/>
              <a:gd name="connsiteY369" fmla="*/ 5456226 h 6858000"/>
              <a:gd name="connsiteX370" fmla="*/ 3944935 w 6096001"/>
              <a:gd name="connsiteY370" fmla="*/ 5473702 h 6858000"/>
              <a:gd name="connsiteX371" fmla="*/ 3943364 w 6096001"/>
              <a:gd name="connsiteY371" fmla="*/ 5492749 h 6858000"/>
              <a:gd name="connsiteX372" fmla="*/ 3943364 w 6096001"/>
              <a:gd name="connsiteY372" fmla="*/ 5510226 h 6858000"/>
              <a:gd name="connsiteX373" fmla="*/ 3944935 w 6096001"/>
              <a:gd name="connsiteY373" fmla="*/ 5529273 h 6858000"/>
              <a:gd name="connsiteX374" fmla="*/ 3948110 w 6096001"/>
              <a:gd name="connsiteY374" fmla="*/ 5548320 h 6858000"/>
              <a:gd name="connsiteX375" fmla="*/ 3952888 w 6096001"/>
              <a:gd name="connsiteY375" fmla="*/ 5565764 h 6858000"/>
              <a:gd name="connsiteX376" fmla="*/ 3959237 w 6096001"/>
              <a:gd name="connsiteY376" fmla="*/ 5584811 h 6858000"/>
              <a:gd name="connsiteX377" fmla="*/ 3965586 w 6096001"/>
              <a:gd name="connsiteY377" fmla="*/ 5602288 h 6858000"/>
              <a:gd name="connsiteX378" fmla="*/ 3975110 w 6096001"/>
              <a:gd name="connsiteY378" fmla="*/ 5618160 h 6858000"/>
              <a:gd name="connsiteX379" fmla="*/ 3983062 w 6096001"/>
              <a:gd name="connsiteY379" fmla="*/ 5635637 h 6858000"/>
              <a:gd name="connsiteX380" fmla="*/ 3994157 w 6096001"/>
              <a:gd name="connsiteY380" fmla="*/ 5649906 h 6858000"/>
              <a:gd name="connsiteX381" fmla="*/ 4005284 w 6096001"/>
              <a:gd name="connsiteY381" fmla="*/ 5665778 h 6858000"/>
              <a:gd name="connsiteX382" fmla="*/ 4016379 w 6096001"/>
              <a:gd name="connsiteY382" fmla="*/ 5678477 h 6858000"/>
              <a:gd name="connsiteX383" fmla="*/ 4029077 w 6096001"/>
              <a:gd name="connsiteY383" fmla="*/ 5691175 h 6858000"/>
              <a:gd name="connsiteX384" fmla="*/ 4067172 w 6096001"/>
              <a:gd name="connsiteY384" fmla="*/ 5724524 h 6858000"/>
              <a:gd name="connsiteX385" fmla="*/ 4106870 w 6096001"/>
              <a:gd name="connsiteY385" fmla="*/ 5754698 h 6858000"/>
              <a:gd name="connsiteX386" fmla="*/ 4149742 w 6096001"/>
              <a:gd name="connsiteY386" fmla="*/ 5783269 h 6858000"/>
              <a:gd name="connsiteX387" fmla="*/ 4195757 w 6096001"/>
              <a:gd name="connsiteY387" fmla="*/ 5810237 h 6858000"/>
              <a:gd name="connsiteX388" fmla="*/ 4241804 w 6096001"/>
              <a:gd name="connsiteY388" fmla="*/ 5834062 h 6858000"/>
              <a:gd name="connsiteX389" fmla="*/ 4289422 w 6096001"/>
              <a:gd name="connsiteY389" fmla="*/ 5854713 h 6858000"/>
              <a:gd name="connsiteX390" fmla="*/ 4337073 w 6096001"/>
              <a:gd name="connsiteY390" fmla="*/ 5873760 h 6858000"/>
              <a:gd name="connsiteX391" fmla="*/ 4384692 w 6096001"/>
              <a:gd name="connsiteY391" fmla="*/ 5888029 h 6858000"/>
              <a:gd name="connsiteX392" fmla="*/ 4414833 w 6096001"/>
              <a:gd name="connsiteY392" fmla="*/ 5895982 h 6858000"/>
              <a:gd name="connsiteX393" fmla="*/ 4451357 w 6096001"/>
              <a:gd name="connsiteY393" fmla="*/ 5902331 h 6858000"/>
              <a:gd name="connsiteX394" fmla="*/ 4540244 w 6096001"/>
              <a:gd name="connsiteY394" fmla="*/ 5915029 h 6858000"/>
              <a:gd name="connsiteX395" fmla="*/ 4638688 w 6096001"/>
              <a:gd name="connsiteY395" fmla="*/ 5929298 h 6858000"/>
              <a:gd name="connsiteX396" fmla="*/ 4691084 w 6096001"/>
              <a:gd name="connsiteY396" fmla="*/ 5937251 h 6858000"/>
              <a:gd name="connsiteX397" fmla="*/ 4743448 w 6096001"/>
              <a:gd name="connsiteY397" fmla="*/ 5946775 h 6858000"/>
              <a:gd name="connsiteX398" fmla="*/ 4794241 w 6096001"/>
              <a:gd name="connsiteY398" fmla="*/ 5956298 h 6858000"/>
              <a:gd name="connsiteX399" fmla="*/ 4841892 w 6096001"/>
              <a:gd name="connsiteY399" fmla="*/ 5968997 h 6858000"/>
              <a:gd name="connsiteX400" fmla="*/ 4887906 w 6096001"/>
              <a:gd name="connsiteY400" fmla="*/ 5983298 h 6858000"/>
              <a:gd name="connsiteX401" fmla="*/ 4910128 w 6096001"/>
              <a:gd name="connsiteY401" fmla="*/ 5991218 h 6858000"/>
              <a:gd name="connsiteX402" fmla="*/ 4930779 w 6096001"/>
              <a:gd name="connsiteY402" fmla="*/ 5999171 h 6858000"/>
              <a:gd name="connsiteX403" fmla="*/ 4949826 w 6096001"/>
              <a:gd name="connsiteY403" fmla="*/ 6008695 h 6858000"/>
              <a:gd name="connsiteX404" fmla="*/ 4967303 w 6096001"/>
              <a:gd name="connsiteY404" fmla="*/ 6018218 h 6858000"/>
              <a:gd name="connsiteX405" fmla="*/ 4983175 w 6096001"/>
              <a:gd name="connsiteY405" fmla="*/ 6027742 h 6858000"/>
              <a:gd name="connsiteX406" fmla="*/ 4997444 w 6096001"/>
              <a:gd name="connsiteY406" fmla="*/ 6038837 h 6858000"/>
              <a:gd name="connsiteX407" fmla="*/ 5010143 w 6096001"/>
              <a:gd name="connsiteY407" fmla="*/ 6049964 h 6858000"/>
              <a:gd name="connsiteX408" fmla="*/ 5021270 w 6096001"/>
              <a:gd name="connsiteY408" fmla="*/ 6062662 h 6858000"/>
              <a:gd name="connsiteX409" fmla="*/ 5030794 w 6096001"/>
              <a:gd name="connsiteY409" fmla="*/ 6076964 h 6858000"/>
              <a:gd name="connsiteX410" fmla="*/ 5037143 w 6096001"/>
              <a:gd name="connsiteY410" fmla="*/ 6091233 h 6858000"/>
              <a:gd name="connsiteX411" fmla="*/ 4976826 w 6096001"/>
              <a:gd name="connsiteY411" fmla="*/ 6088058 h 6858000"/>
              <a:gd name="connsiteX412" fmla="*/ 4833939 w 6096001"/>
              <a:gd name="connsiteY412" fmla="*/ 6084884 h 6858000"/>
              <a:gd name="connsiteX413" fmla="*/ 4673608 w 6096001"/>
              <a:gd name="connsiteY413" fmla="*/ 6083313 h 6858000"/>
              <a:gd name="connsiteX414" fmla="*/ 4605339 w 6096001"/>
              <a:gd name="connsiteY414" fmla="*/ 6084884 h 6858000"/>
              <a:gd name="connsiteX415" fmla="*/ 4556117 w 6096001"/>
              <a:gd name="connsiteY415" fmla="*/ 6086488 h 6858000"/>
              <a:gd name="connsiteX416" fmla="*/ 4503753 w 6096001"/>
              <a:gd name="connsiteY416" fmla="*/ 6091233 h 6858000"/>
              <a:gd name="connsiteX417" fmla="*/ 4451357 w 6096001"/>
              <a:gd name="connsiteY417" fmla="*/ 6097582 h 6858000"/>
              <a:gd name="connsiteX418" fmla="*/ 4398961 w 6096001"/>
              <a:gd name="connsiteY418" fmla="*/ 6103931 h 6858000"/>
              <a:gd name="connsiteX419" fmla="*/ 4346597 w 6096001"/>
              <a:gd name="connsiteY419" fmla="*/ 6113455 h 6858000"/>
              <a:gd name="connsiteX420" fmla="*/ 4295772 w 6096001"/>
              <a:gd name="connsiteY420" fmla="*/ 6126153 h 6858000"/>
              <a:gd name="connsiteX421" fmla="*/ 4271979 w 6096001"/>
              <a:gd name="connsiteY421" fmla="*/ 6134106 h 6858000"/>
              <a:gd name="connsiteX422" fmla="*/ 4246582 w 6096001"/>
              <a:gd name="connsiteY422" fmla="*/ 6142026 h 6858000"/>
              <a:gd name="connsiteX423" fmla="*/ 4222757 w 6096001"/>
              <a:gd name="connsiteY423" fmla="*/ 6153153 h 6858000"/>
              <a:gd name="connsiteX424" fmla="*/ 4198932 w 6096001"/>
              <a:gd name="connsiteY424" fmla="*/ 6162677 h 6858000"/>
              <a:gd name="connsiteX425" fmla="*/ 4176710 w 6096001"/>
              <a:gd name="connsiteY425" fmla="*/ 6175375 h 6858000"/>
              <a:gd name="connsiteX426" fmla="*/ 4154488 w 6096001"/>
              <a:gd name="connsiteY426" fmla="*/ 6189677 h 6858000"/>
              <a:gd name="connsiteX427" fmla="*/ 4132266 w 6096001"/>
              <a:gd name="connsiteY427" fmla="*/ 6203946 h 6858000"/>
              <a:gd name="connsiteX428" fmla="*/ 4111648 w 6096001"/>
              <a:gd name="connsiteY428" fmla="*/ 6221422 h 6858000"/>
              <a:gd name="connsiteX429" fmla="*/ 4092601 w 6096001"/>
              <a:gd name="connsiteY429" fmla="*/ 6240469 h 6858000"/>
              <a:gd name="connsiteX430" fmla="*/ 4075124 w 6096001"/>
              <a:gd name="connsiteY430" fmla="*/ 6259517 h 6858000"/>
              <a:gd name="connsiteX431" fmla="*/ 4059252 w 6096001"/>
              <a:gd name="connsiteY431" fmla="*/ 6281738 h 6858000"/>
              <a:gd name="connsiteX432" fmla="*/ 4044950 w 6096001"/>
              <a:gd name="connsiteY432" fmla="*/ 6303960 h 6858000"/>
              <a:gd name="connsiteX433" fmla="*/ 4032252 w 6096001"/>
              <a:gd name="connsiteY433" fmla="*/ 6326182 h 6858000"/>
              <a:gd name="connsiteX434" fmla="*/ 4021157 w 6096001"/>
              <a:gd name="connsiteY434" fmla="*/ 6350008 h 6858000"/>
              <a:gd name="connsiteX435" fmla="*/ 4011633 w 6096001"/>
              <a:gd name="connsiteY435" fmla="*/ 6375404 h 6858000"/>
              <a:gd name="connsiteX436" fmla="*/ 4005284 w 6096001"/>
              <a:gd name="connsiteY436" fmla="*/ 6400800 h 6858000"/>
              <a:gd name="connsiteX437" fmla="*/ 4002110 w 6096001"/>
              <a:gd name="connsiteY437" fmla="*/ 6426197 h 6858000"/>
              <a:gd name="connsiteX438" fmla="*/ 4000506 w 6096001"/>
              <a:gd name="connsiteY438" fmla="*/ 6450022 h 6858000"/>
              <a:gd name="connsiteX439" fmla="*/ 4002110 w 6096001"/>
              <a:gd name="connsiteY439" fmla="*/ 6475418 h 6858000"/>
              <a:gd name="connsiteX440" fmla="*/ 4005284 w 6096001"/>
              <a:gd name="connsiteY440" fmla="*/ 6500815 h 6858000"/>
              <a:gd name="connsiteX441" fmla="*/ 4013204 w 6096001"/>
              <a:gd name="connsiteY441" fmla="*/ 6524640 h 6858000"/>
              <a:gd name="connsiteX442" fmla="*/ 4022728 w 6096001"/>
              <a:gd name="connsiteY442" fmla="*/ 6548433 h 6858000"/>
              <a:gd name="connsiteX443" fmla="*/ 4035426 w 6096001"/>
              <a:gd name="connsiteY443" fmla="*/ 6570655 h 6858000"/>
              <a:gd name="connsiteX444" fmla="*/ 4048124 w 6096001"/>
              <a:gd name="connsiteY444" fmla="*/ 6589702 h 6858000"/>
              <a:gd name="connsiteX445" fmla="*/ 4063997 w 6096001"/>
              <a:gd name="connsiteY445" fmla="*/ 6607178 h 6858000"/>
              <a:gd name="connsiteX446" fmla="*/ 4081473 w 6096001"/>
              <a:gd name="connsiteY446" fmla="*/ 6624622 h 6858000"/>
              <a:gd name="connsiteX447" fmla="*/ 4100521 w 6096001"/>
              <a:gd name="connsiteY447" fmla="*/ 6640528 h 6858000"/>
              <a:gd name="connsiteX448" fmla="*/ 4121172 w 6096001"/>
              <a:gd name="connsiteY448" fmla="*/ 6654797 h 6858000"/>
              <a:gd name="connsiteX449" fmla="*/ 4141790 w 6096001"/>
              <a:gd name="connsiteY449" fmla="*/ 6667495 h 6858000"/>
              <a:gd name="connsiteX450" fmla="*/ 4164012 w 6096001"/>
              <a:gd name="connsiteY450" fmla="*/ 6678622 h 6858000"/>
              <a:gd name="connsiteX451" fmla="*/ 4187837 w 6096001"/>
              <a:gd name="connsiteY451" fmla="*/ 6689717 h 6858000"/>
              <a:gd name="connsiteX452" fmla="*/ 4211662 w 6096001"/>
              <a:gd name="connsiteY452" fmla="*/ 6700844 h 6858000"/>
              <a:gd name="connsiteX453" fmla="*/ 4237059 w 6096001"/>
              <a:gd name="connsiteY453" fmla="*/ 6710368 h 6858000"/>
              <a:gd name="connsiteX454" fmla="*/ 4260852 w 6096001"/>
              <a:gd name="connsiteY454" fmla="*/ 6718288 h 6858000"/>
              <a:gd name="connsiteX455" fmla="*/ 4286248 w 6096001"/>
              <a:gd name="connsiteY455" fmla="*/ 6724637 h 6858000"/>
              <a:gd name="connsiteX456" fmla="*/ 4311644 w 6096001"/>
              <a:gd name="connsiteY456" fmla="*/ 6730986 h 6858000"/>
              <a:gd name="connsiteX457" fmla="*/ 4362470 w 6096001"/>
              <a:gd name="connsiteY457" fmla="*/ 6740509 h 6858000"/>
              <a:gd name="connsiteX458" fmla="*/ 4414833 w 6096001"/>
              <a:gd name="connsiteY458" fmla="*/ 6746891 h 6858000"/>
              <a:gd name="connsiteX459" fmla="*/ 4465659 w 6096001"/>
              <a:gd name="connsiteY459" fmla="*/ 6750066 h 6858000"/>
              <a:gd name="connsiteX460" fmla="*/ 4518022 w 6096001"/>
              <a:gd name="connsiteY460" fmla="*/ 6751637 h 6858000"/>
              <a:gd name="connsiteX461" fmla="*/ 4572022 w 6096001"/>
              <a:gd name="connsiteY461" fmla="*/ 6751637 h 6858000"/>
              <a:gd name="connsiteX462" fmla="*/ 4676782 w 6096001"/>
              <a:gd name="connsiteY462" fmla="*/ 6748462 h 6858000"/>
              <a:gd name="connsiteX463" fmla="*/ 4783146 w 6096001"/>
              <a:gd name="connsiteY463" fmla="*/ 6745288 h 6858000"/>
              <a:gd name="connsiteX464" fmla="*/ 4835542 w 6096001"/>
              <a:gd name="connsiteY464" fmla="*/ 6743717 h 6858000"/>
              <a:gd name="connsiteX465" fmla="*/ 4887906 w 6096001"/>
              <a:gd name="connsiteY465" fmla="*/ 6745288 h 6858000"/>
              <a:gd name="connsiteX466" fmla="*/ 4940303 w 6096001"/>
              <a:gd name="connsiteY466" fmla="*/ 6748462 h 6858000"/>
              <a:gd name="connsiteX467" fmla="*/ 4991095 w 6096001"/>
              <a:gd name="connsiteY467" fmla="*/ 6754811 h 6858000"/>
              <a:gd name="connsiteX468" fmla="*/ 5027619 w 6096001"/>
              <a:gd name="connsiteY468" fmla="*/ 6759589 h 6858000"/>
              <a:gd name="connsiteX469" fmla="*/ 5065714 w 6096001"/>
              <a:gd name="connsiteY469" fmla="*/ 6767509 h 6858000"/>
              <a:gd name="connsiteX470" fmla="*/ 5102237 w 6096001"/>
              <a:gd name="connsiteY470" fmla="*/ 6778637 h 6858000"/>
              <a:gd name="connsiteX471" fmla="*/ 5137157 w 6096001"/>
              <a:gd name="connsiteY471" fmla="*/ 6789731 h 6858000"/>
              <a:gd name="connsiteX472" fmla="*/ 5173681 w 6096001"/>
              <a:gd name="connsiteY472" fmla="*/ 6804033 h 6858000"/>
              <a:gd name="connsiteX473" fmla="*/ 5206997 w 6096001"/>
              <a:gd name="connsiteY473" fmla="*/ 6819906 h 6858000"/>
              <a:gd name="connsiteX474" fmla="*/ 5240346 w 6096001"/>
              <a:gd name="connsiteY474" fmla="*/ 6837349 h 6858000"/>
              <a:gd name="connsiteX475" fmla="*/ 5270521 w 6096001"/>
              <a:gd name="connsiteY475" fmla="*/ 6858000 h 6858000"/>
              <a:gd name="connsiteX476" fmla="*/ 0 w 6096001"/>
              <a:gd name="connsiteY47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</a:cxnLst>
            <a:rect l="l" t="t" r="r" b="b"/>
            <a:pathLst>
              <a:path w="6096001" h="6858000">
                <a:moveTo>
                  <a:pt x="6096000" y="6538910"/>
                </a:moveTo>
                <a:lnTo>
                  <a:pt x="6096000" y="6858000"/>
                </a:lnTo>
                <a:lnTo>
                  <a:pt x="5822957" y="6858000"/>
                </a:lnTo>
                <a:lnTo>
                  <a:pt x="5835656" y="6823080"/>
                </a:lnTo>
                <a:lnTo>
                  <a:pt x="5848354" y="6789731"/>
                </a:lnTo>
                <a:lnTo>
                  <a:pt x="5862656" y="6756415"/>
                </a:lnTo>
                <a:lnTo>
                  <a:pt x="5880099" y="6724637"/>
                </a:lnTo>
                <a:lnTo>
                  <a:pt x="5900750" y="6692891"/>
                </a:lnTo>
                <a:lnTo>
                  <a:pt x="5924543" y="6664320"/>
                </a:lnTo>
                <a:lnTo>
                  <a:pt x="5949939" y="6638924"/>
                </a:lnTo>
                <a:lnTo>
                  <a:pt x="5975336" y="6616702"/>
                </a:lnTo>
                <a:lnTo>
                  <a:pt x="6003939" y="6594480"/>
                </a:lnTo>
                <a:lnTo>
                  <a:pt x="6034081" y="6575433"/>
                </a:lnTo>
                <a:lnTo>
                  <a:pt x="6064256" y="6556386"/>
                </a:lnTo>
                <a:close/>
                <a:moveTo>
                  <a:pt x="6096001" y="5711826"/>
                </a:moveTo>
                <a:lnTo>
                  <a:pt x="6096001" y="6538909"/>
                </a:lnTo>
                <a:lnTo>
                  <a:pt x="6096000" y="6538910"/>
                </a:lnTo>
                <a:lnTo>
                  <a:pt x="6096000" y="5711826"/>
                </a:lnTo>
                <a:close/>
                <a:moveTo>
                  <a:pt x="6096000" y="5524496"/>
                </a:moveTo>
                <a:lnTo>
                  <a:pt x="6096000" y="5711826"/>
                </a:lnTo>
                <a:lnTo>
                  <a:pt x="6078525" y="5718175"/>
                </a:lnTo>
                <a:lnTo>
                  <a:pt x="6048383" y="5732477"/>
                </a:lnTo>
                <a:lnTo>
                  <a:pt x="6005510" y="5756269"/>
                </a:lnTo>
                <a:lnTo>
                  <a:pt x="5892797" y="5819760"/>
                </a:lnTo>
                <a:lnTo>
                  <a:pt x="5829306" y="5854713"/>
                </a:lnTo>
                <a:lnTo>
                  <a:pt x="5765816" y="5889633"/>
                </a:lnTo>
                <a:lnTo>
                  <a:pt x="5703896" y="5919775"/>
                </a:lnTo>
                <a:lnTo>
                  <a:pt x="5675324" y="5934077"/>
                </a:lnTo>
                <a:lnTo>
                  <a:pt x="5648324" y="5945204"/>
                </a:lnTo>
                <a:lnTo>
                  <a:pt x="5659452" y="5924553"/>
                </a:lnTo>
                <a:lnTo>
                  <a:pt x="5673721" y="5905506"/>
                </a:lnTo>
                <a:lnTo>
                  <a:pt x="5688023" y="5884855"/>
                </a:lnTo>
                <a:lnTo>
                  <a:pt x="5702292" y="5865808"/>
                </a:lnTo>
                <a:lnTo>
                  <a:pt x="5737212" y="5826109"/>
                </a:lnTo>
                <a:lnTo>
                  <a:pt x="5773736" y="5786444"/>
                </a:lnTo>
                <a:lnTo>
                  <a:pt x="5811830" y="5749920"/>
                </a:lnTo>
                <a:lnTo>
                  <a:pt x="5851528" y="5715000"/>
                </a:lnTo>
                <a:lnTo>
                  <a:pt x="5889623" y="5684826"/>
                </a:lnTo>
                <a:lnTo>
                  <a:pt x="5926146" y="5657858"/>
                </a:lnTo>
                <a:lnTo>
                  <a:pt x="5972161" y="5626113"/>
                </a:lnTo>
                <a:lnTo>
                  <a:pt x="6015034" y="5594335"/>
                </a:lnTo>
                <a:lnTo>
                  <a:pt x="6056303" y="5559415"/>
                </a:lnTo>
                <a:close/>
                <a:moveTo>
                  <a:pt x="6096001" y="4899011"/>
                </a:moveTo>
                <a:lnTo>
                  <a:pt x="6096001" y="5524495"/>
                </a:lnTo>
                <a:lnTo>
                  <a:pt x="6096000" y="5524496"/>
                </a:lnTo>
                <a:lnTo>
                  <a:pt x="6096000" y="4899011"/>
                </a:lnTo>
                <a:close/>
                <a:moveTo>
                  <a:pt x="6096000" y="0"/>
                </a:moveTo>
                <a:lnTo>
                  <a:pt x="6096001" y="0"/>
                </a:lnTo>
                <a:lnTo>
                  <a:pt x="6096001" y="1223967"/>
                </a:lnTo>
                <a:lnTo>
                  <a:pt x="6096000" y="1223968"/>
                </a:lnTo>
                <a:close/>
                <a:moveTo>
                  <a:pt x="0" y="0"/>
                </a:moveTo>
                <a:lnTo>
                  <a:pt x="3768731" y="0"/>
                </a:lnTo>
                <a:lnTo>
                  <a:pt x="3730637" y="25396"/>
                </a:lnTo>
                <a:lnTo>
                  <a:pt x="3692542" y="50793"/>
                </a:lnTo>
                <a:lnTo>
                  <a:pt x="3656019" y="77793"/>
                </a:lnTo>
                <a:lnTo>
                  <a:pt x="3619528" y="104760"/>
                </a:lnTo>
                <a:lnTo>
                  <a:pt x="3584575" y="133364"/>
                </a:lnTo>
                <a:lnTo>
                  <a:pt x="3549655" y="161935"/>
                </a:lnTo>
                <a:lnTo>
                  <a:pt x="3516339" y="192077"/>
                </a:lnTo>
                <a:lnTo>
                  <a:pt x="3482990" y="222251"/>
                </a:lnTo>
                <a:lnTo>
                  <a:pt x="3451244" y="253996"/>
                </a:lnTo>
                <a:lnTo>
                  <a:pt x="3419499" y="285742"/>
                </a:lnTo>
                <a:lnTo>
                  <a:pt x="3389324" y="319091"/>
                </a:lnTo>
                <a:lnTo>
                  <a:pt x="3359150" y="352440"/>
                </a:lnTo>
                <a:lnTo>
                  <a:pt x="3330579" y="387360"/>
                </a:lnTo>
                <a:lnTo>
                  <a:pt x="3303611" y="422280"/>
                </a:lnTo>
                <a:lnTo>
                  <a:pt x="3278215" y="457200"/>
                </a:lnTo>
                <a:lnTo>
                  <a:pt x="3252786" y="493724"/>
                </a:lnTo>
                <a:lnTo>
                  <a:pt x="3228993" y="531818"/>
                </a:lnTo>
                <a:lnTo>
                  <a:pt x="3205168" y="568309"/>
                </a:lnTo>
                <a:lnTo>
                  <a:pt x="3184549" y="608007"/>
                </a:lnTo>
                <a:lnTo>
                  <a:pt x="3163899" y="647706"/>
                </a:lnTo>
                <a:lnTo>
                  <a:pt x="3144851" y="687404"/>
                </a:lnTo>
                <a:lnTo>
                  <a:pt x="3125804" y="728673"/>
                </a:lnTo>
                <a:lnTo>
                  <a:pt x="3109931" y="769942"/>
                </a:lnTo>
                <a:lnTo>
                  <a:pt x="3095629" y="811211"/>
                </a:lnTo>
                <a:lnTo>
                  <a:pt x="3081360" y="854084"/>
                </a:lnTo>
                <a:lnTo>
                  <a:pt x="3068662" y="898527"/>
                </a:lnTo>
                <a:lnTo>
                  <a:pt x="3059139" y="942971"/>
                </a:lnTo>
                <a:lnTo>
                  <a:pt x="3049615" y="987415"/>
                </a:lnTo>
                <a:lnTo>
                  <a:pt x="3041662" y="1033462"/>
                </a:lnTo>
                <a:lnTo>
                  <a:pt x="3036917" y="1079509"/>
                </a:lnTo>
                <a:lnTo>
                  <a:pt x="3032139" y="1125524"/>
                </a:lnTo>
                <a:lnTo>
                  <a:pt x="3028964" y="1173175"/>
                </a:lnTo>
                <a:lnTo>
                  <a:pt x="3028964" y="1201746"/>
                </a:lnTo>
                <a:lnTo>
                  <a:pt x="3028964" y="1239840"/>
                </a:lnTo>
                <a:lnTo>
                  <a:pt x="3032139" y="1281109"/>
                </a:lnTo>
                <a:lnTo>
                  <a:pt x="3035313" y="1303331"/>
                </a:lnTo>
                <a:lnTo>
                  <a:pt x="3040091" y="1325553"/>
                </a:lnTo>
                <a:lnTo>
                  <a:pt x="3044837" y="1346204"/>
                </a:lnTo>
                <a:lnTo>
                  <a:pt x="3051186" y="1365251"/>
                </a:lnTo>
                <a:lnTo>
                  <a:pt x="3059139" y="1382727"/>
                </a:lnTo>
                <a:lnTo>
                  <a:pt x="3068662" y="1398600"/>
                </a:lnTo>
                <a:lnTo>
                  <a:pt x="3079757" y="1411298"/>
                </a:lnTo>
                <a:lnTo>
                  <a:pt x="3086106" y="1416044"/>
                </a:lnTo>
                <a:lnTo>
                  <a:pt x="3092455" y="1419218"/>
                </a:lnTo>
                <a:lnTo>
                  <a:pt x="3100408" y="1422393"/>
                </a:lnTo>
                <a:lnTo>
                  <a:pt x="3108328" y="1423997"/>
                </a:lnTo>
                <a:lnTo>
                  <a:pt x="3125804" y="1423997"/>
                </a:lnTo>
                <a:lnTo>
                  <a:pt x="3136899" y="1420822"/>
                </a:lnTo>
                <a:lnTo>
                  <a:pt x="3149629" y="1417647"/>
                </a:lnTo>
                <a:lnTo>
                  <a:pt x="3162328" y="1411298"/>
                </a:lnTo>
                <a:lnTo>
                  <a:pt x="3173422" y="1404949"/>
                </a:lnTo>
                <a:lnTo>
                  <a:pt x="3197248" y="1390647"/>
                </a:lnTo>
                <a:lnTo>
                  <a:pt x="3221040" y="1373204"/>
                </a:lnTo>
                <a:lnTo>
                  <a:pt x="3265517" y="1338251"/>
                </a:lnTo>
                <a:lnTo>
                  <a:pt x="3287739" y="1322378"/>
                </a:lnTo>
                <a:lnTo>
                  <a:pt x="3309960" y="1308109"/>
                </a:lnTo>
                <a:lnTo>
                  <a:pt x="3341706" y="1293807"/>
                </a:lnTo>
                <a:lnTo>
                  <a:pt x="3373451" y="1279538"/>
                </a:lnTo>
                <a:lnTo>
                  <a:pt x="3406800" y="1268411"/>
                </a:lnTo>
                <a:lnTo>
                  <a:pt x="3440117" y="1258887"/>
                </a:lnTo>
                <a:lnTo>
                  <a:pt x="3473466" y="1250935"/>
                </a:lnTo>
                <a:lnTo>
                  <a:pt x="3508386" y="1244586"/>
                </a:lnTo>
                <a:lnTo>
                  <a:pt x="3543306" y="1241411"/>
                </a:lnTo>
                <a:lnTo>
                  <a:pt x="3578226" y="1239840"/>
                </a:lnTo>
                <a:lnTo>
                  <a:pt x="3635400" y="1241411"/>
                </a:lnTo>
                <a:lnTo>
                  <a:pt x="3690939" y="1246189"/>
                </a:lnTo>
                <a:lnTo>
                  <a:pt x="3746510" y="1252538"/>
                </a:lnTo>
                <a:lnTo>
                  <a:pt x="3803651" y="1263666"/>
                </a:lnTo>
                <a:lnTo>
                  <a:pt x="3859222" y="1276364"/>
                </a:lnTo>
                <a:lnTo>
                  <a:pt x="3916364" y="1290633"/>
                </a:lnTo>
                <a:lnTo>
                  <a:pt x="3971935" y="1306506"/>
                </a:lnTo>
                <a:lnTo>
                  <a:pt x="4029077" y="1323982"/>
                </a:lnTo>
                <a:lnTo>
                  <a:pt x="4140219" y="1362076"/>
                </a:lnTo>
                <a:lnTo>
                  <a:pt x="4251328" y="1400171"/>
                </a:lnTo>
                <a:lnTo>
                  <a:pt x="4360866" y="1436695"/>
                </a:lnTo>
                <a:lnTo>
                  <a:pt x="4414833" y="1452567"/>
                </a:lnTo>
                <a:lnTo>
                  <a:pt x="4468833" y="1466837"/>
                </a:lnTo>
                <a:lnTo>
                  <a:pt x="4527546" y="1481138"/>
                </a:lnTo>
                <a:lnTo>
                  <a:pt x="4584721" y="1493837"/>
                </a:lnTo>
                <a:lnTo>
                  <a:pt x="4643433" y="1506535"/>
                </a:lnTo>
                <a:lnTo>
                  <a:pt x="4700608" y="1517662"/>
                </a:lnTo>
                <a:lnTo>
                  <a:pt x="4759321" y="1527186"/>
                </a:lnTo>
                <a:lnTo>
                  <a:pt x="4818066" y="1536709"/>
                </a:lnTo>
                <a:lnTo>
                  <a:pt x="4876812" y="1543058"/>
                </a:lnTo>
                <a:lnTo>
                  <a:pt x="4937128" y="1549407"/>
                </a:lnTo>
                <a:lnTo>
                  <a:pt x="4995874" y="1554153"/>
                </a:lnTo>
                <a:lnTo>
                  <a:pt x="5054619" y="1555756"/>
                </a:lnTo>
                <a:lnTo>
                  <a:pt x="5113332" y="1557327"/>
                </a:lnTo>
                <a:lnTo>
                  <a:pt x="5173681" y="1555756"/>
                </a:lnTo>
                <a:lnTo>
                  <a:pt x="5232394" y="1552582"/>
                </a:lnTo>
                <a:lnTo>
                  <a:pt x="5291139" y="1547804"/>
                </a:lnTo>
                <a:lnTo>
                  <a:pt x="5349884" y="1541455"/>
                </a:lnTo>
                <a:lnTo>
                  <a:pt x="5408630" y="1531931"/>
                </a:lnTo>
                <a:lnTo>
                  <a:pt x="5456248" y="1522407"/>
                </a:lnTo>
                <a:lnTo>
                  <a:pt x="5502263" y="1511313"/>
                </a:lnTo>
                <a:lnTo>
                  <a:pt x="5548310" y="1500186"/>
                </a:lnTo>
                <a:lnTo>
                  <a:pt x="5592754" y="1485917"/>
                </a:lnTo>
                <a:lnTo>
                  <a:pt x="5638801" y="1471615"/>
                </a:lnTo>
                <a:lnTo>
                  <a:pt x="5683244" y="1455742"/>
                </a:lnTo>
                <a:lnTo>
                  <a:pt x="5727688" y="1438266"/>
                </a:lnTo>
                <a:lnTo>
                  <a:pt x="5770561" y="1419218"/>
                </a:lnTo>
                <a:lnTo>
                  <a:pt x="5813434" y="1398600"/>
                </a:lnTo>
                <a:lnTo>
                  <a:pt x="5856274" y="1377949"/>
                </a:lnTo>
                <a:lnTo>
                  <a:pt x="5897576" y="1354124"/>
                </a:lnTo>
                <a:lnTo>
                  <a:pt x="5938844" y="1330331"/>
                </a:lnTo>
                <a:lnTo>
                  <a:pt x="5978543" y="1306506"/>
                </a:lnTo>
                <a:lnTo>
                  <a:pt x="6018208" y="1279538"/>
                </a:lnTo>
                <a:lnTo>
                  <a:pt x="6057906" y="1252538"/>
                </a:lnTo>
                <a:lnTo>
                  <a:pt x="6096000" y="1223968"/>
                </a:lnTo>
                <a:lnTo>
                  <a:pt x="6096000" y="4899011"/>
                </a:lnTo>
                <a:lnTo>
                  <a:pt x="6072176" y="4903789"/>
                </a:lnTo>
                <a:lnTo>
                  <a:pt x="6048383" y="4908535"/>
                </a:lnTo>
                <a:lnTo>
                  <a:pt x="6000764" y="4922837"/>
                </a:lnTo>
                <a:lnTo>
                  <a:pt x="5951543" y="4938709"/>
                </a:lnTo>
                <a:lnTo>
                  <a:pt x="5902321" y="4959360"/>
                </a:lnTo>
                <a:lnTo>
                  <a:pt x="5853099" y="4981582"/>
                </a:lnTo>
                <a:lnTo>
                  <a:pt x="5805481" y="5006978"/>
                </a:lnTo>
                <a:lnTo>
                  <a:pt x="5759466" y="5030804"/>
                </a:lnTo>
                <a:lnTo>
                  <a:pt x="5716594" y="5056200"/>
                </a:lnTo>
                <a:lnTo>
                  <a:pt x="5676896" y="5081597"/>
                </a:lnTo>
                <a:lnTo>
                  <a:pt x="5640404" y="5105389"/>
                </a:lnTo>
                <a:lnTo>
                  <a:pt x="5578484" y="5146691"/>
                </a:lnTo>
                <a:lnTo>
                  <a:pt x="5538786" y="5175262"/>
                </a:lnTo>
                <a:lnTo>
                  <a:pt x="5524517" y="5186357"/>
                </a:lnTo>
                <a:lnTo>
                  <a:pt x="5565786" y="5124437"/>
                </a:lnTo>
                <a:lnTo>
                  <a:pt x="5611801" y="5060946"/>
                </a:lnTo>
                <a:lnTo>
                  <a:pt x="5707070" y="4930789"/>
                </a:lnTo>
                <a:lnTo>
                  <a:pt x="5789608" y="4818077"/>
                </a:lnTo>
                <a:lnTo>
                  <a:pt x="5821354" y="4772029"/>
                </a:lnTo>
                <a:lnTo>
                  <a:pt x="5842004" y="4738680"/>
                </a:lnTo>
                <a:lnTo>
                  <a:pt x="5903924" y="4629142"/>
                </a:lnTo>
                <a:lnTo>
                  <a:pt x="5935670" y="4570429"/>
                </a:lnTo>
                <a:lnTo>
                  <a:pt x="5949939" y="4538651"/>
                </a:lnTo>
                <a:lnTo>
                  <a:pt x="5964241" y="4508509"/>
                </a:lnTo>
                <a:lnTo>
                  <a:pt x="5976939" y="4476764"/>
                </a:lnTo>
                <a:lnTo>
                  <a:pt x="5988066" y="4444986"/>
                </a:lnTo>
                <a:lnTo>
                  <a:pt x="5995986" y="4413240"/>
                </a:lnTo>
                <a:lnTo>
                  <a:pt x="6002336" y="4383098"/>
                </a:lnTo>
                <a:lnTo>
                  <a:pt x="6005510" y="4351353"/>
                </a:lnTo>
                <a:lnTo>
                  <a:pt x="6007114" y="4321178"/>
                </a:lnTo>
                <a:lnTo>
                  <a:pt x="6003939" y="4291004"/>
                </a:lnTo>
                <a:lnTo>
                  <a:pt x="6000764" y="4276735"/>
                </a:lnTo>
                <a:lnTo>
                  <a:pt x="5997590" y="4262433"/>
                </a:lnTo>
                <a:lnTo>
                  <a:pt x="5992812" y="4248164"/>
                </a:lnTo>
                <a:lnTo>
                  <a:pt x="5988066" y="4237037"/>
                </a:lnTo>
                <a:lnTo>
                  <a:pt x="5981717" y="4225909"/>
                </a:lnTo>
                <a:lnTo>
                  <a:pt x="5975336" y="4216386"/>
                </a:lnTo>
                <a:lnTo>
                  <a:pt x="5967416" y="4206862"/>
                </a:lnTo>
                <a:lnTo>
                  <a:pt x="5959463" y="4198942"/>
                </a:lnTo>
                <a:lnTo>
                  <a:pt x="5949939" y="4192593"/>
                </a:lnTo>
                <a:lnTo>
                  <a:pt x="5940416" y="4187815"/>
                </a:lnTo>
                <a:lnTo>
                  <a:pt x="5930892" y="4183069"/>
                </a:lnTo>
                <a:lnTo>
                  <a:pt x="5921368" y="4178291"/>
                </a:lnTo>
                <a:lnTo>
                  <a:pt x="5899146" y="4173546"/>
                </a:lnTo>
                <a:lnTo>
                  <a:pt x="5875354" y="4171942"/>
                </a:lnTo>
                <a:lnTo>
                  <a:pt x="5851528" y="4171942"/>
                </a:lnTo>
                <a:lnTo>
                  <a:pt x="5827703" y="4175116"/>
                </a:lnTo>
                <a:lnTo>
                  <a:pt x="5802306" y="4179895"/>
                </a:lnTo>
                <a:lnTo>
                  <a:pt x="5776910" y="4186244"/>
                </a:lnTo>
                <a:lnTo>
                  <a:pt x="5753117" y="4194164"/>
                </a:lnTo>
                <a:lnTo>
                  <a:pt x="5729292" y="4202117"/>
                </a:lnTo>
                <a:lnTo>
                  <a:pt x="5707070" y="4211640"/>
                </a:lnTo>
                <a:lnTo>
                  <a:pt x="5667372" y="4229117"/>
                </a:lnTo>
                <a:lnTo>
                  <a:pt x="5634056" y="4246560"/>
                </a:lnTo>
                <a:lnTo>
                  <a:pt x="5600706" y="4265608"/>
                </a:lnTo>
                <a:lnTo>
                  <a:pt x="5568961" y="4287829"/>
                </a:lnTo>
                <a:lnTo>
                  <a:pt x="5535612" y="4311655"/>
                </a:lnTo>
                <a:lnTo>
                  <a:pt x="5503866" y="4335448"/>
                </a:lnTo>
                <a:lnTo>
                  <a:pt x="5473692" y="4360877"/>
                </a:lnTo>
                <a:lnTo>
                  <a:pt x="5414979" y="4411669"/>
                </a:lnTo>
                <a:lnTo>
                  <a:pt x="5365757" y="4457717"/>
                </a:lnTo>
                <a:lnTo>
                  <a:pt x="5327663" y="4495811"/>
                </a:lnTo>
                <a:lnTo>
                  <a:pt x="5292743" y="4530731"/>
                </a:lnTo>
                <a:lnTo>
                  <a:pt x="5281616" y="4483113"/>
                </a:lnTo>
                <a:lnTo>
                  <a:pt x="5270521" y="4432288"/>
                </a:lnTo>
                <a:lnTo>
                  <a:pt x="5245092" y="4322749"/>
                </a:lnTo>
                <a:lnTo>
                  <a:pt x="5232394" y="4267211"/>
                </a:lnTo>
                <a:lnTo>
                  <a:pt x="5218124" y="4213211"/>
                </a:lnTo>
                <a:lnTo>
                  <a:pt x="5203823" y="4162418"/>
                </a:lnTo>
                <a:lnTo>
                  <a:pt x="5189554" y="4116404"/>
                </a:lnTo>
                <a:lnTo>
                  <a:pt x="5165728" y="4046531"/>
                </a:lnTo>
                <a:lnTo>
                  <a:pt x="5138728" y="3967167"/>
                </a:lnTo>
                <a:lnTo>
                  <a:pt x="5124459" y="3925898"/>
                </a:lnTo>
                <a:lnTo>
                  <a:pt x="5108586" y="3884596"/>
                </a:lnTo>
                <a:lnTo>
                  <a:pt x="5089539" y="3844931"/>
                </a:lnTo>
                <a:lnTo>
                  <a:pt x="5070492" y="3805233"/>
                </a:lnTo>
                <a:lnTo>
                  <a:pt x="5048270" y="3768709"/>
                </a:lnTo>
                <a:lnTo>
                  <a:pt x="5037143" y="3751266"/>
                </a:lnTo>
                <a:lnTo>
                  <a:pt x="5024444" y="3735393"/>
                </a:lnTo>
                <a:lnTo>
                  <a:pt x="5011746" y="3719520"/>
                </a:lnTo>
                <a:lnTo>
                  <a:pt x="4997444" y="3705218"/>
                </a:lnTo>
                <a:lnTo>
                  <a:pt x="4983175" y="3692520"/>
                </a:lnTo>
                <a:lnTo>
                  <a:pt x="4967303" y="3679822"/>
                </a:lnTo>
                <a:lnTo>
                  <a:pt x="4951430" y="3668727"/>
                </a:lnTo>
                <a:lnTo>
                  <a:pt x="4935557" y="3659204"/>
                </a:lnTo>
                <a:lnTo>
                  <a:pt x="4918081" y="3652822"/>
                </a:lnTo>
                <a:lnTo>
                  <a:pt x="4899034" y="3646473"/>
                </a:lnTo>
                <a:lnTo>
                  <a:pt x="4879986" y="3641727"/>
                </a:lnTo>
                <a:lnTo>
                  <a:pt x="4859335" y="3638553"/>
                </a:lnTo>
                <a:lnTo>
                  <a:pt x="4838717" y="3638553"/>
                </a:lnTo>
                <a:lnTo>
                  <a:pt x="4816495" y="3640124"/>
                </a:lnTo>
                <a:lnTo>
                  <a:pt x="4789495" y="3644902"/>
                </a:lnTo>
                <a:lnTo>
                  <a:pt x="4764099" y="3651251"/>
                </a:lnTo>
                <a:lnTo>
                  <a:pt x="4740274" y="3659204"/>
                </a:lnTo>
                <a:lnTo>
                  <a:pt x="4718052" y="3670298"/>
                </a:lnTo>
                <a:lnTo>
                  <a:pt x="4699004" y="3682996"/>
                </a:lnTo>
                <a:lnTo>
                  <a:pt x="4679957" y="3697298"/>
                </a:lnTo>
                <a:lnTo>
                  <a:pt x="4664084" y="3714742"/>
                </a:lnTo>
                <a:lnTo>
                  <a:pt x="4648212" y="3732218"/>
                </a:lnTo>
                <a:lnTo>
                  <a:pt x="4635513" y="3751266"/>
                </a:lnTo>
                <a:lnTo>
                  <a:pt x="4624386" y="3771916"/>
                </a:lnTo>
                <a:lnTo>
                  <a:pt x="4614862" y="3794138"/>
                </a:lnTo>
                <a:lnTo>
                  <a:pt x="4606942" y="3817931"/>
                </a:lnTo>
                <a:lnTo>
                  <a:pt x="4600593" y="3841756"/>
                </a:lnTo>
                <a:lnTo>
                  <a:pt x="4597419" y="3865549"/>
                </a:lnTo>
                <a:lnTo>
                  <a:pt x="4595815" y="3890978"/>
                </a:lnTo>
                <a:lnTo>
                  <a:pt x="4595815" y="3917946"/>
                </a:lnTo>
                <a:lnTo>
                  <a:pt x="4597419" y="3973516"/>
                </a:lnTo>
                <a:lnTo>
                  <a:pt x="4602164" y="4027484"/>
                </a:lnTo>
                <a:lnTo>
                  <a:pt x="4608513" y="4078276"/>
                </a:lnTo>
                <a:lnTo>
                  <a:pt x="4616466" y="4129102"/>
                </a:lnTo>
                <a:lnTo>
                  <a:pt x="4625990" y="4179895"/>
                </a:lnTo>
                <a:lnTo>
                  <a:pt x="4637084" y="4230688"/>
                </a:lnTo>
                <a:lnTo>
                  <a:pt x="4649782" y="4283084"/>
                </a:lnTo>
                <a:lnTo>
                  <a:pt x="4664084" y="4337051"/>
                </a:lnTo>
                <a:lnTo>
                  <a:pt x="4681561" y="4392622"/>
                </a:lnTo>
                <a:lnTo>
                  <a:pt x="4702179" y="4449764"/>
                </a:lnTo>
                <a:lnTo>
                  <a:pt x="4724401" y="4506906"/>
                </a:lnTo>
                <a:lnTo>
                  <a:pt x="4746622" y="4559302"/>
                </a:lnTo>
                <a:lnTo>
                  <a:pt x="4767274" y="4605349"/>
                </a:lnTo>
                <a:lnTo>
                  <a:pt x="4784717" y="4641840"/>
                </a:lnTo>
                <a:lnTo>
                  <a:pt x="4797448" y="4665666"/>
                </a:lnTo>
                <a:lnTo>
                  <a:pt x="4805368" y="4675189"/>
                </a:lnTo>
                <a:lnTo>
                  <a:pt x="4768844" y="4662491"/>
                </a:lnTo>
                <a:lnTo>
                  <a:pt x="4729179" y="4648189"/>
                </a:lnTo>
                <a:lnTo>
                  <a:pt x="4641862" y="4614873"/>
                </a:lnTo>
                <a:lnTo>
                  <a:pt x="4556117" y="4583128"/>
                </a:lnTo>
                <a:lnTo>
                  <a:pt x="4514848" y="4570429"/>
                </a:lnTo>
                <a:lnTo>
                  <a:pt x="4478357" y="4560873"/>
                </a:lnTo>
                <a:lnTo>
                  <a:pt x="4429135" y="4548175"/>
                </a:lnTo>
                <a:lnTo>
                  <a:pt x="4375168" y="4537080"/>
                </a:lnTo>
                <a:lnTo>
                  <a:pt x="4319597" y="4527557"/>
                </a:lnTo>
                <a:lnTo>
                  <a:pt x="4289422" y="4522778"/>
                </a:lnTo>
                <a:lnTo>
                  <a:pt x="4260852" y="4521208"/>
                </a:lnTo>
                <a:lnTo>
                  <a:pt x="4232281" y="4519604"/>
                </a:lnTo>
                <a:lnTo>
                  <a:pt x="4203710" y="4521208"/>
                </a:lnTo>
                <a:lnTo>
                  <a:pt x="4176710" y="4522778"/>
                </a:lnTo>
                <a:lnTo>
                  <a:pt x="4149742" y="4529128"/>
                </a:lnTo>
                <a:lnTo>
                  <a:pt x="4124346" y="4537080"/>
                </a:lnTo>
                <a:lnTo>
                  <a:pt x="4100521" y="4546604"/>
                </a:lnTo>
                <a:lnTo>
                  <a:pt x="4078299" y="4560873"/>
                </a:lnTo>
                <a:lnTo>
                  <a:pt x="4068775" y="4568826"/>
                </a:lnTo>
                <a:lnTo>
                  <a:pt x="4057648" y="4578349"/>
                </a:lnTo>
                <a:lnTo>
                  <a:pt x="4046553" y="4591048"/>
                </a:lnTo>
                <a:lnTo>
                  <a:pt x="4037030" y="4605349"/>
                </a:lnTo>
                <a:lnTo>
                  <a:pt x="4027506" y="4619618"/>
                </a:lnTo>
                <a:lnTo>
                  <a:pt x="4021157" y="4635491"/>
                </a:lnTo>
                <a:lnTo>
                  <a:pt x="4014808" y="4651364"/>
                </a:lnTo>
                <a:lnTo>
                  <a:pt x="4011633" y="4668840"/>
                </a:lnTo>
                <a:lnTo>
                  <a:pt x="4008459" y="4686317"/>
                </a:lnTo>
                <a:lnTo>
                  <a:pt x="4006855" y="4703760"/>
                </a:lnTo>
                <a:lnTo>
                  <a:pt x="4006855" y="4732331"/>
                </a:lnTo>
                <a:lnTo>
                  <a:pt x="4010030" y="4759331"/>
                </a:lnTo>
                <a:lnTo>
                  <a:pt x="4014808" y="4786298"/>
                </a:lnTo>
                <a:lnTo>
                  <a:pt x="4021157" y="4813298"/>
                </a:lnTo>
                <a:lnTo>
                  <a:pt x="4030681" y="4838695"/>
                </a:lnTo>
                <a:lnTo>
                  <a:pt x="4041775" y="4862520"/>
                </a:lnTo>
                <a:lnTo>
                  <a:pt x="4054473" y="4884742"/>
                </a:lnTo>
                <a:lnTo>
                  <a:pt x="4068775" y="4906964"/>
                </a:lnTo>
                <a:lnTo>
                  <a:pt x="4084648" y="4929186"/>
                </a:lnTo>
                <a:lnTo>
                  <a:pt x="4103695" y="4948233"/>
                </a:lnTo>
                <a:lnTo>
                  <a:pt x="4122742" y="4967280"/>
                </a:lnTo>
                <a:lnTo>
                  <a:pt x="4141790" y="4986328"/>
                </a:lnTo>
                <a:lnTo>
                  <a:pt x="4164012" y="5003804"/>
                </a:lnTo>
                <a:lnTo>
                  <a:pt x="4186233" y="5019677"/>
                </a:lnTo>
                <a:lnTo>
                  <a:pt x="4210059" y="5035549"/>
                </a:lnTo>
                <a:lnTo>
                  <a:pt x="4233884" y="5049851"/>
                </a:lnTo>
                <a:lnTo>
                  <a:pt x="4252932" y="5057771"/>
                </a:lnTo>
                <a:lnTo>
                  <a:pt x="4283073" y="5068898"/>
                </a:lnTo>
                <a:lnTo>
                  <a:pt x="4368819" y="5095866"/>
                </a:lnTo>
                <a:lnTo>
                  <a:pt x="4476753" y="5129215"/>
                </a:lnTo>
                <a:lnTo>
                  <a:pt x="4594244" y="5167309"/>
                </a:lnTo>
                <a:lnTo>
                  <a:pt x="4652957" y="5187960"/>
                </a:lnTo>
                <a:lnTo>
                  <a:pt x="4710132" y="5210182"/>
                </a:lnTo>
                <a:lnTo>
                  <a:pt x="4760924" y="5230800"/>
                </a:lnTo>
                <a:lnTo>
                  <a:pt x="4808542" y="5254626"/>
                </a:lnTo>
                <a:lnTo>
                  <a:pt x="4829194" y="5265753"/>
                </a:lnTo>
                <a:lnTo>
                  <a:pt x="4848241" y="5276848"/>
                </a:lnTo>
                <a:lnTo>
                  <a:pt x="4864114" y="5287975"/>
                </a:lnTo>
                <a:lnTo>
                  <a:pt x="4878383" y="5299069"/>
                </a:lnTo>
                <a:lnTo>
                  <a:pt x="4889510" y="5311768"/>
                </a:lnTo>
                <a:lnTo>
                  <a:pt x="4899034" y="5322895"/>
                </a:lnTo>
                <a:lnTo>
                  <a:pt x="4905383" y="5333989"/>
                </a:lnTo>
                <a:lnTo>
                  <a:pt x="4906954" y="5345117"/>
                </a:lnTo>
                <a:lnTo>
                  <a:pt x="4794241" y="5335593"/>
                </a:lnTo>
                <a:lnTo>
                  <a:pt x="4705354" y="5327640"/>
                </a:lnTo>
                <a:lnTo>
                  <a:pt x="4638688" y="5319720"/>
                </a:lnTo>
                <a:lnTo>
                  <a:pt x="4541848" y="5308593"/>
                </a:lnTo>
                <a:lnTo>
                  <a:pt x="4445008" y="5299069"/>
                </a:lnTo>
                <a:lnTo>
                  <a:pt x="4395786" y="5297498"/>
                </a:lnTo>
                <a:lnTo>
                  <a:pt x="4346597" y="5295895"/>
                </a:lnTo>
                <a:lnTo>
                  <a:pt x="4298946" y="5294324"/>
                </a:lnTo>
                <a:lnTo>
                  <a:pt x="4249757" y="5294324"/>
                </a:lnTo>
                <a:lnTo>
                  <a:pt x="4210059" y="5295895"/>
                </a:lnTo>
                <a:lnTo>
                  <a:pt x="4167186" y="5300673"/>
                </a:lnTo>
                <a:lnTo>
                  <a:pt x="4124346" y="5307022"/>
                </a:lnTo>
                <a:lnTo>
                  <a:pt x="4103695" y="5311768"/>
                </a:lnTo>
                <a:lnTo>
                  <a:pt x="4083044" y="5318117"/>
                </a:lnTo>
                <a:lnTo>
                  <a:pt x="4062426" y="5326069"/>
                </a:lnTo>
                <a:lnTo>
                  <a:pt x="4043379" y="5333989"/>
                </a:lnTo>
                <a:lnTo>
                  <a:pt x="4024332" y="5345117"/>
                </a:lnTo>
                <a:lnTo>
                  <a:pt x="4008459" y="5356211"/>
                </a:lnTo>
                <a:lnTo>
                  <a:pt x="3992586" y="5368909"/>
                </a:lnTo>
                <a:lnTo>
                  <a:pt x="3978284" y="5384815"/>
                </a:lnTo>
                <a:lnTo>
                  <a:pt x="3967157" y="5402258"/>
                </a:lnTo>
                <a:lnTo>
                  <a:pt x="3957633" y="5421306"/>
                </a:lnTo>
                <a:lnTo>
                  <a:pt x="3951284" y="5437178"/>
                </a:lnTo>
                <a:lnTo>
                  <a:pt x="3946539" y="5456226"/>
                </a:lnTo>
                <a:lnTo>
                  <a:pt x="3944935" y="5473702"/>
                </a:lnTo>
                <a:lnTo>
                  <a:pt x="3943364" y="5492749"/>
                </a:lnTo>
                <a:lnTo>
                  <a:pt x="3943364" y="5510226"/>
                </a:lnTo>
                <a:lnTo>
                  <a:pt x="3944935" y="5529273"/>
                </a:lnTo>
                <a:lnTo>
                  <a:pt x="3948110" y="5548320"/>
                </a:lnTo>
                <a:lnTo>
                  <a:pt x="3952888" y="5565764"/>
                </a:lnTo>
                <a:lnTo>
                  <a:pt x="3959237" y="5584811"/>
                </a:lnTo>
                <a:lnTo>
                  <a:pt x="3965586" y="5602288"/>
                </a:lnTo>
                <a:lnTo>
                  <a:pt x="3975110" y="5618160"/>
                </a:lnTo>
                <a:lnTo>
                  <a:pt x="3983062" y="5635637"/>
                </a:lnTo>
                <a:lnTo>
                  <a:pt x="3994157" y="5649906"/>
                </a:lnTo>
                <a:lnTo>
                  <a:pt x="4005284" y="5665778"/>
                </a:lnTo>
                <a:lnTo>
                  <a:pt x="4016379" y="5678477"/>
                </a:lnTo>
                <a:lnTo>
                  <a:pt x="4029077" y="5691175"/>
                </a:lnTo>
                <a:lnTo>
                  <a:pt x="4067172" y="5724524"/>
                </a:lnTo>
                <a:lnTo>
                  <a:pt x="4106870" y="5754698"/>
                </a:lnTo>
                <a:lnTo>
                  <a:pt x="4149742" y="5783269"/>
                </a:lnTo>
                <a:lnTo>
                  <a:pt x="4195757" y="5810237"/>
                </a:lnTo>
                <a:lnTo>
                  <a:pt x="4241804" y="5834062"/>
                </a:lnTo>
                <a:lnTo>
                  <a:pt x="4289422" y="5854713"/>
                </a:lnTo>
                <a:lnTo>
                  <a:pt x="4337073" y="5873760"/>
                </a:lnTo>
                <a:lnTo>
                  <a:pt x="4384692" y="5888029"/>
                </a:lnTo>
                <a:lnTo>
                  <a:pt x="4414833" y="5895982"/>
                </a:lnTo>
                <a:lnTo>
                  <a:pt x="4451357" y="5902331"/>
                </a:lnTo>
                <a:lnTo>
                  <a:pt x="4540244" y="5915029"/>
                </a:lnTo>
                <a:lnTo>
                  <a:pt x="4638688" y="5929298"/>
                </a:lnTo>
                <a:lnTo>
                  <a:pt x="4691084" y="5937251"/>
                </a:lnTo>
                <a:lnTo>
                  <a:pt x="4743448" y="5946775"/>
                </a:lnTo>
                <a:lnTo>
                  <a:pt x="4794241" y="5956298"/>
                </a:lnTo>
                <a:lnTo>
                  <a:pt x="4841892" y="5968997"/>
                </a:lnTo>
                <a:lnTo>
                  <a:pt x="4887906" y="5983298"/>
                </a:lnTo>
                <a:lnTo>
                  <a:pt x="4910128" y="5991218"/>
                </a:lnTo>
                <a:lnTo>
                  <a:pt x="4930779" y="5999171"/>
                </a:lnTo>
                <a:lnTo>
                  <a:pt x="4949826" y="6008695"/>
                </a:lnTo>
                <a:lnTo>
                  <a:pt x="4967303" y="6018218"/>
                </a:lnTo>
                <a:lnTo>
                  <a:pt x="4983175" y="6027742"/>
                </a:lnTo>
                <a:lnTo>
                  <a:pt x="4997444" y="6038837"/>
                </a:lnTo>
                <a:lnTo>
                  <a:pt x="5010143" y="6049964"/>
                </a:lnTo>
                <a:lnTo>
                  <a:pt x="5021270" y="6062662"/>
                </a:lnTo>
                <a:lnTo>
                  <a:pt x="5030794" y="6076964"/>
                </a:lnTo>
                <a:lnTo>
                  <a:pt x="5037143" y="6091233"/>
                </a:lnTo>
                <a:lnTo>
                  <a:pt x="4976826" y="6088058"/>
                </a:lnTo>
                <a:lnTo>
                  <a:pt x="4833939" y="6084884"/>
                </a:lnTo>
                <a:lnTo>
                  <a:pt x="4673608" y="6083313"/>
                </a:lnTo>
                <a:lnTo>
                  <a:pt x="4605339" y="6084884"/>
                </a:lnTo>
                <a:lnTo>
                  <a:pt x="4556117" y="6086488"/>
                </a:lnTo>
                <a:lnTo>
                  <a:pt x="4503753" y="6091233"/>
                </a:lnTo>
                <a:lnTo>
                  <a:pt x="4451357" y="6097582"/>
                </a:lnTo>
                <a:lnTo>
                  <a:pt x="4398961" y="6103931"/>
                </a:lnTo>
                <a:lnTo>
                  <a:pt x="4346597" y="6113455"/>
                </a:lnTo>
                <a:lnTo>
                  <a:pt x="4295772" y="6126153"/>
                </a:lnTo>
                <a:lnTo>
                  <a:pt x="4271979" y="6134106"/>
                </a:lnTo>
                <a:lnTo>
                  <a:pt x="4246582" y="6142026"/>
                </a:lnTo>
                <a:lnTo>
                  <a:pt x="4222757" y="6153153"/>
                </a:lnTo>
                <a:lnTo>
                  <a:pt x="4198932" y="6162677"/>
                </a:lnTo>
                <a:lnTo>
                  <a:pt x="4176710" y="6175375"/>
                </a:lnTo>
                <a:lnTo>
                  <a:pt x="4154488" y="6189677"/>
                </a:lnTo>
                <a:lnTo>
                  <a:pt x="4132266" y="6203946"/>
                </a:lnTo>
                <a:lnTo>
                  <a:pt x="4111648" y="6221422"/>
                </a:lnTo>
                <a:lnTo>
                  <a:pt x="4092601" y="6240469"/>
                </a:lnTo>
                <a:lnTo>
                  <a:pt x="4075124" y="6259517"/>
                </a:lnTo>
                <a:lnTo>
                  <a:pt x="4059252" y="6281738"/>
                </a:lnTo>
                <a:lnTo>
                  <a:pt x="4044950" y="6303960"/>
                </a:lnTo>
                <a:lnTo>
                  <a:pt x="4032252" y="6326182"/>
                </a:lnTo>
                <a:lnTo>
                  <a:pt x="4021157" y="6350008"/>
                </a:lnTo>
                <a:lnTo>
                  <a:pt x="4011633" y="6375404"/>
                </a:lnTo>
                <a:lnTo>
                  <a:pt x="4005284" y="6400800"/>
                </a:lnTo>
                <a:lnTo>
                  <a:pt x="4002110" y="6426197"/>
                </a:lnTo>
                <a:lnTo>
                  <a:pt x="4000506" y="6450022"/>
                </a:lnTo>
                <a:lnTo>
                  <a:pt x="4002110" y="6475418"/>
                </a:lnTo>
                <a:lnTo>
                  <a:pt x="4005284" y="6500815"/>
                </a:lnTo>
                <a:lnTo>
                  <a:pt x="4013204" y="6524640"/>
                </a:lnTo>
                <a:lnTo>
                  <a:pt x="4022728" y="6548433"/>
                </a:lnTo>
                <a:lnTo>
                  <a:pt x="4035426" y="6570655"/>
                </a:lnTo>
                <a:lnTo>
                  <a:pt x="4048124" y="6589702"/>
                </a:lnTo>
                <a:lnTo>
                  <a:pt x="4063997" y="6607178"/>
                </a:lnTo>
                <a:lnTo>
                  <a:pt x="4081473" y="6624622"/>
                </a:lnTo>
                <a:lnTo>
                  <a:pt x="4100521" y="6640528"/>
                </a:lnTo>
                <a:lnTo>
                  <a:pt x="4121172" y="6654797"/>
                </a:lnTo>
                <a:lnTo>
                  <a:pt x="4141790" y="6667495"/>
                </a:lnTo>
                <a:lnTo>
                  <a:pt x="4164012" y="6678622"/>
                </a:lnTo>
                <a:lnTo>
                  <a:pt x="4187837" y="6689717"/>
                </a:lnTo>
                <a:lnTo>
                  <a:pt x="4211662" y="6700844"/>
                </a:lnTo>
                <a:lnTo>
                  <a:pt x="4237059" y="6710368"/>
                </a:lnTo>
                <a:lnTo>
                  <a:pt x="4260852" y="6718288"/>
                </a:lnTo>
                <a:lnTo>
                  <a:pt x="4286248" y="6724637"/>
                </a:lnTo>
                <a:lnTo>
                  <a:pt x="4311644" y="6730986"/>
                </a:lnTo>
                <a:lnTo>
                  <a:pt x="4362470" y="6740509"/>
                </a:lnTo>
                <a:lnTo>
                  <a:pt x="4414833" y="6746891"/>
                </a:lnTo>
                <a:lnTo>
                  <a:pt x="4465659" y="6750066"/>
                </a:lnTo>
                <a:lnTo>
                  <a:pt x="4518022" y="6751637"/>
                </a:lnTo>
                <a:lnTo>
                  <a:pt x="4572022" y="6751637"/>
                </a:lnTo>
                <a:lnTo>
                  <a:pt x="4676782" y="6748462"/>
                </a:lnTo>
                <a:lnTo>
                  <a:pt x="4783146" y="6745288"/>
                </a:lnTo>
                <a:lnTo>
                  <a:pt x="4835542" y="6743717"/>
                </a:lnTo>
                <a:lnTo>
                  <a:pt x="4887906" y="6745288"/>
                </a:lnTo>
                <a:lnTo>
                  <a:pt x="4940303" y="6748462"/>
                </a:lnTo>
                <a:lnTo>
                  <a:pt x="4991095" y="6754811"/>
                </a:lnTo>
                <a:lnTo>
                  <a:pt x="5027619" y="6759589"/>
                </a:lnTo>
                <a:lnTo>
                  <a:pt x="5065714" y="6767509"/>
                </a:lnTo>
                <a:lnTo>
                  <a:pt x="5102237" y="6778637"/>
                </a:lnTo>
                <a:lnTo>
                  <a:pt x="5137157" y="6789731"/>
                </a:lnTo>
                <a:lnTo>
                  <a:pt x="5173681" y="6804033"/>
                </a:lnTo>
                <a:lnTo>
                  <a:pt x="5206997" y="6819906"/>
                </a:lnTo>
                <a:lnTo>
                  <a:pt x="5240346" y="6837349"/>
                </a:lnTo>
                <a:lnTo>
                  <a:pt x="527052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10800" indent="0" algn="ctr">
              <a:buNone/>
              <a:defRPr sz="1600" b="0" i="0">
                <a:solidFill>
                  <a:schemeClr val="tx1"/>
                </a:solidFill>
                <a:latin typeface="Nunito" pitchFamily="2" charset="77"/>
              </a:defRPr>
            </a:lvl1pPr>
          </a:lstStyle>
          <a:p>
            <a:r>
              <a:rPr lang="en-GB" dirty="0"/>
              <a:t>Dark images</a:t>
            </a:r>
          </a:p>
          <a:p>
            <a:r>
              <a:rPr lang="en-GB" dirty="0"/>
              <a:t>The optimum image size is 640 x 720 pixels at 96 dpi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F21097-DACD-4948-84EC-146786C19E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7972" y="1122363"/>
            <a:ext cx="4477407" cy="811540"/>
          </a:xfrm>
        </p:spPr>
        <p:txBody>
          <a:bodyPr anchor="t">
            <a:noAutofit/>
          </a:bodyPr>
          <a:lstStyle>
            <a:lvl1pPr algn="l">
              <a:defRPr sz="28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406AB3E-09D4-514B-81DB-4976A1DCB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E1653D8-3091-E641-B9A2-7153D6A7C3A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xmlns="" id="{12F1A092-37D0-D842-B66A-ACBCB38541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7972" y="2082952"/>
            <a:ext cx="4477407" cy="3151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xmlns="" id="{689812DC-92DE-1249-9B72-CB941C2B22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8235" y="293470"/>
            <a:ext cx="4114800" cy="226076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b="1" dirty="0">
                <a:solidFill>
                  <a:schemeClr val="tx1"/>
                </a:solidFill>
                <a:latin typeface="Nunito SemiBold" pitchFamily="2" charset="77"/>
              </a:rPr>
              <a:t>Presentation title</a:t>
            </a:r>
          </a:p>
        </p:txBody>
      </p:sp>
      <p:sp>
        <p:nvSpPr>
          <p:cNvPr id="20" name="Google Shape;82;p14">
            <a:extLst>
              <a:ext uri="{FF2B5EF4-FFF2-40B4-BE49-F238E27FC236}">
                <a16:creationId xmlns:a16="http://schemas.microsoft.com/office/drawing/2014/main" xmlns="" id="{DFB840D5-1DF0-B743-9BB3-120F160ADB44}"/>
              </a:ext>
            </a:extLst>
          </p:cNvPr>
          <p:cNvSpPr/>
          <p:nvPr userDrawn="1"/>
        </p:nvSpPr>
        <p:spPr>
          <a:xfrm>
            <a:off x="411926" y="6273976"/>
            <a:ext cx="1365503" cy="385318"/>
          </a:xfrm>
          <a:custGeom>
            <a:avLst/>
            <a:gdLst/>
            <a:ahLst/>
            <a:cxnLst/>
            <a:rect l="l" t="t" r="r" b="b"/>
            <a:pathLst>
              <a:path w="285750" h="80633" extrusionOk="0">
                <a:moveTo>
                  <a:pt x="210725" y="25347"/>
                </a:moveTo>
                <a:lnTo>
                  <a:pt x="209974" y="25391"/>
                </a:lnTo>
                <a:lnTo>
                  <a:pt x="209223" y="25435"/>
                </a:lnTo>
                <a:lnTo>
                  <a:pt x="208517" y="25568"/>
                </a:lnTo>
                <a:lnTo>
                  <a:pt x="207766" y="25700"/>
                </a:lnTo>
                <a:lnTo>
                  <a:pt x="207059" y="25877"/>
                </a:lnTo>
                <a:lnTo>
                  <a:pt x="206353" y="26098"/>
                </a:lnTo>
                <a:lnTo>
                  <a:pt x="205691" y="26362"/>
                </a:lnTo>
                <a:lnTo>
                  <a:pt x="204984" y="26672"/>
                </a:lnTo>
                <a:lnTo>
                  <a:pt x="204366" y="26981"/>
                </a:lnTo>
                <a:lnTo>
                  <a:pt x="203703" y="27378"/>
                </a:lnTo>
                <a:lnTo>
                  <a:pt x="203085" y="27776"/>
                </a:lnTo>
                <a:lnTo>
                  <a:pt x="202511" y="28217"/>
                </a:lnTo>
                <a:lnTo>
                  <a:pt x="201937" y="28703"/>
                </a:lnTo>
                <a:lnTo>
                  <a:pt x="201407" y="29189"/>
                </a:lnTo>
                <a:lnTo>
                  <a:pt x="200877" y="29763"/>
                </a:lnTo>
                <a:lnTo>
                  <a:pt x="200392" y="30337"/>
                </a:lnTo>
                <a:lnTo>
                  <a:pt x="199906" y="30955"/>
                </a:lnTo>
                <a:lnTo>
                  <a:pt x="199464" y="31617"/>
                </a:lnTo>
                <a:lnTo>
                  <a:pt x="199067" y="32280"/>
                </a:lnTo>
                <a:lnTo>
                  <a:pt x="198713" y="32986"/>
                </a:lnTo>
                <a:lnTo>
                  <a:pt x="198360" y="33693"/>
                </a:lnTo>
                <a:lnTo>
                  <a:pt x="198095" y="34399"/>
                </a:lnTo>
                <a:lnTo>
                  <a:pt x="197874" y="35150"/>
                </a:lnTo>
                <a:lnTo>
                  <a:pt x="197654" y="35901"/>
                </a:lnTo>
                <a:lnTo>
                  <a:pt x="197521" y="36651"/>
                </a:lnTo>
                <a:lnTo>
                  <a:pt x="197389" y="37402"/>
                </a:lnTo>
                <a:lnTo>
                  <a:pt x="197300" y="38197"/>
                </a:lnTo>
                <a:lnTo>
                  <a:pt x="197300" y="38948"/>
                </a:lnTo>
                <a:lnTo>
                  <a:pt x="197300" y="39742"/>
                </a:lnTo>
                <a:lnTo>
                  <a:pt x="197345" y="40537"/>
                </a:lnTo>
                <a:lnTo>
                  <a:pt x="197477" y="41332"/>
                </a:lnTo>
                <a:lnTo>
                  <a:pt x="197610" y="42083"/>
                </a:lnTo>
                <a:lnTo>
                  <a:pt x="201981" y="41156"/>
                </a:lnTo>
                <a:lnTo>
                  <a:pt x="201893" y="40626"/>
                </a:lnTo>
                <a:lnTo>
                  <a:pt x="201805" y="40096"/>
                </a:lnTo>
                <a:lnTo>
                  <a:pt x="201760" y="39566"/>
                </a:lnTo>
                <a:lnTo>
                  <a:pt x="201760" y="39036"/>
                </a:lnTo>
                <a:lnTo>
                  <a:pt x="201805" y="38506"/>
                </a:lnTo>
                <a:lnTo>
                  <a:pt x="201849" y="37976"/>
                </a:lnTo>
                <a:lnTo>
                  <a:pt x="201937" y="37446"/>
                </a:lnTo>
                <a:lnTo>
                  <a:pt x="202025" y="36916"/>
                </a:lnTo>
                <a:lnTo>
                  <a:pt x="202158" y="36431"/>
                </a:lnTo>
                <a:lnTo>
                  <a:pt x="202335" y="35901"/>
                </a:lnTo>
                <a:lnTo>
                  <a:pt x="202511" y="35415"/>
                </a:lnTo>
                <a:lnTo>
                  <a:pt x="202732" y="34929"/>
                </a:lnTo>
                <a:lnTo>
                  <a:pt x="202997" y="34443"/>
                </a:lnTo>
                <a:lnTo>
                  <a:pt x="203262" y="34002"/>
                </a:lnTo>
                <a:lnTo>
                  <a:pt x="203571" y="33560"/>
                </a:lnTo>
                <a:lnTo>
                  <a:pt x="203880" y="33119"/>
                </a:lnTo>
                <a:lnTo>
                  <a:pt x="204189" y="32765"/>
                </a:lnTo>
                <a:lnTo>
                  <a:pt x="204542" y="32368"/>
                </a:lnTo>
                <a:lnTo>
                  <a:pt x="204896" y="32059"/>
                </a:lnTo>
                <a:lnTo>
                  <a:pt x="205293" y="31706"/>
                </a:lnTo>
                <a:lnTo>
                  <a:pt x="205691" y="31441"/>
                </a:lnTo>
                <a:lnTo>
                  <a:pt x="206088" y="31176"/>
                </a:lnTo>
                <a:lnTo>
                  <a:pt x="206485" y="30911"/>
                </a:lnTo>
                <a:lnTo>
                  <a:pt x="206927" y="30690"/>
                </a:lnTo>
                <a:lnTo>
                  <a:pt x="207369" y="30513"/>
                </a:lnTo>
                <a:lnTo>
                  <a:pt x="207810" y="30337"/>
                </a:lnTo>
                <a:lnTo>
                  <a:pt x="208296" y="30160"/>
                </a:lnTo>
                <a:lnTo>
                  <a:pt x="208737" y="30072"/>
                </a:lnTo>
                <a:lnTo>
                  <a:pt x="209223" y="29983"/>
                </a:lnTo>
                <a:lnTo>
                  <a:pt x="209709" y="29895"/>
                </a:lnTo>
                <a:lnTo>
                  <a:pt x="210239" y="29851"/>
                </a:lnTo>
                <a:lnTo>
                  <a:pt x="210769" y="29851"/>
                </a:lnTo>
                <a:lnTo>
                  <a:pt x="211608" y="29895"/>
                </a:lnTo>
                <a:lnTo>
                  <a:pt x="212447" y="29983"/>
                </a:lnTo>
                <a:lnTo>
                  <a:pt x="213242" y="30204"/>
                </a:lnTo>
                <a:lnTo>
                  <a:pt x="213992" y="30425"/>
                </a:lnTo>
                <a:lnTo>
                  <a:pt x="214699" y="30734"/>
                </a:lnTo>
                <a:lnTo>
                  <a:pt x="215405" y="31087"/>
                </a:lnTo>
                <a:lnTo>
                  <a:pt x="216068" y="31529"/>
                </a:lnTo>
                <a:lnTo>
                  <a:pt x="216686" y="31971"/>
                </a:lnTo>
                <a:lnTo>
                  <a:pt x="217304" y="32456"/>
                </a:lnTo>
                <a:lnTo>
                  <a:pt x="217878" y="32942"/>
                </a:lnTo>
                <a:lnTo>
                  <a:pt x="218408" y="33472"/>
                </a:lnTo>
                <a:lnTo>
                  <a:pt x="218894" y="34046"/>
                </a:lnTo>
                <a:lnTo>
                  <a:pt x="219380" y="34576"/>
                </a:lnTo>
                <a:lnTo>
                  <a:pt x="219821" y="35150"/>
                </a:lnTo>
                <a:lnTo>
                  <a:pt x="220572" y="36254"/>
                </a:lnTo>
                <a:lnTo>
                  <a:pt x="221058" y="37005"/>
                </a:lnTo>
                <a:lnTo>
                  <a:pt x="221455" y="37711"/>
                </a:lnTo>
                <a:lnTo>
                  <a:pt x="221853" y="38462"/>
                </a:lnTo>
                <a:lnTo>
                  <a:pt x="222206" y="39168"/>
                </a:lnTo>
                <a:lnTo>
                  <a:pt x="222868" y="40670"/>
                </a:lnTo>
                <a:lnTo>
                  <a:pt x="223442" y="42127"/>
                </a:lnTo>
                <a:lnTo>
                  <a:pt x="223884" y="43540"/>
                </a:lnTo>
                <a:lnTo>
                  <a:pt x="224237" y="44865"/>
                </a:lnTo>
                <a:lnTo>
                  <a:pt x="224502" y="46145"/>
                </a:lnTo>
                <a:lnTo>
                  <a:pt x="224679" y="47338"/>
                </a:lnTo>
                <a:lnTo>
                  <a:pt x="229183" y="47338"/>
                </a:lnTo>
                <a:lnTo>
                  <a:pt x="229006" y="45880"/>
                </a:lnTo>
                <a:lnTo>
                  <a:pt x="228697" y="44335"/>
                </a:lnTo>
                <a:lnTo>
                  <a:pt x="228300" y="42701"/>
                </a:lnTo>
                <a:lnTo>
                  <a:pt x="227770" y="40979"/>
                </a:lnTo>
                <a:lnTo>
                  <a:pt x="227461" y="40096"/>
                </a:lnTo>
                <a:lnTo>
                  <a:pt x="227107" y="39168"/>
                </a:lnTo>
                <a:lnTo>
                  <a:pt x="226754" y="38285"/>
                </a:lnTo>
                <a:lnTo>
                  <a:pt x="226313" y="37402"/>
                </a:lnTo>
                <a:lnTo>
                  <a:pt x="225871" y="36475"/>
                </a:lnTo>
                <a:lnTo>
                  <a:pt x="225429" y="35592"/>
                </a:lnTo>
                <a:lnTo>
                  <a:pt x="224900" y="34708"/>
                </a:lnTo>
                <a:lnTo>
                  <a:pt x="224325" y="33825"/>
                </a:lnTo>
                <a:lnTo>
                  <a:pt x="223663" y="32810"/>
                </a:lnTo>
                <a:lnTo>
                  <a:pt x="222957" y="31882"/>
                </a:lnTo>
                <a:lnTo>
                  <a:pt x="222206" y="30999"/>
                </a:lnTo>
                <a:lnTo>
                  <a:pt x="221455" y="30160"/>
                </a:lnTo>
                <a:lnTo>
                  <a:pt x="220660" y="29409"/>
                </a:lnTo>
                <a:lnTo>
                  <a:pt x="219865" y="28703"/>
                </a:lnTo>
                <a:lnTo>
                  <a:pt x="219026" y="28085"/>
                </a:lnTo>
                <a:lnTo>
                  <a:pt x="218187" y="27511"/>
                </a:lnTo>
                <a:lnTo>
                  <a:pt x="217304" y="27025"/>
                </a:lnTo>
                <a:lnTo>
                  <a:pt x="216421" y="26583"/>
                </a:lnTo>
                <a:lnTo>
                  <a:pt x="215538" y="26230"/>
                </a:lnTo>
                <a:lnTo>
                  <a:pt x="214611" y="25921"/>
                </a:lnTo>
                <a:lnTo>
                  <a:pt x="213683" y="25656"/>
                </a:lnTo>
                <a:lnTo>
                  <a:pt x="212712" y="25479"/>
                </a:lnTo>
                <a:lnTo>
                  <a:pt x="211740" y="25391"/>
                </a:lnTo>
                <a:lnTo>
                  <a:pt x="210769" y="25347"/>
                </a:lnTo>
                <a:close/>
                <a:moveTo>
                  <a:pt x="241503" y="0"/>
                </a:moveTo>
                <a:lnTo>
                  <a:pt x="239869" y="1766"/>
                </a:lnTo>
                <a:lnTo>
                  <a:pt x="239163" y="2517"/>
                </a:lnTo>
                <a:lnTo>
                  <a:pt x="238324" y="3312"/>
                </a:lnTo>
                <a:lnTo>
                  <a:pt x="237441" y="4063"/>
                </a:lnTo>
                <a:lnTo>
                  <a:pt x="236602" y="4769"/>
                </a:lnTo>
                <a:lnTo>
                  <a:pt x="235144" y="5961"/>
                </a:lnTo>
                <a:lnTo>
                  <a:pt x="234261" y="6668"/>
                </a:lnTo>
                <a:lnTo>
                  <a:pt x="233290" y="7419"/>
                </a:lnTo>
                <a:lnTo>
                  <a:pt x="232406" y="8213"/>
                </a:lnTo>
                <a:lnTo>
                  <a:pt x="231523" y="9008"/>
                </a:lnTo>
                <a:lnTo>
                  <a:pt x="230728" y="9891"/>
                </a:lnTo>
                <a:lnTo>
                  <a:pt x="229978" y="10775"/>
                </a:lnTo>
                <a:lnTo>
                  <a:pt x="229315" y="11702"/>
                </a:lnTo>
                <a:lnTo>
                  <a:pt x="228697" y="12673"/>
                </a:lnTo>
                <a:lnTo>
                  <a:pt x="228123" y="13645"/>
                </a:lnTo>
                <a:lnTo>
                  <a:pt x="227593" y="14661"/>
                </a:lnTo>
                <a:lnTo>
                  <a:pt x="227152" y="15676"/>
                </a:lnTo>
                <a:lnTo>
                  <a:pt x="226754" y="16692"/>
                </a:lnTo>
                <a:lnTo>
                  <a:pt x="226445" y="17752"/>
                </a:lnTo>
                <a:lnTo>
                  <a:pt x="226180" y="18811"/>
                </a:lnTo>
                <a:lnTo>
                  <a:pt x="226003" y="19871"/>
                </a:lnTo>
                <a:lnTo>
                  <a:pt x="225871" y="20931"/>
                </a:lnTo>
                <a:lnTo>
                  <a:pt x="225827" y="21991"/>
                </a:lnTo>
                <a:lnTo>
                  <a:pt x="225871" y="22918"/>
                </a:lnTo>
                <a:lnTo>
                  <a:pt x="225915" y="23757"/>
                </a:lnTo>
                <a:lnTo>
                  <a:pt x="226003" y="24640"/>
                </a:lnTo>
                <a:lnTo>
                  <a:pt x="226136" y="25479"/>
                </a:lnTo>
                <a:lnTo>
                  <a:pt x="226313" y="26318"/>
                </a:lnTo>
                <a:lnTo>
                  <a:pt x="226533" y="27157"/>
                </a:lnTo>
                <a:lnTo>
                  <a:pt x="226754" y="27996"/>
                </a:lnTo>
                <a:lnTo>
                  <a:pt x="227019" y="28835"/>
                </a:lnTo>
                <a:lnTo>
                  <a:pt x="227593" y="30469"/>
                </a:lnTo>
                <a:lnTo>
                  <a:pt x="228256" y="32103"/>
                </a:lnTo>
                <a:lnTo>
                  <a:pt x="228962" y="33781"/>
                </a:lnTo>
                <a:lnTo>
                  <a:pt x="229713" y="35415"/>
                </a:lnTo>
                <a:lnTo>
                  <a:pt x="230949" y="38285"/>
                </a:lnTo>
                <a:lnTo>
                  <a:pt x="231567" y="39698"/>
                </a:lnTo>
                <a:lnTo>
                  <a:pt x="232142" y="41156"/>
                </a:lnTo>
                <a:lnTo>
                  <a:pt x="232627" y="42657"/>
                </a:lnTo>
                <a:lnTo>
                  <a:pt x="233069" y="44158"/>
                </a:lnTo>
                <a:lnTo>
                  <a:pt x="233422" y="45748"/>
                </a:lnTo>
                <a:lnTo>
                  <a:pt x="233599" y="46499"/>
                </a:lnTo>
                <a:lnTo>
                  <a:pt x="233687" y="47338"/>
                </a:lnTo>
                <a:lnTo>
                  <a:pt x="238191" y="47338"/>
                </a:lnTo>
                <a:lnTo>
                  <a:pt x="238103" y="46366"/>
                </a:lnTo>
                <a:lnTo>
                  <a:pt x="237926" y="45395"/>
                </a:lnTo>
                <a:lnTo>
                  <a:pt x="237750" y="44467"/>
                </a:lnTo>
                <a:lnTo>
                  <a:pt x="237529" y="43540"/>
                </a:lnTo>
                <a:lnTo>
                  <a:pt x="237043" y="41730"/>
                </a:lnTo>
                <a:lnTo>
                  <a:pt x="236469" y="40007"/>
                </a:lnTo>
                <a:lnTo>
                  <a:pt x="235851" y="38329"/>
                </a:lnTo>
                <a:lnTo>
                  <a:pt x="235188" y="36696"/>
                </a:lnTo>
                <a:lnTo>
                  <a:pt x="233820" y="33604"/>
                </a:lnTo>
                <a:lnTo>
                  <a:pt x="232495" y="30646"/>
                </a:lnTo>
                <a:lnTo>
                  <a:pt x="231921" y="29189"/>
                </a:lnTo>
                <a:lnTo>
                  <a:pt x="231391" y="27731"/>
                </a:lnTo>
                <a:lnTo>
                  <a:pt x="230949" y="26318"/>
                </a:lnTo>
                <a:lnTo>
                  <a:pt x="230773" y="25568"/>
                </a:lnTo>
                <a:lnTo>
                  <a:pt x="230596" y="24861"/>
                </a:lnTo>
                <a:lnTo>
                  <a:pt x="230463" y="24155"/>
                </a:lnTo>
                <a:lnTo>
                  <a:pt x="230375" y="23448"/>
                </a:lnTo>
                <a:lnTo>
                  <a:pt x="230331" y="22742"/>
                </a:lnTo>
                <a:lnTo>
                  <a:pt x="230331" y="22035"/>
                </a:lnTo>
                <a:lnTo>
                  <a:pt x="230375" y="21240"/>
                </a:lnTo>
                <a:lnTo>
                  <a:pt x="230463" y="20401"/>
                </a:lnTo>
                <a:lnTo>
                  <a:pt x="230596" y="19606"/>
                </a:lnTo>
                <a:lnTo>
                  <a:pt x="230773" y="18811"/>
                </a:lnTo>
                <a:lnTo>
                  <a:pt x="231038" y="18017"/>
                </a:lnTo>
                <a:lnTo>
                  <a:pt x="231347" y="17222"/>
                </a:lnTo>
                <a:lnTo>
                  <a:pt x="231700" y="16427"/>
                </a:lnTo>
                <a:lnTo>
                  <a:pt x="232097" y="15676"/>
                </a:lnTo>
                <a:lnTo>
                  <a:pt x="232539" y="14925"/>
                </a:lnTo>
                <a:lnTo>
                  <a:pt x="233025" y="14175"/>
                </a:lnTo>
                <a:lnTo>
                  <a:pt x="233599" y="13468"/>
                </a:lnTo>
                <a:lnTo>
                  <a:pt x="234173" y="12762"/>
                </a:lnTo>
                <a:lnTo>
                  <a:pt x="234791" y="12099"/>
                </a:lnTo>
                <a:lnTo>
                  <a:pt x="235453" y="11437"/>
                </a:lnTo>
                <a:lnTo>
                  <a:pt x="236160" y="10819"/>
                </a:lnTo>
                <a:lnTo>
                  <a:pt x="236911" y="10245"/>
                </a:lnTo>
                <a:lnTo>
                  <a:pt x="238809" y="8743"/>
                </a:lnTo>
                <a:lnTo>
                  <a:pt x="240134" y="7684"/>
                </a:lnTo>
                <a:lnTo>
                  <a:pt x="241503" y="6447"/>
                </a:lnTo>
                <a:lnTo>
                  <a:pt x="242916" y="7684"/>
                </a:lnTo>
                <a:lnTo>
                  <a:pt x="244241" y="8743"/>
                </a:lnTo>
                <a:lnTo>
                  <a:pt x="246140" y="10245"/>
                </a:lnTo>
                <a:lnTo>
                  <a:pt x="246846" y="10819"/>
                </a:lnTo>
                <a:lnTo>
                  <a:pt x="247597" y="11437"/>
                </a:lnTo>
                <a:lnTo>
                  <a:pt x="248259" y="12099"/>
                </a:lnTo>
                <a:lnTo>
                  <a:pt x="248878" y="12762"/>
                </a:lnTo>
                <a:lnTo>
                  <a:pt x="249452" y="13468"/>
                </a:lnTo>
                <a:lnTo>
                  <a:pt x="249982" y="14175"/>
                </a:lnTo>
                <a:lnTo>
                  <a:pt x="250511" y="14925"/>
                </a:lnTo>
                <a:lnTo>
                  <a:pt x="250953" y="15676"/>
                </a:lnTo>
                <a:lnTo>
                  <a:pt x="251350" y="16427"/>
                </a:lnTo>
                <a:lnTo>
                  <a:pt x="251704" y="17222"/>
                </a:lnTo>
                <a:lnTo>
                  <a:pt x="252013" y="18017"/>
                </a:lnTo>
                <a:lnTo>
                  <a:pt x="252234" y="18811"/>
                </a:lnTo>
                <a:lnTo>
                  <a:pt x="252454" y="19606"/>
                </a:lnTo>
                <a:lnTo>
                  <a:pt x="252587" y="20401"/>
                </a:lnTo>
                <a:lnTo>
                  <a:pt x="252675" y="21240"/>
                </a:lnTo>
                <a:lnTo>
                  <a:pt x="252719" y="22035"/>
                </a:lnTo>
                <a:lnTo>
                  <a:pt x="252719" y="22742"/>
                </a:lnTo>
                <a:lnTo>
                  <a:pt x="252675" y="23448"/>
                </a:lnTo>
                <a:lnTo>
                  <a:pt x="252587" y="24155"/>
                </a:lnTo>
                <a:lnTo>
                  <a:pt x="252454" y="24861"/>
                </a:lnTo>
                <a:lnTo>
                  <a:pt x="252278" y="25568"/>
                </a:lnTo>
                <a:lnTo>
                  <a:pt x="252101" y="26318"/>
                </a:lnTo>
                <a:lnTo>
                  <a:pt x="251660" y="27731"/>
                </a:lnTo>
                <a:lnTo>
                  <a:pt x="251130" y="29189"/>
                </a:lnTo>
                <a:lnTo>
                  <a:pt x="250556" y="30646"/>
                </a:lnTo>
                <a:lnTo>
                  <a:pt x="249231" y="33604"/>
                </a:lnTo>
                <a:lnTo>
                  <a:pt x="247862" y="36696"/>
                </a:lnTo>
                <a:lnTo>
                  <a:pt x="247200" y="38329"/>
                </a:lnTo>
                <a:lnTo>
                  <a:pt x="246581" y="40007"/>
                </a:lnTo>
                <a:lnTo>
                  <a:pt x="246007" y="41730"/>
                </a:lnTo>
                <a:lnTo>
                  <a:pt x="245522" y="43540"/>
                </a:lnTo>
                <a:lnTo>
                  <a:pt x="245301" y="44467"/>
                </a:lnTo>
                <a:lnTo>
                  <a:pt x="245124" y="45395"/>
                </a:lnTo>
                <a:lnTo>
                  <a:pt x="244948" y="46366"/>
                </a:lnTo>
                <a:lnTo>
                  <a:pt x="244859" y="47338"/>
                </a:lnTo>
                <a:lnTo>
                  <a:pt x="249363" y="47338"/>
                </a:lnTo>
                <a:lnTo>
                  <a:pt x="249452" y="46499"/>
                </a:lnTo>
                <a:lnTo>
                  <a:pt x="249628" y="45748"/>
                </a:lnTo>
                <a:lnTo>
                  <a:pt x="249982" y="44158"/>
                </a:lnTo>
                <a:lnTo>
                  <a:pt x="250423" y="42657"/>
                </a:lnTo>
                <a:lnTo>
                  <a:pt x="250909" y="41156"/>
                </a:lnTo>
                <a:lnTo>
                  <a:pt x="251483" y="39698"/>
                </a:lnTo>
                <a:lnTo>
                  <a:pt x="252057" y="38285"/>
                </a:lnTo>
                <a:lnTo>
                  <a:pt x="253338" y="35415"/>
                </a:lnTo>
                <a:lnTo>
                  <a:pt x="254088" y="33781"/>
                </a:lnTo>
                <a:lnTo>
                  <a:pt x="254795" y="32103"/>
                </a:lnTo>
                <a:lnTo>
                  <a:pt x="255457" y="30469"/>
                </a:lnTo>
                <a:lnTo>
                  <a:pt x="256031" y="28835"/>
                </a:lnTo>
                <a:lnTo>
                  <a:pt x="256296" y="27996"/>
                </a:lnTo>
                <a:lnTo>
                  <a:pt x="256517" y="27157"/>
                </a:lnTo>
                <a:lnTo>
                  <a:pt x="256738" y="26318"/>
                </a:lnTo>
                <a:lnTo>
                  <a:pt x="256914" y="25479"/>
                </a:lnTo>
                <a:lnTo>
                  <a:pt x="257047" y="24640"/>
                </a:lnTo>
                <a:lnTo>
                  <a:pt x="257135" y="23757"/>
                </a:lnTo>
                <a:lnTo>
                  <a:pt x="257179" y="22918"/>
                </a:lnTo>
                <a:lnTo>
                  <a:pt x="257224" y="21991"/>
                </a:lnTo>
                <a:lnTo>
                  <a:pt x="257179" y="20931"/>
                </a:lnTo>
                <a:lnTo>
                  <a:pt x="257047" y="19871"/>
                </a:lnTo>
                <a:lnTo>
                  <a:pt x="256870" y="18811"/>
                </a:lnTo>
                <a:lnTo>
                  <a:pt x="256605" y="17752"/>
                </a:lnTo>
                <a:lnTo>
                  <a:pt x="256296" y="16692"/>
                </a:lnTo>
                <a:lnTo>
                  <a:pt x="255899" y="15676"/>
                </a:lnTo>
                <a:lnTo>
                  <a:pt x="255457" y="14661"/>
                </a:lnTo>
                <a:lnTo>
                  <a:pt x="254927" y="13645"/>
                </a:lnTo>
                <a:lnTo>
                  <a:pt x="254353" y="12673"/>
                </a:lnTo>
                <a:lnTo>
                  <a:pt x="253735" y="11702"/>
                </a:lnTo>
                <a:lnTo>
                  <a:pt x="253073" y="10775"/>
                </a:lnTo>
                <a:lnTo>
                  <a:pt x="252322" y="9891"/>
                </a:lnTo>
                <a:lnTo>
                  <a:pt x="251527" y="9008"/>
                </a:lnTo>
                <a:lnTo>
                  <a:pt x="250644" y="8213"/>
                </a:lnTo>
                <a:lnTo>
                  <a:pt x="249761" y="7419"/>
                </a:lnTo>
                <a:lnTo>
                  <a:pt x="248789" y="6668"/>
                </a:lnTo>
                <a:lnTo>
                  <a:pt x="247906" y="5961"/>
                </a:lnTo>
                <a:lnTo>
                  <a:pt x="246449" y="4769"/>
                </a:lnTo>
                <a:lnTo>
                  <a:pt x="245610" y="4063"/>
                </a:lnTo>
                <a:lnTo>
                  <a:pt x="244727" y="3312"/>
                </a:lnTo>
                <a:lnTo>
                  <a:pt x="243888" y="2517"/>
                </a:lnTo>
                <a:lnTo>
                  <a:pt x="243181" y="1766"/>
                </a:lnTo>
                <a:lnTo>
                  <a:pt x="241503" y="0"/>
                </a:lnTo>
                <a:close/>
                <a:moveTo>
                  <a:pt x="272282" y="25347"/>
                </a:moveTo>
                <a:lnTo>
                  <a:pt x="271310" y="25391"/>
                </a:lnTo>
                <a:lnTo>
                  <a:pt x="270339" y="25479"/>
                </a:lnTo>
                <a:lnTo>
                  <a:pt x="269367" y="25656"/>
                </a:lnTo>
                <a:lnTo>
                  <a:pt x="268440" y="25921"/>
                </a:lnTo>
                <a:lnTo>
                  <a:pt x="267513" y="26230"/>
                </a:lnTo>
                <a:lnTo>
                  <a:pt x="266629" y="26583"/>
                </a:lnTo>
                <a:lnTo>
                  <a:pt x="265746" y="27025"/>
                </a:lnTo>
                <a:lnTo>
                  <a:pt x="264863" y="27511"/>
                </a:lnTo>
                <a:lnTo>
                  <a:pt x="264024" y="28085"/>
                </a:lnTo>
                <a:lnTo>
                  <a:pt x="263185" y="28703"/>
                </a:lnTo>
                <a:lnTo>
                  <a:pt x="262390" y="29409"/>
                </a:lnTo>
                <a:lnTo>
                  <a:pt x="261595" y="30160"/>
                </a:lnTo>
                <a:lnTo>
                  <a:pt x="260845" y="30999"/>
                </a:lnTo>
                <a:lnTo>
                  <a:pt x="260094" y="31882"/>
                </a:lnTo>
                <a:lnTo>
                  <a:pt x="259387" y="32810"/>
                </a:lnTo>
                <a:lnTo>
                  <a:pt x="258681" y="33825"/>
                </a:lnTo>
                <a:lnTo>
                  <a:pt x="258151" y="34708"/>
                </a:lnTo>
                <a:lnTo>
                  <a:pt x="257621" y="35592"/>
                </a:lnTo>
                <a:lnTo>
                  <a:pt x="257179" y="36475"/>
                </a:lnTo>
                <a:lnTo>
                  <a:pt x="256738" y="37402"/>
                </a:lnTo>
                <a:lnTo>
                  <a:pt x="256296" y="38285"/>
                </a:lnTo>
                <a:lnTo>
                  <a:pt x="255943" y="39168"/>
                </a:lnTo>
                <a:lnTo>
                  <a:pt x="255590" y="40096"/>
                </a:lnTo>
                <a:lnTo>
                  <a:pt x="255281" y="40979"/>
                </a:lnTo>
                <a:lnTo>
                  <a:pt x="254751" y="42701"/>
                </a:lnTo>
                <a:lnTo>
                  <a:pt x="254353" y="44335"/>
                </a:lnTo>
                <a:lnTo>
                  <a:pt x="254044" y="45880"/>
                </a:lnTo>
                <a:lnTo>
                  <a:pt x="253823" y="47338"/>
                </a:lnTo>
                <a:lnTo>
                  <a:pt x="258372" y="47338"/>
                </a:lnTo>
                <a:lnTo>
                  <a:pt x="258548" y="46145"/>
                </a:lnTo>
                <a:lnTo>
                  <a:pt x="258813" y="44865"/>
                </a:lnTo>
                <a:lnTo>
                  <a:pt x="259167" y="43540"/>
                </a:lnTo>
                <a:lnTo>
                  <a:pt x="259608" y="42127"/>
                </a:lnTo>
                <a:lnTo>
                  <a:pt x="260182" y="40670"/>
                </a:lnTo>
                <a:lnTo>
                  <a:pt x="260845" y="39168"/>
                </a:lnTo>
                <a:lnTo>
                  <a:pt x="261198" y="38462"/>
                </a:lnTo>
                <a:lnTo>
                  <a:pt x="261595" y="37711"/>
                </a:lnTo>
                <a:lnTo>
                  <a:pt x="261993" y="37005"/>
                </a:lnTo>
                <a:lnTo>
                  <a:pt x="262434" y="36254"/>
                </a:lnTo>
                <a:lnTo>
                  <a:pt x="263229" y="35150"/>
                </a:lnTo>
                <a:lnTo>
                  <a:pt x="263671" y="34576"/>
                </a:lnTo>
                <a:lnTo>
                  <a:pt x="264156" y="34046"/>
                </a:lnTo>
                <a:lnTo>
                  <a:pt x="264642" y="33472"/>
                </a:lnTo>
                <a:lnTo>
                  <a:pt x="265172" y="32942"/>
                </a:lnTo>
                <a:lnTo>
                  <a:pt x="265746" y="32456"/>
                </a:lnTo>
                <a:lnTo>
                  <a:pt x="266320" y="31971"/>
                </a:lnTo>
                <a:lnTo>
                  <a:pt x="266983" y="31529"/>
                </a:lnTo>
                <a:lnTo>
                  <a:pt x="267645" y="31087"/>
                </a:lnTo>
                <a:lnTo>
                  <a:pt x="268307" y="30734"/>
                </a:lnTo>
                <a:lnTo>
                  <a:pt x="269058" y="30425"/>
                </a:lnTo>
                <a:lnTo>
                  <a:pt x="269809" y="30204"/>
                </a:lnTo>
                <a:lnTo>
                  <a:pt x="270604" y="29983"/>
                </a:lnTo>
                <a:lnTo>
                  <a:pt x="271443" y="29895"/>
                </a:lnTo>
                <a:lnTo>
                  <a:pt x="272282" y="29851"/>
                </a:lnTo>
                <a:lnTo>
                  <a:pt x="272812" y="29851"/>
                </a:lnTo>
                <a:lnTo>
                  <a:pt x="273297" y="29895"/>
                </a:lnTo>
                <a:lnTo>
                  <a:pt x="273783" y="29983"/>
                </a:lnTo>
                <a:lnTo>
                  <a:pt x="274269" y="30072"/>
                </a:lnTo>
                <a:lnTo>
                  <a:pt x="274755" y="30160"/>
                </a:lnTo>
                <a:lnTo>
                  <a:pt x="275240" y="30337"/>
                </a:lnTo>
                <a:lnTo>
                  <a:pt x="275682" y="30513"/>
                </a:lnTo>
                <a:lnTo>
                  <a:pt x="276123" y="30690"/>
                </a:lnTo>
                <a:lnTo>
                  <a:pt x="276521" y="30911"/>
                </a:lnTo>
                <a:lnTo>
                  <a:pt x="276962" y="31176"/>
                </a:lnTo>
                <a:lnTo>
                  <a:pt x="277360" y="31441"/>
                </a:lnTo>
                <a:lnTo>
                  <a:pt x="277757" y="31706"/>
                </a:lnTo>
                <a:lnTo>
                  <a:pt x="278111" y="32059"/>
                </a:lnTo>
                <a:lnTo>
                  <a:pt x="278508" y="32368"/>
                </a:lnTo>
                <a:lnTo>
                  <a:pt x="278861" y="32765"/>
                </a:lnTo>
                <a:lnTo>
                  <a:pt x="279170" y="33119"/>
                </a:lnTo>
                <a:lnTo>
                  <a:pt x="279480" y="33560"/>
                </a:lnTo>
                <a:lnTo>
                  <a:pt x="279789" y="34002"/>
                </a:lnTo>
                <a:lnTo>
                  <a:pt x="280054" y="34443"/>
                </a:lnTo>
                <a:lnTo>
                  <a:pt x="280319" y="34929"/>
                </a:lnTo>
                <a:lnTo>
                  <a:pt x="280539" y="35415"/>
                </a:lnTo>
                <a:lnTo>
                  <a:pt x="280716" y="35901"/>
                </a:lnTo>
                <a:lnTo>
                  <a:pt x="280893" y="36431"/>
                </a:lnTo>
                <a:lnTo>
                  <a:pt x="281025" y="36916"/>
                </a:lnTo>
                <a:lnTo>
                  <a:pt x="281113" y="37446"/>
                </a:lnTo>
                <a:lnTo>
                  <a:pt x="281202" y="37976"/>
                </a:lnTo>
                <a:lnTo>
                  <a:pt x="281246" y="38506"/>
                </a:lnTo>
                <a:lnTo>
                  <a:pt x="281290" y="39036"/>
                </a:lnTo>
                <a:lnTo>
                  <a:pt x="281246" y="39566"/>
                </a:lnTo>
                <a:lnTo>
                  <a:pt x="281246" y="40096"/>
                </a:lnTo>
                <a:lnTo>
                  <a:pt x="281158" y="40626"/>
                </a:lnTo>
                <a:lnTo>
                  <a:pt x="281069" y="41156"/>
                </a:lnTo>
                <a:lnTo>
                  <a:pt x="285441" y="42083"/>
                </a:lnTo>
                <a:lnTo>
                  <a:pt x="285573" y="41332"/>
                </a:lnTo>
                <a:lnTo>
                  <a:pt x="285706" y="40537"/>
                </a:lnTo>
                <a:lnTo>
                  <a:pt x="285750" y="39742"/>
                </a:lnTo>
                <a:lnTo>
                  <a:pt x="285750" y="38948"/>
                </a:lnTo>
                <a:lnTo>
                  <a:pt x="285750" y="38197"/>
                </a:lnTo>
                <a:lnTo>
                  <a:pt x="285662" y="37402"/>
                </a:lnTo>
                <a:lnTo>
                  <a:pt x="285529" y="36651"/>
                </a:lnTo>
                <a:lnTo>
                  <a:pt x="285397" y="35901"/>
                </a:lnTo>
                <a:lnTo>
                  <a:pt x="285176" y="35150"/>
                </a:lnTo>
                <a:lnTo>
                  <a:pt x="284955" y="34399"/>
                </a:lnTo>
                <a:lnTo>
                  <a:pt x="284646" y="33693"/>
                </a:lnTo>
                <a:lnTo>
                  <a:pt x="284337" y="32986"/>
                </a:lnTo>
                <a:lnTo>
                  <a:pt x="283984" y="32280"/>
                </a:lnTo>
                <a:lnTo>
                  <a:pt x="283586" y="31617"/>
                </a:lnTo>
                <a:lnTo>
                  <a:pt x="283145" y="30955"/>
                </a:lnTo>
                <a:lnTo>
                  <a:pt x="282659" y="30337"/>
                </a:lnTo>
                <a:lnTo>
                  <a:pt x="282173" y="29763"/>
                </a:lnTo>
                <a:lnTo>
                  <a:pt x="281643" y="29189"/>
                </a:lnTo>
                <a:lnTo>
                  <a:pt x="281113" y="28703"/>
                </a:lnTo>
                <a:lnTo>
                  <a:pt x="280539" y="28217"/>
                </a:lnTo>
                <a:lnTo>
                  <a:pt x="279921" y="27776"/>
                </a:lnTo>
                <a:lnTo>
                  <a:pt x="279347" y="27378"/>
                </a:lnTo>
                <a:lnTo>
                  <a:pt x="278685" y="26981"/>
                </a:lnTo>
                <a:lnTo>
                  <a:pt x="278022" y="26672"/>
                </a:lnTo>
                <a:lnTo>
                  <a:pt x="277360" y="26362"/>
                </a:lnTo>
                <a:lnTo>
                  <a:pt x="276698" y="26098"/>
                </a:lnTo>
                <a:lnTo>
                  <a:pt x="275991" y="25877"/>
                </a:lnTo>
                <a:lnTo>
                  <a:pt x="275284" y="25700"/>
                </a:lnTo>
                <a:lnTo>
                  <a:pt x="274534" y="25568"/>
                </a:lnTo>
                <a:lnTo>
                  <a:pt x="273827" y="25435"/>
                </a:lnTo>
                <a:lnTo>
                  <a:pt x="273077" y="25391"/>
                </a:lnTo>
                <a:lnTo>
                  <a:pt x="272326" y="25347"/>
                </a:lnTo>
                <a:close/>
                <a:moveTo>
                  <a:pt x="215935" y="51268"/>
                </a:moveTo>
                <a:lnTo>
                  <a:pt x="215935" y="55551"/>
                </a:lnTo>
                <a:lnTo>
                  <a:pt x="267115" y="55551"/>
                </a:lnTo>
                <a:lnTo>
                  <a:pt x="267115" y="51268"/>
                </a:lnTo>
                <a:close/>
                <a:moveTo>
                  <a:pt x="81296" y="45086"/>
                </a:moveTo>
                <a:lnTo>
                  <a:pt x="82179" y="45130"/>
                </a:lnTo>
                <a:lnTo>
                  <a:pt x="83018" y="45262"/>
                </a:lnTo>
                <a:lnTo>
                  <a:pt x="83813" y="45439"/>
                </a:lnTo>
                <a:lnTo>
                  <a:pt x="84608" y="45748"/>
                </a:lnTo>
                <a:lnTo>
                  <a:pt x="85314" y="46101"/>
                </a:lnTo>
                <a:lnTo>
                  <a:pt x="85977" y="46543"/>
                </a:lnTo>
                <a:lnTo>
                  <a:pt x="86551" y="47029"/>
                </a:lnTo>
                <a:lnTo>
                  <a:pt x="87125" y="47603"/>
                </a:lnTo>
                <a:lnTo>
                  <a:pt x="87611" y="48177"/>
                </a:lnTo>
                <a:lnTo>
                  <a:pt x="88052" y="48839"/>
                </a:lnTo>
                <a:lnTo>
                  <a:pt x="88450" y="49546"/>
                </a:lnTo>
                <a:lnTo>
                  <a:pt x="88759" y="50296"/>
                </a:lnTo>
                <a:lnTo>
                  <a:pt x="89024" y="51047"/>
                </a:lnTo>
                <a:lnTo>
                  <a:pt x="89200" y="51842"/>
                </a:lnTo>
                <a:lnTo>
                  <a:pt x="89289" y="52637"/>
                </a:lnTo>
                <a:lnTo>
                  <a:pt x="89333" y="53476"/>
                </a:lnTo>
                <a:lnTo>
                  <a:pt x="89333" y="53608"/>
                </a:lnTo>
                <a:lnTo>
                  <a:pt x="89289" y="54447"/>
                </a:lnTo>
                <a:lnTo>
                  <a:pt x="89200" y="55242"/>
                </a:lnTo>
                <a:lnTo>
                  <a:pt x="89024" y="56037"/>
                </a:lnTo>
                <a:lnTo>
                  <a:pt x="88803" y="56788"/>
                </a:lnTo>
                <a:lnTo>
                  <a:pt x="88494" y="57538"/>
                </a:lnTo>
                <a:lnTo>
                  <a:pt x="88140" y="58201"/>
                </a:lnTo>
                <a:lnTo>
                  <a:pt x="87743" y="58863"/>
                </a:lnTo>
                <a:lnTo>
                  <a:pt x="87257" y="59437"/>
                </a:lnTo>
                <a:lnTo>
                  <a:pt x="86683" y="60011"/>
                </a:lnTo>
                <a:lnTo>
                  <a:pt x="86109" y="60453"/>
                </a:lnTo>
                <a:lnTo>
                  <a:pt x="85447" y="60894"/>
                </a:lnTo>
                <a:lnTo>
                  <a:pt x="84740" y="61248"/>
                </a:lnTo>
                <a:lnTo>
                  <a:pt x="83990" y="61557"/>
                </a:lnTo>
                <a:lnTo>
                  <a:pt x="83195" y="61733"/>
                </a:lnTo>
                <a:lnTo>
                  <a:pt x="82312" y="61866"/>
                </a:lnTo>
                <a:lnTo>
                  <a:pt x="81428" y="61910"/>
                </a:lnTo>
                <a:lnTo>
                  <a:pt x="80545" y="61866"/>
                </a:lnTo>
                <a:lnTo>
                  <a:pt x="79706" y="61733"/>
                </a:lnTo>
                <a:lnTo>
                  <a:pt x="78911" y="61512"/>
                </a:lnTo>
                <a:lnTo>
                  <a:pt x="78161" y="61248"/>
                </a:lnTo>
                <a:lnTo>
                  <a:pt x="77454" y="60850"/>
                </a:lnTo>
                <a:lnTo>
                  <a:pt x="76792" y="60453"/>
                </a:lnTo>
                <a:lnTo>
                  <a:pt x="76174" y="59923"/>
                </a:lnTo>
                <a:lnTo>
                  <a:pt x="75599" y="59393"/>
                </a:lnTo>
                <a:lnTo>
                  <a:pt x="75114" y="58775"/>
                </a:lnTo>
                <a:lnTo>
                  <a:pt x="74672" y="58156"/>
                </a:lnTo>
                <a:lnTo>
                  <a:pt x="74319" y="57450"/>
                </a:lnTo>
                <a:lnTo>
                  <a:pt x="73966" y="56699"/>
                </a:lnTo>
                <a:lnTo>
                  <a:pt x="73745" y="55949"/>
                </a:lnTo>
                <a:lnTo>
                  <a:pt x="73568" y="55154"/>
                </a:lnTo>
                <a:lnTo>
                  <a:pt x="73436" y="54315"/>
                </a:lnTo>
                <a:lnTo>
                  <a:pt x="73392" y="53476"/>
                </a:lnTo>
                <a:lnTo>
                  <a:pt x="73392" y="53387"/>
                </a:lnTo>
                <a:lnTo>
                  <a:pt x="73436" y="52548"/>
                </a:lnTo>
                <a:lnTo>
                  <a:pt x="73524" y="51709"/>
                </a:lnTo>
                <a:lnTo>
                  <a:pt x="73701" y="50959"/>
                </a:lnTo>
                <a:lnTo>
                  <a:pt x="73921" y="50164"/>
                </a:lnTo>
                <a:lnTo>
                  <a:pt x="74231" y="49457"/>
                </a:lnTo>
                <a:lnTo>
                  <a:pt x="74584" y="48751"/>
                </a:lnTo>
                <a:lnTo>
                  <a:pt x="75025" y="48133"/>
                </a:lnTo>
                <a:lnTo>
                  <a:pt x="75511" y="47514"/>
                </a:lnTo>
                <a:lnTo>
                  <a:pt x="76041" y="46984"/>
                </a:lnTo>
                <a:lnTo>
                  <a:pt x="76615" y="46499"/>
                </a:lnTo>
                <a:lnTo>
                  <a:pt x="77277" y="46101"/>
                </a:lnTo>
                <a:lnTo>
                  <a:pt x="77984" y="45748"/>
                </a:lnTo>
                <a:lnTo>
                  <a:pt x="78735" y="45439"/>
                </a:lnTo>
                <a:lnTo>
                  <a:pt x="79530" y="45218"/>
                </a:lnTo>
                <a:lnTo>
                  <a:pt x="80413" y="45130"/>
                </a:lnTo>
                <a:lnTo>
                  <a:pt x="81296" y="45086"/>
                </a:lnTo>
                <a:close/>
                <a:moveTo>
                  <a:pt x="134242" y="30381"/>
                </a:moveTo>
                <a:lnTo>
                  <a:pt x="134242" y="60055"/>
                </a:lnTo>
                <a:lnTo>
                  <a:pt x="134286" y="61292"/>
                </a:lnTo>
                <a:lnTo>
                  <a:pt x="134419" y="62440"/>
                </a:lnTo>
                <a:lnTo>
                  <a:pt x="134595" y="63500"/>
                </a:lnTo>
                <a:lnTo>
                  <a:pt x="134904" y="64471"/>
                </a:lnTo>
                <a:lnTo>
                  <a:pt x="135258" y="65310"/>
                </a:lnTo>
                <a:lnTo>
                  <a:pt x="135434" y="65663"/>
                </a:lnTo>
                <a:lnTo>
                  <a:pt x="135655" y="66061"/>
                </a:lnTo>
                <a:lnTo>
                  <a:pt x="135876" y="66370"/>
                </a:lnTo>
                <a:lnTo>
                  <a:pt x="136141" y="66679"/>
                </a:lnTo>
                <a:lnTo>
                  <a:pt x="136715" y="67253"/>
                </a:lnTo>
                <a:lnTo>
                  <a:pt x="137333" y="67739"/>
                </a:lnTo>
                <a:lnTo>
                  <a:pt x="137995" y="68180"/>
                </a:lnTo>
                <a:lnTo>
                  <a:pt x="138702" y="68489"/>
                </a:lnTo>
                <a:lnTo>
                  <a:pt x="139497" y="68754"/>
                </a:lnTo>
                <a:lnTo>
                  <a:pt x="140336" y="68975"/>
                </a:lnTo>
                <a:lnTo>
                  <a:pt x="141219" y="69108"/>
                </a:lnTo>
                <a:lnTo>
                  <a:pt x="142146" y="69196"/>
                </a:lnTo>
                <a:lnTo>
                  <a:pt x="144178" y="69196"/>
                </a:lnTo>
                <a:lnTo>
                  <a:pt x="145149" y="69064"/>
                </a:lnTo>
                <a:lnTo>
                  <a:pt x="146077" y="68931"/>
                </a:lnTo>
                <a:lnTo>
                  <a:pt x="146960" y="68710"/>
                </a:lnTo>
                <a:lnTo>
                  <a:pt x="147755" y="68489"/>
                </a:lnTo>
                <a:lnTo>
                  <a:pt x="148549" y="68180"/>
                </a:lnTo>
                <a:lnTo>
                  <a:pt x="149256" y="67827"/>
                </a:lnTo>
                <a:lnTo>
                  <a:pt x="149962" y="67430"/>
                </a:lnTo>
                <a:lnTo>
                  <a:pt x="149962" y="60497"/>
                </a:lnTo>
                <a:lnTo>
                  <a:pt x="149477" y="60718"/>
                </a:lnTo>
                <a:lnTo>
                  <a:pt x="148991" y="60938"/>
                </a:lnTo>
                <a:lnTo>
                  <a:pt x="148461" y="61159"/>
                </a:lnTo>
                <a:lnTo>
                  <a:pt x="147931" y="61292"/>
                </a:lnTo>
                <a:lnTo>
                  <a:pt x="147401" y="61424"/>
                </a:lnTo>
                <a:lnTo>
                  <a:pt x="146871" y="61512"/>
                </a:lnTo>
                <a:lnTo>
                  <a:pt x="146297" y="61557"/>
                </a:lnTo>
                <a:lnTo>
                  <a:pt x="145679" y="61557"/>
                </a:lnTo>
                <a:lnTo>
                  <a:pt x="145017" y="61512"/>
                </a:lnTo>
                <a:lnTo>
                  <a:pt x="144708" y="61468"/>
                </a:lnTo>
                <a:lnTo>
                  <a:pt x="144443" y="61380"/>
                </a:lnTo>
                <a:lnTo>
                  <a:pt x="144178" y="61292"/>
                </a:lnTo>
                <a:lnTo>
                  <a:pt x="143957" y="61159"/>
                </a:lnTo>
                <a:lnTo>
                  <a:pt x="143736" y="61027"/>
                </a:lnTo>
                <a:lnTo>
                  <a:pt x="143559" y="60850"/>
                </a:lnTo>
                <a:lnTo>
                  <a:pt x="143427" y="60629"/>
                </a:lnTo>
                <a:lnTo>
                  <a:pt x="143250" y="60409"/>
                </a:lnTo>
                <a:lnTo>
                  <a:pt x="143162" y="60188"/>
                </a:lnTo>
                <a:lnTo>
                  <a:pt x="143074" y="59923"/>
                </a:lnTo>
                <a:lnTo>
                  <a:pt x="142941" y="59305"/>
                </a:lnTo>
                <a:lnTo>
                  <a:pt x="142897" y="58598"/>
                </a:lnTo>
                <a:lnTo>
                  <a:pt x="142897" y="45571"/>
                </a:lnTo>
                <a:lnTo>
                  <a:pt x="150095" y="45571"/>
                </a:lnTo>
                <a:lnTo>
                  <a:pt x="150095" y="38197"/>
                </a:lnTo>
                <a:lnTo>
                  <a:pt x="142897" y="38197"/>
                </a:lnTo>
                <a:lnTo>
                  <a:pt x="142897" y="30381"/>
                </a:lnTo>
                <a:close/>
                <a:moveTo>
                  <a:pt x="101256" y="38197"/>
                </a:moveTo>
                <a:lnTo>
                  <a:pt x="101256" y="57936"/>
                </a:lnTo>
                <a:lnTo>
                  <a:pt x="101300" y="59216"/>
                </a:lnTo>
                <a:lnTo>
                  <a:pt x="101432" y="60409"/>
                </a:lnTo>
                <a:lnTo>
                  <a:pt x="101653" y="61557"/>
                </a:lnTo>
                <a:lnTo>
                  <a:pt x="101962" y="62661"/>
                </a:lnTo>
                <a:lnTo>
                  <a:pt x="102360" y="63676"/>
                </a:lnTo>
                <a:lnTo>
                  <a:pt x="102580" y="64118"/>
                </a:lnTo>
                <a:lnTo>
                  <a:pt x="102801" y="64604"/>
                </a:lnTo>
                <a:lnTo>
                  <a:pt x="103066" y="65045"/>
                </a:lnTo>
                <a:lnTo>
                  <a:pt x="103375" y="65443"/>
                </a:lnTo>
                <a:lnTo>
                  <a:pt x="103640" y="65840"/>
                </a:lnTo>
                <a:lnTo>
                  <a:pt x="103993" y="66237"/>
                </a:lnTo>
                <a:lnTo>
                  <a:pt x="104347" y="66591"/>
                </a:lnTo>
                <a:lnTo>
                  <a:pt x="104700" y="66900"/>
                </a:lnTo>
                <a:lnTo>
                  <a:pt x="105053" y="67209"/>
                </a:lnTo>
                <a:lnTo>
                  <a:pt x="105451" y="67518"/>
                </a:lnTo>
                <a:lnTo>
                  <a:pt x="105892" y="67783"/>
                </a:lnTo>
                <a:lnTo>
                  <a:pt x="106334" y="68048"/>
                </a:lnTo>
                <a:lnTo>
                  <a:pt x="106775" y="68269"/>
                </a:lnTo>
                <a:lnTo>
                  <a:pt x="107261" y="68489"/>
                </a:lnTo>
                <a:lnTo>
                  <a:pt x="107747" y="68666"/>
                </a:lnTo>
                <a:lnTo>
                  <a:pt x="108233" y="68799"/>
                </a:lnTo>
                <a:lnTo>
                  <a:pt x="108763" y="68931"/>
                </a:lnTo>
                <a:lnTo>
                  <a:pt x="109292" y="69064"/>
                </a:lnTo>
                <a:lnTo>
                  <a:pt x="109866" y="69152"/>
                </a:lnTo>
                <a:lnTo>
                  <a:pt x="110441" y="69196"/>
                </a:lnTo>
                <a:lnTo>
                  <a:pt x="111633" y="69240"/>
                </a:lnTo>
                <a:lnTo>
                  <a:pt x="112428" y="69240"/>
                </a:lnTo>
                <a:lnTo>
                  <a:pt x="113178" y="69152"/>
                </a:lnTo>
                <a:lnTo>
                  <a:pt x="113885" y="69019"/>
                </a:lnTo>
                <a:lnTo>
                  <a:pt x="114591" y="68843"/>
                </a:lnTo>
                <a:lnTo>
                  <a:pt x="115254" y="68622"/>
                </a:lnTo>
                <a:lnTo>
                  <a:pt x="115872" y="68401"/>
                </a:lnTo>
                <a:lnTo>
                  <a:pt x="116446" y="68092"/>
                </a:lnTo>
                <a:lnTo>
                  <a:pt x="116976" y="67783"/>
                </a:lnTo>
                <a:lnTo>
                  <a:pt x="117506" y="67430"/>
                </a:lnTo>
                <a:lnTo>
                  <a:pt x="117992" y="67032"/>
                </a:lnTo>
                <a:lnTo>
                  <a:pt x="118477" y="66635"/>
                </a:lnTo>
                <a:lnTo>
                  <a:pt x="118919" y="66193"/>
                </a:lnTo>
                <a:lnTo>
                  <a:pt x="119802" y="65310"/>
                </a:lnTo>
                <a:lnTo>
                  <a:pt x="120553" y="64383"/>
                </a:lnTo>
                <a:lnTo>
                  <a:pt x="120553" y="68710"/>
                </a:lnTo>
                <a:lnTo>
                  <a:pt x="129208" y="68710"/>
                </a:lnTo>
                <a:lnTo>
                  <a:pt x="129208" y="38197"/>
                </a:lnTo>
                <a:lnTo>
                  <a:pt x="120553" y="38197"/>
                </a:lnTo>
                <a:lnTo>
                  <a:pt x="120553" y="55198"/>
                </a:lnTo>
                <a:lnTo>
                  <a:pt x="120553" y="55949"/>
                </a:lnTo>
                <a:lnTo>
                  <a:pt x="120465" y="56655"/>
                </a:lnTo>
                <a:lnTo>
                  <a:pt x="120332" y="57273"/>
                </a:lnTo>
                <a:lnTo>
                  <a:pt x="120200" y="57891"/>
                </a:lnTo>
                <a:lnTo>
                  <a:pt x="119979" y="58466"/>
                </a:lnTo>
                <a:lnTo>
                  <a:pt x="119714" y="58951"/>
                </a:lnTo>
                <a:lnTo>
                  <a:pt x="119449" y="59437"/>
                </a:lnTo>
                <a:lnTo>
                  <a:pt x="119096" y="59834"/>
                </a:lnTo>
                <a:lnTo>
                  <a:pt x="118742" y="60188"/>
                </a:lnTo>
                <a:lnTo>
                  <a:pt x="118301" y="60541"/>
                </a:lnTo>
                <a:lnTo>
                  <a:pt x="117859" y="60806"/>
                </a:lnTo>
                <a:lnTo>
                  <a:pt x="117373" y="61027"/>
                </a:lnTo>
                <a:lnTo>
                  <a:pt x="116888" y="61203"/>
                </a:lnTo>
                <a:lnTo>
                  <a:pt x="116314" y="61292"/>
                </a:lnTo>
                <a:lnTo>
                  <a:pt x="115740" y="61380"/>
                </a:lnTo>
                <a:lnTo>
                  <a:pt x="115166" y="61424"/>
                </a:lnTo>
                <a:lnTo>
                  <a:pt x="114547" y="61380"/>
                </a:lnTo>
                <a:lnTo>
                  <a:pt x="113973" y="61292"/>
                </a:lnTo>
                <a:lnTo>
                  <a:pt x="113443" y="61203"/>
                </a:lnTo>
                <a:lnTo>
                  <a:pt x="112958" y="61027"/>
                </a:lnTo>
                <a:lnTo>
                  <a:pt x="112472" y="60806"/>
                </a:lnTo>
                <a:lnTo>
                  <a:pt x="112030" y="60541"/>
                </a:lnTo>
                <a:lnTo>
                  <a:pt x="111633" y="60188"/>
                </a:lnTo>
                <a:lnTo>
                  <a:pt x="111280" y="59834"/>
                </a:lnTo>
                <a:lnTo>
                  <a:pt x="110970" y="59437"/>
                </a:lnTo>
                <a:lnTo>
                  <a:pt x="110705" y="58951"/>
                </a:lnTo>
                <a:lnTo>
                  <a:pt x="110485" y="58466"/>
                </a:lnTo>
                <a:lnTo>
                  <a:pt x="110264" y="57891"/>
                </a:lnTo>
                <a:lnTo>
                  <a:pt x="110131" y="57273"/>
                </a:lnTo>
                <a:lnTo>
                  <a:pt x="109999" y="56655"/>
                </a:lnTo>
                <a:lnTo>
                  <a:pt x="109955" y="55949"/>
                </a:lnTo>
                <a:lnTo>
                  <a:pt x="109911" y="55198"/>
                </a:lnTo>
                <a:lnTo>
                  <a:pt x="109911" y="38197"/>
                </a:lnTo>
                <a:close/>
                <a:moveTo>
                  <a:pt x="14793" y="28261"/>
                </a:moveTo>
                <a:lnTo>
                  <a:pt x="14042" y="28305"/>
                </a:lnTo>
                <a:lnTo>
                  <a:pt x="13292" y="28394"/>
                </a:lnTo>
                <a:lnTo>
                  <a:pt x="12585" y="28482"/>
                </a:lnTo>
                <a:lnTo>
                  <a:pt x="11923" y="28615"/>
                </a:lnTo>
                <a:lnTo>
                  <a:pt x="11216" y="28747"/>
                </a:lnTo>
                <a:lnTo>
                  <a:pt x="10554" y="28924"/>
                </a:lnTo>
                <a:lnTo>
                  <a:pt x="9936" y="29144"/>
                </a:lnTo>
                <a:lnTo>
                  <a:pt x="9317" y="29365"/>
                </a:lnTo>
                <a:lnTo>
                  <a:pt x="8699" y="29586"/>
                </a:lnTo>
                <a:lnTo>
                  <a:pt x="8125" y="29851"/>
                </a:lnTo>
                <a:lnTo>
                  <a:pt x="7551" y="30160"/>
                </a:lnTo>
                <a:lnTo>
                  <a:pt x="7021" y="30469"/>
                </a:lnTo>
                <a:lnTo>
                  <a:pt x="6491" y="30822"/>
                </a:lnTo>
                <a:lnTo>
                  <a:pt x="5961" y="31176"/>
                </a:lnTo>
                <a:lnTo>
                  <a:pt x="5520" y="31573"/>
                </a:lnTo>
                <a:lnTo>
                  <a:pt x="5078" y="31971"/>
                </a:lnTo>
                <a:lnTo>
                  <a:pt x="4637" y="32412"/>
                </a:lnTo>
                <a:lnTo>
                  <a:pt x="4239" y="32854"/>
                </a:lnTo>
                <a:lnTo>
                  <a:pt x="3842" y="33295"/>
                </a:lnTo>
                <a:lnTo>
                  <a:pt x="3489" y="33781"/>
                </a:lnTo>
                <a:lnTo>
                  <a:pt x="3179" y="34311"/>
                </a:lnTo>
                <a:lnTo>
                  <a:pt x="2870" y="34797"/>
                </a:lnTo>
                <a:lnTo>
                  <a:pt x="2605" y="35371"/>
                </a:lnTo>
                <a:lnTo>
                  <a:pt x="2385" y="35901"/>
                </a:lnTo>
                <a:lnTo>
                  <a:pt x="2164" y="36475"/>
                </a:lnTo>
                <a:lnTo>
                  <a:pt x="1987" y="37093"/>
                </a:lnTo>
                <a:lnTo>
                  <a:pt x="1855" y="37711"/>
                </a:lnTo>
                <a:lnTo>
                  <a:pt x="1722" y="38329"/>
                </a:lnTo>
                <a:lnTo>
                  <a:pt x="1634" y="38948"/>
                </a:lnTo>
                <a:lnTo>
                  <a:pt x="1590" y="39610"/>
                </a:lnTo>
                <a:lnTo>
                  <a:pt x="1590" y="40272"/>
                </a:lnTo>
                <a:lnTo>
                  <a:pt x="1590" y="40405"/>
                </a:lnTo>
                <a:lnTo>
                  <a:pt x="1590" y="41111"/>
                </a:lnTo>
                <a:lnTo>
                  <a:pt x="1634" y="41818"/>
                </a:lnTo>
                <a:lnTo>
                  <a:pt x="1722" y="42480"/>
                </a:lnTo>
                <a:lnTo>
                  <a:pt x="1811" y="43098"/>
                </a:lnTo>
                <a:lnTo>
                  <a:pt x="1943" y="43717"/>
                </a:lnTo>
                <a:lnTo>
                  <a:pt x="2120" y="44291"/>
                </a:lnTo>
                <a:lnTo>
                  <a:pt x="2296" y="44821"/>
                </a:lnTo>
                <a:lnTo>
                  <a:pt x="2517" y="45351"/>
                </a:lnTo>
                <a:lnTo>
                  <a:pt x="2782" y="45836"/>
                </a:lnTo>
                <a:lnTo>
                  <a:pt x="3047" y="46322"/>
                </a:lnTo>
                <a:lnTo>
                  <a:pt x="3312" y="46764"/>
                </a:lnTo>
                <a:lnTo>
                  <a:pt x="3665" y="47205"/>
                </a:lnTo>
                <a:lnTo>
                  <a:pt x="3974" y="47603"/>
                </a:lnTo>
                <a:lnTo>
                  <a:pt x="4372" y="47956"/>
                </a:lnTo>
                <a:lnTo>
                  <a:pt x="4769" y="48353"/>
                </a:lnTo>
                <a:lnTo>
                  <a:pt x="5167" y="48707"/>
                </a:lnTo>
                <a:lnTo>
                  <a:pt x="5608" y="49016"/>
                </a:lnTo>
                <a:lnTo>
                  <a:pt x="6094" y="49325"/>
                </a:lnTo>
                <a:lnTo>
                  <a:pt x="7110" y="49899"/>
                </a:lnTo>
                <a:lnTo>
                  <a:pt x="8169" y="50429"/>
                </a:lnTo>
                <a:lnTo>
                  <a:pt x="9362" y="50914"/>
                </a:lnTo>
                <a:lnTo>
                  <a:pt x="10598" y="51356"/>
                </a:lnTo>
                <a:lnTo>
                  <a:pt x="11923" y="51798"/>
                </a:lnTo>
                <a:lnTo>
                  <a:pt x="13336" y="52195"/>
                </a:lnTo>
                <a:lnTo>
                  <a:pt x="14793" y="52593"/>
                </a:lnTo>
                <a:lnTo>
                  <a:pt x="17045" y="53211"/>
                </a:lnTo>
                <a:lnTo>
                  <a:pt x="18017" y="53476"/>
                </a:lnTo>
                <a:lnTo>
                  <a:pt x="18856" y="53785"/>
                </a:lnTo>
                <a:lnTo>
                  <a:pt x="19606" y="54050"/>
                </a:lnTo>
                <a:lnTo>
                  <a:pt x="20269" y="54359"/>
                </a:lnTo>
                <a:lnTo>
                  <a:pt x="20843" y="54624"/>
                </a:lnTo>
                <a:lnTo>
                  <a:pt x="21329" y="54933"/>
                </a:lnTo>
                <a:lnTo>
                  <a:pt x="21726" y="55198"/>
                </a:lnTo>
                <a:lnTo>
                  <a:pt x="22035" y="55507"/>
                </a:lnTo>
                <a:lnTo>
                  <a:pt x="22300" y="55816"/>
                </a:lnTo>
                <a:lnTo>
                  <a:pt x="22521" y="56169"/>
                </a:lnTo>
                <a:lnTo>
                  <a:pt x="22653" y="56523"/>
                </a:lnTo>
                <a:lnTo>
                  <a:pt x="22742" y="56876"/>
                </a:lnTo>
                <a:lnTo>
                  <a:pt x="22830" y="57229"/>
                </a:lnTo>
                <a:lnTo>
                  <a:pt x="22830" y="57627"/>
                </a:lnTo>
                <a:lnTo>
                  <a:pt x="22830" y="57759"/>
                </a:lnTo>
                <a:lnTo>
                  <a:pt x="22786" y="58201"/>
                </a:lnTo>
                <a:lnTo>
                  <a:pt x="22742" y="58598"/>
                </a:lnTo>
                <a:lnTo>
                  <a:pt x="22609" y="58995"/>
                </a:lnTo>
                <a:lnTo>
                  <a:pt x="22433" y="59349"/>
                </a:lnTo>
                <a:lnTo>
                  <a:pt x="22212" y="59658"/>
                </a:lnTo>
                <a:lnTo>
                  <a:pt x="21947" y="59967"/>
                </a:lnTo>
                <a:lnTo>
                  <a:pt x="21638" y="60276"/>
                </a:lnTo>
                <a:lnTo>
                  <a:pt x="21284" y="60497"/>
                </a:lnTo>
                <a:lnTo>
                  <a:pt x="20887" y="60762"/>
                </a:lnTo>
                <a:lnTo>
                  <a:pt x="20490" y="60938"/>
                </a:lnTo>
                <a:lnTo>
                  <a:pt x="20004" y="61115"/>
                </a:lnTo>
                <a:lnTo>
                  <a:pt x="19474" y="61248"/>
                </a:lnTo>
                <a:lnTo>
                  <a:pt x="18944" y="61380"/>
                </a:lnTo>
                <a:lnTo>
                  <a:pt x="18370" y="61468"/>
                </a:lnTo>
                <a:lnTo>
                  <a:pt x="17752" y="61512"/>
                </a:lnTo>
                <a:lnTo>
                  <a:pt x="16250" y="61512"/>
                </a:lnTo>
                <a:lnTo>
                  <a:pt x="15411" y="61424"/>
                </a:lnTo>
                <a:lnTo>
                  <a:pt x="14572" y="61336"/>
                </a:lnTo>
                <a:lnTo>
                  <a:pt x="13777" y="61159"/>
                </a:lnTo>
                <a:lnTo>
                  <a:pt x="13027" y="60983"/>
                </a:lnTo>
                <a:lnTo>
                  <a:pt x="12232" y="60762"/>
                </a:lnTo>
                <a:lnTo>
                  <a:pt x="11481" y="60497"/>
                </a:lnTo>
                <a:lnTo>
                  <a:pt x="10775" y="60232"/>
                </a:lnTo>
                <a:lnTo>
                  <a:pt x="10024" y="59879"/>
                </a:lnTo>
                <a:lnTo>
                  <a:pt x="9317" y="59525"/>
                </a:lnTo>
                <a:lnTo>
                  <a:pt x="8611" y="59128"/>
                </a:lnTo>
                <a:lnTo>
                  <a:pt x="7904" y="58686"/>
                </a:lnTo>
                <a:lnTo>
                  <a:pt x="7198" y="58245"/>
                </a:lnTo>
                <a:lnTo>
                  <a:pt x="6535" y="57759"/>
                </a:lnTo>
                <a:lnTo>
                  <a:pt x="5167" y="56699"/>
                </a:lnTo>
                <a:lnTo>
                  <a:pt x="0" y="62881"/>
                </a:lnTo>
                <a:lnTo>
                  <a:pt x="883" y="63676"/>
                </a:lnTo>
                <a:lnTo>
                  <a:pt x="1855" y="64383"/>
                </a:lnTo>
                <a:lnTo>
                  <a:pt x="2826" y="65045"/>
                </a:lnTo>
                <a:lnTo>
                  <a:pt x="3798" y="65663"/>
                </a:lnTo>
                <a:lnTo>
                  <a:pt x="4813" y="66237"/>
                </a:lnTo>
                <a:lnTo>
                  <a:pt x="5873" y="66767"/>
                </a:lnTo>
                <a:lnTo>
                  <a:pt x="6889" y="67253"/>
                </a:lnTo>
                <a:lnTo>
                  <a:pt x="7993" y="67695"/>
                </a:lnTo>
                <a:lnTo>
                  <a:pt x="9053" y="68048"/>
                </a:lnTo>
                <a:lnTo>
                  <a:pt x="10156" y="68357"/>
                </a:lnTo>
                <a:lnTo>
                  <a:pt x="11260" y="68622"/>
                </a:lnTo>
                <a:lnTo>
                  <a:pt x="12409" y="68887"/>
                </a:lnTo>
                <a:lnTo>
                  <a:pt x="13513" y="69019"/>
                </a:lnTo>
                <a:lnTo>
                  <a:pt x="14661" y="69152"/>
                </a:lnTo>
                <a:lnTo>
                  <a:pt x="15765" y="69240"/>
                </a:lnTo>
                <a:lnTo>
                  <a:pt x="16913" y="69284"/>
                </a:lnTo>
                <a:lnTo>
                  <a:pt x="18502" y="69196"/>
                </a:lnTo>
                <a:lnTo>
                  <a:pt x="19253" y="69152"/>
                </a:lnTo>
                <a:lnTo>
                  <a:pt x="20004" y="69064"/>
                </a:lnTo>
                <a:lnTo>
                  <a:pt x="20755" y="68931"/>
                </a:lnTo>
                <a:lnTo>
                  <a:pt x="21461" y="68799"/>
                </a:lnTo>
                <a:lnTo>
                  <a:pt x="22123" y="68622"/>
                </a:lnTo>
                <a:lnTo>
                  <a:pt x="22830" y="68445"/>
                </a:lnTo>
                <a:lnTo>
                  <a:pt x="23492" y="68225"/>
                </a:lnTo>
                <a:lnTo>
                  <a:pt x="24111" y="68004"/>
                </a:lnTo>
                <a:lnTo>
                  <a:pt x="24729" y="67739"/>
                </a:lnTo>
                <a:lnTo>
                  <a:pt x="25303" y="67430"/>
                </a:lnTo>
                <a:lnTo>
                  <a:pt x="25877" y="67121"/>
                </a:lnTo>
                <a:lnTo>
                  <a:pt x="26407" y="66811"/>
                </a:lnTo>
                <a:lnTo>
                  <a:pt x="26937" y="66414"/>
                </a:lnTo>
                <a:lnTo>
                  <a:pt x="27422" y="66061"/>
                </a:lnTo>
                <a:lnTo>
                  <a:pt x="27908" y="65663"/>
                </a:lnTo>
                <a:lnTo>
                  <a:pt x="28350" y="65222"/>
                </a:lnTo>
                <a:lnTo>
                  <a:pt x="28791" y="64780"/>
                </a:lnTo>
                <a:lnTo>
                  <a:pt x="29189" y="64294"/>
                </a:lnTo>
                <a:lnTo>
                  <a:pt x="29542" y="63809"/>
                </a:lnTo>
                <a:lnTo>
                  <a:pt x="29895" y="63279"/>
                </a:lnTo>
                <a:lnTo>
                  <a:pt x="30160" y="62749"/>
                </a:lnTo>
                <a:lnTo>
                  <a:pt x="30469" y="62175"/>
                </a:lnTo>
                <a:lnTo>
                  <a:pt x="30690" y="61601"/>
                </a:lnTo>
                <a:lnTo>
                  <a:pt x="30911" y="60983"/>
                </a:lnTo>
                <a:lnTo>
                  <a:pt x="31088" y="60364"/>
                </a:lnTo>
                <a:lnTo>
                  <a:pt x="31264" y="59702"/>
                </a:lnTo>
                <a:lnTo>
                  <a:pt x="31397" y="59040"/>
                </a:lnTo>
                <a:lnTo>
                  <a:pt x="31485" y="58333"/>
                </a:lnTo>
                <a:lnTo>
                  <a:pt x="31529" y="57627"/>
                </a:lnTo>
                <a:lnTo>
                  <a:pt x="31529" y="56920"/>
                </a:lnTo>
                <a:lnTo>
                  <a:pt x="31529" y="56788"/>
                </a:lnTo>
                <a:lnTo>
                  <a:pt x="31529" y="56169"/>
                </a:lnTo>
                <a:lnTo>
                  <a:pt x="31485" y="55551"/>
                </a:lnTo>
                <a:lnTo>
                  <a:pt x="31397" y="54933"/>
                </a:lnTo>
                <a:lnTo>
                  <a:pt x="31308" y="54359"/>
                </a:lnTo>
                <a:lnTo>
                  <a:pt x="31220" y="53829"/>
                </a:lnTo>
                <a:lnTo>
                  <a:pt x="31043" y="53299"/>
                </a:lnTo>
                <a:lnTo>
                  <a:pt x="30911" y="52769"/>
                </a:lnTo>
                <a:lnTo>
                  <a:pt x="30690" y="52283"/>
                </a:lnTo>
                <a:lnTo>
                  <a:pt x="30469" y="51798"/>
                </a:lnTo>
                <a:lnTo>
                  <a:pt x="30249" y="51356"/>
                </a:lnTo>
                <a:lnTo>
                  <a:pt x="29984" y="50914"/>
                </a:lnTo>
                <a:lnTo>
                  <a:pt x="29675" y="50517"/>
                </a:lnTo>
                <a:lnTo>
                  <a:pt x="29365" y="50120"/>
                </a:lnTo>
                <a:lnTo>
                  <a:pt x="29012" y="49722"/>
                </a:lnTo>
                <a:lnTo>
                  <a:pt x="28659" y="49369"/>
                </a:lnTo>
                <a:lnTo>
                  <a:pt x="28261" y="49016"/>
                </a:lnTo>
                <a:lnTo>
                  <a:pt x="27378" y="48309"/>
                </a:lnTo>
                <a:lnTo>
                  <a:pt x="26451" y="47735"/>
                </a:lnTo>
                <a:lnTo>
                  <a:pt x="25391" y="47161"/>
                </a:lnTo>
                <a:lnTo>
                  <a:pt x="24287" y="46631"/>
                </a:lnTo>
                <a:lnTo>
                  <a:pt x="23051" y="46145"/>
                </a:lnTo>
                <a:lnTo>
                  <a:pt x="21770" y="45660"/>
                </a:lnTo>
                <a:lnTo>
                  <a:pt x="20357" y="45262"/>
                </a:lnTo>
                <a:lnTo>
                  <a:pt x="18900" y="44821"/>
                </a:lnTo>
                <a:lnTo>
                  <a:pt x="16559" y="44202"/>
                </a:lnTo>
                <a:lnTo>
                  <a:pt x="14661" y="43628"/>
                </a:lnTo>
                <a:lnTo>
                  <a:pt x="13866" y="43363"/>
                </a:lnTo>
                <a:lnTo>
                  <a:pt x="13159" y="43098"/>
                </a:lnTo>
                <a:lnTo>
                  <a:pt x="12541" y="42834"/>
                </a:lnTo>
                <a:lnTo>
                  <a:pt x="12011" y="42524"/>
                </a:lnTo>
                <a:lnTo>
                  <a:pt x="11570" y="42259"/>
                </a:lnTo>
                <a:lnTo>
                  <a:pt x="11216" y="41950"/>
                </a:lnTo>
                <a:lnTo>
                  <a:pt x="10907" y="41597"/>
                </a:lnTo>
                <a:lnTo>
                  <a:pt x="10686" y="41288"/>
                </a:lnTo>
                <a:lnTo>
                  <a:pt x="10510" y="40891"/>
                </a:lnTo>
                <a:lnTo>
                  <a:pt x="10377" y="40493"/>
                </a:lnTo>
                <a:lnTo>
                  <a:pt x="10333" y="40052"/>
                </a:lnTo>
                <a:lnTo>
                  <a:pt x="10289" y="39610"/>
                </a:lnTo>
                <a:lnTo>
                  <a:pt x="10289" y="39477"/>
                </a:lnTo>
                <a:lnTo>
                  <a:pt x="10333" y="39124"/>
                </a:lnTo>
                <a:lnTo>
                  <a:pt x="10377" y="38771"/>
                </a:lnTo>
                <a:lnTo>
                  <a:pt x="10466" y="38462"/>
                </a:lnTo>
                <a:lnTo>
                  <a:pt x="10642" y="38109"/>
                </a:lnTo>
                <a:lnTo>
                  <a:pt x="10819" y="37799"/>
                </a:lnTo>
                <a:lnTo>
                  <a:pt x="11040" y="37535"/>
                </a:lnTo>
                <a:lnTo>
                  <a:pt x="11305" y="37270"/>
                </a:lnTo>
                <a:lnTo>
                  <a:pt x="11614" y="37005"/>
                </a:lnTo>
                <a:lnTo>
                  <a:pt x="11923" y="36784"/>
                </a:lnTo>
                <a:lnTo>
                  <a:pt x="12320" y="36607"/>
                </a:lnTo>
                <a:lnTo>
                  <a:pt x="12762" y="36431"/>
                </a:lnTo>
                <a:lnTo>
                  <a:pt x="13203" y="36298"/>
                </a:lnTo>
                <a:lnTo>
                  <a:pt x="13689" y="36166"/>
                </a:lnTo>
                <a:lnTo>
                  <a:pt x="14219" y="36077"/>
                </a:lnTo>
                <a:lnTo>
                  <a:pt x="14793" y="36033"/>
                </a:lnTo>
                <a:lnTo>
                  <a:pt x="16074" y="36033"/>
                </a:lnTo>
                <a:lnTo>
                  <a:pt x="16692" y="36077"/>
                </a:lnTo>
                <a:lnTo>
                  <a:pt x="17310" y="36166"/>
                </a:lnTo>
                <a:lnTo>
                  <a:pt x="17973" y="36298"/>
                </a:lnTo>
                <a:lnTo>
                  <a:pt x="18591" y="36431"/>
                </a:lnTo>
                <a:lnTo>
                  <a:pt x="19253" y="36607"/>
                </a:lnTo>
                <a:lnTo>
                  <a:pt x="19871" y="36828"/>
                </a:lnTo>
                <a:lnTo>
                  <a:pt x="20534" y="37049"/>
                </a:lnTo>
                <a:lnTo>
                  <a:pt x="21858" y="37623"/>
                </a:lnTo>
                <a:lnTo>
                  <a:pt x="23139" y="38285"/>
                </a:lnTo>
                <a:lnTo>
                  <a:pt x="24464" y="39080"/>
                </a:lnTo>
                <a:lnTo>
                  <a:pt x="25789" y="39919"/>
                </a:lnTo>
                <a:lnTo>
                  <a:pt x="30337" y="33339"/>
                </a:lnTo>
                <a:lnTo>
                  <a:pt x="29586" y="32765"/>
                </a:lnTo>
                <a:lnTo>
                  <a:pt x="28791" y="32191"/>
                </a:lnTo>
                <a:lnTo>
                  <a:pt x="27952" y="31661"/>
                </a:lnTo>
                <a:lnTo>
                  <a:pt x="27158" y="31176"/>
                </a:lnTo>
                <a:lnTo>
                  <a:pt x="26274" y="30734"/>
                </a:lnTo>
                <a:lnTo>
                  <a:pt x="25391" y="30293"/>
                </a:lnTo>
                <a:lnTo>
                  <a:pt x="24508" y="29939"/>
                </a:lnTo>
                <a:lnTo>
                  <a:pt x="23581" y="29586"/>
                </a:lnTo>
                <a:lnTo>
                  <a:pt x="22653" y="29277"/>
                </a:lnTo>
                <a:lnTo>
                  <a:pt x="21726" y="29012"/>
                </a:lnTo>
                <a:lnTo>
                  <a:pt x="20710" y="28791"/>
                </a:lnTo>
                <a:lnTo>
                  <a:pt x="19739" y="28615"/>
                </a:lnTo>
                <a:lnTo>
                  <a:pt x="18723" y="28438"/>
                </a:lnTo>
                <a:lnTo>
                  <a:pt x="17663" y="28350"/>
                </a:lnTo>
                <a:lnTo>
                  <a:pt x="16604" y="28305"/>
                </a:lnTo>
                <a:lnTo>
                  <a:pt x="15544" y="28261"/>
                </a:lnTo>
                <a:close/>
                <a:moveTo>
                  <a:pt x="166566" y="37711"/>
                </a:moveTo>
                <a:lnTo>
                  <a:pt x="165462" y="37755"/>
                </a:lnTo>
                <a:lnTo>
                  <a:pt x="164358" y="37888"/>
                </a:lnTo>
                <a:lnTo>
                  <a:pt x="163254" y="38064"/>
                </a:lnTo>
                <a:lnTo>
                  <a:pt x="162239" y="38374"/>
                </a:lnTo>
                <a:lnTo>
                  <a:pt x="161267" y="38727"/>
                </a:lnTo>
                <a:lnTo>
                  <a:pt x="160340" y="39124"/>
                </a:lnTo>
                <a:lnTo>
                  <a:pt x="159501" y="39654"/>
                </a:lnTo>
                <a:lnTo>
                  <a:pt x="158706" y="40228"/>
                </a:lnTo>
                <a:lnTo>
                  <a:pt x="157955" y="40891"/>
                </a:lnTo>
                <a:lnTo>
                  <a:pt x="157646" y="41244"/>
                </a:lnTo>
                <a:lnTo>
                  <a:pt x="157337" y="41597"/>
                </a:lnTo>
                <a:lnTo>
                  <a:pt x="157028" y="41995"/>
                </a:lnTo>
                <a:lnTo>
                  <a:pt x="156763" y="42392"/>
                </a:lnTo>
                <a:lnTo>
                  <a:pt x="156542" y="42834"/>
                </a:lnTo>
                <a:lnTo>
                  <a:pt x="156321" y="43275"/>
                </a:lnTo>
                <a:lnTo>
                  <a:pt x="156100" y="43717"/>
                </a:lnTo>
                <a:lnTo>
                  <a:pt x="155924" y="44202"/>
                </a:lnTo>
                <a:lnTo>
                  <a:pt x="155791" y="44688"/>
                </a:lnTo>
                <a:lnTo>
                  <a:pt x="155659" y="45218"/>
                </a:lnTo>
                <a:lnTo>
                  <a:pt x="155571" y="45748"/>
                </a:lnTo>
                <a:lnTo>
                  <a:pt x="155482" y="46278"/>
                </a:lnTo>
                <a:lnTo>
                  <a:pt x="155438" y="46808"/>
                </a:lnTo>
                <a:lnTo>
                  <a:pt x="155438" y="47382"/>
                </a:lnTo>
                <a:lnTo>
                  <a:pt x="155438" y="47514"/>
                </a:lnTo>
                <a:lnTo>
                  <a:pt x="155438" y="48044"/>
                </a:lnTo>
                <a:lnTo>
                  <a:pt x="155482" y="48574"/>
                </a:lnTo>
                <a:lnTo>
                  <a:pt x="155526" y="49060"/>
                </a:lnTo>
                <a:lnTo>
                  <a:pt x="155659" y="49546"/>
                </a:lnTo>
                <a:lnTo>
                  <a:pt x="155747" y="50031"/>
                </a:lnTo>
                <a:lnTo>
                  <a:pt x="155880" y="50429"/>
                </a:lnTo>
                <a:lnTo>
                  <a:pt x="156056" y="50870"/>
                </a:lnTo>
                <a:lnTo>
                  <a:pt x="156233" y="51268"/>
                </a:lnTo>
                <a:lnTo>
                  <a:pt x="156675" y="52018"/>
                </a:lnTo>
                <a:lnTo>
                  <a:pt x="157160" y="52681"/>
                </a:lnTo>
                <a:lnTo>
                  <a:pt x="157734" y="53299"/>
                </a:lnTo>
                <a:lnTo>
                  <a:pt x="158397" y="53829"/>
                </a:lnTo>
                <a:lnTo>
                  <a:pt x="159059" y="54359"/>
                </a:lnTo>
                <a:lnTo>
                  <a:pt x="159766" y="54800"/>
                </a:lnTo>
                <a:lnTo>
                  <a:pt x="160516" y="55198"/>
                </a:lnTo>
                <a:lnTo>
                  <a:pt x="161311" y="55551"/>
                </a:lnTo>
                <a:lnTo>
                  <a:pt x="162106" y="55860"/>
                </a:lnTo>
                <a:lnTo>
                  <a:pt x="162901" y="56169"/>
                </a:lnTo>
                <a:lnTo>
                  <a:pt x="164535" y="56699"/>
                </a:lnTo>
                <a:lnTo>
                  <a:pt x="166919" y="57406"/>
                </a:lnTo>
                <a:lnTo>
                  <a:pt x="168023" y="57759"/>
                </a:lnTo>
                <a:lnTo>
                  <a:pt x="168951" y="58112"/>
                </a:lnTo>
                <a:lnTo>
                  <a:pt x="169348" y="58333"/>
                </a:lnTo>
                <a:lnTo>
                  <a:pt x="169745" y="58554"/>
                </a:lnTo>
                <a:lnTo>
                  <a:pt x="170055" y="58775"/>
                </a:lnTo>
                <a:lnTo>
                  <a:pt x="170320" y="58995"/>
                </a:lnTo>
                <a:lnTo>
                  <a:pt x="170540" y="59260"/>
                </a:lnTo>
                <a:lnTo>
                  <a:pt x="170717" y="59570"/>
                </a:lnTo>
                <a:lnTo>
                  <a:pt x="170805" y="59879"/>
                </a:lnTo>
                <a:lnTo>
                  <a:pt x="170849" y="60232"/>
                </a:lnTo>
                <a:lnTo>
                  <a:pt x="170849" y="60320"/>
                </a:lnTo>
                <a:lnTo>
                  <a:pt x="170849" y="60585"/>
                </a:lnTo>
                <a:lnTo>
                  <a:pt x="170805" y="60806"/>
                </a:lnTo>
                <a:lnTo>
                  <a:pt x="170717" y="61027"/>
                </a:lnTo>
                <a:lnTo>
                  <a:pt x="170629" y="61248"/>
                </a:lnTo>
                <a:lnTo>
                  <a:pt x="170496" y="61468"/>
                </a:lnTo>
                <a:lnTo>
                  <a:pt x="170364" y="61645"/>
                </a:lnTo>
                <a:lnTo>
                  <a:pt x="170187" y="61822"/>
                </a:lnTo>
                <a:lnTo>
                  <a:pt x="169966" y="61954"/>
                </a:lnTo>
                <a:lnTo>
                  <a:pt x="169745" y="62131"/>
                </a:lnTo>
                <a:lnTo>
                  <a:pt x="169481" y="62263"/>
                </a:lnTo>
                <a:lnTo>
                  <a:pt x="169171" y="62351"/>
                </a:lnTo>
                <a:lnTo>
                  <a:pt x="168818" y="62440"/>
                </a:lnTo>
                <a:lnTo>
                  <a:pt x="168067" y="62572"/>
                </a:lnTo>
                <a:lnTo>
                  <a:pt x="167228" y="62616"/>
                </a:lnTo>
                <a:lnTo>
                  <a:pt x="166654" y="62572"/>
                </a:lnTo>
                <a:lnTo>
                  <a:pt x="166124" y="62528"/>
                </a:lnTo>
                <a:lnTo>
                  <a:pt x="165550" y="62484"/>
                </a:lnTo>
                <a:lnTo>
                  <a:pt x="164976" y="62351"/>
                </a:lnTo>
                <a:lnTo>
                  <a:pt x="163784" y="62087"/>
                </a:lnTo>
                <a:lnTo>
                  <a:pt x="162548" y="61689"/>
                </a:lnTo>
                <a:lnTo>
                  <a:pt x="161311" y="61159"/>
                </a:lnTo>
                <a:lnTo>
                  <a:pt x="160075" y="60541"/>
                </a:lnTo>
                <a:lnTo>
                  <a:pt x="158838" y="59790"/>
                </a:lnTo>
                <a:lnTo>
                  <a:pt x="157602" y="58951"/>
                </a:lnTo>
                <a:lnTo>
                  <a:pt x="153893" y="64648"/>
                </a:lnTo>
                <a:lnTo>
                  <a:pt x="154643" y="65222"/>
                </a:lnTo>
                <a:lnTo>
                  <a:pt x="155438" y="65752"/>
                </a:lnTo>
                <a:lnTo>
                  <a:pt x="156233" y="66282"/>
                </a:lnTo>
                <a:lnTo>
                  <a:pt x="157028" y="66723"/>
                </a:lnTo>
                <a:lnTo>
                  <a:pt x="157867" y="67121"/>
                </a:lnTo>
                <a:lnTo>
                  <a:pt x="158662" y="67518"/>
                </a:lnTo>
                <a:lnTo>
                  <a:pt x="159501" y="67871"/>
                </a:lnTo>
                <a:lnTo>
                  <a:pt x="160340" y="68136"/>
                </a:lnTo>
                <a:lnTo>
                  <a:pt x="161179" y="68401"/>
                </a:lnTo>
                <a:lnTo>
                  <a:pt x="162018" y="68666"/>
                </a:lnTo>
                <a:lnTo>
                  <a:pt x="162857" y="68843"/>
                </a:lnTo>
                <a:lnTo>
                  <a:pt x="163696" y="68975"/>
                </a:lnTo>
                <a:lnTo>
                  <a:pt x="164535" y="69108"/>
                </a:lnTo>
                <a:lnTo>
                  <a:pt x="165374" y="69196"/>
                </a:lnTo>
                <a:lnTo>
                  <a:pt x="166169" y="69240"/>
                </a:lnTo>
                <a:lnTo>
                  <a:pt x="166963" y="69284"/>
                </a:lnTo>
                <a:lnTo>
                  <a:pt x="168200" y="69240"/>
                </a:lnTo>
                <a:lnTo>
                  <a:pt x="169392" y="69108"/>
                </a:lnTo>
                <a:lnTo>
                  <a:pt x="170496" y="68931"/>
                </a:lnTo>
                <a:lnTo>
                  <a:pt x="171600" y="68666"/>
                </a:lnTo>
                <a:lnTo>
                  <a:pt x="172616" y="68357"/>
                </a:lnTo>
                <a:lnTo>
                  <a:pt x="173587" y="67915"/>
                </a:lnTo>
                <a:lnTo>
                  <a:pt x="174470" y="67430"/>
                </a:lnTo>
                <a:lnTo>
                  <a:pt x="174912" y="67165"/>
                </a:lnTo>
                <a:lnTo>
                  <a:pt x="175309" y="66900"/>
                </a:lnTo>
                <a:lnTo>
                  <a:pt x="175663" y="66547"/>
                </a:lnTo>
                <a:lnTo>
                  <a:pt x="176060" y="66237"/>
                </a:lnTo>
                <a:lnTo>
                  <a:pt x="176369" y="65884"/>
                </a:lnTo>
                <a:lnTo>
                  <a:pt x="176723" y="65487"/>
                </a:lnTo>
                <a:lnTo>
                  <a:pt x="176987" y="65133"/>
                </a:lnTo>
                <a:lnTo>
                  <a:pt x="177297" y="64692"/>
                </a:lnTo>
                <a:lnTo>
                  <a:pt x="177517" y="64250"/>
                </a:lnTo>
                <a:lnTo>
                  <a:pt x="177738" y="63809"/>
                </a:lnTo>
                <a:lnTo>
                  <a:pt x="177959" y="63323"/>
                </a:lnTo>
                <a:lnTo>
                  <a:pt x="178136" y="62837"/>
                </a:lnTo>
                <a:lnTo>
                  <a:pt x="178312" y="62307"/>
                </a:lnTo>
                <a:lnTo>
                  <a:pt x="178445" y="61777"/>
                </a:lnTo>
                <a:lnTo>
                  <a:pt x="178533" y="61203"/>
                </a:lnTo>
                <a:lnTo>
                  <a:pt x="178577" y="60629"/>
                </a:lnTo>
                <a:lnTo>
                  <a:pt x="178621" y="60055"/>
                </a:lnTo>
                <a:lnTo>
                  <a:pt x="178666" y="59393"/>
                </a:lnTo>
                <a:lnTo>
                  <a:pt x="178666" y="59305"/>
                </a:lnTo>
                <a:lnTo>
                  <a:pt x="178621" y="58775"/>
                </a:lnTo>
                <a:lnTo>
                  <a:pt x="178577" y="58289"/>
                </a:lnTo>
                <a:lnTo>
                  <a:pt x="178533" y="57803"/>
                </a:lnTo>
                <a:lnTo>
                  <a:pt x="178445" y="57362"/>
                </a:lnTo>
                <a:lnTo>
                  <a:pt x="178312" y="56920"/>
                </a:lnTo>
                <a:lnTo>
                  <a:pt x="178180" y="56523"/>
                </a:lnTo>
                <a:lnTo>
                  <a:pt x="178003" y="56125"/>
                </a:lnTo>
                <a:lnTo>
                  <a:pt x="177827" y="55728"/>
                </a:lnTo>
                <a:lnTo>
                  <a:pt x="177385" y="55021"/>
                </a:lnTo>
                <a:lnTo>
                  <a:pt x="176855" y="54359"/>
                </a:lnTo>
                <a:lnTo>
                  <a:pt x="176281" y="53741"/>
                </a:lnTo>
                <a:lnTo>
                  <a:pt x="175663" y="53211"/>
                </a:lnTo>
                <a:lnTo>
                  <a:pt x="174956" y="52725"/>
                </a:lnTo>
                <a:lnTo>
                  <a:pt x="174206" y="52283"/>
                </a:lnTo>
                <a:lnTo>
                  <a:pt x="173455" y="51842"/>
                </a:lnTo>
                <a:lnTo>
                  <a:pt x="172660" y="51489"/>
                </a:lnTo>
                <a:lnTo>
                  <a:pt x="171865" y="51135"/>
                </a:lnTo>
                <a:lnTo>
                  <a:pt x="171070" y="50826"/>
                </a:lnTo>
                <a:lnTo>
                  <a:pt x="169436" y="50252"/>
                </a:lnTo>
                <a:lnTo>
                  <a:pt x="167052" y="49457"/>
                </a:lnTo>
                <a:lnTo>
                  <a:pt x="166036" y="49060"/>
                </a:lnTo>
                <a:lnTo>
                  <a:pt x="165109" y="48618"/>
                </a:lnTo>
                <a:lnTo>
                  <a:pt x="164667" y="48442"/>
                </a:lnTo>
                <a:lnTo>
                  <a:pt x="164314" y="48221"/>
                </a:lnTo>
                <a:lnTo>
                  <a:pt x="164005" y="47956"/>
                </a:lnTo>
                <a:lnTo>
                  <a:pt x="163740" y="47735"/>
                </a:lnTo>
                <a:lnTo>
                  <a:pt x="163519" y="47470"/>
                </a:lnTo>
                <a:lnTo>
                  <a:pt x="163342" y="47205"/>
                </a:lnTo>
                <a:lnTo>
                  <a:pt x="163254" y="46896"/>
                </a:lnTo>
                <a:lnTo>
                  <a:pt x="163210" y="46587"/>
                </a:lnTo>
                <a:lnTo>
                  <a:pt x="163210" y="46499"/>
                </a:lnTo>
                <a:lnTo>
                  <a:pt x="163254" y="46057"/>
                </a:lnTo>
                <a:lnTo>
                  <a:pt x="163342" y="45836"/>
                </a:lnTo>
                <a:lnTo>
                  <a:pt x="163431" y="45660"/>
                </a:lnTo>
                <a:lnTo>
                  <a:pt x="163519" y="45483"/>
                </a:lnTo>
                <a:lnTo>
                  <a:pt x="163696" y="45306"/>
                </a:lnTo>
                <a:lnTo>
                  <a:pt x="164049" y="44997"/>
                </a:lnTo>
                <a:lnTo>
                  <a:pt x="164491" y="44732"/>
                </a:lnTo>
                <a:lnTo>
                  <a:pt x="165021" y="44556"/>
                </a:lnTo>
                <a:lnTo>
                  <a:pt x="165683" y="44423"/>
                </a:lnTo>
                <a:lnTo>
                  <a:pt x="166434" y="44379"/>
                </a:lnTo>
                <a:lnTo>
                  <a:pt x="167273" y="44423"/>
                </a:lnTo>
                <a:lnTo>
                  <a:pt x="168200" y="44556"/>
                </a:lnTo>
                <a:lnTo>
                  <a:pt x="169216" y="44821"/>
                </a:lnTo>
                <a:lnTo>
                  <a:pt x="170231" y="45130"/>
                </a:lnTo>
                <a:lnTo>
                  <a:pt x="171335" y="45571"/>
                </a:lnTo>
                <a:lnTo>
                  <a:pt x="172439" y="46057"/>
                </a:lnTo>
                <a:lnTo>
                  <a:pt x="173543" y="46587"/>
                </a:lnTo>
                <a:lnTo>
                  <a:pt x="174647" y="47249"/>
                </a:lnTo>
                <a:lnTo>
                  <a:pt x="177959" y="41244"/>
                </a:lnTo>
                <a:lnTo>
                  <a:pt x="177341" y="40846"/>
                </a:lnTo>
                <a:lnTo>
                  <a:pt x="176678" y="40449"/>
                </a:lnTo>
                <a:lnTo>
                  <a:pt x="176016" y="40096"/>
                </a:lnTo>
                <a:lnTo>
                  <a:pt x="175354" y="39742"/>
                </a:lnTo>
                <a:lnTo>
                  <a:pt x="174647" y="39433"/>
                </a:lnTo>
                <a:lnTo>
                  <a:pt x="173941" y="39168"/>
                </a:lnTo>
                <a:lnTo>
                  <a:pt x="173234" y="38903"/>
                </a:lnTo>
                <a:lnTo>
                  <a:pt x="172483" y="38638"/>
                </a:lnTo>
                <a:lnTo>
                  <a:pt x="171777" y="38418"/>
                </a:lnTo>
                <a:lnTo>
                  <a:pt x="171026" y="38241"/>
                </a:lnTo>
                <a:lnTo>
                  <a:pt x="170275" y="38109"/>
                </a:lnTo>
                <a:lnTo>
                  <a:pt x="169525" y="37976"/>
                </a:lnTo>
                <a:lnTo>
                  <a:pt x="168774" y="37844"/>
                </a:lnTo>
                <a:lnTo>
                  <a:pt x="168067" y="37799"/>
                </a:lnTo>
                <a:lnTo>
                  <a:pt x="167317" y="37755"/>
                </a:lnTo>
                <a:lnTo>
                  <a:pt x="166566" y="37711"/>
                </a:lnTo>
                <a:close/>
                <a:moveTo>
                  <a:pt x="49943" y="37623"/>
                </a:moveTo>
                <a:lnTo>
                  <a:pt x="49104" y="37667"/>
                </a:lnTo>
                <a:lnTo>
                  <a:pt x="48265" y="37799"/>
                </a:lnTo>
                <a:lnTo>
                  <a:pt x="47426" y="37932"/>
                </a:lnTo>
                <a:lnTo>
                  <a:pt x="46631" y="38109"/>
                </a:lnTo>
                <a:lnTo>
                  <a:pt x="45881" y="38329"/>
                </a:lnTo>
                <a:lnTo>
                  <a:pt x="45086" y="38594"/>
                </a:lnTo>
                <a:lnTo>
                  <a:pt x="44379" y="38859"/>
                </a:lnTo>
                <a:lnTo>
                  <a:pt x="43673" y="39168"/>
                </a:lnTo>
                <a:lnTo>
                  <a:pt x="42966" y="39522"/>
                </a:lnTo>
                <a:lnTo>
                  <a:pt x="42304" y="39919"/>
                </a:lnTo>
                <a:lnTo>
                  <a:pt x="41642" y="40317"/>
                </a:lnTo>
                <a:lnTo>
                  <a:pt x="41023" y="40758"/>
                </a:lnTo>
                <a:lnTo>
                  <a:pt x="40405" y="41244"/>
                </a:lnTo>
                <a:lnTo>
                  <a:pt x="39831" y="41774"/>
                </a:lnTo>
                <a:lnTo>
                  <a:pt x="39301" y="42259"/>
                </a:lnTo>
                <a:lnTo>
                  <a:pt x="38771" y="42834"/>
                </a:lnTo>
                <a:lnTo>
                  <a:pt x="38285" y="43408"/>
                </a:lnTo>
                <a:lnTo>
                  <a:pt x="37844" y="44026"/>
                </a:lnTo>
                <a:lnTo>
                  <a:pt x="37402" y="44644"/>
                </a:lnTo>
                <a:lnTo>
                  <a:pt x="37005" y="45262"/>
                </a:lnTo>
                <a:lnTo>
                  <a:pt x="36652" y="45925"/>
                </a:lnTo>
                <a:lnTo>
                  <a:pt x="36298" y="46631"/>
                </a:lnTo>
                <a:lnTo>
                  <a:pt x="35989" y="47338"/>
                </a:lnTo>
                <a:lnTo>
                  <a:pt x="35724" y="48044"/>
                </a:lnTo>
                <a:lnTo>
                  <a:pt x="35503" y="48795"/>
                </a:lnTo>
                <a:lnTo>
                  <a:pt x="35283" y="49546"/>
                </a:lnTo>
                <a:lnTo>
                  <a:pt x="35106" y="50296"/>
                </a:lnTo>
                <a:lnTo>
                  <a:pt x="34974" y="51091"/>
                </a:lnTo>
                <a:lnTo>
                  <a:pt x="34885" y="51886"/>
                </a:lnTo>
                <a:lnTo>
                  <a:pt x="34841" y="52681"/>
                </a:lnTo>
                <a:lnTo>
                  <a:pt x="34797" y="53476"/>
                </a:lnTo>
                <a:lnTo>
                  <a:pt x="34797" y="53608"/>
                </a:lnTo>
                <a:lnTo>
                  <a:pt x="34841" y="54403"/>
                </a:lnTo>
                <a:lnTo>
                  <a:pt x="34885" y="55198"/>
                </a:lnTo>
                <a:lnTo>
                  <a:pt x="34974" y="55993"/>
                </a:lnTo>
                <a:lnTo>
                  <a:pt x="35106" y="56788"/>
                </a:lnTo>
                <a:lnTo>
                  <a:pt x="35283" y="57538"/>
                </a:lnTo>
                <a:lnTo>
                  <a:pt x="35503" y="58289"/>
                </a:lnTo>
                <a:lnTo>
                  <a:pt x="35724" y="59040"/>
                </a:lnTo>
                <a:lnTo>
                  <a:pt x="35989" y="59746"/>
                </a:lnTo>
                <a:lnTo>
                  <a:pt x="36298" y="60453"/>
                </a:lnTo>
                <a:lnTo>
                  <a:pt x="36652" y="61115"/>
                </a:lnTo>
                <a:lnTo>
                  <a:pt x="37005" y="61777"/>
                </a:lnTo>
                <a:lnTo>
                  <a:pt x="37402" y="62440"/>
                </a:lnTo>
                <a:lnTo>
                  <a:pt x="37844" y="63058"/>
                </a:lnTo>
                <a:lnTo>
                  <a:pt x="38330" y="63632"/>
                </a:lnTo>
                <a:lnTo>
                  <a:pt x="38815" y="64206"/>
                </a:lnTo>
                <a:lnTo>
                  <a:pt x="39301" y="64780"/>
                </a:lnTo>
                <a:lnTo>
                  <a:pt x="39875" y="65266"/>
                </a:lnTo>
                <a:lnTo>
                  <a:pt x="40405" y="65796"/>
                </a:lnTo>
                <a:lnTo>
                  <a:pt x="41023" y="66237"/>
                </a:lnTo>
                <a:lnTo>
                  <a:pt x="41642" y="66679"/>
                </a:lnTo>
                <a:lnTo>
                  <a:pt x="42260" y="67076"/>
                </a:lnTo>
                <a:lnTo>
                  <a:pt x="42966" y="67474"/>
                </a:lnTo>
                <a:lnTo>
                  <a:pt x="43629" y="67827"/>
                </a:lnTo>
                <a:lnTo>
                  <a:pt x="44335" y="68136"/>
                </a:lnTo>
                <a:lnTo>
                  <a:pt x="45086" y="68401"/>
                </a:lnTo>
                <a:lnTo>
                  <a:pt x="45837" y="68666"/>
                </a:lnTo>
                <a:lnTo>
                  <a:pt x="46587" y="68887"/>
                </a:lnTo>
                <a:lnTo>
                  <a:pt x="47382" y="69064"/>
                </a:lnTo>
                <a:lnTo>
                  <a:pt x="48177" y="69196"/>
                </a:lnTo>
                <a:lnTo>
                  <a:pt x="49016" y="69284"/>
                </a:lnTo>
                <a:lnTo>
                  <a:pt x="49855" y="69373"/>
                </a:lnTo>
                <a:lnTo>
                  <a:pt x="50694" y="69373"/>
                </a:lnTo>
                <a:lnTo>
                  <a:pt x="51798" y="69328"/>
                </a:lnTo>
                <a:lnTo>
                  <a:pt x="52858" y="69284"/>
                </a:lnTo>
                <a:lnTo>
                  <a:pt x="53873" y="69152"/>
                </a:lnTo>
                <a:lnTo>
                  <a:pt x="54801" y="68975"/>
                </a:lnTo>
                <a:lnTo>
                  <a:pt x="55684" y="68754"/>
                </a:lnTo>
                <a:lnTo>
                  <a:pt x="56523" y="68445"/>
                </a:lnTo>
                <a:lnTo>
                  <a:pt x="57362" y="68136"/>
                </a:lnTo>
                <a:lnTo>
                  <a:pt x="58113" y="67783"/>
                </a:lnTo>
                <a:lnTo>
                  <a:pt x="58819" y="67430"/>
                </a:lnTo>
                <a:lnTo>
                  <a:pt x="59526" y="66988"/>
                </a:lnTo>
                <a:lnTo>
                  <a:pt x="60188" y="66547"/>
                </a:lnTo>
                <a:lnTo>
                  <a:pt x="60806" y="66017"/>
                </a:lnTo>
                <a:lnTo>
                  <a:pt x="61425" y="65531"/>
                </a:lnTo>
                <a:lnTo>
                  <a:pt x="62043" y="64957"/>
                </a:lnTo>
                <a:lnTo>
                  <a:pt x="62617" y="64383"/>
                </a:lnTo>
                <a:lnTo>
                  <a:pt x="63147" y="63809"/>
                </a:lnTo>
                <a:lnTo>
                  <a:pt x="58113" y="58686"/>
                </a:lnTo>
                <a:lnTo>
                  <a:pt x="57318" y="59393"/>
                </a:lnTo>
                <a:lnTo>
                  <a:pt x="56523" y="60011"/>
                </a:lnTo>
                <a:lnTo>
                  <a:pt x="55728" y="60585"/>
                </a:lnTo>
                <a:lnTo>
                  <a:pt x="54889" y="61027"/>
                </a:lnTo>
                <a:lnTo>
                  <a:pt x="54447" y="61248"/>
                </a:lnTo>
                <a:lnTo>
                  <a:pt x="54050" y="61424"/>
                </a:lnTo>
                <a:lnTo>
                  <a:pt x="53564" y="61557"/>
                </a:lnTo>
                <a:lnTo>
                  <a:pt x="53123" y="61689"/>
                </a:lnTo>
                <a:lnTo>
                  <a:pt x="52637" y="61777"/>
                </a:lnTo>
                <a:lnTo>
                  <a:pt x="52151" y="61866"/>
                </a:lnTo>
                <a:lnTo>
                  <a:pt x="51621" y="61910"/>
                </a:lnTo>
                <a:lnTo>
                  <a:pt x="51091" y="61910"/>
                </a:lnTo>
                <a:lnTo>
                  <a:pt x="50208" y="61866"/>
                </a:lnTo>
                <a:lnTo>
                  <a:pt x="49413" y="61733"/>
                </a:lnTo>
                <a:lnTo>
                  <a:pt x="48619" y="61557"/>
                </a:lnTo>
                <a:lnTo>
                  <a:pt x="47868" y="61248"/>
                </a:lnTo>
                <a:lnTo>
                  <a:pt x="47205" y="60894"/>
                </a:lnTo>
                <a:lnTo>
                  <a:pt x="46543" y="60497"/>
                </a:lnTo>
                <a:lnTo>
                  <a:pt x="45969" y="60011"/>
                </a:lnTo>
                <a:lnTo>
                  <a:pt x="45439" y="59437"/>
                </a:lnTo>
                <a:lnTo>
                  <a:pt x="44953" y="58863"/>
                </a:lnTo>
                <a:lnTo>
                  <a:pt x="44556" y="58201"/>
                </a:lnTo>
                <a:lnTo>
                  <a:pt x="44203" y="57494"/>
                </a:lnTo>
                <a:lnTo>
                  <a:pt x="43894" y="56788"/>
                </a:lnTo>
                <a:lnTo>
                  <a:pt x="43673" y="55993"/>
                </a:lnTo>
                <a:lnTo>
                  <a:pt x="43496" y="55198"/>
                </a:lnTo>
                <a:lnTo>
                  <a:pt x="43364" y="54359"/>
                </a:lnTo>
                <a:lnTo>
                  <a:pt x="43364" y="53476"/>
                </a:lnTo>
                <a:lnTo>
                  <a:pt x="43364" y="53387"/>
                </a:lnTo>
                <a:lnTo>
                  <a:pt x="43364" y="52548"/>
                </a:lnTo>
                <a:lnTo>
                  <a:pt x="43496" y="51709"/>
                </a:lnTo>
                <a:lnTo>
                  <a:pt x="43673" y="50959"/>
                </a:lnTo>
                <a:lnTo>
                  <a:pt x="43894" y="50164"/>
                </a:lnTo>
                <a:lnTo>
                  <a:pt x="44203" y="49457"/>
                </a:lnTo>
                <a:lnTo>
                  <a:pt x="44556" y="48751"/>
                </a:lnTo>
                <a:lnTo>
                  <a:pt x="44953" y="48133"/>
                </a:lnTo>
                <a:lnTo>
                  <a:pt x="45439" y="47514"/>
                </a:lnTo>
                <a:lnTo>
                  <a:pt x="45925" y="46984"/>
                </a:lnTo>
                <a:lnTo>
                  <a:pt x="46499" y="46499"/>
                </a:lnTo>
                <a:lnTo>
                  <a:pt x="47117" y="46101"/>
                </a:lnTo>
                <a:lnTo>
                  <a:pt x="47780" y="45748"/>
                </a:lnTo>
                <a:lnTo>
                  <a:pt x="48442" y="45439"/>
                </a:lnTo>
                <a:lnTo>
                  <a:pt x="49193" y="45218"/>
                </a:lnTo>
                <a:lnTo>
                  <a:pt x="49943" y="45130"/>
                </a:lnTo>
                <a:lnTo>
                  <a:pt x="50738" y="45086"/>
                </a:lnTo>
                <a:lnTo>
                  <a:pt x="51312" y="45086"/>
                </a:lnTo>
                <a:lnTo>
                  <a:pt x="51842" y="45130"/>
                </a:lnTo>
                <a:lnTo>
                  <a:pt x="52372" y="45218"/>
                </a:lnTo>
                <a:lnTo>
                  <a:pt x="52858" y="45306"/>
                </a:lnTo>
                <a:lnTo>
                  <a:pt x="53344" y="45439"/>
                </a:lnTo>
                <a:lnTo>
                  <a:pt x="53785" y="45571"/>
                </a:lnTo>
                <a:lnTo>
                  <a:pt x="54227" y="45748"/>
                </a:lnTo>
                <a:lnTo>
                  <a:pt x="54668" y="45969"/>
                </a:lnTo>
                <a:lnTo>
                  <a:pt x="55463" y="46455"/>
                </a:lnTo>
                <a:lnTo>
                  <a:pt x="56214" y="47029"/>
                </a:lnTo>
                <a:lnTo>
                  <a:pt x="56965" y="47691"/>
                </a:lnTo>
                <a:lnTo>
                  <a:pt x="57715" y="48442"/>
                </a:lnTo>
                <a:lnTo>
                  <a:pt x="63014" y="42745"/>
                </a:lnTo>
                <a:lnTo>
                  <a:pt x="62440" y="42127"/>
                </a:lnTo>
                <a:lnTo>
                  <a:pt x="61866" y="41597"/>
                </a:lnTo>
                <a:lnTo>
                  <a:pt x="61292" y="41067"/>
                </a:lnTo>
                <a:lnTo>
                  <a:pt x="60718" y="40581"/>
                </a:lnTo>
                <a:lnTo>
                  <a:pt x="60056" y="40140"/>
                </a:lnTo>
                <a:lnTo>
                  <a:pt x="59393" y="39698"/>
                </a:lnTo>
                <a:lnTo>
                  <a:pt x="58731" y="39301"/>
                </a:lnTo>
                <a:lnTo>
                  <a:pt x="57980" y="38992"/>
                </a:lnTo>
                <a:lnTo>
                  <a:pt x="57229" y="38638"/>
                </a:lnTo>
                <a:lnTo>
                  <a:pt x="56435" y="38374"/>
                </a:lnTo>
                <a:lnTo>
                  <a:pt x="55596" y="38153"/>
                </a:lnTo>
                <a:lnTo>
                  <a:pt x="54757" y="37976"/>
                </a:lnTo>
                <a:lnTo>
                  <a:pt x="53829" y="37799"/>
                </a:lnTo>
                <a:lnTo>
                  <a:pt x="52858" y="37711"/>
                </a:lnTo>
                <a:lnTo>
                  <a:pt x="51842" y="37623"/>
                </a:lnTo>
                <a:close/>
                <a:moveTo>
                  <a:pt x="80545" y="37623"/>
                </a:moveTo>
                <a:lnTo>
                  <a:pt x="79662" y="37667"/>
                </a:lnTo>
                <a:lnTo>
                  <a:pt x="78823" y="37799"/>
                </a:lnTo>
                <a:lnTo>
                  <a:pt x="77984" y="37932"/>
                </a:lnTo>
                <a:lnTo>
                  <a:pt x="77189" y="38109"/>
                </a:lnTo>
                <a:lnTo>
                  <a:pt x="76350" y="38329"/>
                </a:lnTo>
                <a:lnTo>
                  <a:pt x="75599" y="38550"/>
                </a:lnTo>
                <a:lnTo>
                  <a:pt x="74849" y="38859"/>
                </a:lnTo>
                <a:lnTo>
                  <a:pt x="74098" y="39168"/>
                </a:lnTo>
                <a:lnTo>
                  <a:pt x="73392" y="39522"/>
                </a:lnTo>
                <a:lnTo>
                  <a:pt x="72685" y="39919"/>
                </a:lnTo>
                <a:lnTo>
                  <a:pt x="72023" y="40317"/>
                </a:lnTo>
                <a:lnTo>
                  <a:pt x="71360" y="40758"/>
                </a:lnTo>
                <a:lnTo>
                  <a:pt x="70742" y="41244"/>
                </a:lnTo>
                <a:lnTo>
                  <a:pt x="70124" y="41730"/>
                </a:lnTo>
                <a:lnTo>
                  <a:pt x="69594" y="42259"/>
                </a:lnTo>
                <a:lnTo>
                  <a:pt x="69020" y="42834"/>
                </a:lnTo>
                <a:lnTo>
                  <a:pt x="68534" y="43408"/>
                </a:lnTo>
                <a:lnTo>
                  <a:pt x="68048" y="43982"/>
                </a:lnTo>
                <a:lnTo>
                  <a:pt x="67607" y="44600"/>
                </a:lnTo>
                <a:lnTo>
                  <a:pt x="67165" y="45262"/>
                </a:lnTo>
                <a:lnTo>
                  <a:pt x="66768" y="45925"/>
                </a:lnTo>
                <a:lnTo>
                  <a:pt x="66414" y="46587"/>
                </a:lnTo>
                <a:lnTo>
                  <a:pt x="66105" y="47294"/>
                </a:lnTo>
                <a:lnTo>
                  <a:pt x="65840" y="48044"/>
                </a:lnTo>
                <a:lnTo>
                  <a:pt x="65575" y="48751"/>
                </a:lnTo>
                <a:lnTo>
                  <a:pt x="65355" y="49501"/>
                </a:lnTo>
                <a:lnTo>
                  <a:pt x="65178" y="50296"/>
                </a:lnTo>
                <a:lnTo>
                  <a:pt x="65046" y="51091"/>
                </a:lnTo>
                <a:lnTo>
                  <a:pt x="64957" y="51886"/>
                </a:lnTo>
                <a:lnTo>
                  <a:pt x="64869" y="52681"/>
                </a:lnTo>
                <a:lnTo>
                  <a:pt x="64869" y="53476"/>
                </a:lnTo>
                <a:lnTo>
                  <a:pt x="64869" y="53608"/>
                </a:lnTo>
                <a:lnTo>
                  <a:pt x="64869" y="54403"/>
                </a:lnTo>
                <a:lnTo>
                  <a:pt x="64957" y="55242"/>
                </a:lnTo>
                <a:lnTo>
                  <a:pt x="65046" y="56037"/>
                </a:lnTo>
                <a:lnTo>
                  <a:pt x="65178" y="56788"/>
                </a:lnTo>
                <a:lnTo>
                  <a:pt x="65355" y="57582"/>
                </a:lnTo>
                <a:lnTo>
                  <a:pt x="65575" y="58333"/>
                </a:lnTo>
                <a:lnTo>
                  <a:pt x="65796" y="59040"/>
                </a:lnTo>
                <a:lnTo>
                  <a:pt x="66105" y="59790"/>
                </a:lnTo>
                <a:lnTo>
                  <a:pt x="66414" y="60453"/>
                </a:lnTo>
                <a:lnTo>
                  <a:pt x="66768" y="61159"/>
                </a:lnTo>
                <a:lnTo>
                  <a:pt x="67165" y="61822"/>
                </a:lnTo>
                <a:lnTo>
                  <a:pt x="67563" y="62440"/>
                </a:lnTo>
                <a:lnTo>
                  <a:pt x="68004" y="63058"/>
                </a:lnTo>
                <a:lnTo>
                  <a:pt x="68490" y="63676"/>
                </a:lnTo>
                <a:lnTo>
                  <a:pt x="69020" y="64250"/>
                </a:lnTo>
                <a:lnTo>
                  <a:pt x="69550" y="64780"/>
                </a:lnTo>
                <a:lnTo>
                  <a:pt x="70124" y="65310"/>
                </a:lnTo>
                <a:lnTo>
                  <a:pt x="70698" y="65796"/>
                </a:lnTo>
                <a:lnTo>
                  <a:pt x="71316" y="66282"/>
                </a:lnTo>
                <a:lnTo>
                  <a:pt x="71934" y="66679"/>
                </a:lnTo>
                <a:lnTo>
                  <a:pt x="72641" y="67121"/>
                </a:lnTo>
                <a:lnTo>
                  <a:pt x="73303" y="67474"/>
                </a:lnTo>
                <a:lnTo>
                  <a:pt x="74010" y="67827"/>
                </a:lnTo>
                <a:lnTo>
                  <a:pt x="74760" y="68136"/>
                </a:lnTo>
                <a:lnTo>
                  <a:pt x="75511" y="68445"/>
                </a:lnTo>
                <a:lnTo>
                  <a:pt x="76306" y="68666"/>
                </a:lnTo>
                <a:lnTo>
                  <a:pt x="77101" y="68887"/>
                </a:lnTo>
                <a:lnTo>
                  <a:pt x="77896" y="69064"/>
                </a:lnTo>
                <a:lnTo>
                  <a:pt x="78735" y="69196"/>
                </a:lnTo>
                <a:lnTo>
                  <a:pt x="79574" y="69284"/>
                </a:lnTo>
                <a:lnTo>
                  <a:pt x="80457" y="69373"/>
                </a:lnTo>
                <a:lnTo>
                  <a:pt x="82179" y="69373"/>
                </a:lnTo>
                <a:lnTo>
                  <a:pt x="83062" y="69284"/>
                </a:lnTo>
                <a:lnTo>
                  <a:pt x="83901" y="69196"/>
                </a:lnTo>
                <a:lnTo>
                  <a:pt x="84740" y="69064"/>
                </a:lnTo>
                <a:lnTo>
                  <a:pt x="85579" y="68887"/>
                </a:lnTo>
                <a:lnTo>
                  <a:pt x="86374" y="68666"/>
                </a:lnTo>
                <a:lnTo>
                  <a:pt x="87169" y="68401"/>
                </a:lnTo>
                <a:lnTo>
                  <a:pt x="87920" y="68136"/>
                </a:lnTo>
                <a:lnTo>
                  <a:pt x="88670" y="67827"/>
                </a:lnTo>
                <a:lnTo>
                  <a:pt x="89377" y="67474"/>
                </a:lnTo>
                <a:lnTo>
                  <a:pt x="90083" y="67076"/>
                </a:lnTo>
                <a:lnTo>
                  <a:pt x="90746" y="66679"/>
                </a:lnTo>
                <a:lnTo>
                  <a:pt x="91364" y="66237"/>
                </a:lnTo>
                <a:lnTo>
                  <a:pt x="91982" y="65752"/>
                </a:lnTo>
                <a:lnTo>
                  <a:pt x="92600" y="65266"/>
                </a:lnTo>
                <a:lnTo>
                  <a:pt x="93175" y="64736"/>
                </a:lnTo>
                <a:lnTo>
                  <a:pt x="93704" y="64162"/>
                </a:lnTo>
                <a:lnTo>
                  <a:pt x="94234" y="63588"/>
                </a:lnTo>
                <a:lnTo>
                  <a:pt x="94676" y="63014"/>
                </a:lnTo>
                <a:lnTo>
                  <a:pt x="95162" y="62351"/>
                </a:lnTo>
                <a:lnTo>
                  <a:pt x="95559" y="61733"/>
                </a:lnTo>
                <a:lnTo>
                  <a:pt x="95957" y="61071"/>
                </a:lnTo>
                <a:lnTo>
                  <a:pt x="96310" y="60364"/>
                </a:lnTo>
                <a:lnTo>
                  <a:pt x="96619" y="59658"/>
                </a:lnTo>
                <a:lnTo>
                  <a:pt x="96928" y="58951"/>
                </a:lnTo>
                <a:lnTo>
                  <a:pt x="97149" y="58201"/>
                </a:lnTo>
                <a:lnTo>
                  <a:pt x="97370" y="57450"/>
                </a:lnTo>
                <a:lnTo>
                  <a:pt x="97546" y="56699"/>
                </a:lnTo>
                <a:lnTo>
                  <a:pt x="97679" y="55904"/>
                </a:lnTo>
                <a:lnTo>
                  <a:pt x="97811" y="55110"/>
                </a:lnTo>
                <a:lnTo>
                  <a:pt x="97855" y="54315"/>
                </a:lnTo>
                <a:lnTo>
                  <a:pt x="97900" y="53476"/>
                </a:lnTo>
                <a:lnTo>
                  <a:pt x="97900" y="53387"/>
                </a:lnTo>
                <a:lnTo>
                  <a:pt x="97855" y="52548"/>
                </a:lnTo>
                <a:lnTo>
                  <a:pt x="97811" y="51753"/>
                </a:lnTo>
                <a:lnTo>
                  <a:pt x="97723" y="50959"/>
                </a:lnTo>
                <a:lnTo>
                  <a:pt x="97546" y="50164"/>
                </a:lnTo>
                <a:lnTo>
                  <a:pt x="97370" y="49413"/>
                </a:lnTo>
                <a:lnTo>
                  <a:pt x="97193" y="48662"/>
                </a:lnTo>
                <a:lnTo>
                  <a:pt x="96928" y="47912"/>
                </a:lnTo>
                <a:lnTo>
                  <a:pt x="96619" y="47205"/>
                </a:lnTo>
                <a:lnTo>
                  <a:pt x="96310" y="46499"/>
                </a:lnTo>
                <a:lnTo>
                  <a:pt x="95957" y="45836"/>
                </a:lnTo>
                <a:lnTo>
                  <a:pt x="95603" y="45174"/>
                </a:lnTo>
                <a:lnTo>
                  <a:pt x="95162" y="44512"/>
                </a:lnTo>
                <a:lnTo>
                  <a:pt x="94720" y="43937"/>
                </a:lnTo>
                <a:lnTo>
                  <a:pt x="94234" y="43319"/>
                </a:lnTo>
                <a:lnTo>
                  <a:pt x="93749" y="42745"/>
                </a:lnTo>
                <a:lnTo>
                  <a:pt x="93219" y="42215"/>
                </a:lnTo>
                <a:lnTo>
                  <a:pt x="92645" y="41685"/>
                </a:lnTo>
                <a:lnTo>
                  <a:pt x="92026" y="41200"/>
                </a:lnTo>
                <a:lnTo>
                  <a:pt x="91408" y="40714"/>
                </a:lnTo>
                <a:lnTo>
                  <a:pt x="90790" y="40272"/>
                </a:lnTo>
                <a:lnTo>
                  <a:pt x="90128" y="39875"/>
                </a:lnTo>
                <a:lnTo>
                  <a:pt x="89421" y="39477"/>
                </a:lnTo>
                <a:lnTo>
                  <a:pt x="88715" y="39168"/>
                </a:lnTo>
                <a:lnTo>
                  <a:pt x="87964" y="38815"/>
                </a:lnTo>
                <a:lnTo>
                  <a:pt x="87213" y="38550"/>
                </a:lnTo>
                <a:lnTo>
                  <a:pt x="86462" y="38329"/>
                </a:lnTo>
                <a:lnTo>
                  <a:pt x="85668" y="38109"/>
                </a:lnTo>
                <a:lnTo>
                  <a:pt x="84829" y="37932"/>
                </a:lnTo>
                <a:lnTo>
                  <a:pt x="84034" y="37799"/>
                </a:lnTo>
                <a:lnTo>
                  <a:pt x="83151" y="37667"/>
                </a:lnTo>
                <a:lnTo>
                  <a:pt x="82312" y="37623"/>
                </a:lnTo>
                <a:close/>
                <a:moveTo>
                  <a:pt x="233510" y="59525"/>
                </a:moveTo>
                <a:lnTo>
                  <a:pt x="233245" y="60585"/>
                </a:lnTo>
                <a:lnTo>
                  <a:pt x="232936" y="61601"/>
                </a:lnTo>
                <a:lnTo>
                  <a:pt x="232583" y="62661"/>
                </a:lnTo>
                <a:lnTo>
                  <a:pt x="232142" y="63720"/>
                </a:lnTo>
                <a:lnTo>
                  <a:pt x="231656" y="64736"/>
                </a:lnTo>
                <a:lnTo>
                  <a:pt x="231126" y="65752"/>
                </a:lnTo>
                <a:lnTo>
                  <a:pt x="230552" y="66723"/>
                </a:lnTo>
                <a:lnTo>
                  <a:pt x="229934" y="67650"/>
                </a:lnTo>
                <a:lnTo>
                  <a:pt x="229139" y="68710"/>
                </a:lnTo>
                <a:lnTo>
                  <a:pt x="229713" y="69858"/>
                </a:lnTo>
                <a:lnTo>
                  <a:pt x="230066" y="70653"/>
                </a:lnTo>
                <a:lnTo>
                  <a:pt x="230508" y="71448"/>
                </a:lnTo>
                <a:lnTo>
                  <a:pt x="230993" y="72199"/>
                </a:lnTo>
                <a:lnTo>
                  <a:pt x="231567" y="72949"/>
                </a:lnTo>
                <a:lnTo>
                  <a:pt x="232142" y="73700"/>
                </a:lnTo>
                <a:lnTo>
                  <a:pt x="232760" y="74451"/>
                </a:lnTo>
                <a:lnTo>
                  <a:pt x="233422" y="75157"/>
                </a:lnTo>
                <a:lnTo>
                  <a:pt x="234129" y="75864"/>
                </a:lnTo>
                <a:lnTo>
                  <a:pt x="234879" y="76526"/>
                </a:lnTo>
                <a:lnTo>
                  <a:pt x="235630" y="77145"/>
                </a:lnTo>
                <a:lnTo>
                  <a:pt x="236425" y="77763"/>
                </a:lnTo>
                <a:lnTo>
                  <a:pt x="237220" y="78337"/>
                </a:lnTo>
                <a:lnTo>
                  <a:pt x="238059" y="78867"/>
                </a:lnTo>
                <a:lnTo>
                  <a:pt x="238898" y="79352"/>
                </a:lnTo>
                <a:lnTo>
                  <a:pt x="239737" y="79838"/>
                </a:lnTo>
                <a:lnTo>
                  <a:pt x="240620" y="80236"/>
                </a:lnTo>
                <a:lnTo>
                  <a:pt x="241503" y="80633"/>
                </a:lnTo>
                <a:lnTo>
                  <a:pt x="241547" y="80633"/>
                </a:lnTo>
                <a:lnTo>
                  <a:pt x="242430" y="80236"/>
                </a:lnTo>
                <a:lnTo>
                  <a:pt x="243314" y="79838"/>
                </a:lnTo>
                <a:lnTo>
                  <a:pt x="244153" y="79352"/>
                </a:lnTo>
                <a:lnTo>
                  <a:pt x="244992" y="78867"/>
                </a:lnTo>
                <a:lnTo>
                  <a:pt x="245831" y="78337"/>
                </a:lnTo>
                <a:lnTo>
                  <a:pt x="246626" y="77763"/>
                </a:lnTo>
                <a:lnTo>
                  <a:pt x="247420" y="77145"/>
                </a:lnTo>
                <a:lnTo>
                  <a:pt x="248171" y="76526"/>
                </a:lnTo>
                <a:lnTo>
                  <a:pt x="248922" y="75864"/>
                </a:lnTo>
                <a:lnTo>
                  <a:pt x="249628" y="75157"/>
                </a:lnTo>
                <a:lnTo>
                  <a:pt x="250291" y="74451"/>
                </a:lnTo>
                <a:lnTo>
                  <a:pt x="250909" y="73700"/>
                </a:lnTo>
                <a:lnTo>
                  <a:pt x="251483" y="72949"/>
                </a:lnTo>
                <a:lnTo>
                  <a:pt x="252013" y="72199"/>
                </a:lnTo>
                <a:lnTo>
                  <a:pt x="252543" y="71448"/>
                </a:lnTo>
                <a:lnTo>
                  <a:pt x="252984" y="70653"/>
                </a:lnTo>
                <a:lnTo>
                  <a:pt x="253338" y="69858"/>
                </a:lnTo>
                <a:lnTo>
                  <a:pt x="253912" y="68710"/>
                </a:lnTo>
                <a:lnTo>
                  <a:pt x="253117" y="67650"/>
                </a:lnTo>
                <a:lnTo>
                  <a:pt x="252499" y="66723"/>
                </a:lnTo>
                <a:lnTo>
                  <a:pt x="251925" y="65752"/>
                </a:lnTo>
                <a:lnTo>
                  <a:pt x="251395" y="64736"/>
                </a:lnTo>
                <a:lnTo>
                  <a:pt x="250909" y="63720"/>
                </a:lnTo>
                <a:lnTo>
                  <a:pt x="250467" y="62661"/>
                </a:lnTo>
                <a:lnTo>
                  <a:pt x="250114" y="61601"/>
                </a:lnTo>
                <a:lnTo>
                  <a:pt x="249805" y="60585"/>
                </a:lnTo>
                <a:lnTo>
                  <a:pt x="249540" y="59525"/>
                </a:lnTo>
                <a:lnTo>
                  <a:pt x="244992" y="59525"/>
                </a:lnTo>
                <a:lnTo>
                  <a:pt x="245168" y="60409"/>
                </a:lnTo>
                <a:lnTo>
                  <a:pt x="245389" y="61380"/>
                </a:lnTo>
                <a:lnTo>
                  <a:pt x="245654" y="62484"/>
                </a:lnTo>
                <a:lnTo>
                  <a:pt x="246051" y="63676"/>
                </a:lnTo>
                <a:lnTo>
                  <a:pt x="246537" y="64957"/>
                </a:lnTo>
                <a:lnTo>
                  <a:pt x="247155" y="66282"/>
                </a:lnTo>
                <a:lnTo>
                  <a:pt x="247862" y="67695"/>
                </a:lnTo>
                <a:lnTo>
                  <a:pt x="248259" y="68401"/>
                </a:lnTo>
                <a:lnTo>
                  <a:pt x="248701" y="69108"/>
                </a:lnTo>
                <a:lnTo>
                  <a:pt x="248083" y="70035"/>
                </a:lnTo>
                <a:lnTo>
                  <a:pt x="247332" y="71007"/>
                </a:lnTo>
                <a:lnTo>
                  <a:pt x="246537" y="71890"/>
                </a:lnTo>
                <a:lnTo>
                  <a:pt x="245654" y="72773"/>
                </a:lnTo>
                <a:lnTo>
                  <a:pt x="244683" y="73612"/>
                </a:lnTo>
                <a:lnTo>
                  <a:pt x="243667" y="74407"/>
                </a:lnTo>
                <a:lnTo>
                  <a:pt x="242607" y="75069"/>
                </a:lnTo>
                <a:lnTo>
                  <a:pt x="241547" y="75687"/>
                </a:lnTo>
                <a:lnTo>
                  <a:pt x="241503" y="75687"/>
                </a:lnTo>
                <a:lnTo>
                  <a:pt x="240443" y="75069"/>
                </a:lnTo>
                <a:lnTo>
                  <a:pt x="239384" y="74407"/>
                </a:lnTo>
                <a:lnTo>
                  <a:pt x="238368" y="73612"/>
                </a:lnTo>
                <a:lnTo>
                  <a:pt x="237396" y="72773"/>
                </a:lnTo>
                <a:lnTo>
                  <a:pt x="236513" y="71890"/>
                </a:lnTo>
                <a:lnTo>
                  <a:pt x="235718" y="71007"/>
                </a:lnTo>
                <a:lnTo>
                  <a:pt x="234968" y="70035"/>
                </a:lnTo>
                <a:lnTo>
                  <a:pt x="234349" y="69108"/>
                </a:lnTo>
                <a:lnTo>
                  <a:pt x="234791" y="68401"/>
                </a:lnTo>
                <a:lnTo>
                  <a:pt x="235188" y="67695"/>
                </a:lnTo>
                <a:lnTo>
                  <a:pt x="235895" y="66282"/>
                </a:lnTo>
                <a:lnTo>
                  <a:pt x="236513" y="64957"/>
                </a:lnTo>
                <a:lnTo>
                  <a:pt x="236999" y="63676"/>
                </a:lnTo>
                <a:lnTo>
                  <a:pt x="237352" y="62484"/>
                </a:lnTo>
                <a:lnTo>
                  <a:pt x="237661" y="61380"/>
                </a:lnTo>
                <a:lnTo>
                  <a:pt x="237882" y="60409"/>
                </a:lnTo>
                <a:lnTo>
                  <a:pt x="238059" y="5952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2637234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 and image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CD89AE3-2AEF-0347-A246-072CAB2193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xmlns="" id="{0C679EE5-E4FB-2F47-A07D-0CD86447CC8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3365327 w 6096000"/>
              <a:gd name="connsiteY3" fmla="*/ 6858000 h 6858000"/>
              <a:gd name="connsiteX4" fmla="*/ 3349444 w 6096000"/>
              <a:gd name="connsiteY4" fmla="*/ 6819873 h 6858000"/>
              <a:gd name="connsiteX5" fmla="*/ 3330374 w 6096000"/>
              <a:gd name="connsiteY5" fmla="*/ 6783326 h 6858000"/>
              <a:gd name="connsiteX6" fmla="*/ 3319245 w 6096000"/>
              <a:gd name="connsiteY6" fmla="*/ 6764255 h 6858000"/>
              <a:gd name="connsiteX7" fmla="*/ 3308129 w 6096000"/>
              <a:gd name="connsiteY7" fmla="*/ 6746778 h 6858000"/>
              <a:gd name="connsiteX8" fmla="*/ 3295420 w 6096000"/>
              <a:gd name="connsiteY8" fmla="*/ 6729302 h 6858000"/>
              <a:gd name="connsiteX9" fmla="*/ 3281117 w 6096000"/>
              <a:gd name="connsiteY9" fmla="*/ 6711825 h 6858000"/>
              <a:gd name="connsiteX10" fmla="*/ 3255685 w 6096000"/>
              <a:gd name="connsiteY10" fmla="*/ 6684813 h 6858000"/>
              <a:gd name="connsiteX11" fmla="*/ 3228687 w 6096000"/>
              <a:gd name="connsiteY11" fmla="*/ 6659381 h 6858000"/>
              <a:gd name="connsiteX12" fmla="*/ 3198488 w 6096000"/>
              <a:gd name="connsiteY12" fmla="*/ 6637137 h 6858000"/>
              <a:gd name="connsiteX13" fmla="*/ 3165128 w 6096000"/>
              <a:gd name="connsiteY13" fmla="*/ 6618080 h 6858000"/>
              <a:gd name="connsiteX14" fmla="*/ 3131755 w 6096000"/>
              <a:gd name="connsiteY14" fmla="*/ 6602183 h 6858000"/>
              <a:gd name="connsiteX15" fmla="*/ 3096801 w 6096000"/>
              <a:gd name="connsiteY15" fmla="*/ 6589474 h 6858000"/>
              <a:gd name="connsiteX16" fmla="*/ 3060254 w 6096000"/>
              <a:gd name="connsiteY16" fmla="*/ 6579939 h 6858000"/>
              <a:gd name="connsiteX17" fmla="*/ 3023707 w 6096000"/>
              <a:gd name="connsiteY17" fmla="*/ 6573578 h 6858000"/>
              <a:gd name="connsiteX18" fmla="*/ 3014172 w 6096000"/>
              <a:gd name="connsiteY18" fmla="*/ 6571998 h 6858000"/>
              <a:gd name="connsiteX19" fmla="*/ 2972870 w 6096000"/>
              <a:gd name="connsiteY19" fmla="*/ 6571998 h 6858000"/>
              <a:gd name="connsiteX20" fmla="*/ 2952206 w 6096000"/>
              <a:gd name="connsiteY20" fmla="*/ 6573578 h 6858000"/>
              <a:gd name="connsiteX21" fmla="*/ 2931556 w 6096000"/>
              <a:gd name="connsiteY21" fmla="*/ 6578345 h 6858000"/>
              <a:gd name="connsiteX22" fmla="*/ 2890241 w 6096000"/>
              <a:gd name="connsiteY22" fmla="*/ 6586300 h 6858000"/>
              <a:gd name="connsiteX23" fmla="*/ 2850520 w 6096000"/>
              <a:gd name="connsiteY23" fmla="*/ 6597416 h 6858000"/>
              <a:gd name="connsiteX24" fmla="*/ 2810799 w 6096000"/>
              <a:gd name="connsiteY24" fmla="*/ 6608545 h 6858000"/>
              <a:gd name="connsiteX25" fmla="*/ 2790135 w 6096000"/>
              <a:gd name="connsiteY25" fmla="*/ 6611719 h 6858000"/>
              <a:gd name="connsiteX26" fmla="*/ 2769484 w 6096000"/>
              <a:gd name="connsiteY26" fmla="*/ 6616486 h 6858000"/>
              <a:gd name="connsiteX27" fmla="*/ 2748833 w 6096000"/>
              <a:gd name="connsiteY27" fmla="*/ 6618080 h 6858000"/>
              <a:gd name="connsiteX28" fmla="*/ 2728169 w 6096000"/>
              <a:gd name="connsiteY28" fmla="*/ 6619660 h 6858000"/>
              <a:gd name="connsiteX29" fmla="*/ 2707518 w 6096000"/>
              <a:gd name="connsiteY29" fmla="*/ 6618080 h 6858000"/>
              <a:gd name="connsiteX30" fmla="*/ 2686854 w 6096000"/>
              <a:gd name="connsiteY30" fmla="*/ 6616486 h 6858000"/>
              <a:gd name="connsiteX31" fmla="*/ 2672565 w 6096000"/>
              <a:gd name="connsiteY31" fmla="*/ 6613312 h 6858000"/>
              <a:gd name="connsiteX32" fmla="*/ 2658262 w 6096000"/>
              <a:gd name="connsiteY32" fmla="*/ 6608545 h 6858000"/>
              <a:gd name="connsiteX33" fmla="*/ 2645553 w 6096000"/>
              <a:gd name="connsiteY33" fmla="*/ 6605357 h 6858000"/>
              <a:gd name="connsiteX34" fmla="*/ 2632830 w 6096000"/>
              <a:gd name="connsiteY34" fmla="*/ 6599009 h 6858000"/>
              <a:gd name="connsiteX35" fmla="*/ 2609006 w 6096000"/>
              <a:gd name="connsiteY35" fmla="*/ 6586300 h 6858000"/>
              <a:gd name="connsiteX36" fmla="*/ 2588341 w 6096000"/>
              <a:gd name="connsiteY36" fmla="*/ 6568810 h 6858000"/>
              <a:gd name="connsiteX37" fmla="*/ 2567691 w 6096000"/>
              <a:gd name="connsiteY37" fmla="*/ 6549753 h 6858000"/>
              <a:gd name="connsiteX38" fmla="*/ 2550214 w 6096000"/>
              <a:gd name="connsiteY38" fmla="*/ 6529089 h 6858000"/>
              <a:gd name="connsiteX39" fmla="*/ 2534317 w 6096000"/>
              <a:gd name="connsiteY39" fmla="*/ 6505264 h 6858000"/>
              <a:gd name="connsiteX40" fmla="*/ 2520028 w 6096000"/>
              <a:gd name="connsiteY40" fmla="*/ 6479833 h 6858000"/>
              <a:gd name="connsiteX41" fmla="*/ 2508899 w 6096000"/>
              <a:gd name="connsiteY41" fmla="*/ 6454414 h 6858000"/>
              <a:gd name="connsiteX42" fmla="*/ 2499364 w 6096000"/>
              <a:gd name="connsiteY42" fmla="*/ 6425809 h 6858000"/>
              <a:gd name="connsiteX43" fmla="*/ 2491423 w 6096000"/>
              <a:gd name="connsiteY43" fmla="*/ 6397217 h 6858000"/>
              <a:gd name="connsiteX44" fmla="*/ 2486655 w 6096000"/>
              <a:gd name="connsiteY44" fmla="*/ 6368611 h 6858000"/>
              <a:gd name="connsiteX45" fmla="*/ 2483481 w 6096000"/>
              <a:gd name="connsiteY45" fmla="*/ 6338425 h 6858000"/>
              <a:gd name="connsiteX46" fmla="*/ 2481887 w 6096000"/>
              <a:gd name="connsiteY46" fmla="*/ 6308239 h 6858000"/>
              <a:gd name="connsiteX47" fmla="*/ 2483481 w 6096000"/>
              <a:gd name="connsiteY47" fmla="*/ 6279634 h 6858000"/>
              <a:gd name="connsiteX48" fmla="*/ 2486655 w 6096000"/>
              <a:gd name="connsiteY48" fmla="*/ 6251028 h 6858000"/>
              <a:gd name="connsiteX49" fmla="*/ 2491423 w 6096000"/>
              <a:gd name="connsiteY49" fmla="*/ 6222436 h 6858000"/>
              <a:gd name="connsiteX50" fmla="*/ 2497784 w 6096000"/>
              <a:gd name="connsiteY50" fmla="*/ 6193830 h 6858000"/>
              <a:gd name="connsiteX51" fmla="*/ 2505725 w 6096000"/>
              <a:gd name="connsiteY51" fmla="*/ 6166818 h 6858000"/>
              <a:gd name="connsiteX52" fmla="*/ 2513667 w 6096000"/>
              <a:gd name="connsiteY52" fmla="*/ 6138226 h 6858000"/>
              <a:gd name="connsiteX53" fmla="*/ 2532737 w 6096000"/>
              <a:gd name="connsiteY53" fmla="*/ 6084202 h 6858000"/>
              <a:gd name="connsiteX54" fmla="*/ 2553388 w 6096000"/>
              <a:gd name="connsiteY54" fmla="*/ 6030178 h 6858000"/>
              <a:gd name="connsiteX55" fmla="*/ 2575632 w 6096000"/>
              <a:gd name="connsiteY55" fmla="*/ 5976154 h 6858000"/>
              <a:gd name="connsiteX56" fmla="*/ 2596297 w 6096000"/>
              <a:gd name="connsiteY56" fmla="*/ 5922130 h 6858000"/>
              <a:gd name="connsiteX57" fmla="*/ 2615353 w 6096000"/>
              <a:gd name="connsiteY57" fmla="*/ 5868106 h 6858000"/>
              <a:gd name="connsiteX58" fmla="*/ 2624889 w 6096000"/>
              <a:gd name="connsiteY58" fmla="*/ 5839501 h 6858000"/>
              <a:gd name="connsiteX59" fmla="*/ 2631250 w 6096000"/>
              <a:gd name="connsiteY59" fmla="*/ 5812489 h 6858000"/>
              <a:gd name="connsiteX60" fmla="*/ 2637598 w 6096000"/>
              <a:gd name="connsiteY60" fmla="*/ 5783897 h 6858000"/>
              <a:gd name="connsiteX61" fmla="*/ 2642365 w 6096000"/>
              <a:gd name="connsiteY61" fmla="*/ 5755291 h 6858000"/>
              <a:gd name="connsiteX62" fmla="*/ 2645553 w 6096000"/>
              <a:gd name="connsiteY62" fmla="*/ 5725105 h 6858000"/>
              <a:gd name="connsiteX63" fmla="*/ 2647133 w 6096000"/>
              <a:gd name="connsiteY63" fmla="*/ 5694906 h 6858000"/>
              <a:gd name="connsiteX64" fmla="*/ 2647133 w 6096000"/>
              <a:gd name="connsiteY64" fmla="*/ 5666314 h 6858000"/>
              <a:gd name="connsiteX65" fmla="*/ 2643959 w 6096000"/>
              <a:gd name="connsiteY65" fmla="*/ 5636114 h 6858000"/>
              <a:gd name="connsiteX66" fmla="*/ 2640785 w 6096000"/>
              <a:gd name="connsiteY66" fmla="*/ 5607522 h 6858000"/>
              <a:gd name="connsiteX67" fmla="*/ 2634424 w 6096000"/>
              <a:gd name="connsiteY67" fmla="*/ 5578916 h 6858000"/>
              <a:gd name="connsiteX68" fmla="*/ 2626482 w 6096000"/>
              <a:gd name="connsiteY68" fmla="*/ 5550324 h 6858000"/>
              <a:gd name="connsiteX69" fmla="*/ 2615353 w 6096000"/>
              <a:gd name="connsiteY69" fmla="*/ 5524892 h 6858000"/>
              <a:gd name="connsiteX70" fmla="*/ 2602644 w 6096000"/>
              <a:gd name="connsiteY70" fmla="*/ 5499474 h 6858000"/>
              <a:gd name="connsiteX71" fmla="*/ 2588341 w 6096000"/>
              <a:gd name="connsiteY71" fmla="*/ 5477230 h 6858000"/>
              <a:gd name="connsiteX72" fmla="*/ 2570865 w 6096000"/>
              <a:gd name="connsiteY72" fmla="*/ 5454985 h 6858000"/>
              <a:gd name="connsiteX73" fmla="*/ 2551808 w 6096000"/>
              <a:gd name="connsiteY73" fmla="*/ 5435915 h 6858000"/>
              <a:gd name="connsiteX74" fmla="*/ 2529564 w 6096000"/>
              <a:gd name="connsiteY74" fmla="*/ 5418438 h 6858000"/>
              <a:gd name="connsiteX75" fmla="*/ 2504132 w 6096000"/>
              <a:gd name="connsiteY75" fmla="*/ 5404135 h 6858000"/>
              <a:gd name="connsiteX76" fmla="*/ 2488249 w 6096000"/>
              <a:gd name="connsiteY76" fmla="*/ 5397788 h 6858000"/>
              <a:gd name="connsiteX77" fmla="*/ 2470772 w 6096000"/>
              <a:gd name="connsiteY77" fmla="*/ 5391426 h 6858000"/>
              <a:gd name="connsiteX78" fmla="*/ 2453296 w 6096000"/>
              <a:gd name="connsiteY78" fmla="*/ 5385065 h 6858000"/>
              <a:gd name="connsiteX79" fmla="*/ 2435805 w 6096000"/>
              <a:gd name="connsiteY79" fmla="*/ 5381891 h 6858000"/>
              <a:gd name="connsiteX80" fmla="*/ 2418328 w 6096000"/>
              <a:gd name="connsiteY80" fmla="*/ 5378717 h 6858000"/>
              <a:gd name="connsiteX81" fmla="*/ 2399271 w 6096000"/>
              <a:gd name="connsiteY81" fmla="*/ 5377123 h 6858000"/>
              <a:gd name="connsiteX82" fmla="*/ 2362724 w 6096000"/>
              <a:gd name="connsiteY82" fmla="*/ 5377123 h 6858000"/>
              <a:gd name="connsiteX83" fmla="*/ 2326177 w 6096000"/>
              <a:gd name="connsiteY83" fmla="*/ 5378717 h 6858000"/>
              <a:gd name="connsiteX84" fmla="*/ 2288036 w 6096000"/>
              <a:gd name="connsiteY84" fmla="*/ 5383485 h 6858000"/>
              <a:gd name="connsiteX85" fmla="*/ 2211768 w 6096000"/>
              <a:gd name="connsiteY85" fmla="*/ 5396194 h 6858000"/>
              <a:gd name="connsiteX86" fmla="*/ 2173640 w 6096000"/>
              <a:gd name="connsiteY86" fmla="*/ 5402555 h 6858000"/>
              <a:gd name="connsiteX87" fmla="*/ 2135500 w 6096000"/>
              <a:gd name="connsiteY87" fmla="*/ 5407309 h 6858000"/>
              <a:gd name="connsiteX88" fmla="*/ 2098966 w 6096000"/>
              <a:gd name="connsiteY88" fmla="*/ 5410497 h 6858000"/>
              <a:gd name="connsiteX89" fmla="*/ 2062419 w 6096000"/>
              <a:gd name="connsiteY89" fmla="*/ 5412077 h 6858000"/>
              <a:gd name="connsiteX90" fmla="*/ 2025871 w 6096000"/>
              <a:gd name="connsiteY90" fmla="*/ 5408903 h 6858000"/>
              <a:gd name="connsiteX91" fmla="*/ 2008395 w 6096000"/>
              <a:gd name="connsiteY91" fmla="*/ 5407309 h 6858000"/>
              <a:gd name="connsiteX92" fmla="*/ 1990918 w 6096000"/>
              <a:gd name="connsiteY92" fmla="*/ 5402555 h 6858000"/>
              <a:gd name="connsiteX93" fmla="*/ 1973441 w 6096000"/>
              <a:gd name="connsiteY93" fmla="*/ 5397788 h 6858000"/>
              <a:gd name="connsiteX94" fmla="*/ 1957545 w 6096000"/>
              <a:gd name="connsiteY94" fmla="*/ 5391426 h 6858000"/>
              <a:gd name="connsiteX95" fmla="*/ 1941662 w 6096000"/>
              <a:gd name="connsiteY95" fmla="*/ 5385065 h 6858000"/>
              <a:gd name="connsiteX96" fmla="*/ 1925765 w 6096000"/>
              <a:gd name="connsiteY96" fmla="*/ 5375543 h 6858000"/>
              <a:gd name="connsiteX97" fmla="*/ 1911462 w 6096000"/>
              <a:gd name="connsiteY97" fmla="*/ 5366008 h 6858000"/>
              <a:gd name="connsiteX98" fmla="*/ 1898753 w 6096000"/>
              <a:gd name="connsiteY98" fmla="*/ 5356473 h 6858000"/>
              <a:gd name="connsiteX99" fmla="*/ 1887638 w 6096000"/>
              <a:gd name="connsiteY99" fmla="*/ 5345344 h 6858000"/>
              <a:gd name="connsiteX100" fmla="*/ 1878103 w 6096000"/>
              <a:gd name="connsiteY100" fmla="*/ 5334228 h 6858000"/>
              <a:gd name="connsiteX101" fmla="*/ 1870161 w 6096000"/>
              <a:gd name="connsiteY101" fmla="*/ 5321519 h 6858000"/>
              <a:gd name="connsiteX102" fmla="*/ 1862206 w 6096000"/>
              <a:gd name="connsiteY102" fmla="*/ 5308797 h 6858000"/>
              <a:gd name="connsiteX103" fmla="*/ 1854264 w 6096000"/>
              <a:gd name="connsiteY103" fmla="*/ 5296087 h 6858000"/>
              <a:gd name="connsiteX104" fmla="*/ 1849497 w 6096000"/>
              <a:gd name="connsiteY104" fmla="*/ 5281785 h 6858000"/>
              <a:gd name="connsiteX105" fmla="*/ 1843149 w 6096000"/>
              <a:gd name="connsiteY105" fmla="*/ 5267495 h 6858000"/>
              <a:gd name="connsiteX106" fmla="*/ 1839962 w 6096000"/>
              <a:gd name="connsiteY106" fmla="*/ 5251599 h 6858000"/>
              <a:gd name="connsiteX107" fmla="*/ 1833614 w 6096000"/>
              <a:gd name="connsiteY107" fmla="*/ 5219819 h 6858000"/>
              <a:gd name="connsiteX108" fmla="*/ 1830440 w 6096000"/>
              <a:gd name="connsiteY108" fmla="*/ 5188040 h 6858000"/>
              <a:gd name="connsiteX109" fmla="*/ 1830440 w 6096000"/>
              <a:gd name="connsiteY109" fmla="*/ 5153086 h 6858000"/>
              <a:gd name="connsiteX110" fmla="*/ 1832020 w 6096000"/>
              <a:gd name="connsiteY110" fmla="*/ 5118133 h 6858000"/>
              <a:gd name="connsiteX111" fmla="*/ 1835194 w 6096000"/>
              <a:gd name="connsiteY111" fmla="*/ 5081585 h 6858000"/>
              <a:gd name="connsiteX112" fmla="*/ 1839962 w 6096000"/>
              <a:gd name="connsiteY112" fmla="*/ 5045038 h 6858000"/>
              <a:gd name="connsiteX113" fmla="*/ 1847917 w 6096000"/>
              <a:gd name="connsiteY113" fmla="*/ 5008491 h 6858000"/>
              <a:gd name="connsiteX114" fmla="*/ 1862206 w 6096000"/>
              <a:gd name="connsiteY114" fmla="*/ 4938584 h 6858000"/>
              <a:gd name="connsiteX115" fmla="*/ 1878103 w 6096000"/>
              <a:gd name="connsiteY115" fmla="*/ 4870257 h 6858000"/>
              <a:gd name="connsiteX116" fmla="*/ 1889218 w 6096000"/>
              <a:gd name="connsiteY116" fmla="*/ 4817827 h 6858000"/>
              <a:gd name="connsiteX117" fmla="*/ 1893985 w 6096000"/>
              <a:gd name="connsiteY117" fmla="*/ 4786048 h 6858000"/>
              <a:gd name="connsiteX118" fmla="*/ 1898753 w 6096000"/>
              <a:gd name="connsiteY118" fmla="*/ 4754268 h 6858000"/>
              <a:gd name="connsiteX119" fmla="*/ 1901941 w 6096000"/>
              <a:gd name="connsiteY119" fmla="*/ 4720908 h 6858000"/>
              <a:gd name="connsiteX120" fmla="*/ 1905114 w 6096000"/>
              <a:gd name="connsiteY120" fmla="*/ 4685941 h 6858000"/>
              <a:gd name="connsiteX121" fmla="*/ 1905114 w 6096000"/>
              <a:gd name="connsiteY121" fmla="*/ 4649394 h 6858000"/>
              <a:gd name="connsiteX122" fmla="*/ 1905114 w 6096000"/>
              <a:gd name="connsiteY122" fmla="*/ 4614441 h 6858000"/>
              <a:gd name="connsiteX123" fmla="*/ 1901941 w 6096000"/>
              <a:gd name="connsiteY123" fmla="*/ 4579487 h 6858000"/>
              <a:gd name="connsiteX124" fmla="*/ 1895579 w 6096000"/>
              <a:gd name="connsiteY124" fmla="*/ 4546128 h 6858000"/>
              <a:gd name="connsiteX125" fmla="*/ 1887638 w 6096000"/>
              <a:gd name="connsiteY125" fmla="*/ 4514348 h 6858000"/>
              <a:gd name="connsiteX126" fmla="*/ 1882870 w 6096000"/>
              <a:gd name="connsiteY126" fmla="*/ 4498451 h 6858000"/>
              <a:gd name="connsiteX127" fmla="*/ 1876509 w 6096000"/>
              <a:gd name="connsiteY127" fmla="*/ 4484148 h 6858000"/>
              <a:gd name="connsiteX128" fmla="*/ 1870161 w 6096000"/>
              <a:gd name="connsiteY128" fmla="*/ 4469859 h 6858000"/>
              <a:gd name="connsiteX129" fmla="*/ 1862206 w 6096000"/>
              <a:gd name="connsiteY129" fmla="*/ 4457136 h 6858000"/>
              <a:gd name="connsiteX130" fmla="*/ 1852684 w 6096000"/>
              <a:gd name="connsiteY130" fmla="*/ 4444427 h 6858000"/>
              <a:gd name="connsiteX131" fmla="*/ 1843149 w 6096000"/>
              <a:gd name="connsiteY131" fmla="*/ 4431718 h 6858000"/>
              <a:gd name="connsiteX132" fmla="*/ 1833614 w 6096000"/>
              <a:gd name="connsiteY132" fmla="*/ 4420603 h 6858000"/>
              <a:gd name="connsiteX133" fmla="*/ 1822485 w 6096000"/>
              <a:gd name="connsiteY133" fmla="*/ 4411068 h 6858000"/>
              <a:gd name="connsiteX134" fmla="*/ 1809776 w 6096000"/>
              <a:gd name="connsiteY134" fmla="*/ 4401532 h 6858000"/>
              <a:gd name="connsiteX135" fmla="*/ 1795473 w 6096000"/>
              <a:gd name="connsiteY135" fmla="*/ 4393591 h 6858000"/>
              <a:gd name="connsiteX136" fmla="*/ 1779590 w 6096000"/>
              <a:gd name="connsiteY136" fmla="*/ 4387230 h 6858000"/>
              <a:gd name="connsiteX137" fmla="*/ 1763693 w 6096000"/>
              <a:gd name="connsiteY137" fmla="*/ 4380868 h 6858000"/>
              <a:gd name="connsiteX138" fmla="*/ 1747810 w 6096000"/>
              <a:gd name="connsiteY138" fmla="*/ 4376101 h 6858000"/>
              <a:gd name="connsiteX139" fmla="*/ 1733507 w 6096000"/>
              <a:gd name="connsiteY139" fmla="*/ 4372927 h 6858000"/>
              <a:gd name="connsiteX140" fmla="*/ 1717624 w 6096000"/>
              <a:gd name="connsiteY140" fmla="*/ 4371333 h 6858000"/>
              <a:gd name="connsiteX141" fmla="*/ 1703322 w 6096000"/>
              <a:gd name="connsiteY141" fmla="*/ 4369753 h 6858000"/>
              <a:gd name="connsiteX142" fmla="*/ 1687425 w 6096000"/>
              <a:gd name="connsiteY142" fmla="*/ 4371333 h 6858000"/>
              <a:gd name="connsiteX143" fmla="*/ 1673136 w 6096000"/>
              <a:gd name="connsiteY143" fmla="*/ 4371333 h 6858000"/>
              <a:gd name="connsiteX144" fmla="*/ 1644530 w 6096000"/>
              <a:gd name="connsiteY144" fmla="*/ 4377694 h 6858000"/>
              <a:gd name="connsiteX145" fmla="*/ 1614344 w 6096000"/>
              <a:gd name="connsiteY145" fmla="*/ 4387230 h 6858000"/>
              <a:gd name="connsiteX146" fmla="*/ 1587332 w 6096000"/>
              <a:gd name="connsiteY146" fmla="*/ 4398345 h 6858000"/>
              <a:gd name="connsiteX147" fmla="*/ 1558727 w 6096000"/>
              <a:gd name="connsiteY147" fmla="*/ 4412648 h 6858000"/>
              <a:gd name="connsiteX148" fmla="*/ 1530134 w 6096000"/>
              <a:gd name="connsiteY148" fmla="*/ 4428544 h 6858000"/>
              <a:gd name="connsiteX149" fmla="*/ 1503123 w 6096000"/>
              <a:gd name="connsiteY149" fmla="*/ 4444427 h 6858000"/>
              <a:gd name="connsiteX150" fmla="*/ 1447505 w 6096000"/>
              <a:gd name="connsiteY150" fmla="*/ 4477801 h 6858000"/>
              <a:gd name="connsiteX151" fmla="*/ 1418899 w 6096000"/>
              <a:gd name="connsiteY151" fmla="*/ 4493684 h 6858000"/>
              <a:gd name="connsiteX152" fmla="*/ 1390307 w 6096000"/>
              <a:gd name="connsiteY152" fmla="*/ 4506393 h 6858000"/>
              <a:gd name="connsiteX153" fmla="*/ 1361701 w 6096000"/>
              <a:gd name="connsiteY153" fmla="*/ 4519116 h 6858000"/>
              <a:gd name="connsiteX154" fmla="*/ 1333109 w 6096000"/>
              <a:gd name="connsiteY154" fmla="*/ 4527057 h 6858000"/>
              <a:gd name="connsiteX155" fmla="*/ 1318806 w 6096000"/>
              <a:gd name="connsiteY155" fmla="*/ 4530231 h 6858000"/>
              <a:gd name="connsiteX156" fmla="*/ 1304503 w 6096000"/>
              <a:gd name="connsiteY156" fmla="*/ 4531825 h 6858000"/>
              <a:gd name="connsiteX157" fmla="*/ 1290201 w 6096000"/>
              <a:gd name="connsiteY157" fmla="*/ 4531825 h 6858000"/>
              <a:gd name="connsiteX158" fmla="*/ 1275898 w 6096000"/>
              <a:gd name="connsiteY158" fmla="*/ 4530231 h 6858000"/>
              <a:gd name="connsiteX159" fmla="*/ 1263189 w 6096000"/>
              <a:gd name="connsiteY159" fmla="*/ 4527057 h 6858000"/>
              <a:gd name="connsiteX160" fmla="*/ 1248886 w 6096000"/>
              <a:gd name="connsiteY160" fmla="*/ 4522289 h 6858000"/>
              <a:gd name="connsiteX161" fmla="*/ 1236177 w 6096000"/>
              <a:gd name="connsiteY161" fmla="*/ 4517522 h 6858000"/>
              <a:gd name="connsiteX162" fmla="*/ 1223468 w 6096000"/>
              <a:gd name="connsiteY162" fmla="*/ 4511160 h 6858000"/>
              <a:gd name="connsiteX163" fmla="*/ 1210758 w 6096000"/>
              <a:gd name="connsiteY163" fmla="*/ 4503219 h 6858000"/>
              <a:gd name="connsiteX164" fmla="*/ 1198049 w 6096000"/>
              <a:gd name="connsiteY164" fmla="*/ 4493684 h 6858000"/>
              <a:gd name="connsiteX165" fmla="*/ 1172617 w 6096000"/>
              <a:gd name="connsiteY165" fmla="*/ 4474613 h 6858000"/>
              <a:gd name="connsiteX166" fmla="*/ 1148793 w 6096000"/>
              <a:gd name="connsiteY166" fmla="*/ 4450789 h 6858000"/>
              <a:gd name="connsiteX167" fmla="*/ 1126549 w 6096000"/>
              <a:gd name="connsiteY167" fmla="*/ 4425357 h 6858000"/>
              <a:gd name="connsiteX168" fmla="*/ 1104304 w 6096000"/>
              <a:gd name="connsiteY168" fmla="*/ 4396765 h 6858000"/>
              <a:gd name="connsiteX169" fmla="*/ 1083640 w 6096000"/>
              <a:gd name="connsiteY169" fmla="*/ 4368159 h 6858000"/>
              <a:gd name="connsiteX170" fmla="*/ 1062990 w 6096000"/>
              <a:gd name="connsiteY170" fmla="*/ 4336379 h 6858000"/>
              <a:gd name="connsiteX171" fmla="*/ 1043919 w 6096000"/>
              <a:gd name="connsiteY171" fmla="*/ 4306194 h 6858000"/>
              <a:gd name="connsiteX172" fmla="*/ 1007372 w 6096000"/>
              <a:gd name="connsiteY172" fmla="*/ 4245808 h 6858000"/>
              <a:gd name="connsiteX173" fmla="*/ 975592 w 6096000"/>
              <a:gd name="connsiteY173" fmla="*/ 4188610 h 6858000"/>
              <a:gd name="connsiteX174" fmla="*/ 958115 w 6096000"/>
              <a:gd name="connsiteY174" fmla="*/ 4158425 h 6858000"/>
              <a:gd name="connsiteX175" fmla="*/ 939045 w 6096000"/>
              <a:gd name="connsiteY175" fmla="*/ 4126645 h 6858000"/>
              <a:gd name="connsiteX176" fmla="*/ 916801 w 6096000"/>
              <a:gd name="connsiteY176" fmla="*/ 4093272 h 6858000"/>
              <a:gd name="connsiteX177" fmla="*/ 891382 w 6096000"/>
              <a:gd name="connsiteY177" fmla="*/ 4063086 h 6858000"/>
              <a:gd name="connsiteX178" fmla="*/ 878673 w 6096000"/>
              <a:gd name="connsiteY178" fmla="*/ 4047203 h 6858000"/>
              <a:gd name="connsiteX179" fmla="*/ 864370 w 6096000"/>
              <a:gd name="connsiteY179" fmla="*/ 4034494 h 6858000"/>
              <a:gd name="connsiteX180" fmla="*/ 850068 w 6096000"/>
              <a:gd name="connsiteY180" fmla="*/ 4021771 h 6858000"/>
              <a:gd name="connsiteX181" fmla="*/ 835765 w 6096000"/>
              <a:gd name="connsiteY181" fmla="*/ 4010656 h 6858000"/>
              <a:gd name="connsiteX182" fmla="*/ 819882 w 6096000"/>
              <a:gd name="connsiteY182" fmla="*/ 3999527 h 6858000"/>
              <a:gd name="connsiteX183" fmla="*/ 802405 w 6096000"/>
              <a:gd name="connsiteY183" fmla="*/ 3991585 h 6858000"/>
              <a:gd name="connsiteX184" fmla="*/ 786508 w 6096000"/>
              <a:gd name="connsiteY184" fmla="*/ 3985238 h 6858000"/>
              <a:gd name="connsiteX185" fmla="*/ 767452 w 6096000"/>
              <a:gd name="connsiteY185" fmla="*/ 3980470 h 6858000"/>
              <a:gd name="connsiteX186" fmla="*/ 746787 w 6096000"/>
              <a:gd name="connsiteY186" fmla="*/ 3978876 h 6858000"/>
              <a:gd name="connsiteX187" fmla="*/ 727731 w 6096000"/>
              <a:gd name="connsiteY187" fmla="*/ 3980470 h 6858000"/>
              <a:gd name="connsiteX188" fmla="*/ 708660 w 6096000"/>
              <a:gd name="connsiteY188" fmla="*/ 3983644 h 6858000"/>
              <a:gd name="connsiteX189" fmla="*/ 691183 w 6096000"/>
              <a:gd name="connsiteY189" fmla="*/ 3990005 h 6858000"/>
              <a:gd name="connsiteX190" fmla="*/ 675287 w 6096000"/>
              <a:gd name="connsiteY190" fmla="*/ 3997947 h 6858000"/>
              <a:gd name="connsiteX191" fmla="*/ 659404 w 6096000"/>
              <a:gd name="connsiteY191" fmla="*/ 4009062 h 6858000"/>
              <a:gd name="connsiteX192" fmla="*/ 646695 w 6096000"/>
              <a:gd name="connsiteY192" fmla="*/ 4021771 h 6858000"/>
              <a:gd name="connsiteX193" fmla="*/ 633985 w 6096000"/>
              <a:gd name="connsiteY193" fmla="*/ 4036074 h 6858000"/>
              <a:gd name="connsiteX194" fmla="*/ 622856 w 6096000"/>
              <a:gd name="connsiteY194" fmla="*/ 4051971 h 6858000"/>
              <a:gd name="connsiteX195" fmla="*/ 613321 w 6096000"/>
              <a:gd name="connsiteY195" fmla="*/ 4067853 h 6858000"/>
              <a:gd name="connsiteX196" fmla="*/ 603786 w 6096000"/>
              <a:gd name="connsiteY196" fmla="*/ 4085330 h 6858000"/>
              <a:gd name="connsiteX197" fmla="*/ 595844 w 6096000"/>
              <a:gd name="connsiteY197" fmla="*/ 4104401 h 6858000"/>
              <a:gd name="connsiteX198" fmla="*/ 589483 w 6096000"/>
              <a:gd name="connsiteY198" fmla="*/ 4123471 h 6858000"/>
              <a:gd name="connsiteX199" fmla="*/ 584729 w 6096000"/>
              <a:gd name="connsiteY199" fmla="*/ 4140948 h 6858000"/>
              <a:gd name="connsiteX200" fmla="*/ 579962 w 6096000"/>
              <a:gd name="connsiteY200" fmla="*/ 4160018 h 6858000"/>
              <a:gd name="connsiteX201" fmla="*/ 576774 w 6096000"/>
              <a:gd name="connsiteY201" fmla="*/ 4179075 h 6858000"/>
              <a:gd name="connsiteX202" fmla="*/ 573600 w 6096000"/>
              <a:gd name="connsiteY202" fmla="*/ 4210855 h 6858000"/>
              <a:gd name="connsiteX203" fmla="*/ 570426 w 6096000"/>
              <a:gd name="connsiteY203" fmla="*/ 4245808 h 6858000"/>
              <a:gd name="connsiteX204" fmla="*/ 565659 w 6096000"/>
              <a:gd name="connsiteY204" fmla="*/ 4322077 h 6858000"/>
              <a:gd name="connsiteX205" fmla="*/ 560891 w 6096000"/>
              <a:gd name="connsiteY205" fmla="*/ 4401532 h 6858000"/>
              <a:gd name="connsiteX206" fmla="*/ 557717 w 6096000"/>
              <a:gd name="connsiteY206" fmla="*/ 4442847 h 6858000"/>
              <a:gd name="connsiteX207" fmla="*/ 551356 w 6096000"/>
              <a:gd name="connsiteY207" fmla="*/ 4482568 h 6858000"/>
              <a:gd name="connsiteX208" fmla="*/ 544994 w 6096000"/>
              <a:gd name="connsiteY208" fmla="*/ 4520696 h 6858000"/>
              <a:gd name="connsiteX209" fmla="*/ 535473 w 6096000"/>
              <a:gd name="connsiteY209" fmla="*/ 4558837 h 6858000"/>
              <a:gd name="connsiteX210" fmla="*/ 522750 w 6096000"/>
              <a:gd name="connsiteY210" fmla="*/ 4593790 h 6858000"/>
              <a:gd name="connsiteX211" fmla="*/ 516402 w 6096000"/>
              <a:gd name="connsiteY211" fmla="*/ 4611267 h 6858000"/>
              <a:gd name="connsiteX212" fmla="*/ 508461 w 6096000"/>
              <a:gd name="connsiteY212" fmla="*/ 4627150 h 6858000"/>
              <a:gd name="connsiteX213" fmla="*/ 498926 w 6096000"/>
              <a:gd name="connsiteY213" fmla="*/ 4641453 h 6858000"/>
              <a:gd name="connsiteX214" fmla="*/ 489390 w 6096000"/>
              <a:gd name="connsiteY214" fmla="*/ 4655755 h 6858000"/>
              <a:gd name="connsiteX215" fmla="*/ 478261 w 6096000"/>
              <a:gd name="connsiteY215" fmla="*/ 4670058 h 6858000"/>
              <a:gd name="connsiteX216" fmla="*/ 467146 w 6096000"/>
              <a:gd name="connsiteY216" fmla="*/ 4681174 h 6858000"/>
              <a:gd name="connsiteX217" fmla="*/ 454437 w 6096000"/>
              <a:gd name="connsiteY217" fmla="*/ 4693896 h 6858000"/>
              <a:gd name="connsiteX218" fmla="*/ 440134 w 6096000"/>
              <a:gd name="connsiteY218" fmla="*/ 4703418 h 6858000"/>
              <a:gd name="connsiteX219" fmla="*/ 425831 w 6096000"/>
              <a:gd name="connsiteY219" fmla="*/ 4712953 h 6858000"/>
              <a:gd name="connsiteX220" fmla="*/ 409948 w 6096000"/>
              <a:gd name="connsiteY220" fmla="*/ 4720908 h 6858000"/>
              <a:gd name="connsiteX221" fmla="*/ 386110 w 6096000"/>
              <a:gd name="connsiteY221" fmla="*/ 4728850 h 6858000"/>
              <a:gd name="connsiteX222" fmla="*/ 360692 w 6096000"/>
              <a:gd name="connsiteY222" fmla="*/ 4735198 h 6858000"/>
              <a:gd name="connsiteX223" fmla="*/ 335260 w 6096000"/>
              <a:gd name="connsiteY223" fmla="*/ 4738385 h 6858000"/>
              <a:gd name="connsiteX224" fmla="*/ 309842 w 6096000"/>
              <a:gd name="connsiteY224" fmla="*/ 4739965 h 6858000"/>
              <a:gd name="connsiteX225" fmla="*/ 284424 w 6096000"/>
              <a:gd name="connsiteY225" fmla="*/ 4739965 h 6858000"/>
              <a:gd name="connsiteX226" fmla="*/ 258992 w 6096000"/>
              <a:gd name="connsiteY226" fmla="*/ 4738385 h 6858000"/>
              <a:gd name="connsiteX227" fmla="*/ 206562 w 6096000"/>
              <a:gd name="connsiteY227" fmla="*/ 4732024 h 6858000"/>
              <a:gd name="connsiteX228" fmla="*/ 154131 w 6096000"/>
              <a:gd name="connsiteY228" fmla="*/ 4725662 h 6858000"/>
              <a:gd name="connsiteX229" fmla="*/ 103281 w 6096000"/>
              <a:gd name="connsiteY229" fmla="*/ 4719315 h 6858000"/>
              <a:gd name="connsiteX230" fmla="*/ 76269 w 6096000"/>
              <a:gd name="connsiteY230" fmla="*/ 4717721 h 6858000"/>
              <a:gd name="connsiteX231" fmla="*/ 50851 w 6096000"/>
              <a:gd name="connsiteY231" fmla="*/ 4717721 h 6858000"/>
              <a:gd name="connsiteX232" fmla="*/ 25419 w 6096000"/>
              <a:gd name="connsiteY232" fmla="*/ 4719315 h 6858000"/>
              <a:gd name="connsiteX233" fmla="*/ 1 w 6096000"/>
              <a:gd name="connsiteY233" fmla="*/ 4724082 h 6858000"/>
              <a:gd name="connsiteX234" fmla="*/ 1 w 6096000"/>
              <a:gd name="connsiteY234" fmla="*/ 5291320 h 6858000"/>
              <a:gd name="connsiteX235" fmla="*/ 27013 w 6096000"/>
              <a:gd name="connsiteY235" fmla="*/ 5321519 h 6858000"/>
              <a:gd name="connsiteX236" fmla="*/ 54025 w 6096000"/>
              <a:gd name="connsiteY236" fmla="*/ 5353299 h 6858000"/>
              <a:gd name="connsiteX237" fmla="*/ 79443 w 6096000"/>
              <a:gd name="connsiteY237" fmla="*/ 5385065 h 6858000"/>
              <a:gd name="connsiteX238" fmla="*/ 103281 w 6096000"/>
              <a:gd name="connsiteY238" fmla="*/ 5418438 h 6858000"/>
              <a:gd name="connsiteX239" fmla="*/ 112817 w 6096000"/>
              <a:gd name="connsiteY239" fmla="*/ 5435915 h 6858000"/>
              <a:gd name="connsiteX240" fmla="*/ 120758 w 6096000"/>
              <a:gd name="connsiteY240" fmla="*/ 5453392 h 6858000"/>
              <a:gd name="connsiteX241" fmla="*/ 128700 w 6096000"/>
              <a:gd name="connsiteY241" fmla="*/ 5470868 h 6858000"/>
              <a:gd name="connsiteX242" fmla="*/ 135061 w 6096000"/>
              <a:gd name="connsiteY242" fmla="*/ 5489939 h 6858000"/>
              <a:gd name="connsiteX243" fmla="*/ 141409 w 6096000"/>
              <a:gd name="connsiteY243" fmla="*/ 5509009 h 6858000"/>
              <a:gd name="connsiteX244" fmla="*/ 144596 w 6096000"/>
              <a:gd name="connsiteY244" fmla="*/ 5528080 h 6858000"/>
              <a:gd name="connsiteX245" fmla="*/ 147770 w 6096000"/>
              <a:gd name="connsiteY245" fmla="*/ 5547137 h 6858000"/>
              <a:gd name="connsiteX246" fmla="*/ 147770 w 6096000"/>
              <a:gd name="connsiteY246" fmla="*/ 5566207 h 6858000"/>
              <a:gd name="connsiteX247" fmla="*/ 147770 w 6096000"/>
              <a:gd name="connsiteY247" fmla="*/ 5585278 h 6858000"/>
              <a:gd name="connsiteX248" fmla="*/ 146176 w 6096000"/>
              <a:gd name="connsiteY248" fmla="*/ 5604348 h 6858000"/>
              <a:gd name="connsiteX249" fmla="*/ 143002 w 6096000"/>
              <a:gd name="connsiteY249" fmla="*/ 5621825 h 6858000"/>
              <a:gd name="connsiteX250" fmla="*/ 136655 w 6096000"/>
              <a:gd name="connsiteY250" fmla="*/ 5639302 h 6858000"/>
              <a:gd name="connsiteX251" fmla="*/ 130293 w 6096000"/>
              <a:gd name="connsiteY251" fmla="*/ 5655184 h 6858000"/>
              <a:gd name="connsiteX252" fmla="*/ 120758 w 6096000"/>
              <a:gd name="connsiteY252" fmla="*/ 5671081 h 6858000"/>
              <a:gd name="connsiteX253" fmla="*/ 109643 w 6096000"/>
              <a:gd name="connsiteY253" fmla="*/ 5685370 h 6858000"/>
              <a:gd name="connsiteX254" fmla="*/ 95340 w 6096000"/>
              <a:gd name="connsiteY254" fmla="*/ 5699673 h 6858000"/>
              <a:gd name="connsiteX255" fmla="*/ 85805 w 6096000"/>
              <a:gd name="connsiteY255" fmla="*/ 5707628 h 6858000"/>
              <a:gd name="connsiteX256" fmla="*/ 73096 w 6096000"/>
              <a:gd name="connsiteY256" fmla="*/ 5715570 h 6858000"/>
              <a:gd name="connsiteX257" fmla="*/ 61967 w 6096000"/>
              <a:gd name="connsiteY257" fmla="*/ 5720337 h 6858000"/>
              <a:gd name="connsiteX258" fmla="*/ 50851 w 6096000"/>
              <a:gd name="connsiteY258" fmla="*/ 5726685 h 6858000"/>
              <a:gd name="connsiteX259" fmla="*/ 38128 w 6096000"/>
              <a:gd name="connsiteY259" fmla="*/ 5729873 h 6858000"/>
              <a:gd name="connsiteX260" fmla="*/ 25419 w 6096000"/>
              <a:gd name="connsiteY260" fmla="*/ 5733047 h 6858000"/>
              <a:gd name="connsiteX261" fmla="*/ 1 w 6096000"/>
              <a:gd name="connsiteY261" fmla="*/ 5737814 h 6858000"/>
              <a:gd name="connsiteX262" fmla="*/ 1 w 6096000"/>
              <a:gd name="connsiteY262" fmla="*/ 6858000 h 6858000"/>
              <a:gd name="connsiteX263" fmla="*/ 0 w 6096000"/>
              <a:gd name="connsiteY26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3365327" y="6858000"/>
                </a:lnTo>
                <a:lnTo>
                  <a:pt x="3349444" y="6819873"/>
                </a:lnTo>
                <a:lnTo>
                  <a:pt x="3330374" y="6783326"/>
                </a:lnTo>
                <a:lnTo>
                  <a:pt x="3319245" y="6764255"/>
                </a:lnTo>
                <a:lnTo>
                  <a:pt x="3308129" y="6746778"/>
                </a:lnTo>
                <a:lnTo>
                  <a:pt x="3295420" y="6729302"/>
                </a:lnTo>
                <a:lnTo>
                  <a:pt x="3281117" y="6711825"/>
                </a:lnTo>
                <a:lnTo>
                  <a:pt x="3255685" y="6684813"/>
                </a:lnTo>
                <a:lnTo>
                  <a:pt x="3228687" y="6659381"/>
                </a:lnTo>
                <a:lnTo>
                  <a:pt x="3198488" y="6637137"/>
                </a:lnTo>
                <a:lnTo>
                  <a:pt x="3165128" y="6618080"/>
                </a:lnTo>
                <a:lnTo>
                  <a:pt x="3131755" y="6602183"/>
                </a:lnTo>
                <a:lnTo>
                  <a:pt x="3096801" y="6589474"/>
                </a:lnTo>
                <a:lnTo>
                  <a:pt x="3060254" y="6579939"/>
                </a:lnTo>
                <a:lnTo>
                  <a:pt x="3023707" y="6573578"/>
                </a:lnTo>
                <a:lnTo>
                  <a:pt x="3014172" y="6571998"/>
                </a:lnTo>
                <a:lnTo>
                  <a:pt x="2972870" y="6571998"/>
                </a:lnTo>
                <a:lnTo>
                  <a:pt x="2952206" y="6573578"/>
                </a:lnTo>
                <a:lnTo>
                  <a:pt x="2931556" y="6578345"/>
                </a:lnTo>
                <a:lnTo>
                  <a:pt x="2890241" y="6586300"/>
                </a:lnTo>
                <a:lnTo>
                  <a:pt x="2850520" y="6597416"/>
                </a:lnTo>
                <a:lnTo>
                  <a:pt x="2810799" y="6608545"/>
                </a:lnTo>
                <a:lnTo>
                  <a:pt x="2790135" y="6611719"/>
                </a:lnTo>
                <a:lnTo>
                  <a:pt x="2769484" y="6616486"/>
                </a:lnTo>
                <a:lnTo>
                  <a:pt x="2748833" y="6618080"/>
                </a:lnTo>
                <a:lnTo>
                  <a:pt x="2728169" y="6619660"/>
                </a:lnTo>
                <a:lnTo>
                  <a:pt x="2707518" y="6618080"/>
                </a:lnTo>
                <a:lnTo>
                  <a:pt x="2686854" y="6616486"/>
                </a:lnTo>
                <a:lnTo>
                  <a:pt x="2672565" y="6613312"/>
                </a:lnTo>
                <a:lnTo>
                  <a:pt x="2658262" y="6608545"/>
                </a:lnTo>
                <a:lnTo>
                  <a:pt x="2645553" y="6605357"/>
                </a:lnTo>
                <a:lnTo>
                  <a:pt x="2632830" y="6599009"/>
                </a:lnTo>
                <a:lnTo>
                  <a:pt x="2609006" y="6586300"/>
                </a:lnTo>
                <a:lnTo>
                  <a:pt x="2588341" y="6568810"/>
                </a:lnTo>
                <a:lnTo>
                  <a:pt x="2567691" y="6549753"/>
                </a:lnTo>
                <a:lnTo>
                  <a:pt x="2550214" y="6529089"/>
                </a:lnTo>
                <a:lnTo>
                  <a:pt x="2534317" y="6505264"/>
                </a:lnTo>
                <a:lnTo>
                  <a:pt x="2520028" y="6479833"/>
                </a:lnTo>
                <a:lnTo>
                  <a:pt x="2508899" y="6454414"/>
                </a:lnTo>
                <a:lnTo>
                  <a:pt x="2499364" y="6425809"/>
                </a:lnTo>
                <a:lnTo>
                  <a:pt x="2491423" y="6397217"/>
                </a:lnTo>
                <a:lnTo>
                  <a:pt x="2486655" y="6368611"/>
                </a:lnTo>
                <a:lnTo>
                  <a:pt x="2483481" y="6338425"/>
                </a:lnTo>
                <a:lnTo>
                  <a:pt x="2481887" y="6308239"/>
                </a:lnTo>
                <a:lnTo>
                  <a:pt x="2483481" y="6279634"/>
                </a:lnTo>
                <a:lnTo>
                  <a:pt x="2486655" y="6251028"/>
                </a:lnTo>
                <a:lnTo>
                  <a:pt x="2491423" y="6222436"/>
                </a:lnTo>
                <a:lnTo>
                  <a:pt x="2497784" y="6193830"/>
                </a:lnTo>
                <a:lnTo>
                  <a:pt x="2505725" y="6166818"/>
                </a:lnTo>
                <a:lnTo>
                  <a:pt x="2513667" y="6138226"/>
                </a:lnTo>
                <a:lnTo>
                  <a:pt x="2532737" y="6084202"/>
                </a:lnTo>
                <a:lnTo>
                  <a:pt x="2553388" y="6030178"/>
                </a:lnTo>
                <a:lnTo>
                  <a:pt x="2575632" y="5976154"/>
                </a:lnTo>
                <a:lnTo>
                  <a:pt x="2596297" y="5922130"/>
                </a:lnTo>
                <a:lnTo>
                  <a:pt x="2615353" y="5868106"/>
                </a:lnTo>
                <a:lnTo>
                  <a:pt x="2624889" y="5839501"/>
                </a:lnTo>
                <a:lnTo>
                  <a:pt x="2631250" y="5812489"/>
                </a:lnTo>
                <a:lnTo>
                  <a:pt x="2637598" y="5783897"/>
                </a:lnTo>
                <a:lnTo>
                  <a:pt x="2642365" y="5755291"/>
                </a:lnTo>
                <a:lnTo>
                  <a:pt x="2645553" y="5725105"/>
                </a:lnTo>
                <a:lnTo>
                  <a:pt x="2647133" y="5694906"/>
                </a:lnTo>
                <a:lnTo>
                  <a:pt x="2647133" y="5666314"/>
                </a:lnTo>
                <a:lnTo>
                  <a:pt x="2643959" y="5636114"/>
                </a:lnTo>
                <a:lnTo>
                  <a:pt x="2640785" y="5607522"/>
                </a:lnTo>
                <a:lnTo>
                  <a:pt x="2634424" y="5578916"/>
                </a:lnTo>
                <a:lnTo>
                  <a:pt x="2626482" y="5550324"/>
                </a:lnTo>
                <a:lnTo>
                  <a:pt x="2615353" y="5524892"/>
                </a:lnTo>
                <a:lnTo>
                  <a:pt x="2602644" y="5499474"/>
                </a:lnTo>
                <a:lnTo>
                  <a:pt x="2588341" y="5477230"/>
                </a:lnTo>
                <a:lnTo>
                  <a:pt x="2570865" y="5454985"/>
                </a:lnTo>
                <a:lnTo>
                  <a:pt x="2551808" y="5435915"/>
                </a:lnTo>
                <a:lnTo>
                  <a:pt x="2529564" y="5418438"/>
                </a:lnTo>
                <a:lnTo>
                  <a:pt x="2504132" y="5404135"/>
                </a:lnTo>
                <a:lnTo>
                  <a:pt x="2488249" y="5397788"/>
                </a:lnTo>
                <a:lnTo>
                  <a:pt x="2470772" y="5391426"/>
                </a:lnTo>
                <a:lnTo>
                  <a:pt x="2453296" y="5385065"/>
                </a:lnTo>
                <a:lnTo>
                  <a:pt x="2435805" y="5381891"/>
                </a:lnTo>
                <a:lnTo>
                  <a:pt x="2418328" y="5378717"/>
                </a:lnTo>
                <a:lnTo>
                  <a:pt x="2399271" y="5377123"/>
                </a:lnTo>
                <a:lnTo>
                  <a:pt x="2362724" y="5377123"/>
                </a:lnTo>
                <a:lnTo>
                  <a:pt x="2326177" y="5378717"/>
                </a:lnTo>
                <a:lnTo>
                  <a:pt x="2288036" y="5383485"/>
                </a:lnTo>
                <a:lnTo>
                  <a:pt x="2211768" y="5396194"/>
                </a:lnTo>
                <a:lnTo>
                  <a:pt x="2173640" y="5402555"/>
                </a:lnTo>
                <a:lnTo>
                  <a:pt x="2135500" y="5407309"/>
                </a:lnTo>
                <a:lnTo>
                  <a:pt x="2098966" y="5410497"/>
                </a:lnTo>
                <a:lnTo>
                  <a:pt x="2062419" y="5412077"/>
                </a:lnTo>
                <a:lnTo>
                  <a:pt x="2025871" y="5408903"/>
                </a:lnTo>
                <a:lnTo>
                  <a:pt x="2008395" y="5407309"/>
                </a:lnTo>
                <a:lnTo>
                  <a:pt x="1990918" y="5402555"/>
                </a:lnTo>
                <a:lnTo>
                  <a:pt x="1973441" y="5397788"/>
                </a:lnTo>
                <a:lnTo>
                  <a:pt x="1957545" y="5391426"/>
                </a:lnTo>
                <a:lnTo>
                  <a:pt x="1941662" y="5385065"/>
                </a:lnTo>
                <a:lnTo>
                  <a:pt x="1925765" y="5375543"/>
                </a:lnTo>
                <a:lnTo>
                  <a:pt x="1911462" y="5366008"/>
                </a:lnTo>
                <a:lnTo>
                  <a:pt x="1898753" y="5356473"/>
                </a:lnTo>
                <a:lnTo>
                  <a:pt x="1887638" y="5345344"/>
                </a:lnTo>
                <a:lnTo>
                  <a:pt x="1878103" y="5334228"/>
                </a:lnTo>
                <a:lnTo>
                  <a:pt x="1870161" y="5321519"/>
                </a:lnTo>
                <a:lnTo>
                  <a:pt x="1862206" y="5308797"/>
                </a:lnTo>
                <a:lnTo>
                  <a:pt x="1854264" y="5296087"/>
                </a:lnTo>
                <a:lnTo>
                  <a:pt x="1849497" y="5281785"/>
                </a:lnTo>
                <a:lnTo>
                  <a:pt x="1843149" y="5267495"/>
                </a:lnTo>
                <a:lnTo>
                  <a:pt x="1839962" y="5251599"/>
                </a:lnTo>
                <a:lnTo>
                  <a:pt x="1833614" y="5219819"/>
                </a:lnTo>
                <a:lnTo>
                  <a:pt x="1830440" y="5188040"/>
                </a:lnTo>
                <a:lnTo>
                  <a:pt x="1830440" y="5153086"/>
                </a:lnTo>
                <a:lnTo>
                  <a:pt x="1832020" y="5118133"/>
                </a:lnTo>
                <a:lnTo>
                  <a:pt x="1835194" y="5081585"/>
                </a:lnTo>
                <a:lnTo>
                  <a:pt x="1839962" y="5045038"/>
                </a:lnTo>
                <a:lnTo>
                  <a:pt x="1847917" y="5008491"/>
                </a:lnTo>
                <a:lnTo>
                  <a:pt x="1862206" y="4938584"/>
                </a:lnTo>
                <a:lnTo>
                  <a:pt x="1878103" y="4870257"/>
                </a:lnTo>
                <a:lnTo>
                  <a:pt x="1889218" y="4817827"/>
                </a:lnTo>
                <a:lnTo>
                  <a:pt x="1893985" y="4786048"/>
                </a:lnTo>
                <a:lnTo>
                  <a:pt x="1898753" y="4754268"/>
                </a:lnTo>
                <a:lnTo>
                  <a:pt x="1901941" y="4720908"/>
                </a:lnTo>
                <a:lnTo>
                  <a:pt x="1905114" y="4685941"/>
                </a:lnTo>
                <a:lnTo>
                  <a:pt x="1905114" y="4649394"/>
                </a:lnTo>
                <a:lnTo>
                  <a:pt x="1905114" y="4614441"/>
                </a:lnTo>
                <a:lnTo>
                  <a:pt x="1901941" y="4579487"/>
                </a:lnTo>
                <a:lnTo>
                  <a:pt x="1895579" y="4546128"/>
                </a:lnTo>
                <a:lnTo>
                  <a:pt x="1887638" y="4514348"/>
                </a:lnTo>
                <a:lnTo>
                  <a:pt x="1882870" y="4498451"/>
                </a:lnTo>
                <a:lnTo>
                  <a:pt x="1876509" y="4484148"/>
                </a:lnTo>
                <a:lnTo>
                  <a:pt x="1870161" y="4469859"/>
                </a:lnTo>
                <a:lnTo>
                  <a:pt x="1862206" y="4457136"/>
                </a:lnTo>
                <a:lnTo>
                  <a:pt x="1852684" y="4444427"/>
                </a:lnTo>
                <a:lnTo>
                  <a:pt x="1843149" y="4431718"/>
                </a:lnTo>
                <a:lnTo>
                  <a:pt x="1833614" y="4420603"/>
                </a:lnTo>
                <a:lnTo>
                  <a:pt x="1822485" y="4411068"/>
                </a:lnTo>
                <a:lnTo>
                  <a:pt x="1809776" y="4401532"/>
                </a:lnTo>
                <a:lnTo>
                  <a:pt x="1795473" y="4393591"/>
                </a:lnTo>
                <a:lnTo>
                  <a:pt x="1779590" y="4387230"/>
                </a:lnTo>
                <a:lnTo>
                  <a:pt x="1763693" y="4380868"/>
                </a:lnTo>
                <a:lnTo>
                  <a:pt x="1747810" y="4376101"/>
                </a:lnTo>
                <a:lnTo>
                  <a:pt x="1733507" y="4372927"/>
                </a:lnTo>
                <a:lnTo>
                  <a:pt x="1717624" y="4371333"/>
                </a:lnTo>
                <a:lnTo>
                  <a:pt x="1703322" y="4369753"/>
                </a:lnTo>
                <a:lnTo>
                  <a:pt x="1687425" y="4371333"/>
                </a:lnTo>
                <a:lnTo>
                  <a:pt x="1673136" y="4371333"/>
                </a:lnTo>
                <a:lnTo>
                  <a:pt x="1644530" y="4377694"/>
                </a:lnTo>
                <a:lnTo>
                  <a:pt x="1614344" y="4387230"/>
                </a:lnTo>
                <a:lnTo>
                  <a:pt x="1587332" y="4398345"/>
                </a:lnTo>
                <a:lnTo>
                  <a:pt x="1558727" y="4412648"/>
                </a:lnTo>
                <a:lnTo>
                  <a:pt x="1530134" y="4428544"/>
                </a:lnTo>
                <a:lnTo>
                  <a:pt x="1503123" y="4444427"/>
                </a:lnTo>
                <a:lnTo>
                  <a:pt x="1447505" y="4477801"/>
                </a:lnTo>
                <a:lnTo>
                  <a:pt x="1418899" y="4493684"/>
                </a:lnTo>
                <a:lnTo>
                  <a:pt x="1390307" y="4506393"/>
                </a:lnTo>
                <a:lnTo>
                  <a:pt x="1361701" y="4519116"/>
                </a:lnTo>
                <a:lnTo>
                  <a:pt x="1333109" y="4527057"/>
                </a:lnTo>
                <a:lnTo>
                  <a:pt x="1318806" y="4530231"/>
                </a:lnTo>
                <a:lnTo>
                  <a:pt x="1304503" y="4531825"/>
                </a:lnTo>
                <a:lnTo>
                  <a:pt x="1290201" y="4531825"/>
                </a:lnTo>
                <a:lnTo>
                  <a:pt x="1275898" y="4530231"/>
                </a:lnTo>
                <a:lnTo>
                  <a:pt x="1263189" y="4527057"/>
                </a:lnTo>
                <a:lnTo>
                  <a:pt x="1248886" y="4522289"/>
                </a:lnTo>
                <a:lnTo>
                  <a:pt x="1236177" y="4517522"/>
                </a:lnTo>
                <a:lnTo>
                  <a:pt x="1223468" y="4511160"/>
                </a:lnTo>
                <a:lnTo>
                  <a:pt x="1210758" y="4503219"/>
                </a:lnTo>
                <a:lnTo>
                  <a:pt x="1198049" y="4493684"/>
                </a:lnTo>
                <a:lnTo>
                  <a:pt x="1172617" y="4474613"/>
                </a:lnTo>
                <a:lnTo>
                  <a:pt x="1148793" y="4450789"/>
                </a:lnTo>
                <a:lnTo>
                  <a:pt x="1126549" y="4425357"/>
                </a:lnTo>
                <a:lnTo>
                  <a:pt x="1104304" y="4396765"/>
                </a:lnTo>
                <a:lnTo>
                  <a:pt x="1083640" y="4368159"/>
                </a:lnTo>
                <a:lnTo>
                  <a:pt x="1062990" y="4336379"/>
                </a:lnTo>
                <a:lnTo>
                  <a:pt x="1043919" y="4306194"/>
                </a:lnTo>
                <a:lnTo>
                  <a:pt x="1007372" y="4245808"/>
                </a:lnTo>
                <a:lnTo>
                  <a:pt x="975592" y="4188610"/>
                </a:lnTo>
                <a:lnTo>
                  <a:pt x="958115" y="4158425"/>
                </a:lnTo>
                <a:lnTo>
                  <a:pt x="939045" y="4126645"/>
                </a:lnTo>
                <a:lnTo>
                  <a:pt x="916801" y="4093272"/>
                </a:lnTo>
                <a:lnTo>
                  <a:pt x="891382" y="4063086"/>
                </a:lnTo>
                <a:lnTo>
                  <a:pt x="878673" y="4047203"/>
                </a:lnTo>
                <a:lnTo>
                  <a:pt x="864370" y="4034494"/>
                </a:lnTo>
                <a:lnTo>
                  <a:pt x="850068" y="4021771"/>
                </a:lnTo>
                <a:lnTo>
                  <a:pt x="835765" y="4010656"/>
                </a:lnTo>
                <a:lnTo>
                  <a:pt x="819882" y="3999527"/>
                </a:lnTo>
                <a:lnTo>
                  <a:pt x="802405" y="3991585"/>
                </a:lnTo>
                <a:lnTo>
                  <a:pt x="786508" y="3985238"/>
                </a:lnTo>
                <a:lnTo>
                  <a:pt x="767452" y="3980470"/>
                </a:lnTo>
                <a:lnTo>
                  <a:pt x="746787" y="3978876"/>
                </a:lnTo>
                <a:lnTo>
                  <a:pt x="727731" y="3980470"/>
                </a:lnTo>
                <a:lnTo>
                  <a:pt x="708660" y="3983644"/>
                </a:lnTo>
                <a:lnTo>
                  <a:pt x="691183" y="3990005"/>
                </a:lnTo>
                <a:lnTo>
                  <a:pt x="675287" y="3997947"/>
                </a:lnTo>
                <a:lnTo>
                  <a:pt x="659404" y="4009062"/>
                </a:lnTo>
                <a:lnTo>
                  <a:pt x="646695" y="4021771"/>
                </a:lnTo>
                <a:lnTo>
                  <a:pt x="633985" y="4036074"/>
                </a:lnTo>
                <a:lnTo>
                  <a:pt x="622856" y="4051971"/>
                </a:lnTo>
                <a:lnTo>
                  <a:pt x="613321" y="4067853"/>
                </a:lnTo>
                <a:lnTo>
                  <a:pt x="603786" y="4085330"/>
                </a:lnTo>
                <a:lnTo>
                  <a:pt x="595844" y="4104401"/>
                </a:lnTo>
                <a:lnTo>
                  <a:pt x="589483" y="4123471"/>
                </a:lnTo>
                <a:lnTo>
                  <a:pt x="584729" y="4140948"/>
                </a:lnTo>
                <a:lnTo>
                  <a:pt x="579962" y="4160018"/>
                </a:lnTo>
                <a:lnTo>
                  <a:pt x="576774" y="4179075"/>
                </a:lnTo>
                <a:lnTo>
                  <a:pt x="573600" y="4210855"/>
                </a:lnTo>
                <a:lnTo>
                  <a:pt x="570426" y="4245808"/>
                </a:lnTo>
                <a:lnTo>
                  <a:pt x="565659" y="4322077"/>
                </a:lnTo>
                <a:lnTo>
                  <a:pt x="560891" y="4401532"/>
                </a:lnTo>
                <a:lnTo>
                  <a:pt x="557717" y="4442847"/>
                </a:lnTo>
                <a:lnTo>
                  <a:pt x="551356" y="4482568"/>
                </a:lnTo>
                <a:lnTo>
                  <a:pt x="544994" y="4520696"/>
                </a:lnTo>
                <a:lnTo>
                  <a:pt x="535473" y="4558837"/>
                </a:lnTo>
                <a:lnTo>
                  <a:pt x="522750" y="4593790"/>
                </a:lnTo>
                <a:lnTo>
                  <a:pt x="516402" y="4611267"/>
                </a:lnTo>
                <a:lnTo>
                  <a:pt x="508461" y="4627150"/>
                </a:lnTo>
                <a:lnTo>
                  <a:pt x="498926" y="4641453"/>
                </a:lnTo>
                <a:lnTo>
                  <a:pt x="489390" y="4655755"/>
                </a:lnTo>
                <a:lnTo>
                  <a:pt x="478261" y="4670058"/>
                </a:lnTo>
                <a:lnTo>
                  <a:pt x="467146" y="4681174"/>
                </a:lnTo>
                <a:lnTo>
                  <a:pt x="454437" y="4693896"/>
                </a:lnTo>
                <a:lnTo>
                  <a:pt x="440134" y="4703418"/>
                </a:lnTo>
                <a:lnTo>
                  <a:pt x="425831" y="4712953"/>
                </a:lnTo>
                <a:lnTo>
                  <a:pt x="409948" y="4720908"/>
                </a:lnTo>
                <a:lnTo>
                  <a:pt x="386110" y="4728850"/>
                </a:lnTo>
                <a:lnTo>
                  <a:pt x="360692" y="4735198"/>
                </a:lnTo>
                <a:lnTo>
                  <a:pt x="335260" y="4738385"/>
                </a:lnTo>
                <a:lnTo>
                  <a:pt x="309842" y="4739965"/>
                </a:lnTo>
                <a:lnTo>
                  <a:pt x="284424" y="4739965"/>
                </a:lnTo>
                <a:lnTo>
                  <a:pt x="258992" y="4738385"/>
                </a:lnTo>
                <a:lnTo>
                  <a:pt x="206562" y="4732024"/>
                </a:lnTo>
                <a:lnTo>
                  <a:pt x="154131" y="4725662"/>
                </a:lnTo>
                <a:lnTo>
                  <a:pt x="103281" y="4719315"/>
                </a:lnTo>
                <a:lnTo>
                  <a:pt x="76269" y="4717721"/>
                </a:lnTo>
                <a:lnTo>
                  <a:pt x="50851" y="4717721"/>
                </a:lnTo>
                <a:lnTo>
                  <a:pt x="25419" y="4719315"/>
                </a:lnTo>
                <a:lnTo>
                  <a:pt x="1" y="4724082"/>
                </a:lnTo>
                <a:lnTo>
                  <a:pt x="1" y="5291320"/>
                </a:lnTo>
                <a:lnTo>
                  <a:pt x="27013" y="5321519"/>
                </a:lnTo>
                <a:lnTo>
                  <a:pt x="54025" y="5353299"/>
                </a:lnTo>
                <a:lnTo>
                  <a:pt x="79443" y="5385065"/>
                </a:lnTo>
                <a:lnTo>
                  <a:pt x="103281" y="5418438"/>
                </a:lnTo>
                <a:lnTo>
                  <a:pt x="112817" y="5435915"/>
                </a:lnTo>
                <a:lnTo>
                  <a:pt x="120758" y="5453392"/>
                </a:lnTo>
                <a:lnTo>
                  <a:pt x="128700" y="5470868"/>
                </a:lnTo>
                <a:lnTo>
                  <a:pt x="135061" y="5489939"/>
                </a:lnTo>
                <a:lnTo>
                  <a:pt x="141409" y="5509009"/>
                </a:lnTo>
                <a:lnTo>
                  <a:pt x="144596" y="5528080"/>
                </a:lnTo>
                <a:lnTo>
                  <a:pt x="147770" y="5547137"/>
                </a:lnTo>
                <a:lnTo>
                  <a:pt x="147770" y="5566207"/>
                </a:lnTo>
                <a:lnTo>
                  <a:pt x="147770" y="5585278"/>
                </a:lnTo>
                <a:lnTo>
                  <a:pt x="146176" y="5604348"/>
                </a:lnTo>
                <a:lnTo>
                  <a:pt x="143002" y="5621825"/>
                </a:lnTo>
                <a:lnTo>
                  <a:pt x="136655" y="5639302"/>
                </a:lnTo>
                <a:lnTo>
                  <a:pt x="130293" y="5655184"/>
                </a:lnTo>
                <a:lnTo>
                  <a:pt x="120758" y="5671081"/>
                </a:lnTo>
                <a:lnTo>
                  <a:pt x="109643" y="5685370"/>
                </a:lnTo>
                <a:lnTo>
                  <a:pt x="95340" y="5699673"/>
                </a:lnTo>
                <a:lnTo>
                  <a:pt x="85805" y="5707628"/>
                </a:lnTo>
                <a:lnTo>
                  <a:pt x="73096" y="5715570"/>
                </a:lnTo>
                <a:lnTo>
                  <a:pt x="61967" y="5720337"/>
                </a:lnTo>
                <a:lnTo>
                  <a:pt x="50851" y="5726685"/>
                </a:lnTo>
                <a:lnTo>
                  <a:pt x="38128" y="5729873"/>
                </a:lnTo>
                <a:lnTo>
                  <a:pt x="25419" y="5733047"/>
                </a:lnTo>
                <a:lnTo>
                  <a:pt x="1" y="5737814"/>
                </a:lnTo>
                <a:lnTo>
                  <a:pt x="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10800" indent="0" algn="ctr">
              <a:buNone/>
              <a:defRPr sz="1600" b="0" i="0">
                <a:solidFill>
                  <a:schemeClr val="tx1"/>
                </a:solidFill>
                <a:latin typeface="Nunito" pitchFamily="2" charset="77"/>
              </a:defRPr>
            </a:lvl1pPr>
          </a:lstStyle>
          <a:p>
            <a:r>
              <a:rPr lang="en-GB" dirty="0"/>
              <a:t>Light images</a:t>
            </a:r>
          </a:p>
          <a:p>
            <a:r>
              <a:rPr lang="en-GB" dirty="0"/>
              <a:t>The optimum image size is 640 x 720 pixels at 96 dpi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F21097-DACD-4948-84EC-146786C19E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26620" y="1122363"/>
            <a:ext cx="4477407" cy="811540"/>
          </a:xfrm>
        </p:spPr>
        <p:txBody>
          <a:bodyPr anchor="t">
            <a:noAutofit/>
          </a:bodyPr>
          <a:lstStyle>
            <a:lvl1pPr algn="l">
              <a:defRPr sz="28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406AB3E-09D4-514B-81DB-4976A1DCB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E1653D8-3091-E641-B9A2-7153D6A7C3A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xmlns="" id="{12F1A092-37D0-D842-B66A-ACBCB38541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6111" y="2082952"/>
            <a:ext cx="4477407" cy="3151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xmlns="" id="{689812DC-92DE-1249-9B72-CB941C2B22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8235" y="293470"/>
            <a:ext cx="4114800" cy="226076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b="1" dirty="0">
                <a:solidFill>
                  <a:schemeClr val="tx1"/>
                </a:solidFill>
                <a:latin typeface="Nunito SemiBold" pitchFamily="2" charset="77"/>
              </a:rPr>
              <a:t>Presentation title</a:t>
            </a:r>
          </a:p>
        </p:txBody>
      </p:sp>
      <p:sp>
        <p:nvSpPr>
          <p:cNvPr id="18" name="Google Shape;82;p14">
            <a:extLst>
              <a:ext uri="{FF2B5EF4-FFF2-40B4-BE49-F238E27FC236}">
                <a16:creationId xmlns:a16="http://schemas.microsoft.com/office/drawing/2014/main" xmlns="" id="{CD680BC1-91F6-BC49-BC34-9084D80A4FCC}"/>
              </a:ext>
            </a:extLst>
          </p:cNvPr>
          <p:cNvSpPr/>
          <p:nvPr userDrawn="1"/>
        </p:nvSpPr>
        <p:spPr>
          <a:xfrm>
            <a:off x="411926" y="6273976"/>
            <a:ext cx="1365503" cy="385318"/>
          </a:xfrm>
          <a:custGeom>
            <a:avLst/>
            <a:gdLst/>
            <a:ahLst/>
            <a:cxnLst/>
            <a:rect l="l" t="t" r="r" b="b"/>
            <a:pathLst>
              <a:path w="285750" h="80633" extrusionOk="0">
                <a:moveTo>
                  <a:pt x="210725" y="25347"/>
                </a:moveTo>
                <a:lnTo>
                  <a:pt x="209974" y="25391"/>
                </a:lnTo>
                <a:lnTo>
                  <a:pt x="209223" y="25435"/>
                </a:lnTo>
                <a:lnTo>
                  <a:pt x="208517" y="25568"/>
                </a:lnTo>
                <a:lnTo>
                  <a:pt x="207766" y="25700"/>
                </a:lnTo>
                <a:lnTo>
                  <a:pt x="207059" y="25877"/>
                </a:lnTo>
                <a:lnTo>
                  <a:pt x="206353" y="26098"/>
                </a:lnTo>
                <a:lnTo>
                  <a:pt x="205691" y="26362"/>
                </a:lnTo>
                <a:lnTo>
                  <a:pt x="204984" y="26672"/>
                </a:lnTo>
                <a:lnTo>
                  <a:pt x="204366" y="26981"/>
                </a:lnTo>
                <a:lnTo>
                  <a:pt x="203703" y="27378"/>
                </a:lnTo>
                <a:lnTo>
                  <a:pt x="203085" y="27776"/>
                </a:lnTo>
                <a:lnTo>
                  <a:pt x="202511" y="28217"/>
                </a:lnTo>
                <a:lnTo>
                  <a:pt x="201937" y="28703"/>
                </a:lnTo>
                <a:lnTo>
                  <a:pt x="201407" y="29189"/>
                </a:lnTo>
                <a:lnTo>
                  <a:pt x="200877" y="29763"/>
                </a:lnTo>
                <a:lnTo>
                  <a:pt x="200392" y="30337"/>
                </a:lnTo>
                <a:lnTo>
                  <a:pt x="199906" y="30955"/>
                </a:lnTo>
                <a:lnTo>
                  <a:pt x="199464" y="31617"/>
                </a:lnTo>
                <a:lnTo>
                  <a:pt x="199067" y="32280"/>
                </a:lnTo>
                <a:lnTo>
                  <a:pt x="198713" y="32986"/>
                </a:lnTo>
                <a:lnTo>
                  <a:pt x="198360" y="33693"/>
                </a:lnTo>
                <a:lnTo>
                  <a:pt x="198095" y="34399"/>
                </a:lnTo>
                <a:lnTo>
                  <a:pt x="197874" y="35150"/>
                </a:lnTo>
                <a:lnTo>
                  <a:pt x="197654" y="35901"/>
                </a:lnTo>
                <a:lnTo>
                  <a:pt x="197521" y="36651"/>
                </a:lnTo>
                <a:lnTo>
                  <a:pt x="197389" y="37402"/>
                </a:lnTo>
                <a:lnTo>
                  <a:pt x="197300" y="38197"/>
                </a:lnTo>
                <a:lnTo>
                  <a:pt x="197300" y="38948"/>
                </a:lnTo>
                <a:lnTo>
                  <a:pt x="197300" y="39742"/>
                </a:lnTo>
                <a:lnTo>
                  <a:pt x="197345" y="40537"/>
                </a:lnTo>
                <a:lnTo>
                  <a:pt x="197477" y="41332"/>
                </a:lnTo>
                <a:lnTo>
                  <a:pt x="197610" y="42083"/>
                </a:lnTo>
                <a:lnTo>
                  <a:pt x="201981" y="41156"/>
                </a:lnTo>
                <a:lnTo>
                  <a:pt x="201893" y="40626"/>
                </a:lnTo>
                <a:lnTo>
                  <a:pt x="201805" y="40096"/>
                </a:lnTo>
                <a:lnTo>
                  <a:pt x="201760" y="39566"/>
                </a:lnTo>
                <a:lnTo>
                  <a:pt x="201760" y="39036"/>
                </a:lnTo>
                <a:lnTo>
                  <a:pt x="201805" y="38506"/>
                </a:lnTo>
                <a:lnTo>
                  <a:pt x="201849" y="37976"/>
                </a:lnTo>
                <a:lnTo>
                  <a:pt x="201937" y="37446"/>
                </a:lnTo>
                <a:lnTo>
                  <a:pt x="202025" y="36916"/>
                </a:lnTo>
                <a:lnTo>
                  <a:pt x="202158" y="36431"/>
                </a:lnTo>
                <a:lnTo>
                  <a:pt x="202335" y="35901"/>
                </a:lnTo>
                <a:lnTo>
                  <a:pt x="202511" y="35415"/>
                </a:lnTo>
                <a:lnTo>
                  <a:pt x="202732" y="34929"/>
                </a:lnTo>
                <a:lnTo>
                  <a:pt x="202997" y="34443"/>
                </a:lnTo>
                <a:lnTo>
                  <a:pt x="203262" y="34002"/>
                </a:lnTo>
                <a:lnTo>
                  <a:pt x="203571" y="33560"/>
                </a:lnTo>
                <a:lnTo>
                  <a:pt x="203880" y="33119"/>
                </a:lnTo>
                <a:lnTo>
                  <a:pt x="204189" y="32765"/>
                </a:lnTo>
                <a:lnTo>
                  <a:pt x="204542" y="32368"/>
                </a:lnTo>
                <a:lnTo>
                  <a:pt x="204896" y="32059"/>
                </a:lnTo>
                <a:lnTo>
                  <a:pt x="205293" y="31706"/>
                </a:lnTo>
                <a:lnTo>
                  <a:pt x="205691" y="31441"/>
                </a:lnTo>
                <a:lnTo>
                  <a:pt x="206088" y="31176"/>
                </a:lnTo>
                <a:lnTo>
                  <a:pt x="206485" y="30911"/>
                </a:lnTo>
                <a:lnTo>
                  <a:pt x="206927" y="30690"/>
                </a:lnTo>
                <a:lnTo>
                  <a:pt x="207369" y="30513"/>
                </a:lnTo>
                <a:lnTo>
                  <a:pt x="207810" y="30337"/>
                </a:lnTo>
                <a:lnTo>
                  <a:pt x="208296" y="30160"/>
                </a:lnTo>
                <a:lnTo>
                  <a:pt x="208737" y="30072"/>
                </a:lnTo>
                <a:lnTo>
                  <a:pt x="209223" y="29983"/>
                </a:lnTo>
                <a:lnTo>
                  <a:pt x="209709" y="29895"/>
                </a:lnTo>
                <a:lnTo>
                  <a:pt x="210239" y="29851"/>
                </a:lnTo>
                <a:lnTo>
                  <a:pt x="210769" y="29851"/>
                </a:lnTo>
                <a:lnTo>
                  <a:pt x="211608" y="29895"/>
                </a:lnTo>
                <a:lnTo>
                  <a:pt x="212447" y="29983"/>
                </a:lnTo>
                <a:lnTo>
                  <a:pt x="213242" y="30204"/>
                </a:lnTo>
                <a:lnTo>
                  <a:pt x="213992" y="30425"/>
                </a:lnTo>
                <a:lnTo>
                  <a:pt x="214699" y="30734"/>
                </a:lnTo>
                <a:lnTo>
                  <a:pt x="215405" y="31087"/>
                </a:lnTo>
                <a:lnTo>
                  <a:pt x="216068" y="31529"/>
                </a:lnTo>
                <a:lnTo>
                  <a:pt x="216686" y="31971"/>
                </a:lnTo>
                <a:lnTo>
                  <a:pt x="217304" y="32456"/>
                </a:lnTo>
                <a:lnTo>
                  <a:pt x="217878" y="32942"/>
                </a:lnTo>
                <a:lnTo>
                  <a:pt x="218408" y="33472"/>
                </a:lnTo>
                <a:lnTo>
                  <a:pt x="218894" y="34046"/>
                </a:lnTo>
                <a:lnTo>
                  <a:pt x="219380" y="34576"/>
                </a:lnTo>
                <a:lnTo>
                  <a:pt x="219821" y="35150"/>
                </a:lnTo>
                <a:lnTo>
                  <a:pt x="220572" y="36254"/>
                </a:lnTo>
                <a:lnTo>
                  <a:pt x="221058" y="37005"/>
                </a:lnTo>
                <a:lnTo>
                  <a:pt x="221455" y="37711"/>
                </a:lnTo>
                <a:lnTo>
                  <a:pt x="221853" y="38462"/>
                </a:lnTo>
                <a:lnTo>
                  <a:pt x="222206" y="39168"/>
                </a:lnTo>
                <a:lnTo>
                  <a:pt x="222868" y="40670"/>
                </a:lnTo>
                <a:lnTo>
                  <a:pt x="223442" y="42127"/>
                </a:lnTo>
                <a:lnTo>
                  <a:pt x="223884" y="43540"/>
                </a:lnTo>
                <a:lnTo>
                  <a:pt x="224237" y="44865"/>
                </a:lnTo>
                <a:lnTo>
                  <a:pt x="224502" y="46145"/>
                </a:lnTo>
                <a:lnTo>
                  <a:pt x="224679" y="47338"/>
                </a:lnTo>
                <a:lnTo>
                  <a:pt x="229183" y="47338"/>
                </a:lnTo>
                <a:lnTo>
                  <a:pt x="229006" y="45880"/>
                </a:lnTo>
                <a:lnTo>
                  <a:pt x="228697" y="44335"/>
                </a:lnTo>
                <a:lnTo>
                  <a:pt x="228300" y="42701"/>
                </a:lnTo>
                <a:lnTo>
                  <a:pt x="227770" y="40979"/>
                </a:lnTo>
                <a:lnTo>
                  <a:pt x="227461" y="40096"/>
                </a:lnTo>
                <a:lnTo>
                  <a:pt x="227107" y="39168"/>
                </a:lnTo>
                <a:lnTo>
                  <a:pt x="226754" y="38285"/>
                </a:lnTo>
                <a:lnTo>
                  <a:pt x="226313" y="37402"/>
                </a:lnTo>
                <a:lnTo>
                  <a:pt x="225871" y="36475"/>
                </a:lnTo>
                <a:lnTo>
                  <a:pt x="225429" y="35592"/>
                </a:lnTo>
                <a:lnTo>
                  <a:pt x="224900" y="34708"/>
                </a:lnTo>
                <a:lnTo>
                  <a:pt x="224325" y="33825"/>
                </a:lnTo>
                <a:lnTo>
                  <a:pt x="223663" y="32810"/>
                </a:lnTo>
                <a:lnTo>
                  <a:pt x="222957" y="31882"/>
                </a:lnTo>
                <a:lnTo>
                  <a:pt x="222206" y="30999"/>
                </a:lnTo>
                <a:lnTo>
                  <a:pt x="221455" y="30160"/>
                </a:lnTo>
                <a:lnTo>
                  <a:pt x="220660" y="29409"/>
                </a:lnTo>
                <a:lnTo>
                  <a:pt x="219865" y="28703"/>
                </a:lnTo>
                <a:lnTo>
                  <a:pt x="219026" y="28085"/>
                </a:lnTo>
                <a:lnTo>
                  <a:pt x="218187" y="27511"/>
                </a:lnTo>
                <a:lnTo>
                  <a:pt x="217304" y="27025"/>
                </a:lnTo>
                <a:lnTo>
                  <a:pt x="216421" y="26583"/>
                </a:lnTo>
                <a:lnTo>
                  <a:pt x="215538" y="26230"/>
                </a:lnTo>
                <a:lnTo>
                  <a:pt x="214611" y="25921"/>
                </a:lnTo>
                <a:lnTo>
                  <a:pt x="213683" y="25656"/>
                </a:lnTo>
                <a:lnTo>
                  <a:pt x="212712" y="25479"/>
                </a:lnTo>
                <a:lnTo>
                  <a:pt x="211740" y="25391"/>
                </a:lnTo>
                <a:lnTo>
                  <a:pt x="210769" y="25347"/>
                </a:lnTo>
                <a:close/>
                <a:moveTo>
                  <a:pt x="241503" y="0"/>
                </a:moveTo>
                <a:lnTo>
                  <a:pt x="239869" y="1766"/>
                </a:lnTo>
                <a:lnTo>
                  <a:pt x="239163" y="2517"/>
                </a:lnTo>
                <a:lnTo>
                  <a:pt x="238324" y="3312"/>
                </a:lnTo>
                <a:lnTo>
                  <a:pt x="237441" y="4063"/>
                </a:lnTo>
                <a:lnTo>
                  <a:pt x="236602" y="4769"/>
                </a:lnTo>
                <a:lnTo>
                  <a:pt x="235144" y="5961"/>
                </a:lnTo>
                <a:lnTo>
                  <a:pt x="234261" y="6668"/>
                </a:lnTo>
                <a:lnTo>
                  <a:pt x="233290" y="7419"/>
                </a:lnTo>
                <a:lnTo>
                  <a:pt x="232406" y="8213"/>
                </a:lnTo>
                <a:lnTo>
                  <a:pt x="231523" y="9008"/>
                </a:lnTo>
                <a:lnTo>
                  <a:pt x="230728" y="9891"/>
                </a:lnTo>
                <a:lnTo>
                  <a:pt x="229978" y="10775"/>
                </a:lnTo>
                <a:lnTo>
                  <a:pt x="229315" y="11702"/>
                </a:lnTo>
                <a:lnTo>
                  <a:pt x="228697" y="12673"/>
                </a:lnTo>
                <a:lnTo>
                  <a:pt x="228123" y="13645"/>
                </a:lnTo>
                <a:lnTo>
                  <a:pt x="227593" y="14661"/>
                </a:lnTo>
                <a:lnTo>
                  <a:pt x="227152" y="15676"/>
                </a:lnTo>
                <a:lnTo>
                  <a:pt x="226754" y="16692"/>
                </a:lnTo>
                <a:lnTo>
                  <a:pt x="226445" y="17752"/>
                </a:lnTo>
                <a:lnTo>
                  <a:pt x="226180" y="18811"/>
                </a:lnTo>
                <a:lnTo>
                  <a:pt x="226003" y="19871"/>
                </a:lnTo>
                <a:lnTo>
                  <a:pt x="225871" y="20931"/>
                </a:lnTo>
                <a:lnTo>
                  <a:pt x="225827" y="21991"/>
                </a:lnTo>
                <a:lnTo>
                  <a:pt x="225871" y="22918"/>
                </a:lnTo>
                <a:lnTo>
                  <a:pt x="225915" y="23757"/>
                </a:lnTo>
                <a:lnTo>
                  <a:pt x="226003" y="24640"/>
                </a:lnTo>
                <a:lnTo>
                  <a:pt x="226136" y="25479"/>
                </a:lnTo>
                <a:lnTo>
                  <a:pt x="226313" y="26318"/>
                </a:lnTo>
                <a:lnTo>
                  <a:pt x="226533" y="27157"/>
                </a:lnTo>
                <a:lnTo>
                  <a:pt x="226754" y="27996"/>
                </a:lnTo>
                <a:lnTo>
                  <a:pt x="227019" y="28835"/>
                </a:lnTo>
                <a:lnTo>
                  <a:pt x="227593" y="30469"/>
                </a:lnTo>
                <a:lnTo>
                  <a:pt x="228256" y="32103"/>
                </a:lnTo>
                <a:lnTo>
                  <a:pt x="228962" y="33781"/>
                </a:lnTo>
                <a:lnTo>
                  <a:pt x="229713" y="35415"/>
                </a:lnTo>
                <a:lnTo>
                  <a:pt x="230949" y="38285"/>
                </a:lnTo>
                <a:lnTo>
                  <a:pt x="231567" y="39698"/>
                </a:lnTo>
                <a:lnTo>
                  <a:pt x="232142" y="41156"/>
                </a:lnTo>
                <a:lnTo>
                  <a:pt x="232627" y="42657"/>
                </a:lnTo>
                <a:lnTo>
                  <a:pt x="233069" y="44158"/>
                </a:lnTo>
                <a:lnTo>
                  <a:pt x="233422" y="45748"/>
                </a:lnTo>
                <a:lnTo>
                  <a:pt x="233599" y="46499"/>
                </a:lnTo>
                <a:lnTo>
                  <a:pt x="233687" y="47338"/>
                </a:lnTo>
                <a:lnTo>
                  <a:pt x="238191" y="47338"/>
                </a:lnTo>
                <a:lnTo>
                  <a:pt x="238103" y="46366"/>
                </a:lnTo>
                <a:lnTo>
                  <a:pt x="237926" y="45395"/>
                </a:lnTo>
                <a:lnTo>
                  <a:pt x="237750" y="44467"/>
                </a:lnTo>
                <a:lnTo>
                  <a:pt x="237529" y="43540"/>
                </a:lnTo>
                <a:lnTo>
                  <a:pt x="237043" y="41730"/>
                </a:lnTo>
                <a:lnTo>
                  <a:pt x="236469" y="40007"/>
                </a:lnTo>
                <a:lnTo>
                  <a:pt x="235851" y="38329"/>
                </a:lnTo>
                <a:lnTo>
                  <a:pt x="235188" y="36696"/>
                </a:lnTo>
                <a:lnTo>
                  <a:pt x="233820" y="33604"/>
                </a:lnTo>
                <a:lnTo>
                  <a:pt x="232495" y="30646"/>
                </a:lnTo>
                <a:lnTo>
                  <a:pt x="231921" y="29189"/>
                </a:lnTo>
                <a:lnTo>
                  <a:pt x="231391" y="27731"/>
                </a:lnTo>
                <a:lnTo>
                  <a:pt x="230949" y="26318"/>
                </a:lnTo>
                <a:lnTo>
                  <a:pt x="230773" y="25568"/>
                </a:lnTo>
                <a:lnTo>
                  <a:pt x="230596" y="24861"/>
                </a:lnTo>
                <a:lnTo>
                  <a:pt x="230463" y="24155"/>
                </a:lnTo>
                <a:lnTo>
                  <a:pt x="230375" y="23448"/>
                </a:lnTo>
                <a:lnTo>
                  <a:pt x="230331" y="22742"/>
                </a:lnTo>
                <a:lnTo>
                  <a:pt x="230331" y="22035"/>
                </a:lnTo>
                <a:lnTo>
                  <a:pt x="230375" y="21240"/>
                </a:lnTo>
                <a:lnTo>
                  <a:pt x="230463" y="20401"/>
                </a:lnTo>
                <a:lnTo>
                  <a:pt x="230596" y="19606"/>
                </a:lnTo>
                <a:lnTo>
                  <a:pt x="230773" y="18811"/>
                </a:lnTo>
                <a:lnTo>
                  <a:pt x="231038" y="18017"/>
                </a:lnTo>
                <a:lnTo>
                  <a:pt x="231347" y="17222"/>
                </a:lnTo>
                <a:lnTo>
                  <a:pt x="231700" y="16427"/>
                </a:lnTo>
                <a:lnTo>
                  <a:pt x="232097" y="15676"/>
                </a:lnTo>
                <a:lnTo>
                  <a:pt x="232539" y="14925"/>
                </a:lnTo>
                <a:lnTo>
                  <a:pt x="233025" y="14175"/>
                </a:lnTo>
                <a:lnTo>
                  <a:pt x="233599" y="13468"/>
                </a:lnTo>
                <a:lnTo>
                  <a:pt x="234173" y="12762"/>
                </a:lnTo>
                <a:lnTo>
                  <a:pt x="234791" y="12099"/>
                </a:lnTo>
                <a:lnTo>
                  <a:pt x="235453" y="11437"/>
                </a:lnTo>
                <a:lnTo>
                  <a:pt x="236160" y="10819"/>
                </a:lnTo>
                <a:lnTo>
                  <a:pt x="236911" y="10245"/>
                </a:lnTo>
                <a:lnTo>
                  <a:pt x="238809" y="8743"/>
                </a:lnTo>
                <a:lnTo>
                  <a:pt x="240134" y="7684"/>
                </a:lnTo>
                <a:lnTo>
                  <a:pt x="241503" y="6447"/>
                </a:lnTo>
                <a:lnTo>
                  <a:pt x="242916" y="7684"/>
                </a:lnTo>
                <a:lnTo>
                  <a:pt x="244241" y="8743"/>
                </a:lnTo>
                <a:lnTo>
                  <a:pt x="246140" y="10245"/>
                </a:lnTo>
                <a:lnTo>
                  <a:pt x="246846" y="10819"/>
                </a:lnTo>
                <a:lnTo>
                  <a:pt x="247597" y="11437"/>
                </a:lnTo>
                <a:lnTo>
                  <a:pt x="248259" y="12099"/>
                </a:lnTo>
                <a:lnTo>
                  <a:pt x="248878" y="12762"/>
                </a:lnTo>
                <a:lnTo>
                  <a:pt x="249452" y="13468"/>
                </a:lnTo>
                <a:lnTo>
                  <a:pt x="249982" y="14175"/>
                </a:lnTo>
                <a:lnTo>
                  <a:pt x="250511" y="14925"/>
                </a:lnTo>
                <a:lnTo>
                  <a:pt x="250953" y="15676"/>
                </a:lnTo>
                <a:lnTo>
                  <a:pt x="251350" y="16427"/>
                </a:lnTo>
                <a:lnTo>
                  <a:pt x="251704" y="17222"/>
                </a:lnTo>
                <a:lnTo>
                  <a:pt x="252013" y="18017"/>
                </a:lnTo>
                <a:lnTo>
                  <a:pt x="252234" y="18811"/>
                </a:lnTo>
                <a:lnTo>
                  <a:pt x="252454" y="19606"/>
                </a:lnTo>
                <a:lnTo>
                  <a:pt x="252587" y="20401"/>
                </a:lnTo>
                <a:lnTo>
                  <a:pt x="252675" y="21240"/>
                </a:lnTo>
                <a:lnTo>
                  <a:pt x="252719" y="22035"/>
                </a:lnTo>
                <a:lnTo>
                  <a:pt x="252719" y="22742"/>
                </a:lnTo>
                <a:lnTo>
                  <a:pt x="252675" y="23448"/>
                </a:lnTo>
                <a:lnTo>
                  <a:pt x="252587" y="24155"/>
                </a:lnTo>
                <a:lnTo>
                  <a:pt x="252454" y="24861"/>
                </a:lnTo>
                <a:lnTo>
                  <a:pt x="252278" y="25568"/>
                </a:lnTo>
                <a:lnTo>
                  <a:pt x="252101" y="26318"/>
                </a:lnTo>
                <a:lnTo>
                  <a:pt x="251660" y="27731"/>
                </a:lnTo>
                <a:lnTo>
                  <a:pt x="251130" y="29189"/>
                </a:lnTo>
                <a:lnTo>
                  <a:pt x="250556" y="30646"/>
                </a:lnTo>
                <a:lnTo>
                  <a:pt x="249231" y="33604"/>
                </a:lnTo>
                <a:lnTo>
                  <a:pt x="247862" y="36696"/>
                </a:lnTo>
                <a:lnTo>
                  <a:pt x="247200" y="38329"/>
                </a:lnTo>
                <a:lnTo>
                  <a:pt x="246581" y="40007"/>
                </a:lnTo>
                <a:lnTo>
                  <a:pt x="246007" y="41730"/>
                </a:lnTo>
                <a:lnTo>
                  <a:pt x="245522" y="43540"/>
                </a:lnTo>
                <a:lnTo>
                  <a:pt x="245301" y="44467"/>
                </a:lnTo>
                <a:lnTo>
                  <a:pt x="245124" y="45395"/>
                </a:lnTo>
                <a:lnTo>
                  <a:pt x="244948" y="46366"/>
                </a:lnTo>
                <a:lnTo>
                  <a:pt x="244859" y="47338"/>
                </a:lnTo>
                <a:lnTo>
                  <a:pt x="249363" y="47338"/>
                </a:lnTo>
                <a:lnTo>
                  <a:pt x="249452" y="46499"/>
                </a:lnTo>
                <a:lnTo>
                  <a:pt x="249628" y="45748"/>
                </a:lnTo>
                <a:lnTo>
                  <a:pt x="249982" y="44158"/>
                </a:lnTo>
                <a:lnTo>
                  <a:pt x="250423" y="42657"/>
                </a:lnTo>
                <a:lnTo>
                  <a:pt x="250909" y="41156"/>
                </a:lnTo>
                <a:lnTo>
                  <a:pt x="251483" y="39698"/>
                </a:lnTo>
                <a:lnTo>
                  <a:pt x="252057" y="38285"/>
                </a:lnTo>
                <a:lnTo>
                  <a:pt x="253338" y="35415"/>
                </a:lnTo>
                <a:lnTo>
                  <a:pt x="254088" y="33781"/>
                </a:lnTo>
                <a:lnTo>
                  <a:pt x="254795" y="32103"/>
                </a:lnTo>
                <a:lnTo>
                  <a:pt x="255457" y="30469"/>
                </a:lnTo>
                <a:lnTo>
                  <a:pt x="256031" y="28835"/>
                </a:lnTo>
                <a:lnTo>
                  <a:pt x="256296" y="27996"/>
                </a:lnTo>
                <a:lnTo>
                  <a:pt x="256517" y="27157"/>
                </a:lnTo>
                <a:lnTo>
                  <a:pt x="256738" y="26318"/>
                </a:lnTo>
                <a:lnTo>
                  <a:pt x="256914" y="25479"/>
                </a:lnTo>
                <a:lnTo>
                  <a:pt x="257047" y="24640"/>
                </a:lnTo>
                <a:lnTo>
                  <a:pt x="257135" y="23757"/>
                </a:lnTo>
                <a:lnTo>
                  <a:pt x="257179" y="22918"/>
                </a:lnTo>
                <a:lnTo>
                  <a:pt x="257224" y="21991"/>
                </a:lnTo>
                <a:lnTo>
                  <a:pt x="257179" y="20931"/>
                </a:lnTo>
                <a:lnTo>
                  <a:pt x="257047" y="19871"/>
                </a:lnTo>
                <a:lnTo>
                  <a:pt x="256870" y="18811"/>
                </a:lnTo>
                <a:lnTo>
                  <a:pt x="256605" y="17752"/>
                </a:lnTo>
                <a:lnTo>
                  <a:pt x="256296" y="16692"/>
                </a:lnTo>
                <a:lnTo>
                  <a:pt x="255899" y="15676"/>
                </a:lnTo>
                <a:lnTo>
                  <a:pt x="255457" y="14661"/>
                </a:lnTo>
                <a:lnTo>
                  <a:pt x="254927" y="13645"/>
                </a:lnTo>
                <a:lnTo>
                  <a:pt x="254353" y="12673"/>
                </a:lnTo>
                <a:lnTo>
                  <a:pt x="253735" y="11702"/>
                </a:lnTo>
                <a:lnTo>
                  <a:pt x="253073" y="10775"/>
                </a:lnTo>
                <a:lnTo>
                  <a:pt x="252322" y="9891"/>
                </a:lnTo>
                <a:lnTo>
                  <a:pt x="251527" y="9008"/>
                </a:lnTo>
                <a:lnTo>
                  <a:pt x="250644" y="8213"/>
                </a:lnTo>
                <a:lnTo>
                  <a:pt x="249761" y="7419"/>
                </a:lnTo>
                <a:lnTo>
                  <a:pt x="248789" y="6668"/>
                </a:lnTo>
                <a:lnTo>
                  <a:pt x="247906" y="5961"/>
                </a:lnTo>
                <a:lnTo>
                  <a:pt x="246449" y="4769"/>
                </a:lnTo>
                <a:lnTo>
                  <a:pt x="245610" y="4063"/>
                </a:lnTo>
                <a:lnTo>
                  <a:pt x="244727" y="3312"/>
                </a:lnTo>
                <a:lnTo>
                  <a:pt x="243888" y="2517"/>
                </a:lnTo>
                <a:lnTo>
                  <a:pt x="243181" y="1766"/>
                </a:lnTo>
                <a:lnTo>
                  <a:pt x="241503" y="0"/>
                </a:lnTo>
                <a:close/>
                <a:moveTo>
                  <a:pt x="272282" y="25347"/>
                </a:moveTo>
                <a:lnTo>
                  <a:pt x="271310" y="25391"/>
                </a:lnTo>
                <a:lnTo>
                  <a:pt x="270339" y="25479"/>
                </a:lnTo>
                <a:lnTo>
                  <a:pt x="269367" y="25656"/>
                </a:lnTo>
                <a:lnTo>
                  <a:pt x="268440" y="25921"/>
                </a:lnTo>
                <a:lnTo>
                  <a:pt x="267513" y="26230"/>
                </a:lnTo>
                <a:lnTo>
                  <a:pt x="266629" y="26583"/>
                </a:lnTo>
                <a:lnTo>
                  <a:pt x="265746" y="27025"/>
                </a:lnTo>
                <a:lnTo>
                  <a:pt x="264863" y="27511"/>
                </a:lnTo>
                <a:lnTo>
                  <a:pt x="264024" y="28085"/>
                </a:lnTo>
                <a:lnTo>
                  <a:pt x="263185" y="28703"/>
                </a:lnTo>
                <a:lnTo>
                  <a:pt x="262390" y="29409"/>
                </a:lnTo>
                <a:lnTo>
                  <a:pt x="261595" y="30160"/>
                </a:lnTo>
                <a:lnTo>
                  <a:pt x="260845" y="30999"/>
                </a:lnTo>
                <a:lnTo>
                  <a:pt x="260094" y="31882"/>
                </a:lnTo>
                <a:lnTo>
                  <a:pt x="259387" y="32810"/>
                </a:lnTo>
                <a:lnTo>
                  <a:pt x="258681" y="33825"/>
                </a:lnTo>
                <a:lnTo>
                  <a:pt x="258151" y="34708"/>
                </a:lnTo>
                <a:lnTo>
                  <a:pt x="257621" y="35592"/>
                </a:lnTo>
                <a:lnTo>
                  <a:pt x="257179" y="36475"/>
                </a:lnTo>
                <a:lnTo>
                  <a:pt x="256738" y="37402"/>
                </a:lnTo>
                <a:lnTo>
                  <a:pt x="256296" y="38285"/>
                </a:lnTo>
                <a:lnTo>
                  <a:pt x="255943" y="39168"/>
                </a:lnTo>
                <a:lnTo>
                  <a:pt x="255590" y="40096"/>
                </a:lnTo>
                <a:lnTo>
                  <a:pt x="255281" y="40979"/>
                </a:lnTo>
                <a:lnTo>
                  <a:pt x="254751" y="42701"/>
                </a:lnTo>
                <a:lnTo>
                  <a:pt x="254353" y="44335"/>
                </a:lnTo>
                <a:lnTo>
                  <a:pt x="254044" y="45880"/>
                </a:lnTo>
                <a:lnTo>
                  <a:pt x="253823" y="47338"/>
                </a:lnTo>
                <a:lnTo>
                  <a:pt x="258372" y="47338"/>
                </a:lnTo>
                <a:lnTo>
                  <a:pt x="258548" y="46145"/>
                </a:lnTo>
                <a:lnTo>
                  <a:pt x="258813" y="44865"/>
                </a:lnTo>
                <a:lnTo>
                  <a:pt x="259167" y="43540"/>
                </a:lnTo>
                <a:lnTo>
                  <a:pt x="259608" y="42127"/>
                </a:lnTo>
                <a:lnTo>
                  <a:pt x="260182" y="40670"/>
                </a:lnTo>
                <a:lnTo>
                  <a:pt x="260845" y="39168"/>
                </a:lnTo>
                <a:lnTo>
                  <a:pt x="261198" y="38462"/>
                </a:lnTo>
                <a:lnTo>
                  <a:pt x="261595" y="37711"/>
                </a:lnTo>
                <a:lnTo>
                  <a:pt x="261993" y="37005"/>
                </a:lnTo>
                <a:lnTo>
                  <a:pt x="262434" y="36254"/>
                </a:lnTo>
                <a:lnTo>
                  <a:pt x="263229" y="35150"/>
                </a:lnTo>
                <a:lnTo>
                  <a:pt x="263671" y="34576"/>
                </a:lnTo>
                <a:lnTo>
                  <a:pt x="264156" y="34046"/>
                </a:lnTo>
                <a:lnTo>
                  <a:pt x="264642" y="33472"/>
                </a:lnTo>
                <a:lnTo>
                  <a:pt x="265172" y="32942"/>
                </a:lnTo>
                <a:lnTo>
                  <a:pt x="265746" y="32456"/>
                </a:lnTo>
                <a:lnTo>
                  <a:pt x="266320" y="31971"/>
                </a:lnTo>
                <a:lnTo>
                  <a:pt x="266983" y="31529"/>
                </a:lnTo>
                <a:lnTo>
                  <a:pt x="267645" y="31087"/>
                </a:lnTo>
                <a:lnTo>
                  <a:pt x="268307" y="30734"/>
                </a:lnTo>
                <a:lnTo>
                  <a:pt x="269058" y="30425"/>
                </a:lnTo>
                <a:lnTo>
                  <a:pt x="269809" y="30204"/>
                </a:lnTo>
                <a:lnTo>
                  <a:pt x="270604" y="29983"/>
                </a:lnTo>
                <a:lnTo>
                  <a:pt x="271443" y="29895"/>
                </a:lnTo>
                <a:lnTo>
                  <a:pt x="272282" y="29851"/>
                </a:lnTo>
                <a:lnTo>
                  <a:pt x="272812" y="29851"/>
                </a:lnTo>
                <a:lnTo>
                  <a:pt x="273297" y="29895"/>
                </a:lnTo>
                <a:lnTo>
                  <a:pt x="273783" y="29983"/>
                </a:lnTo>
                <a:lnTo>
                  <a:pt x="274269" y="30072"/>
                </a:lnTo>
                <a:lnTo>
                  <a:pt x="274755" y="30160"/>
                </a:lnTo>
                <a:lnTo>
                  <a:pt x="275240" y="30337"/>
                </a:lnTo>
                <a:lnTo>
                  <a:pt x="275682" y="30513"/>
                </a:lnTo>
                <a:lnTo>
                  <a:pt x="276123" y="30690"/>
                </a:lnTo>
                <a:lnTo>
                  <a:pt x="276521" y="30911"/>
                </a:lnTo>
                <a:lnTo>
                  <a:pt x="276962" y="31176"/>
                </a:lnTo>
                <a:lnTo>
                  <a:pt x="277360" y="31441"/>
                </a:lnTo>
                <a:lnTo>
                  <a:pt x="277757" y="31706"/>
                </a:lnTo>
                <a:lnTo>
                  <a:pt x="278111" y="32059"/>
                </a:lnTo>
                <a:lnTo>
                  <a:pt x="278508" y="32368"/>
                </a:lnTo>
                <a:lnTo>
                  <a:pt x="278861" y="32765"/>
                </a:lnTo>
                <a:lnTo>
                  <a:pt x="279170" y="33119"/>
                </a:lnTo>
                <a:lnTo>
                  <a:pt x="279480" y="33560"/>
                </a:lnTo>
                <a:lnTo>
                  <a:pt x="279789" y="34002"/>
                </a:lnTo>
                <a:lnTo>
                  <a:pt x="280054" y="34443"/>
                </a:lnTo>
                <a:lnTo>
                  <a:pt x="280319" y="34929"/>
                </a:lnTo>
                <a:lnTo>
                  <a:pt x="280539" y="35415"/>
                </a:lnTo>
                <a:lnTo>
                  <a:pt x="280716" y="35901"/>
                </a:lnTo>
                <a:lnTo>
                  <a:pt x="280893" y="36431"/>
                </a:lnTo>
                <a:lnTo>
                  <a:pt x="281025" y="36916"/>
                </a:lnTo>
                <a:lnTo>
                  <a:pt x="281113" y="37446"/>
                </a:lnTo>
                <a:lnTo>
                  <a:pt x="281202" y="37976"/>
                </a:lnTo>
                <a:lnTo>
                  <a:pt x="281246" y="38506"/>
                </a:lnTo>
                <a:lnTo>
                  <a:pt x="281290" y="39036"/>
                </a:lnTo>
                <a:lnTo>
                  <a:pt x="281246" y="39566"/>
                </a:lnTo>
                <a:lnTo>
                  <a:pt x="281246" y="40096"/>
                </a:lnTo>
                <a:lnTo>
                  <a:pt x="281158" y="40626"/>
                </a:lnTo>
                <a:lnTo>
                  <a:pt x="281069" y="41156"/>
                </a:lnTo>
                <a:lnTo>
                  <a:pt x="285441" y="42083"/>
                </a:lnTo>
                <a:lnTo>
                  <a:pt x="285573" y="41332"/>
                </a:lnTo>
                <a:lnTo>
                  <a:pt x="285706" y="40537"/>
                </a:lnTo>
                <a:lnTo>
                  <a:pt x="285750" y="39742"/>
                </a:lnTo>
                <a:lnTo>
                  <a:pt x="285750" y="38948"/>
                </a:lnTo>
                <a:lnTo>
                  <a:pt x="285750" y="38197"/>
                </a:lnTo>
                <a:lnTo>
                  <a:pt x="285662" y="37402"/>
                </a:lnTo>
                <a:lnTo>
                  <a:pt x="285529" y="36651"/>
                </a:lnTo>
                <a:lnTo>
                  <a:pt x="285397" y="35901"/>
                </a:lnTo>
                <a:lnTo>
                  <a:pt x="285176" y="35150"/>
                </a:lnTo>
                <a:lnTo>
                  <a:pt x="284955" y="34399"/>
                </a:lnTo>
                <a:lnTo>
                  <a:pt x="284646" y="33693"/>
                </a:lnTo>
                <a:lnTo>
                  <a:pt x="284337" y="32986"/>
                </a:lnTo>
                <a:lnTo>
                  <a:pt x="283984" y="32280"/>
                </a:lnTo>
                <a:lnTo>
                  <a:pt x="283586" y="31617"/>
                </a:lnTo>
                <a:lnTo>
                  <a:pt x="283145" y="30955"/>
                </a:lnTo>
                <a:lnTo>
                  <a:pt x="282659" y="30337"/>
                </a:lnTo>
                <a:lnTo>
                  <a:pt x="282173" y="29763"/>
                </a:lnTo>
                <a:lnTo>
                  <a:pt x="281643" y="29189"/>
                </a:lnTo>
                <a:lnTo>
                  <a:pt x="281113" y="28703"/>
                </a:lnTo>
                <a:lnTo>
                  <a:pt x="280539" y="28217"/>
                </a:lnTo>
                <a:lnTo>
                  <a:pt x="279921" y="27776"/>
                </a:lnTo>
                <a:lnTo>
                  <a:pt x="279347" y="27378"/>
                </a:lnTo>
                <a:lnTo>
                  <a:pt x="278685" y="26981"/>
                </a:lnTo>
                <a:lnTo>
                  <a:pt x="278022" y="26672"/>
                </a:lnTo>
                <a:lnTo>
                  <a:pt x="277360" y="26362"/>
                </a:lnTo>
                <a:lnTo>
                  <a:pt x="276698" y="26098"/>
                </a:lnTo>
                <a:lnTo>
                  <a:pt x="275991" y="25877"/>
                </a:lnTo>
                <a:lnTo>
                  <a:pt x="275284" y="25700"/>
                </a:lnTo>
                <a:lnTo>
                  <a:pt x="274534" y="25568"/>
                </a:lnTo>
                <a:lnTo>
                  <a:pt x="273827" y="25435"/>
                </a:lnTo>
                <a:lnTo>
                  <a:pt x="273077" y="25391"/>
                </a:lnTo>
                <a:lnTo>
                  <a:pt x="272326" y="25347"/>
                </a:lnTo>
                <a:close/>
                <a:moveTo>
                  <a:pt x="215935" y="51268"/>
                </a:moveTo>
                <a:lnTo>
                  <a:pt x="215935" y="55551"/>
                </a:lnTo>
                <a:lnTo>
                  <a:pt x="267115" y="55551"/>
                </a:lnTo>
                <a:lnTo>
                  <a:pt x="267115" y="51268"/>
                </a:lnTo>
                <a:close/>
                <a:moveTo>
                  <a:pt x="81296" y="45086"/>
                </a:moveTo>
                <a:lnTo>
                  <a:pt x="82179" y="45130"/>
                </a:lnTo>
                <a:lnTo>
                  <a:pt x="83018" y="45262"/>
                </a:lnTo>
                <a:lnTo>
                  <a:pt x="83813" y="45439"/>
                </a:lnTo>
                <a:lnTo>
                  <a:pt x="84608" y="45748"/>
                </a:lnTo>
                <a:lnTo>
                  <a:pt x="85314" y="46101"/>
                </a:lnTo>
                <a:lnTo>
                  <a:pt x="85977" y="46543"/>
                </a:lnTo>
                <a:lnTo>
                  <a:pt x="86551" y="47029"/>
                </a:lnTo>
                <a:lnTo>
                  <a:pt x="87125" y="47603"/>
                </a:lnTo>
                <a:lnTo>
                  <a:pt x="87611" y="48177"/>
                </a:lnTo>
                <a:lnTo>
                  <a:pt x="88052" y="48839"/>
                </a:lnTo>
                <a:lnTo>
                  <a:pt x="88450" y="49546"/>
                </a:lnTo>
                <a:lnTo>
                  <a:pt x="88759" y="50296"/>
                </a:lnTo>
                <a:lnTo>
                  <a:pt x="89024" y="51047"/>
                </a:lnTo>
                <a:lnTo>
                  <a:pt x="89200" y="51842"/>
                </a:lnTo>
                <a:lnTo>
                  <a:pt x="89289" y="52637"/>
                </a:lnTo>
                <a:lnTo>
                  <a:pt x="89333" y="53476"/>
                </a:lnTo>
                <a:lnTo>
                  <a:pt x="89333" y="53608"/>
                </a:lnTo>
                <a:lnTo>
                  <a:pt x="89289" y="54447"/>
                </a:lnTo>
                <a:lnTo>
                  <a:pt x="89200" y="55242"/>
                </a:lnTo>
                <a:lnTo>
                  <a:pt x="89024" y="56037"/>
                </a:lnTo>
                <a:lnTo>
                  <a:pt x="88803" y="56788"/>
                </a:lnTo>
                <a:lnTo>
                  <a:pt x="88494" y="57538"/>
                </a:lnTo>
                <a:lnTo>
                  <a:pt x="88140" y="58201"/>
                </a:lnTo>
                <a:lnTo>
                  <a:pt x="87743" y="58863"/>
                </a:lnTo>
                <a:lnTo>
                  <a:pt x="87257" y="59437"/>
                </a:lnTo>
                <a:lnTo>
                  <a:pt x="86683" y="60011"/>
                </a:lnTo>
                <a:lnTo>
                  <a:pt x="86109" y="60453"/>
                </a:lnTo>
                <a:lnTo>
                  <a:pt x="85447" y="60894"/>
                </a:lnTo>
                <a:lnTo>
                  <a:pt x="84740" y="61248"/>
                </a:lnTo>
                <a:lnTo>
                  <a:pt x="83990" y="61557"/>
                </a:lnTo>
                <a:lnTo>
                  <a:pt x="83195" y="61733"/>
                </a:lnTo>
                <a:lnTo>
                  <a:pt x="82312" y="61866"/>
                </a:lnTo>
                <a:lnTo>
                  <a:pt x="81428" y="61910"/>
                </a:lnTo>
                <a:lnTo>
                  <a:pt x="80545" y="61866"/>
                </a:lnTo>
                <a:lnTo>
                  <a:pt x="79706" y="61733"/>
                </a:lnTo>
                <a:lnTo>
                  <a:pt x="78911" y="61512"/>
                </a:lnTo>
                <a:lnTo>
                  <a:pt x="78161" y="61248"/>
                </a:lnTo>
                <a:lnTo>
                  <a:pt x="77454" y="60850"/>
                </a:lnTo>
                <a:lnTo>
                  <a:pt x="76792" y="60453"/>
                </a:lnTo>
                <a:lnTo>
                  <a:pt x="76174" y="59923"/>
                </a:lnTo>
                <a:lnTo>
                  <a:pt x="75599" y="59393"/>
                </a:lnTo>
                <a:lnTo>
                  <a:pt x="75114" y="58775"/>
                </a:lnTo>
                <a:lnTo>
                  <a:pt x="74672" y="58156"/>
                </a:lnTo>
                <a:lnTo>
                  <a:pt x="74319" y="57450"/>
                </a:lnTo>
                <a:lnTo>
                  <a:pt x="73966" y="56699"/>
                </a:lnTo>
                <a:lnTo>
                  <a:pt x="73745" y="55949"/>
                </a:lnTo>
                <a:lnTo>
                  <a:pt x="73568" y="55154"/>
                </a:lnTo>
                <a:lnTo>
                  <a:pt x="73436" y="54315"/>
                </a:lnTo>
                <a:lnTo>
                  <a:pt x="73392" y="53476"/>
                </a:lnTo>
                <a:lnTo>
                  <a:pt x="73392" y="53387"/>
                </a:lnTo>
                <a:lnTo>
                  <a:pt x="73436" y="52548"/>
                </a:lnTo>
                <a:lnTo>
                  <a:pt x="73524" y="51709"/>
                </a:lnTo>
                <a:lnTo>
                  <a:pt x="73701" y="50959"/>
                </a:lnTo>
                <a:lnTo>
                  <a:pt x="73921" y="50164"/>
                </a:lnTo>
                <a:lnTo>
                  <a:pt x="74231" y="49457"/>
                </a:lnTo>
                <a:lnTo>
                  <a:pt x="74584" y="48751"/>
                </a:lnTo>
                <a:lnTo>
                  <a:pt x="75025" y="48133"/>
                </a:lnTo>
                <a:lnTo>
                  <a:pt x="75511" y="47514"/>
                </a:lnTo>
                <a:lnTo>
                  <a:pt x="76041" y="46984"/>
                </a:lnTo>
                <a:lnTo>
                  <a:pt x="76615" y="46499"/>
                </a:lnTo>
                <a:lnTo>
                  <a:pt x="77277" y="46101"/>
                </a:lnTo>
                <a:lnTo>
                  <a:pt x="77984" y="45748"/>
                </a:lnTo>
                <a:lnTo>
                  <a:pt x="78735" y="45439"/>
                </a:lnTo>
                <a:lnTo>
                  <a:pt x="79530" y="45218"/>
                </a:lnTo>
                <a:lnTo>
                  <a:pt x="80413" y="45130"/>
                </a:lnTo>
                <a:lnTo>
                  <a:pt x="81296" y="45086"/>
                </a:lnTo>
                <a:close/>
                <a:moveTo>
                  <a:pt x="134242" y="30381"/>
                </a:moveTo>
                <a:lnTo>
                  <a:pt x="134242" y="60055"/>
                </a:lnTo>
                <a:lnTo>
                  <a:pt x="134286" y="61292"/>
                </a:lnTo>
                <a:lnTo>
                  <a:pt x="134419" y="62440"/>
                </a:lnTo>
                <a:lnTo>
                  <a:pt x="134595" y="63500"/>
                </a:lnTo>
                <a:lnTo>
                  <a:pt x="134904" y="64471"/>
                </a:lnTo>
                <a:lnTo>
                  <a:pt x="135258" y="65310"/>
                </a:lnTo>
                <a:lnTo>
                  <a:pt x="135434" y="65663"/>
                </a:lnTo>
                <a:lnTo>
                  <a:pt x="135655" y="66061"/>
                </a:lnTo>
                <a:lnTo>
                  <a:pt x="135876" y="66370"/>
                </a:lnTo>
                <a:lnTo>
                  <a:pt x="136141" y="66679"/>
                </a:lnTo>
                <a:lnTo>
                  <a:pt x="136715" y="67253"/>
                </a:lnTo>
                <a:lnTo>
                  <a:pt x="137333" y="67739"/>
                </a:lnTo>
                <a:lnTo>
                  <a:pt x="137995" y="68180"/>
                </a:lnTo>
                <a:lnTo>
                  <a:pt x="138702" y="68489"/>
                </a:lnTo>
                <a:lnTo>
                  <a:pt x="139497" y="68754"/>
                </a:lnTo>
                <a:lnTo>
                  <a:pt x="140336" y="68975"/>
                </a:lnTo>
                <a:lnTo>
                  <a:pt x="141219" y="69108"/>
                </a:lnTo>
                <a:lnTo>
                  <a:pt x="142146" y="69196"/>
                </a:lnTo>
                <a:lnTo>
                  <a:pt x="144178" y="69196"/>
                </a:lnTo>
                <a:lnTo>
                  <a:pt x="145149" y="69064"/>
                </a:lnTo>
                <a:lnTo>
                  <a:pt x="146077" y="68931"/>
                </a:lnTo>
                <a:lnTo>
                  <a:pt x="146960" y="68710"/>
                </a:lnTo>
                <a:lnTo>
                  <a:pt x="147755" y="68489"/>
                </a:lnTo>
                <a:lnTo>
                  <a:pt x="148549" y="68180"/>
                </a:lnTo>
                <a:lnTo>
                  <a:pt x="149256" y="67827"/>
                </a:lnTo>
                <a:lnTo>
                  <a:pt x="149962" y="67430"/>
                </a:lnTo>
                <a:lnTo>
                  <a:pt x="149962" y="60497"/>
                </a:lnTo>
                <a:lnTo>
                  <a:pt x="149477" y="60718"/>
                </a:lnTo>
                <a:lnTo>
                  <a:pt x="148991" y="60938"/>
                </a:lnTo>
                <a:lnTo>
                  <a:pt x="148461" y="61159"/>
                </a:lnTo>
                <a:lnTo>
                  <a:pt x="147931" y="61292"/>
                </a:lnTo>
                <a:lnTo>
                  <a:pt x="147401" y="61424"/>
                </a:lnTo>
                <a:lnTo>
                  <a:pt x="146871" y="61512"/>
                </a:lnTo>
                <a:lnTo>
                  <a:pt x="146297" y="61557"/>
                </a:lnTo>
                <a:lnTo>
                  <a:pt x="145679" y="61557"/>
                </a:lnTo>
                <a:lnTo>
                  <a:pt x="145017" y="61512"/>
                </a:lnTo>
                <a:lnTo>
                  <a:pt x="144708" y="61468"/>
                </a:lnTo>
                <a:lnTo>
                  <a:pt x="144443" y="61380"/>
                </a:lnTo>
                <a:lnTo>
                  <a:pt x="144178" y="61292"/>
                </a:lnTo>
                <a:lnTo>
                  <a:pt x="143957" y="61159"/>
                </a:lnTo>
                <a:lnTo>
                  <a:pt x="143736" y="61027"/>
                </a:lnTo>
                <a:lnTo>
                  <a:pt x="143559" y="60850"/>
                </a:lnTo>
                <a:lnTo>
                  <a:pt x="143427" y="60629"/>
                </a:lnTo>
                <a:lnTo>
                  <a:pt x="143250" y="60409"/>
                </a:lnTo>
                <a:lnTo>
                  <a:pt x="143162" y="60188"/>
                </a:lnTo>
                <a:lnTo>
                  <a:pt x="143074" y="59923"/>
                </a:lnTo>
                <a:lnTo>
                  <a:pt x="142941" y="59305"/>
                </a:lnTo>
                <a:lnTo>
                  <a:pt x="142897" y="58598"/>
                </a:lnTo>
                <a:lnTo>
                  <a:pt x="142897" y="45571"/>
                </a:lnTo>
                <a:lnTo>
                  <a:pt x="150095" y="45571"/>
                </a:lnTo>
                <a:lnTo>
                  <a:pt x="150095" y="38197"/>
                </a:lnTo>
                <a:lnTo>
                  <a:pt x="142897" y="38197"/>
                </a:lnTo>
                <a:lnTo>
                  <a:pt x="142897" y="30381"/>
                </a:lnTo>
                <a:close/>
                <a:moveTo>
                  <a:pt x="101256" y="38197"/>
                </a:moveTo>
                <a:lnTo>
                  <a:pt x="101256" y="57936"/>
                </a:lnTo>
                <a:lnTo>
                  <a:pt x="101300" y="59216"/>
                </a:lnTo>
                <a:lnTo>
                  <a:pt x="101432" y="60409"/>
                </a:lnTo>
                <a:lnTo>
                  <a:pt x="101653" y="61557"/>
                </a:lnTo>
                <a:lnTo>
                  <a:pt x="101962" y="62661"/>
                </a:lnTo>
                <a:lnTo>
                  <a:pt x="102360" y="63676"/>
                </a:lnTo>
                <a:lnTo>
                  <a:pt x="102580" y="64118"/>
                </a:lnTo>
                <a:lnTo>
                  <a:pt x="102801" y="64604"/>
                </a:lnTo>
                <a:lnTo>
                  <a:pt x="103066" y="65045"/>
                </a:lnTo>
                <a:lnTo>
                  <a:pt x="103375" y="65443"/>
                </a:lnTo>
                <a:lnTo>
                  <a:pt x="103640" y="65840"/>
                </a:lnTo>
                <a:lnTo>
                  <a:pt x="103993" y="66237"/>
                </a:lnTo>
                <a:lnTo>
                  <a:pt x="104347" y="66591"/>
                </a:lnTo>
                <a:lnTo>
                  <a:pt x="104700" y="66900"/>
                </a:lnTo>
                <a:lnTo>
                  <a:pt x="105053" y="67209"/>
                </a:lnTo>
                <a:lnTo>
                  <a:pt x="105451" y="67518"/>
                </a:lnTo>
                <a:lnTo>
                  <a:pt x="105892" y="67783"/>
                </a:lnTo>
                <a:lnTo>
                  <a:pt x="106334" y="68048"/>
                </a:lnTo>
                <a:lnTo>
                  <a:pt x="106775" y="68269"/>
                </a:lnTo>
                <a:lnTo>
                  <a:pt x="107261" y="68489"/>
                </a:lnTo>
                <a:lnTo>
                  <a:pt x="107747" y="68666"/>
                </a:lnTo>
                <a:lnTo>
                  <a:pt x="108233" y="68799"/>
                </a:lnTo>
                <a:lnTo>
                  <a:pt x="108763" y="68931"/>
                </a:lnTo>
                <a:lnTo>
                  <a:pt x="109292" y="69064"/>
                </a:lnTo>
                <a:lnTo>
                  <a:pt x="109866" y="69152"/>
                </a:lnTo>
                <a:lnTo>
                  <a:pt x="110441" y="69196"/>
                </a:lnTo>
                <a:lnTo>
                  <a:pt x="111633" y="69240"/>
                </a:lnTo>
                <a:lnTo>
                  <a:pt x="112428" y="69240"/>
                </a:lnTo>
                <a:lnTo>
                  <a:pt x="113178" y="69152"/>
                </a:lnTo>
                <a:lnTo>
                  <a:pt x="113885" y="69019"/>
                </a:lnTo>
                <a:lnTo>
                  <a:pt x="114591" y="68843"/>
                </a:lnTo>
                <a:lnTo>
                  <a:pt x="115254" y="68622"/>
                </a:lnTo>
                <a:lnTo>
                  <a:pt x="115872" y="68401"/>
                </a:lnTo>
                <a:lnTo>
                  <a:pt x="116446" y="68092"/>
                </a:lnTo>
                <a:lnTo>
                  <a:pt x="116976" y="67783"/>
                </a:lnTo>
                <a:lnTo>
                  <a:pt x="117506" y="67430"/>
                </a:lnTo>
                <a:lnTo>
                  <a:pt x="117992" y="67032"/>
                </a:lnTo>
                <a:lnTo>
                  <a:pt x="118477" y="66635"/>
                </a:lnTo>
                <a:lnTo>
                  <a:pt x="118919" y="66193"/>
                </a:lnTo>
                <a:lnTo>
                  <a:pt x="119802" y="65310"/>
                </a:lnTo>
                <a:lnTo>
                  <a:pt x="120553" y="64383"/>
                </a:lnTo>
                <a:lnTo>
                  <a:pt x="120553" y="68710"/>
                </a:lnTo>
                <a:lnTo>
                  <a:pt x="129208" y="68710"/>
                </a:lnTo>
                <a:lnTo>
                  <a:pt x="129208" y="38197"/>
                </a:lnTo>
                <a:lnTo>
                  <a:pt x="120553" y="38197"/>
                </a:lnTo>
                <a:lnTo>
                  <a:pt x="120553" y="55198"/>
                </a:lnTo>
                <a:lnTo>
                  <a:pt x="120553" y="55949"/>
                </a:lnTo>
                <a:lnTo>
                  <a:pt x="120465" y="56655"/>
                </a:lnTo>
                <a:lnTo>
                  <a:pt x="120332" y="57273"/>
                </a:lnTo>
                <a:lnTo>
                  <a:pt x="120200" y="57891"/>
                </a:lnTo>
                <a:lnTo>
                  <a:pt x="119979" y="58466"/>
                </a:lnTo>
                <a:lnTo>
                  <a:pt x="119714" y="58951"/>
                </a:lnTo>
                <a:lnTo>
                  <a:pt x="119449" y="59437"/>
                </a:lnTo>
                <a:lnTo>
                  <a:pt x="119096" y="59834"/>
                </a:lnTo>
                <a:lnTo>
                  <a:pt x="118742" y="60188"/>
                </a:lnTo>
                <a:lnTo>
                  <a:pt x="118301" y="60541"/>
                </a:lnTo>
                <a:lnTo>
                  <a:pt x="117859" y="60806"/>
                </a:lnTo>
                <a:lnTo>
                  <a:pt x="117373" y="61027"/>
                </a:lnTo>
                <a:lnTo>
                  <a:pt x="116888" y="61203"/>
                </a:lnTo>
                <a:lnTo>
                  <a:pt x="116314" y="61292"/>
                </a:lnTo>
                <a:lnTo>
                  <a:pt x="115740" y="61380"/>
                </a:lnTo>
                <a:lnTo>
                  <a:pt x="115166" y="61424"/>
                </a:lnTo>
                <a:lnTo>
                  <a:pt x="114547" y="61380"/>
                </a:lnTo>
                <a:lnTo>
                  <a:pt x="113973" y="61292"/>
                </a:lnTo>
                <a:lnTo>
                  <a:pt x="113443" y="61203"/>
                </a:lnTo>
                <a:lnTo>
                  <a:pt x="112958" y="61027"/>
                </a:lnTo>
                <a:lnTo>
                  <a:pt x="112472" y="60806"/>
                </a:lnTo>
                <a:lnTo>
                  <a:pt x="112030" y="60541"/>
                </a:lnTo>
                <a:lnTo>
                  <a:pt x="111633" y="60188"/>
                </a:lnTo>
                <a:lnTo>
                  <a:pt x="111280" y="59834"/>
                </a:lnTo>
                <a:lnTo>
                  <a:pt x="110970" y="59437"/>
                </a:lnTo>
                <a:lnTo>
                  <a:pt x="110705" y="58951"/>
                </a:lnTo>
                <a:lnTo>
                  <a:pt x="110485" y="58466"/>
                </a:lnTo>
                <a:lnTo>
                  <a:pt x="110264" y="57891"/>
                </a:lnTo>
                <a:lnTo>
                  <a:pt x="110131" y="57273"/>
                </a:lnTo>
                <a:lnTo>
                  <a:pt x="109999" y="56655"/>
                </a:lnTo>
                <a:lnTo>
                  <a:pt x="109955" y="55949"/>
                </a:lnTo>
                <a:lnTo>
                  <a:pt x="109911" y="55198"/>
                </a:lnTo>
                <a:lnTo>
                  <a:pt x="109911" y="38197"/>
                </a:lnTo>
                <a:close/>
                <a:moveTo>
                  <a:pt x="14793" y="28261"/>
                </a:moveTo>
                <a:lnTo>
                  <a:pt x="14042" y="28305"/>
                </a:lnTo>
                <a:lnTo>
                  <a:pt x="13292" y="28394"/>
                </a:lnTo>
                <a:lnTo>
                  <a:pt x="12585" y="28482"/>
                </a:lnTo>
                <a:lnTo>
                  <a:pt x="11923" y="28615"/>
                </a:lnTo>
                <a:lnTo>
                  <a:pt x="11216" y="28747"/>
                </a:lnTo>
                <a:lnTo>
                  <a:pt x="10554" y="28924"/>
                </a:lnTo>
                <a:lnTo>
                  <a:pt x="9936" y="29144"/>
                </a:lnTo>
                <a:lnTo>
                  <a:pt x="9317" y="29365"/>
                </a:lnTo>
                <a:lnTo>
                  <a:pt x="8699" y="29586"/>
                </a:lnTo>
                <a:lnTo>
                  <a:pt x="8125" y="29851"/>
                </a:lnTo>
                <a:lnTo>
                  <a:pt x="7551" y="30160"/>
                </a:lnTo>
                <a:lnTo>
                  <a:pt x="7021" y="30469"/>
                </a:lnTo>
                <a:lnTo>
                  <a:pt x="6491" y="30822"/>
                </a:lnTo>
                <a:lnTo>
                  <a:pt x="5961" y="31176"/>
                </a:lnTo>
                <a:lnTo>
                  <a:pt x="5520" y="31573"/>
                </a:lnTo>
                <a:lnTo>
                  <a:pt x="5078" y="31971"/>
                </a:lnTo>
                <a:lnTo>
                  <a:pt x="4637" y="32412"/>
                </a:lnTo>
                <a:lnTo>
                  <a:pt x="4239" y="32854"/>
                </a:lnTo>
                <a:lnTo>
                  <a:pt x="3842" y="33295"/>
                </a:lnTo>
                <a:lnTo>
                  <a:pt x="3489" y="33781"/>
                </a:lnTo>
                <a:lnTo>
                  <a:pt x="3179" y="34311"/>
                </a:lnTo>
                <a:lnTo>
                  <a:pt x="2870" y="34797"/>
                </a:lnTo>
                <a:lnTo>
                  <a:pt x="2605" y="35371"/>
                </a:lnTo>
                <a:lnTo>
                  <a:pt x="2385" y="35901"/>
                </a:lnTo>
                <a:lnTo>
                  <a:pt x="2164" y="36475"/>
                </a:lnTo>
                <a:lnTo>
                  <a:pt x="1987" y="37093"/>
                </a:lnTo>
                <a:lnTo>
                  <a:pt x="1855" y="37711"/>
                </a:lnTo>
                <a:lnTo>
                  <a:pt x="1722" y="38329"/>
                </a:lnTo>
                <a:lnTo>
                  <a:pt x="1634" y="38948"/>
                </a:lnTo>
                <a:lnTo>
                  <a:pt x="1590" y="39610"/>
                </a:lnTo>
                <a:lnTo>
                  <a:pt x="1590" y="40272"/>
                </a:lnTo>
                <a:lnTo>
                  <a:pt x="1590" y="40405"/>
                </a:lnTo>
                <a:lnTo>
                  <a:pt x="1590" y="41111"/>
                </a:lnTo>
                <a:lnTo>
                  <a:pt x="1634" y="41818"/>
                </a:lnTo>
                <a:lnTo>
                  <a:pt x="1722" y="42480"/>
                </a:lnTo>
                <a:lnTo>
                  <a:pt x="1811" y="43098"/>
                </a:lnTo>
                <a:lnTo>
                  <a:pt x="1943" y="43717"/>
                </a:lnTo>
                <a:lnTo>
                  <a:pt x="2120" y="44291"/>
                </a:lnTo>
                <a:lnTo>
                  <a:pt x="2296" y="44821"/>
                </a:lnTo>
                <a:lnTo>
                  <a:pt x="2517" y="45351"/>
                </a:lnTo>
                <a:lnTo>
                  <a:pt x="2782" y="45836"/>
                </a:lnTo>
                <a:lnTo>
                  <a:pt x="3047" y="46322"/>
                </a:lnTo>
                <a:lnTo>
                  <a:pt x="3312" y="46764"/>
                </a:lnTo>
                <a:lnTo>
                  <a:pt x="3665" y="47205"/>
                </a:lnTo>
                <a:lnTo>
                  <a:pt x="3974" y="47603"/>
                </a:lnTo>
                <a:lnTo>
                  <a:pt x="4372" y="47956"/>
                </a:lnTo>
                <a:lnTo>
                  <a:pt x="4769" y="48353"/>
                </a:lnTo>
                <a:lnTo>
                  <a:pt x="5167" y="48707"/>
                </a:lnTo>
                <a:lnTo>
                  <a:pt x="5608" y="49016"/>
                </a:lnTo>
                <a:lnTo>
                  <a:pt x="6094" y="49325"/>
                </a:lnTo>
                <a:lnTo>
                  <a:pt x="7110" y="49899"/>
                </a:lnTo>
                <a:lnTo>
                  <a:pt x="8169" y="50429"/>
                </a:lnTo>
                <a:lnTo>
                  <a:pt x="9362" y="50914"/>
                </a:lnTo>
                <a:lnTo>
                  <a:pt x="10598" y="51356"/>
                </a:lnTo>
                <a:lnTo>
                  <a:pt x="11923" y="51798"/>
                </a:lnTo>
                <a:lnTo>
                  <a:pt x="13336" y="52195"/>
                </a:lnTo>
                <a:lnTo>
                  <a:pt x="14793" y="52593"/>
                </a:lnTo>
                <a:lnTo>
                  <a:pt x="17045" y="53211"/>
                </a:lnTo>
                <a:lnTo>
                  <a:pt x="18017" y="53476"/>
                </a:lnTo>
                <a:lnTo>
                  <a:pt x="18856" y="53785"/>
                </a:lnTo>
                <a:lnTo>
                  <a:pt x="19606" y="54050"/>
                </a:lnTo>
                <a:lnTo>
                  <a:pt x="20269" y="54359"/>
                </a:lnTo>
                <a:lnTo>
                  <a:pt x="20843" y="54624"/>
                </a:lnTo>
                <a:lnTo>
                  <a:pt x="21329" y="54933"/>
                </a:lnTo>
                <a:lnTo>
                  <a:pt x="21726" y="55198"/>
                </a:lnTo>
                <a:lnTo>
                  <a:pt x="22035" y="55507"/>
                </a:lnTo>
                <a:lnTo>
                  <a:pt x="22300" y="55816"/>
                </a:lnTo>
                <a:lnTo>
                  <a:pt x="22521" y="56169"/>
                </a:lnTo>
                <a:lnTo>
                  <a:pt x="22653" y="56523"/>
                </a:lnTo>
                <a:lnTo>
                  <a:pt x="22742" y="56876"/>
                </a:lnTo>
                <a:lnTo>
                  <a:pt x="22830" y="57229"/>
                </a:lnTo>
                <a:lnTo>
                  <a:pt x="22830" y="57627"/>
                </a:lnTo>
                <a:lnTo>
                  <a:pt x="22830" y="57759"/>
                </a:lnTo>
                <a:lnTo>
                  <a:pt x="22786" y="58201"/>
                </a:lnTo>
                <a:lnTo>
                  <a:pt x="22742" y="58598"/>
                </a:lnTo>
                <a:lnTo>
                  <a:pt x="22609" y="58995"/>
                </a:lnTo>
                <a:lnTo>
                  <a:pt x="22433" y="59349"/>
                </a:lnTo>
                <a:lnTo>
                  <a:pt x="22212" y="59658"/>
                </a:lnTo>
                <a:lnTo>
                  <a:pt x="21947" y="59967"/>
                </a:lnTo>
                <a:lnTo>
                  <a:pt x="21638" y="60276"/>
                </a:lnTo>
                <a:lnTo>
                  <a:pt x="21284" y="60497"/>
                </a:lnTo>
                <a:lnTo>
                  <a:pt x="20887" y="60762"/>
                </a:lnTo>
                <a:lnTo>
                  <a:pt x="20490" y="60938"/>
                </a:lnTo>
                <a:lnTo>
                  <a:pt x="20004" y="61115"/>
                </a:lnTo>
                <a:lnTo>
                  <a:pt x="19474" y="61248"/>
                </a:lnTo>
                <a:lnTo>
                  <a:pt x="18944" y="61380"/>
                </a:lnTo>
                <a:lnTo>
                  <a:pt x="18370" y="61468"/>
                </a:lnTo>
                <a:lnTo>
                  <a:pt x="17752" y="61512"/>
                </a:lnTo>
                <a:lnTo>
                  <a:pt x="16250" y="61512"/>
                </a:lnTo>
                <a:lnTo>
                  <a:pt x="15411" y="61424"/>
                </a:lnTo>
                <a:lnTo>
                  <a:pt x="14572" y="61336"/>
                </a:lnTo>
                <a:lnTo>
                  <a:pt x="13777" y="61159"/>
                </a:lnTo>
                <a:lnTo>
                  <a:pt x="13027" y="60983"/>
                </a:lnTo>
                <a:lnTo>
                  <a:pt x="12232" y="60762"/>
                </a:lnTo>
                <a:lnTo>
                  <a:pt x="11481" y="60497"/>
                </a:lnTo>
                <a:lnTo>
                  <a:pt x="10775" y="60232"/>
                </a:lnTo>
                <a:lnTo>
                  <a:pt x="10024" y="59879"/>
                </a:lnTo>
                <a:lnTo>
                  <a:pt x="9317" y="59525"/>
                </a:lnTo>
                <a:lnTo>
                  <a:pt x="8611" y="59128"/>
                </a:lnTo>
                <a:lnTo>
                  <a:pt x="7904" y="58686"/>
                </a:lnTo>
                <a:lnTo>
                  <a:pt x="7198" y="58245"/>
                </a:lnTo>
                <a:lnTo>
                  <a:pt x="6535" y="57759"/>
                </a:lnTo>
                <a:lnTo>
                  <a:pt x="5167" y="56699"/>
                </a:lnTo>
                <a:lnTo>
                  <a:pt x="0" y="62881"/>
                </a:lnTo>
                <a:lnTo>
                  <a:pt x="883" y="63676"/>
                </a:lnTo>
                <a:lnTo>
                  <a:pt x="1855" y="64383"/>
                </a:lnTo>
                <a:lnTo>
                  <a:pt x="2826" y="65045"/>
                </a:lnTo>
                <a:lnTo>
                  <a:pt x="3798" y="65663"/>
                </a:lnTo>
                <a:lnTo>
                  <a:pt x="4813" y="66237"/>
                </a:lnTo>
                <a:lnTo>
                  <a:pt x="5873" y="66767"/>
                </a:lnTo>
                <a:lnTo>
                  <a:pt x="6889" y="67253"/>
                </a:lnTo>
                <a:lnTo>
                  <a:pt x="7993" y="67695"/>
                </a:lnTo>
                <a:lnTo>
                  <a:pt x="9053" y="68048"/>
                </a:lnTo>
                <a:lnTo>
                  <a:pt x="10156" y="68357"/>
                </a:lnTo>
                <a:lnTo>
                  <a:pt x="11260" y="68622"/>
                </a:lnTo>
                <a:lnTo>
                  <a:pt x="12409" y="68887"/>
                </a:lnTo>
                <a:lnTo>
                  <a:pt x="13513" y="69019"/>
                </a:lnTo>
                <a:lnTo>
                  <a:pt x="14661" y="69152"/>
                </a:lnTo>
                <a:lnTo>
                  <a:pt x="15765" y="69240"/>
                </a:lnTo>
                <a:lnTo>
                  <a:pt x="16913" y="69284"/>
                </a:lnTo>
                <a:lnTo>
                  <a:pt x="18502" y="69196"/>
                </a:lnTo>
                <a:lnTo>
                  <a:pt x="19253" y="69152"/>
                </a:lnTo>
                <a:lnTo>
                  <a:pt x="20004" y="69064"/>
                </a:lnTo>
                <a:lnTo>
                  <a:pt x="20755" y="68931"/>
                </a:lnTo>
                <a:lnTo>
                  <a:pt x="21461" y="68799"/>
                </a:lnTo>
                <a:lnTo>
                  <a:pt x="22123" y="68622"/>
                </a:lnTo>
                <a:lnTo>
                  <a:pt x="22830" y="68445"/>
                </a:lnTo>
                <a:lnTo>
                  <a:pt x="23492" y="68225"/>
                </a:lnTo>
                <a:lnTo>
                  <a:pt x="24111" y="68004"/>
                </a:lnTo>
                <a:lnTo>
                  <a:pt x="24729" y="67739"/>
                </a:lnTo>
                <a:lnTo>
                  <a:pt x="25303" y="67430"/>
                </a:lnTo>
                <a:lnTo>
                  <a:pt x="25877" y="67121"/>
                </a:lnTo>
                <a:lnTo>
                  <a:pt x="26407" y="66811"/>
                </a:lnTo>
                <a:lnTo>
                  <a:pt x="26937" y="66414"/>
                </a:lnTo>
                <a:lnTo>
                  <a:pt x="27422" y="66061"/>
                </a:lnTo>
                <a:lnTo>
                  <a:pt x="27908" y="65663"/>
                </a:lnTo>
                <a:lnTo>
                  <a:pt x="28350" y="65222"/>
                </a:lnTo>
                <a:lnTo>
                  <a:pt x="28791" y="64780"/>
                </a:lnTo>
                <a:lnTo>
                  <a:pt x="29189" y="64294"/>
                </a:lnTo>
                <a:lnTo>
                  <a:pt x="29542" y="63809"/>
                </a:lnTo>
                <a:lnTo>
                  <a:pt x="29895" y="63279"/>
                </a:lnTo>
                <a:lnTo>
                  <a:pt x="30160" y="62749"/>
                </a:lnTo>
                <a:lnTo>
                  <a:pt x="30469" y="62175"/>
                </a:lnTo>
                <a:lnTo>
                  <a:pt x="30690" y="61601"/>
                </a:lnTo>
                <a:lnTo>
                  <a:pt x="30911" y="60983"/>
                </a:lnTo>
                <a:lnTo>
                  <a:pt x="31088" y="60364"/>
                </a:lnTo>
                <a:lnTo>
                  <a:pt x="31264" y="59702"/>
                </a:lnTo>
                <a:lnTo>
                  <a:pt x="31397" y="59040"/>
                </a:lnTo>
                <a:lnTo>
                  <a:pt x="31485" y="58333"/>
                </a:lnTo>
                <a:lnTo>
                  <a:pt x="31529" y="57627"/>
                </a:lnTo>
                <a:lnTo>
                  <a:pt x="31529" y="56920"/>
                </a:lnTo>
                <a:lnTo>
                  <a:pt x="31529" y="56788"/>
                </a:lnTo>
                <a:lnTo>
                  <a:pt x="31529" y="56169"/>
                </a:lnTo>
                <a:lnTo>
                  <a:pt x="31485" y="55551"/>
                </a:lnTo>
                <a:lnTo>
                  <a:pt x="31397" y="54933"/>
                </a:lnTo>
                <a:lnTo>
                  <a:pt x="31308" y="54359"/>
                </a:lnTo>
                <a:lnTo>
                  <a:pt x="31220" y="53829"/>
                </a:lnTo>
                <a:lnTo>
                  <a:pt x="31043" y="53299"/>
                </a:lnTo>
                <a:lnTo>
                  <a:pt x="30911" y="52769"/>
                </a:lnTo>
                <a:lnTo>
                  <a:pt x="30690" y="52283"/>
                </a:lnTo>
                <a:lnTo>
                  <a:pt x="30469" y="51798"/>
                </a:lnTo>
                <a:lnTo>
                  <a:pt x="30249" y="51356"/>
                </a:lnTo>
                <a:lnTo>
                  <a:pt x="29984" y="50914"/>
                </a:lnTo>
                <a:lnTo>
                  <a:pt x="29675" y="50517"/>
                </a:lnTo>
                <a:lnTo>
                  <a:pt x="29365" y="50120"/>
                </a:lnTo>
                <a:lnTo>
                  <a:pt x="29012" y="49722"/>
                </a:lnTo>
                <a:lnTo>
                  <a:pt x="28659" y="49369"/>
                </a:lnTo>
                <a:lnTo>
                  <a:pt x="28261" y="49016"/>
                </a:lnTo>
                <a:lnTo>
                  <a:pt x="27378" y="48309"/>
                </a:lnTo>
                <a:lnTo>
                  <a:pt x="26451" y="47735"/>
                </a:lnTo>
                <a:lnTo>
                  <a:pt x="25391" y="47161"/>
                </a:lnTo>
                <a:lnTo>
                  <a:pt x="24287" y="46631"/>
                </a:lnTo>
                <a:lnTo>
                  <a:pt x="23051" y="46145"/>
                </a:lnTo>
                <a:lnTo>
                  <a:pt x="21770" y="45660"/>
                </a:lnTo>
                <a:lnTo>
                  <a:pt x="20357" y="45262"/>
                </a:lnTo>
                <a:lnTo>
                  <a:pt x="18900" y="44821"/>
                </a:lnTo>
                <a:lnTo>
                  <a:pt x="16559" y="44202"/>
                </a:lnTo>
                <a:lnTo>
                  <a:pt x="14661" y="43628"/>
                </a:lnTo>
                <a:lnTo>
                  <a:pt x="13866" y="43363"/>
                </a:lnTo>
                <a:lnTo>
                  <a:pt x="13159" y="43098"/>
                </a:lnTo>
                <a:lnTo>
                  <a:pt x="12541" y="42834"/>
                </a:lnTo>
                <a:lnTo>
                  <a:pt x="12011" y="42524"/>
                </a:lnTo>
                <a:lnTo>
                  <a:pt x="11570" y="42259"/>
                </a:lnTo>
                <a:lnTo>
                  <a:pt x="11216" y="41950"/>
                </a:lnTo>
                <a:lnTo>
                  <a:pt x="10907" y="41597"/>
                </a:lnTo>
                <a:lnTo>
                  <a:pt x="10686" y="41288"/>
                </a:lnTo>
                <a:lnTo>
                  <a:pt x="10510" y="40891"/>
                </a:lnTo>
                <a:lnTo>
                  <a:pt x="10377" y="40493"/>
                </a:lnTo>
                <a:lnTo>
                  <a:pt x="10333" y="40052"/>
                </a:lnTo>
                <a:lnTo>
                  <a:pt x="10289" y="39610"/>
                </a:lnTo>
                <a:lnTo>
                  <a:pt x="10289" y="39477"/>
                </a:lnTo>
                <a:lnTo>
                  <a:pt x="10333" y="39124"/>
                </a:lnTo>
                <a:lnTo>
                  <a:pt x="10377" y="38771"/>
                </a:lnTo>
                <a:lnTo>
                  <a:pt x="10466" y="38462"/>
                </a:lnTo>
                <a:lnTo>
                  <a:pt x="10642" y="38109"/>
                </a:lnTo>
                <a:lnTo>
                  <a:pt x="10819" y="37799"/>
                </a:lnTo>
                <a:lnTo>
                  <a:pt x="11040" y="37535"/>
                </a:lnTo>
                <a:lnTo>
                  <a:pt x="11305" y="37270"/>
                </a:lnTo>
                <a:lnTo>
                  <a:pt x="11614" y="37005"/>
                </a:lnTo>
                <a:lnTo>
                  <a:pt x="11923" y="36784"/>
                </a:lnTo>
                <a:lnTo>
                  <a:pt x="12320" y="36607"/>
                </a:lnTo>
                <a:lnTo>
                  <a:pt x="12762" y="36431"/>
                </a:lnTo>
                <a:lnTo>
                  <a:pt x="13203" y="36298"/>
                </a:lnTo>
                <a:lnTo>
                  <a:pt x="13689" y="36166"/>
                </a:lnTo>
                <a:lnTo>
                  <a:pt x="14219" y="36077"/>
                </a:lnTo>
                <a:lnTo>
                  <a:pt x="14793" y="36033"/>
                </a:lnTo>
                <a:lnTo>
                  <a:pt x="16074" y="36033"/>
                </a:lnTo>
                <a:lnTo>
                  <a:pt x="16692" y="36077"/>
                </a:lnTo>
                <a:lnTo>
                  <a:pt x="17310" y="36166"/>
                </a:lnTo>
                <a:lnTo>
                  <a:pt x="17973" y="36298"/>
                </a:lnTo>
                <a:lnTo>
                  <a:pt x="18591" y="36431"/>
                </a:lnTo>
                <a:lnTo>
                  <a:pt x="19253" y="36607"/>
                </a:lnTo>
                <a:lnTo>
                  <a:pt x="19871" y="36828"/>
                </a:lnTo>
                <a:lnTo>
                  <a:pt x="20534" y="37049"/>
                </a:lnTo>
                <a:lnTo>
                  <a:pt x="21858" y="37623"/>
                </a:lnTo>
                <a:lnTo>
                  <a:pt x="23139" y="38285"/>
                </a:lnTo>
                <a:lnTo>
                  <a:pt x="24464" y="39080"/>
                </a:lnTo>
                <a:lnTo>
                  <a:pt x="25789" y="39919"/>
                </a:lnTo>
                <a:lnTo>
                  <a:pt x="30337" y="33339"/>
                </a:lnTo>
                <a:lnTo>
                  <a:pt x="29586" y="32765"/>
                </a:lnTo>
                <a:lnTo>
                  <a:pt x="28791" y="32191"/>
                </a:lnTo>
                <a:lnTo>
                  <a:pt x="27952" y="31661"/>
                </a:lnTo>
                <a:lnTo>
                  <a:pt x="27158" y="31176"/>
                </a:lnTo>
                <a:lnTo>
                  <a:pt x="26274" y="30734"/>
                </a:lnTo>
                <a:lnTo>
                  <a:pt x="25391" y="30293"/>
                </a:lnTo>
                <a:lnTo>
                  <a:pt x="24508" y="29939"/>
                </a:lnTo>
                <a:lnTo>
                  <a:pt x="23581" y="29586"/>
                </a:lnTo>
                <a:lnTo>
                  <a:pt x="22653" y="29277"/>
                </a:lnTo>
                <a:lnTo>
                  <a:pt x="21726" y="29012"/>
                </a:lnTo>
                <a:lnTo>
                  <a:pt x="20710" y="28791"/>
                </a:lnTo>
                <a:lnTo>
                  <a:pt x="19739" y="28615"/>
                </a:lnTo>
                <a:lnTo>
                  <a:pt x="18723" y="28438"/>
                </a:lnTo>
                <a:lnTo>
                  <a:pt x="17663" y="28350"/>
                </a:lnTo>
                <a:lnTo>
                  <a:pt x="16604" y="28305"/>
                </a:lnTo>
                <a:lnTo>
                  <a:pt x="15544" y="28261"/>
                </a:lnTo>
                <a:close/>
                <a:moveTo>
                  <a:pt x="166566" y="37711"/>
                </a:moveTo>
                <a:lnTo>
                  <a:pt x="165462" y="37755"/>
                </a:lnTo>
                <a:lnTo>
                  <a:pt x="164358" y="37888"/>
                </a:lnTo>
                <a:lnTo>
                  <a:pt x="163254" y="38064"/>
                </a:lnTo>
                <a:lnTo>
                  <a:pt x="162239" y="38374"/>
                </a:lnTo>
                <a:lnTo>
                  <a:pt x="161267" y="38727"/>
                </a:lnTo>
                <a:lnTo>
                  <a:pt x="160340" y="39124"/>
                </a:lnTo>
                <a:lnTo>
                  <a:pt x="159501" y="39654"/>
                </a:lnTo>
                <a:lnTo>
                  <a:pt x="158706" y="40228"/>
                </a:lnTo>
                <a:lnTo>
                  <a:pt x="157955" y="40891"/>
                </a:lnTo>
                <a:lnTo>
                  <a:pt x="157646" y="41244"/>
                </a:lnTo>
                <a:lnTo>
                  <a:pt x="157337" y="41597"/>
                </a:lnTo>
                <a:lnTo>
                  <a:pt x="157028" y="41995"/>
                </a:lnTo>
                <a:lnTo>
                  <a:pt x="156763" y="42392"/>
                </a:lnTo>
                <a:lnTo>
                  <a:pt x="156542" y="42834"/>
                </a:lnTo>
                <a:lnTo>
                  <a:pt x="156321" y="43275"/>
                </a:lnTo>
                <a:lnTo>
                  <a:pt x="156100" y="43717"/>
                </a:lnTo>
                <a:lnTo>
                  <a:pt x="155924" y="44202"/>
                </a:lnTo>
                <a:lnTo>
                  <a:pt x="155791" y="44688"/>
                </a:lnTo>
                <a:lnTo>
                  <a:pt x="155659" y="45218"/>
                </a:lnTo>
                <a:lnTo>
                  <a:pt x="155571" y="45748"/>
                </a:lnTo>
                <a:lnTo>
                  <a:pt x="155482" y="46278"/>
                </a:lnTo>
                <a:lnTo>
                  <a:pt x="155438" y="46808"/>
                </a:lnTo>
                <a:lnTo>
                  <a:pt x="155438" y="47382"/>
                </a:lnTo>
                <a:lnTo>
                  <a:pt x="155438" y="47514"/>
                </a:lnTo>
                <a:lnTo>
                  <a:pt x="155438" y="48044"/>
                </a:lnTo>
                <a:lnTo>
                  <a:pt x="155482" y="48574"/>
                </a:lnTo>
                <a:lnTo>
                  <a:pt x="155526" y="49060"/>
                </a:lnTo>
                <a:lnTo>
                  <a:pt x="155659" y="49546"/>
                </a:lnTo>
                <a:lnTo>
                  <a:pt x="155747" y="50031"/>
                </a:lnTo>
                <a:lnTo>
                  <a:pt x="155880" y="50429"/>
                </a:lnTo>
                <a:lnTo>
                  <a:pt x="156056" y="50870"/>
                </a:lnTo>
                <a:lnTo>
                  <a:pt x="156233" y="51268"/>
                </a:lnTo>
                <a:lnTo>
                  <a:pt x="156675" y="52018"/>
                </a:lnTo>
                <a:lnTo>
                  <a:pt x="157160" y="52681"/>
                </a:lnTo>
                <a:lnTo>
                  <a:pt x="157734" y="53299"/>
                </a:lnTo>
                <a:lnTo>
                  <a:pt x="158397" y="53829"/>
                </a:lnTo>
                <a:lnTo>
                  <a:pt x="159059" y="54359"/>
                </a:lnTo>
                <a:lnTo>
                  <a:pt x="159766" y="54800"/>
                </a:lnTo>
                <a:lnTo>
                  <a:pt x="160516" y="55198"/>
                </a:lnTo>
                <a:lnTo>
                  <a:pt x="161311" y="55551"/>
                </a:lnTo>
                <a:lnTo>
                  <a:pt x="162106" y="55860"/>
                </a:lnTo>
                <a:lnTo>
                  <a:pt x="162901" y="56169"/>
                </a:lnTo>
                <a:lnTo>
                  <a:pt x="164535" y="56699"/>
                </a:lnTo>
                <a:lnTo>
                  <a:pt x="166919" y="57406"/>
                </a:lnTo>
                <a:lnTo>
                  <a:pt x="168023" y="57759"/>
                </a:lnTo>
                <a:lnTo>
                  <a:pt x="168951" y="58112"/>
                </a:lnTo>
                <a:lnTo>
                  <a:pt x="169348" y="58333"/>
                </a:lnTo>
                <a:lnTo>
                  <a:pt x="169745" y="58554"/>
                </a:lnTo>
                <a:lnTo>
                  <a:pt x="170055" y="58775"/>
                </a:lnTo>
                <a:lnTo>
                  <a:pt x="170320" y="58995"/>
                </a:lnTo>
                <a:lnTo>
                  <a:pt x="170540" y="59260"/>
                </a:lnTo>
                <a:lnTo>
                  <a:pt x="170717" y="59570"/>
                </a:lnTo>
                <a:lnTo>
                  <a:pt x="170805" y="59879"/>
                </a:lnTo>
                <a:lnTo>
                  <a:pt x="170849" y="60232"/>
                </a:lnTo>
                <a:lnTo>
                  <a:pt x="170849" y="60320"/>
                </a:lnTo>
                <a:lnTo>
                  <a:pt x="170849" y="60585"/>
                </a:lnTo>
                <a:lnTo>
                  <a:pt x="170805" y="60806"/>
                </a:lnTo>
                <a:lnTo>
                  <a:pt x="170717" y="61027"/>
                </a:lnTo>
                <a:lnTo>
                  <a:pt x="170629" y="61248"/>
                </a:lnTo>
                <a:lnTo>
                  <a:pt x="170496" y="61468"/>
                </a:lnTo>
                <a:lnTo>
                  <a:pt x="170364" y="61645"/>
                </a:lnTo>
                <a:lnTo>
                  <a:pt x="170187" y="61822"/>
                </a:lnTo>
                <a:lnTo>
                  <a:pt x="169966" y="61954"/>
                </a:lnTo>
                <a:lnTo>
                  <a:pt x="169745" y="62131"/>
                </a:lnTo>
                <a:lnTo>
                  <a:pt x="169481" y="62263"/>
                </a:lnTo>
                <a:lnTo>
                  <a:pt x="169171" y="62351"/>
                </a:lnTo>
                <a:lnTo>
                  <a:pt x="168818" y="62440"/>
                </a:lnTo>
                <a:lnTo>
                  <a:pt x="168067" y="62572"/>
                </a:lnTo>
                <a:lnTo>
                  <a:pt x="167228" y="62616"/>
                </a:lnTo>
                <a:lnTo>
                  <a:pt x="166654" y="62572"/>
                </a:lnTo>
                <a:lnTo>
                  <a:pt x="166124" y="62528"/>
                </a:lnTo>
                <a:lnTo>
                  <a:pt x="165550" y="62484"/>
                </a:lnTo>
                <a:lnTo>
                  <a:pt x="164976" y="62351"/>
                </a:lnTo>
                <a:lnTo>
                  <a:pt x="163784" y="62087"/>
                </a:lnTo>
                <a:lnTo>
                  <a:pt x="162548" y="61689"/>
                </a:lnTo>
                <a:lnTo>
                  <a:pt x="161311" y="61159"/>
                </a:lnTo>
                <a:lnTo>
                  <a:pt x="160075" y="60541"/>
                </a:lnTo>
                <a:lnTo>
                  <a:pt x="158838" y="59790"/>
                </a:lnTo>
                <a:lnTo>
                  <a:pt x="157602" y="58951"/>
                </a:lnTo>
                <a:lnTo>
                  <a:pt x="153893" y="64648"/>
                </a:lnTo>
                <a:lnTo>
                  <a:pt x="154643" y="65222"/>
                </a:lnTo>
                <a:lnTo>
                  <a:pt x="155438" y="65752"/>
                </a:lnTo>
                <a:lnTo>
                  <a:pt x="156233" y="66282"/>
                </a:lnTo>
                <a:lnTo>
                  <a:pt x="157028" y="66723"/>
                </a:lnTo>
                <a:lnTo>
                  <a:pt x="157867" y="67121"/>
                </a:lnTo>
                <a:lnTo>
                  <a:pt x="158662" y="67518"/>
                </a:lnTo>
                <a:lnTo>
                  <a:pt x="159501" y="67871"/>
                </a:lnTo>
                <a:lnTo>
                  <a:pt x="160340" y="68136"/>
                </a:lnTo>
                <a:lnTo>
                  <a:pt x="161179" y="68401"/>
                </a:lnTo>
                <a:lnTo>
                  <a:pt x="162018" y="68666"/>
                </a:lnTo>
                <a:lnTo>
                  <a:pt x="162857" y="68843"/>
                </a:lnTo>
                <a:lnTo>
                  <a:pt x="163696" y="68975"/>
                </a:lnTo>
                <a:lnTo>
                  <a:pt x="164535" y="69108"/>
                </a:lnTo>
                <a:lnTo>
                  <a:pt x="165374" y="69196"/>
                </a:lnTo>
                <a:lnTo>
                  <a:pt x="166169" y="69240"/>
                </a:lnTo>
                <a:lnTo>
                  <a:pt x="166963" y="69284"/>
                </a:lnTo>
                <a:lnTo>
                  <a:pt x="168200" y="69240"/>
                </a:lnTo>
                <a:lnTo>
                  <a:pt x="169392" y="69108"/>
                </a:lnTo>
                <a:lnTo>
                  <a:pt x="170496" y="68931"/>
                </a:lnTo>
                <a:lnTo>
                  <a:pt x="171600" y="68666"/>
                </a:lnTo>
                <a:lnTo>
                  <a:pt x="172616" y="68357"/>
                </a:lnTo>
                <a:lnTo>
                  <a:pt x="173587" y="67915"/>
                </a:lnTo>
                <a:lnTo>
                  <a:pt x="174470" y="67430"/>
                </a:lnTo>
                <a:lnTo>
                  <a:pt x="174912" y="67165"/>
                </a:lnTo>
                <a:lnTo>
                  <a:pt x="175309" y="66900"/>
                </a:lnTo>
                <a:lnTo>
                  <a:pt x="175663" y="66547"/>
                </a:lnTo>
                <a:lnTo>
                  <a:pt x="176060" y="66237"/>
                </a:lnTo>
                <a:lnTo>
                  <a:pt x="176369" y="65884"/>
                </a:lnTo>
                <a:lnTo>
                  <a:pt x="176723" y="65487"/>
                </a:lnTo>
                <a:lnTo>
                  <a:pt x="176987" y="65133"/>
                </a:lnTo>
                <a:lnTo>
                  <a:pt x="177297" y="64692"/>
                </a:lnTo>
                <a:lnTo>
                  <a:pt x="177517" y="64250"/>
                </a:lnTo>
                <a:lnTo>
                  <a:pt x="177738" y="63809"/>
                </a:lnTo>
                <a:lnTo>
                  <a:pt x="177959" y="63323"/>
                </a:lnTo>
                <a:lnTo>
                  <a:pt x="178136" y="62837"/>
                </a:lnTo>
                <a:lnTo>
                  <a:pt x="178312" y="62307"/>
                </a:lnTo>
                <a:lnTo>
                  <a:pt x="178445" y="61777"/>
                </a:lnTo>
                <a:lnTo>
                  <a:pt x="178533" y="61203"/>
                </a:lnTo>
                <a:lnTo>
                  <a:pt x="178577" y="60629"/>
                </a:lnTo>
                <a:lnTo>
                  <a:pt x="178621" y="60055"/>
                </a:lnTo>
                <a:lnTo>
                  <a:pt x="178666" y="59393"/>
                </a:lnTo>
                <a:lnTo>
                  <a:pt x="178666" y="59305"/>
                </a:lnTo>
                <a:lnTo>
                  <a:pt x="178621" y="58775"/>
                </a:lnTo>
                <a:lnTo>
                  <a:pt x="178577" y="58289"/>
                </a:lnTo>
                <a:lnTo>
                  <a:pt x="178533" y="57803"/>
                </a:lnTo>
                <a:lnTo>
                  <a:pt x="178445" y="57362"/>
                </a:lnTo>
                <a:lnTo>
                  <a:pt x="178312" y="56920"/>
                </a:lnTo>
                <a:lnTo>
                  <a:pt x="178180" y="56523"/>
                </a:lnTo>
                <a:lnTo>
                  <a:pt x="178003" y="56125"/>
                </a:lnTo>
                <a:lnTo>
                  <a:pt x="177827" y="55728"/>
                </a:lnTo>
                <a:lnTo>
                  <a:pt x="177385" y="55021"/>
                </a:lnTo>
                <a:lnTo>
                  <a:pt x="176855" y="54359"/>
                </a:lnTo>
                <a:lnTo>
                  <a:pt x="176281" y="53741"/>
                </a:lnTo>
                <a:lnTo>
                  <a:pt x="175663" y="53211"/>
                </a:lnTo>
                <a:lnTo>
                  <a:pt x="174956" y="52725"/>
                </a:lnTo>
                <a:lnTo>
                  <a:pt x="174206" y="52283"/>
                </a:lnTo>
                <a:lnTo>
                  <a:pt x="173455" y="51842"/>
                </a:lnTo>
                <a:lnTo>
                  <a:pt x="172660" y="51489"/>
                </a:lnTo>
                <a:lnTo>
                  <a:pt x="171865" y="51135"/>
                </a:lnTo>
                <a:lnTo>
                  <a:pt x="171070" y="50826"/>
                </a:lnTo>
                <a:lnTo>
                  <a:pt x="169436" y="50252"/>
                </a:lnTo>
                <a:lnTo>
                  <a:pt x="167052" y="49457"/>
                </a:lnTo>
                <a:lnTo>
                  <a:pt x="166036" y="49060"/>
                </a:lnTo>
                <a:lnTo>
                  <a:pt x="165109" y="48618"/>
                </a:lnTo>
                <a:lnTo>
                  <a:pt x="164667" y="48442"/>
                </a:lnTo>
                <a:lnTo>
                  <a:pt x="164314" y="48221"/>
                </a:lnTo>
                <a:lnTo>
                  <a:pt x="164005" y="47956"/>
                </a:lnTo>
                <a:lnTo>
                  <a:pt x="163740" y="47735"/>
                </a:lnTo>
                <a:lnTo>
                  <a:pt x="163519" y="47470"/>
                </a:lnTo>
                <a:lnTo>
                  <a:pt x="163342" y="47205"/>
                </a:lnTo>
                <a:lnTo>
                  <a:pt x="163254" y="46896"/>
                </a:lnTo>
                <a:lnTo>
                  <a:pt x="163210" y="46587"/>
                </a:lnTo>
                <a:lnTo>
                  <a:pt x="163210" y="46499"/>
                </a:lnTo>
                <a:lnTo>
                  <a:pt x="163254" y="46057"/>
                </a:lnTo>
                <a:lnTo>
                  <a:pt x="163342" y="45836"/>
                </a:lnTo>
                <a:lnTo>
                  <a:pt x="163431" y="45660"/>
                </a:lnTo>
                <a:lnTo>
                  <a:pt x="163519" y="45483"/>
                </a:lnTo>
                <a:lnTo>
                  <a:pt x="163696" y="45306"/>
                </a:lnTo>
                <a:lnTo>
                  <a:pt x="164049" y="44997"/>
                </a:lnTo>
                <a:lnTo>
                  <a:pt x="164491" y="44732"/>
                </a:lnTo>
                <a:lnTo>
                  <a:pt x="165021" y="44556"/>
                </a:lnTo>
                <a:lnTo>
                  <a:pt x="165683" y="44423"/>
                </a:lnTo>
                <a:lnTo>
                  <a:pt x="166434" y="44379"/>
                </a:lnTo>
                <a:lnTo>
                  <a:pt x="167273" y="44423"/>
                </a:lnTo>
                <a:lnTo>
                  <a:pt x="168200" y="44556"/>
                </a:lnTo>
                <a:lnTo>
                  <a:pt x="169216" y="44821"/>
                </a:lnTo>
                <a:lnTo>
                  <a:pt x="170231" y="45130"/>
                </a:lnTo>
                <a:lnTo>
                  <a:pt x="171335" y="45571"/>
                </a:lnTo>
                <a:lnTo>
                  <a:pt x="172439" y="46057"/>
                </a:lnTo>
                <a:lnTo>
                  <a:pt x="173543" y="46587"/>
                </a:lnTo>
                <a:lnTo>
                  <a:pt x="174647" y="47249"/>
                </a:lnTo>
                <a:lnTo>
                  <a:pt x="177959" y="41244"/>
                </a:lnTo>
                <a:lnTo>
                  <a:pt x="177341" y="40846"/>
                </a:lnTo>
                <a:lnTo>
                  <a:pt x="176678" y="40449"/>
                </a:lnTo>
                <a:lnTo>
                  <a:pt x="176016" y="40096"/>
                </a:lnTo>
                <a:lnTo>
                  <a:pt x="175354" y="39742"/>
                </a:lnTo>
                <a:lnTo>
                  <a:pt x="174647" y="39433"/>
                </a:lnTo>
                <a:lnTo>
                  <a:pt x="173941" y="39168"/>
                </a:lnTo>
                <a:lnTo>
                  <a:pt x="173234" y="38903"/>
                </a:lnTo>
                <a:lnTo>
                  <a:pt x="172483" y="38638"/>
                </a:lnTo>
                <a:lnTo>
                  <a:pt x="171777" y="38418"/>
                </a:lnTo>
                <a:lnTo>
                  <a:pt x="171026" y="38241"/>
                </a:lnTo>
                <a:lnTo>
                  <a:pt x="170275" y="38109"/>
                </a:lnTo>
                <a:lnTo>
                  <a:pt x="169525" y="37976"/>
                </a:lnTo>
                <a:lnTo>
                  <a:pt x="168774" y="37844"/>
                </a:lnTo>
                <a:lnTo>
                  <a:pt x="168067" y="37799"/>
                </a:lnTo>
                <a:lnTo>
                  <a:pt x="167317" y="37755"/>
                </a:lnTo>
                <a:lnTo>
                  <a:pt x="166566" y="37711"/>
                </a:lnTo>
                <a:close/>
                <a:moveTo>
                  <a:pt x="49943" y="37623"/>
                </a:moveTo>
                <a:lnTo>
                  <a:pt x="49104" y="37667"/>
                </a:lnTo>
                <a:lnTo>
                  <a:pt x="48265" y="37799"/>
                </a:lnTo>
                <a:lnTo>
                  <a:pt x="47426" y="37932"/>
                </a:lnTo>
                <a:lnTo>
                  <a:pt x="46631" y="38109"/>
                </a:lnTo>
                <a:lnTo>
                  <a:pt x="45881" y="38329"/>
                </a:lnTo>
                <a:lnTo>
                  <a:pt x="45086" y="38594"/>
                </a:lnTo>
                <a:lnTo>
                  <a:pt x="44379" y="38859"/>
                </a:lnTo>
                <a:lnTo>
                  <a:pt x="43673" y="39168"/>
                </a:lnTo>
                <a:lnTo>
                  <a:pt x="42966" y="39522"/>
                </a:lnTo>
                <a:lnTo>
                  <a:pt x="42304" y="39919"/>
                </a:lnTo>
                <a:lnTo>
                  <a:pt x="41642" y="40317"/>
                </a:lnTo>
                <a:lnTo>
                  <a:pt x="41023" y="40758"/>
                </a:lnTo>
                <a:lnTo>
                  <a:pt x="40405" y="41244"/>
                </a:lnTo>
                <a:lnTo>
                  <a:pt x="39831" y="41774"/>
                </a:lnTo>
                <a:lnTo>
                  <a:pt x="39301" y="42259"/>
                </a:lnTo>
                <a:lnTo>
                  <a:pt x="38771" y="42834"/>
                </a:lnTo>
                <a:lnTo>
                  <a:pt x="38285" y="43408"/>
                </a:lnTo>
                <a:lnTo>
                  <a:pt x="37844" y="44026"/>
                </a:lnTo>
                <a:lnTo>
                  <a:pt x="37402" y="44644"/>
                </a:lnTo>
                <a:lnTo>
                  <a:pt x="37005" y="45262"/>
                </a:lnTo>
                <a:lnTo>
                  <a:pt x="36652" y="45925"/>
                </a:lnTo>
                <a:lnTo>
                  <a:pt x="36298" y="46631"/>
                </a:lnTo>
                <a:lnTo>
                  <a:pt x="35989" y="47338"/>
                </a:lnTo>
                <a:lnTo>
                  <a:pt x="35724" y="48044"/>
                </a:lnTo>
                <a:lnTo>
                  <a:pt x="35503" y="48795"/>
                </a:lnTo>
                <a:lnTo>
                  <a:pt x="35283" y="49546"/>
                </a:lnTo>
                <a:lnTo>
                  <a:pt x="35106" y="50296"/>
                </a:lnTo>
                <a:lnTo>
                  <a:pt x="34974" y="51091"/>
                </a:lnTo>
                <a:lnTo>
                  <a:pt x="34885" y="51886"/>
                </a:lnTo>
                <a:lnTo>
                  <a:pt x="34841" y="52681"/>
                </a:lnTo>
                <a:lnTo>
                  <a:pt x="34797" y="53476"/>
                </a:lnTo>
                <a:lnTo>
                  <a:pt x="34797" y="53608"/>
                </a:lnTo>
                <a:lnTo>
                  <a:pt x="34841" y="54403"/>
                </a:lnTo>
                <a:lnTo>
                  <a:pt x="34885" y="55198"/>
                </a:lnTo>
                <a:lnTo>
                  <a:pt x="34974" y="55993"/>
                </a:lnTo>
                <a:lnTo>
                  <a:pt x="35106" y="56788"/>
                </a:lnTo>
                <a:lnTo>
                  <a:pt x="35283" y="57538"/>
                </a:lnTo>
                <a:lnTo>
                  <a:pt x="35503" y="58289"/>
                </a:lnTo>
                <a:lnTo>
                  <a:pt x="35724" y="59040"/>
                </a:lnTo>
                <a:lnTo>
                  <a:pt x="35989" y="59746"/>
                </a:lnTo>
                <a:lnTo>
                  <a:pt x="36298" y="60453"/>
                </a:lnTo>
                <a:lnTo>
                  <a:pt x="36652" y="61115"/>
                </a:lnTo>
                <a:lnTo>
                  <a:pt x="37005" y="61777"/>
                </a:lnTo>
                <a:lnTo>
                  <a:pt x="37402" y="62440"/>
                </a:lnTo>
                <a:lnTo>
                  <a:pt x="37844" y="63058"/>
                </a:lnTo>
                <a:lnTo>
                  <a:pt x="38330" y="63632"/>
                </a:lnTo>
                <a:lnTo>
                  <a:pt x="38815" y="64206"/>
                </a:lnTo>
                <a:lnTo>
                  <a:pt x="39301" y="64780"/>
                </a:lnTo>
                <a:lnTo>
                  <a:pt x="39875" y="65266"/>
                </a:lnTo>
                <a:lnTo>
                  <a:pt x="40405" y="65796"/>
                </a:lnTo>
                <a:lnTo>
                  <a:pt x="41023" y="66237"/>
                </a:lnTo>
                <a:lnTo>
                  <a:pt x="41642" y="66679"/>
                </a:lnTo>
                <a:lnTo>
                  <a:pt x="42260" y="67076"/>
                </a:lnTo>
                <a:lnTo>
                  <a:pt x="42966" y="67474"/>
                </a:lnTo>
                <a:lnTo>
                  <a:pt x="43629" y="67827"/>
                </a:lnTo>
                <a:lnTo>
                  <a:pt x="44335" y="68136"/>
                </a:lnTo>
                <a:lnTo>
                  <a:pt x="45086" y="68401"/>
                </a:lnTo>
                <a:lnTo>
                  <a:pt x="45837" y="68666"/>
                </a:lnTo>
                <a:lnTo>
                  <a:pt x="46587" y="68887"/>
                </a:lnTo>
                <a:lnTo>
                  <a:pt x="47382" y="69064"/>
                </a:lnTo>
                <a:lnTo>
                  <a:pt x="48177" y="69196"/>
                </a:lnTo>
                <a:lnTo>
                  <a:pt x="49016" y="69284"/>
                </a:lnTo>
                <a:lnTo>
                  <a:pt x="49855" y="69373"/>
                </a:lnTo>
                <a:lnTo>
                  <a:pt x="50694" y="69373"/>
                </a:lnTo>
                <a:lnTo>
                  <a:pt x="51798" y="69328"/>
                </a:lnTo>
                <a:lnTo>
                  <a:pt x="52858" y="69284"/>
                </a:lnTo>
                <a:lnTo>
                  <a:pt x="53873" y="69152"/>
                </a:lnTo>
                <a:lnTo>
                  <a:pt x="54801" y="68975"/>
                </a:lnTo>
                <a:lnTo>
                  <a:pt x="55684" y="68754"/>
                </a:lnTo>
                <a:lnTo>
                  <a:pt x="56523" y="68445"/>
                </a:lnTo>
                <a:lnTo>
                  <a:pt x="57362" y="68136"/>
                </a:lnTo>
                <a:lnTo>
                  <a:pt x="58113" y="67783"/>
                </a:lnTo>
                <a:lnTo>
                  <a:pt x="58819" y="67430"/>
                </a:lnTo>
                <a:lnTo>
                  <a:pt x="59526" y="66988"/>
                </a:lnTo>
                <a:lnTo>
                  <a:pt x="60188" y="66547"/>
                </a:lnTo>
                <a:lnTo>
                  <a:pt x="60806" y="66017"/>
                </a:lnTo>
                <a:lnTo>
                  <a:pt x="61425" y="65531"/>
                </a:lnTo>
                <a:lnTo>
                  <a:pt x="62043" y="64957"/>
                </a:lnTo>
                <a:lnTo>
                  <a:pt x="62617" y="64383"/>
                </a:lnTo>
                <a:lnTo>
                  <a:pt x="63147" y="63809"/>
                </a:lnTo>
                <a:lnTo>
                  <a:pt x="58113" y="58686"/>
                </a:lnTo>
                <a:lnTo>
                  <a:pt x="57318" y="59393"/>
                </a:lnTo>
                <a:lnTo>
                  <a:pt x="56523" y="60011"/>
                </a:lnTo>
                <a:lnTo>
                  <a:pt x="55728" y="60585"/>
                </a:lnTo>
                <a:lnTo>
                  <a:pt x="54889" y="61027"/>
                </a:lnTo>
                <a:lnTo>
                  <a:pt x="54447" y="61248"/>
                </a:lnTo>
                <a:lnTo>
                  <a:pt x="54050" y="61424"/>
                </a:lnTo>
                <a:lnTo>
                  <a:pt x="53564" y="61557"/>
                </a:lnTo>
                <a:lnTo>
                  <a:pt x="53123" y="61689"/>
                </a:lnTo>
                <a:lnTo>
                  <a:pt x="52637" y="61777"/>
                </a:lnTo>
                <a:lnTo>
                  <a:pt x="52151" y="61866"/>
                </a:lnTo>
                <a:lnTo>
                  <a:pt x="51621" y="61910"/>
                </a:lnTo>
                <a:lnTo>
                  <a:pt x="51091" y="61910"/>
                </a:lnTo>
                <a:lnTo>
                  <a:pt x="50208" y="61866"/>
                </a:lnTo>
                <a:lnTo>
                  <a:pt x="49413" y="61733"/>
                </a:lnTo>
                <a:lnTo>
                  <a:pt x="48619" y="61557"/>
                </a:lnTo>
                <a:lnTo>
                  <a:pt x="47868" y="61248"/>
                </a:lnTo>
                <a:lnTo>
                  <a:pt x="47205" y="60894"/>
                </a:lnTo>
                <a:lnTo>
                  <a:pt x="46543" y="60497"/>
                </a:lnTo>
                <a:lnTo>
                  <a:pt x="45969" y="60011"/>
                </a:lnTo>
                <a:lnTo>
                  <a:pt x="45439" y="59437"/>
                </a:lnTo>
                <a:lnTo>
                  <a:pt x="44953" y="58863"/>
                </a:lnTo>
                <a:lnTo>
                  <a:pt x="44556" y="58201"/>
                </a:lnTo>
                <a:lnTo>
                  <a:pt x="44203" y="57494"/>
                </a:lnTo>
                <a:lnTo>
                  <a:pt x="43894" y="56788"/>
                </a:lnTo>
                <a:lnTo>
                  <a:pt x="43673" y="55993"/>
                </a:lnTo>
                <a:lnTo>
                  <a:pt x="43496" y="55198"/>
                </a:lnTo>
                <a:lnTo>
                  <a:pt x="43364" y="54359"/>
                </a:lnTo>
                <a:lnTo>
                  <a:pt x="43364" y="53476"/>
                </a:lnTo>
                <a:lnTo>
                  <a:pt x="43364" y="53387"/>
                </a:lnTo>
                <a:lnTo>
                  <a:pt x="43364" y="52548"/>
                </a:lnTo>
                <a:lnTo>
                  <a:pt x="43496" y="51709"/>
                </a:lnTo>
                <a:lnTo>
                  <a:pt x="43673" y="50959"/>
                </a:lnTo>
                <a:lnTo>
                  <a:pt x="43894" y="50164"/>
                </a:lnTo>
                <a:lnTo>
                  <a:pt x="44203" y="49457"/>
                </a:lnTo>
                <a:lnTo>
                  <a:pt x="44556" y="48751"/>
                </a:lnTo>
                <a:lnTo>
                  <a:pt x="44953" y="48133"/>
                </a:lnTo>
                <a:lnTo>
                  <a:pt x="45439" y="47514"/>
                </a:lnTo>
                <a:lnTo>
                  <a:pt x="45925" y="46984"/>
                </a:lnTo>
                <a:lnTo>
                  <a:pt x="46499" y="46499"/>
                </a:lnTo>
                <a:lnTo>
                  <a:pt x="47117" y="46101"/>
                </a:lnTo>
                <a:lnTo>
                  <a:pt x="47780" y="45748"/>
                </a:lnTo>
                <a:lnTo>
                  <a:pt x="48442" y="45439"/>
                </a:lnTo>
                <a:lnTo>
                  <a:pt x="49193" y="45218"/>
                </a:lnTo>
                <a:lnTo>
                  <a:pt x="49943" y="45130"/>
                </a:lnTo>
                <a:lnTo>
                  <a:pt x="50738" y="45086"/>
                </a:lnTo>
                <a:lnTo>
                  <a:pt x="51312" y="45086"/>
                </a:lnTo>
                <a:lnTo>
                  <a:pt x="51842" y="45130"/>
                </a:lnTo>
                <a:lnTo>
                  <a:pt x="52372" y="45218"/>
                </a:lnTo>
                <a:lnTo>
                  <a:pt x="52858" y="45306"/>
                </a:lnTo>
                <a:lnTo>
                  <a:pt x="53344" y="45439"/>
                </a:lnTo>
                <a:lnTo>
                  <a:pt x="53785" y="45571"/>
                </a:lnTo>
                <a:lnTo>
                  <a:pt x="54227" y="45748"/>
                </a:lnTo>
                <a:lnTo>
                  <a:pt x="54668" y="45969"/>
                </a:lnTo>
                <a:lnTo>
                  <a:pt x="55463" y="46455"/>
                </a:lnTo>
                <a:lnTo>
                  <a:pt x="56214" y="47029"/>
                </a:lnTo>
                <a:lnTo>
                  <a:pt x="56965" y="47691"/>
                </a:lnTo>
                <a:lnTo>
                  <a:pt x="57715" y="48442"/>
                </a:lnTo>
                <a:lnTo>
                  <a:pt x="63014" y="42745"/>
                </a:lnTo>
                <a:lnTo>
                  <a:pt x="62440" y="42127"/>
                </a:lnTo>
                <a:lnTo>
                  <a:pt x="61866" y="41597"/>
                </a:lnTo>
                <a:lnTo>
                  <a:pt x="61292" y="41067"/>
                </a:lnTo>
                <a:lnTo>
                  <a:pt x="60718" y="40581"/>
                </a:lnTo>
                <a:lnTo>
                  <a:pt x="60056" y="40140"/>
                </a:lnTo>
                <a:lnTo>
                  <a:pt x="59393" y="39698"/>
                </a:lnTo>
                <a:lnTo>
                  <a:pt x="58731" y="39301"/>
                </a:lnTo>
                <a:lnTo>
                  <a:pt x="57980" y="38992"/>
                </a:lnTo>
                <a:lnTo>
                  <a:pt x="57229" y="38638"/>
                </a:lnTo>
                <a:lnTo>
                  <a:pt x="56435" y="38374"/>
                </a:lnTo>
                <a:lnTo>
                  <a:pt x="55596" y="38153"/>
                </a:lnTo>
                <a:lnTo>
                  <a:pt x="54757" y="37976"/>
                </a:lnTo>
                <a:lnTo>
                  <a:pt x="53829" y="37799"/>
                </a:lnTo>
                <a:lnTo>
                  <a:pt x="52858" y="37711"/>
                </a:lnTo>
                <a:lnTo>
                  <a:pt x="51842" y="37623"/>
                </a:lnTo>
                <a:close/>
                <a:moveTo>
                  <a:pt x="80545" y="37623"/>
                </a:moveTo>
                <a:lnTo>
                  <a:pt x="79662" y="37667"/>
                </a:lnTo>
                <a:lnTo>
                  <a:pt x="78823" y="37799"/>
                </a:lnTo>
                <a:lnTo>
                  <a:pt x="77984" y="37932"/>
                </a:lnTo>
                <a:lnTo>
                  <a:pt x="77189" y="38109"/>
                </a:lnTo>
                <a:lnTo>
                  <a:pt x="76350" y="38329"/>
                </a:lnTo>
                <a:lnTo>
                  <a:pt x="75599" y="38550"/>
                </a:lnTo>
                <a:lnTo>
                  <a:pt x="74849" y="38859"/>
                </a:lnTo>
                <a:lnTo>
                  <a:pt x="74098" y="39168"/>
                </a:lnTo>
                <a:lnTo>
                  <a:pt x="73392" y="39522"/>
                </a:lnTo>
                <a:lnTo>
                  <a:pt x="72685" y="39919"/>
                </a:lnTo>
                <a:lnTo>
                  <a:pt x="72023" y="40317"/>
                </a:lnTo>
                <a:lnTo>
                  <a:pt x="71360" y="40758"/>
                </a:lnTo>
                <a:lnTo>
                  <a:pt x="70742" y="41244"/>
                </a:lnTo>
                <a:lnTo>
                  <a:pt x="70124" y="41730"/>
                </a:lnTo>
                <a:lnTo>
                  <a:pt x="69594" y="42259"/>
                </a:lnTo>
                <a:lnTo>
                  <a:pt x="69020" y="42834"/>
                </a:lnTo>
                <a:lnTo>
                  <a:pt x="68534" y="43408"/>
                </a:lnTo>
                <a:lnTo>
                  <a:pt x="68048" y="43982"/>
                </a:lnTo>
                <a:lnTo>
                  <a:pt x="67607" y="44600"/>
                </a:lnTo>
                <a:lnTo>
                  <a:pt x="67165" y="45262"/>
                </a:lnTo>
                <a:lnTo>
                  <a:pt x="66768" y="45925"/>
                </a:lnTo>
                <a:lnTo>
                  <a:pt x="66414" y="46587"/>
                </a:lnTo>
                <a:lnTo>
                  <a:pt x="66105" y="47294"/>
                </a:lnTo>
                <a:lnTo>
                  <a:pt x="65840" y="48044"/>
                </a:lnTo>
                <a:lnTo>
                  <a:pt x="65575" y="48751"/>
                </a:lnTo>
                <a:lnTo>
                  <a:pt x="65355" y="49501"/>
                </a:lnTo>
                <a:lnTo>
                  <a:pt x="65178" y="50296"/>
                </a:lnTo>
                <a:lnTo>
                  <a:pt x="65046" y="51091"/>
                </a:lnTo>
                <a:lnTo>
                  <a:pt x="64957" y="51886"/>
                </a:lnTo>
                <a:lnTo>
                  <a:pt x="64869" y="52681"/>
                </a:lnTo>
                <a:lnTo>
                  <a:pt x="64869" y="53476"/>
                </a:lnTo>
                <a:lnTo>
                  <a:pt x="64869" y="53608"/>
                </a:lnTo>
                <a:lnTo>
                  <a:pt x="64869" y="54403"/>
                </a:lnTo>
                <a:lnTo>
                  <a:pt x="64957" y="55242"/>
                </a:lnTo>
                <a:lnTo>
                  <a:pt x="65046" y="56037"/>
                </a:lnTo>
                <a:lnTo>
                  <a:pt x="65178" y="56788"/>
                </a:lnTo>
                <a:lnTo>
                  <a:pt x="65355" y="57582"/>
                </a:lnTo>
                <a:lnTo>
                  <a:pt x="65575" y="58333"/>
                </a:lnTo>
                <a:lnTo>
                  <a:pt x="65796" y="59040"/>
                </a:lnTo>
                <a:lnTo>
                  <a:pt x="66105" y="59790"/>
                </a:lnTo>
                <a:lnTo>
                  <a:pt x="66414" y="60453"/>
                </a:lnTo>
                <a:lnTo>
                  <a:pt x="66768" y="61159"/>
                </a:lnTo>
                <a:lnTo>
                  <a:pt x="67165" y="61822"/>
                </a:lnTo>
                <a:lnTo>
                  <a:pt x="67563" y="62440"/>
                </a:lnTo>
                <a:lnTo>
                  <a:pt x="68004" y="63058"/>
                </a:lnTo>
                <a:lnTo>
                  <a:pt x="68490" y="63676"/>
                </a:lnTo>
                <a:lnTo>
                  <a:pt x="69020" y="64250"/>
                </a:lnTo>
                <a:lnTo>
                  <a:pt x="69550" y="64780"/>
                </a:lnTo>
                <a:lnTo>
                  <a:pt x="70124" y="65310"/>
                </a:lnTo>
                <a:lnTo>
                  <a:pt x="70698" y="65796"/>
                </a:lnTo>
                <a:lnTo>
                  <a:pt x="71316" y="66282"/>
                </a:lnTo>
                <a:lnTo>
                  <a:pt x="71934" y="66679"/>
                </a:lnTo>
                <a:lnTo>
                  <a:pt x="72641" y="67121"/>
                </a:lnTo>
                <a:lnTo>
                  <a:pt x="73303" y="67474"/>
                </a:lnTo>
                <a:lnTo>
                  <a:pt x="74010" y="67827"/>
                </a:lnTo>
                <a:lnTo>
                  <a:pt x="74760" y="68136"/>
                </a:lnTo>
                <a:lnTo>
                  <a:pt x="75511" y="68445"/>
                </a:lnTo>
                <a:lnTo>
                  <a:pt x="76306" y="68666"/>
                </a:lnTo>
                <a:lnTo>
                  <a:pt x="77101" y="68887"/>
                </a:lnTo>
                <a:lnTo>
                  <a:pt x="77896" y="69064"/>
                </a:lnTo>
                <a:lnTo>
                  <a:pt x="78735" y="69196"/>
                </a:lnTo>
                <a:lnTo>
                  <a:pt x="79574" y="69284"/>
                </a:lnTo>
                <a:lnTo>
                  <a:pt x="80457" y="69373"/>
                </a:lnTo>
                <a:lnTo>
                  <a:pt x="82179" y="69373"/>
                </a:lnTo>
                <a:lnTo>
                  <a:pt x="83062" y="69284"/>
                </a:lnTo>
                <a:lnTo>
                  <a:pt x="83901" y="69196"/>
                </a:lnTo>
                <a:lnTo>
                  <a:pt x="84740" y="69064"/>
                </a:lnTo>
                <a:lnTo>
                  <a:pt x="85579" y="68887"/>
                </a:lnTo>
                <a:lnTo>
                  <a:pt x="86374" y="68666"/>
                </a:lnTo>
                <a:lnTo>
                  <a:pt x="87169" y="68401"/>
                </a:lnTo>
                <a:lnTo>
                  <a:pt x="87920" y="68136"/>
                </a:lnTo>
                <a:lnTo>
                  <a:pt x="88670" y="67827"/>
                </a:lnTo>
                <a:lnTo>
                  <a:pt x="89377" y="67474"/>
                </a:lnTo>
                <a:lnTo>
                  <a:pt x="90083" y="67076"/>
                </a:lnTo>
                <a:lnTo>
                  <a:pt x="90746" y="66679"/>
                </a:lnTo>
                <a:lnTo>
                  <a:pt x="91364" y="66237"/>
                </a:lnTo>
                <a:lnTo>
                  <a:pt x="91982" y="65752"/>
                </a:lnTo>
                <a:lnTo>
                  <a:pt x="92600" y="65266"/>
                </a:lnTo>
                <a:lnTo>
                  <a:pt x="93175" y="64736"/>
                </a:lnTo>
                <a:lnTo>
                  <a:pt x="93704" y="64162"/>
                </a:lnTo>
                <a:lnTo>
                  <a:pt x="94234" y="63588"/>
                </a:lnTo>
                <a:lnTo>
                  <a:pt x="94676" y="63014"/>
                </a:lnTo>
                <a:lnTo>
                  <a:pt x="95162" y="62351"/>
                </a:lnTo>
                <a:lnTo>
                  <a:pt x="95559" y="61733"/>
                </a:lnTo>
                <a:lnTo>
                  <a:pt x="95957" y="61071"/>
                </a:lnTo>
                <a:lnTo>
                  <a:pt x="96310" y="60364"/>
                </a:lnTo>
                <a:lnTo>
                  <a:pt x="96619" y="59658"/>
                </a:lnTo>
                <a:lnTo>
                  <a:pt x="96928" y="58951"/>
                </a:lnTo>
                <a:lnTo>
                  <a:pt x="97149" y="58201"/>
                </a:lnTo>
                <a:lnTo>
                  <a:pt x="97370" y="57450"/>
                </a:lnTo>
                <a:lnTo>
                  <a:pt x="97546" y="56699"/>
                </a:lnTo>
                <a:lnTo>
                  <a:pt x="97679" y="55904"/>
                </a:lnTo>
                <a:lnTo>
                  <a:pt x="97811" y="55110"/>
                </a:lnTo>
                <a:lnTo>
                  <a:pt x="97855" y="54315"/>
                </a:lnTo>
                <a:lnTo>
                  <a:pt x="97900" y="53476"/>
                </a:lnTo>
                <a:lnTo>
                  <a:pt x="97900" y="53387"/>
                </a:lnTo>
                <a:lnTo>
                  <a:pt x="97855" y="52548"/>
                </a:lnTo>
                <a:lnTo>
                  <a:pt x="97811" y="51753"/>
                </a:lnTo>
                <a:lnTo>
                  <a:pt x="97723" y="50959"/>
                </a:lnTo>
                <a:lnTo>
                  <a:pt x="97546" y="50164"/>
                </a:lnTo>
                <a:lnTo>
                  <a:pt x="97370" y="49413"/>
                </a:lnTo>
                <a:lnTo>
                  <a:pt x="97193" y="48662"/>
                </a:lnTo>
                <a:lnTo>
                  <a:pt x="96928" y="47912"/>
                </a:lnTo>
                <a:lnTo>
                  <a:pt x="96619" y="47205"/>
                </a:lnTo>
                <a:lnTo>
                  <a:pt x="96310" y="46499"/>
                </a:lnTo>
                <a:lnTo>
                  <a:pt x="95957" y="45836"/>
                </a:lnTo>
                <a:lnTo>
                  <a:pt x="95603" y="45174"/>
                </a:lnTo>
                <a:lnTo>
                  <a:pt x="95162" y="44512"/>
                </a:lnTo>
                <a:lnTo>
                  <a:pt x="94720" y="43937"/>
                </a:lnTo>
                <a:lnTo>
                  <a:pt x="94234" y="43319"/>
                </a:lnTo>
                <a:lnTo>
                  <a:pt x="93749" y="42745"/>
                </a:lnTo>
                <a:lnTo>
                  <a:pt x="93219" y="42215"/>
                </a:lnTo>
                <a:lnTo>
                  <a:pt x="92645" y="41685"/>
                </a:lnTo>
                <a:lnTo>
                  <a:pt x="92026" y="41200"/>
                </a:lnTo>
                <a:lnTo>
                  <a:pt x="91408" y="40714"/>
                </a:lnTo>
                <a:lnTo>
                  <a:pt x="90790" y="40272"/>
                </a:lnTo>
                <a:lnTo>
                  <a:pt x="90128" y="39875"/>
                </a:lnTo>
                <a:lnTo>
                  <a:pt x="89421" y="39477"/>
                </a:lnTo>
                <a:lnTo>
                  <a:pt x="88715" y="39168"/>
                </a:lnTo>
                <a:lnTo>
                  <a:pt x="87964" y="38815"/>
                </a:lnTo>
                <a:lnTo>
                  <a:pt x="87213" y="38550"/>
                </a:lnTo>
                <a:lnTo>
                  <a:pt x="86462" y="38329"/>
                </a:lnTo>
                <a:lnTo>
                  <a:pt x="85668" y="38109"/>
                </a:lnTo>
                <a:lnTo>
                  <a:pt x="84829" y="37932"/>
                </a:lnTo>
                <a:lnTo>
                  <a:pt x="84034" y="37799"/>
                </a:lnTo>
                <a:lnTo>
                  <a:pt x="83151" y="37667"/>
                </a:lnTo>
                <a:lnTo>
                  <a:pt x="82312" y="37623"/>
                </a:lnTo>
                <a:close/>
                <a:moveTo>
                  <a:pt x="233510" y="59525"/>
                </a:moveTo>
                <a:lnTo>
                  <a:pt x="233245" y="60585"/>
                </a:lnTo>
                <a:lnTo>
                  <a:pt x="232936" y="61601"/>
                </a:lnTo>
                <a:lnTo>
                  <a:pt x="232583" y="62661"/>
                </a:lnTo>
                <a:lnTo>
                  <a:pt x="232142" y="63720"/>
                </a:lnTo>
                <a:lnTo>
                  <a:pt x="231656" y="64736"/>
                </a:lnTo>
                <a:lnTo>
                  <a:pt x="231126" y="65752"/>
                </a:lnTo>
                <a:lnTo>
                  <a:pt x="230552" y="66723"/>
                </a:lnTo>
                <a:lnTo>
                  <a:pt x="229934" y="67650"/>
                </a:lnTo>
                <a:lnTo>
                  <a:pt x="229139" y="68710"/>
                </a:lnTo>
                <a:lnTo>
                  <a:pt x="229713" y="69858"/>
                </a:lnTo>
                <a:lnTo>
                  <a:pt x="230066" y="70653"/>
                </a:lnTo>
                <a:lnTo>
                  <a:pt x="230508" y="71448"/>
                </a:lnTo>
                <a:lnTo>
                  <a:pt x="230993" y="72199"/>
                </a:lnTo>
                <a:lnTo>
                  <a:pt x="231567" y="72949"/>
                </a:lnTo>
                <a:lnTo>
                  <a:pt x="232142" y="73700"/>
                </a:lnTo>
                <a:lnTo>
                  <a:pt x="232760" y="74451"/>
                </a:lnTo>
                <a:lnTo>
                  <a:pt x="233422" y="75157"/>
                </a:lnTo>
                <a:lnTo>
                  <a:pt x="234129" y="75864"/>
                </a:lnTo>
                <a:lnTo>
                  <a:pt x="234879" y="76526"/>
                </a:lnTo>
                <a:lnTo>
                  <a:pt x="235630" y="77145"/>
                </a:lnTo>
                <a:lnTo>
                  <a:pt x="236425" y="77763"/>
                </a:lnTo>
                <a:lnTo>
                  <a:pt x="237220" y="78337"/>
                </a:lnTo>
                <a:lnTo>
                  <a:pt x="238059" y="78867"/>
                </a:lnTo>
                <a:lnTo>
                  <a:pt x="238898" y="79352"/>
                </a:lnTo>
                <a:lnTo>
                  <a:pt x="239737" y="79838"/>
                </a:lnTo>
                <a:lnTo>
                  <a:pt x="240620" y="80236"/>
                </a:lnTo>
                <a:lnTo>
                  <a:pt x="241503" y="80633"/>
                </a:lnTo>
                <a:lnTo>
                  <a:pt x="241547" y="80633"/>
                </a:lnTo>
                <a:lnTo>
                  <a:pt x="242430" y="80236"/>
                </a:lnTo>
                <a:lnTo>
                  <a:pt x="243314" y="79838"/>
                </a:lnTo>
                <a:lnTo>
                  <a:pt x="244153" y="79352"/>
                </a:lnTo>
                <a:lnTo>
                  <a:pt x="244992" y="78867"/>
                </a:lnTo>
                <a:lnTo>
                  <a:pt x="245831" y="78337"/>
                </a:lnTo>
                <a:lnTo>
                  <a:pt x="246626" y="77763"/>
                </a:lnTo>
                <a:lnTo>
                  <a:pt x="247420" y="77145"/>
                </a:lnTo>
                <a:lnTo>
                  <a:pt x="248171" y="76526"/>
                </a:lnTo>
                <a:lnTo>
                  <a:pt x="248922" y="75864"/>
                </a:lnTo>
                <a:lnTo>
                  <a:pt x="249628" y="75157"/>
                </a:lnTo>
                <a:lnTo>
                  <a:pt x="250291" y="74451"/>
                </a:lnTo>
                <a:lnTo>
                  <a:pt x="250909" y="73700"/>
                </a:lnTo>
                <a:lnTo>
                  <a:pt x="251483" y="72949"/>
                </a:lnTo>
                <a:lnTo>
                  <a:pt x="252013" y="72199"/>
                </a:lnTo>
                <a:lnTo>
                  <a:pt x="252543" y="71448"/>
                </a:lnTo>
                <a:lnTo>
                  <a:pt x="252984" y="70653"/>
                </a:lnTo>
                <a:lnTo>
                  <a:pt x="253338" y="69858"/>
                </a:lnTo>
                <a:lnTo>
                  <a:pt x="253912" y="68710"/>
                </a:lnTo>
                <a:lnTo>
                  <a:pt x="253117" y="67650"/>
                </a:lnTo>
                <a:lnTo>
                  <a:pt x="252499" y="66723"/>
                </a:lnTo>
                <a:lnTo>
                  <a:pt x="251925" y="65752"/>
                </a:lnTo>
                <a:lnTo>
                  <a:pt x="251395" y="64736"/>
                </a:lnTo>
                <a:lnTo>
                  <a:pt x="250909" y="63720"/>
                </a:lnTo>
                <a:lnTo>
                  <a:pt x="250467" y="62661"/>
                </a:lnTo>
                <a:lnTo>
                  <a:pt x="250114" y="61601"/>
                </a:lnTo>
                <a:lnTo>
                  <a:pt x="249805" y="60585"/>
                </a:lnTo>
                <a:lnTo>
                  <a:pt x="249540" y="59525"/>
                </a:lnTo>
                <a:lnTo>
                  <a:pt x="244992" y="59525"/>
                </a:lnTo>
                <a:lnTo>
                  <a:pt x="245168" y="60409"/>
                </a:lnTo>
                <a:lnTo>
                  <a:pt x="245389" y="61380"/>
                </a:lnTo>
                <a:lnTo>
                  <a:pt x="245654" y="62484"/>
                </a:lnTo>
                <a:lnTo>
                  <a:pt x="246051" y="63676"/>
                </a:lnTo>
                <a:lnTo>
                  <a:pt x="246537" y="64957"/>
                </a:lnTo>
                <a:lnTo>
                  <a:pt x="247155" y="66282"/>
                </a:lnTo>
                <a:lnTo>
                  <a:pt x="247862" y="67695"/>
                </a:lnTo>
                <a:lnTo>
                  <a:pt x="248259" y="68401"/>
                </a:lnTo>
                <a:lnTo>
                  <a:pt x="248701" y="69108"/>
                </a:lnTo>
                <a:lnTo>
                  <a:pt x="248083" y="70035"/>
                </a:lnTo>
                <a:lnTo>
                  <a:pt x="247332" y="71007"/>
                </a:lnTo>
                <a:lnTo>
                  <a:pt x="246537" y="71890"/>
                </a:lnTo>
                <a:lnTo>
                  <a:pt x="245654" y="72773"/>
                </a:lnTo>
                <a:lnTo>
                  <a:pt x="244683" y="73612"/>
                </a:lnTo>
                <a:lnTo>
                  <a:pt x="243667" y="74407"/>
                </a:lnTo>
                <a:lnTo>
                  <a:pt x="242607" y="75069"/>
                </a:lnTo>
                <a:lnTo>
                  <a:pt x="241547" y="75687"/>
                </a:lnTo>
                <a:lnTo>
                  <a:pt x="241503" y="75687"/>
                </a:lnTo>
                <a:lnTo>
                  <a:pt x="240443" y="75069"/>
                </a:lnTo>
                <a:lnTo>
                  <a:pt x="239384" y="74407"/>
                </a:lnTo>
                <a:lnTo>
                  <a:pt x="238368" y="73612"/>
                </a:lnTo>
                <a:lnTo>
                  <a:pt x="237396" y="72773"/>
                </a:lnTo>
                <a:lnTo>
                  <a:pt x="236513" y="71890"/>
                </a:lnTo>
                <a:lnTo>
                  <a:pt x="235718" y="71007"/>
                </a:lnTo>
                <a:lnTo>
                  <a:pt x="234968" y="70035"/>
                </a:lnTo>
                <a:lnTo>
                  <a:pt x="234349" y="69108"/>
                </a:lnTo>
                <a:lnTo>
                  <a:pt x="234791" y="68401"/>
                </a:lnTo>
                <a:lnTo>
                  <a:pt x="235188" y="67695"/>
                </a:lnTo>
                <a:lnTo>
                  <a:pt x="235895" y="66282"/>
                </a:lnTo>
                <a:lnTo>
                  <a:pt x="236513" y="64957"/>
                </a:lnTo>
                <a:lnTo>
                  <a:pt x="236999" y="63676"/>
                </a:lnTo>
                <a:lnTo>
                  <a:pt x="237352" y="62484"/>
                </a:lnTo>
                <a:lnTo>
                  <a:pt x="237661" y="61380"/>
                </a:lnTo>
                <a:lnTo>
                  <a:pt x="237882" y="60409"/>
                </a:lnTo>
                <a:lnTo>
                  <a:pt x="238059" y="5952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435484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_Title Page_2_Imag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Picture Placeholder 15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678259 w 12192000"/>
              <a:gd name="connsiteY0" fmla="*/ 5953123 h 6858000"/>
              <a:gd name="connsiteX1" fmla="*/ 3724297 w 12192000"/>
              <a:gd name="connsiteY1" fmla="*/ 6021390 h 6858000"/>
              <a:gd name="connsiteX2" fmla="*/ 3779849 w 12192000"/>
              <a:gd name="connsiteY2" fmla="*/ 6100750 h 6858000"/>
              <a:gd name="connsiteX3" fmla="*/ 3856052 w 12192000"/>
              <a:gd name="connsiteY3" fmla="*/ 6205540 h 6858000"/>
              <a:gd name="connsiteX4" fmla="*/ 3949705 w 12192000"/>
              <a:gd name="connsiteY4" fmla="*/ 6330938 h 6858000"/>
              <a:gd name="connsiteX5" fmla="*/ 4003679 w 12192000"/>
              <a:gd name="connsiteY5" fmla="*/ 6400783 h 6858000"/>
              <a:gd name="connsiteX6" fmla="*/ 4062431 w 12192000"/>
              <a:gd name="connsiteY6" fmla="*/ 6473829 h 6858000"/>
              <a:gd name="connsiteX7" fmla="*/ 4124341 w 12192000"/>
              <a:gd name="connsiteY7" fmla="*/ 6550032 h 6858000"/>
              <a:gd name="connsiteX8" fmla="*/ 4189407 w 12192000"/>
              <a:gd name="connsiteY8" fmla="*/ 6627813 h 6858000"/>
              <a:gd name="connsiteX9" fmla="*/ 4259253 w 12192000"/>
              <a:gd name="connsiteY9" fmla="*/ 6708795 h 6858000"/>
              <a:gd name="connsiteX10" fmla="*/ 4332298 w 12192000"/>
              <a:gd name="connsiteY10" fmla="*/ 6791312 h 6858000"/>
              <a:gd name="connsiteX11" fmla="*/ 4333877 w 12192000"/>
              <a:gd name="connsiteY11" fmla="*/ 6792933 h 6858000"/>
              <a:gd name="connsiteX12" fmla="*/ 4351328 w 12192000"/>
              <a:gd name="connsiteY12" fmla="*/ 6811963 h 6858000"/>
              <a:gd name="connsiteX13" fmla="*/ 4354528 w 12192000"/>
              <a:gd name="connsiteY13" fmla="*/ 6816741 h 6858000"/>
              <a:gd name="connsiteX14" fmla="*/ 4371978 w 12192000"/>
              <a:gd name="connsiteY14" fmla="*/ 6834192 h 6858000"/>
              <a:gd name="connsiteX15" fmla="*/ 4375178 w 12192000"/>
              <a:gd name="connsiteY15" fmla="*/ 6838971 h 6858000"/>
              <a:gd name="connsiteX16" fmla="*/ 4392629 w 12192000"/>
              <a:gd name="connsiteY16" fmla="*/ 6856422 h 6858000"/>
              <a:gd name="connsiteX17" fmla="*/ 4394208 w 12192000"/>
              <a:gd name="connsiteY17" fmla="*/ 6858000 h 6858000"/>
              <a:gd name="connsiteX18" fmla="*/ 3416328 w 12192000"/>
              <a:gd name="connsiteY18" fmla="*/ 6858000 h 6858000"/>
              <a:gd name="connsiteX19" fmla="*/ 3417907 w 12192000"/>
              <a:gd name="connsiteY19" fmla="*/ 6854843 h 6858000"/>
              <a:gd name="connsiteX20" fmla="*/ 3424264 w 12192000"/>
              <a:gd name="connsiteY20" fmla="*/ 6837350 h 6858000"/>
              <a:gd name="connsiteX21" fmla="*/ 3425843 w 12192000"/>
              <a:gd name="connsiteY21" fmla="*/ 6830992 h 6858000"/>
              <a:gd name="connsiteX22" fmla="*/ 3430579 w 12192000"/>
              <a:gd name="connsiteY22" fmla="*/ 6815120 h 6858000"/>
              <a:gd name="connsiteX23" fmla="*/ 3433779 w 12192000"/>
              <a:gd name="connsiteY23" fmla="*/ 6807184 h 6858000"/>
              <a:gd name="connsiteX24" fmla="*/ 3438515 w 12192000"/>
              <a:gd name="connsiteY24" fmla="*/ 6794512 h 6858000"/>
              <a:gd name="connsiteX25" fmla="*/ 3440136 w 12192000"/>
              <a:gd name="connsiteY25" fmla="*/ 6786576 h 6858000"/>
              <a:gd name="connsiteX26" fmla="*/ 3444872 w 12192000"/>
              <a:gd name="connsiteY26" fmla="*/ 6773861 h 6858000"/>
              <a:gd name="connsiteX27" fmla="*/ 3448072 w 12192000"/>
              <a:gd name="connsiteY27" fmla="*/ 6764347 h 6858000"/>
              <a:gd name="connsiteX28" fmla="*/ 3452808 w 12192000"/>
              <a:gd name="connsiteY28" fmla="*/ 6751632 h 6858000"/>
              <a:gd name="connsiteX29" fmla="*/ 3454429 w 12192000"/>
              <a:gd name="connsiteY29" fmla="*/ 6743696 h 6858000"/>
              <a:gd name="connsiteX30" fmla="*/ 3459166 w 12192000"/>
              <a:gd name="connsiteY30" fmla="*/ 6730981 h 6858000"/>
              <a:gd name="connsiteX31" fmla="*/ 3462366 w 12192000"/>
              <a:gd name="connsiteY31" fmla="*/ 6723045 h 6858000"/>
              <a:gd name="connsiteX32" fmla="*/ 3465523 w 12192000"/>
              <a:gd name="connsiteY32" fmla="*/ 6708795 h 6858000"/>
              <a:gd name="connsiteX33" fmla="*/ 3468680 w 12192000"/>
              <a:gd name="connsiteY33" fmla="*/ 6702437 h 6858000"/>
              <a:gd name="connsiteX34" fmla="*/ 3473459 w 12192000"/>
              <a:gd name="connsiteY34" fmla="*/ 6686565 h 6858000"/>
              <a:gd name="connsiteX35" fmla="*/ 3475038 w 12192000"/>
              <a:gd name="connsiteY35" fmla="*/ 6681787 h 6858000"/>
              <a:gd name="connsiteX36" fmla="*/ 3481395 w 12192000"/>
              <a:gd name="connsiteY36" fmla="*/ 6661136 h 6858000"/>
              <a:gd name="connsiteX37" fmla="*/ 3482974 w 12192000"/>
              <a:gd name="connsiteY37" fmla="*/ 6654821 h 6858000"/>
              <a:gd name="connsiteX38" fmla="*/ 3487752 w 12192000"/>
              <a:gd name="connsiteY38" fmla="*/ 6640528 h 6858000"/>
              <a:gd name="connsiteX39" fmla="*/ 3490910 w 12192000"/>
              <a:gd name="connsiteY39" fmla="*/ 6632592 h 6858000"/>
              <a:gd name="connsiteX40" fmla="*/ 3494110 w 12192000"/>
              <a:gd name="connsiteY40" fmla="*/ 6619877 h 6858000"/>
              <a:gd name="connsiteX41" fmla="*/ 3497267 w 12192000"/>
              <a:gd name="connsiteY41" fmla="*/ 6611941 h 6858000"/>
              <a:gd name="connsiteX42" fmla="*/ 3500467 w 12192000"/>
              <a:gd name="connsiteY42" fmla="*/ 6600805 h 6858000"/>
              <a:gd name="connsiteX43" fmla="*/ 3503624 w 12192000"/>
              <a:gd name="connsiteY43" fmla="*/ 6591290 h 6858000"/>
              <a:gd name="connsiteX44" fmla="*/ 3506782 w 12192000"/>
              <a:gd name="connsiteY44" fmla="*/ 6581776 h 6858000"/>
              <a:gd name="connsiteX45" fmla="*/ 3509982 w 12192000"/>
              <a:gd name="connsiteY45" fmla="*/ 6570682 h 6858000"/>
              <a:gd name="connsiteX46" fmla="*/ 3513139 w 12192000"/>
              <a:gd name="connsiteY46" fmla="*/ 6561125 h 6858000"/>
              <a:gd name="connsiteX47" fmla="*/ 3516339 w 12192000"/>
              <a:gd name="connsiteY47" fmla="*/ 6551610 h 6858000"/>
              <a:gd name="connsiteX48" fmla="*/ 3519496 w 12192000"/>
              <a:gd name="connsiteY48" fmla="*/ 6542096 h 6858000"/>
              <a:gd name="connsiteX49" fmla="*/ 3522654 w 12192000"/>
              <a:gd name="connsiteY49" fmla="*/ 6532581 h 6858000"/>
              <a:gd name="connsiteX50" fmla="*/ 3524275 w 12192000"/>
              <a:gd name="connsiteY50" fmla="*/ 6523023 h 6858000"/>
              <a:gd name="connsiteX51" fmla="*/ 3527432 w 12192000"/>
              <a:gd name="connsiteY51" fmla="*/ 6513509 h 6858000"/>
              <a:gd name="connsiteX52" fmla="*/ 3530590 w 12192000"/>
              <a:gd name="connsiteY52" fmla="*/ 6503994 h 6858000"/>
              <a:gd name="connsiteX53" fmla="*/ 3533790 w 12192000"/>
              <a:gd name="connsiteY53" fmla="*/ 6494479 h 6858000"/>
              <a:gd name="connsiteX54" fmla="*/ 3533790 w 12192000"/>
              <a:gd name="connsiteY54" fmla="*/ 6491279 h 6858000"/>
              <a:gd name="connsiteX55" fmla="*/ 3543305 w 12192000"/>
              <a:gd name="connsiteY55" fmla="*/ 6462693 h 6858000"/>
              <a:gd name="connsiteX56" fmla="*/ 3544883 w 12192000"/>
              <a:gd name="connsiteY56" fmla="*/ 6457957 h 6858000"/>
              <a:gd name="connsiteX57" fmla="*/ 3548083 w 12192000"/>
              <a:gd name="connsiteY57" fmla="*/ 6445242 h 6858000"/>
              <a:gd name="connsiteX58" fmla="*/ 3549662 w 12192000"/>
              <a:gd name="connsiteY58" fmla="*/ 6438885 h 6858000"/>
              <a:gd name="connsiteX59" fmla="*/ 3552819 w 12192000"/>
              <a:gd name="connsiteY59" fmla="*/ 6427791 h 6858000"/>
              <a:gd name="connsiteX60" fmla="*/ 3554440 w 12192000"/>
              <a:gd name="connsiteY60" fmla="*/ 6421434 h 6858000"/>
              <a:gd name="connsiteX61" fmla="*/ 3557598 w 12192000"/>
              <a:gd name="connsiteY61" fmla="*/ 6410341 h 6858000"/>
              <a:gd name="connsiteX62" fmla="*/ 3559177 w 12192000"/>
              <a:gd name="connsiteY62" fmla="*/ 6403983 h 6858000"/>
              <a:gd name="connsiteX63" fmla="*/ 3562377 w 12192000"/>
              <a:gd name="connsiteY63" fmla="*/ 6392847 h 6858000"/>
              <a:gd name="connsiteX64" fmla="*/ 3565534 w 12192000"/>
              <a:gd name="connsiteY64" fmla="*/ 6386532 h 6858000"/>
              <a:gd name="connsiteX65" fmla="*/ 3568691 w 12192000"/>
              <a:gd name="connsiteY65" fmla="*/ 6375396 h 6858000"/>
              <a:gd name="connsiteX66" fmla="*/ 3570313 w 12192000"/>
              <a:gd name="connsiteY66" fmla="*/ 6369039 h 6858000"/>
              <a:gd name="connsiteX67" fmla="*/ 3573470 w 12192000"/>
              <a:gd name="connsiteY67" fmla="*/ 6357946 h 6858000"/>
              <a:gd name="connsiteX68" fmla="*/ 3573470 w 12192000"/>
              <a:gd name="connsiteY68" fmla="*/ 6353167 h 6858000"/>
              <a:gd name="connsiteX69" fmla="*/ 3578249 w 12192000"/>
              <a:gd name="connsiteY69" fmla="*/ 6340495 h 6858000"/>
              <a:gd name="connsiteX70" fmla="*/ 3578249 w 12192000"/>
              <a:gd name="connsiteY70" fmla="*/ 6338874 h 6858000"/>
              <a:gd name="connsiteX71" fmla="*/ 3598856 w 12192000"/>
              <a:gd name="connsiteY71" fmla="*/ 6262671 h 6858000"/>
              <a:gd name="connsiteX72" fmla="*/ 3603635 w 12192000"/>
              <a:gd name="connsiteY72" fmla="*/ 6249999 h 6858000"/>
              <a:gd name="connsiteX73" fmla="*/ 3603635 w 12192000"/>
              <a:gd name="connsiteY73" fmla="*/ 6248420 h 6858000"/>
              <a:gd name="connsiteX74" fmla="*/ 3606793 w 12192000"/>
              <a:gd name="connsiteY74" fmla="*/ 6234127 h 6858000"/>
              <a:gd name="connsiteX75" fmla="*/ 3606793 w 12192000"/>
              <a:gd name="connsiteY75" fmla="*/ 6232505 h 6858000"/>
              <a:gd name="connsiteX76" fmla="*/ 3611571 w 12192000"/>
              <a:gd name="connsiteY76" fmla="*/ 6219833 h 6858000"/>
              <a:gd name="connsiteX77" fmla="*/ 3614729 w 12192000"/>
              <a:gd name="connsiteY77" fmla="*/ 6203961 h 6858000"/>
              <a:gd name="connsiteX78" fmla="*/ 3616350 w 12192000"/>
              <a:gd name="connsiteY78" fmla="*/ 6202383 h 6858000"/>
              <a:gd name="connsiteX79" fmla="*/ 3619507 w 12192000"/>
              <a:gd name="connsiteY79" fmla="*/ 6189668 h 6858000"/>
              <a:gd name="connsiteX80" fmla="*/ 3624286 w 12192000"/>
              <a:gd name="connsiteY80" fmla="*/ 6167439 h 6858000"/>
              <a:gd name="connsiteX81" fmla="*/ 3627443 w 12192000"/>
              <a:gd name="connsiteY81" fmla="*/ 6154724 h 6858000"/>
              <a:gd name="connsiteX82" fmla="*/ 3665545 w 12192000"/>
              <a:gd name="connsiteY82" fmla="*/ 6007097 h 6858000"/>
              <a:gd name="connsiteX83" fmla="*/ 0 w 12192000"/>
              <a:gd name="connsiteY83" fmla="*/ 3367091 h 6858000"/>
              <a:gd name="connsiteX84" fmla="*/ 136534 w 12192000"/>
              <a:gd name="connsiteY84" fmla="*/ 3408349 h 6858000"/>
              <a:gd name="connsiteX85" fmla="*/ 150827 w 12192000"/>
              <a:gd name="connsiteY85" fmla="*/ 3413128 h 6858000"/>
              <a:gd name="connsiteX86" fmla="*/ 152406 w 12192000"/>
              <a:gd name="connsiteY86" fmla="*/ 3413128 h 6858000"/>
              <a:gd name="connsiteX87" fmla="*/ 165121 w 12192000"/>
              <a:gd name="connsiteY87" fmla="*/ 3417907 h 6858000"/>
              <a:gd name="connsiteX88" fmla="*/ 168278 w 12192000"/>
              <a:gd name="connsiteY88" fmla="*/ 3417907 h 6858000"/>
              <a:gd name="connsiteX89" fmla="*/ 179371 w 12192000"/>
              <a:gd name="connsiteY89" fmla="*/ 3421064 h 6858000"/>
              <a:gd name="connsiteX90" fmla="*/ 182571 w 12192000"/>
              <a:gd name="connsiteY90" fmla="*/ 3422643 h 6858000"/>
              <a:gd name="connsiteX91" fmla="*/ 192086 w 12192000"/>
              <a:gd name="connsiteY91" fmla="*/ 3425843 h 6858000"/>
              <a:gd name="connsiteX92" fmla="*/ 196865 w 12192000"/>
              <a:gd name="connsiteY92" fmla="*/ 3427421 h 6858000"/>
              <a:gd name="connsiteX93" fmla="*/ 206379 w 12192000"/>
              <a:gd name="connsiteY93" fmla="*/ 3429000 h 6858000"/>
              <a:gd name="connsiteX94" fmla="*/ 211158 w 12192000"/>
              <a:gd name="connsiteY94" fmla="*/ 3430579 h 6858000"/>
              <a:gd name="connsiteX95" fmla="*/ 220673 w 12192000"/>
              <a:gd name="connsiteY95" fmla="*/ 3433779 h 6858000"/>
              <a:gd name="connsiteX96" fmla="*/ 225409 w 12192000"/>
              <a:gd name="connsiteY96" fmla="*/ 3435357 h 6858000"/>
              <a:gd name="connsiteX97" fmla="*/ 233345 w 12192000"/>
              <a:gd name="connsiteY97" fmla="*/ 3436936 h 6858000"/>
              <a:gd name="connsiteX98" fmla="*/ 239702 w 12192000"/>
              <a:gd name="connsiteY98" fmla="*/ 3438515 h 6858000"/>
              <a:gd name="connsiteX99" fmla="*/ 247638 w 12192000"/>
              <a:gd name="connsiteY99" fmla="*/ 3441715 h 6858000"/>
              <a:gd name="connsiteX100" fmla="*/ 252417 w 12192000"/>
              <a:gd name="connsiteY100" fmla="*/ 3441715 h 6858000"/>
              <a:gd name="connsiteX101" fmla="*/ 261931 w 12192000"/>
              <a:gd name="connsiteY101" fmla="*/ 3444872 h 6858000"/>
              <a:gd name="connsiteX102" fmla="*/ 265131 w 12192000"/>
              <a:gd name="connsiteY102" fmla="*/ 3446451 h 6858000"/>
              <a:gd name="connsiteX103" fmla="*/ 274646 w 12192000"/>
              <a:gd name="connsiteY103" fmla="*/ 3448030 h 6858000"/>
              <a:gd name="connsiteX104" fmla="*/ 285740 w 12192000"/>
              <a:gd name="connsiteY104" fmla="*/ 3451230 h 6858000"/>
              <a:gd name="connsiteX105" fmla="*/ 290518 w 12192000"/>
              <a:gd name="connsiteY105" fmla="*/ 3452808 h 6858000"/>
              <a:gd name="connsiteX106" fmla="*/ 298454 w 12192000"/>
              <a:gd name="connsiteY106" fmla="*/ 3456008 h 6858000"/>
              <a:gd name="connsiteX107" fmla="*/ 303233 w 12192000"/>
              <a:gd name="connsiteY107" fmla="*/ 3456008 h 6858000"/>
              <a:gd name="connsiteX108" fmla="*/ 311169 w 12192000"/>
              <a:gd name="connsiteY108" fmla="*/ 3459166 h 6858000"/>
              <a:gd name="connsiteX109" fmla="*/ 315905 w 12192000"/>
              <a:gd name="connsiteY109" fmla="*/ 3459166 h 6858000"/>
              <a:gd name="connsiteX110" fmla="*/ 323841 w 12192000"/>
              <a:gd name="connsiteY110" fmla="*/ 3462323 h 6858000"/>
              <a:gd name="connsiteX111" fmla="*/ 327041 w 12192000"/>
              <a:gd name="connsiteY111" fmla="*/ 3463944 h 6858000"/>
              <a:gd name="connsiteX112" fmla="*/ 334977 w 12192000"/>
              <a:gd name="connsiteY112" fmla="*/ 3465523 h 6858000"/>
              <a:gd name="connsiteX113" fmla="*/ 339713 w 12192000"/>
              <a:gd name="connsiteY113" fmla="*/ 3467102 h 6858000"/>
              <a:gd name="connsiteX114" fmla="*/ 346070 w 12192000"/>
              <a:gd name="connsiteY114" fmla="*/ 3468680 h 6858000"/>
              <a:gd name="connsiteX115" fmla="*/ 350849 w 12192000"/>
              <a:gd name="connsiteY115" fmla="*/ 3468680 h 6858000"/>
              <a:gd name="connsiteX116" fmla="*/ 358785 w 12192000"/>
              <a:gd name="connsiteY116" fmla="*/ 3471880 h 6858000"/>
              <a:gd name="connsiteX117" fmla="*/ 361942 w 12192000"/>
              <a:gd name="connsiteY117" fmla="*/ 3471880 h 6858000"/>
              <a:gd name="connsiteX118" fmla="*/ 369878 w 12192000"/>
              <a:gd name="connsiteY118" fmla="*/ 3475038 h 6858000"/>
              <a:gd name="connsiteX119" fmla="*/ 373078 w 12192000"/>
              <a:gd name="connsiteY119" fmla="*/ 3475038 h 6858000"/>
              <a:gd name="connsiteX120" fmla="*/ 381014 w 12192000"/>
              <a:gd name="connsiteY120" fmla="*/ 3478195 h 6858000"/>
              <a:gd name="connsiteX121" fmla="*/ 384172 w 12192000"/>
              <a:gd name="connsiteY121" fmla="*/ 3478195 h 6858000"/>
              <a:gd name="connsiteX122" fmla="*/ 390529 w 12192000"/>
              <a:gd name="connsiteY122" fmla="*/ 3479816 h 6858000"/>
              <a:gd name="connsiteX123" fmla="*/ 393686 w 12192000"/>
              <a:gd name="connsiteY123" fmla="*/ 3481395 h 6858000"/>
              <a:gd name="connsiteX124" fmla="*/ 401622 w 12192000"/>
              <a:gd name="connsiteY124" fmla="*/ 3482974 h 6858000"/>
              <a:gd name="connsiteX125" fmla="*/ 403244 w 12192000"/>
              <a:gd name="connsiteY125" fmla="*/ 3482974 h 6858000"/>
              <a:gd name="connsiteX126" fmla="*/ 474668 w 12192000"/>
              <a:gd name="connsiteY126" fmla="*/ 3502046 h 6858000"/>
              <a:gd name="connsiteX127" fmla="*/ 482604 w 12192000"/>
              <a:gd name="connsiteY127" fmla="*/ 3503624 h 6858000"/>
              <a:gd name="connsiteX128" fmla="*/ 490540 w 12192000"/>
              <a:gd name="connsiteY128" fmla="*/ 3506782 h 6858000"/>
              <a:gd name="connsiteX129" fmla="*/ 496897 w 12192000"/>
              <a:gd name="connsiteY129" fmla="*/ 3508360 h 6858000"/>
              <a:gd name="connsiteX130" fmla="*/ 498476 w 12192000"/>
              <a:gd name="connsiteY130" fmla="*/ 3508360 h 6858000"/>
              <a:gd name="connsiteX131" fmla="*/ 504833 w 12192000"/>
              <a:gd name="connsiteY131" fmla="*/ 3509982 h 6858000"/>
              <a:gd name="connsiteX132" fmla="*/ 527063 w 12192000"/>
              <a:gd name="connsiteY132" fmla="*/ 3514718 h 6858000"/>
              <a:gd name="connsiteX133" fmla="*/ 563543 w 12192000"/>
              <a:gd name="connsiteY133" fmla="*/ 3524232 h 6858000"/>
              <a:gd name="connsiteX134" fmla="*/ 566743 w 12192000"/>
              <a:gd name="connsiteY134" fmla="*/ 3524232 h 6858000"/>
              <a:gd name="connsiteX135" fmla="*/ 569900 w 12192000"/>
              <a:gd name="connsiteY135" fmla="*/ 3525854 h 6858000"/>
              <a:gd name="connsiteX136" fmla="*/ 573100 w 12192000"/>
              <a:gd name="connsiteY136" fmla="*/ 3525854 h 6858000"/>
              <a:gd name="connsiteX137" fmla="*/ 577836 w 12192000"/>
              <a:gd name="connsiteY137" fmla="*/ 3527432 h 6858000"/>
              <a:gd name="connsiteX138" fmla="*/ 581036 w 12192000"/>
              <a:gd name="connsiteY138" fmla="*/ 3529011 h 6858000"/>
              <a:gd name="connsiteX139" fmla="*/ 577836 w 12192000"/>
              <a:gd name="connsiteY139" fmla="*/ 3533790 h 6858000"/>
              <a:gd name="connsiteX140" fmla="*/ 573100 w 12192000"/>
              <a:gd name="connsiteY140" fmla="*/ 3538526 h 6858000"/>
              <a:gd name="connsiteX141" fmla="*/ 569900 w 12192000"/>
              <a:gd name="connsiteY141" fmla="*/ 3541726 h 6858000"/>
              <a:gd name="connsiteX142" fmla="*/ 561964 w 12192000"/>
              <a:gd name="connsiteY142" fmla="*/ 3552819 h 6858000"/>
              <a:gd name="connsiteX143" fmla="*/ 560386 w 12192000"/>
              <a:gd name="connsiteY143" fmla="*/ 3552819 h 6858000"/>
              <a:gd name="connsiteX144" fmla="*/ 557228 w 12192000"/>
              <a:gd name="connsiteY144" fmla="*/ 3557598 h 6858000"/>
              <a:gd name="connsiteX145" fmla="*/ 555607 w 12192000"/>
              <a:gd name="connsiteY145" fmla="*/ 3559176 h 6858000"/>
              <a:gd name="connsiteX146" fmla="*/ 550871 w 12192000"/>
              <a:gd name="connsiteY146" fmla="*/ 3565534 h 6858000"/>
              <a:gd name="connsiteX147" fmla="*/ 549292 w 12192000"/>
              <a:gd name="connsiteY147" fmla="*/ 3565534 h 6858000"/>
              <a:gd name="connsiteX148" fmla="*/ 544513 w 12192000"/>
              <a:gd name="connsiteY148" fmla="*/ 3573470 h 6858000"/>
              <a:gd name="connsiteX149" fmla="*/ 542935 w 12192000"/>
              <a:gd name="connsiteY149" fmla="*/ 3575048 h 6858000"/>
              <a:gd name="connsiteX150" fmla="*/ 538156 w 12192000"/>
              <a:gd name="connsiteY150" fmla="*/ 3581406 h 6858000"/>
              <a:gd name="connsiteX151" fmla="*/ 534999 w 12192000"/>
              <a:gd name="connsiteY151" fmla="*/ 3584563 h 6858000"/>
              <a:gd name="connsiteX152" fmla="*/ 531799 w 12192000"/>
              <a:gd name="connsiteY152" fmla="*/ 3589342 h 6858000"/>
              <a:gd name="connsiteX153" fmla="*/ 528641 w 12192000"/>
              <a:gd name="connsiteY153" fmla="*/ 3592499 h 6858000"/>
              <a:gd name="connsiteX154" fmla="*/ 522284 w 12192000"/>
              <a:gd name="connsiteY154" fmla="*/ 3600435 h 6858000"/>
              <a:gd name="connsiteX155" fmla="*/ 519127 w 12192000"/>
              <a:gd name="connsiteY155" fmla="*/ 3605214 h 6858000"/>
              <a:gd name="connsiteX156" fmla="*/ 514348 w 12192000"/>
              <a:gd name="connsiteY156" fmla="*/ 3609993 h 6858000"/>
              <a:gd name="connsiteX157" fmla="*/ 511191 w 12192000"/>
              <a:gd name="connsiteY157" fmla="*/ 3614729 h 6858000"/>
              <a:gd name="connsiteX158" fmla="*/ 506412 w 12192000"/>
              <a:gd name="connsiteY158" fmla="*/ 3619507 h 6858000"/>
              <a:gd name="connsiteX159" fmla="*/ 503255 w 12192000"/>
              <a:gd name="connsiteY159" fmla="*/ 3624243 h 6858000"/>
              <a:gd name="connsiteX160" fmla="*/ 496897 w 12192000"/>
              <a:gd name="connsiteY160" fmla="*/ 3630601 h 6858000"/>
              <a:gd name="connsiteX161" fmla="*/ 490540 w 12192000"/>
              <a:gd name="connsiteY161" fmla="*/ 3638537 h 6858000"/>
              <a:gd name="connsiteX162" fmla="*/ 485761 w 12192000"/>
              <a:gd name="connsiteY162" fmla="*/ 3644894 h 6858000"/>
              <a:gd name="connsiteX163" fmla="*/ 481025 w 12192000"/>
              <a:gd name="connsiteY163" fmla="*/ 3651251 h 6858000"/>
              <a:gd name="connsiteX164" fmla="*/ 477825 w 12192000"/>
              <a:gd name="connsiteY164" fmla="*/ 3656030 h 6858000"/>
              <a:gd name="connsiteX165" fmla="*/ 471468 w 12192000"/>
              <a:gd name="connsiteY165" fmla="*/ 3663966 h 6858000"/>
              <a:gd name="connsiteX166" fmla="*/ 468311 w 12192000"/>
              <a:gd name="connsiteY166" fmla="*/ 3668702 h 6858000"/>
              <a:gd name="connsiteX167" fmla="*/ 457217 w 12192000"/>
              <a:gd name="connsiteY167" fmla="*/ 3682995 h 6858000"/>
              <a:gd name="connsiteX168" fmla="*/ 454017 w 12192000"/>
              <a:gd name="connsiteY168" fmla="*/ 3686195 h 6858000"/>
              <a:gd name="connsiteX169" fmla="*/ 447660 w 12192000"/>
              <a:gd name="connsiteY169" fmla="*/ 3694131 h 6858000"/>
              <a:gd name="connsiteX170" fmla="*/ 442924 w 12192000"/>
              <a:gd name="connsiteY170" fmla="*/ 3698867 h 6858000"/>
              <a:gd name="connsiteX171" fmla="*/ 436566 w 12192000"/>
              <a:gd name="connsiteY171" fmla="*/ 3706803 h 6858000"/>
              <a:gd name="connsiteX172" fmla="*/ 433409 w 12192000"/>
              <a:gd name="connsiteY172" fmla="*/ 3713161 h 6858000"/>
              <a:gd name="connsiteX173" fmla="*/ 427052 w 12192000"/>
              <a:gd name="connsiteY173" fmla="*/ 3721097 h 6858000"/>
              <a:gd name="connsiteX174" fmla="*/ 422273 w 12192000"/>
              <a:gd name="connsiteY174" fmla="*/ 3725875 h 6858000"/>
              <a:gd name="connsiteX175" fmla="*/ 409558 w 12192000"/>
              <a:gd name="connsiteY175" fmla="*/ 3743326 h 6858000"/>
              <a:gd name="connsiteX176" fmla="*/ 404823 w 12192000"/>
              <a:gd name="connsiteY176" fmla="*/ 3748105 h 6858000"/>
              <a:gd name="connsiteX177" fmla="*/ 398465 w 12192000"/>
              <a:gd name="connsiteY177" fmla="*/ 3757620 h 6858000"/>
              <a:gd name="connsiteX178" fmla="*/ 393686 w 12192000"/>
              <a:gd name="connsiteY178" fmla="*/ 3763977 h 6858000"/>
              <a:gd name="connsiteX179" fmla="*/ 387372 w 12192000"/>
              <a:gd name="connsiteY179" fmla="*/ 3771913 h 6858000"/>
              <a:gd name="connsiteX180" fmla="*/ 382593 w 12192000"/>
              <a:gd name="connsiteY180" fmla="*/ 3778270 h 6858000"/>
              <a:gd name="connsiteX181" fmla="*/ 366721 w 12192000"/>
              <a:gd name="connsiteY181" fmla="*/ 3798878 h 6858000"/>
              <a:gd name="connsiteX182" fmla="*/ 365142 w 12192000"/>
              <a:gd name="connsiteY182" fmla="*/ 3802078 h 6858000"/>
              <a:gd name="connsiteX183" fmla="*/ 357206 w 12192000"/>
              <a:gd name="connsiteY183" fmla="*/ 3813172 h 6858000"/>
              <a:gd name="connsiteX184" fmla="*/ 352428 w 12192000"/>
              <a:gd name="connsiteY184" fmla="*/ 3819529 h 6858000"/>
              <a:gd name="connsiteX185" fmla="*/ 344492 w 12192000"/>
              <a:gd name="connsiteY185" fmla="*/ 3829044 h 6858000"/>
              <a:gd name="connsiteX186" fmla="*/ 339713 w 12192000"/>
              <a:gd name="connsiteY186" fmla="*/ 3835401 h 6858000"/>
              <a:gd name="connsiteX187" fmla="*/ 331777 w 12192000"/>
              <a:gd name="connsiteY187" fmla="*/ 3846494 h 6858000"/>
              <a:gd name="connsiteX188" fmla="*/ 327041 w 12192000"/>
              <a:gd name="connsiteY188" fmla="*/ 3851273 h 6858000"/>
              <a:gd name="connsiteX189" fmla="*/ 312748 w 12192000"/>
              <a:gd name="connsiteY189" fmla="*/ 3871924 h 6858000"/>
              <a:gd name="connsiteX190" fmla="*/ 306390 w 12192000"/>
              <a:gd name="connsiteY190" fmla="*/ 3879860 h 6858000"/>
              <a:gd name="connsiteX191" fmla="*/ 298454 w 12192000"/>
              <a:gd name="connsiteY191" fmla="*/ 3890953 h 6858000"/>
              <a:gd name="connsiteX192" fmla="*/ 292097 w 12192000"/>
              <a:gd name="connsiteY192" fmla="*/ 3898889 h 6858000"/>
              <a:gd name="connsiteX193" fmla="*/ 284161 w 12192000"/>
              <a:gd name="connsiteY193" fmla="*/ 3910025 h 6858000"/>
              <a:gd name="connsiteX194" fmla="*/ 279382 w 12192000"/>
              <a:gd name="connsiteY194" fmla="*/ 3917961 h 6858000"/>
              <a:gd name="connsiteX195" fmla="*/ 265131 w 12192000"/>
              <a:gd name="connsiteY195" fmla="*/ 3936991 h 6858000"/>
              <a:gd name="connsiteX196" fmla="*/ 258774 w 12192000"/>
              <a:gd name="connsiteY196" fmla="*/ 3944927 h 6858000"/>
              <a:gd name="connsiteX197" fmla="*/ 250838 w 12192000"/>
              <a:gd name="connsiteY197" fmla="*/ 3956063 h 6858000"/>
              <a:gd name="connsiteX198" fmla="*/ 244481 w 12192000"/>
              <a:gd name="connsiteY198" fmla="*/ 3965577 h 6858000"/>
              <a:gd name="connsiteX199" fmla="*/ 236545 w 12192000"/>
              <a:gd name="connsiteY199" fmla="*/ 3976671 h 6858000"/>
              <a:gd name="connsiteX200" fmla="*/ 228609 w 12192000"/>
              <a:gd name="connsiteY200" fmla="*/ 3986228 h 6858000"/>
              <a:gd name="connsiteX201" fmla="*/ 220673 w 12192000"/>
              <a:gd name="connsiteY201" fmla="*/ 3997321 h 6858000"/>
              <a:gd name="connsiteX202" fmla="*/ 207958 w 12192000"/>
              <a:gd name="connsiteY202" fmla="*/ 4016393 h 6858000"/>
              <a:gd name="connsiteX203" fmla="*/ 200022 w 12192000"/>
              <a:gd name="connsiteY203" fmla="*/ 4025908 h 6858000"/>
              <a:gd name="connsiteX204" fmla="*/ 192086 w 12192000"/>
              <a:gd name="connsiteY204" fmla="*/ 4037002 h 6858000"/>
              <a:gd name="connsiteX205" fmla="*/ 184150 w 12192000"/>
              <a:gd name="connsiteY205" fmla="*/ 4048138 h 6858000"/>
              <a:gd name="connsiteX206" fmla="*/ 177793 w 12192000"/>
              <a:gd name="connsiteY206" fmla="*/ 4059231 h 6858000"/>
              <a:gd name="connsiteX207" fmla="*/ 169856 w 12192000"/>
              <a:gd name="connsiteY207" fmla="*/ 4070367 h 6858000"/>
              <a:gd name="connsiteX208" fmla="*/ 160342 w 12192000"/>
              <a:gd name="connsiteY208" fmla="*/ 4084618 h 6858000"/>
              <a:gd name="connsiteX209" fmla="*/ 149206 w 12192000"/>
              <a:gd name="connsiteY209" fmla="*/ 4098911 h 6858000"/>
              <a:gd name="connsiteX210" fmla="*/ 139691 w 12192000"/>
              <a:gd name="connsiteY210" fmla="*/ 4113204 h 6858000"/>
              <a:gd name="connsiteX211" fmla="*/ 131755 w 12192000"/>
              <a:gd name="connsiteY211" fmla="*/ 4124340 h 6858000"/>
              <a:gd name="connsiteX212" fmla="*/ 123819 w 12192000"/>
              <a:gd name="connsiteY212" fmla="*/ 4137012 h 6858000"/>
              <a:gd name="connsiteX213" fmla="*/ 115883 w 12192000"/>
              <a:gd name="connsiteY213" fmla="*/ 4148148 h 6858000"/>
              <a:gd name="connsiteX214" fmla="*/ 106368 w 12192000"/>
              <a:gd name="connsiteY214" fmla="*/ 4160820 h 6858000"/>
              <a:gd name="connsiteX215" fmla="*/ 100011 w 12192000"/>
              <a:gd name="connsiteY215" fmla="*/ 4171957 h 6858000"/>
              <a:gd name="connsiteX216" fmla="*/ 84139 w 12192000"/>
              <a:gd name="connsiteY216" fmla="*/ 4192607 h 6858000"/>
              <a:gd name="connsiteX217" fmla="*/ 77782 w 12192000"/>
              <a:gd name="connsiteY217" fmla="*/ 4203701 h 6858000"/>
              <a:gd name="connsiteX218" fmla="*/ 68267 w 12192000"/>
              <a:gd name="connsiteY218" fmla="*/ 4217994 h 6858000"/>
              <a:gd name="connsiteX219" fmla="*/ 60331 w 12192000"/>
              <a:gd name="connsiteY219" fmla="*/ 4229087 h 6858000"/>
              <a:gd name="connsiteX220" fmla="*/ 50816 w 12192000"/>
              <a:gd name="connsiteY220" fmla="*/ 4243381 h 6858000"/>
              <a:gd name="connsiteX221" fmla="*/ 44459 w 12192000"/>
              <a:gd name="connsiteY221" fmla="*/ 4252896 h 6858000"/>
              <a:gd name="connsiteX222" fmla="*/ 28587 w 12192000"/>
              <a:gd name="connsiteY222" fmla="*/ 4276746 h 6858000"/>
              <a:gd name="connsiteX223" fmla="*/ 23808 w 12192000"/>
              <a:gd name="connsiteY223" fmla="*/ 4284682 h 6858000"/>
              <a:gd name="connsiteX224" fmla="*/ 12715 w 12192000"/>
              <a:gd name="connsiteY224" fmla="*/ 4302133 h 6858000"/>
              <a:gd name="connsiteX225" fmla="*/ 4779 w 12192000"/>
              <a:gd name="connsiteY225" fmla="*/ 4313226 h 6858000"/>
              <a:gd name="connsiteX226" fmla="*/ 0 w 12192000"/>
              <a:gd name="connsiteY226" fmla="*/ 4321162 h 6858000"/>
              <a:gd name="connsiteX227" fmla="*/ 5440397 w 12192000"/>
              <a:gd name="connsiteY227" fmla="*/ 0 h 6858000"/>
              <a:gd name="connsiteX228" fmla="*/ 12192000 w 12192000"/>
              <a:gd name="connsiteY228" fmla="*/ 0 h 6858000"/>
              <a:gd name="connsiteX229" fmla="*/ 12192000 w 12192000"/>
              <a:gd name="connsiteY229" fmla="*/ 5084811 h 6858000"/>
              <a:gd name="connsiteX230" fmla="*/ 12188871 w 12192000"/>
              <a:gd name="connsiteY230" fmla="*/ 5089505 h 6858000"/>
              <a:gd name="connsiteX231" fmla="*/ 12149148 w 12192000"/>
              <a:gd name="connsiteY231" fmla="*/ 5145100 h 6858000"/>
              <a:gd name="connsiteX232" fmla="*/ 12142833 w 12192000"/>
              <a:gd name="connsiteY232" fmla="*/ 5154615 h 6858000"/>
              <a:gd name="connsiteX233" fmla="*/ 12103110 w 12192000"/>
              <a:gd name="connsiteY233" fmla="*/ 5213367 h 6858000"/>
              <a:gd name="connsiteX234" fmla="*/ 12066630 w 12192000"/>
              <a:gd name="connsiteY234" fmla="*/ 5272077 h 6858000"/>
              <a:gd name="connsiteX235" fmla="*/ 12030108 w 12192000"/>
              <a:gd name="connsiteY235" fmla="*/ 5329250 h 6858000"/>
              <a:gd name="connsiteX236" fmla="*/ 11995164 w 12192000"/>
              <a:gd name="connsiteY236" fmla="*/ 5389581 h 6858000"/>
              <a:gd name="connsiteX237" fmla="*/ 11960262 w 12192000"/>
              <a:gd name="connsiteY237" fmla="*/ 5448290 h 6858000"/>
              <a:gd name="connsiteX238" fmla="*/ 11925318 w 12192000"/>
              <a:gd name="connsiteY238" fmla="*/ 5333986 h 6858000"/>
              <a:gd name="connsiteX239" fmla="*/ 11885638 w 12192000"/>
              <a:gd name="connsiteY239" fmla="*/ 5221303 h 6858000"/>
              <a:gd name="connsiteX240" fmla="*/ 11844379 w 12192000"/>
              <a:gd name="connsiteY240" fmla="*/ 5108578 h 6858000"/>
              <a:gd name="connsiteX241" fmla="*/ 11801499 w 12192000"/>
              <a:gd name="connsiteY241" fmla="*/ 4997431 h 6858000"/>
              <a:gd name="connsiteX242" fmla="*/ 11749104 w 12192000"/>
              <a:gd name="connsiteY242" fmla="*/ 4875233 h 6858000"/>
              <a:gd name="connsiteX243" fmla="*/ 11695131 w 12192000"/>
              <a:gd name="connsiteY243" fmla="*/ 4752993 h 6858000"/>
              <a:gd name="connsiteX244" fmla="*/ 11638000 w 12192000"/>
              <a:gd name="connsiteY244" fmla="*/ 4632331 h 6858000"/>
              <a:gd name="connsiteX245" fmla="*/ 11579248 w 12192000"/>
              <a:gd name="connsiteY245" fmla="*/ 4513248 h 6858000"/>
              <a:gd name="connsiteX246" fmla="*/ 11542725 w 12192000"/>
              <a:gd name="connsiteY246" fmla="*/ 4444981 h 6858000"/>
              <a:gd name="connsiteX247" fmla="*/ 11504624 w 12192000"/>
              <a:gd name="connsiteY247" fmla="*/ 4376757 h 6858000"/>
              <a:gd name="connsiteX248" fmla="*/ 11466522 w 12192000"/>
              <a:gd name="connsiteY248" fmla="*/ 4308490 h 6858000"/>
              <a:gd name="connsiteX249" fmla="*/ 11428421 w 12192000"/>
              <a:gd name="connsiteY249" fmla="*/ 4241802 h 6858000"/>
              <a:gd name="connsiteX250" fmla="*/ 11387162 w 12192000"/>
              <a:gd name="connsiteY250" fmla="*/ 4175114 h 6858000"/>
              <a:gd name="connsiteX251" fmla="*/ 11347482 w 12192000"/>
              <a:gd name="connsiteY251" fmla="*/ 4108468 h 6858000"/>
              <a:gd name="connsiteX252" fmla="*/ 11304602 w 12192000"/>
              <a:gd name="connsiteY252" fmla="*/ 4043359 h 6858000"/>
              <a:gd name="connsiteX253" fmla="*/ 11261765 w 12192000"/>
              <a:gd name="connsiteY253" fmla="*/ 3978292 h 6858000"/>
              <a:gd name="connsiteX254" fmla="*/ 11258565 w 12192000"/>
              <a:gd name="connsiteY254" fmla="*/ 3973513 h 6858000"/>
              <a:gd name="connsiteX255" fmla="*/ 11193498 w 12192000"/>
              <a:gd name="connsiteY255" fmla="*/ 3878281 h 6858000"/>
              <a:gd name="connsiteX256" fmla="*/ 11169690 w 12192000"/>
              <a:gd name="connsiteY256" fmla="*/ 3843337 h 6858000"/>
              <a:gd name="connsiteX257" fmla="*/ 11096644 w 12192000"/>
              <a:gd name="connsiteY257" fmla="*/ 3743326 h 6858000"/>
              <a:gd name="connsiteX258" fmla="*/ 11037935 w 12192000"/>
              <a:gd name="connsiteY258" fmla="*/ 3665545 h 6858000"/>
              <a:gd name="connsiteX259" fmla="*/ 10977604 w 12192000"/>
              <a:gd name="connsiteY259" fmla="*/ 3587763 h 6858000"/>
              <a:gd name="connsiteX260" fmla="*/ 10918852 w 12192000"/>
              <a:gd name="connsiteY260" fmla="*/ 3513139 h 6858000"/>
              <a:gd name="connsiteX261" fmla="*/ 10864878 w 12192000"/>
              <a:gd name="connsiteY261" fmla="*/ 3441715 h 6858000"/>
              <a:gd name="connsiteX262" fmla="*/ 10812483 w 12192000"/>
              <a:gd name="connsiteY262" fmla="*/ 3370248 h 6858000"/>
              <a:gd name="connsiteX263" fmla="*/ 10760089 w 12192000"/>
              <a:gd name="connsiteY263" fmla="*/ 3297245 h 6858000"/>
              <a:gd name="connsiteX264" fmla="*/ 10706115 w 12192000"/>
              <a:gd name="connsiteY264" fmla="*/ 3225821 h 6858000"/>
              <a:gd name="connsiteX265" fmla="*/ 10652142 w 12192000"/>
              <a:gd name="connsiteY265" fmla="*/ 3155933 h 6858000"/>
              <a:gd name="connsiteX266" fmla="*/ 10595011 w 12192000"/>
              <a:gd name="connsiteY266" fmla="*/ 3087709 h 6858000"/>
              <a:gd name="connsiteX267" fmla="*/ 10566424 w 12192000"/>
              <a:gd name="connsiteY267" fmla="*/ 3055922 h 6858000"/>
              <a:gd name="connsiteX268" fmla="*/ 10536259 w 12192000"/>
              <a:gd name="connsiteY268" fmla="*/ 3022599 h 6858000"/>
              <a:gd name="connsiteX269" fmla="*/ 10506093 w 12192000"/>
              <a:gd name="connsiteY269" fmla="*/ 2992434 h 6858000"/>
              <a:gd name="connsiteX270" fmla="*/ 10474349 w 12192000"/>
              <a:gd name="connsiteY270" fmla="*/ 2962268 h 6858000"/>
              <a:gd name="connsiteX271" fmla="*/ 10412440 w 12192000"/>
              <a:gd name="connsiteY271" fmla="*/ 3195656 h 6858000"/>
              <a:gd name="connsiteX272" fmla="*/ 10275906 w 12192000"/>
              <a:gd name="connsiteY272" fmla="*/ 3706803 h 6858000"/>
              <a:gd name="connsiteX273" fmla="*/ 10272749 w 12192000"/>
              <a:gd name="connsiteY273" fmla="*/ 3714739 h 6858000"/>
              <a:gd name="connsiteX274" fmla="*/ 10260034 w 12192000"/>
              <a:gd name="connsiteY274" fmla="*/ 3763977 h 6858000"/>
              <a:gd name="connsiteX275" fmla="*/ 10258456 w 12192000"/>
              <a:gd name="connsiteY275" fmla="*/ 3768713 h 6858000"/>
              <a:gd name="connsiteX276" fmla="*/ 10248941 w 12192000"/>
              <a:gd name="connsiteY276" fmla="*/ 3803657 h 6858000"/>
              <a:gd name="connsiteX277" fmla="*/ 10242584 w 12192000"/>
              <a:gd name="connsiteY277" fmla="*/ 3829044 h 6858000"/>
              <a:gd name="connsiteX278" fmla="*/ 10228290 w 12192000"/>
              <a:gd name="connsiteY278" fmla="*/ 3883017 h 6858000"/>
              <a:gd name="connsiteX279" fmla="*/ 10221933 w 12192000"/>
              <a:gd name="connsiteY279" fmla="*/ 3910025 h 6858000"/>
              <a:gd name="connsiteX280" fmla="*/ 10131437 w 12192000"/>
              <a:gd name="connsiteY280" fmla="*/ 4259253 h 6858000"/>
              <a:gd name="connsiteX281" fmla="*/ 10104471 w 12192000"/>
              <a:gd name="connsiteY281" fmla="*/ 4367200 h 6858000"/>
              <a:gd name="connsiteX282" fmla="*/ 10080663 w 12192000"/>
              <a:gd name="connsiteY282" fmla="*/ 4476768 h 6858000"/>
              <a:gd name="connsiteX283" fmla="*/ 10058434 w 12192000"/>
              <a:gd name="connsiteY283" fmla="*/ 4586294 h 6858000"/>
              <a:gd name="connsiteX284" fmla="*/ 10040940 w 12192000"/>
              <a:gd name="connsiteY284" fmla="*/ 4697398 h 6858000"/>
              <a:gd name="connsiteX285" fmla="*/ 10025068 w 12192000"/>
              <a:gd name="connsiteY285" fmla="*/ 4808545 h 6858000"/>
              <a:gd name="connsiteX286" fmla="*/ 10013975 w 12192000"/>
              <a:gd name="connsiteY286" fmla="*/ 4919649 h 6858000"/>
              <a:gd name="connsiteX287" fmla="*/ 10009196 w 12192000"/>
              <a:gd name="connsiteY287" fmla="*/ 4975244 h 6858000"/>
              <a:gd name="connsiteX288" fmla="*/ 10006039 w 12192000"/>
              <a:gd name="connsiteY288" fmla="*/ 5030796 h 6858000"/>
              <a:gd name="connsiteX289" fmla="*/ 10002882 w 12192000"/>
              <a:gd name="connsiteY289" fmla="*/ 5086348 h 6858000"/>
              <a:gd name="connsiteX290" fmla="*/ 10001260 w 12192000"/>
              <a:gd name="connsiteY290" fmla="*/ 5143522 h 6858000"/>
              <a:gd name="connsiteX291" fmla="*/ 10001260 w 12192000"/>
              <a:gd name="connsiteY291" fmla="*/ 5205431 h 6858000"/>
              <a:gd name="connsiteX292" fmla="*/ 10001260 w 12192000"/>
              <a:gd name="connsiteY292" fmla="*/ 5268919 h 6858000"/>
              <a:gd name="connsiteX293" fmla="*/ 10004460 w 12192000"/>
              <a:gd name="connsiteY293" fmla="*/ 5330829 h 6858000"/>
              <a:gd name="connsiteX294" fmla="*/ 10007618 w 12192000"/>
              <a:gd name="connsiteY294" fmla="*/ 5394317 h 6858000"/>
              <a:gd name="connsiteX295" fmla="*/ 10015554 w 12192000"/>
              <a:gd name="connsiteY295" fmla="*/ 5480034 h 6858000"/>
              <a:gd name="connsiteX296" fmla="*/ 10026690 w 12192000"/>
              <a:gd name="connsiteY296" fmla="*/ 5565795 h 6858000"/>
              <a:gd name="connsiteX297" fmla="*/ 10042562 w 12192000"/>
              <a:gd name="connsiteY297" fmla="*/ 5656248 h 6858000"/>
              <a:gd name="connsiteX298" fmla="*/ 10061591 w 12192000"/>
              <a:gd name="connsiteY298" fmla="*/ 5748323 h 6858000"/>
              <a:gd name="connsiteX299" fmla="*/ 10083820 w 12192000"/>
              <a:gd name="connsiteY299" fmla="*/ 5837241 h 6858000"/>
              <a:gd name="connsiteX300" fmla="*/ 10096535 w 12192000"/>
              <a:gd name="connsiteY300" fmla="*/ 5883278 h 6858000"/>
              <a:gd name="connsiteX301" fmla="*/ 10110829 w 12192000"/>
              <a:gd name="connsiteY301" fmla="*/ 5927737 h 6858000"/>
              <a:gd name="connsiteX302" fmla="*/ 10109207 w 12192000"/>
              <a:gd name="connsiteY302" fmla="*/ 5926158 h 6858000"/>
              <a:gd name="connsiteX303" fmla="*/ 10109207 w 12192000"/>
              <a:gd name="connsiteY303" fmla="*/ 5924537 h 6858000"/>
              <a:gd name="connsiteX304" fmla="*/ 10109207 w 12192000"/>
              <a:gd name="connsiteY304" fmla="*/ 5922958 h 6858000"/>
              <a:gd name="connsiteX305" fmla="*/ 10107629 w 12192000"/>
              <a:gd name="connsiteY305" fmla="*/ 5922958 h 6858000"/>
              <a:gd name="connsiteX306" fmla="*/ 10107629 w 12192000"/>
              <a:gd name="connsiteY306" fmla="*/ 5921379 h 6858000"/>
              <a:gd name="connsiteX307" fmla="*/ 10106050 w 12192000"/>
              <a:gd name="connsiteY307" fmla="*/ 5919801 h 6858000"/>
              <a:gd name="connsiteX308" fmla="*/ 10104471 w 12192000"/>
              <a:gd name="connsiteY308" fmla="*/ 5919801 h 6858000"/>
              <a:gd name="connsiteX309" fmla="*/ 10104471 w 12192000"/>
              <a:gd name="connsiteY309" fmla="*/ 5918179 h 6858000"/>
              <a:gd name="connsiteX310" fmla="*/ 10102893 w 12192000"/>
              <a:gd name="connsiteY310" fmla="*/ 5918179 h 6858000"/>
              <a:gd name="connsiteX311" fmla="*/ 10101271 w 12192000"/>
              <a:gd name="connsiteY311" fmla="*/ 5916601 h 6858000"/>
              <a:gd name="connsiteX312" fmla="*/ 10098114 w 12192000"/>
              <a:gd name="connsiteY312" fmla="*/ 5915022 h 6858000"/>
              <a:gd name="connsiteX313" fmla="*/ 10098114 w 12192000"/>
              <a:gd name="connsiteY313" fmla="*/ 5913443 h 6858000"/>
              <a:gd name="connsiteX314" fmla="*/ 10075884 w 12192000"/>
              <a:gd name="connsiteY314" fmla="*/ 5900729 h 6858000"/>
              <a:gd name="connsiteX315" fmla="*/ 10047298 w 12192000"/>
              <a:gd name="connsiteY315" fmla="*/ 5888057 h 6858000"/>
              <a:gd name="connsiteX316" fmla="*/ 10013975 w 12192000"/>
              <a:gd name="connsiteY316" fmla="*/ 5873763 h 6858000"/>
              <a:gd name="connsiteX317" fmla="*/ 9982231 w 12192000"/>
              <a:gd name="connsiteY317" fmla="*/ 5861049 h 6858000"/>
              <a:gd name="connsiteX318" fmla="*/ 9975874 w 12192000"/>
              <a:gd name="connsiteY318" fmla="*/ 5859470 h 6858000"/>
              <a:gd name="connsiteX319" fmla="*/ 9940929 w 12192000"/>
              <a:gd name="connsiteY319" fmla="*/ 5845177 h 6858000"/>
              <a:gd name="connsiteX320" fmla="*/ 9918743 w 12192000"/>
              <a:gd name="connsiteY320" fmla="*/ 5835662 h 6858000"/>
              <a:gd name="connsiteX321" fmla="*/ 9810753 w 12192000"/>
              <a:gd name="connsiteY321" fmla="*/ 5784846 h 6858000"/>
              <a:gd name="connsiteX322" fmla="*/ 9709164 w 12192000"/>
              <a:gd name="connsiteY322" fmla="*/ 5737230 h 6858000"/>
              <a:gd name="connsiteX323" fmla="*/ 9280533 w 12192000"/>
              <a:gd name="connsiteY323" fmla="*/ 5535629 h 6858000"/>
              <a:gd name="connsiteX324" fmla="*/ 9234496 w 12192000"/>
              <a:gd name="connsiteY324" fmla="*/ 5513400 h 6858000"/>
              <a:gd name="connsiteX325" fmla="*/ 9037674 w 12192000"/>
              <a:gd name="connsiteY325" fmla="*/ 5422904 h 6858000"/>
              <a:gd name="connsiteX326" fmla="*/ 8828095 w 12192000"/>
              <a:gd name="connsiteY326" fmla="*/ 5327671 h 6858000"/>
              <a:gd name="connsiteX327" fmla="*/ 8809066 w 12192000"/>
              <a:gd name="connsiteY327" fmla="*/ 5318114 h 6858000"/>
              <a:gd name="connsiteX328" fmla="*/ 8789994 w 12192000"/>
              <a:gd name="connsiteY328" fmla="*/ 5310178 h 6858000"/>
              <a:gd name="connsiteX329" fmla="*/ 8775700 w 12192000"/>
              <a:gd name="connsiteY329" fmla="*/ 5303821 h 6858000"/>
              <a:gd name="connsiteX330" fmla="*/ 8574100 w 12192000"/>
              <a:gd name="connsiteY330" fmla="*/ 5211746 h 6858000"/>
              <a:gd name="connsiteX331" fmla="*/ 8564585 w 12192000"/>
              <a:gd name="connsiteY331" fmla="*/ 5207010 h 6858000"/>
              <a:gd name="connsiteX332" fmla="*/ 8563006 w 12192000"/>
              <a:gd name="connsiteY332" fmla="*/ 5207010 h 6858000"/>
              <a:gd name="connsiteX333" fmla="*/ 8556649 w 12192000"/>
              <a:gd name="connsiteY333" fmla="*/ 5203810 h 6858000"/>
              <a:gd name="connsiteX334" fmla="*/ 8553449 w 12192000"/>
              <a:gd name="connsiteY334" fmla="*/ 5202231 h 6858000"/>
              <a:gd name="connsiteX335" fmla="*/ 8556649 w 12192000"/>
              <a:gd name="connsiteY335" fmla="*/ 5230818 h 6858000"/>
              <a:gd name="connsiteX336" fmla="*/ 8570942 w 12192000"/>
              <a:gd name="connsiteY336" fmla="*/ 5327671 h 6858000"/>
              <a:gd name="connsiteX337" fmla="*/ 8596329 w 12192000"/>
              <a:gd name="connsiteY337" fmla="*/ 5478456 h 6858000"/>
              <a:gd name="connsiteX338" fmla="*/ 8623337 w 12192000"/>
              <a:gd name="connsiteY338" fmla="*/ 5627704 h 6858000"/>
              <a:gd name="connsiteX339" fmla="*/ 8637588 w 12192000"/>
              <a:gd name="connsiteY339" fmla="*/ 5702286 h 6858000"/>
              <a:gd name="connsiteX340" fmla="*/ 8651881 w 12192000"/>
              <a:gd name="connsiteY340" fmla="*/ 5775331 h 6858000"/>
              <a:gd name="connsiteX341" fmla="*/ 8669375 w 12192000"/>
              <a:gd name="connsiteY341" fmla="*/ 5848334 h 6858000"/>
              <a:gd name="connsiteX342" fmla="*/ 8686825 w 12192000"/>
              <a:gd name="connsiteY342" fmla="*/ 5921379 h 6858000"/>
              <a:gd name="connsiteX343" fmla="*/ 8705855 w 12192000"/>
              <a:gd name="connsiteY343" fmla="*/ 5994382 h 6858000"/>
              <a:gd name="connsiteX344" fmla="*/ 8726505 w 12192000"/>
              <a:gd name="connsiteY344" fmla="*/ 6065849 h 6858000"/>
              <a:gd name="connsiteX345" fmla="*/ 8748735 w 12192000"/>
              <a:gd name="connsiteY345" fmla="*/ 6137273 h 6858000"/>
              <a:gd name="connsiteX346" fmla="*/ 8774121 w 12192000"/>
              <a:gd name="connsiteY346" fmla="*/ 6208697 h 6858000"/>
              <a:gd name="connsiteX347" fmla="*/ 8801130 w 12192000"/>
              <a:gd name="connsiteY347" fmla="*/ 6278543 h 6858000"/>
              <a:gd name="connsiteX348" fmla="*/ 8831295 w 12192000"/>
              <a:gd name="connsiteY348" fmla="*/ 6348431 h 6858000"/>
              <a:gd name="connsiteX349" fmla="*/ 8863039 w 12192000"/>
              <a:gd name="connsiteY349" fmla="*/ 6418277 h 6858000"/>
              <a:gd name="connsiteX350" fmla="*/ 8899562 w 12192000"/>
              <a:gd name="connsiteY350" fmla="*/ 6486543 h 6858000"/>
              <a:gd name="connsiteX351" fmla="*/ 8904298 w 12192000"/>
              <a:gd name="connsiteY351" fmla="*/ 6497637 h 6858000"/>
              <a:gd name="connsiteX352" fmla="*/ 8924948 w 12192000"/>
              <a:gd name="connsiteY352" fmla="*/ 6534159 h 6858000"/>
              <a:gd name="connsiteX353" fmla="*/ 8936042 w 12192000"/>
              <a:gd name="connsiteY353" fmla="*/ 6553189 h 6858000"/>
              <a:gd name="connsiteX354" fmla="*/ 8951914 w 12192000"/>
              <a:gd name="connsiteY354" fmla="*/ 6581776 h 6858000"/>
              <a:gd name="connsiteX355" fmla="*/ 8964629 w 12192000"/>
              <a:gd name="connsiteY355" fmla="*/ 6600805 h 6858000"/>
              <a:gd name="connsiteX356" fmla="*/ 8980501 w 12192000"/>
              <a:gd name="connsiteY356" fmla="*/ 6627813 h 6858000"/>
              <a:gd name="connsiteX357" fmla="*/ 8993215 w 12192000"/>
              <a:gd name="connsiteY357" fmla="*/ 6648464 h 6858000"/>
              <a:gd name="connsiteX358" fmla="*/ 9010666 w 12192000"/>
              <a:gd name="connsiteY358" fmla="*/ 6673850 h 6858000"/>
              <a:gd name="connsiteX359" fmla="*/ 9023381 w 12192000"/>
              <a:gd name="connsiteY359" fmla="*/ 6694501 h 6858000"/>
              <a:gd name="connsiteX360" fmla="*/ 9040831 w 12192000"/>
              <a:gd name="connsiteY360" fmla="*/ 6719888 h 6858000"/>
              <a:gd name="connsiteX361" fmla="*/ 9055125 w 12192000"/>
              <a:gd name="connsiteY361" fmla="*/ 6740539 h 6858000"/>
              <a:gd name="connsiteX362" fmla="*/ 9070997 w 12192000"/>
              <a:gd name="connsiteY362" fmla="*/ 6764347 h 6858000"/>
              <a:gd name="connsiteX363" fmla="*/ 9085290 w 12192000"/>
              <a:gd name="connsiteY363" fmla="*/ 6784955 h 6858000"/>
              <a:gd name="connsiteX364" fmla="*/ 9102741 w 12192000"/>
              <a:gd name="connsiteY364" fmla="*/ 6808805 h 6858000"/>
              <a:gd name="connsiteX365" fmla="*/ 9118613 w 12192000"/>
              <a:gd name="connsiteY365" fmla="*/ 6829414 h 6858000"/>
              <a:gd name="connsiteX366" fmla="*/ 9136064 w 12192000"/>
              <a:gd name="connsiteY366" fmla="*/ 6851643 h 6858000"/>
              <a:gd name="connsiteX367" fmla="*/ 9140842 w 12192000"/>
              <a:gd name="connsiteY367" fmla="*/ 6858000 h 6858000"/>
              <a:gd name="connsiteX368" fmla="*/ 7442236 w 12192000"/>
              <a:gd name="connsiteY368" fmla="*/ 6858000 h 6858000"/>
              <a:gd name="connsiteX369" fmla="*/ 7443815 w 12192000"/>
              <a:gd name="connsiteY369" fmla="*/ 6845286 h 6858000"/>
              <a:gd name="connsiteX370" fmla="*/ 7446972 w 12192000"/>
              <a:gd name="connsiteY370" fmla="*/ 6823056 h 6858000"/>
              <a:gd name="connsiteX371" fmla="*/ 7448551 w 12192000"/>
              <a:gd name="connsiteY371" fmla="*/ 6807184 h 6858000"/>
              <a:gd name="connsiteX372" fmla="*/ 7451751 w 12192000"/>
              <a:gd name="connsiteY372" fmla="*/ 6786576 h 6858000"/>
              <a:gd name="connsiteX373" fmla="*/ 7453329 w 12192000"/>
              <a:gd name="connsiteY373" fmla="*/ 6770704 h 6858000"/>
              <a:gd name="connsiteX374" fmla="*/ 7456487 w 12192000"/>
              <a:gd name="connsiteY374" fmla="*/ 6750053 h 6858000"/>
              <a:gd name="connsiteX375" fmla="*/ 7458108 w 12192000"/>
              <a:gd name="connsiteY375" fmla="*/ 6734181 h 6858000"/>
              <a:gd name="connsiteX376" fmla="*/ 7459687 w 12192000"/>
              <a:gd name="connsiteY376" fmla="*/ 6713531 h 6858000"/>
              <a:gd name="connsiteX377" fmla="*/ 7461265 w 12192000"/>
              <a:gd name="connsiteY377" fmla="*/ 6696080 h 6858000"/>
              <a:gd name="connsiteX378" fmla="*/ 7462844 w 12192000"/>
              <a:gd name="connsiteY378" fmla="*/ 6677008 h 6858000"/>
              <a:gd name="connsiteX379" fmla="*/ 7464423 w 12192000"/>
              <a:gd name="connsiteY379" fmla="*/ 6659557 h 6858000"/>
              <a:gd name="connsiteX380" fmla="*/ 7466044 w 12192000"/>
              <a:gd name="connsiteY380" fmla="*/ 6638906 h 6858000"/>
              <a:gd name="connsiteX381" fmla="*/ 7467623 w 12192000"/>
              <a:gd name="connsiteY381" fmla="*/ 6623034 h 6858000"/>
              <a:gd name="connsiteX382" fmla="*/ 7467623 w 12192000"/>
              <a:gd name="connsiteY382" fmla="*/ 6602426 h 6858000"/>
              <a:gd name="connsiteX383" fmla="*/ 7469201 w 12192000"/>
              <a:gd name="connsiteY383" fmla="*/ 6584933 h 6858000"/>
              <a:gd name="connsiteX384" fmla="*/ 7469201 w 12192000"/>
              <a:gd name="connsiteY384" fmla="*/ 6565904 h 6858000"/>
              <a:gd name="connsiteX385" fmla="*/ 7470780 w 12192000"/>
              <a:gd name="connsiteY385" fmla="*/ 6548453 h 6858000"/>
              <a:gd name="connsiteX386" fmla="*/ 7470780 w 12192000"/>
              <a:gd name="connsiteY386" fmla="*/ 6529381 h 6858000"/>
              <a:gd name="connsiteX387" fmla="*/ 7470780 w 12192000"/>
              <a:gd name="connsiteY387" fmla="*/ 6511930 h 6858000"/>
              <a:gd name="connsiteX388" fmla="*/ 7472401 w 12192000"/>
              <a:gd name="connsiteY388" fmla="*/ 6492858 h 6858000"/>
              <a:gd name="connsiteX389" fmla="*/ 7472401 w 12192000"/>
              <a:gd name="connsiteY389" fmla="*/ 6475407 h 6858000"/>
              <a:gd name="connsiteX390" fmla="*/ 7472401 w 12192000"/>
              <a:gd name="connsiteY390" fmla="*/ 6454757 h 6858000"/>
              <a:gd name="connsiteX391" fmla="*/ 7472401 w 12192000"/>
              <a:gd name="connsiteY391" fmla="*/ 6437306 h 6858000"/>
              <a:gd name="connsiteX392" fmla="*/ 7472401 w 12192000"/>
              <a:gd name="connsiteY392" fmla="*/ 6418277 h 6858000"/>
              <a:gd name="connsiteX393" fmla="*/ 7470780 w 12192000"/>
              <a:gd name="connsiteY393" fmla="*/ 6400783 h 6858000"/>
              <a:gd name="connsiteX394" fmla="*/ 7470780 w 12192000"/>
              <a:gd name="connsiteY394" fmla="*/ 6381754 h 6858000"/>
              <a:gd name="connsiteX395" fmla="*/ 7470780 w 12192000"/>
              <a:gd name="connsiteY395" fmla="*/ 6364303 h 6858000"/>
              <a:gd name="connsiteX396" fmla="*/ 7469201 w 12192000"/>
              <a:gd name="connsiteY396" fmla="*/ 6345231 h 6858000"/>
              <a:gd name="connsiteX397" fmla="*/ 7469201 w 12192000"/>
              <a:gd name="connsiteY397" fmla="*/ 6327780 h 6858000"/>
              <a:gd name="connsiteX398" fmla="*/ 7467623 w 12192000"/>
              <a:gd name="connsiteY398" fmla="*/ 6308708 h 6858000"/>
              <a:gd name="connsiteX399" fmla="*/ 7467623 w 12192000"/>
              <a:gd name="connsiteY399" fmla="*/ 6292836 h 6858000"/>
              <a:gd name="connsiteX400" fmla="*/ 7466044 w 12192000"/>
              <a:gd name="connsiteY400" fmla="*/ 6272228 h 6858000"/>
              <a:gd name="connsiteX401" fmla="*/ 7464423 w 12192000"/>
              <a:gd name="connsiteY401" fmla="*/ 6256356 h 6858000"/>
              <a:gd name="connsiteX402" fmla="*/ 7461265 w 12192000"/>
              <a:gd name="connsiteY402" fmla="*/ 6221412 h 6858000"/>
              <a:gd name="connsiteX403" fmla="*/ 7458108 w 12192000"/>
              <a:gd name="connsiteY403" fmla="*/ 6183311 h 6858000"/>
              <a:gd name="connsiteX404" fmla="*/ 7451751 w 12192000"/>
              <a:gd name="connsiteY404" fmla="*/ 6146788 h 6858000"/>
              <a:gd name="connsiteX405" fmla="*/ 7445393 w 12192000"/>
              <a:gd name="connsiteY405" fmla="*/ 6108687 h 6858000"/>
              <a:gd name="connsiteX406" fmla="*/ 7429521 w 12192000"/>
              <a:gd name="connsiteY406" fmla="*/ 6030905 h 6858000"/>
              <a:gd name="connsiteX407" fmla="*/ 7408871 w 12192000"/>
              <a:gd name="connsiteY407" fmla="*/ 5949966 h 6858000"/>
              <a:gd name="connsiteX408" fmla="*/ 7385063 w 12192000"/>
              <a:gd name="connsiteY408" fmla="*/ 5867406 h 6858000"/>
              <a:gd name="connsiteX409" fmla="*/ 7358097 w 12192000"/>
              <a:gd name="connsiteY409" fmla="*/ 5784846 h 6858000"/>
              <a:gd name="connsiteX410" fmla="*/ 7326310 w 12192000"/>
              <a:gd name="connsiteY410" fmla="*/ 5699128 h 6858000"/>
              <a:gd name="connsiteX411" fmla="*/ 7292988 w 12192000"/>
              <a:gd name="connsiteY411" fmla="*/ 5614989 h 6858000"/>
              <a:gd name="connsiteX412" fmla="*/ 7258086 w 12192000"/>
              <a:gd name="connsiteY412" fmla="*/ 5527693 h 6858000"/>
              <a:gd name="connsiteX413" fmla="*/ 7219985 w 12192000"/>
              <a:gd name="connsiteY413" fmla="*/ 5441933 h 6858000"/>
              <a:gd name="connsiteX414" fmla="*/ 7180262 w 12192000"/>
              <a:gd name="connsiteY414" fmla="*/ 5356215 h 6858000"/>
              <a:gd name="connsiteX415" fmla="*/ 7139003 w 12192000"/>
              <a:gd name="connsiteY415" fmla="*/ 5270498 h 6858000"/>
              <a:gd name="connsiteX416" fmla="*/ 7096123 w 12192000"/>
              <a:gd name="connsiteY416" fmla="*/ 5186359 h 6858000"/>
              <a:gd name="connsiteX417" fmla="*/ 7053286 w 12192000"/>
              <a:gd name="connsiteY417" fmla="*/ 5103799 h 6858000"/>
              <a:gd name="connsiteX418" fmla="*/ 7010406 w 12192000"/>
              <a:gd name="connsiteY418" fmla="*/ 5021281 h 6858000"/>
              <a:gd name="connsiteX419" fmla="*/ 6965947 w 12192000"/>
              <a:gd name="connsiteY419" fmla="*/ 4941878 h 6858000"/>
              <a:gd name="connsiteX420" fmla="*/ 6878651 w 12192000"/>
              <a:gd name="connsiteY420" fmla="*/ 4787894 h 6858000"/>
              <a:gd name="connsiteX421" fmla="*/ 6796091 w 12192000"/>
              <a:gd name="connsiteY421" fmla="*/ 4648203 h 6858000"/>
              <a:gd name="connsiteX422" fmla="*/ 6718309 w 12192000"/>
              <a:gd name="connsiteY422" fmla="*/ 4521184 h 6858000"/>
              <a:gd name="connsiteX423" fmla="*/ 6648464 w 12192000"/>
              <a:gd name="connsiteY423" fmla="*/ 4410080 h 6858000"/>
              <a:gd name="connsiteX424" fmla="*/ 6589711 w 12192000"/>
              <a:gd name="connsiteY424" fmla="*/ 4321162 h 6858000"/>
              <a:gd name="connsiteX425" fmla="*/ 6545295 w 12192000"/>
              <a:gd name="connsiteY425" fmla="*/ 4252896 h 6858000"/>
              <a:gd name="connsiteX426" fmla="*/ 6505573 w 12192000"/>
              <a:gd name="connsiteY426" fmla="*/ 4195765 h 6858000"/>
              <a:gd name="connsiteX427" fmla="*/ 6684986 w 12192000"/>
              <a:gd name="connsiteY427" fmla="*/ 4222730 h 6858000"/>
              <a:gd name="connsiteX428" fmla="*/ 6699280 w 12192000"/>
              <a:gd name="connsiteY428" fmla="*/ 4225930 h 6858000"/>
              <a:gd name="connsiteX429" fmla="*/ 6715152 w 12192000"/>
              <a:gd name="connsiteY429" fmla="*/ 4227509 h 6858000"/>
              <a:gd name="connsiteX430" fmla="*/ 6885008 w 12192000"/>
              <a:gd name="connsiteY430" fmla="*/ 4252896 h 6858000"/>
              <a:gd name="connsiteX431" fmla="*/ 7037414 w 12192000"/>
              <a:gd name="connsiteY431" fmla="*/ 4275125 h 6858000"/>
              <a:gd name="connsiteX432" fmla="*/ 7107259 w 12192000"/>
              <a:gd name="connsiteY432" fmla="*/ 4284682 h 6858000"/>
              <a:gd name="connsiteX433" fmla="*/ 7177105 w 12192000"/>
              <a:gd name="connsiteY433" fmla="*/ 4290997 h 6858000"/>
              <a:gd name="connsiteX434" fmla="*/ 7245372 w 12192000"/>
              <a:gd name="connsiteY434" fmla="*/ 4295776 h 6858000"/>
              <a:gd name="connsiteX435" fmla="*/ 7315217 w 12192000"/>
              <a:gd name="connsiteY435" fmla="*/ 4297354 h 6858000"/>
              <a:gd name="connsiteX436" fmla="*/ 7383484 w 12192000"/>
              <a:gd name="connsiteY436" fmla="*/ 4298933 h 6858000"/>
              <a:gd name="connsiteX437" fmla="*/ 7450172 w 12192000"/>
              <a:gd name="connsiteY437" fmla="*/ 4297354 h 6858000"/>
              <a:gd name="connsiteX438" fmla="*/ 7518439 w 12192000"/>
              <a:gd name="connsiteY438" fmla="*/ 4292618 h 6858000"/>
              <a:gd name="connsiteX439" fmla="*/ 7585084 w 12192000"/>
              <a:gd name="connsiteY439" fmla="*/ 4287840 h 6858000"/>
              <a:gd name="connsiteX440" fmla="*/ 7650194 w 12192000"/>
              <a:gd name="connsiteY440" fmla="*/ 4279904 h 6858000"/>
              <a:gd name="connsiteX441" fmla="*/ 7715261 w 12192000"/>
              <a:gd name="connsiteY441" fmla="*/ 4268768 h 6858000"/>
              <a:gd name="connsiteX442" fmla="*/ 7778749 w 12192000"/>
              <a:gd name="connsiteY442" fmla="*/ 4256096 h 6858000"/>
              <a:gd name="connsiteX443" fmla="*/ 7842280 w 12192000"/>
              <a:gd name="connsiteY443" fmla="*/ 4241802 h 6858000"/>
              <a:gd name="connsiteX444" fmla="*/ 7904189 w 12192000"/>
              <a:gd name="connsiteY444" fmla="*/ 4224351 h 6858000"/>
              <a:gd name="connsiteX445" fmla="*/ 7964520 w 12192000"/>
              <a:gd name="connsiteY445" fmla="*/ 4205279 h 6858000"/>
              <a:gd name="connsiteX446" fmla="*/ 8023229 w 12192000"/>
              <a:gd name="connsiteY446" fmla="*/ 4183050 h 6858000"/>
              <a:gd name="connsiteX447" fmla="*/ 8081981 w 12192000"/>
              <a:gd name="connsiteY447" fmla="*/ 4159242 h 6858000"/>
              <a:gd name="connsiteX448" fmla="*/ 8139112 w 12192000"/>
              <a:gd name="connsiteY448" fmla="*/ 4132276 h 6858000"/>
              <a:gd name="connsiteX449" fmla="*/ 8194707 w 12192000"/>
              <a:gd name="connsiteY449" fmla="*/ 4102111 h 6858000"/>
              <a:gd name="connsiteX450" fmla="*/ 8247102 w 12192000"/>
              <a:gd name="connsiteY450" fmla="*/ 4070367 h 6858000"/>
              <a:gd name="connsiteX451" fmla="*/ 8299454 w 12192000"/>
              <a:gd name="connsiteY451" fmla="*/ 4037002 h 6858000"/>
              <a:gd name="connsiteX452" fmla="*/ 8350270 w 12192000"/>
              <a:gd name="connsiteY452" fmla="*/ 4000521 h 6858000"/>
              <a:gd name="connsiteX453" fmla="*/ 8399465 w 12192000"/>
              <a:gd name="connsiteY453" fmla="*/ 3960799 h 6858000"/>
              <a:gd name="connsiteX454" fmla="*/ 8445502 w 12192000"/>
              <a:gd name="connsiteY454" fmla="*/ 3919540 h 6858000"/>
              <a:gd name="connsiteX455" fmla="*/ 8489961 w 12192000"/>
              <a:gd name="connsiteY455" fmla="*/ 3873502 h 6858000"/>
              <a:gd name="connsiteX456" fmla="*/ 8532841 w 12192000"/>
              <a:gd name="connsiteY456" fmla="*/ 3827465 h 6858000"/>
              <a:gd name="connsiteX457" fmla="*/ 8574100 w 12192000"/>
              <a:gd name="connsiteY457" fmla="*/ 3776649 h 6858000"/>
              <a:gd name="connsiteX458" fmla="*/ 8612201 w 12192000"/>
              <a:gd name="connsiteY458" fmla="*/ 3724254 h 6858000"/>
              <a:gd name="connsiteX459" fmla="*/ 8647145 w 12192000"/>
              <a:gd name="connsiteY459" fmla="*/ 3668702 h 6858000"/>
              <a:gd name="connsiteX460" fmla="*/ 8682047 w 12192000"/>
              <a:gd name="connsiteY460" fmla="*/ 3609993 h 6858000"/>
              <a:gd name="connsiteX461" fmla="*/ 8712212 w 12192000"/>
              <a:gd name="connsiteY461" fmla="*/ 3549662 h 6858000"/>
              <a:gd name="connsiteX462" fmla="*/ 8742377 w 12192000"/>
              <a:gd name="connsiteY462" fmla="*/ 3486131 h 6858000"/>
              <a:gd name="connsiteX463" fmla="*/ 8767764 w 12192000"/>
              <a:gd name="connsiteY463" fmla="*/ 3419486 h 6858000"/>
              <a:gd name="connsiteX464" fmla="*/ 8788415 w 12192000"/>
              <a:gd name="connsiteY464" fmla="*/ 3357576 h 6858000"/>
              <a:gd name="connsiteX465" fmla="*/ 8807487 w 12192000"/>
              <a:gd name="connsiteY465" fmla="*/ 3292466 h 6858000"/>
              <a:gd name="connsiteX466" fmla="*/ 8828095 w 12192000"/>
              <a:gd name="connsiteY466" fmla="*/ 3216264 h 6858000"/>
              <a:gd name="connsiteX467" fmla="*/ 8843967 w 12192000"/>
              <a:gd name="connsiteY467" fmla="*/ 3140061 h 6858000"/>
              <a:gd name="connsiteX468" fmla="*/ 8856682 w 12192000"/>
              <a:gd name="connsiteY468" fmla="*/ 3063858 h 6858000"/>
              <a:gd name="connsiteX469" fmla="*/ 8866196 w 12192000"/>
              <a:gd name="connsiteY469" fmla="*/ 2987655 h 6858000"/>
              <a:gd name="connsiteX470" fmla="*/ 8872554 w 12192000"/>
              <a:gd name="connsiteY470" fmla="*/ 2911495 h 6858000"/>
              <a:gd name="connsiteX471" fmla="*/ 8877332 w 12192000"/>
              <a:gd name="connsiteY471" fmla="*/ 2836871 h 6858000"/>
              <a:gd name="connsiteX472" fmla="*/ 8877332 w 12192000"/>
              <a:gd name="connsiteY472" fmla="*/ 2762247 h 6858000"/>
              <a:gd name="connsiteX473" fmla="*/ 8875754 w 12192000"/>
              <a:gd name="connsiteY473" fmla="*/ 2687622 h 6858000"/>
              <a:gd name="connsiteX474" fmla="*/ 8870975 w 12192000"/>
              <a:gd name="connsiteY474" fmla="*/ 2613041 h 6858000"/>
              <a:gd name="connsiteX475" fmla="*/ 8863039 w 12192000"/>
              <a:gd name="connsiteY475" fmla="*/ 2539995 h 6858000"/>
              <a:gd name="connsiteX476" fmla="*/ 8853524 w 12192000"/>
              <a:gd name="connsiteY476" fmla="*/ 2466993 h 6858000"/>
              <a:gd name="connsiteX477" fmla="*/ 8840810 w 12192000"/>
              <a:gd name="connsiteY477" fmla="*/ 2393947 h 6858000"/>
              <a:gd name="connsiteX478" fmla="*/ 8824938 w 12192000"/>
              <a:gd name="connsiteY478" fmla="*/ 2322523 h 6858000"/>
              <a:gd name="connsiteX479" fmla="*/ 8807487 w 12192000"/>
              <a:gd name="connsiteY479" fmla="*/ 2251056 h 6858000"/>
              <a:gd name="connsiteX480" fmla="*/ 8786836 w 12192000"/>
              <a:gd name="connsiteY480" fmla="*/ 2181211 h 6858000"/>
              <a:gd name="connsiteX481" fmla="*/ 8763028 w 12192000"/>
              <a:gd name="connsiteY481" fmla="*/ 2111365 h 6858000"/>
              <a:gd name="connsiteX482" fmla="*/ 8737641 w 12192000"/>
              <a:gd name="connsiteY482" fmla="*/ 2043098 h 6858000"/>
              <a:gd name="connsiteX483" fmla="*/ 8710633 w 12192000"/>
              <a:gd name="connsiteY483" fmla="*/ 1974831 h 6858000"/>
              <a:gd name="connsiteX484" fmla="*/ 8680468 w 12192000"/>
              <a:gd name="connsiteY484" fmla="*/ 1908186 h 6858000"/>
              <a:gd name="connsiteX485" fmla="*/ 8648724 w 12192000"/>
              <a:gd name="connsiteY485" fmla="*/ 1841498 h 6858000"/>
              <a:gd name="connsiteX486" fmla="*/ 8613780 w 12192000"/>
              <a:gd name="connsiteY486" fmla="*/ 1776431 h 6858000"/>
              <a:gd name="connsiteX487" fmla="*/ 8577300 w 12192000"/>
              <a:gd name="connsiteY487" fmla="*/ 1712900 h 6858000"/>
              <a:gd name="connsiteX488" fmla="*/ 8539198 w 12192000"/>
              <a:gd name="connsiteY488" fmla="*/ 1649412 h 6858000"/>
              <a:gd name="connsiteX489" fmla="*/ 8499476 w 12192000"/>
              <a:gd name="connsiteY489" fmla="*/ 1587502 h 6858000"/>
              <a:gd name="connsiteX490" fmla="*/ 8456638 w 12192000"/>
              <a:gd name="connsiteY490" fmla="*/ 1527172 h 6858000"/>
              <a:gd name="connsiteX491" fmla="*/ 8412179 w 12192000"/>
              <a:gd name="connsiteY491" fmla="*/ 1468419 h 6858000"/>
              <a:gd name="connsiteX492" fmla="*/ 8366142 w 12192000"/>
              <a:gd name="connsiteY492" fmla="*/ 1409710 h 6858000"/>
              <a:gd name="connsiteX493" fmla="*/ 8318526 w 12192000"/>
              <a:gd name="connsiteY493" fmla="*/ 1354158 h 6858000"/>
              <a:gd name="connsiteX494" fmla="*/ 8269289 w 12192000"/>
              <a:gd name="connsiteY494" fmla="*/ 1298563 h 6858000"/>
              <a:gd name="connsiteX495" fmla="*/ 8216936 w 12192000"/>
              <a:gd name="connsiteY495" fmla="*/ 1244590 h 6858000"/>
              <a:gd name="connsiteX496" fmla="*/ 8164542 w 12192000"/>
              <a:gd name="connsiteY496" fmla="*/ 1192195 h 6858000"/>
              <a:gd name="connsiteX497" fmla="*/ 8110568 w 12192000"/>
              <a:gd name="connsiteY497" fmla="*/ 1141422 h 6858000"/>
              <a:gd name="connsiteX498" fmla="*/ 8081981 w 12192000"/>
              <a:gd name="connsiteY498" fmla="*/ 1115992 h 6858000"/>
              <a:gd name="connsiteX499" fmla="*/ 8043880 w 12192000"/>
              <a:gd name="connsiteY499" fmla="*/ 1082669 h 6858000"/>
              <a:gd name="connsiteX500" fmla="*/ 7966099 w 12192000"/>
              <a:gd name="connsiteY500" fmla="*/ 1020760 h 6858000"/>
              <a:gd name="connsiteX501" fmla="*/ 7888317 w 12192000"/>
              <a:gd name="connsiteY501" fmla="*/ 960429 h 6858000"/>
              <a:gd name="connsiteX502" fmla="*/ 7805757 w 12192000"/>
              <a:gd name="connsiteY502" fmla="*/ 904877 h 6858000"/>
              <a:gd name="connsiteX503" fmla="*/ 7764498 w 12192000"/>
              <a:gd name="connsiteY503" fmla="*/ 877869 h 6858000"/>
              <a:gd name="connsiteX504" fmla="*/ 7723197 w 12192000"/>
              <a:gd name="connsiteY504" fmla="*/ 850903 h 6858000"/>
              <a:gd name="connsiteX505" fmla="*/ 7680359 w 12192000"/>
              <a:gd name="connsiteY505" fmla="*/ 825517 h 6858000"/>
              <a:gd name="connsiteX506" fmla="*/ 7637479 w 12192000"/>
              <a:gd name="connsiteY506" fmla="*/ 801709 h 6858000"/>
              <a:gd name="connsiteX507" fmla="*/ 7594599 w 12192000"/>
              <a:gd name="connsiteY507" fmla="*/ 777858 h 6858000"/>
              <a:gd name="connsiteX508" fmla="*/ 7550183 w 12192000"/>
              <a:gd name="connsiteY508" fmla="*/ 754050 h 6858000"/>
              <a:gd name="connsiteX509" fmla="*/ 7505724 w 12192000"/>
              <a:gd name="connsiteY509" fmla="*/ 731820 h 6858000"/>
              <a:gd name="connsiteX510" fmla="*/ 7461265 w 12192000"/>
              <a:gd name="connsiteY510" fmla="*/ 711212 h 6858000"/>
              <a:gd name="connsiteX511" fmla="*/ 7416807 w 12192000"/>
              <a:gd name="connsiteY511" fmla="*/ 690562 h 6858000"/>
              <a:gd name="connsiteX512" fmla="*/ 7370769 w 12192000"/>
              <a:gd name="connsiteY512" fmla="*/ 671532 h 6858000"/>
              <a:gd name="connsiteX513" fmla="*/ 7324732 w 12192000"/>
              <a:gd name="connsiteY513" fmla="*/ 654039 h 6858000"/>
              <a:gd name="connsiteX514" fmla="*/ 7278694 w 12192000"/>
              <a:gd name="connsiteY514" fmla="*/ 636588 h 6858000"/>
              <a:gd name="connsiteX515" fmla="*/ 7232657 w 12192000"/>
              <a:gd name="connsiteY515" fmla="*/ 619138 h 6858000"/>
              <a:gd name="connsiteX516" fmla="*/ 7185041 w 12192000"/>
              <a:gd name="connsiteY516" fmla="*/ 603266 h 6858000"/>
              <a:gd name="connsiteX517" fmla="*/ 7137425 w 12192000"/>
              <a:gd name="connsiteY517" fmla="*/ 588972 h 6858000"/>
              <a:gd name="connsiteX518" fmla="*/ 7089809 w 12192000"/>
              <a:gd name="connsiteY518" fmla="*/ 576258 h 6858000"/>
              <a:gd name="connsiteX519" fmla="*/ 7042150 w 12192000"/>
              <a:gd name="connsiteY519" fmla="*/ 563543 h 6858000"/>
              <a:gd name="connsiteX520" fmla="*/ 6994534 w 12192000"/>
              <a:gd name="connsiteY520" fmla="*/ 550871 h 6858000"/>
              <a:gd name="connsiteX521" fmla="*/ 6946918 w 12192000"/>
              <a:gd name="connsiteY521" fmla="*/ 541356 h 6858000"/>
              <a:gd name="connsiteX522" fmla="*/ 6897723 w 12192000"/>
              <a:gd name="connsiteY522" fmla="*/ 531799 h 6858000"/>
              <a:gd name="connsiteX523" fmla="*/ 6848485 w 12192000"/>
              <a:gd name="connsiteY523" fmla="*/ 522284 h 6858000"/>
              <a:gd name="connsiteX524" fmla="*/ 6799291 w 12192000"/>
              <a:gd name="connsiteY524" fmla="*/ 515927 h 6858000"/>
              <a:gd name="connsiteX525" fmla="*/ 6750053 w 12192000"/>
              <a:gd name="connsiteY525" fmla="*/ 509569 h 6858000"/>
              <a:gd name="connsiteX526" fmla="*/ 6700858 w 12192000"/>
              <a:gd name="connsiteY526" fmla="*/ 504833 h 6858000"/>
              <a:gd name="connsiteX527" fmla="*/ 6651621 w 12192000"/>
              <a:gd name="connsiteY527" fmla="*/ 500055 h 6858000"/>
              <a:gd name="connsiteX528" fmla="*/ 6602426 w 12192000"/>
              <a:gd name="connsiteY528" fmla="*/ 496897 h 6858000"/>
              <a:gd name="connsiteX529" fmla="*/ 6570682 w 12192000"/>
              <a:gd name="connsiteY529" fmla="*/ 495319 h 6858000"/>
              <a:gd name="connsiteX530" fmla="*/ 6478607 w 12192000"/>
              <a:gd name="connsiteY530" fmla="*/ 493697 h 6858000"/>
              <a:gd name="connsiteX531" fmla="*/ 6388111 w 12192000"/>
              <a:gd name="connsiteY531" fmla="*/ 495319 h 6858000"/>
              <a:gd name="connsiteX532" fmla="*/ 6297615 w 12192000"/>
              <a:gd name="connsiteY532" fmla="*/ 500055 h 6858000"/>
              <a:gd name="connsiteX533" fmla="*/ 6207161 w 12192000"/>
              <a:gd name="connsiteY533" fmla="*/ 507991 h 6858000"/>
              <a:gd name="connsiteX534" fmla="*/ 6116665 w 12192000"/>
              <a:gd name="connsiteY534" fmla="*/ 519127 h 6858000"/>
              <a:gd name="connsiteX535" fmla="*/ 6027747 w 12192000"/>
              <a:gd name="connsiteY535" fmla="*/ 533420 h 6858000"/>
              <a:gd name="connsiteX536" fmla="*/ 5938873 w 12192000"/>
              <a:gd name="connsiteY536" fmla="*/ 549292 h 6858000"/>
              <a:gd name="connsiteX537" fmla="*/ 5849955 w 12192000"/>
              <a:gd name="connsiteY537" fmla="*/ 569900 h 6858000"/>
              <a:gd name="connsiteX538" fmla="*/ 5776910 w 12192000"/>
              <a:gd name="connsiteY538" fmla="*/ 587394 h 6858000"/>
              <a:gd name="connsiteX539" fmla="*/ 5703907 w 12192000"/>
              <a:gd name="connsiteY539" fmla="*/ 608002 h 6858000"/>
              <a:gd name="connsiteX540" fmla="*/ 5630861 w 12192000"/>
              <a:gd name="connsiteY540" fmla="*/ 631810 h 6858000"/>
              <a:gd name="connsiteX541" fmla="*/ 5559437 w 12192000"/>
              <a:gd name="connsiteY541" fmla="*/ 655618 h 6858000"/>
              <a:gd name="connsiteX542" fmla="*/ 5488013 w 12192000"/>
              <a:gd name="connsiteY542" fmla="*/ 682626 h 6858000"/>
              <a:gd name="connsiteX543" fmla="*/ 5418167 w 12192000"/>
              <a:gd name="connsiteY543" fmla="*/ 709634 h 6858000"/>
              <a:gd name="connsiteX544" fmla="*/ 5348279 w 12192000"/>
              <a:gd name="connsiteY544" fmla="*/ 739757 h 6858000"/>
              <a:gd name="connsiteX545" fmla="*/ 5280055 w 12192000"/>
              <a:gd name="connsiteY545" fmla="*/ 771543 h 6858000"/>
              <a:gd name="connsiteX546" fmla="*/ 5291148 w 12192000"/>
              <a:gd name="connsiteY546" fmla="*/ 728663 h 6858000"/>
              <a:gd name="connsiteX547" fmla="*/ 5294306 w 12192000"/>
              <a:gd name="connsiteY547" fmla="*/ 720727 h 6858000"/>
              <a:gd name="connsiteX548" fmla="*/ 5305442 w 12192000"/>
              <a:gd name="connsiteY548" fmla="*/ 677847 h 6858000"/>
              <a:gd name="connsiteX549" fmla="*/ 5307020 w 12192000"/>
              <a:gd name="connsiteY549" fmla="*/ 673111 h 6858000"/>
              <a:gd name="connsiteX550" fmla="*/ 5316536 w 12192000"/>
              <a:gd name="connsiteY550" fmla="*/ 631810 h 6858000"/>
              <a:gd name="connsiteX551" fmla="*/ 5318156 w 12192000"/>
              <a:gd name="connsiteY551" fmla="*/ 627074 h 6858000"/>
              <a:gd name="connsiteX552" fmla="*/ 5329250 w 12192000"/>
              <a:gd name="connsiteY552" fmla="*/ 584193 h 6858000"/>
              <a:gd name="connsiteX553" fmla="*/ 5332407 w 12192000"/>
              <a:gd name="connsiteY553" fmla="*/ 576258 h 6858000"/>
              <a:gd name="connsiteX554" fmla="*/ 5353058 w 12192000"/>
              <a:gd name="connsiteY554" fmla="*/ 488961 h 6858000"/>
              <a:gd name="connsiteX555" fmla="*/ 5354637 w 12192000"/>
              <a:gd name="connsiteY555" fmla="*/ 481025 h 6858000"/>
              <a:gd name="connsiteX556" fmla="*/ 5364194 w 12192000"/>
              <a:gd name="connsiteY556" fmla="*/ 438145 h 6858000"/>
              <a:gd name="connsiteX557" fmla="*/ 5365773 w 12192000"/>
              <a:gd name="connsiteY557" fmla="*/ 431788 h 6858000"/>
              <a:gd name="connsiteX558" fmla="*/ 5373709 w 12192000"/>
              <a:gd name="connsiteY558" fmla="*/ 392108 h 6858000"/>
              <a:gd name="connsiteX559" fmla="*/ 5375288 w 12192000"/>
              <a:gd name="connsiteY559" fmla="*/ 385750 h 6858000"/>
              <a:gd name="connsiteX560" fmla="*/ 5384802 w 12192000"/>
              <a:gd name="connsiteY560" fmla="*/ 342913 h 6858000"/>
              <a:gd name="connsiteX561" fmla="*/ 5386381 w 12192000"/>
              <a:gd name="connsiteY561" fmla="*/ 334977 h 6858000"/>
              <a:gd name="connsiteX562" fmla="*/ 5394359 w 12192000"/>
              <a:gd name="connsiteY562" fmla="*/ 290518 h 6858000"/>
              <a:gd name="connsiteX563" fmla="*/ 5402295 w 12192000"/>
              <a:gd name="connsiteY563" fmla="*/ 247638 h 6858000"/>
              <a:gd name="connsiteX564" fmla="*/ 5403874 w 12192000"/>
              <a:gd name="connsiteY564" fmla="*/ 238123 h 6858000"/>
              <a:gd name="connsiteX565" fmla="*/ 5411810 w 12192000"/>
              <a:gd name="connsiteY565" fmla="*/ 196865 h 6858000"/>
              <a:gd name="connsiteX566" fmla="*/ 5413389 w 12192000"/>
              <a:gd name="connsiteY566" fmla="*/ 190507 h 6858000"/>
              <a:gd name="connsiteX567" fmla="*/ 5419746 w 12192000"/>
              <a:gd name="connsiteY567" fmla="*/ 150827 h 6858000"/>
              <a:gd name="connsiteX568" fmla="*/ 5421325 w 12192000"/>
              <a:gd name="connsiteY568" fmla="*/ 142891 h 6858000"/>
              <a:gd name="connsiteX569" fmla="*/ 5427683 w 12192000"/>
              <a:gd name="connsiteY569" fmla="*/ 101590 h 6858000"/>
              <a:gd name="connsiteX570" fmla="*/ 5429261 w 12192000"/>
              <a:gd name="connsiteY570" fmla="*/ 92075 h 6858000"/>
              <a:gd name="connsiteX571" fmla="*/ 5434040 w 12192000"/>
              <a:gd name="connsiteY571" fmla="*/ 49195 h 6858000"/>
              <a:gd name="connsiteX572" fmla="*/ 5434040 w 12192000"/>
              <a:gd name="connsiteY572" fmla="*/ 47616 h 6858000"/>
              <a:gd name="connsiteX573" fmla="*/ 5440397 w 12192000"/>
              <a:gd name="connsiteY573" fmla="*/ 477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</a:cxnLst>
            <a:rect l="l" t="t" r="r" b="b"/>
            <a:pathLst>
              <a:path w="12192000" h="6858000">
                <a:moveTo>
                  <a:pt x="3678259" y="5953123"/>
                </a:moveTo>
                <a:lnTo>
                  <a:pt x="3724297" y="6021390"/>
                </a:lnTo>
                <a:lnTo>
                  <a:pt x="3779849" y="6100750"/>
                </a:lnTo>
                <a:lnTo>
                  <a:pt x="3856052" y="6205540"/>
                </a:lnTo>
                <a:lnTo>
                  <a:pt x="3949705" y="6330938"/>
                </a:lnTo>
                <a:lnTo>
                  <a:pt x="4003679" y="6400783"/>
                </a:lnTo>
                <a:lnTo>
                  <a:pt x="4062431" y="6473829"/>
                </a:lnTo>
                <a:lnTo>
                  <a:pt x="4124341" y="6550032"/>
                </a:lnTo>
                <a:lnTo>
                  <a:pt x="4189407" y="6627813"/>
                </a:lnTo>
                <a:lnTo>
                  <a:pt x="4259253" y="6708795"/>
                </a:lnTo>
                <a:lnTo>
                  <a:pt x="4332298" y="6791312"/>
                </a:lnTo>
                <a:lnTo>
                  <a:pt x="4333877" y="6792933"/>
                </a:lnTo>
                <a:lnTo>
                  <a:pt x="4351328" y="6811963"/>
                </a:lnTo>
                <a:lnTo>
                  <a:pt x="4354528" y="6816741"/>
                </a:lnTo>
                <a:lnTo>
                  <a:pt x="4371978" y="6834192"/>
                </a:lnTo>
                <a:lnTo>
                  <a:pt x="4375178" y="6838971"/>
                </a:lnTo>
                <a:lnTo>
                  <a:pt x="4392629" y="6856422"/>
                </a:lnTo>
                <a:lnTo>
                  <a:pt x="4394208" y="6858000"/>
                </a:lnTo>
                <a:lnTo>
                  <a:pt x="3416328" y="6858000"/>
                </a:lnTo>
                <a:lnTo>
                  <a:pt x="3417907" y="6854843"/>
                </a:lnTo>
                <a:lnTo>
                  <a:pt x="3424264" y="6837350"/>
                </a:lnTo>
                <a:lnTo>
                  <a:pt x="3425843" y="6830992"/>
                </a:lnTo>
                <a:lnTo>
                  <a:pt x="3430579" y="6815120"/>
                </a:lnTo>
                <a:lnTo>
                  <a:pt x="3433779" y="6807184"/>
                </a:lnTo>
                <a:lnTo>
                  <a:pt x="3438515" y="6794512"/>
                </a:lnTo>
                <a:lnTo>
                  <a:pt x="3440136" y="6786576"/>
                </a:lnTo>
                <a:lnTo>
                  <a:pt x="3444872" y="6773861"/>
                </a:lnTo>
                <a:lnTo>
                  <a:pt x="3448072" y="6764347"/>
                </a:lnTo>
                <a:lnTo>
                  <a:pt x="3452808" y="6751632"/>
                </a:lnTo>
                <a:lnTo>
                  <a:pt x="3454429" y="6743696"/>
                </a:lnTo>
                <a:lnTo>
                  <a:pt x="3459166" y="6730981"/>
                </a:lnTo>
                <a:lnTo>
                  <a:pt x="3462366" y="6723045"/>
                </a:lnTo>
                <a:lnTo>
                  <a:pt x="3465523" y="6708795"/>
                </a:lnTo>
                <a:lnTo>
                  <a:pt x="3468680" y="6702437"/>
                </a:lnTo>
                <a:lnTo>
                  <a:pt x="3473459" y="6686565"/>
                </a:lnTo>
                <a:lnTo>
                  <a:pt x="3475038" y="6681787"/>
                </a:lnTo>
                <a:lnTo>
                  <a:pt x="3481395" y="6661136"/>
                </a:lnTo>
                <a:lnTo>
                  <a:pt x="3482974" y="6654821"/>
                </a:lnTo>
                <a:lnTo>
                  <a:pt x="3487752" y="6640528"/>
                </a:lnTo>
                <a:lnTo>
                  <a:pt x="3490910" y="6632592"/>
                </a:lnTo>
                <a:lnTo>
                  <a:pt x="3494110" y="6619877"/>
                </a:lnTo>
                <a:lnTo>
                  <a:pt x="3497267" y="6611941"/>
                </a:lnTo>
                <a:lnTo>
                  <a:pt x="3500467" y="6600805"/>
                </a:lnTo>
                <a:lnTo>
                  <a:pt x="3503624" y="6591290"/>
                </a:lnTo>
                <a:lnTo>
                  <a:pt x="3506782" y="6581776"/>
                </a:lnTo>
                <a:lnTo>
                  <a:pt x="3509982" y="6570682"/>
                </a:lnTo>
                <a:lnTo>
                  <a:pt x="3513139" y="6561125"/>
                </a:lnTo>
                <a:lnTo>
                  <a:pt x="3516339" y="6551610"/>
                </a:lnTo>
                <a:lnTo>
                  <a:pt x="3519496" y="6542096"/>
                </a:lnTo>
                <a:lnTo>
                  <a:pt x="3522654" y="6532581"/>
                </a:lnTo>
                <a:lnTo>
                  <a:pt x="3524275" y="6523023"/>
                </a:lnTo>
                <a:lnTo>
                  <a:pt x="3527432" y="6513509"/>
                </a:lnTo>
                <a:lnTo>
                  <a:pt x="3530590" y="6503994"/>
                </a:lnTo>
                <a:lnTo>
                  <a:pt x="3533790" y="6494479"/>
                </a:lnTo>
                <a:lnTo>
                  <a:pt x="3533790" y="6491279"/>
                </a:lnTo>
                <a:lnTo>
                  <a:pt x="3543305" y="6462693"/>
                </a:lnTo>
                <a:lnTo>
                  <a:pt x="3544883" y="6457957"/>
                </a:lnTo>
                <a:lnTo>
                  <a:pt x="3548083" y="6445242"/>
                </a:lnTo>
                <a:lnTo>
                  <a:pt x="3549662" y="6438885"/>
                </a:lnTo>
                <a:lnTo>
                  <a:pt x="3552819" y="6427791"/>
                </a:lnTo>
                <a:lnTo>
                  <a:pt x="3554440" y="6421434"/>
                </a:lnTo>
                <a:lnTo>
                  <a:pt x="3557598" y="6410341"/>
                </a:lnTo>
                <a:lnTo>
                  <a:pt x="3559177" y="6403983"/>
                </a:lnTo>
                <a:lnTo>
                  <a:pt x="3562377" y="6392847"/>
                </a:lnTo>
                <a:lnTo>
                  <a:pt x="3565534" y="6386532"/>
                </a:lnTo>
                <a:lnTo>
                  <a:pt x="3568691" y="6375396"/>
                </a:lnTo>
                <a:lnTo>
                  <a:pt x="3570313" y="6369039"/>
                </a:lnTo>
                <a:lnTo>
                  <a:pt x="3573470" y="6357946"/>
                </a:lnTo>
                <a:lnTo>
                  <a:pt x="3573470" y="6353167"/>
                </a:lnTo>
                <a:lnTo>
                  <a:pt x="3578249" y="6340495"/>
                </a:lnTo>
                <a:lnTo>
                  <a:pt x="3578249" y="6338874"/>
                </a:lnTo>
                <a:lnTo>
                  <a:pt x="3598856" y="6262671"/>
                </a:lnTo>
                <a:lnTo>
                  <a:pt x="3603635" y="6249999"/>
                </a:lnTo>
                <a:lnTo>
                  <a:pt x="3603635" y="6248420"/>
                </a:lnTo>
                <a:lnTo>
                  <a:pt x="3606793" y="6234127"/>
                </a:lnTo>
                <a:lnTo>
                  <a:pt x="3606793" y="6232505"/>
                </a:lnTo>
                <a:lnTo>
                  <a:pt x="3611571" y="6219833"/>
                </a:lnTo>
                <a:lnTo>
                  <a:pt x="3614729" y="6203961"/>
                </a:lnTo>
                <a:lnTo>
                  <a:pt x="3616350" y="6202383"/>
                </a:lnTo>
                <a:lnTo>
                  <a:pt x="3619507" y="6189668"/>
                </a:lnTo>
                <a:lnTo>
                  <a:pt x="3624286" y="6167439"/>
                </a:lnTo>
                <a:lnTo>
                  <a:pt x="3627443" y="6154724"/>
                </a:lnTo>
                <a:lnTo>
                  <a:pt x="3665545" y="6007097"/>
                </a:lnTo>
                <a:close/>
                <a:moveTo>
                  <a:pt x="0" y="3367091"/>
                </a:moveTo>
                <a:lnTo>
                  <a:pt x="136534" y="3408349"/>
                </a:lnTo>
                <a:lnTo>
                  <a:pt x="150827" y="3413128"/>
                </a:lnTo>
                <a:lnTo>
                  <a:pt x="152406" y="3413128"/>
                </a:lnTo>
                <a:lnTo>
                  <a:pt x="165121" y="3417907"/>
                </a:lnTo>
                <a:lnTo>
                  <a:pt x="168278" y="3417907"/>
                </a:lnTo>
                <a:lnTo>
                  <a:pt x="179371" y="3421064"/>
                </a:lnTo>
                <a:lnTo>
                  <a:pt x="182571" y="3422643"/>
                </a:lnTo>
                <a:lnTo>
                  <a:pt x="192086" y="3425843"/>
                </a:lnTo>
                <a:lnTo>
                  <a:pt x="196865" y="3427421"/>
                </a:lnTo>
                <a:lnTo>
                  <a:pt x="206379" y="3429000"/>
                </a:lnTo>
                <a:lnTo>
                  <a:pt x="211158" y="3430579"/>
                </a:lnTo>
                <a:lnTo>
                  <a:pt x="220673" y="3433779"/>
                </a:lnTo>
                <a:lnTo>
                  <a:pt x="225409" y="3435357"/>
                </a:lnTo>
                <a:lnTo>
                  <a:pt x="233345" y="3436936"/>
                </a:lnTo>
                <a:lnTo>
                  <a:pt x="239702" y="3438515"/>
                </a:lnTo>
                <a:lnTo>
                  <a:pt x="247638" y="3441715"/>
                </a:lnTo>
                <a:lnTo>
                  <a:pt x="252417" y="3441715"/>
                </a:lnTo>
                <a:lnTo>
                  <a:pt x="261931" y="3444872"/>
                </a:lnTo>
                <a:lnTo>
                  <a:pt x="265131" y="3446451"/>
                </a:lnTo>
                <a:lnTo>
                  <a:pt x="274646" y="3448030"/>
                </a:lnTo>
                <a:lnTo>
                  <a:pt x="285740" y="3451230"/>
                </a:lnTo>
                <a:lnTo>
                  <a:pt x="290518" y="3452808"/>
                </a:lnTo>
                <a:lnTo>
                  <a:pt x="298454" y="3456008"/>
                </a:lnTo>
                <a:lnTo>
                  <a:pt x="303233" y="3456008"/>
                </a:lnTo>
                <a:lnTo>
                  <a:pt x="311169" y="3459166"/>
                </a:lnTo>
                <a:lnTo>
                  <a:pt x="315905" y="3459166"/>
                </a:lnTo>
                <a:lnTo>
                  <a:pt x="323841" y="3462323"/>
                </a:lnTo>
                <a:lnTo>
                  <a:pt x="327041" y="3463944"/>
                </a:lnTo>
                <a:lnTo>
                  <a:pt x="334977" y="3465523"/>
                </a:lnTo>
                <a:lnTo>
                  <a:pt x="339713" y="3467102"/>
                </a:lnTo>
                <a:lnTo>
                  <a:pt x="346070" y="3468680"/>
                </a:lnTo>
                <a:lnTo>
                  <a:pt x="350849" y="3468680"/>
                </a:lnTo>
                <a:lnTo>
                  <a:pt x="358785" y="3471880"/>
                </a:lnTo>
                <a:lnTo>
                  <a:pt x="361942" y="3471880"/>
                </a:lnTo>
                <a:lnTo>
                  <a:pt x="369878" y="3475038"/>
                </a:lnTo>
                <a:lnTo>
                  <a:pt x="373078" y="3475038"/>
                </a:lnTo>
                <a:lnTo>
                  <a:pt x="381014" y="3478195"/>
                </a:lnTo>
                <a:lnTo>
                  <a:pt x="384172" y="3478195"/>
                </a:lnTo>
                <a:lnTo>
                  <a:pt x="390529" y="3479816"/>
                </a:lnTo>
                <a:lnTo>
                  <a:pt x="393686" y="3481395"/>
                </a:lnTo>
                <a:lnTo>
                  <a:pt x="401622" y="3482974"/>
                </a:lnTo>
                <a:lnTo>
                  <a:pt x="403244" y="3482974"/>
                </a:lnTo>
                <a:lnTo>
                  <a:pt x="474668" y="3502046"/>
                </a:lnTo>
                <a:lnTo>
                  <a:pt x="482604" y="3503624"/>
                </a:lnTo>
                <a:lnTo>
                  <a:pt x="490540" y="3506782"/>
                </a:lnTo>
                <a:lnTo>
                  <a:pt x="496897" y="3508360"/>
                </a:lnTo>
                <a:lnTo>
                  <a:pt x="498476" y="3508360"/>
                </a:lnTo>
                <a:lnTo>
                  <a:pt x="504833" y="3509982"/>
                </a:lnTo>
                <a:lnTo>
                  <a:pt x="527063" y="3514718"/>
                </a:lnTo>
                <a:lnTo>
                  <a:pt x="563543" y="3524232"/>
                </a:lnTo>
                <a:lnTo>
                  <a:pt x="566743" y="3524232"/>
                </a:lnTo>
                <a:lnTo>
                  <a:pt x="569900" y="3525854"/>
                </a:lnTo>
                <a:lnTo>
                  <a:pt x="573100" y="3525854"/>
                </a:lnTo>
                <a:lnTo>
                  <a:pt x="577836" y="3527432"/>
                </a:lnTo>
                <a:lnTo>
                  <a:pt x="581036" y="3529011"/>
                </a:lnTo>
                <a:lnTo>
                  <a:pt x="577836" y="3533790"/>
                </a:lnTo>
                <a:lnTo>
                  <a:pt x="573100" y="3538526"/>
                </a:lnTo>
                <a:lnTo>
                  <a:pt x="569900" y="3541726"/>
                </a:lnTo>
                <a:lnTo>
                  <a:pt x="561964" y="3552819"/>
                </a:lnTo>
                <a:lnTo>
                  <a:pt x="560386" y="3552819"/>
                </a:lnTo>
                <a:lnTo>
                  <a:pt x="557228" y="3557598"/>
                </a:lnTo>
                <a:lnTo>
                  <a:pt x="555607" y="3559176"/>
                </a:lnTo>
                <a:lnTo>
                  <a:pt x="550871" y="3565534"/>
                </a:lnTo>
                <a:lnTo>
                  <a:pt x="549292" y="3565534"/>
                </a:lnTo>
                <a:lnTo>
                  <a:pt x="544513" y="3573470"/>
                </a:lnTo>
                <a:lnTo>
                  <a:pt x="542935" y="3575048"/>
                </a:lnTo>
                <a:lnTo>
                  <a:pt x="538156" y="3581406"/>
                </a:lnTo>
                <a:lnTo>
                  <a:pt x="534999" y="3584563"/>
                </a:lnTo>
                <a:lnTo>
                  <a:pt x="531799" y="3589342"/>
                </a:lnTo>
                <a:lnTo>
                  <a:pt x="528641" y="3592499"/>
                </a:lnTo>
                <a:lnTo>
                  <a:pt x="522284" y="3600435"/>
                </a:lnTo>
                <a:lnTo>
                  <a:pt x="519127" y="3605214"/>
                </a:lnTo>
                <a:lnTo>
                  <a:pt x="514348" y="3609993"/>
                </a:lnTo>
                <a:lnTo>
                  <a:pt x="511191" y="3614729"/>
                </a:lnTo>
                <a:lnTo>
                  <a:pt x="506412" y="3619507"/>
                </a:lnTo>
                <a:lnTo>
                  <a:pt x="503255" y="3624243"/>
                </a:lnTo>
                <a:lnTo>
                  <a:pt x="496897" y="3630601"/>
                </a:lnTo>
                <a:lnTo>
                  <a:pt x="490540" y="3638537"/>
                </a:lnTo>
                <a:lnTo>
                  <a:pt x="485761" y="3644894"/>
                </a:lnTo>
                <a:lnTo>
                  <a:pt x="481025" y="3651251"/>
                </a:lnTo>
                <a:lnTo>
                  <a:pt x="477825" y="3656030"/>
                </a:lnTo>
                <a:lnTo>
                  <a:pt x="471468" y="3663966"/>
                </a:lnTo>
                <a:lnTo>
                  <a:pt x="468311" y="3668702"/>
                </a:lnTo>
                <a:lnTo>
                  <a:pt x="457217" y="3682995"/>
                </a:lnTo>
                <a:lnTo>
                  <a:pt x="454017" y="3686195"/>
                </a:lnTo>
                <a:lnTo>
                  <a:pt x="447660" y="3694131"/>
                </a:lnTo>
                <a:lnTo>
                  <a:pt x="442924" y="3698867"/>
                </a:lnTo>
                <a:lnTo>
                  <a:pt x="436566" y="3706803"/>
                </a:lnTo>
                <a:lnTo>
                  <a:pt x="433409" y="3713161"/>
                </a:lnTo>
                <a:lnTo>
                  <a:pt x="427052" y="3721097"/>
                </a:lnTo>
                <a:lnTo>
                  <a:pt x="422273" y="3725875"/>
                </a:lnTo>
                <a:lnTo>
                  <a:pt x="409558" y="3743326"/>
                </a:lnTo>
                <a:lnTo>
                  <a:pt x="404823" y="3748105"/>
                </a:lnTo>
                <a:lnTo>
                  <a:pt x="398465" y="3757620"/>
                </a:lnTo>
                <a:lnTo>
                  <a:pt x="393686" y="3763977"/>
                </a:lnTo>
                <a:lnTo>
                  <a:pt x="387372" y="3771913"/>
                </a:lnTo>
                <a:lnTo>
                  <a:pt x="382593" y="3778270"/>
                </a:lnTo>
                <a:lnTo>
                  <a:pt x="366721" y="3798878"/>
                </a:lnTo>
                <a:lnTo>
                  <a:pt x="365142" y="3802078"/>
                </a:lnTo>
                <a:lnTo>
                  <a:pt x="357206" y="3813172"/>
                </a:lnTo>
                <a:lnTo>
                  <a:pt x="352428" y="3819529"/>
                </a:lnTo>
                <a:lnTo>
                  <a:pt x="344492" y="3829044"/>
                </a:lnTo>
                <a:lnTo>
                  <a:pt x="339713" y="3835401"/>
                </a:lnTo>
                <a:lnTo>
                  <a:pt x="331777" y="3846494"/>
                </a:lnTo>
                <a:lnTo>
                  <a:pt x="327041" y="3851273"/>
                </a:lnTo>
                <a:lnTo>
                  <a:pt x="312748" y="3871924"/>
                </a:lnTo>
                <a:lnTo>
                  <a:pt x="306390" y="3879860"/>
                </a:lnTo>
                <a:lnTo>
                  <a:pt x="298454" y="3890953"/>
                </a:lnTo>
                <a:lnTo>
                  <a:pt x="292097" y="3898889"/>
                </a:lnTo>
                <a:lnTo>
                  <a:pt x="284161" y="3910025"/>
                </a:lnTo>
                <a:lnTo>
                  <a:pt x="279382" y="3917961"/>
                </a:lnTo>
                <a:lnTo>
                  <a:pt x="265131" y="3936991"/>
                </a:lnTo>
                <a:lnTo>
                  <a:pt x="258774" y="3944927"/>
                </a:lnTo>
                <a:lnTo>
                  <a:pt x="250838" y="3956063"/>
                </a:lnTo>
                <a:lnTo>
                  <a:pt x="244481" y="3965577"/>
                </a:lnTo>
                <a:lnTo>
                  <a:pt x="236545" y="3976671"/>
                </a:lnTo>
                <a:lnTo>
                  <a:pt x="228609" y="3986228"/>
                </a:lnTo>
                <a:lnTo>
                  <a:pt x="220673" y="3997321"/>
                </a:lnTo>
                <a:lnTo>
                  <a:pt x="207958" y="4016393"/>
                </a:lnTo>
                <a:lnTo>
                  <a:pt x="200022" y="4025908"/>
                </a:lnTo>
                <a:lnTo>
                  <a:pt x="192086" y="4037002"/>
                </a:lnTo>
                <a:lnTo>
                  <a:pt x="184150" y="4048138"/>
                </a:lnTo>
                <a:lnTo>
                  <a:pt x="177793" y="4059231"/>
                </a:lnTo>
                <a:lnTo>
                  <a:pt x="169856" y="4070367"/>
                </a:lnTo>
                <a:lnTo>
                  <a:pt x="160342" y="4084618"/>
                </a:lnTo>
                <a:lnTo>
                  <a:pt x="149206" y="4098911"/>
                </a:lnTo>
                <a:lnTo>
                  <a:pt x="139691" y="4113204"/>
                </a:lnTo>
                <a:lnTo>
                  <a:pt x="131755" y="4124340"/>
                </a:lnTo>
                <a:lnTo>
                  <a:pt x="123819" y="4137012"/>
                </a:lnTo>
                <a:lnTo>
                  <a:pt x="115883" y="4148148"/>
                </a:lnTo>
                <a:lnTo>
                  <a:pt x="106368" y="4160820"/>
                </a:lnTo>
                <a:lnTo>
                  <a:pt x="100011" y="4171957"/>
                </a:lnTo>
                <a:lnTo>
                  <a:pt x="84139" y="4192607"/>
                </a:lnTo>
                <a:lnTo>
                  <a:pt x="77782" y="4203701"/>
                </a:lnTo>
                <a:lnTo>
                  <a:pt x="68267" y="4217994"/>
                </a:lnTo>
                <a:lnTo>
                  <a:pt x="60331" y="4229087"/>
                </a:lnTo>
                <a:lnTo>
                  <a:pt x="50816" y="4243381"/>
                </a:lnTo>
                <a:lnTo>
                  <a:pt x="44459" y="4252896"/>
                </a:lnTo>
                <a:lnTo>
                  <a:pt x="28587" y="4276746"/>
                </a:lnTo>
                <a:lnTo>
                  <a:pt x="23808" y="4284682"/>
                </a:lnTo>
                <a:lnTo>
                  <a:pt x="12715" y="4302133"/>
                </a:lnTo>
                <a:lnTo>
                  <a:pt x="4779" y="4313226"/>
                </a:lnTo>
                <a:lnTo>
                  <a:pt x="0" y="4321162"/>
                </a:lnTo>
                <a:close/>
                <a:moveTo>
                  <a:pt x="5440397" y="0"/>
                </a:moveTo>
                <a:lnTo>
                  <a:pt x="12192000" y="0"/>
                </a:lnTo>
                <a:lnTo>
                  <a:pt x="12192000" y="5084811"/>
                </a:lnTo>
                <a:lnTo>
                  <a:pt x="12188871" y="5089505"/>
                </a:lnTo>
                <a:lnTo>
                  <a:pt x="12149148" y="5145100"/>
                </a:lnTo>
                <a:lnTo>
                  <a:pt x="12142833" y="5154615"/>
                </a:lnTo>
                <a:lnTo>
                  <a:pt x="12103110" y="5213367"/>
                </a:lnTo>
                <a:lnTo>
                  <a:pt x="12066630" y="5272077"/>
                </a:lnTo>
                <a:lnTo>
                  <a:pt x="12030108" y="5329250"/>
                </a:lnTo>
                <a:lnTo>
                  <a:pt x="11995164" y="5389581"/>
                </a:lnTo>
                <a:lnTo>
                  <a:pt x="11960262" y="5448290"/>
                </a:lnTo>
                <a:lnTo>
                  <a:pt x="11925318" y="5333986"/>
                </a:lnTo>
                <a:lnTo>
                  <a:pt x="11885638" y="5221303"/>
                </a:lnTo>
                <a:lnTo>
                  <a:pt x="11844379" y="5108578"/>
                </a:lnTo>
                <a:lnTo>
                  <a:pt x="11801499" y="4997431"/>
                </a:lnTo>
                <a:lnTo>
                  <a:pt x="11749104" y="4875233"/>
                </a:lnTo>
                <a:lnTo>
                  <a:pt x="11695131" y="4752993"/>
                </a:lnTo>
                <a:lnTo>
                  <a:pt x="11638000" y="4632331"/>
                </a:lnTo>
                <a:lnTo>
                  <a:pt x="11579248" y="4513248"/>
                </a:lnTo>
                <a:lnTo>
                  <a:pt x="11542725" y="4444981"/>
                </a:lnTo>
                <a:lnTo>
                  <a:pt x="11504624" y="4376757"/>
                </a:lnTo>
                <a:lnTo>
                  <a:pt x="11466522" y="4308490"/>
                </a:lnTo>
                <a:lnTo>
                  <a:pt x="11428421" y="4241802"/>
                </a:lnTo>
                <a:lnTo>
                  <a:pt x="11387162" y="4175114"/>
                </a:lnTo>
                <a:lnTo>
                  <a:pt x="11347482" y="4108468"/>
                </a:lnTo>
                <a:lnTo>
                  <a:pt x="11304602" y="4043359"/>
                </a:lnTo>
                <a:lnTo>
                  <a:pt x="11261765" y="3978292"/>
                </a:lnTo>
                <a:lnTo>
                  <a:pt x="11258565" y="3973513"/>
                </a:lnTo>
                <a:lnTo>
                  <a:pt x="11193498" y="3878281"/>
                </a:lnTo>
                <a:lnTo>
                  <a:pt x="11169690" y="3843337"/>
                </a:lnTo>
                <a:lnTo>
                  <a:pt x="11096644" y="3743326"/>
                </a:lnTo>
                <a:lnTo>
                  <a:pt x="11037935" y="3665545"/>
                </a:lnTo>
                <a:lnTo>
                  <a:pt x="10977604" y="3587763"/>
                </a:lnTo>
                <a:lnTo>
                  <a:pt x="10918852" y="3513139"/>
                </a:lnTo>
                <a:lnTo>
                  <a:pt x="10864878" y="3441715"/>
                </a:lnTo>
                <a:lnTo>
                  <a:pt x="10812483" y="3370248"/>
                </a:lnTo>
                <a:lnTo>
                  <a:pt x="10760089" y="3297245"/>
                </a:lnTo>
                <a:lnTo>
                  <a:pt x="10706115" y="3225821"/>
                </a:lnTo>
                <a:lnTo>
                  <a:pt x="10652142" y="3155933"/>
                </a:lnTo>
                <a:lnTo>
                  <a:pt x="10595011" y="3087709"/>
                </a:lnTo>
                <a:lnTo>
                  <a:pt x="10566424" y="3055922"/>
                </a:lnTo>
                <a:lnTo>
                  <a:pt x="10536259" y="3022599"/>
                </a:lnTo>
                <a:lnTo>
                  <a:pt x="10506093" y="2992434"/>
                </a:lnTo>
                <a:lnTo>
                  <a:pt x="10474349" y="2962268"/>
                </a:lnTo>
                <a:lnTo>
                  <a:pt x="10412440" y="3195656"/>
                </a:lnTo>
                <a:lnTo>
                  <a:pt x="10275906" y="3706803"/>
                </a:lnTo>
                <a:lnTo>
                  <a:pt x="10272749" y="3714739"/>
                </a:lnTo>
                <a:lnTo>
                  <a:pt x="10260034" y="3763977"/>
                </a:lnTo>
                <a:lnTo>
                  <a:pt x="10258456" y="3768713"/>
                </a:lnTo>
                <a:lnTo>
                  <a:pt x="10248941" y="3803657"/>
                </a:lnTo>
                <a:lnTo>
                  <a:pt x="10242584" y="3829044"/>
                </a:lnTo>
                <a:lnTo>
                  <a:pt x="10228290" y="3883017"/>
                </a:lnTo>
                <a:lnTo>
                  <a:pt x="10221933" y="3910025"/>
                </a:lnTo>
                <a:lnTo>
                  <a:pt x="10131437" y="4259253"/>
                </a:lnTo>
                <a:lnTo>
                  <a:pt x="10104471" y="4367200"/>
                </a:lnTo>
                <a:lnTo>
                  <a:pt x="10080663" y="4476768"/>
                </a:lnTo>
                <a:lnTo>
                  <a:pt x="10058434" y="4586294"/>
                </a:lnTo>
                <a:lnTo>
                  <a:pt x="10040940" y="4697398"/>
                </a:lnTo>
                <a:lnTo>
                  <a:pt x="10025068" y="4808545"/>
                </a:lnTo>
                <a:lnTo>
                  <a:pt x="10013975" y="4919649"/>
                </a:lnTo>
                <a:lnTo>
                  <a:pt x="10009196" y="4975244"/>
                </a:lnTo>
                <a:lnTo>
                  <a:pt x="10006039" y="5030796"/>
                </a:lnTo>
                <a:lnTo>
                  <a:pt x="10002882" y="5086348"/>
                </a:lnTo>
                <a:lnTo>
                  <a:pt x="10001260" y="5143522"/>
                </a:lnTo>
                <a:lnTo>
                  <a:pt x="10001260" y="5205431"/>
                </a:lnTo>
                <a:lnTo>
                  <a:pt x="10001260" y="5268919"/>
                </a:lnTo>
                <a:lnTo>
                  <a:pt x="10004460" y="5330829"/>
                </a:lnTo>
                <a:lnTo>
                  <a:pt x="10007618" y="5394317"/>
                </a:lnTo>
                <a:lnTo>
                  <a:pt x="10015554" y="5480034"/>
                </a:lnTo>
                <a:lnTo>
                  <a:pt x="10026690" y="5565795"/>
                </a:lnTo>
                <a:lnTo>
                  <a:pt x="10042562" y="5656248"/>
                </a:lnTo>
                <a:lnTo>
                  <a:pt x="10061591" y="5748323"/>
                </a:lnTo>
                <a:lnTo>
                  <a:pt x="10083820" y="5837241"/>
                </a:lnTo>
                <a:lnTo>
                  <a:pt x="10096535" y="5883278"/>
                </a:lnTo>
                <a:lnTo>
                  <a:pt x="10110829" y="5927737"/>
                </a:lnTo>
                <a:lnTo>
                  <a:pt x="10109207" y="5926158"/>
                </a:lnTo>
                <a:lnTo>
                  <a:pt x="10109207" y="5924537"/>
                </a:lnTo>
                <a:lnTo>
                  <a:pt x="10109207" y="5922958"/>
                </a:lnTo>
                <a:lnTo>
                  <a:pt x="10107629" y="5922958"/>
                </a:lnTo>
                <a:lnTo>
                  <a:pt x="10107629" y="5921379"/>
                </a:lnTo>
                <a:lnTo>
                  <a:pt x="10106050" y="5919801"/>
                </a:lnTo>
                <a:lnTo>
                  <a:pt x="10104471" y="5919801"/>
                </a:lnTo>
                <a:lnTo>
                  <a:pt x="10104471" y="5918179"/>
                </a:lnTo>
                <a:lnTo>
                  <a:pt x="10102893" y="5918179"/>
                </a:lnTo>
                <a:lnTo>
                  <a:pt x="10101271" y="5916601"/>
                </a:lnTo>
                <a:lnTo>
                  <a:pt x="10098114" y="5915022"/>
                </a:lnTo>
                <a:lnTo>
                  <a:pt x="10098114" y="5913443"/>
                </a:lnTo>
                <a:lnTo>
                  <a:pt x="10075884" y="5900729"/>
                </a:lnTo>
                <a:lnTo>
                  <a:pt x="10047298" y="5888057"/>
                </a:lnTo>
                <a:lnTo>
                  <a:pt x="10013975" y="5873763"/>
                </a:lnTo>
                <a:lnTo>
                  <a:pt x="9982231" y="5861049"/>
                </a:lnTo>
                <a:lnTo>
                  <a:pt x="9975874" y="5859470"/>
                </a:lnTo>
                <a:lnTo>
                  <a:pt x="9940929" y="5845177"/>
                </a:lnTo>
                <a:lnTo>
                  <a:pt x="9918743" y="5835662"/>
                </a:lnTo>
                <a:lnTo>
                  <a:pt x="9810753" y="5784846"/>
                </a:lnTo>
                <a:lnTo>
                  <a:pt x="9709164" y="5737230"/>
                </a:lnTo>
                <a:lnTo>
                  <a:pt x="9280533" y="5535629"/>
                </a:lnTo>
                <a:lnTo>
                  <a:pt x="9234496" y="5513400"/>
                </a:lnTo>
                <a:lnTo>
                  <a:pt x="9037674" y="5422904"/>
                </a:lnTo>
                <a:lnTo>
                  <a:pt x="8828095" y="5327671"/>
                </a:lnTo>
                <a:lnTo>
                  <a:pt x="8809066" y="5318114"/>
                </a:lnTo>
                <a:lnTo>
                  <a:pt x="8789994" y="5310178"/>
                </a:lnTo>
                <a:lnTo>
                  <a:pt x="8775700" y="5303821"/>
                </a:lnTo>
                <a:lnTo>
                  <a:pt x="8574100" y="5211746"/>
                </a:lnTo>
                <a:lnTo>
                  <a:pt x="8564585" y="5207010"/>
                </a:lnTo>
                <a:lnTo>
                  <a:pt x="8563006" y="5207010"/>
                </a:lnTo>
                <a:lnTo>
                  <a:pt x="8556649" y="5203810"/>
                </a:lnTo>
                <a:lnTo>
                  <a:pt x="8553449" y="5202231"/>
                </a:lnTo>
                <a:lnTo>
                  <a:pt x="8556649" y="5230818"/>
                </a:lnTo>
                <a:lnTo>
                  <a:pt x="8570942" y="5327671"/>
                </a:lnTo>
                <a:lnTo>
                  <a:pt x="8596329" y="5478456"/>
                </a:lnTo>
                <a:lnTo>
                  <a:pt x="8623337" y="5627704"/>
                </a:lnTo>
                <a:lnTo>
                  <a:pt x="8637588" y="5702286"/>
                </a:lnTo>
                <a:lnTo>
                  <a:pt x="8651881" y="5775331"/>
                </a:lnTo>
                <a:lnTo>
                  <a:pt x="8669375" y="5848334"/>
                </a:lnTo>
                <a:lnTo>
                  <a:pt x="8686825" y="5921379"/>
                </a:lnTo>
                <a:lnTo>
                  <a:pt x="8705855" y="5994382"/>
                </a:lnTo>
                <a:lnTo>
                  <a:pt x="8726505" y="6065849"/>
                </a:lnTo>
                <a:lnTo>
                  <a:pt x="8748735" y="6137273"/>
                </a:lnTo>
                <a:lnTo>
                  <a:pt x="8774121" y="6208697"/>
                </a:lnTo>
                <a:lnTo>
                  <a:pt x="8801130" y="6278543"/>
                </a:lnTo>
                <a:lnTo>
                  <a:pt x="8831295" y="6348431"/>
                </a:lnTo>
                <a:lnTo>
                  <a:pt x="8863039" y="6418277"/>
                </a:lnTo>
                <a:lnTo>
                  <a:pt x="8899562" y="6486543"/>
                </a:lnTo>
                <a:lnTo>
                  <a:pt x="8904298" y="6497637"/>
                </a:lnTo>
                <a:lnTo>
                  <a:pt x="8924948" y="6534159"/>
                </a:lnTo>
                <a:lnTo>
                  <a:pt x="8936042" y="6553189"/>
                </a:lnTo>
                <a:lnTo>
                  <a:pt x="8951914" y="6581776"/>
                </a:lnTo>
                <a:lnTo>
                  <a:pt x="8964629" y="6600805"/>
                </a:lnTo>
                <a:lnTo>
                  <a:pt x="8980501" y="6627813"/>
                </a:lnTo>
                <a:lnTo>
                  <a:pt x="8993215" y="6648464"/>
                </a:lnTo>
                <a:lnTo>
                  <a:pt x="9010666" y="6673850"/>
                </a:lnTo>
                <a:lnTo>
                  <a:pt x="9023381" y="6694501"/>
                </a:lnTo>
                <a:lnTo>
                  <a:pt x="9040831" y="6719888"/>
                </a:lnTo>
                <a:lnTo>
                  <a:pt x="9055125" y="6740539"/>
                </a:lnTo>
                <a:lnTo>
                  <a:pt x="9070997" y="6764347"/>
                </a:lnTo>
                <a:lnTo>
                  <a:pt x="9085290" y="6784955"/>
                </a:lnTo>
                <a:lnTo>
                  <a:pt x="9102741" y="6808805"/>
                </a:lnTo>
                <a:lnTo>
                  <a:pt x="9118613" y="6829414"/>
                </a:lnTo>
                <a:lnTo>
                  <a:pt x="9136064" y="6851643"/>
                </a:lnTo>
                <a:lnTo>
                  <a:pt x="9140842" y="6858000"/>
                </a:lnTo>
                <a:lnTo>
                  <a:pt x="7442236" y="6858000"/>
                </a:lnTo>
                <a:lnTo>
                  <a:pt x="7443815" y="6845286"/>
                </a:lnTo>
                <a:lnTo>
                  <a:pt x="7446972" y="6823056"/>
                </a:lnTo>
                <a:lnTo>
                  <a:pt x="7448551" y="6807184"/>
                </a:lnTo>
                <a:lnTo>
                  <a:pt x="7451751" y="6786576"/>
                </a:lnTo>
                <a:lnTo>
                  <a:pt x="7453329" y="6770704"/>
                </a:lnTo>
                <a:lnTo>
                  <a:pt x="7456487" y="6750053"/>
                </a:lnTo>
                <a:lnTo>
                  <a:pt x="7458108" y="6734181"/>
                </a:lnTo>
                <a:lnTo>
                  <a:pt x="7459687" y="6713531"/>
                </a:lnTo>
                <a:lnTo>
                  <a:pt x="7461265" y="6696080"/>
                </a:lnTo>
                <a:lnTo>
                  <a:pt x="7462844" y="6677008"/>
                </a:lnTo>
                <a:lnTo>
                  <a:pt x="7464423" y="6659557"/>
                </a:lnTo>
                <a:lnTo>
                  <a:pt x="7466044" y="6638906"/>
                </a:lnTo>
                <a:lnTo>
                  <a:pt x="7467623" y="6623034"/>
                </a:lnTo>
                <a:lnTo>
                  <a:pt x="7467623" y="6602426"/>
                </a:lnTo>
                <a:lnTo>
                  <a:pt x="7469201" y="6584933"/>
                </a:lnTo>
                <a:lnTo>
                  <a:pt x="7469201" y="6565904"/>
                </a:lnTo>
                <a:lnTo>
                  <a:pt x="7470780" y="6548453"/>
                </a:lnTo>
                <a:lnTo>
                  <a:pt x="7470780" y="6529381"/>
                </a:lnTo>
                <a:lnTo>
                  <a:pt x="7470780" y="6511930"/>
                </a:lnTo>
                <a:lnTo>
                  <a:pt x="7472401" y="6492858"/>
                </a:lnTo>
                <a:lnTo>
                  <a:pt x="7472401" y="6475407"/>
                </a:lnTo>
                <a:lnTo>
                  <a:pt x="7472401" y="6454757"/>
                </a:lnTo>
                <a:lnTo>
                  <a:pt x="7472401" y="6437306"/>
                </a:lnTo>
                <a:lnTo>
                  <a:pt x="7472401" y="6418277"/>
                </a:lnTo>
                <a:lnTo>
                  <a:pt x="7470780" y="6400783"/>
                </a:lnTo>
                <a:lnTo>
                  <a:pt x="7470780" y="6381754"/>
                </a:lnTo>
                <a:lnTo>
                  <a:pt x="7470780" y="6364303"/>
                </a:lnTo>
                <a:lnTo>
                  <a:pt x="7469201" y="6345231"/>
                </a:lnTo>
                <a:lnTo>
                  <a:pt x="7469201" y="6327780"/>
                </a:lnTo>
                <a:lnTo>
                  <a:pt x="7467623" y="6308708"/>
                </a:lnTo>
                <a:lnTo>
                  <a:pt x="7467623" y="6292836"/>
                </a:lnTo>
                <a:lnTo>
                  <a:pt x="7466044" y="6272228"/>
                </a:lnTo>
                <a:lnTo>
                  <a:pt x="7464423" y="6256356"/>
                </a:lnTo>
                <a:lnTo>
                  <a:pt x="7461265" y="6221412"/>
                </a:lnTo>
                <a:lnTo>
                  <a:pt x="7458108" y="6183311"/>
                </a:lnTo>
                <a:lnTo>
                  <a:pt x="7451751" y="6146788"/>
                </a:lnTo>
                <a:lnTo>
                  <a:pt x="7445393" y="6108687"/>
                </a:lnTo>
                <a:lnTo>
                  <a:pt x="7429521" y="6030905"/>
                </a:lnTo>
                <a:lnTo>
                  <a:pt x="7408871" y="5949966"/>
                </a:lnTo>
                <a:lnTo>
                  <a:pt x="7385063" y="5867406"/>
                </a:lnTo>
                <a:lnTo>
                  <a:pt x="7358097" y="5784846"/>
                </a:lnTo>
                <a:lnTo>
                  <a:pt x="7326310" y="5699128"/>
                </a:lnTo>
                <a:lnTo>
                  <a:pt x="7292988" y="5614989"/>
                </a:lnTo>
                <a:lnTo>
                  <a:pt x="7258086" y="5527693"/>
                </a:lnTo>
                <a:lnTo>
                  <a:pt x="7219985" y="5441933"/>
                </a:lnTo>
                <a:lnTo>
                  <a:pt x="7180262" y="5356215"/>
                </a:lnTo>
                <a:lnTo>
                  <a:pt x="7139003" y="5270498"/>
                </a:lnTo>
                <a:lnTo>
                  <a:pt x="7096123" y="5186359"/>
                </a:lnTo>
                <a:lnTo>
                  <a:pt x="7053286" y="5103799"/>
                </a:lnTo>
                <a:lnTo>
                  <a:pt x="7010406" y="5021281"/>
                </a:lnTo>
                <a:lnTo>
                  <a:pt x="6965947" y="4941878"/>
                </a:lnTo>
                <a:lnTo>
                  <a:pt x="6878651" y="4787894"/>
                </a:lnTo>
                <a:lnTo>
                  <a:pt x="6796091" y="4648203"/>
                </a:lnTo>
                <a:lnTo>
                  <a:pt x="6718309" y="4521184"/>
                </a:lnTo>
                <a:lnTo>
                  <a:pt x="6648464" y="4410080"/>
                </a:lnTo>
                <a:lnTo>
                  <a:pt x="6589711" y="4321162"/>
                </a:lnTo>
                <a:lnTo>
                  <a:pt x="6545295" y="4252896"/>
                </a:lnTo>
                <a:lnTo>
                  <a:pt x="6505573" y="4195765"/>
                </a:lnTo>
                <a:lnTo>
                  <a:pt x="6684986" y="4222730"/>
                </a:lnTo>
                <a:lnTo>
                  <a:pt x="6699280" y="4225930"/>
                </a:lnTo>
                <a:lnTo>
                  <a:pt x="6715152" y="4227509"/>
                </a:lnTo>
                <a:lnTo>
                  <a:pt x="6885008" y="4252896"/>
                </a:lnTo>
                <a:lnTo>
                  <a:pt x="7037414" y="4275125"/>
                </a:lnTo>
                <a:lnTo>
                  <a:pt x="7107259" y="4284682"/>
                </a:lnTo>
                <a:lnTo>
                  <a:pt x="7177105" y="4290997"/>
                </a:lnTo>
                <a:lnTo>
                  <a:pt x="7245372" y="4295776"/>
                </a:lnTo>
                <a:lnTo>
                  <a:pt x="7315217" y="4297354"/>
                </a:lnTo>
                <a:lnTo>
                  <a:pt x="7383484" y="4298933"/>
                </a:lnTo>
                <a:lnTo>
                  <a:pt x="7450172" y="4297354"/>
                </a:lnTo>
                <a:lnTo>
                  <a:pt x="7518439" y="4292618"/>
                </a:lnTo>
                <a:lnTo>
                  <a:pt x="7585084" y="4287840"/>
                </a:lnTo>
                <a:lnTo>
                  <a:pt x="7650194" y="4279904"/>
                </a:lnTo>
                <a:lnTo>
                  <a:pt x="7715261" y="4268768"/>
                </a:lnTo>
                <a:lnTo>
                  <a:pt x="7778749" y="4256096"/>
                </a:lnTo>
                <a:lnTo>
                  <a:pt x="7842280" y="4241802"/>
                </a:lnTo>
                <a:lnTo>
                  <a:pt x="7904189" y="4224351"/>
                </a:lnTo>
                <a:lnTo>
                  <a:pt x="7964520" y="4205279"/>
                </a:lnTo>
                <a:lnTo>
                  <a:pt x="8023229" y="4183050"/>
                </a:lnTo>
                <a:lnTo>
                  <a:pt x="8081981" y="4159242"/>
                </a:lnTo>
                <a:lnTo>
                  <a:pt x="8139112" y="4132276"/>
                </a:lnTo>
                <a:lnTo>
                  <a:pt x="8194707" y="4102111"/>
                </a:lnTo>
                <a:lnTo>
                  <a:pt x="8247102" y="4070367"/>
                </a:lnTo>
                <a:lnTo>
                  <a:pt x="8299454" y="4037002"/>
                </a:lnTo>
                <a:lnTo>
                  <a:pt x="8350270" y="4000521"/>
                </a:lnTo>
                <a:lnTo>
                  <a:pt x="8399465" y="3960799"/>
                </a:lnTo>
                <a:lnTo>
                  <a:pt x="8445502" y="3919540"/>
                </a:lnTo>
                <a:lnTo>
                  <a:pt x="8489961" y="3873502"/>
                </a:lnTo>
                <a:lnTo>
                  <a:pt x="8532841" y="3827465"/>
                </a:lnTo>
                <a:lnTo>
                  <a:pt x="8574100" y="3776649"/>
                </a:lnTo>
                <a:lnTo>
                  <a:pt x="8612201" y="3724254"/>
                </a:lnTo>
                <a:lnTo>
                  <a:pt x="8647145" y="3668702"/>
                </a:lnTo>
                <a:lnTo>
                  <a:pt x="8682047" y="3609993"/>
                </a:lnTo>
                <a:lnTo>
                  <a:pt x="8712212" y="3549662"/>
                </a:lnTo>
                <a:lnTo>
                  <a:pt x="8742377" y="3486131"/>
                </a:lnTo>
                <a:lnTo>
                  <a:pt x="8767764" y="3419486"/>
                </a:lnTo>
                <a:lnTo>
                  <a:pt x="8788415" y="3357576"/>
                </a:lnTo>
                <a:lnTo>
                  <a:pt x="8807487" y="3292466"/>
                </a:lnTo>
                <a:lnTo>
                  <a:pt x="8828095" y="3216264"/>
                </a:lnTo>
                <a:lnTo>
                  <a:pt x="8843967" y="3140061"/>
                </a:lnTo>
                <a:lnTo>
                  <a:pt x="8856682" y="3063858"/>
                </a:lnTo>
                <a:lnTo>
                  <a:pt x="8866196" y="2987655"/>
                </a:lnTo>
                <a:lnTo>
                  <a:pt x="8872554" y="2911495"/>
                </a:lnTo>
                <a:lnTo>
                  <a:pt x="8877332" y="2836871"/>
                </a:lnTo>
                <a:lnTo>
                  <a:pt x="8877332" y="2762247"/>
                </a:lnTo>
                <a:lnTo>
                  <a:pt x="8875754" y="2687622"/>
                </a:lnTo>
                <a:lnTo>
                  <a:pt x="8870975" y="2613041"/>
                </a:lnTo>
                <a:lnTo>
                  <a:pt x="8863039" y="2539995"/>
                </a:lnTo>
                <a:lnTo>
                  <a:pt x="8853524" y="2466993"/>
                </a:lnTo>
                <a:lnTo>
                  <a:pt x="8840810" y="2393947"/>
                </a:lnTo>
                <a:lnTo>
                  <a:pt x="8824938" y="2322523"/>
                </a:lnTo>
                <a:lnTo>
                  <a:pt x="8807487" y="2251056"/>
                </a:lnTo>
                <a:lnTo>
                  <a:pt x="8786836" y="2181211"/>
                </a:lnTo>
                <a:lnTo>
                  <a:pt x="8763028" y="2111365"/>
                </a:lnTo>
                <a:lnTo>
                  <a:pt x="8737641" y="2043098"/>
                </a:lnTo>
                <a:lnTo>
                  <a:pt x="8710633" y="1974831"/>
                </a:lnTo>
                <a:lnTo>
                  <a:pt x="8680468" y="1908186"/>
                </a:lnTo>
                <a:lnTo>
                  <a:pt x="8648724" y="1841498"/>
                </a:lnTo>
                <a:lnTo>
                  <a:pt x="8613780" y="1776431"/>
                </a:lnTo>
                <a:lnTo>
                  <a:pt x="8577300" y="1712900"/>
                </a:lnTo>
                <a:lnTo>
                  <a:pt x="8539198" y="1649412"/>
                </a:lnTo>
                <a:lnTo>
                  <a:pt x="8499476" y="1587502"/>
                </a:lnTo>
                <a:lnTo>
                  <a:pt x="8456638" y="1527172"/>
                </a:lnTo>
                <a:lnTo>
                  <a:pt x="8412179" y="1468419"/>
                </a:lnTo>
                <a:lnTo>
                  <a:pt x="8366142" y="1409710"/>
                </a:lnTo>
                <a:lnTo>
                  <a:pt x="8318526" y="1354158"/>
                </a:lnTo>
                <a:lnTo>
                  <a:pt x="8269289" y="1298563"/>
                </a:lnTo>
                <a:lnTo>
                  <a:pt x="8216936" y="1244590"/>
                </a:lnTo>
                <a:lnTo>
                  <a:pt x="8164542" y="1192195"/>
                </a:lnTo>
                <a:lnTo>
                  <a:pt x="8110568" y="1141422"/>
                </a:lnTo>
                <a:lnTo>
                  <a:pt x="8081981" y="1115992"/>
                </a:lnTo>
                <a:lnTo>
                  <a:pt x="8043880" y="1082669"/>
                </a:lnTo>
                <a:lnTo>
                  <a:pt x="7966099" y="1020760"/>
                </a:lnTo>
                <a:lnTo>
                  <a:pt x="7888317" y="960429"/>
                </a:lnTo>
                <a:lnTo>
                  <a:pt x="7805757" y="904877"/>
                </a:lnTo>
                <a:lnTo>
                  <a:pt x="7764498" y="877869"/>
                </a:lnTo>
                <a:lnTo>
                  <a:pt x="7723197" y="850903"/>
                </a:lnTo>
                <a:lnTo>
                  <a:pt x="7680359" y="825517"/>
                </a:lnTo>
                <a:lnTo>
                  <a:pt x="7637479" y="801709"/>
                </a:lnTo>
                <a:lnTo>
                  <a:pt x="7594599" y="777858"/>
                </a:lnTo>
                <a:lnTo>
                  <a:pt x="7550183" y="754050"/>
                </a:lnTo>
                <a:lnTo>
                  <a:pt x="7505724" y="731820"/>
                </a:lnTo>
                <a:lnTo>
                  <a:pt x="7461265" y="711212"/>
                </a:lnTo>
                <a:lnTo>
                  <a:pt x="7416807" y="690562"/>
                </a:lnTo>
                <a:lnTo>
                  <a:pt x="7370769" y="671532"/>
                </a:lnTo>
                <a:lnTo>
                  <a:pt x="7324732" y="654039"/>
                </a:lnTo>
                <a:lnTo>
                  <a:pt x="7278694" y="636588"/>
                </a:lnTo>
                <a:lnTo>
                  <a:pt x="7232657" y="619138"/>
                </a:lnTo>
                <a:lnTo>
                  <a:pt x="7185041" y="603266"/>
                </a:lnTo>
                <a:lnTo>
                  <a:pt x="7137425" y="588972"/>
                </a:lnTo>
                <a:lnTo>
                  <a:pt x="7089809" y="576258"/>
                </a:lnTo>
                <a:lnTo>
                  <a:pt x="7042150" y="563543"/>
                </a:lnTo>
                <a:lnTo>
                  <a:pt x="6994534" y="550871"/>
                </a:lnTo>
                <a:lnTo>
                  <a:pt x="6946918" y="541356"/>
                </a:lnTo>
                <a:lnTo>
                  <a:pt x="6897723" y="531799"/>
                </a:lnTo>
                <a:lnTo>
                  <a:pt x="6848485" y="522284"/>
                </a:lnTo>
                <a:lnTo>
                  <a:pt x="6799291" y="515927"/>
                </a:lnTo>
                <a:lnTo>
                  <a:pt x="6750053" y="509569"/>
                </a:lnTo>
                <a:lnTo>
                  <a:pt x="6700858" y="504833"/>
                </a:lnTo>
                <a:lnTo>
                  <a:pt x="6651621" y="500055"/>
                </a:lnTo>
                <a:lnTo>
                  <a:pt x="6602426" y="496897"/>
                </a:lnTo>
                <a:lnTo>
                  <a:pt x="6570682" y="495319"/>
                </a:lnTo>
                <a:lnTo>
                  <a:pt x="6478607" y="493697"/>
                </a:lnTo>
                <a:lnTo>
                  <a:pt x="6388111" y="495319"/>
                </a:lnTo>
                <a:lnTo>
                  <a:pt x="6297615" y="500055"/>
                </a:lnTo>
                <a:lnTo>
                  <a:pt x="6207161" y="507991"/>
                </a:lnTo>
                <a:lnTo>
                  <a:pt x="6116665" y="519127"/>
                </a:lnTo>
                <a:lnTo>
                  <a:pt x="6027747" y="533420"/>
                </a:lnTo>
                <a:lnTo>
                  <a:pt x="5938873" y="549292"/>
                </a:lnTo>
                <a:lnTo>
                  <a:pt x="5849955" y="569900"/>
                </a:lnTo>
                <a:lnTo>
                  <a:pt x="5776910" y="587394"/>
                </a:lnTo>
                <a:lnTo>
                  <a:pt x="5703907" y="608002"/>
                </a:lnTo>
                <a:lnTo>
                  <a:pt x="5630861" y="631810"/>
                </a:lnTo>
                <a:lnTo>
                  <a:pt x="5559437" y="655618"/>
                </a:lnTo>
                <a:lnTo>
                  <a:pt x="5488013" y="682626"/>
                </a:lnTo>
                <a:lnTo>
                  <a:pt x="5418167" y="709634"/>
                </a:lnTo>
                <a:lnTo>
                  <a:pt x="5348279" y="739757"/>
                </a:lnTo>
                <a:lnTo>
                  <a:pt x="5280055" y="771543"/>
                </a:lnTo>
                <a:lnTo>
                  <a:pt x="5291148" y="728663"/>
                </a:lnTo>
                <a:lnTo>
                  <a:pt x="5294306" y="720727"/>
                </a:lnTo>
                <a:lnTo>
                  <a:pt x="5305442" y="677847"/>
                </a:lnTo>
                <a:lnTo>
                  <a:pt x="5307020" y="673111"/>
                </a:lnTo>
                <a:lnTo>
                  <a:pt x="5316536" y="631810"/>
                </a:lnTo>
                <a:lnTo>
                  <a:pt x="5318156" y="627074"/>
                </a:lnTo>
                <a:lnTo>
                  <a:pt x="5329250" y="584193"/>
                </a:lnTo>
                <a:lnTo>
                  <a:pt x="5332407" y="576258"/>
                </a:lnTo>
                <a:lnTo>
                  <a:pt x="5353058" y="488961"/>
                </a:lnTo>
                <a:lnTo>
                  <a:pt x="5354637" y="481025"/>
                </a:lnTo>
                <a:lnTo>
                  <a:pt x="5364194" y="438145"/>
                </a:lnTo>
                <a:lnTo>
                  <a:pt x="5365773" y="431788"/>
                </a:lnTo>
                <a:lnTo>
                  <a:pt x="5373709" y="392108"/>
                </a:lnTo>
                <a:lnTo>
                  <a:pt x="5375288" y="385750"/>
                </a:lnTo>
                <a:lnTo>
                  <a:pt x="5384802" y="342913"/>
                </a:lnTo>
                <a:lnTo>
                  <a:pt x="5386381" y="334977"/>
                </a:lnTo>
                <a:lnTo>
                  <a:pt x="5394359" y="290518"/>
                </a:lnTo>
                <a:lnTo>
                  <a:pt x="5402295" y="247638"/>
                </a:lnTo>
                <a:lnTo>
                  <a:pt x="5403874" y="238123"/>
                </a:lnTo>
                <a:lnTo>
                  <a:pt x="5411810" y="196865"/>
                </a:lnTo>
                <a:lnTo>
                  <a:pt x="5413389" y="190507"/>
                </a:lnTo>
                <a:lnTo>
                  <a:pt x="5419746" y="150827"/>
                </a:lnTo>
                <a:lnTo>
                  <a:pt x="5421325" y="142891"/>
                </a:lnTo>
                <a:lnTo>
                  <a:pt x="5427683" y="101590"/>
                </a:lnTo>
                <a:lnTo>
                  <a:pt x="5429261" y="92075"/>
                </a:lnTo>
                <a:lnTo>
                  <a:pt x="5434040" y="49195"/>
                </a:lnTo>
                <a:lnTo>
                  <a:pt x="5434040" y="47616"/>
                </a:lnTo>
                <a:lnTo>
                  <a:pt x="5440397" y="477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22E12"/>
              </a:buClr>
              <a:buSzPct val="115000"/>
              <a:buFont typeface="Arial" panose="020B0604020202020204" pitchFamily="34" charset="0"/>
              <a:buNone/>
              <a:tabLst/>
              <a:defRPr sz="1800" baseline="0"/>
            </a:lvl1pPr>
          </a:lstStyle>
          <a:p>
            <a:r>
              <a:rPr lang="en-US" dirty="0" smtClean="0"/>
              <a:t>Click button to replace </a:t>
            </a:r>
            <a:r>
              <a:rPr lang="en-US" dirty="0" err="1" smtClean="0"/>
              <a:t>img</a:t>
            </a:r>
            <a:endParaRPr lang="en-US" dirty="0" smtClean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xmlns="" id="{12F1A092-37D0-D842-B66A-ACBCB385415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82663" y="3429000"/>
            <a:ext cx="7325710" cy="951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 b="1" i="0">
                <a:solidFill>
                  <a:schemeClr val="bg2"/>
                </a:solidFill>
                <a:latin typeface="Nunito SemiBold" pitchFamily="2" charset="77"/>
              </a:defRPr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GB" dirty="0"/>
              <a:t>Subhead goes here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xmlns="" id="{3A56933A-7AB9-5147-ADEF-CDA699895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63" y="1814279"/>
            <a:ext cx="7325710" cy="1408386"/>
          </a:xfrm>
        </p:spPr>
        <p:txBody>
          <a:bodyPr lIns="90000" numCol="1" anchor="t">
            <a:normAutofit/>
          </a:bodyPr>
          <a:lstStyle>
            <a:lvl1pPr algn="l">
              <a:lnSpc>
                <a:spcPct val="100000"/>
              </a:lnSpc>
              <a:defRPr sz="440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xmlns="" id="{9B5BFE71-4D0C-5641-B95D-F9152AFA2158}"/>
              </a:ext>
            </a:extLst>
          </p:cNvPr>
          <p:cNvSpPr/>
          <p:nvPr userDrawn="1"/>
        </p:nvSpPr>
        <p:spPr>
          <a:xfrm>
            <a:off x="10652089" y="5670407"/>
            <a:ext cx="1131924" cy="826814"/>
          </a:xfrm>
          <a:custGeom>
            <a:avLst/>
            <a:gdLst>
              <a:gd name="connsiteX0" fmla="*/ 1997998 w 4389120"/>
              <a:gd name="connsiteY0" fmla="*/ 2608251 h 3206031"/>
              <a:gd name="connsiteX1" fmla="*/ 1975542 w 4389120"/>
              <a:gd name="connsiteY1" fmla="*/ 2609495 h 3206031"/>
              <a:gd name="connsiteX2" fmla="*/ 1954330 w 4389120"/>
              <a:gd name="connsiteY2" fmla="*/ 2611999 h 3206031"/>
              <a:gd name="connsiteX3" fmla="*/ 1934362 w 4389120"/>
              <a:gd name="connsiteY3" fmla="*/ 2616991 h 3206031"/>
              <a:gd name="connsiteX4" fmla="*/ 1915638 w 4389120"/>
              <a:gd name="connsiteY4" fmla="*/ 2624471 h 3206031"/>
              <a:gd name="connsiteX5" fmla="*/ 1898174 w 4389120"/>
              <a:gd name="connsiteY5" fmla="*/ 2633211 h 3206031"/>
              <a:gd name="connsiteX6" fmla="*/ 1883198 w 4389120"/>
              <a:gd name="connsiteY6" fmla="*/ 2643195 h 3206031"/>
              <a:gd name="connsiteX7" fmla="*/ 1868222 w 4389120"/>
              <a:gd name="connsiteY7" fmla="*/ 2655683 h 3206031"/>
              <a:gd name="connsiteX8" fmla="*/ 1854490 w 4389120"/>
              <a:gd name="connsiteY8" fmla="*/ 2669399 h 3206031"/>
              <a:gd name="connsiteX9" fmla="*/ 1843262 w 4389120"/>
              <a:gd name="connsiteY9" fmla="*/ 2683131 h 3206031"/>
              <a:gd name="connsiteX10" fmla="*/ 1833278 w 4389120"/>
              <a:gd name="connsiteY10" fmla="*/ 2699351 h 3206031"/>
              <a:gd name="connsiteX11" fmla="*/ 1824538 w 4389120"/>
              <a:gd name="connsiteY11" fmla="*/ 2715587 h 3206031"/>
              <a:gd name="connsiteX12" fmla="*/ 1817042 w 4389120"/>
              <a:gd name="connsiteY12" fmla="*/ 2734295 h 3206031"/>
              <a:gd name="connsiteX13" fmla="*/ 1810806 w 4389120"/>
              <a:gd name="connsiteY13" fmla="*/ 2753019 h 3206031"/>
              <a:gd name="connsiteX14" fmla="*/ 1807058 w 4389120"/>
              <a:gd name="connsiteY14" fmla="*/ 2771743 h 3206031"/>
              <a:gd name="connsiteX15" fmla="*/ 1804570 w 4389120"/>
              <a:gd name="connsiteY15" fmla="*/ 2791711 h 3206031"/>
              <a:gd name="connsiteX16" fmla="*/ 1803326 w 4389120"/>
              <a:gd name="connsiteY16" fmla="*/ 2812923 h 3206031"/>
              <a:gd name="connsiteX17" fmla="*/ 1803326 w 4389120"/>
              <a:gd name="connsiteY17" fmla="*/ 2815411 h 3206031"/>
              <a:gd name="connsiteX18" fmla="*/ 1804570 w 4389120"/>
              <a:gd name="connsiteY18" fmla="*/ 2835379 h 3206031"/>
              <a:gd name="connsiteX19" fmla="*/ 1807058 w 4389120"/>
              <a:gd name="connsiteY19" fmla="*/ 2855347 h 3206031"/>
              <a:gd name="connsiteX20" fmla="*/ 1812050 w 4389120"/>
              <a:gd name="connsiteY20" fmla="*/ 2875315 h 3206031"/>
              <a:gd name="connsiteX21" fmla="*/ 1817042 w 4389120"/>
              <a:gd name="connsiteY21" fmla="*/ 2894039 h 3206031"/>
              <a:gd name="connsiteX22" fmla="*/ 1825782 w 4389120"/>
              <a:gd name="connsiteY22" fmla="*/ 2912763 h 3206031"/>
              <a:gd name="connsiteX23" fmla="*/ 1834522 w 4389120"/>
              <a:gd name="connsiteY23" fmla="*/ 2928983 h 3206031"/>
              <a:gd name="connsiteX24" fmla="*/ 1845750 w 4389120"/>
              <a:gd name="connsiteY24" fmla="*/ 2945203 h 3206031"/>
              <a:gd name="connsiteX25" fmla="*/ 1858238 w 4389120"/>
              <a:gd name="connsiteY25" fmla="*/ 2960179 h 3206031"/>
              <a:gd name="connsiteX26" fmla="*/ 1871954 w 4389120"/>
              <a:gd name="connsiteY26" fmla="*/ 2973911 h 3206031"/>
              <a:gd name="connsiteX27" fmla="*/ 1886930 w 4389120"/>
              <a:gd name="connsiteY27" fmla="*/ 2986383 h 3206031"/>
              <a:gd name="connsiteX28" fmla="*/ 1903166 w 4389120"/>
              <a:gd name="connsiteY28" fmla="*/ 2996367 h 3206031"/>
              <a:gd name="connsiteX29" fmla="*/ 1920630 w 4389120"/>
              <a:gd name="connsiteY29" fmla="*/ 3005107 h 3206031"/>
              <a:gd name="connsiteX30" fmla="*/ 1939354 w 4389120"/>
              <a:gd name="connsiteY30" fmla="*/ 3012603 h 3206031"/>
              <a:gd name="connsiteX31" fmla="*/ 1958062 w 4389120"/>
              <a:gd name="connsiteY31" fmla="*/ 3017595 h 3206031"/>
              <a:gd name="connsiteX32" fmla="*/ 1979290 w 4389120"/>
              <a:gd name="connsiteY32" fmla="*/ 3021327 h 3206031"/>
              <a:gd name="connsiteX33" fmla="*/ 2000502 w 4389120"/>
              <a:gd name="connsiteY33" fmla="*/ 3022587 h 3206031"/>
              <a:gd name="connsiteX34" fmla="*/ 2022958 w 4389120"/>
              <a:gd name="connsiteY34" fmla="*/ 3021327 h 3206031"/>
              <a:gd name="connsiteX35" fmla="*/ 2044186 w 4389120"/>
              <a:gd name="connsiteY35" fmla="*/ 3017595 h 3206031"/>
              <a:gd name="connsiteX36" fmla="*/ 2064154 w 4389120"/>
              <a:gd name="connsiteY36" fmla="*/ 3012603 h 3206031"/>
              <a:gd name="connsiteX37" fmla="*/ 2082862 w 4389120"/>
              <a:gd name="connsiteY37" fmla="*/ 3006351 h 3206031"/>
              <a:gd name="connsiteX38" fmla="*/ 2099098 w 4389120"/>
              <a:gd name="connsiteY38" fmla="*/ 2997627 h 3206031"/>
              <a:gd name="connsiteX39" fmla="*/ 2115318 w 4389120"/>
              <a:gd name="connsiteY39" fmla="*/ 2986383 h 3206031"/>
              <a:gd name="connsiteX40" fmla="*/ 2130294 w 4389120"/>
              <a:gd name="connsiteY40" fmla="*/ 2975155 h 3206031"/>
              <a:gd name="connsiteX41" fmla="*/ 2144011 w 4389120"/>
              <a:gd name="connsiteY41" fmla="*/ 2961423 h 3206031"/>
              <a:gd name="connsiteX42" fmla="*/ 2155254 w 4389120"/>
              <a:gd name="connsiteY42" fmla="*/ 2946447 h 3206031"/>
              <a:gd name="connsiteX43" fmla="*/ 2165238 w 4389120"/>
              <a:gd name="connsiteY43" fmla="*/ 2931471 h 3206031"/>
              <a:gd name="connsiteX44" fmla="*/ 2173963 w 4389120"/>
              <a:gd name="connsiteY44" fmla="*/ 2914007 h 3206031"/>
              <a:gd name="connsiteX45" fmla="*/ 2181458 w 4389120"/>
              <a:gd name="connsiteY45" fmla="*/ 2896543 h 3206031"/>
              <a:gd name="connsiteX46" fmla="*/ 2187694 w 4389120"/>
              <a:gd name="connsiteY46" fmla="*/ 2877819 h 3206031"/>
              <a:gd name="connsiteX47" fmla="*/ 2191442 w 4389120"/>
              <a:gd name="connsiteY47" fmla="*/ 2859095 h 3206031"/>
              <a:gd name="connsiteX48" fmla="*/ 2193931 w 4389120"/>
              <a:gd name="connsiteY48" fmla="*/ 2839127 h 3206031"/>
              <a:gd name="connsiteX49" fmla="*/ 2195190 w 4389120"/>
              <a:gd name="connsiteY49" fmla="*/ 2817915 h 3206031"/>
              <a:gd name="connsiteX50" fmla="*/ 2195190 w 4389120"/>
              <a:gd name="connsiteY50" fmla="*/ 2815411 h 3206031"/>
              <a:gd name="connsiteX51" fmla="*/ 2193931 w 4389120"/>
              <a:gd name="connsiteY51" fmla="*/ 2794199 h 3206031"/>
              <a:gd name="connsiteX52" fmla="*/ 2191442 w 4389120"/>
              <a:gd name="connsiteY52" fmla="*/ 2774231 h 3206031"/>
              <a:gd name="connsiteX53" fmla="*/ 2186450 w 4389120"/>
              <a:gd name="connsiteY53" fmla="*/ 2755507 h 3206031"/>
              <a:gd name="connsiteX54" fmla="*/ 2180214 w 4389120"/>
              <a:gd name="connsiteY54" fmla="*/ 2736799 h 3206031"/>
              <a:gd name="connsiteX55" fmla="*/ 2172718 w 4389120"/>
              <a:gd name="connsiteY55" fmla="*/ 2718075 h 3206031"/>
              <a:gd name="connsiteX56" fmla="*/ 2163979 w 4389120"/>
              <a:gd name="connsiteY56" fmla="*/ 2700611 h 3206031"/>
              <a:gd name="connsiteX57" fmla="*/ 2152750 w 4389120"/>
              <a:gd name="connsiteY57" fmla="*/ 2685635 h 3206031"/>
              <a:gd name="connsiteX58" fmla="*/ 2140278 w 4389120"/>
              <a:gd name="connsiteY58" fmla="*/ 2670659 h 3206031"/>
              <a:gd name="connsiteX59" fmla="*/ 2126546 w 4389120"/>
              <a:gd name="connsiteY59" fmla="*/ 2656927 h 3206031"/>
              <a:gd name="connsiteX60" fmla="*/ 2111570 w 4389120"/>
              <a:gd name="connsiteY60" fmla="*/ 2644439 h 3206031"/>
              <a:gd name="connsiteX61" fmla="*/ 2095350 w 4389120"/>
              <a:gd name="connsiteY61" fmla="*/ 2634455 h 3206031"/>
              <a:gd name="connsiteX62" fmla="*/ 2077870 w 4389120"/>
              <a:gd name="connsiteY62" fmla="*/ 2624471 h 3206031"/>
              <a:gd name="connsiteX63" fmla="*/ 2059162 w 4389120"/>
              <a:gd name="connsiteY63" fmla="*/ 2618235 h 3206031"/>
              <a:gd name="connsiteX64" fmla="*/ 2040438 w 4389120"/>
              <a:gd name="connsiteY64" fmla="*/ 2611999 h 3206031"/>
              <a:gd name="connsiteX65" fmla="*/ 2019226 w 4389120"/>
              <a:gd name="connsiteY65" fmla="*/ 2609495 h 3206031"/>
              <a:gd name="connsiteX66" fmla="*/ 2487215 w 4389120"/>
              <a:gd name="connsiteY66" fmla="*/ 2438538 h 3206031"/>
              <a:gd name="connsiteX67" fmla="*/ 2700611 w 4389120"/>
              <a:gd name="connsiteY67" fmla="*/ 2438538 h 3206031"/>
              <a:gd name="connsiteX68" fmla="*/ 2700611 w 4389120"/>
              <a:gd name="connsiteY68" fmla="*/ 2857851 h 3206031"/>
              <a:gd name="connsiteX69" fmla="*/ 2700611 w 4389120"/>
              <a:gd name="connsiteY69" fmla="*/ 2875315 h 3206031"/>
              <a:gd name="connsiteX70" fmla="*/ 2703115 w 4389120"/>
              <a:gd name="connsiteY70" fmla="*/ 2892795 h 3206031"/>
              <a:gd name="connsiteX71" fmla="*/ 2705603 w 4389120"/>
              <a:gd name="connsiteY71" fmla="*/ 2909015 h 3206031"/>
              <a:gd name="connsiteX72" fmla="*/ 2709351 w 4389120"/>
              <a:gd name="connsiteY72" fmla="*/ 2923991 h 3206031"/>
              <a:gd name="connsiteX73" fmla="*/ 2714343 w 4389120"/>
              <a:gd name="connsiteY73" fmla="*/ 2937723 h 3206031"/>
              <a:gd name="connsiteX74" fmla="*/ 2719335 w 4389120"/>
              <a:gd name="connsiteY74" fmla="*/ 2950195 h 3206031"/>
              <a:gd name="connsiteX75" fmla="*/ 2726815 w 4389120"/>
              <a:gd name="connsiteY75" fmla="*/ 2961424 h 3206031"/>
              <a:gd name="connsiteX76" fmla="*/ 2734311 w 4389120"/>
              <a:gd name="connsiteY76" fmla="*/ 2971408 h 3206031"/>
              <a:gd name="connsiteX77" fmla="*/ 2743051 w 4389120"/>
              <a:gd name="connsiteY77" fmla="*/ 2980147 h 3206031"/>
              <a:gd name="connsiteX78" fmla="*/ 2753035 w 4389120"/>
              <a:gd name="connsiteY78" fmla="*/ 2987643 h 3206031"/>
              <a:gd name="connsiteX79" fmla="*/ 2763019 w 4389120"/>
              <a:gd name="connsiteY79" fmla="*/ 2995123 h 3206031"/>
              <a:gd name="connsiteX80" fmla="*/ 2774247 w 4389120"/>
              <a:gd name="connsiteY80" fmla="*/ 3000115 h 3206031"/>
              <a:gd name="connsiteX81" fmla="*/ 2786719 w 4389120"/>
              <a:gd name="connsiteY81" fmla="*/ 3003863 h 3206031"/>
              <a:gd name="connsiteX82" fmla="*/ 2800451 w 4389120"/>
              <a:gd name="connsiteY82" fmla="*/ 3007611 h 3206031"/>
              <a:gd name="connsiteX83" fmla="*/ 2814183 w 4389120"/>
              <a:gd name="connsiteY83" fmla="*/ 3008855 h 3206031"/>
              <a:gd name="connsiteX84" fmla="*/ 2829159 w 4389120"/>
              <a:gd name="connsiteY84" fmla="*/ 3010099 h 3206031"/>
              <a:gd name="connsiteX85" fmla="*/ 2844135 w 4389120"/>
              <a:gd name="connsiteY85" fmla="*/ 3008855 h 3206031"/>
              <a:gd name="connsiteX86" fmla="*/ 2857851 w 4389120"/>
              <a:gd name="connsiteY86" fmla="*/ 3007611 h 3206031"/>
              <a:gd name="connsiteX87" fmla="*/ 2871583 w 4389120"/>
              <a:gd name="connsiteY87" fmla="*/ 3003863 h 3206031"/>
              <a:gd name="connsiteX88" fmla="*/ 2884071 w 4389120"/>
              <a:gd name="connsiteY88" fmla="*/ 3000115 h 3206031"/>
              <a:gd name="connsiteX89" fmla="*/ 2895299 w 4389120"/>
              <a:gd name="connsiteY89" fmla="*/ 2995123 h 3206031"/>
              <a:gd name="connsiteX90" fmla="*/ 2906527 w 4389120"/>
              <a:gd name="connsiteY90" fmla="*/ 2987643 h 3206031"/>
              <a:gd name="connsiteX91" fmla="*/ 2916511 w 4389120"/>
              <a:gd name="connsiteY91" fmla="*/ 2980147 h 3206031"/>
              <a:gd name="connsiteX92" fmla="*/ 2926495 w 4389120"/>
              <a:gd name="connsiteY92" fmla="*/ 2971408 h 3206031"/>
              <a:gd name="connsiteX93" fmla="*/ 2933991 w 4389120"/>
              <a:gd name="connsiteY93" fmla="*/ 2961424 h 3206031"/>
              <a:gd name="connsiteX94" fmla="*/ 2941471 w 4389120"/>
              <a:gd name="connsiteY94" fmla="*/ 2950195 h 3206031"/>
              <a:gd name="connsiteX95" fmla="*/ 2947708 w 4389120"/>
              <a:gd name="connsiteY95" fmla="*/ 2937723 h 3206031"/>
              <a:gd name="connsiteX96" fmla="*/ 2952700 w 4389120"/>
              <a:gd name="connsiteY96" fmla="*/ 2923991 h 3206031"/>
              <a:gd name="connsiteX97" fmla="*/ 2956447 w 4389120"/>
              <a:gd name="connsiteY97" fmla="*/ 2909015 h 3206031"/>
              <a:gd name="connsiteX98" fmla="*/ 2960195 w 4389120"/>
              <a:gd name="connsiteY98" fmla="*/ 2892795 h 3206031"/>
              <a:gd name="connsiteX99" fmla="*/ 2961439 w 4389120"/>
              <a:gd name="connsiteY99" fmla="*/ 2875315 h 3206031"/>
              <a:gd name="connsiteX100" fmla="*/ 2961439 w 4389120"/>
              <a:gd name="connsiteY100" fmla="*/ 2857851 h 3206031"/>
              <a:gd name="connsiteX101" fmla="*/ 2961439 w 4389120"/>
              <a:gd name="connsiteY101" fmla="*/ 2438538 h 3206031"/>
              <a:gd name="connsiteX102" fmla="*/ 3174836 w 4389120"/>
              <a:gd name="connsiteY102" fmla="*/ 2438538 h 3206031"/>
              <a:gd name="connsiteX103" fmla="*/ 3174836 w 4389120"/>
              <a:gd name="connsiteY103" fmla="*/ 3188567 h 3206031"/>
              <a:gd name="connsiteX104" fmla="*/ 2961439 w 4389120"/>
              <a:gd name="connsiteY104" fmla="*/ 3188567 h 3206031"/>
              <a:gd name="connsiteX105" fmla="*/ 2961439 w 4389120"/>
              <a:gd name="connsiteY105" fmla="*/ 3082476 h 3206031"/>
              <a:gd name="connsiteX106" fmla="*/ 2942716 w 4389120"/>
              <a:gd name="connsiteY106" fmla="*/ 3106192 h 3206031"/>
              <a:gd name="connsiteX107" fmla="*/ 2922747 w 4389120"/>
              <a:gd name="connsiteY107" fmla="*/ 3127404 h 3206031"/>
              <a:gd name="connsiteX108" fmla="*/ 2911519 w 4389120"/>
              <a:gd name="connsiteY108" fmla="*/ 3138647 h 3206031"/>
              <a:gd name="connsiteX109" fmla="*/ 2899047 w 4389120"/>
              <a:gd name="connsiteY109" fmla="*/ 3148631 h 3206031"/>
              <a:gd name="connsiteX110" fmla="*/ 2886559 w 4389120"/>
              <a:gd name="connsiteY110" fmla="*/ 3157356 h 3206031"/>
              <a:gd name="connsiteX111" fmla="*/ 2874087 w 4389120"/>
              <a:gd name="connsiteY111" fmla="*/ 3166096 h 3206031"/>
              <a:gd name="connsiteX112" fmla="*/ 2860355 w 4389120"/>
              <a:gd name="connsiteY112" fmla="*/ 3173591 h 3206031"/>
              <a:gd name="connsiteX113" fmla="*/ 2846623 w 4389120"/>
              <a:gd name="connsiteY113" fmla="*/ 3181072 h 3206031"/>
              <a:gd name="connsiteX114" fmla="*/ 2831647 w 4389120"/>
              <a:gd name="connsiteY114" fmla="*/ 3187308 h 3206031"/>
              <a:gd name="connsiteX115" fmla="*/ 2815427 w 4389120"/>
              <a:gd name="connsiteY115" fmla="*/ 3192300 h 3206031"/>
              <a:gd name="connsiteX116" fmla="*/ 2797963 w 4389120"/>
              <a:gd name="connsiteY116" fmla="*/ 3197292 h 3206031"/>
              <a:gd name="connsiteX117" fmla="*/ 2780483 w 4389120"/>
              <a:gd name="connsiteY117" fmla="*/ 3199795 h 3206031"/>
              <a:gd name="connsiteX118" fmla="*/ 2761759 w 4389120"/>
              <a:gd name="connsiteY118" fmla="*/ 3202284 h 3206031"/>
              <a:gd name="connsiteX119" fmla="*/ 2741791 w 4389120"/>
              <a:gd name="connsiteY119" fmla="*/ 3202284 h 3206031"/>
              <a:gd name="connsiteX120" fmla="*/ 2713099 w 4389120"/>
              <a:gd name="connsiteY120" fmla="*/ 3201040 h 3206031"/>
              <a:gd name="connsiteX121" fmla="*/ 2685635 w 4389120"/>
              <a:gd name="connsiteY121" fmla="*/ 3197292 h 3206031"/>
              <a:gd name="connsiteX122" fmla="*/ 2659431 w 4389120"/>
              <a:gd name="connsiteY122" fmla="*/ 3192300 h 3206031"/>
              <a:gd name="connsiteX123" fmla="*/ 2634471 w 4389120"/>
              <a:gd name="connsiteY123" fmla="*/ 3183575 h 3206031"/>
              <a:gd name="connsiteX124" fmla="*/ 2612015 w 4389120"/>
              <a:gd name="connsiteY124" fmla="*/ 3172332 h 3206031"/>
              <a:gd name="connsiteX125" fmla="*/ 2590787 w 4389120"/>
              <a:gd name="connsiteY125" fmla="*/ 3159859 h 3206031"/>
              <a:gd name="connsiteX126" fmla="*/ 2572079 w 4389120"/>
              <a:gd name="connsiteY126" fmla="*/ 3144883 h 3206031"/>
              <a:gd name="connsiteX127" fmla="*/ 2554599 w 4389120"/>
              <a:gd name="connsiteY127" fmla="*/ 3128663 h 3206031"/>
              <a:gd name="connsiteX128" fmla="*/ 2539623 w 4389120"/>
              <a:gd name="connsiteY128" fmla="*/ 3108695 h 3206031"/>
              <a:gd name="connsiteX129" fmla="*/ 2525891 w 4389120"/>
              <a:gd name="connsiteY129" fmla="*/ 3087468 h 3206031"/>
              <a:gd name="connsiteX130" fmla="*/ 2514663 w 4389120"/>
              <a:gd name="connsiteY130" fmla="*/ 3065011 h 3206031"/>
              <a:gd name="connsiteX131" fmla="*/ 2504679 w 4389120"/>
              <a:gd name="connsiteY131" fmla="*/ 3040051 h 3206031"/>
              <a:gd name="connsiteX132" fmla="*/ 2497199 w 4389120"/>
              <a:gd name="connsiteY132" fmla="*/ 3013847 h 3206031"/>
              <a:gd name="connsiteX133" fmla="*/ 2492207 w 4389120"/>
              <a:gd name="connsiteY133" fmla="*/ 2985139 h 3206031"/>
              <a:gd name="connsiteX134" fmla="*/ 2488459 w 4389120"/>
              <a:gd name="connsiteY134" fmla="*/ 2956432 h 3206031"/>
              <a:gd name="connsiteX135" fmla="*/ 2487215 w 4389120"/>
              <a:gd name="connsiteY135" fmla="*/ 2923991 h 3206031"/>
              <a:gd name="connsiteX136" fmla="*/ 4092104 w 4389120"/>
              <a:gd name="connsiteY136" fmla="*/ 2427294 h 3206031"/>
              <a:gd name="connsiteX137" fmla="*/ 4128292 w 4389120"/>
              <a:gd name="connsiteY137" fmla="*/ 2429798 h 3206031"/>
              <a:gd name="connsiteX138" fmla="*/ 4165740 w 4389120"/>
              <a:gd name="connsiteY138" fmla="*/ 2433546 h 3206031"/>
              <a:gd name="connsiteX139" fmla="*/ 4201928 w 4389120"/>
              <a:gd name="connsiteY139" fmla="*/ 2441026 h 3206031"/>
              <a:gd name="connsiteX140" fmla="*/ 4238116 w 4389120"/>
              <a:gd name="connsiteY140" fmla="*/ 2451010 h 3206031"/>
              <a:gd name="connsiteX141" fmla="*/ 4273060 w 4389120"/>
              <a:gd name="connsiteY141" fmla="*/ 2463482 h 3206031"/>
              <a:gd name="connsiteX142" fmla="*/ 4308004 w 4389120"/>
              <a:gd name="connsiteY142" fmla="*/ 2478458 h 3206031"/>
              <a:gd name="connsiteX143" fmla="*/ 4341704 w 4389120"/>
              <a:gd name="connsiteY143" fmla="*/ 2494694 h 3206031"/>
              <a:gd name="connsiteX144" fmla="*/ 4372900 w 4389120"/>
              <a:gd name="connsiteY144" fmla="*/ 2514662 h 3206031"/>
              <a:gd name="connsiteX145" fmla="*/ 4291784 w 4389120"/>
              <a:gd name="connsiteY145" fmla="*/ 2661918 h 3206031"/>
              <a:gd name="connsiteX146" fmla="*/ 4263076 w 4389120"/>
              <a:gd name="connsiteY146" fmla="*/ 2645698 h 3206031"/>
              <a:gd name="connsiteX147" fmla="*/ 4235613 w 4389120"/>
              <a:gd name="connsiteY147" fmla="*/ 2631966 h 3206031"/>
              <a:gd name="connsiteX148" fmla="*/ 4209408 w 4389120"/>
              <a:gd name="connsiteY148" fmla="*/ 2620738 h 3206031"/>
              <a:gd name="connsiteX149" fmla="*/ 4183204 w 4389120"/>
              <a:gd name="connsiteY149" fmla="*/ 2610754 h 3206031"/>
              <a:gd name="connsiteX150" fmla="*/ 4157000 w 4389120"/>
              <a:gd name="connsiteY150" fmla="*/ 2602014 h 3206031"/>
              <a:gd name="connsiteX151" fmla="*/ 4133284 w 4389120"/>
              <a:gd name="connsiteY151" fmla="*/ 2595778 h 3206031"/>
              <a:gd name="connsiteX152" fmla="*/ 4109568 w 4389120"/>
              <a:gd name="connsiteY152" fmla="*/ 2593274 h 3206031"/>
              <a:gd name="connsiteX153" fmla="*/ 4088356 w 4389120"/>
              <a:gd name="connsiteY153" fmla="*/ 2592030 h 3206031"/>
              <a:gd name="connsiteX154" fmla="*/ 4070892 w 4389120"/>
              <a:gd name="connsiteY154" fmla="*/ 2592030 h 3206031"/>
              <a:gd name="connsiteX155" fmla="*/ 4054656 w 4389120"/>
              <a:gd name="connsiteY155" fmla="*/ 2595778 h 3206031"/>
              <a:gd name="connsiteX156" fmla="*/ 4040940 w 4389120"/>
              <a:gd name="connsiteY156" fmla="*/ 2599526 h 3206031"/>
              <a:gd name="connsiteX157" fmla="*/ 4029712 w 4389120"/>
              <a:gd name="connsiteY157" fmla="*/ 2605762 h 3206031"/>
              <a:gd name="connsiteX158" fmla="*/ 4020972 w 4389120"/>
              <a:gd name="connsiteY158" fmla="*/ 2614486 h 3206031"/>
              <a:gd name="connsiteX159" fmla="*/ 4014736 w 4389120"/>
              <a:gd name="connsiteY159" fmla="*/ 2623226 h 3206031"/>
              <a:gd name="connsiteX160" fmla="*/ 4010988 w 4389120"/>
              <a:gd name="connsiteY160" fmla="*/ 2631966 h 3206031"/>
              <a:gd name="connsiteX161" fmla="*/ 4009744 w 4389120"/>
              <a:gd name="connsiteY161" fmla="*/ 2643194 h 3206031"/>
              <a:gd name="connsiteX162" fmla="*/ 4009744 w 4389120"/>
              <a:gd name="connsiteY162" fmla="*/ 2645698 h 3206031"/>
              <a:gd name="connsiteX163" fmla="*/ 4010988 w 4389120"/>
              <a:gd name="connsiteY163" fmla="*/ 2653178 h 3206031"/>
              <a:gd name="connsiteX164" fmla="*/ 4013476 w 4389120"/>
              <a:gd name="connsiteY164" fmla="*/ 2660674 h 3206031"/>
              <a:gd name="connsiteX165" fmla="*/ 4017224 w 4389120"/>
              <a:gd name="connsiteY165" fmla="*/ 2666910 h 3206031"/>
              <a:gd name="connsiteX166" fmla="*/ 4022216 w 4389120"/>
              <a:gd name="connsiteY166" fmla="*/ 2673146 h 3206031"/>
              <a:gd name="connsiteX167" fmla="*/ 4029712 w 4389120"/>
              <a:gd name="connsiteY167" fmla="*/ 2679382 h 3206031"/>
              <a:gd name="connsiteX168" fmla="*/ 4037192 w 4389120"/>
              <a:gd name="connsiteY168" fmla="*/ 2685634 h 3206031"/>
              <a:gd name="connsiteX169" fmla="*/ 4055916 w 4389120"/>
              <a:gd name="connsiteY169" fmla="*/ 2695618 h 3206031"/>
              <a:gd name="connsiteX170" fmla="*/ 4078372 w 4389120"/>
              <a:gd name="connsiteY170" fmla="*/ 2705602 h 3206031"/>
              <a:gd name="connsiteX171" fmla="*/ 4104576 w 4389120"/>
              <a:gd name="connsiteY171" fmla="*/ 2715586 h 3206031"/>
              <a:gd name="connsiteX172" fmla="*/ 4163236 w 4389120"/>
              <a:gd name="connsiteY172" fmla="*/ 2735554 h 3206031"/>
              <a:gd name="connsiteX173" fmla="*/ 4201928 w 4389120"/>
              <a:gd name="connsiteY173" fmla="*/ 2749270 h 3206031"/>
              <a:gd name="connsiteX174" fmla="*/ 4223140 w 4389120"/>
              <a:gd name="connsiteY174" fmla="*/ 2756766 h 3206031"/>
              <a:gd name="connsiteX175" fmla="*/ 4241864 w 4389120"/>
              <a:gd name="connsiteY175" fmla="*/ 2765491 h 3206031"/>
              <a:gd name="connsiteX176" fmla="*/ 4261832 w 4389120"/>
              <a:gd name="connsiteY176" fmla="*/ 2775475 h 3206031"/>
              <a:gd name="connsiteX177" fmla="*/ 4280540 w 4389120"/>
              <a:gd name="connsiteY177" fmla="*/ 2785459 h 3206031"/>
              <a:gd name="connsiteX178" fmla="*/ 4298020 w 4389120"/>
              <a:gd name="connsiteY178" fmla="*/ 2796702 h 3206031"/>
              <a:gd name="connsiteX179" fmla="*/ 4315484 w 4389120"/>
              <a:gd name="connsiteY179" fmla="*/ 2807930 h 3206031"/>
              <a:gd name="connsiteX180" fmla="*/ 4330460 w 4389120"/>
              <a:gd name="connsiteY180" fmla="*/ 2821662 h 3206031"/>
              <a:gd name="connsiteX181" fmla="*/ 4345436 w 4389120"/>
              <a:gd name="connsiteY181" fmla="*/ 2836638 h 3206031"/>
              <a:gd name="connsiteX182" fmla="*/ 4357924 w 4389120"/>
              <a:gd name="connsiteY182" fmla="*/ 2852858 h 3206031"/>
              <a:gd name="connsiteX183" fmla="*/ 4369152 w 4389120"/>
              <a:gd name="connsiteY183" fmla="*/ 2870323 h 3206031"/>
              <a:gd name="connsiteX184" fmla="*/ 4377892 w 4389120"/>
              <a:gd name="connsiteY184" fmla="*/ 2889046 h 3206031"/>
              <a:gd name="connsiteX185" fmla="*/ 4384128 w 4389120"/>
              <a:gd name="connsiteY185" fmla="*/ 2910259 h 3206031"/>
              <a:gd name="connsiteX186" fmla="*/ 4387876 w 4389120"/>
              <a:gd name="connsiteY186" fmla="*/ 2932730 h 3206031"/>
              <a:gd name="connsiteX187" fmla="*/ 4389120 w 4389120"/>
              <a:gd name="connsiteY187" fmla="*/ 2957690 h 3206031"/>
              <a:gd name="connsiteX188" fmla="*/ 4389120 w 4389120"/>
              <a:gd name="connsiteY188" fmla="*/ 2960179 h 3206031"/>
              <a:gd name="connsiteX189" fmla="*/ 4387876 w 4389120"/>
              <a:gd name="connsiteY189" fmla="*/ 2991375 h 3206031"/>
              <a:gd name="connsiteX190" fmla="*/ 4386632 w 4389120"/>
              <a:gd name="connsiteY190" fmla="*/ 3005107 h 3206031"/>
              <a:gd name="connsiteX191" fmla="*/ 4384128 w 4389120"/>
              <a:gd name="connsiteY191" fmla="*/ 3018838 h 3206031"/>
              <a:gd name="connsiteX192" fmla="*/ 4380380 w 4389120"/>
              <a:gd name="connsiteY192" fmla="*/ 3032570 h 3206031"/>
              <a:gd name="connsiteX193" fmla="*/ 4376648 w 4389120"/>
              <a:gd name="connsiteY193" fmla="*/ 3045043 h 3206031"/>
              <a:gd name="connsiteX194" fmla="*/ 4372900 w 4389120"/>
              <a:gd name="connsiteY194" fmla="*/ 3057530 h 3206031"/>
              <a:gd name="connsiteX195" fmla="*/ 4367908 w 4389120"/>
              <a:gd name="connsiteY195" fmla="*/ 3068758 h 3206031"/>
              <a:gd name="connsiteX196" fmla="*/ 4361672 w 4389120"/>
              <a:gd name="connsiteY196" fmla="*/ 3079987 h 3206031"/>
              <a:gd name="connsiteX197" fmla="*/ 4355420 w 4389120"/>
              <a:gd name="connsiteY197" fmla="*/ 3091215 h 3206031"/>
              <a:gd name="connsiteX198" fmla="*/ 4341704 w 4389120"/>
              <a:gd name="connsiteY198" fmla="*/ 3109938 h 3206031"/>
              <a:gd name="connsiteX199" fmla="*/ 4325468 w 4389120"/>
              <a:gd name="connsiteY199" fmla="*/ 3128662 h 3206031"/>
              <a:gd name="connsiteX200" fmla="*/ 4306760 w 4389120"/>
              <a:gd name="connsiteY200" fmla="*/ 3143638 h 3206031"/>
              <a:gd name="connsiteX201" fmla="*/ 4286792 w 4389120"/>
              <a:gd name="connsiteY201" fmla="*/ 3158614 h 3206031"/>
              <a:gd name="connsiteX202" fmla="*/ 4264320 w 4389120"/>
              <a:gd name="connsiteY202" fmla="*/ 3169842 h 3206031"/>
              <a:gd name="connsiteX203" fmla="*/ 4240605 w 4389120"/>
              <a:gd name="connsiteY203" fmla="*/ 3179826 h 3206031"/>
              <a:gd name="connsiteX204" fmla="*/ 4215660 w 4389120"/>
              <a:gd name="connsiteY204" fmla="*/ 3188566 h 3206031"/>
              <a:gd name="connsiteX205" fmla="*/ 4189440 w 4389120"/>
              <a:gd name="connsiteY205" fmla="*/ 3194802 h 3206031"/>
              <a:gd name="connsiteX206" fmla="*/ 4161992 w 4389120"/>
              <a:gd name="connsiteY206" fmla="*/ 3199794 h 3206031"/>
              <a:gd name="connsiteX207" fmla="*/ 4132040 w 4389120"/>
              <a:gd name="connsiteY207" fmla="*/ 3202283 h 3206031"/>
              <a:gd name="connsiteX208" fmla="*/ 4102088 w 4389120"/>
              <a:gd name="connsiteY208" fmla="*/ 3202283 h 3206031"/>
              <a:gd name="connsiteX209" fmla="*/ 4082120 w 4389120"/>
              <a:gd name="connsiteY209" fmla="*/ 3202283 h 3206031"/>
              <a:gd name="connsiteX210" fmla="*/ 4062152 w 4389120"/>
              <a:gd name="connsiteY210" fmla="*/ 3201039 h 3206031"/>
              <a:gd name="connsiteX211" fmla="*/ 4042184 w 4389120"/>
              <a:gd name="connsiteY211" fmla="*/ 3198550 h 3206031"/>
              <a:gd name="connsiteX212" fmla="*/ 4022216 w 4389120"/>
              <a:gd name="connsiteY212" fmla="*/ 3196047 h 3206031"/>
              <a:gd name="connsiteX213" fmla="*/ 4001004 w 4389120"/>
              <a:gd name="connsiteY213" fmla="*/ 3192299 h 3206031"/>
              <a:gd name="connsiteX214" fmla="*/ 3981036 w 4389120"/>
              <a:gd name="connsiteY214" fmla="*/ 3187307 h 3206031"/>
              <a:gd name="connsiteX215" fmla="*/ 3959824 w 4389120"/>
              <a:gd name="connsiteY215" fmla="*/ 3182315 h 3206031"/>
              <a:gd name="connsiteX216" fmla="*/ 3939856 w 4389120"/>
              <a:gd name="connsiteY216" fmla="*/ 3176079 h 3206031"/>
              <a:gd name="connsiteX217" fmla="*/ 3918628 w 4389120"/>
              <a:gd name="connsiteY217" fmla="*/ 3168598 h 3206031"/>
              <a:gd name="connsiteX218" fmla="*/ 3898660 w 4389120"/>
              <a:gd name="connsiteY218" fmla="*/ 3159858 h 3206031"/>
              <a:gd name="connsiteX219" fmla="*/ 3878692 w 4389120"/>
              <a:gd name="connsiteY219" fmla="*/ 3149874 h 3206031"/>
              <a:gd name="connsiteX220" fmla="*/ 3858740 w 4389120"/>
              <a:gd name="connsiteY220" fmla="*/ 3139890 h 3206031"/>
              <a:gd name="connsiteX221" fmla="*/ 3838772 w 4389120"/>
              <a:gd name="connsiteY221" fmla="*/ 3128662 h 3206031"/>
              <a:gd name="connsiteX222" fmla="*/ 3818804 w 4389120"/>
              <a:gd name="connsiteY222" fmla="*/ 3117419 h 3206031"/>
              <a:gd name="connsiteX223" fmla="*/ 3800080 w 4389120"/>
              <a:gd name="connsiteY223" fmla="*/ 3103702 h 3206031"/>
              <a:gd name="connsiteX224" fmla="*/ 3781356 w 4389120"/>
              <a:gd name="connsiteY224" fmla="*/ 3089970 h 3206031"/>
              <a:gd name="connsiteX225" fmla="*/ 3871212 w 4389120"/>
              <a:gd name="connsiteY225" fmla="*/ 2948950 h 3206031"/>
              <a:gd name="connsiteX226" fmla="*/ 3902408 w 4389120"/>
              <a:gd name="connsiteY226" fmla="*/ 2970163 h 3206031"/>
              <a:gd name="connsiteX227" fmla="*/ 3933604 w 4389120"/>
              <a:gd name="connsiteY227" fmla="*/ 2988886 h 3206031"/>
              <a:gd name="connsiteX228" fmla="*/ 3963556 w 4389120"/>
              <a:gd name="connsiteY228" fmla="*/ 3003862 h 3206031"/>
              <a:gd name="connsiteX229" fmla="*/ 3993508 w 4389120"/>
              <a:gd name="connsiteY229" fmla="*/ 3016335 h 3206031"/>
              <a:gd name="connsiteX230" fmla="*/ 4023460 w 4389120"/>
              <a:gd name="connsiteY230" fmla="*/ 3026319 h 3206031"/>
              <a:gd name="connsiteX231" fmla="*/ 4053412 w 4389120"/>
              <a:gd name="connsiteY231" fmla="*/ 3033814 h 3206031"/>
              <a:gd name="connsiteX232" fmla="*/ 4080876 w 4389120"/>
              <a:gd name="connsiteY232" fmla="*/ 3037562 h 3206031"/>
              <a:gd name="connsiteX233" fmla="*/ 4108324 w 4389120"/>
              <a:gd name="connsiteY233" fmla="*/ 3038806 h 3206031"/>
              <a:gd name="connsiteX234" fmla="*/ 4129536 w 4389120"/>
              <a:gd name="connsiteY234" fmla="*/ 3037562 h 3206031"/>
              <a:gd name="connsiteX235" fmla="*/ 4148260 w 4389120"/>
              <a:gd name="connsiteY235" fmla="*/ 3035059 h 3206031"/>
              <a:gd name="connsiteX236" fmla="*/ 4163236 w 4389120"/>
              <a:gd name="connsiteY236" fmla="*/ 3030067 h 3206031"/>
              <a:gd name="connsiteX237" fmla="*/ 4175724 w 4389120"/>
              <a:gd name="connsiteY237" fmla="*/ 3023830 h 3206031"/>
              <a:gd name="connsiteX238" fmla="*/ 4180716 w 4389120"/>
              <a:gd name="connsiteY238" fmla="*/ 3020083 h 3206031"/>
              <a:gd name="connsiteX239" fmla="*/ 4185708 w 4389120"/>
              <a:gd name="connsiteY239" fmla="*/ 3015091 h 3206031"/>
              <a:gd name="connsiteX240" fmla="*/ 4189440 w 4389120"/>
              <a:gd name="connsiteY240" fmla="*/ 3011343 h 3206031"/>
              <a:gd name="connsiteX241" fmla="*/ 4191944 w 4389120"/>
              <a:gd name="connsiteY241" fmla="*/ 3006351 h 3206031"/>
              <a:gd name="connsiteX242" fmla="*/ 4194432 w 4389120"/>
              <a:gd name="connsiteY242" fmla="*/ 3001359 h 3206031"/>
              <a:gd name="connsiteX243" fmla="*/ 4196936 w 4389120"/>
              <a:gd name="connsiteY243" fmla="*/ 2995123 h 3206031"/>
              <a:gd name="connsiteX244" fmla="*/ 4198180 w 4389120"/>
              <a:gd name="connsiteY244" fmla="*/ 2982650 h 3206031"/>
              <a:gd name="connsiteX245" fmla="*/ 4198180 w 4389120"/>
              <a:gd name="connsiteY245" fmla="*/ 2980147 h 3206031"/>
              <a:gd name="connsiteX246" fmla="*/ 4196936 w 4389120"/>
              <a:gd name="connsiteY246" fmla="*/ 2972666 h 3206031"/>
              <a:gd name="connsiteX247" fmla="*/ 4194432 w 4389120"/>
              <a:gd name="connsiteY247" fmla="*/ 2963926 h 3206031"/>
              <a:gd name="connsiteX248" fmla="*/ 4190700 w 4389120"/>
              <a:gd name="connsiteY248" fmla="*/ 2957690 h 3206031"/>
              <a:gd name="connsiteX249" fmla="*/ 4184448 w 4389120"/>
              <a:gd name="connsiteY249" fmla="*/ 2951439 h 3206031"/>
              <a:gd name="connsiteX250" fmla="*/ 4178212 w 4389120"/>
              <a:gd name="connsiteY250" fmla="*/ 2945203 h 3206031"/>
              <a:gd name="connsiteX251" fmla="*/ 4170732 w 4389120"/>
              <a:gd name="connsiteY251" fmla="*/ 2938966 h 3206031"/>
              <a:gd name="connsiteX252" fmla="*/ 4160748 w 4389120"/>
              <a:gd name="connsiteY252" fmla="*/ 2933974 h 3206031"/>
              <a:gd name="connsiteX253" fmla="*/ 4150764 w 4389120"/>
              <a:gd name="connsiteY253" fmla="*/ 2928982 h 3206031"/>
              <a:gd name="connsiteX254" fmla="*/ 4128292 w 4389120"/>
              <a:gd name="connsiteY254" fmla="*/ 2920243 h 3206031"/>
              <a:gd name="connsiteX255" fmla="*/ 4100844 w 4389120"/>
              <a:gd name="connsiteY255" fmla="*/ 2911503 h 3206031"/>
              <a:gd name="connsiteX256" fmla="*/ 4042184 w 4389120"/>
              <a:gd name="connsiteY256" fmla="*/ 2894038 h 3206031"/>
              <a:gd name="connsiteX257" fmla="*/ 4002248 w 4389120"/>
              <a:gd name="connsiteY257" fmla="*/ 2881566 h 3206031"/>
              <a:gd name="connsiteX258" fmla="*/ 3982280 w 4389120"/>
              <a:gd name="connsiteY258" fmla="*/ 2874070 h 3206031"/>
              <a:gd name="connsiteX259" fmla="*/ 3963556 w 4389120"/>
              <a:gd name="connsiteY259" fmla="*/ 2865331 h 3206031"/>
              <a:gd name="connsiteX260" fmla="*/ 3943588 w 4389120"/>
              <a:gd name="connsiteY260" fmla="*/ 2856606 h 3206031"/>
              <a:gd name="connsiteX261" fmla="*/ 3924880 w 4389120"/>
              <a:gd name="connsiteY261" fmla="*/ 2846622 h 3206031"/>
              <a:gd name="connsiteX262" fmla="*/ 3907400 w 4389120"/>
              <a:gd name="connsiteY262" fmla="*/ 2836638 h 3206031"/>
              <a:gd name="connsiteX263" fmla="*/ 3891180 w 4389120"/>
              <a:gd name="connsiteY263" fmla="*/ 2824150 h 3206031"/>
              <a:gd name="connsiteX264" fmla="*/ 3876204 w 4389120"/>
              <a:gd name="connsiteY264" fmla="*/ 2810419 h 3206031"/>
              <a:gd name="connsiteX265" fmla="*/ 3861228 w 4389120"/>
              <a:gd name="connsiteY265" fmla="*/ 2795443 h 3206031"/>
              <a:gd name="connsiteX266" fmla="*/ 3848756 w 4389120"/>
              <a:gd name="connsiteY266" fmla="*/ 2779222 h 3206031"/>
              <a:gd name="connsiteX267" fmla="*/ 3838772 w 4389120"/>
              <a:gd name="connsiteY267" fmla="*/ 2760499 h 3206031"/>
              <a:gd name="connsiteX268" fmla="*/ 3830032 w 4389120"/>
              <a:gd name="connsiteY268" fmla="*/ 2740546 h 3206031"/>
              <a:gd name="connsiteX269" fmla="*/ 3823796 w 4389120"/>
              <a:gd name="connsiteY269" fmla="*/ 2718074 h 3206031"/>
              <a:gd name="connsiteX270" fmla="*/ 3820048 w 4389120"/>
              <a:gd name="connsiteY270" fmla="*/ 2694358 h 3206031"/>
              <a:gd name="connsiteX271" fmla="*/ 3818804 w 4389120"/>
              <a:gd name="connsiteY271" fmla="*/ 2668154 h 3206031"/>
              <a:gd name="connsiteX272" fmla="*/ 3818804 w 4389120"/>
              <a:gd name="connsiteY272" fmla="*/ 2665666 h 3206031"/>
              <a:gd name="connsiteX273" fmla="*/ 3820048 w 4389120"/>
              <a:gd name="connsiteY273" fmla="*/ 2638202 h 3206031"/>
              <a:gd name="connsiteX274" fmla="*/ 3823796 w 4389120"/>
              <a:gd name="connsiteY274" fmla="*/ 2611998 h 3206031"/>
              <a:gd name="connsiteX275" fmla="*/ 3831276 w 4389120"/>
              <a:gd name="connsiteY275" fmla="*/ 2587038 h 3206031"/>
              <a:gd name="connsiteX276" fmla="*/ 3840016 w 4389120"/>
              <a:gd name="connsiteY276" fmla="*/ 2564582 h 3206031"/>
              <a:gd name="connsiteX277" fmla="*/ 3851244 w 4389120"/>
              <a:gd name="connsiteY277" fmla="*/ 2543354 h 3206031"/>
              <a:gd name="connsiteX278" fmla="*/ 3864976 w 4389120"/>
              <a:gd name="connsiteY278" fmla="*/ 2523386 h 3206031"/>
              <a:gd name="connsiteX279" fmla="*/ 3881196 w 4389120"/>
              <a:gd name="connsiteY279" fmla="*/ 2505922 h 3206031"/>
              <a:gd name="connsiteX280" fmla="*/ 3898660 w 4389120"/>
              <a:gd name="connsiteY280" fmla="*/ 2489702 h 3206031"/>
              <a:gd name="connsiteX281" fmla="*/ 3918628 w 4389120"/>
              <a:gd name="connsiteY281" fmla="*/ 2474726 h 3206031"/>
              <a:gd name="connsiteX282" fmla="*/ 3939856 w 4389120"/>
              <a:gd name="connsiteY282" fmla="*/ 2462238 h 3206031"/>
              <a:gd name="connsiteX283" fmla="*/ 3962312 w 4389120"/>
              <a:gd name="connsiteY283" fmla="*/ 2452254 h 3206031"/>
              <a:gd name="connsiteX284" fmla="*/ 3986028 w 4389120"/>
              <a:gd name="connsiteY284" fmla="*/ 2443530 h 3206031"/>
              <a:gd name="connsiteX285" fmla="*/ 4010988 w 4389120"/>
              <a:gd name="connsiteY285" fmla="*/ 2436034 h 3206031"/>
              <a:gd name="connsiteX286" fmla="*/ 4037192 w 4389120"/>
              <a:gd name="connsiteY286" fmla="*/ 2432286 h 3206031"/>
              <a:gd name="connsiteX287" fmla="*/ 4064640 w 4389120"/>
              <a:gd name="connsiteY287" fmla="*/ 2428554 h 3206031"/>
              <a:gd name="connsiteX288" fmla="*/ 2000502 w 4389120"/>
              <a:gd name="connsiteY288" fmla="*/ 2424806 h 3206031"/>
              <a:gd name="connsiteX289" fmla="*/ 2021714 w 4389120"/>
              <a:gd name="connsiteY289" fmla="*/ 2426051 h 3206031"/>
              <a:gd name="connsiteX290" fmla="*/ 2042926 w 4389120"/>
              <a:gd name="connsiteY290" fmla="*/ 2427295 h 3206031"/>
              <a:gd name="connsiteX291" fmla="*/ 2064154 w 4389120"/>
              <a:gd name="connsiteY291" fmla="*/ 2429798 h 3206031"/>
              <a:gd name="connsiteX292" fmla="*/ 2084122 w 4389120"/>
              <a:gd name="connsiteY292" fmla="*/ 2432287 h 3206031"/>
              <a:gd name="connsiteX293" fmla="*/ 2104090 w 4389120"/>
              <a:gd name="connsiteY293" fmla="*/ 2437279 h 3206031"/>
              <a:gd name="connsiteX294" fmla="*/ 2124043 w 4389120"/>
              <a:gd name="connsiteY294" fmla="*/ 2442271 h 3206031"/>
              <a:gd name="connsiteX295" fmla="*/ 2142766 w 4389120"/>
              <a:gd name="connsiteY295" fmla="*/ 2448507 h 3206031"/>
              <a:gd name="connsiteX296" fmla="*/ 2161490 w 4389120"/>
              <a:gd name="connsiteY296" fmla="*/ 2454758 h 3206031"/>
              <a:gd name="connsiteX297" fmla="*/ 2180214 w 4389120"/>
              <a:gd name="connsiteY297" fmla="*/ 2463483 h 3206031"/>
              <a:gd name="connsiteX298" fmla="*/ 2197678 w 4389120"/>
              <a:gd name="connsiteY298" fmla="*/ 2470979 h 3206031"/>
              <a:gd name="connsiteX299" fmla="*/ 2213899 w 4389120"/>
              <a:gd name="connsiteY299" fmla="*/ 2480963 h 3206031"/>
              <a:gd name="connsiteX300" fmla="*/ 2230134 w 4389120"/>
              <a:gd name="connsiteY300" fmla="*/ 2490947 h 3206031"/>
              <a:gd name="connsiteX301" fmla="*/ 2246354 w 4389120"/>
              <a:gd name="connsiteY301" fmla="*/ 2500931 h 3206031"/>
              <a:gd name="connsiteX302" fmla="*/ 2261330 w 4389120"/>
              <a:gd name="connsiteY302" fmla="*/ 2513403 h 3206031"/>
              <a:gd name="connsiteX303" fmla="*/ 2276306 w 4389120"/>
              <a:gd name="connsiteY303" fmla="*/ 2524646 h 3206031"/>
              <a:gd name="connsiteX304" fmla="*/ 2290023 w 4389120"/>
              <a:gd name="connsiteY304" fmla="*/ 2538363 h 3206031"/>
              <a:gd name="connsiteX305" fmla="*/ 2302510 w 4389120"/>
              <a:gd name="connsiteY305" fmla="*/ 2550851 h 3206031"/>
              <a:gd name="connsiteX306" fmla="*/ 2314983 w 4389120"/>
              <a:gd name="connsiteY306" fmla="*/ 2565827 h 3206031"/>
              <a:gd name="connsiteX307" fmla="*/ 2327471 w 4389120"/>
              <a:gd name="connsiteY307" fmla="*/ 2579558 h 3206031"/>
              <a:gd name="connsiteX308" fmla="*/ 2338699 w 4389120"/>
              <a:gd name="connsiteY308" fmla="*/ 2595779 h 3206031"/>
              <a:gd name="connsiteX309" fmla="*/ 2348683 w 4389120"/>
              <a:gd name="connsiteY309" fmla="*/ 2610755 h 3206031"/>
              <a:gd name="connsiteX310" fmla="*/ 2357423 w 4389120"/>
              <a:gd name="connsiteY310" fmla="*/ 2626975 h 3206031"/>
              <a:gd name="connsiteX311" fmla="*/ 2366162 w 4389120"/>
              <a:gd name="connsiteY311" fmla="*/ 2644439 h 3206031"/>
              <a:gd name="connsiteX312" fmla="*/ 2374887 w 4389120"/>
              <a:gd name="connsiteY312" fmla="*/ 2660675 h 3206031"/>
              <a:gd name="connsiteX313" fmla="*/ 2381138 w 4389120"/>
              <a:gd name="connsiteY313" fmla="*/ 2678139 h 3206031"/>
              <a:gd name="connsiteX314" fmla="*/ 2387375 w 4389120"/>
              <a:gd name="connsiteY314" fmla="*/ 2696863 h 3206031"/>
              <a:gd name="connsiteX315" fmla="*/ 2392367 w 4389120"/>
              <a:gd name="connsiteY315" fmla="*/ 2715587 h 3206031"/>
              <a:gd name="connsiteX316" fmla="*/ 2397359 w 4389120"/>
              <a:gd name="connsiteY316" fmla="*/ 2734295 h 3206031"/>
              <a:gd name="connsiteX317" fmla="*/ 2399847 w 4389120"/>
              <a:gd name="connsiteY317" fmla="*/ 2753019 h 3206031"/>
              <a:gd name="connsiteX318" fmla="*/ 2402351 w 4389120"/>
              <a:gd name="connsiteY318" fmla="*/ 2772987 h 3206031"/>
              <a:gd name="connsiteX319" fmla="*/ 2404839 w 4389120"/>
              <a:gd name="connsiteY319" fmla="*/ 2792955 h 3206031"/>
              <a:gd name="connsiteX320" fmla="*/ 2404839 w 4389120"/>
              <a:gd name="connsiteY320" fmla="*/ 2812923 h 3206031"/>
              <a:gd name="connsiteX321" fmla="*/ 2404839 w 4389120"/>
              <a:gd name="connsiteY321" fmla="*/ 2815411 h 3206031"/>
              <a:gd name="connsiteX322" fmla="*/ 2404839 w 4389120"/>
              <a:gd name="connsiteY322" fmla="*/ 2835379 h 3206031"/>
              <a:gd name="connsiteX323" fmla="*/ 2402351 w 4389120"/>
              <a:gd name="connsiteY323" fmla="*/ 2855347 h 3206031"/>
              <a:gd name="connsiteX324" fmla="*/ 2399847 w 4389120"/>
              <a:gd name="connsiteY324" fmla="*/ 2874071 h 3206031"/>
              <a:gd name="connsiteX325" fmla="*/ 2397359 w 4389120"/>
              <a:gd name="connsiteY325" fmla="*/ 2894039 h 3206031"/>
              <a:gd name="connsiteX326" fmla="*/ 2392367 w 4389120"/>
              <a:gd name="connsiteY326" fmla="*/ 2912763 h 3206031"/>
              <a:gd name="connsiteX327" fmla="*/ 2387375 w 4389120"/>
              <a:gd name="connsiteY327" fmla="*/ 2931471 h 3206031"/>
              <a:gd name="connsiteX328" fmla="*/ 2381138 w 4389120"/>
              <a:gd name="connsiteY328" fmla="*/ 2948951 h 3206031"/>
              <a:gd name="connsiteX329" fmla="*/ 2373643 w 4389120"/>
              <a:gd name="connsiteY329" fmla="*/ 2967675 h 3206031"/>
              <a:gd name="connsiteX330" fmla="*/ 2366162 w 4389120"/>
              <a:gd name="connsiteY330" fmla="*/ 2983895 h 3206031"/>
              <a:gd name="connsiteX331" fmla="*/ 2357423 w 4389120"/>
              <a:gd name="connsiteY331" fmla="*/ 3001359 h 3206031"/>
              <a:gd name="connsiteX332" fmla="*/ 2347439 w 4389120"/>
              <a:gd name="connsiteY332" fmla="*/ 3017595 h 3206031"/>
              <a:gd name="connsiteX333" fmla="*/ 2337455 w 4389120"/>
              <a:gd name="connsiteY333" fmla="*/ 3033815 h 3206031"/>
              <a:gd name="connsiteX334" fmla="*/ 2326226 w 4389120"/>
              <a:gd name="connsiteY334" fmla="*/ 3048791 h 3206031"/>
              <a:gd name="connsiteX335" fmla="*/ 2314983 w 4389120"/>
              <a:gd name="connsiteY335" fmla="*/ 3063767 h 3206031"/>
              <a:gd name="connsiteX336" fmla="*/ 2302510 w 4389120"/>
              <a:gd name="connsiteY336" fmla="*/ 3077483 h 3206031"/>
              <a:gd name="connsiteX337" fmla="*/ 2288779 w 4389120"/>
              <a:gd name="connsiteY337" fmla="*/ 3091215 h 3206031"/>
              <a:gd name="connsiteX338" fmla="*/ 2275062 w 4389120"/>
              <a:gd name="connsiteY338" fmla="*/ 3103703 h 3206031"/>
              <a:gd name="connsiteX339" fmla="*/ 2260086 w 4389120"/>
              <a:gd name="connsiteY339" fmla="*/ 3116175 h 3206031"/>
              <a:gd name="connsiteX340" fmla="*/ 2245110 w 4389120"/>
              <a:gd name="connsiteY340" fmla="*/ 3127403 h 3206031"/>
              <a:gd name="connsiteX341" fmla="*/ 2228875 w 4389120"/>
              <a:gd name="connsiteY341" fmla="*/ 3138647 h 3206031"/>
              <a:gd name="connsiteX342" fmla="*/ 2212654 w 4389120"/>
              <a:gd name="connsiteY342" fmla="*/ 3148631 h 3206031"/>
              <a:gd name="connsiteX343" fmla="*/ 2195190 w 4389120"/>
              <a:gd name="connsiteY343" fmla="*/ 3158615 h 3206031"/>
              <a:gd name="connsiteX344" fmla="*/ 2177710 w 4389120"/>
              <a:gd name="connsiteY344" fmla="*/ 3167339 h 3206031"/>
              <a:gd name="connsiteX345" fmla="*/ 2160246 w 4389120"/>
              <a:gd name="connsiteY345" fmla="*/ 3174835 h 3206031"/>
              <a:gd name="connsiteX346" fmla="*/ 2141522 w 4389120"/>
              <a:gd name="connsiteY346" fmla="*/ 3182315 h 3206031"/>
              <a:gd name="connsiteX347" fmla="*/ 2121554 w 4389120"/>
              <a:gd name="connsiteY347" fmla="*/ 3188567 h 3206031"/>
              <a:gd name="connsiteX348" fmla="*/ 2102830 w 4389120"/>
              <a:gd name="connsiteY348" fmla="*/ 3193559 h 3206031"/>
              <a:gd name="connsiteX349" fmla="*/ 2082862 w 4389120"/>
              <a:gd name="connsiteY349" fmla="*/ 3197291 h 3206031"/>
              <a:gd name="connsiteX350" fmla="*/ 2061650 w 4389120"/>
              <a:gd name="connsiteY350" fmla="*/ 3201039 h 3206031"/>
              <a:gd name="connsiteX351" fmla="*/ 2040438 w 4389120"/>
              <a:gd name="connsiteY351" fmla="*/ 3203543 h 3206031"/>
              <a:gd name="connsiteX352" fmla="*/ 2019226 w 4389120"/>
              <a:gd name="connsiteY352" fmla="*/ 3204787 h 3206031"/>
              <a:gd name="connsiteX353" fmla="*/ 1997998 w 4389120"/>
              <a:gd name="connsiteY353" fmla="*/ 3206031 h 3206031"/>
              <a:gd name="connsiteX354" fmla="*/ 1976786 w 4389120"/>
              <a:gd name="connsiteY354" fmla="*/ 3204787 h 3206031"/>
              <a:gd name="connsiteX355" fmla="*/ 1955574 w 4389120"/>
              <a:gd name="connsiteY355" fmla="*/ 3203543 h 3206031"/>
              <a:gd name="connsiteX356" fmla="*/ 1934362 w 4389120"/>
              <a:gd name="connsiteY356" fmla="*/ 3201039 h 3206031"/>
              <a:gd name="connsiteX357" fmla="*/ 1913150 w 4389120"/>
              <a:gd name="connsiteY357" fmla="*/ 3197291 h 3206031"/>
              <a:gd name="connsiteX358" fmla="*/ 1893182 w 4389120"/>
              <a:gd name="connsiteY358" fmla="*/ 3193559 h 3206031"/>
              <a:gd name="connsiteX359" fmla="*/ 1874458 w 4389120"/>
              <a:gd name="connsiteY359" fmla="*/ 3188567 h 3206031"/>
              <a:gd name="connsiteX360" fmla="*/ 1855734 w 4389120"/>
              <a:gd name="connsiteY360" fmla="*/ 3182315 h 3206031"/>
              <a:gd name="connsiteX361" fmla="*/ 1837010 w 4389120"/>
              <a:gd name="connsiteY361" fmla="*/ 3174835 h 3206031"/>
              <a:gd name="connsiteX362" fmla="*/ 1818302 w 4389120"/>
              <a:gd name="connsiteY362" fmla="*/ 3167339 h 3206031"/>
              <a:gd name="connsiteX363" fmla="*/ 1800822 w 4389120"/>
              <a:gd name="connsiteY363" fmla="*/ 3158615 h 3206031"/>
              <a:gd name="connsiteX364" fmla="*/ 1784602 w 4389120"/>
              <a:gd name="connsiteY364" fmla="*/ 3149875 h 3206031"/>
              <a:gd name="connsiteX365" fmla="*/ 1768382 w 4389120"/>
              <a:gd name="connsiteY365" fmla="*/ 3139891 h 3206031"/>
              <a:gd name="connsiteX366" fmla="*/ 1752161 w 4389120"/>
              <a:gd name="connsiteY366" fmla="*/ 3128663 h 3206031"/>
              <a:gd name="connsiteX367" fmla="*/ 1737185 w 4389120"/>
              <a:gd name="connsiteY367" fmla="*/ 3117419 h 3206031"/>
              <a:gd name="connsiteX368" fmla="*/ 1722209 w 4389120"/>
              <a:gd name="connsiteY368" fmla="*/ 3104947 h 3206031"/>
              <a:gd name="connsiteX369" fmla="*/ 1708478 w 4389120"/>
              <a:gd name="connsiteY369" fmla="*/ 3092459 h 3206031"/>
              <a:gd name="connsiteX370" fmla="*/ 1695990 w 4389120"/>
              <a:gd name="connsiteY370" fmla="*/ 3078743 h 3206031"/>
              <a:gd name="connsiteX371" fmla="*/ 1683518 w 4389120"/>
              <a:gd name="connsiteY371" fmla="*/ 3065011 h 3206031"/>
              <a:gd name="connsiteX372" fmla="*/ 1671030 w 4389120"/>
              <a:gd name="connsiteY372" fmla="*/ 3050035 h 3206031"/>
              <a:gd name="connsiteX373" fmla="*/ 1659802 w 4389120"/>
              <a:gd name="connsiteY373" fmla="*/ 3035059 h 3206031"/>
              <a:gd name="connsiteX374" fmla="*/ 1649818 w 4389120"/>
              <a:gd name="connsiteY374" fmla="*/ 3020083 h 3206031"/>
              <a:gd name="connsiteX375" fmla="*/ 1641078 w 4389120"/>
              <a:gd name="connsiteY375" fmla="*/ 3003863 h 3206031"/>
              <a:gd name="connsiteX376" fmla="*/ 1632353 w 4389120"/>
              <a:gd name="connsiteY376" fmla="*/ 2986383 h 3206031"/>
              <a:gd name="connsiteX377" fmla="*/ 1623613 w 4389120"/>
              <a:gd name="connsiteY377" fmla="*/ 2968919 h 3206031"/>
              <a:gd name="connsiteX378" fmla="*/ 1617377 w 4389120"/>
              <a:gd name="connsiteY378" fmla="*/ 2951439 h 3206031"/>
              <a:gd name="connsiteX379" fmla="*/ 1611126 w 4389120"/>
              <a:gd name="connsiteY379" fmla="*/ 2933975 h 3206031"/>
              <a:gd name="connsiteX380" fmla="*/ 1606134 w 4389120"/>
              <a:gd name="connsiteY380" fmla="*/ 2915251 h 3206031"/>
              <a:gd name="connsiteX381" fmla="*/ 1601142 w 4389120"/>
              <a:gd name="connsiteY381" fmla="*/ 2896543 h 3206031"/>
              <a:gd name="connsiteX382" fmla="*/ 1597409 w 4389120"/>
              <a:gd name="connsiteY382" fmla="*/ 2877819 h 3206031"/>
              <a:gd name="connsiteX383" fmla="*/ 1594906 w 4389120"/>
              <a:gd name="connsiteY383" fmla="*/ 2857851 h 3206031"/>
              <a:gd name="connsiteX384" fmla="*/ 1593661 w 4389120"/>
              <a:gd name="connsiteY384" fmla="*/ 2837883 h 3206031"/>
              <a:gd name="connsiteX385" fmla="*/ 1593661 w 4389120"/>
              <a:gd name="connsiteY385" fmla="*/ 2817915 h 3206031"/>
              <a:gd name="connsiteX386" fmla="*/ 1593661 w 4389120"/>
              <a:gd name="connsiteY386" fmla="*/ 2815411 h 3206031"/>
              <a:gd name="connsiteX387" fmla="*/ 1593661 w 4389120"/>
              <a:gd name="connsiteY387" fmla="*/ 2795443 h 3206031"/>
              <a:gd name="connsiteX388" fmla="*/ 1594906 w 4389120"/>
              <a:gd name="connsiteY388" fmla="*/ 2775475 h 3206031"/>
              <a:gd name="connsiteX389" fmla="*/ 1597409 w 4389120"/>
              <a:gd name="connsiteY389" fmla="*/ 2755507 h 3206031"/>
              <a:gd name="connsiteX390" fmla="*/ 1601142 w 4389120"/>
              <a:gd name="connsiteY390" fmla="*/ 2736799 h 3206031"/>
              <a:gd name="connsiteX391" fmla="*/ 1606134 w 4389120"/>
              <a:gd name="connsiteY391" fmla="*/ 2718075 h 3206031"/>
              <a:gd name="connsiteX392" fmla="*/ 1611126 w 4389120"/>
              <a:gd name="connsiteY392" fmla="*/ 2699351 h 3206031"/>
              <a:gd name="connsiteX393" fmla="*/ 1617377 w 4389120"/>
              <a:gd name="connsiteY393" fmla="*/ 2680643 h 3206031"/>
              <a:gd name="connsiteX394" fmla="*/ 1624858 w 4389120"/>
              <a:gd name="connsiteY394" fmla="*/ 2663163 h 3206031"/>
              <a:gd name="connsiteX395" fmla="*/ 1632353 w 4389120"/>
              <a:gd name="connsiteY395" fmla="*/ 2645699 h 3206031"/>
              <a:gd name="connsiteX396" fmla="*/ 1641078 w 4389120"/>
              <a:gd name="connsiteY396" fmla="*/ 2629463 h 3206031"/>
              <a:gd name="connsiteX397" fmla="*/ 1649818 w 4389120"/>
              <a:gd name="connsiteY397" fmla="*/ 2613243 h 3206031"/>
              <a:gd name="connsiteX398" fmla="*/ 1661046 w 4389120"/>
              <a:gd name="connsiteY398" fmla="*/ 2597023 h 3206031"/>
              <a:gd name="connsiteX399" fmla="*/ 1672289 w 4389120"/>
              <a:gd name="connsiteY399" fmla="*/ 2582047 h 3206031"/>
              <a:gd name="connsiteX400" fmla="*/ 1683518 w 4389120"/>
              <a:gd name="connsiteY400" fmla="*/ 2567071 h 3206031"/>
              <a:gd name="connsiteX401" fmla="*/ 1695990 w 4389120"/>
              <a:gd name="connsiteY401" fmla="*/ 2553339 h 3206031"/>
              <a:gd name="connsiteX402" fmla="*/ 1709722 w 4389120"/>
              <a:gd name="connsiteY402" fmla="*/ 2539622 h 3206031"/>
              <a:gd name="connsiteX403" fmla="*/ 1723454 w 4389120"/>
              <a:gd name="connsiteY403" fmla="*/ 2525891 h 3206031"/>
              <a:gd name="connsiteX404" fmla="*/ 1738430 w 4389120"/>
              <a:gd name="connsiteY404" fmla="*/ 2514662 h 3206031"/>
              <a:gd name="connsiteX405" fmla="*/ 1753406 w 4389120"/>
              <a:gd name="connsiteY405" fmla="*/ 2502175 h 3206031"/>
              <a:gd name="connsiteX406" fmla="*/ 1769626 w 4389120"/>
              <a:gd name="connsiteY406" fmla="*/ 2492191 h 3206031"/>
              <a:gd name="connsiteX407" fmla="*/ 1785846 w 4389120"/>
              <a:gd name="connsiteY407" fmla="*/ 2480963 h 3206031"/>
              <a:gd name="connsiteX408" fmla="*/ 1802066 w 4389120"/>
              <a:gd name="connsiteY408" fmla="*/ 2472223 h 3206031"/>
              <a:gd name="connsiteX409" fmla="*/ 1820790 w 4389120"/>
              <a:gd name="connsiteY409" fmla="*/ 2463483 h 3206031"/>
              <a:gd name="connsiteX410" fmla="*/ 1838270 w 4389120"/>
              <a:gd name="connsiteY410" fmla="*/ 2456003 h 3206031"/>
              <a:gd name="connsiteX411" fmla="*/ 1856978 w 4389120"/>
              <a:gd name="connsiteY411" fmla="*/ 2448507 h 3206031"/>
              <a:gd name="connsiteX412" fmla="*/ 1875702 w 4389120"/>
              <a:gd name="connsiteY412" fmla="*/ 2442271 h 3206031"/>
              <a:gd name="connsiteX413" fmla="*/ 1895670 w 4389120"/>
              <a:gd name="connsiteY413" fmla="*/ 2437279 h 3206031"/>
              <a:gd name="connsiteX414" fmla="*/ 1915638 w 4389120"/>
              <a:gd name="connsiteY414" fmla="*/ 2432287 h 3206031"/>
              <a:gd name="connsiteX415" fmla="*/ 1936850 w 4389120"/>
              <a:gd name="connsiteY415" fmla="*/ 2429798 h 3206031"/>
              <a:gd name="connsiteX416" fmla="*/ 1958062 w 4389120"/>
              <a:gd name="connsiteY416" fmla="*/ 2427295 h 3206031"/>
              <a:gd name="connsiteX417" fmla="*/ 1979290 w 4389120"/>
              <a:gd name="connsiteY417" fmla="*/ 2426051 h 3206031"/>
              <a:gd name="connsiteX418" fmla="*/ 1247969 w 4389120"/>
              <a:gd name="connsiteY418" fmla="*/ 2424806 h 3206031"/>
              <a:gd name="connsiteX419" fmla="*/ 1274173 w 4389120"/>
              <a:gd name="connsiteY419" fmla="*/ 2426051 h 3206031"/>
              <a:gd name="connsiteX420" fmla="*/ 1299133 w 4389120"/>
              <a:gd name="connsiteY420" fmla="*/ 2427295 h 3206031"/>
              <a:gd name="connsiteX421" fmla="*/ 1322849 w 4389120"/>
              <a:gd name="connsiteY421" fmla="*/ 2429798 h 3206031"/>
              <a:gd name="connsiteX422" fmla="*/ 1345321 w 4389120"/>
              <a:gd name="connsiteY422" fmla="*/ 2433546 h 3206031"/>
              <a:gd name="connsiteX423" fmla="*/ 1366533 w 4389120"/>
              <a:gd name="connsiteY423" fmla="*/ 2438538 h 3206031"/>
              <a:gd name="connsiteX424" fmla="*/ 1386501 w 4389120"/>
              <a:gd name="connsiteY424" fmla="*/ 2443530 h 3206031"/>
              <a:gd name="connsiteX425" fmla="*/ 1406469 w 4389120"/>
              <a:gd name="connsiteY425" fmla="*/ 2451011 h 3206031"/>
              <a:gd name="connsiteX426" fmla="*/ 1425177 w 4389120"/>
              <a:gd name="connsiteY426" fmla="*/ 2458491 h 3206031"/>
              <a:gd name="connsiteX427" fmla="*/ 1442657 w 4389120"/>
              <a:gd name="connsiteY427" fmla="*/ 2467231 h 3206031"/>
              <a:gd name="connsiteX428" fmla="*/ 1458877 w 4389120"/>
              <a:gd name="connsiteY428" fmla="*/ 2477215 h 3206031"/>
              <a:gd name="connsiteX429" fmla="*/ 1475097 w 4389120"/>
              <a:gd name="connsiteY429" fmla="*/ 2487199 h 3206031"/>
              <a:gd name="connsiteX430" fmla="*/ 1491333 w 4389120"/>
              <a:gd name="connsiteY430" fmla="*/ 2498427 h 3206031"/>
              <a:gd name="connsiteX431" fmla="*/ 1506309 w 4389120"/>
              <a:gd name="connsiteY431" fmla="*/ 2509670 h 3206031"/>
              <a:gd name="connsiteX432" fmla="*/ 1520025 w 4389120"/>
              <a:gd name="connsiteY432" fmla="*/ 2523387 h 3206031"/>
              <a:gd name="connsiteX433" fmla="*/ 1533757 w 4389120"/>
              <a:gd name="connsiteY433" fmla="*/ 2537119 h 3206031"/>
              <a:gd name="connsiteX434" fmla="*/ 1547489 w 4389120"/>
              <a:gd name="connsiteY434" fmla="*/ 2550851 h 3206031"/>
              <a:gd name="connsiteX435" fmla="*/ 1417697 w 4389120"/>
              <a:gd name="connsiteY435" fmla="*/ 2690627 h 3206031"/>
              <a:gd name="connsiteX436" fmla="*/ 1400233 w 4389120"/>
              <a:gd name="connsiteY436" fmla="*/ 2673147 h 3206031"/>
              <a:gd name="connsiteX437" fmla="*/ 1381509 w 4389120"/>
              <a:gd name="connsiteY437" fmla="*/ 2656927 h 3206031"/>
              <a:gd name="connsiteX438" fmla="*/ 1362785 w 4389120"/>
              <a:gd name="connsiteY438" fmla="*/ 2641951 h 3206031"/>
              <a:gd name="connsiteX439" fmla="*/ 1342817 w 4389120"/>
              <a:gd name="connsiteY439" fmla="*/ 2630723 h 3206031"/>
              <a:gd name="connsiteX440" fmla="*/ 1321605 w 4389120"/>
              <a:gd name="connsiteY440" fmla="*/ 2620739 h 3206031"/>
              <a:gd name="connsiteX441" fmla="*/ 1310377 w 4389120"/>
              <a:gd name="connsiteY441" fmla="*/ 2616991 h 3206031"/>
              <a:gd name="connsiteX442" fmla="*/ 1299133 w 4389120"/>
              <a:gd name="connsiteY442" fmla="*/ 2614487 h 3206031"/>
              <a:gd name="connsiteX443" fmla="*/ 1286661 w 4389120"/>
              <a:gd name="connsiteY443" fmla="*/ 2611999 h 3206031"/>
              <a:gd name="connsiteX444" fmla="*/ 1274173 w 4389120"/>
              <a:gd name="connsiteY444" fmla="*/ 2609495 h 3206031"/>
              <a:gd name="connsiteX445" fmla="*/ 1260457 w 4389120"/>
              <a:gd name="connsiteY445" fmla="*/ 2608251 h 3206031"/>
              <a:gd name="connsiteX446" fmla="*/ 1246725 w 4389120"/>
              <a:gd name="connsiteY446" fmla="*/ 2608251 h 3206031"/>
              <a:gd name="connsiteX447" fmla="*/ 1226757 w 4389120"/>
              <a:gd name="connsiteY447" fmla="*/ 2609495 h 3206031"/>
              <a:gd name="connsiteX448" fmla="*/ 1208033 w 4389120"/>
              <a:gd name="connsiteY448" fmla="*/ 2611999 h 3206031"/>
              <a:gd name="connsiteX449" fmla="*/ 1190569 w 4389120"/>
              <a:gd name="connsiteY449" fmla="*/ 2616991 h 3206031"/>
              <a:gd name="connsiteX450" fmla="*/ 1173089 w 4389120"/>
              <a:gd name="connsiteY450" fmla="*/ 2624471 h 3206031"/>
              <a:gd name="connsiteX451" fmla="*/ 1158113 w 4389120"/>
              <a:gd name="connsiteY451" fmla="*/ 2633211 h 3206031"/>
              <a:gd name="connsiteX452" fmla="*/ 1143137 w 4389120"/>
              <a:gd name="connsiteY452" fmla="*/ 2643195 h 3206031"/>
              <a:gd name="connsiteX453" fmla="*/ 1128161 w 4389120"/>
              <a:gd name="connsiteY453" fmla="*/ 2655683 h 3206031"/>
              <a:gd name="connsiteX454" fmla="*/ 1115689 w 4389120"/>
              <a:gd name="connsiteY454" fmla="*/ 2669399 h 3206031"/>
              <a:gd name="connsiteX455" fmla="*/ 1104461 w 4389120"/>
              <a:gd name="connsiteY455" fmla="*/ 2683131 h 3206031"/>
              <a:gd name="connsiteX456" fmla="*/ 1094477 w 4389120"/>
              <a:gd name="connsiteY456" fmla="*/ 2699351 h 3206031"/>
              <a:gd name="connsiteX457" fmla="*/ 1085737 w 4389120"/>
              <a:gd name="connsiteY457" fmla="*/ 2715587 h 3206031"/>
              <a:gd name="connsiteX458" fmla="*/ 1078241 w 4389120"/>
              <a:gd name="connsiteY458" fmla="*/ 2734295 h 3206031"/>
              <a:gd name="connsiteX459" fmla="*/ 1073249 w 4389120"/>
              <a:gd name="connsiteY459" fmla="*/ 2753019 h 3206031"/>
              <a:gd name="connsiteX460" fmla="*/ 1068257 w 4389120"/>
              <a:gd name="connsiteY460" fmla="*/ 2771743 h 3206031"/>
              <a:gd name="connsiteX461" fmla="*/ 1065769 w 4389120"/>
              <a:gd name="connsiteY461" fmla="*/ 2791711 h 3206031"/>
              <a:gd name="connsiteX462" fmla="*/ 1064525 w 4389120"/>
              <a:gd name="connsiteY462" fmla="*/ 2812923 h 3206031"/>
              <a:gd name="connsiteX463" fmla="*/ 1064525 w 4389120"/>
              <a:gd name="connsiteY463" fmla="*/ 2815411 h 3206031"/>
              <a:gd name="connsiteX464" fmla="*/ 1065769 w 4389120"/>
              <a:gd name="connsiteY464" fmla="*/ 2836639 h 3206031"/>
              <a:gd name="connsiteX465" fmla="*/ 1068257 w 4389120"/>
              <a:gd name="connsiteY465" fmla="*/ 2856607 h 3206031"/>
              <a:gd name="connsiteX466" fmla="*/ 1073249 w 4389120"/>
              <a:gd name="connsiteY466" fmla="*/ 2876575 h 3206031"/>
              <a:gd name="connsiteX467" fmla="*/ 1078241 w 4389120"/>
              <a:gd name="connsiteY467" fmla="*/ 2896543 h 3206031"/>
              <a:gd name="connsiteX468" fmla="*/ 1085737 w 4389120"/>
              <a:gd name="connsiteY468" fmla="*/ 2914007 h 3206031"/>
              <a:gd name="connsiteX469" fmla="*/ 1094477 w 4389120"/>
              <a:gd name="connsiteY469" fmla="*/ 2931471 h 3206031"/>
              <a:gd name="connsiteX470" fmla="*/ 1104461 w 4389120"/>
              <a:gd name="connsiteY470" fmla="*/ 2947707 h 3206031"/>
              <a:gd name="connsiteX471" fmla="*/ 1116933 w 4389120"/>
              <a:gd name="connsiteY471" fmla="*/ 2961423 h 3206031"/>
              <a:gd name="connsiteX472" fmla="*/ 1129421 w 4389120"/>
              <a:gd name="connsiteY472" fmla="*/ 2975155 h 3206031"/>
              <a:gd name="connsiteX473" fmla="*/ 1144397 w 4389120"/>
              <a:gd name="connsiteY473" fmla="*/ 2987643 h 3206031"/>
              <a:gd name="connsiteX474" fmla="*/ 1159373 w 4389120"/>
              <a:gd name="connsiteY474" fmla="*/ 2997627 h 3206031"/>
              <a:gd name="connsiteX475" fmla="*/ 1176837 w 4389120"/>
              <a:gd name="connsiteY475" fmla="*/ 3006351 h 3206031"/>
              <a:gd name="connsiteX476" fmla="*/ 1194317 w 4389120"/>
              <a:gd name="connsiteY476" fmla="*/ 3012603 h 3206031"/>
              <a:gd name="connsiteX477" fmla="*/ 1214285 w 4389120"/>
              <a:gd name="connsiteY477" fmla="*/ 3017595 h 3206031"/>
              <a:gd name="connsiteX478" fmla="*/ 1234237 w 4389120"/>
              <a:gd name="connsiteY478" fmla="*/ 3021327 h 3206031"/>
              <a:gd name="connsiteX479" fmla="*/ 1255465 w 4389120"/>
              <a:gd name="connsiteY479" fmla="*/ 3022587 h 3206031"/>
              <a:gd name="connsiteX480" fmla="*/ 1281669 w 4389120"/>
              <a:gd name="connsiteY480" fmla="*/ 3021327 h 3206031"/>
              <a:gd name="connsiteX481" fmla="*/ 1305385 w 4389120"/>
              <a:gd name="connsiteY481" fmla="*/ 3016335 h 3206031"/>
              <a:gd name="connsiteX482" fmla="*/ 1327841 w 4389120"/>
              <a:gd name="connsiteY482" fmla="*/ 3010099 h 3206031"/>
              <a:gd name="connsiteX483" fmla="*/ 1349053 w 4389120"/>
              <a:gd name="connsiteY483" fmla="*/ 3001359 h 3206031"/>
              <a:gd name="connsiteX484" fmla="*/ 1369021 w 4389120"/>
              <a:gd name="connsiteY484" fmla="*/ 2988887 h 3206031"/>
              <a:gd name="connsiteX485" fmla="*/ 1388989 w 4389120"/>
              <a:gd name="connsiteY485" fmla="*/ 2975155 h 3206031"/>
              <a:gd name="connsiteX486" fmla="*/ 1407713 w 4389120"/>
              <a:gd name="connsiteY486" fmla="*/ 2960179 h 3206031"/>
              <a:gd name="connsiteX487" fmla="*/ 1427681 w 4389120"/>
              <a:gd name="connsiteY487" fmla="*/ 2942715 h 3206031"/>
              <a:gd name="connsiteX488" fmla="*/ 1551237 w 4389120"/>
              <a:gd name="connsiteY488" fmla="*/ 3068759 h 3206031"/>
              <a:gd name="connsiteX489" fmla="*/ 1523773 w 4389120"/>
              <a:gd name="connsiteY489" fmla="*/ 3097451 h 3206031"/>
              <a:gd name="connsiteX490" fmla="*/ 1508797 w 4389120"/>
              <a:gd name="connsiteY490" fmla="*/ 3111183 h 3206031"/>
              <a:gd name="connsiteX491" fmla="*/ 1493821 w 4389120"/>
              <a:gd name="connsiteY491" fmla="*/ 3123671 h 3206031"/>
              <a:gd name="connsiteX492" fmla="*/ 1478845 w 4389120"/>
              <a:gd name="connsiteY492" fmla="*/ 3136143 h 3206031"/>
              <a:gd name="connsiteX493" fmla="*/ 1462625 w 4389120"/>
              <a:gd name="connsiteY493" fmla="*/ 3147371 h 3206031"/>
              <a:gd name="connsiteX494" fmla="*/ 1445145 w 4389120"/>
              <a:gd name="connsiteY494" fmla="*/ 3157355 h 3206031"/>
              <a:gd name="connsiteX495" fmla="*/ 1427681 w 4389120"/>
              <a:gd name="connsiteY495" fmla="*/ 3167339 h 3206031"/>
              <a:gd name="connsiteX496" fmla="*/ 1408957 w 4389120"/>
              <a:gd name="connsiteY496" fmla="*/ 3176079 h 3206031"/>
              <a:gd name="connsiteX497" fmla="*/ 1388989 w 4389120"/>
              <a:gd name="connsiteY497" fmla="*/ 3183575 h 3206031"/>
              <a:gd name="connsiteX498" fmla="*/ 1367777 w 4389120"/>
              <a:gd name="connsiteY498" fmla="*/ 3189811 h 3206031"/>
              <a:gd name="connsiteX499" fmla="*/ 1346565 w 4389120"/>
              <a:gd name="connsiteY499" fmla="*/ 3194803 h 3206031"/>
              <a:gd name="connsiteX500" fmla="*/ 1322849 w 4389120"/>
              <a:gd name="connsiteY500" fmla="*/ 3199795 h 3206031"/>
              <a:gd name="connsiteX501" fmla="*/ 1299133 w 4389120"/>
              <a:gd name="connsiteY501" fmla="*/ 3203543 h 3206031"/>
              <a:gd name="connsiteX502" fmla="*/ 1272929 w 4389120"/>
              <a:gd name="connsiteY502" fmla="*/ 3204787 h 3206031"/>
              <a:gd name="connsiteX503" fmla="*/ 1245481 w 4389120"/>
              <a:gd name="connsiteY503" fmla="*/ 3206031 h 3206031"/>
              <a:gd name="connsiteX504" fmla="*/ 1224269 w 4389120"/>
              <a:gd name="connsiteY504" fmla="*/ 3204787 h 3206031"/>
              <a:gd name="connsiteX505" fmla="*/ 1204301 w 4389120"/>
              <a:gd name="connsiteY505" fmla="*/ 3203543 h 3206031"/>
              <a:gd name="connsiteX506" fmla="*/ 1184333 w 4389120"/>
              <a:gd name="connsiteY506" fmla="*/ 3201039 h 3206031"/>
              <a:gd name="connsiteX507" fmla="*/ 1164365 w 4389120"/>
              <a:gd name="connsiteY507" fmla="*/ 3197291 h 3206031"/>
              <a:gd name="connsiteX508" fmla="*/ 1144397 w 4389120"/>
              <a:gd name="connsiteY508" fmla="*/ 3193559 h 3206031"/>
              <a:gd name="connsiteX509" fmla="*/ 1125673 w 4389120"/>
              <a:gd name="connsiteY509" fmla="*/ 3188567 h 3206031"/>
              <a:gd name="connsiteX510" fmla="*/ 1106949 w 4389120"/>
              <a:gd name="connsiteY510" fmla="*/ 3182315 h 3206031"/>
              <a:gd name="connsiteX511" fmla="*/ 1089485 w 4389120"/>
              <a:gd name="connsiteY511" fmla="*/ 3174835 h 3206031"/>
              <a:gd name="connsiteX512" fmla="*/ 1072005 w 4389120"/>
              <a:gd name="connsiteY512" fmla="*/ 3167339 h 3206031"/>
              <a:gd name="connsiteX513" fmla="*/ 1055785 w 4389120"/>
              <a:gd name="connsiteY513" fmla="*/ 3158615 h 3206031"/>
              <a:gd name="connsiteX514" fmla="*/ 1038321 w 4389120"/>
              <a:gd name="connsiteY514" fmla="*/ 3149875 h 3206031"/>
              <a:gd name="connsiteX515" fmla="*/ 1023345 w 4389120"/>
              <a:gd name="connsiteY515" fmla="*/ 3139891 h 3206031"/>
              <a:gd name="connsiteX516" fmla="*/ 1008369 w 4389120"/>
              <a:gd name="connsiteY516" fmla="*/ 3128663 h 3206031"/>
              <a:gd name="connsiteX517" fmla="*/ 993393 w 4389120"/>
              <a:gd name="connsiteY517" fmla="*/ 3117419 h 3206031"/>
              <a:gd name="connsiteX518" fmla="*/ 979661 w 4389120"/>
              <a:gd name="connsiteY518" fmla="*/ 3104947 h 3206031"/>
              <a:gd name="connsiteX519" fmla="*/ 965929 w 4389120"/>
              <a:gd name="connsiteY519" fmla="*/ 3092459 h 3206031"/>
              <a:gd name="connsiteX520" fmla="*/ 953457 w 4389120"/>
              <a:gd name="connsiteY520" fmla="*/ 3078743 h 3206031"/>
              <a:gd name="connsiteX521" fmla="*/ 940969 w 4389120"/>
              <a:gd name="connsiteY521" fmla="*/ 3065011 h 3206031"/>
              <a:gd name="connsiteX522" fmla="*/ 929741 w 4389120"/>
              <a:gd name="connsiteY522" fmla="*/ 3050035 h 3206031"/>
              <a:gd name="connsiteX523" fmla="*/ 919757 w 4389120"/>
              <a:gd name="connsiteY523" fmla="*/ 3035059 h 3206031"/>
              <a:gd name="connsiteX524" fmla="*/ 909773 w 4389120"/>
              <a:gd name="connsiteY524" fmla="*/ 3018839 h 3206031"/>
              <a:gd name="connsiteX525" fmla="*/ 899789 w 4389120"/>
              <a:gd name="connsiteY525" fmla="*/ 3002619 h 3206031"/>
              <a:gd name="connsiteX526" fmla="*/ 892293 w 4389120"/>
              <a:gd name="connsiteY526" fmla="*/ 2986383 h 3206031"/>
              <a:gd name="connsiteX527" fmla="*/ 884813 w 4389120"/>
              <a:gd name="connsiteY527" fmla="*/ 2968919 h 3206031"/>
              <a:gd name="connsiteX528" fmla="*/ 877333 w 4389120"/>
              <a:gd name="connsiteY528" fmla="*/ 2951439 h 3206031"/>
              <a:gd name="connsiteX529" fmla="*/ 872341 w 4389120"/>
              <a:gd name="connsiteY529" fmla="*/ 2932731 h 3206031"/>
              <a:gd name="connsiteX530" fmla="*/ 867349 w 4389120"/>
              <a:gd name="connsiteY530" fmla="*/ 2915251 h 3206031"/>
              <a:gd name="connsiteX531" fmla="*/ 862357 w 4389120"/>
              <a:gd name="connsiteY531" fmla="*/ 2896543 h 3206031"/>
              <a:gd name="connsiteX532" fmla="*/ 859853 w 4389120"/>
              <a:gd name="connsiteY532" fmla="*/ 2876575 h 3206031"/>
              <a:gd name="connsiteX533" fmla="*/ 857365 w 4389120"/>
              <a:gd name="connsiteY533" fmla="*/ 2857851 h 3206031"/>
              <a:gd name="connsiteX534" fmla="*/ 856105 w 4389120"/>
              <a:gd name="connsiteY534" fmla="*/ 2837883 h 3206031"/>
              <a:gd name="connsiteX535" fmla="*/ 854861 w 4389120"/>
              <a:gd name="connsiteY535" fmla="*/ 2817915 h 3206031"/>
              <a:gd name="connsiteX536" fmla="*/ 854861 w 4389120"/>
              <a:gd name="connsiteY536" fmla="*/ 2815411 h 3206031"/>
              <a:gd name="connsiteX537" fmla="*/ 856105 w 4389120"/>
              <a:gd name="connsiteY537" fmla="*/ 2795443 h 3206031"/>
              <a:gd name="connsiteX538" fmla="*/ 857365 w 4389120"/>
              <a:gd name="connsiteY538" fmla="*/ 2775475 h 3206031"/>
              <a:gd name="connsiteX539" fmla="*/ 859853 w 4389120"/>
              <a:gd name="connsiteY539" fmla="*/ 2756767 h 3206031"/>
              <a:gd name="connsiteX540" fmla="*/ 862357 w 4389120"/>
              <a:gd name="connsiteY540" fmla="*/ 2736799 h 3206031"/>
              <a:gd name="connsiteX541" fmla="*/ 867349 w 4389120"/>
              <a:gd name="connsiteY541" fmla="*/ 2718075 h 3206031"/>
              <a:gd name="connsiteX542" fmla="*/ 872341 w 4389120"/>
              <a:gd name="connsiteY542" fmla="*/ 2699351 h 3206031"/>
              <a:gd name="connsiteX543" fmla="*/ 877333 w 4389120"/>
              <a:gd name="connsiteY543" fmla="*/ 2681887 h 3206031"/>
              <a:gd name="connsiteX544" fmla="*/ 884813 w 4389120"/>
              <a:gd name="connsiteY544" fmla="*/ 2664407 h 3206031"/>
              <a:gd name="connsiteX545" fmla="*/ 892293 w 4389120"/>
              <a:gd name="connsiteY545" fmla="*/ 2646943 h 3206031"/>
              <a:gd name="connsiteX546" fmla="*/ 899789 w 4389120"/>
              <a:gd name="connsiteY546" fmla="*/ 2629463 h 3206031"/>
              <a:gd name="connsiteX547" fmla="*/ 909773 w 4389120"/>
              <a:gd name="connsiteY547" fmla="*/ 2613243 h 3206031"/>
              <a:gd name="connsiteX548" fmla="*/ 918513 w 4389120"/>
              <a:gd name="connsiteY548" fmla="*/ 2598267 h 3206031"/>
              <a:gd name="connsiteX549" fmla="*/ 929741 w 4389120"/>
              <a:gd name="connsiteY549" fmla="*/ 2582047 h 3206031"/>
              <a:gd name="connsiteX550" fmla="*/ 940969 w 4389120"/>
              <a:gd name="connsiteY550" fmla="*/ 2567071 h 3206031"/>
              <a:gd name="connsiteX551" fmla="*/ 953457 w 4389120"/>
              <a:gd name="connsiteY551" fmla="*/ 2553339 h 3206031"/>
              <a:gd name="connsiteX552" fmla="*/ 965929 w 4389120"/>
              <a:gd name="connsiteY552" fmla="*/ 2539622 h 3206031"/>
              <a:gd name="connsiteX553" fmla="*/ 979661 w 4389120"/>
              <a:gd name="connsiteY553" fmla="*/ 2527135 h 3206031"/>
              <a:gd name="connsiteX554" fmla="*/ 993393 w 4389120"/>
              <a:gd name="connsiteY554" fmla="*/ 2514662 h 3206031"/>
              <a:gd name="connsiteX555" fmla="*/ 1008369 w 4389120"/>
              <a:gd name="connsiteY555" fmla="*/ 2503419 h 3206031"/>
              <a:gd name="connsiteX556" fmla="*/ 1023345 w 4389120"/>
              <a:gd name="connsiteY556" fmla="*/ 2492191 h 3206031"/>
              <a:gd name="connsiteX557" fmla="*/ 1039565 w 4389120"/>
              <a:gd name="connsiteY557" fmla="*/ 2482207 h 3206031"/>
              <a:gd name="connsiteX558" fmla="*/ 1055785 w 4389120"/>
              <a:gd name="connsiteY558" fmla="*/ 2472223 h 3206031"/>
              <a:gd name="connsiteX559" fmla="*/ 1072005 w 4389120"/>
              <a:gd name="connsiteY559" fmla="*/ 2463483 h 3206031"/>
              <a:gd name="connsiteX560" fmla="*/ 1089485 w 4389120"/>
              <a:gd name="connsiteY560" fmla="*/ 2456003 h 3206031"/>
              <a:gd name="connsiteX561" fmla="*/ 1108193 w 4389120"/>
              <a:gd name="connsiteY561" fmla="*/ 2448507 h 3206031"/>
              <a:gd name="connsiteX562" fmla="*/ 1126917 w 4389120"/>
              <a:gd name="connsiteY562" fmla="*/ 2442271 h 3206031"/>
              <a:gd name="connsiteX563" fmla="*/ 1145641 w 4389120"/>
              <a:gd name="connsiteY563" fmla="*/ 2437279 h 3206031"/>
              <a:gd name="connsiteX564" fmla="*/ 1165609 w 4389120"/>
              <a:gd name="connsiteY564" fmla="*/ 2433546 h 3206031"/>
              <a:gd name="connsiteX565" fmla="*/ 1185577 w 4389120"/>
              <a:gd name="connsiteY565" fmla="*/ 2429798 h 3206031"/>
              <a:gd name="connsiteX566" fmla="*/ 1205545 w 4389120"/>
              <a:gd name="connsiteY566" fmla="*/ 2427295 h 3206031"/>
              <a:gd name="connsiteX567" fmla="*/ 1226757 w 4389120"/>
              <a:gd name="connsiteY567" fmla="*/ 2426051 h 3206031"/>
              <a:gd name="connsiteX568" fmla="*/ 3298391 w 4389120"/>
              <a:gd name="connsiteY568" fmla="*/ 2247597 h 3206031"/>
              <a:gd name="connsiteX569" fmla="*/ 3510544 w 4389120"/>
              <a:gd name="connsiteY569" fmla="*/ 2247597 h 3206031"/>
              <a:gd name="connsiteX570" fmla="*/ 3510544 w 4389120"/>
              <a:gd name="connsiteY570" fmla="*/ 2438538 h 3206031"/>
              <a:gd name="connsiteX571" fmla="*/ 3686508 w 4389120"/>
              <a:gd name="connsiteY571" fmla="*/ 2438538 h 3206031"/>
              <a:gd name="connsiteX572" fmla="*/ 3686508 w 4389120"/>
              <a:gd name="connsiteY572" fmla="*/ 2620738 h 3206031"/>
              <a:gd name="connsiteX573" fmla="*/ 3510544 w 4389120"/>
              <a:gd name="connsiteY573" fmla="*/ 2620738 h 3206031"/>
              <a:gd name="connsiteX574" fmla="*/ 3510544 w 4389120"/>
              <a:gd name="connsiteY574" fmla="*/ 2941455 h 3206031"/>
              <a:gd name="connsiteX575" fmla="*/ 3511803 w 4389120"/>
              <a:gd name="connsiteY575" fmla="*/ 2958934 h 3206031"/>
              <a:gd name="connsiteX576" fmla="*/ 3514291 w 4389120"/>
              <a:gd name="connsiteY576" fmla="*/ 2972666 h 3206031"/>
              <a:gd name="connsiteX577" fmla="*/ 3520528 w 4389120"/>
              <a:gd name="connsiteY577" fmla="*/ 2985139 h 3206031"/>
              <a:gd name="connsiteX578" fmla="*/ 3523031 w 4389120"/>
              <a:gd name="connsiteY578" fmla="*/ 2991375 h 3206031"/>
              <a:gd name="connsiteX579" fmla="*/ 3526764 w 4389120"/>
              <a:gd name="connsiteY579" fmla="*/ 2996367 h 3206031"/>
              <a:gd name="connsiteX580" fmla="*/ 3531756 w 4389120"/>
              <a:gd name="connsiteY580" fmla="*/ 3000115 h 3206031"/>
              <a:gd name="connsiteX581" fmla="*/ 3536748 w 4389120"/>
              <a:gd name="connsiteY581" fmla="*/ 3003862 h 3206031"/>
              <a:gd name="connsiteX582" fmla="*/ 3542999 w 4389120"/>
              <a:gd name="connsiteY582" fmla="*/ 3006351 h 3206031"/>
              <a:gd name="connsiteX583" fmla="*/ 3549236 w 4389120"/>
              <a:gd name="connsiteY583" fmla="*/ 3008854 h 3206031"/>
              <a:gd name="connsiteX584" fmla="*/ 3562967 w 4389120"/>
              <a:gd name="connsiteY584" fmla="*/ 3012602 h 3206031"/>
              <a:gd name="connsiteX585" fmla="*/ 3579188 w 4389120"/>
              <a:gd name="connsiteY585" fmla="*/ 3013846 h 3206031"/>
              <a:gd name="connsiteX586" fmla="*/ 3594164 w 4389120"/>
              <a:gd name="connsiteY586" fmla="*/ 3013846 h 3206031"/>
              <a:gd name="connsiteX587" fmla="*/ 3607895 w 4389120"/>
              <a:gd name="connsiteY587" fmla="*/ 3012602 h 3206031"/>
              <a:gd name="connsiteX588" fmla="*/ 3621612 w 4389120"/>
              <a:gd name="connsiteY588" fmla="*/ 3010099 h 3206031"/>
              <a:gd name="connsiteX589" fmla="*/ 3635344 w 4389120"/>
              <a:gd name="connsiteY589" fmla="*/ 3006351 h 3206031"/>
              <a:gd name="connsiteX590" fmla="*/ 3647831 w 4389120"/>
              <a:gd name="connsiteY590" fmla="*/ 3002618 h 3206031"/>
              <a:gd name="connsiteX591" fmla="*/ 3660304 w 4389120"/>
              <a:gd name="connsiteY591" fmla="*/ 2998870 h 3206031"/>
              <a:gd name="connsiteX592" fmla="*/ 3672791 w 4389120"/>
              <a:gd name="connsiteY592" fmla="*/ 2993878 h 3206031"/>
              <a:gd name="connsiteX593" fmla="*/ 3684020 w 4389120"/>
              <a:gd name="connsiteY593" fmla="*/ 2987642 h 3206031"/>
              <a:gd name="connsiteX594" fmla="*/ 3684020 w 4389120"/>
              <a:gd name="connsiteY594" fmla="*/ 3158614 h 3206031"/>
              <a:gd name="connsiteX595" fmla="*/ 3666540 w 4389120"/>
              <a:gd name="connsiteY595" fmla="*/ 3167339 h 3206031"/>
              <a:gd name="connsiteX596" fmla="*/ 3649076 w 4389120"/>
              <a:gd name="connsiteY596" fmla="*/ 3176079 h 3206031"/>
              <a:gd name="connsiteX597" fmla="*/ 3630352 w 4389120"/>
              <a:gd name="connsiteY597" fmla="*/ 3183574 h 3206031"/>
              <a:gd name="connsiteX598" fmla="*/ 3610384 w 4389120"/>
              <a:gd name="connsiteY598" fmla="*/ 3189811 h 3206031"/>
              <a:gd name="connsiteX599" fmla="*/ 3589172 w 4389120"/>
              <a:gd name="connsiteY599" fmla="*/ 3194803 h 3206031"/>
              <a:gd name="connsiteX600" fmla="*/ 3566700 w 4389120"/>
              <a:gd name="connsiteY600" fmla="*/ 3198550 h 3206031"/>
              <a:gd name="connsiteX601" fmla="*/ 3541740 w 4389120"/>
              <a:gd name="connsiteY601" fmla="*/ 3201039 h 3206031"/>
              <a:gd name="connsiteX602" fmla="*/ 3516780 w 4389120"/>
              <a:gd name="connsiteY602" fmla="*/ 3201039 h 3206031"/>
              <a:gd name="connsiteX603" fmla="*/ 3493079 w 4389120"/>
              <a:gd name="connsiteY603" fmla="*/ 3201039 h 3206031"/>
              <a:gd name="connsiteX604" fmla="*/ 3469363 w 4389120"/>
              <a:gd name="connsiteY604" fmla="*/ 3198550 h 3206031"/>
              <a:gd name="connsiteX605" fmla="*/ 3448151 w 4389120"/>
              <a:gd name="connsiteY605" fmla="*/ 3196047 h 3206031"/>
              <a:gd name="connsiteX606" fmla="*/ 3426939 w 4389120"/>
              <a:gd name="connsiteY606" fmla="*/ 3191055 h 3206031"/>
              <a:gd name="connsiteX607" fmla="*/ 3408215 w 4389120"/>
              <a:gd name="connsiteY607" fmla="*/ 3183574 h 3206031"/>
              <a:gd name="connsiteX608" fmla="*/ 3390736 w 4389120"/>
              <a:gd name="connsiteY608" fmla="*/ 3176079 h 3206031"/>
              <a:gd name="connsiteX609" fmla="*/ 3373271 w 4389120"/>
              <a:gd name="connsiteY609" fmla="*/ 3166095 h 3206031"/>
              <a:gd name="connsiteX610" fmla="*/ 3358295 w 4389120"/>
              <a:gd name="connsiteY610" fmla="*/ 3153622 h 3206031"/>
              <a:gd name="connsiteX611" fmla="*/ 3344563 w 4389120"/>
              <a:gd name="connsiteY611" fmla="*/ 3139891 h 3206031"/>
              <a:gd name="connsiteX612" fmla="*/ 3333335 w 4389120"/>
              <a:gd name="connsiteY612" fmla="*/ 3123670 h 3206031"/>
              <a:gd name="connsiteX613" fmla="*/ 3322107 w 4389120"/>
              <a:gd name="connsiteY613" fmla="*/ 3104947 h 3206031"/>
              <a:gd name="connsiteX614" fmla="*/ 3314611 w 4389120"/>
              <a:gd name="connsiteY614" fmla="*/ 3084979 h 3206031"/>
              <a:gd name="connsiteX615" fmla="*/ 3307131 w 4389120"/>
              <a:gd name="connsiteY615" fmla="*/ 3061263 h 3206031"/>
              <a:gd name="connsiteX616" fmla="*/ 3302139 w 4389120"/>
              <a:gd name="connsiteY616" fmla="*/ 3035059 h 3206031"/>
              <a:gd name="connsiteX617" fmla="*/ 3299635 w 4389120"/>
              <a:gd name="connsiteY617" fmla="*/ 3007610 h 3206031"/>
              <a:gd name="connsiteX618" fmla="*/ 3298391 w 4389120"/>
              <a:gd name="connsiteY618" fmla="*/ 2976399 h 3206031"/>
              <a:gd name="connsiteX619" fmla="*/ 381880 w 4389120"/>
              <a:gd name="connsiteY619" fmla="*/ 2195174 h 3206031"/>
              <a:gd name="connsiteX620" fmla="*/ 408084 w 4389120"/>
              <a:gd name="connsiteY620" fmla="*/ 2196418 h 3206031"/>
              <a:gd name="connsiteX621" fmla="*/ 434288 w 4389120"/>
              <a:gd name="connsiteY621" fmla="*/ 2197678 h 3206031"/>
              <a:gd name="connsiteX622" fmla="*/ 459248 w 4389120"/>
              <a:gd name="connsiteY622" fmla="*/ 2200166 h 3206031"/>
              <a:gd name="connsiteX623" fmla="*/ 484208 w 4389120"/>
              <a:gd name="connsiteY623" fmla="*/ 2203914 h 3206031"/>
              <a:gd name="connsiteX624" fmla="*/ 509168 w 4389120"/>
              <a:gd name="connsiteY624" fmla="*/ 2208906 h 3206031"/>
              <a:gd name="connsiteX625" fmla="*/ 532884 w 4389120"/>
              <a:gd name="connsiteY625" fmla="*/ 2213898 h 3206031"/>
              <a:gd name="connsiteX626" fmla="*/ 556600 w 4389120"/>
              <a:gd name="connsiteY626" fmla="*/ 2220134 h 3206031"/>
              <a:gd name="connsiteX627" fmla="*/ 580301 w 4389120"/>
              <a:gd name="connsiteY627" fmla="*/ 2227630 h 3206031"/>
              <a:gd name="connsiteX628" fmla="*/ 602772 w 4389120"/>
              <a:gd name="connsiteY628" fmla="*/ 2236354 h 3206031"/>
              <a:gd name="connsiteX629" fmla="*/ 623984 w 4389120"/>
              <a:gd name="connsiteY629" fmla="*/ 2245094 h 3206031"/>
              <a:gd name="connsiteX630" fmla="*/ 646456 w 4389120"/>
              <a:gd name="connsiteY630" fmla="*/ 2256322 h 3206031"/>
              <a:gd name="connsiteX631" fmla="*/ 666424 w 4389120"/>
              <a:gd name="connsiteY631" fmla="*/ 2267566 h 3206031"/>
              <a:gd name="connsiteX632" fmla="*/ 687636 w 4389120"/>
              <a:gd name="connsiteY632" fmla="*/ 2278794 h 3206031"/>
              <a:gd name="connsiteX633" fmla="*/ 707604 w 4389120"/>
              <a:gd name="connsiteY633" fmla="*/ 2291266 h 3206031"/>
              <a:gd name="connsiteX634" fmla="*/ 726313 w 4389120"/>
              <a:gd name="connsiteY634" fmla="*/ 2304998 h 3206031"/>
              <a:gd name="connsiteX635" fmla="*/ 745036 w 4389120"/>
              <a:gd name="connsiteY635" fmla="*/ 2319974 h 3206031"/>
              <a:gd name="connsiteX636" fmla="*/ 633968 w 4389120"/>
              <a:gd name="connsiteY636" fmla="*/ 2482206 h 3206031"/>
              <a:gd name="connsiteX637" fmla="*/ 601528 w 4389120"/>
              <a:gd name="connsiteY637" fmla="*/ 2460994 h 3206031"/>
              <a:gd name="connsiteX638" fmla="*/ 569072 w 4389120"/>
              <a:gd name="connsiteY638" fmla="*/ 2442270 h 3206031"/>
              <a:gd name="connsiteX639" fmla="*/ 536632 w 4389120"/>
              <a:gd name="connsiteY639" fmla="*/ 2424806 h 3206031"/>
              <a:gd name="connsiteX640" fmla="*/ 504176 w 4389120"/>
              <a:gd name="connsiteY640" fmla="*/ 2411074 h 3206031"/>
              <a:gd name="connsiteX641" fmla="*/ 472980 w 4389120"/>
              <a:gd name="connsiteY641" fmla="*/ 2401090 h 3206031"/>
              <a:gd name="connsiteX642" fmla="*/ 441784 w 4389120"/>
              <a:gd name="connsiteY642" fmla="*/ 2392350 h 3206031"/>
              <a:gd name="connsiteX643" fmla="*/ 425564 w 4389120"/>
              <a:gd name="connsiteY643" fmla="*/ 2389862 h 3206031"/>
              <a:gd name="connsiteX644" fmla="*/ 410588 w 4389120"/>
              <a:gd name="connsiteY644" fmla="*/ 2387358 h 3206031"/>
              <a:gd name="connsiteX645" fmla="*/ 394352 w 4389120"/>
              <a:gd name="connsiteY645" fmla="*/ 2386114 h 3206031"/>
              <a:gd name="connsiteX646" fmla="*/ 379376 w 4389120"/>
              <a:gd name="connsiteY646" fmla="*/ 2386114 h 3206031"/>
              <a:gd name="connsiteX647" fmla="*/ 364400 w 4389120"/>
              <a:gd name="connsiteY647" fmla="*/ 2386114 h 3206031"/>
              <a:gd name="connsiteX648" fmla="*/ 349440 w 4389120"/>
              <a:gd name="connsiteY648" fmla="*/ 2387358 h 3206031"/>
              <a:gd name="connsiteX649" fmla="*/ 336952 w 4389120"/>
              <a:gd name="connsiteY649" fmla="*/ 2389862 h 3206031"/>
              <a:gd name="connsiteX650" fmla="*/ 324480 w 4389120"/>
              <a:gd name="connsiteY650" fmla="*/ 2392350 h 3206031"/>
              <a:gd name="connsiteX651" fmla="*/ 313236 w 4389120"/>
              <a:gd name="connsiteY651" fmla="*/ 2396098 h 3206031"/>
              <a:gd name="connsiteX652" fmla="*/ 303252 w 4389120"/>
              <a:gd name="connsiteY652" fmla="*/ 2399846 h 3206031"/>
              <a:gd name="connsiteX653" fmla="*/ 293268 w 4389120"/>
              <a:gd name="connsiteY653" fmla="*/ 2404838 h 3206031"/>
              <a:gd name="connsiteX654" fmla="*/ 284544 w 4389120"/>
              <a:gd name="connsiteY654" fmla="*/ 2411074 h 3206031"/>
              <a:gd name="connsiteX655" fmla="*/ 277048 w 4389120"/>
              <a:gd name="connsiteY655" fmla="*/ 2416066 h 3206031"/>
              <a:gd name="connsiteX656" fmla="*/ 270812 w 4389120"/>
              <a:gd name="connsiteY656" fmla="*/ 2423562 h 3206031"/>
              <a:gd name="connsiteX657" fmla="*/ 265820 w 4389120"/>
              <a:gd name="connsiteY657" fmla="*/ 2429798 h 3206031"/>
              <a:gd name="connsiteX658" fmla="*/ 260828 w 4389120"/>
              <a:gd name="connsiteY658" fmla="*/ 2437278 h 3206031"/>
              <a:gd name="connsiteX659" fmla="*/ 257080 w 4389120"/>
              <a:gd name="connsiteY659" fmla="*/ 2446018 h 3206031"/>
              <a:gd name="connsiteX660" fmla="*/ 254592 w 4389120"/>
              <a:gd name="connsiteY660" fmla="*/ 2453498 h 3206031"/>
              <a:gd name="connsiteX661" fmla="*/ 253332 w 4389120"/>
              <a:gd name="connsiteY661" fmla="*/ 2462238 h 3206031"/>
              <a:gd name="connsiteX662" fmla="*/ 253332 w 4389120"/>
              <a:gd name="connsiteY662" fmla="*/ 2470978 h 3206031"/>
              <a:gd name="connsiteX663" fmla="*/ 253332 w 4389120"/>
              <a:gd name="connsiteY663" fmla="*/ 2473466 h 3206031"/>
              <a:gd name="connsiteX664" fmla="*/ 253332 w 4389120"/>
              <a:gd name="connsiteY664" fmla="*/ 2485954 h 3206031"/>
              <a:gd name="connsiteX665" fmla="*/ 254592 w 4389120"/>
              <a:gd name="connsiteY665" fmla="*/ 2495938 h 3206031"/>
              <a:gd name="connsiteX666" fmla="*/ 258324 w 4389120"/>
              <a:gd name="connsiteY666" fmla="*/ 2505922 h 3206031"/>
              <a:gd name="connsiteX667" fmla="*/ 262072 w 4389120"/>
              <a:gd name="connsiteY667" fmla="*/ 2514662 h 3206031"/>
              <a:gd name="connsiteX668" fmla="*/ 268308 w 4389120"/>
              <a:gd name="connsiteY668" fmla="*/ 2523386 h 3206031"/>
              <a:gd name="connsiteX669" fmla="*/ 275804 w 4389120"/>
              <a:gd name="connsiteY669" fmla="*/ 2532126 h 3206031"/>
              <a:gd name="connsiteX670" fmla="*/ 284544 w 4389120"/>
              <a:gd name="connsiteY670" fmla="*/ 2539622 h 3206031"/>
              <a:gd name="connsiteX671" fmla="*/ 295772 w 4389120"/>
              <a:gd name="connsiteY671" fmla="*/ 2545858 h 3206031"/>
              <a:gd name="connsiteX672" fmla="*/ 308244 w 4389120"/>
              <a:gd name="connsiteY672" fmla="*/ 2553338 h 3206031"/>
              <a:gd name="connsiteX673" fmla="*/ 323220 w 4389120"/>
              <a:gd name="connsiteY673" fmla="*/ 2559590 h 3206031"/>
              <a:gd name="connsiteX674" fmla="*/ 340700 w 4389120"/>
              <a:gd name="connsiteY674" fmla="*/ 2567070 h 3206031"/>
              <a:gd name="connsiteX675" fmla="*/ 359408 w 4389120"/>
              <a:gd name="connsiteY675" fmla="*/ 2573306 h 3206031"/>
              <a:gd name="connsiteX676" fmla="*/ 406840 w 4389120"/>
              <a:gd name="connsiteY676" fmla="*/ 2587038 h 3206031"/>
              <a:gd name="connsiteX677" fmla="*/ 464240 w 4389120"/>
              <a:gd name="connsiteY677" fmla="*/ 2602014 h 3206031"/>
              <a:gd name="connsiteX678" fmla="*/ 500444 w 4389120"/>
              <a:gd name="connsiteY678" fmla="*/ 2611998 h 3206031"/>
              <a:gd name="connsiteX679" fmla="*/ 534128 w 4389120"/>
              <a:gd name="connsiteY679" fmla="*/ 2623226 h 3206031"/>
              <a:gd name="connsiteX680" fmla="*/ 566584 w 4389120"/>
              <a:gd name="connsiteY680" fmla="*/ 2634455 h 3206031"/>
              <a:gd name="connsiteX681" fmla="*/ 596536 w 4389120"/>
              <a:gd name="connsiteY681" fmla="*/ 2646942 h 3206031"/>
              <a:gd name="connsiteX682" fmla="*/ 623984 w 4389120"/>
              <a:gd name="connsiteY682" fmla="*/ 2659415 h 3206031"/>
              <a:gd name="connsiteX683" fmla="*/ 650189 w 4389120"/>
              <a:gd name="connsiteY683" fmla="*/ 2673146 h 3206031"/>
              <a:gd name="connsiteX684" fmla="*/ 672660 w 4389120"/>
              <a:gd name="connsiteY684" fmla="*/ 2688122 h 3206031"/>
              <a:gd name="connsiteX685" fmla="*/ 693872 w 4389120"/>
              <a:gd name="connsiteY685" fmla="*/ 2704343 h 3206031"/>
              <a:gd name="connsiteX686" fmla="*/ 712596 w 4389120"/>
              <a:gd name="connsiteY686" fmla="*/ 2723066 h 3206031"/>
              <a:gd name="connsiteX687" fmla="*/ 728816 w 4389120"/>
              <a:gd name="connsiteY687" fmla="*/ 2741790 h 3206031"/>
              <a:gd name="connsiteX688" fmla="*/ 742548 w 4389120"/>
              <a:gd name="connsiteY688" fmla="*/ 2763002 h 3206031"/>
              <a:gd name="connsiteX689" fmla="*/ 748784 w 4389120"/>
              <a:gd name="connsiteY689" fmla="*/ 2774231 h 3206031"/>
              <a:gd name="connsiteX690" fmla="*/ 753776 w 4389120"/>
              <a:gd name="connsiteY690" fmla="*/ 2785459 h 3206031"/>
              <a:gd name="connsiteX691" fmla="*/ 758768 w 4389120"/>
              <a:gd name="connsiteY691" fmla="*/ 2797946 h 3206031"/>
              <a:gd name="connsiteX692" fmla="*/ 763760 w 4389120"/>
              <a:gd name="connsiteY692" fmla="*/ 2810419 h 3206031"/>
              <a:gd name="connsiteX693" fmla="*/ 769996 w 4389120"/>
              <a:gd name="connsiteY693" fmla="*/ 2836638 h 3206031"/>
              <a:gd name="connsiteX694" fmla="*/ 773744 w 4389120"/>
              <a:gd name="connsiteY694" fmla="*/ 2865331 h 3206031"/>
              <a:gd name="connsiteX695" fmla="*/ 774988 w 4389120"/>
              <a:gd name="connsiteY695" fmla="*/ 2896542 h 3206031"/>
              <a:gd name="connsiteX696" fmla="*/ 774988 w 4389120"/>
              <a:gd name="connsiteY696" fmla="*/ 2899030 h 3206031"/>
              <a:gd name="connsiteX697" fmla="*/ 774988 w 4389120"/>
              <a:gd name="connsiteY697" fmla="*/ 2917754 h 3206031"/>
              <a:gd name="connsiteX698" fmla="*/ 772500 w 4389120"/>
              <a:gd name="connsiteY698" fmla="*/ 2935219 h 3206031"/>
              <a:gd name="connsiteX699" fmla="*/ 771241 w 4389120"/>
              <a:gd name="connsiteY699" fmla="*/ 2951439 h 3206031"/>
              <a:gd name="connsiteX700" fmla="*/ 767508 w 4389120"/>
              <a:gd name="connsiteY700" fmla="*/ 2967674 h 3206031"/>
              <a:gd name="connsiteX701" fmla="*/ 763760 w 4389120"/>
              <a:gd name="connsiteY701" fmla="*/ 2983894 h 3206031"/>
              <a:gd name="connsiteX702" fmla="*/ 760012 w 4389120"/>
              <a:gd name="connsiteY702" fmla="*/ 2998870 h 3206031"/>
              <a:gd name="connsiteX703" fmla="*/ 755020 w 4389120"/>
              <a:gd name="connsiteY703" fmla="*/ 3013846 h 3206031"/>
              <a:gd name="connsiteX704" fmla="*/ 748784 w 4389120"/>
              <a:gd name="connsiteY704" fmla="*/ 3028822 h 3206031"/>
              <a:gd name="connsiteX705" fmla="*/ 741289 w 4389120"/>
              <a:gd name="connsiteY705" fmla="*/ 3042554 h 3206031"/>
              <a:gd name="connsiteX706" fmla="*/ 733808 w 4389120"/>
              <a:gd name="connsiteY706" fmla="*/ 3056271 h 3206031"/>
              <a:gd name="connsiteX707" fmla="*/ 726313 w 4389120"/>
              <a:gd name="connsiteY707" fmla="*/ 3068758 h 3206031"/>
              <a:gd name="connsiteX708" fmla="*/ 716329 w 4389120"/>
              <a:gd name="connsiteY708" fmla="*/ 3081231 h 3206031"/>
              <a:gd name="connsiteX709" fmla="*/ 707604 w 4389120"/>
              <a:gd name="connsiteY709" fmla="*/ 3092459 h 3206031"/>
              <a:gd name="connsiteX710" fmla="*/ 696376 w 4389120"/>
              <a:gd name="connsiteY710" fmla="*/ 3103702 h 3206031"/>
              <a:gd name="connsiteX711" fmla="*/ 686392 w 4389120"/>
              <a:gd name="connsiteY711" fmla="*/ 3113686 h 3206031"/>
              <a:gd name="connsiteX712" fmla="*/ 673904 w 4389120"/>
              <a:gd name="connsiteY712" fmla="*/ 3123670 h 3206031"/>
              <a:gd name="connsiteX713" fmla="*/ 662676 w 4389120"/>
              <a:gd name="connsiteY713" fmla="*/ 3133654 h 3206031"/>
              <a:gd name="connsiteX714" fmla="*/ 648944 w 4389120"/>
              <a:gd name="connsiteY714" fmla="*/ 3142379 h 3206031"/>
              <a:gd name="connsiteX715" fmla="*/ 636472 w 4389120"/>
              <a:gd name="connsiteY715" fmla="*/ 3149875 h 3206031"/>
              <a:gd name="connsiteX716" fmla="*/ 621496 w 4389120"/>
              <a:gd name="connsiteY716" fmla="*/ 3157355 h 3206031"/>
              <a:gd name="connsiteX717" fmla="*/ 607764 w 4389120"/>
              <a:gd name="connsiteY717" fmla="*/ 3164850 h 3206031"/>
              <a:gd name="connsiteX718" fmla="*/ 592788 w 4389120"/>
              <a:gd name="connsiteY718" fmla="*/ 3171087 h 3206031"/>
              <a:gd name="connsiteX719" fmla="*/ 560333 w 4389120"/>
              <a:gd name="connsiteY719" fmla="*/ 3182315 h 3206031"/>
              <a:gd name="connsiteX720" fmla="*/ 526648 w 4389120"/>
              <a:gd name="connsiteY720" fmla="*/ 3191055 h 3206031"/>
              <a:gd name="connsiteX721" fmla="*/ 491704 w 4389120"/>
              <a:gd name="connsiteY721" fmla="*/ 3197291 h 3206031"/>
              <a:gd name="connsiteX722" fmla="*/ 454256 w 4389120"/>
              <a:gd name="connsiteY722" fmla="*/ 3201039 h 3206031"/>
              <a:gd name="connsiteX723" fmla="*/ 415580 w 4389120"/>
              <a:gd name="connsiteY723" fmla="*/ 3202283 h 3206031"/>
              <a:gd name="connsiteX724" fmla="*/ 388116 w 4389120"/>
              <a:gd name="connsiteY724" fmla="*/ 3202283 h 3206031"/>
              <a:gd name="connsiteX725" fmla="*/ 359408 w 4389120"/>
              <a:gd name="connsiteY725" fmla="*/ 3199794 h 3206031"/>
              <a:gd name="connsiteX726" fmla="*/ 331960 w 4389120"/>
              <a:gd name="connsiteY726" fmla="*/ 3197291 h 3206031"/>
              <a:gd name="connsiteX727" fmla="*/ 304512 w 4389120"/>
              <a:gd name="connsiteY727" fmla="*/ 3193558 h 3206031"/>
              <a:gd name="connsiteX728" fmla="*/ 277048 w 4389120"/>
              <a:gd name="connsiteY728" fmla="*/ 3187307 h 3206031"/>
              <a:gd name="connsiteX729" fmla="*/ 249600 w 4389120"/>
              <a:gd name="connsiteY729" fmla="*/ 3181071 h 3206031"/>
              <a:gd name="connsiteX730" fmla="*/ 222136 w 4389120"/>
              <a:gd name="connsiteY730" fmla="*/ 3172331 h 3206031"/>
              <a:gd name="connsiteX731" fmla="*/ 195932 w 4389120"/>
              <a:gd name="connsiteY731" fmla="*/ 3163606 h 3206031"/>
              <a:gd name="connsiteX732" fmla="*/ 169728 w 4389120"/>
              <a:gd name="connsiteY732" fmla="*/ 3153622 h 3206031"/>
              <a:gd name="connsiteX733" fmla="*/ 143524 w 4389120"/>
              <a:gd name="connsiteY733" fmla="*/ 3141135 h 3206031"/>
              <a:gd name="connsiteX734" fmla="*/ 118564 w 4389120"/>
              <a:gd name="connsiteY734" fmla="*/ 3128662 h 3206031"/>
              <a:gd name="connsiteX735" fmla="*/ 93604 w 4389120"/>
              <a:gd name="connsiteY735" fmla="*/ 3114931 h 3206031"/>
              <a:gd name="connsiteX736" fmla="*/ 68644 w 4389120"/>
              <a:gd name="connsiteY736" fmla="*/ 3099955 h 3206031"/>
              <a:gd name="connsiteX737" fmla="*/ 44928 w 4389120"/>
              <a:gd name="connsiteY737" fmla="*/ 3082475 h 3206031"/>
              <a:gd name="connsiteX738" fmla="*/ 22456 w 4389120"/>
              <a:gd name="connsiteY738" fmla="*/ 3065011 h 3206031"/>
              <a:gd name="connsiteX739" fmla="*/ 0 w 4389120"/>
              <a:gd name="connsiteY739" fmla="*/ 3046287 h 3206031"/>
              <a:gd name="connsiteX740" fmla="*/ 127288 w 4389120"/>
              <a:gd name="connsiteY740" fmla="*/ 2894038 h 3206031"/>
              <a:gd name="connsiteX741" fmla="*/ 160988 w 4389120"/>
              <a:gd name="connsiteY741" fmla="*/ 2918998 h 3206031"/>
              <a:gd name="connsiteX742" fmla="*/ 194688 w 4389120"/>
              <a:gd name="connsiteY742" fmla="*/ 2942714 h 3206031"/>
              <a:gd name="connsiteX743" fmla="*/ 210908 w 4389120"/>
              <a:gd name="connsiteY743" fmla="*/ 2953942 h 3206031"/>
              <a:gd name="connsiteX744" fmla="*/ 228372 w 4389120"/>
              <a:gd name="connsiteY744" fmla="*/ 2962682 h 3206031"/>
              <a:gd name="connsiteX745" fmla="*/ 247096 w 4389120"/>
              <a:gd name="connsiteY745" fmla="*/ 2972666 h 3206031"/>
              <a:gd name="connsiteX746" fmla="*/ 264576 w 4389120"/>
              <a:gd name="connsiteY746" fmla="*/ 2980147 h 3206031"/>
              <a:gd name="connsiteX747" fmla="*/ 282040 w 4389120"/>
              <a:gd name="connsiteY747" fmla="*/ 2987642 h 3206031"/>
              <a:gd name="connsiteX748" fmla="*/ 300764 w 4389120"/>
              <a:gd name="connsiteY748" fmla="*/ 2993878 h 3206031"/>
              <a:gd name="connsiteX749" fmla="*/ 319488 w 4389120"/>
              <a:gd name="connsiteY749" fmla="*/ 3000115 h 3206031"/>
              <a:gd name="connsiteX750" fmla="*/ 339456 w 4389120"/>
              <a:gd name="connsiteY750" fmla="*/ 3003862 h 3206031"/>
              <a:gd name="connsiteX751" fmla="*/ 358164 w 4389120"/>
              <a:gd name="connsiteY751" fmla="*/ 3007610 h 3206031"/>
              <a:gd name="connsiteX752" fmla="*/ 378132 w 4389120"/>
              <a:gd name="connsiteY752" fmla="*/ 3010099 h 3206031"/>
              <a:gd name="connsiteX753" fmla="*/ 399344 w 4389120"/>
              <a:gd name="connsiteY753" fmla="*/ 3012602 h 3206031"/>
              <a:gd name="connsiteX754" fmla="*/ 419312 w 4389120"/>
              <a:gd name="connsiteY754" fmla="*/ 3012602 h 3206031"/>
              <a:gd name="connsiteX755" fmla="*/ 435548 w 4389120"/>
              <a:gd name="connsiteY755" fmla="*/ 3012602 h 3206031"/>
              <a:gd name="connsiteX756" fmla="*/ 450524 w 4389120"/>
              <a:gd name="connsiteY756" fmla="*/ 3011343 h 3206031"/>
              <a:gd name="connsiteX757" fmla="*/ 465500 w 4389120"/>
              <a:gd name="connsiteY757" fmla="*/ 3008854 h 3206031"/>
              <a:gd name="connsiteX758" fmla="*/ 479216 w 4389120"/>
              <a:gd name="connsiteY758" fmla="*/ 3006351 h 3206031"/>
              <a:gd name="connsiteX759" fmla="*/ 491704 w 4389120"/>
              <a:gd name="connsiteY759" fmla="*/ 3002618 h 3206031"/>
              <a:gd name="connsiteX760" fmla="*/ 502932 w 4389120"/>
              <a:gd name="connsiteY760" fmla="*/ 2998870 h 3206031"/>
              <a:gd name="connsiteX761" fmla="*/ 514160 w 4389120"/>
              <a:gd name="connsiteY761" fmla="*/ 2993878 h 3206031"/>
              <a:gd name="connsiteX762" fmla="*/ 522900 w 4389120"/>
              <a:gd name="connsiteY762" fmla="*/ 2987642 h 3206031"/>
              <a:gd name="connsiteX763" fmla="*/ 531640 w 4389120"/>
              <a:gd name="connsiteY763" fmla="*/ 2981391 h 3206031"/>
              <a:gd name="connsiteX764" fmla="*/ 539120 w 4389120"/>
              <a:gd name="connsiteY764" fmla="*/ 2975155 h 3206031"/>
              <a:gd name="connsiteX765" fmla="*/ 545357 w 4389120"/>
              <a:gd name="connsiteY765" fmla="*/ 2966415 h 3206031"/>
              <a:gd name="connsiteX766" fmla="*/ 551608 w 4389120"/>
              <a:gd name="connsiteY766" fmla="*/ 2958934 h 3206031"/>
              <a:gd name="connsiteX767" fmla="*/ 555341 w 4389120"/>
              <a:gd name="connsiteY767" fmla="*/ 2950195 h 3206031"/>
              <a:gd name="connsiteX768" fmla="*/ 557844 w 4389120"/>
              <a:gd name="connsiteY768" fmla="*/ 2940211 h 3206031"/>
              <a:gd name="connsiteX769" fmla="*/ 560333 w 4389120"/>
              <a:gd name="connsiteY769" fmla="*/ 2930227 h 3206031"/>
              <a:gd name="connsiteX770" fmla="*/ 560333 w 4389120"/>
              <a:gd name="connsiteY770" fmla="*/ 2920243 h 3206031"/>
              <a:gd name="connsiteX771" fmla="*/ 560333 w 4389120"/>
              <a:gd name="connsiteY771" fmla="*/ 2917754 h 3206031"/>
              <a:gd name="connsiteX772" fmla="*/ 560333 w 4389120"/>
              <a:gd name="connsiteY772" fmla="*/ 2907770 h 3206031"/>
              <a:gd name="connsiteX773" fmla="*/ 559088 w 4389120"/>
              <a:gd name="connsiteY773" fmla="*/ 2897786 h 3206031"/>
              <a:gd name="connsiteX774" fmla="*/ 556600 w 4389120"/>
              <a:gd name="connsiteY774" fmla="*/ 2889046 h 3206031"/>
              <a:gd name="connsiteX775" fmla="*/ 552852 w 4389120"/>
              <a:gd name="connsiteY775" fmla="*/ 2880307 h 3206031"/>
              <a:gd name="connsiteX776" fmla="*/ 547860 w 4389120"/>
              <a:gd name="connsiteY776" fmla="*/ 2872826 h 3206031"/>
              <a:gd name="connsiteX777" fmla="*/ 541624 w 4389120"/>
              <a:gd name="connsiteY777" fmla="*/ 2865331 h 3206031"/>
              <a:gd name="connsiteX778" fmla="*/ 532884 w 4389120"/>
              <a:gd name="connsiteY778" fmla="*/ 2857850 h 3206031"/>
              <a:gd name="connsiteX779" fmla="*/ 524144 w 4389120"/>
              <a:gd name="connsiteY779" fmla="*/ 2850355 h 3206031"/>
              <a:gd name="connsiteX780" fmla="*/ 511672 w 4389120"/>
              <a:gd name="connsiteY780" fmla="*/ 2842874 h 3206031"/>
              <a:gd name="connsiteX781" fmla="*/ 497940 w 4389120"/>
              <a:gd name="connsiteY781" fmla="*/ 2836638 h 3206031"/>
              <a:gd name="connsiteX782" fmla="*/ 481720 w 4389120"/>
              <a:gd name="connsiteY782" fmla="*/ 2829142 h 3206031"/>
              <a:gd name="connsiteX783" fmla="*/ 462996 w 4389120"/>
              <a:gd name="connsiteY783" fmla="*/ 2822906 h 3206031"/>
              <a:gd name="connsiteX784" fmla="*/ 419312 w 4389120"/>
              <a:gd name="connsiteY784" fmla="*/ 2807930 h 3206031"/>
              <a:gd name="connsiteX785" fmla="*/ 363156 w 4389120"/>
              <a:gd name="connsiteY785" fmla="*/ 2792954 h 3206031"/>
              <a:gd name="connsiteX786" fmla="*/ 326968 w 4389120"/>
              <a:gd name="connsiteY786" fmla="*/ 2782970 h 3206031"/>
              <a:gd name="connsiteX787" fmla="*/ 293268 w 4389120"/>
              <a:gd name="connsiteY787" fmla="*/ 2772986 h 3206031"/>
              <a:gd name="connsiteX788" fmla="*/ 260828 w 4389120"/>
              <a:gd name="connsiteY788" fmla="*/ 2763002 h 3206031"/>
              <a:gd name="connsiteX789" fmla="*/ 229632 w 4389120"/>
              <a:gd name="connsiteY789" fmla="*/ 2751774 h 3206031"/>
              <a:gd name="connsiteX790" fmla="*/ 200924 w 4389120"/>
              <a:gd name="connsiteY790" fmla="*/ 2740546 h 3206031"/>
              <a:gd name="connsiteX791" fmla="*/ 174720 w 4389120"/>
              <a:gd name="connsiteY791" fmla="*/ 2726814 h 3206031"/>
              <a:gd name="connsiteX792" fmla="*/ 149760 w 4389120"/>
              <a:gd name="connsiteY792" fmla="*/ 2713082 h 3206031"/>
              <a:gd name="connsiteX793" fmla="*/ 127288 w 4389120"/>
              <a:gd name="connsiteY793" fmla="*/ 2696862 h 3206031"/>
              <a:gd name="connsiteX794" fmla="*/ 107320 w 4389120"/>
              <a:gd name="connsiteY794" fmla="*/ 2679383 h 3206031"/>
              <a:gd name="connsiteX795" fmla="*/ 98596 w 4389120"/>
              <a:gd name="connsiteY795" fmla="*/ 2670658 h 3206031"/>
              <a:gd name="connsiteX796" fmla="*/ 89856 w 4389120"/>
              <a:gd name="connsiteY796" fmla="*/ 2660674 h 3206031"/>
              <a:gd name="connsiteX797" fmla="*/ 82360 w 4389120"/>
              <a:gd name="connsiteY797" fmla="*/ 2649431 h 3206031"/>
              <a:gd name="connsiteX798" fmla="*/ 74880 w 4389120"/>
              <a:gd name="connsiteY798" fmla="*/ 2639447 h 3206031"/>
              <a:gd name="connsiteX799" fmla="*/ 67384 w 4389120"/>
              <a:gd name="connsiteY799" fmla="*/ 2626974 h 3206031"/>
              <a:gd name="connsiteX800" fmla="*/ 62392 w 4389120"/>
              <a:gd name="connsiteY800" fmla="*/ 2615746 h 3206031"/>
              <a:gd name="connsiteX801" fmla="*/ 56156 w 4389120"/>
              <a:gd name="connsiteY801" fmla="*/ 2602014 h 3206031"/>
              <a:gd name="connsiteX802" fmla="*/ 52408 w 4389120"/>
              <a:gd name="connsiteY802" fmla="*/ 2589542 h 3206031"/>
              <a:gd name="connsiteX803" fmla="*/ 48676 w 4389120"/>
              <a:gd name="connsiteY803" fmla="*/ 2574566 h 3206031"/>
              <a:gd name="connsiteX804" fmla="*/ 44928 w 4389120"/>
              <a:gd name="connsiteY804" fmla="*/ 2559590 h 3206031"/>
              <a:gd name="connsiteX805" fmla="*/ 42424 w 4389120"/>
              <a:gd name="connsiteY805" fmla="*/ 2544614 h 3206031"/>
              <a:gd name="connsiteX806" fmla="*/ 39936 w 4389120"/>
              <a:gd name="connsiteY806" fmla="*/ 2528378 h 3206031"/>
              <a:gd name="connsiteX807" fmla="*/ 39936 w 4389120"/>
              <a:gd name="connsiteY807" fmla="*/ 2510914 h 3206031"/>
              <a:gd name="connsiteX808" fmla="*/ 38692 w 4389120"/>
              <a:gd name="connsiteY808" fmla="*/ 2493434 h 3206031"/>
              <a:gd name="connsiteX809" fmla="*/ 38692 w 4389120"/>
              <a:gd name="connsiteY809" fmla="*/ 2490946 h 3206031"/>
              <a:gd name="connsiteX810" fmla="*/ 39936 w 4389120"/>
              <a:gd name="connsiteY810" fmla="*/ 2474726 h 3206031"/>
              <a:gd name="connsiteX811" fmla="*/ 41180 w 4389120"/>
              <a:gd name="connsiteY811" fmla="*/ 2458490 h 3206031"/>
              <a:gd name="connsiteX812" fmla="*/ 42424 w 4389120"/>
              <a:gd name="connsiteY812" fmla="*/ 2442270 h 3206031"/>
              <a:gd name="connsiteX813" fmla="*/ 46172 w 4389120"/>
              <a:gd name="connsiteY813" fmla="*/ 2427294 h 3206031"/>
              <a:gd name="connsiteX814" fmla="*/ 48676 w 4389120"/>
              <a:gd name="connsiteY814" fmla="*/ 2412318 h 3206031"/>
              <a:gd name="connsiteX815" fmla="*/ 53668 w 4389120"/>
              <a:gd name="connsiteY815" fmla="*/ 2397342 h 3206031"/>
              <a:gd name="connsiteX816" fmla="*/ 58660 w 4389120"/>
              <a:gd name="connsiteY816" fmla="*/ 2383626 h 3206031"/>
              <a:gd name="connsiteX817" fmla="*/ 64896 w 4389120"/>
              <a:gd name="connsiteY817" fmla="*/ 2369894 h 3206031"/>
              <a:gd name="connsiteX818" fmla="*/ 71132 w 4389120"/>
              <a:gd name="connsiteY818" fmla="*/ 2356162 h 3206031"/>
              <a:gd name="connsiteX819" fmla="*/ 78628 w 4389120"/>
              <a:gd name="connsiteY819" fmla="*/ 2343690 h 3206031"/>
              <a:gd name="connsiteX820" fmla="*/ 86108 w 4389120"/>
              <a:gd name="connsiteY820" fmla="*/ 2331202 h 3206031"/>
              <a:gd name="connsiteX821" fmla="*/ 94848 w 4389120"/>
              <a:gd name="connsiteY821" fmla="*/ 2318730 h 3206031"/>
              <a:gd name="connsiteX822" fmla="*/ 103588 w 4389120"/>
              <a:gd name="connsiteY822" fmla="*/ 2307486 h 3206031"/>
              <a:gd name="connsiteX823" fmla="*/ 113572 w 4389120"/>
              <a:gd name="connsiteY823" fmla="*/ 2296258 h 3206031"/>
              <a:gd name="connsiteX824" fmla="*/ 124800 w 4389120"/>
              <a:gd name="connsiteY824" fmla="*/ 2286274 h 3206031"/>
              <a:gd name="connsiteX825" fmla="*/ 134784 w 4389120"/>
              <a:gd name="connsiteY825" fmla="*/ 2276290 h 3206031"/>
              <a:gd name="connsiteX826" fmla="*/ 147256 w 4389120"/>
              <a:gd name="connsiteY826" fmla="*/ 2267566 h 3206031"/>
              <a:gd name="connsiteX827" fmla="*/ 159744 w 4389120"/>
              <a:gd name="connsiteY827" fmla="*/ 2258826 h 3206031"/>
              <a:gd name="connsiteX828" fmla="*/ 172216 w 4389120"/>
              <a:gd name="connsiteY828" fmla="*/ 2250086 h 3206031"/>
              <a:gd name="connsiteX829" fmla="*/ 185948 w 4389120"/>
              <a:gd name="connsiteY829" fmla="*/ 2242606 h 3206031"/>
              <a:gd name="connsiteX830" fmla="*/ 213396 w 4389120"/>
              <a:gd name="connsiteY830" fmla="*/ 2227630 h 3206031"/>
              <a:gd name="connsiteX831" fmla="*/ 243348 w 4389120"/>
              <a:gd name="connsiteY831" fmla="*/ 2216386 h 3206031"/>
              <a:gd name="connsiteX832" fmla="*/ 275804 w 4389120"/>
              <a:gd name="connsiteY832" fmla="*/ 2207662 h 3206031"/>
              <a:gd name="connsiteX833" fmla="*/ 309504 w 4389120"/>
              <a:gd name="connsiteY833" fmla="*/ 2201410 h 3206031"/>
              <a:gd name="connsiteX834" fmla="*/ 344448 w 4389120"/>
              <a:gd name="connsiteY834" fmla="*/ 2196418 h 3206031"/>
              <a:gd name="connsiteX835" fmla="*/ 1997998 w 4389120"/>
              <a:gd name="connsiteY835" fmla="*/ 1462625 h 3206031"/>
              <a:gd name="connsiteX836" fmla="*/ 2109082 w 4389120"/>
              <a:gd name="connsiteY836" fmla="*/ 1462625 h 3206031"/>
              <a:gd name="connsiteX837" fmla="*/ 2105334 w 4389120"/>
              <a:gd name="connsiteY837" fmla="*/ 1483838 h 3206031"/>
              <a:gd name="connsiteX838" fmla="*/ 2100342 w 4389120"/>
              <a:gd name="connsiteY838" fmla="*/ 1508798 h 3206031"/>
              <a:gd name="connsiteX839" fmla="*/ 2092846 w 4389120"/>
              <a:gd name="connsiteY839" fmla="*/ 1536246 h 3206031"/>
              <a:gd name="connsiteX840" fmla="*/ 2082862 w 4389120"/>
              <a:gd name="connsiteY840" fmla="*/ 1564954 h 3206031"/>
              <a:gd name="connsiteX841" fmla="*/ 2071634 w 4389120"/>
              <a:gd name="connsiteY841" fmla="*/ 1596150 h 3206031"/>
              <a:gd name="connsiteX842" fmla="*/ 2056658 w 4389120"/>
              <a:gd name="connsiteY842" fmla="*/ 1629850 h 3206031"/>
              <a:gd name="connsiteX843" fmla="*/ 2039194 w 4389120"/>
              <a:gd name="connsiteY843" fmla="*/ 1663550 h 3206031"/>
              <a:gd name="connsiteX844" fmla="*/ 2017966 w 4389120"/>
              <a:gd name="connsiteY844" fmla="*/ 1698478 h 3206031"/>
              <a:gd name="connsiteX845" fmla="*/ 2032942 w 4389120"/>
              <a:gd name="connsiteY845" fmla="*/ 1720950 h 3206031"/>
              <a:gd name="connsiteX846" fmla="*/ 2051666 w 4389120"/>
              <a:gd name="connsiteY846" fmla="*/ 1744666 h 3206031"/>
              <a:gd name="connsiteX847" fmla="*/ 2071634 w 4389120"/>
              <a:gd name="connsiteY847" fmla="*/ 1767122 h 3206031"/>
              <a:gd name="connsiteX848" fmla="*/ 2094106 w 4389120"/>
              <a:gd name="connsiteY848" fmla="*/ 1788334 h 3206031"/>
              <a:gd name="connsiteX849" fmla="*/ 2117806 w 4389120"/>
              <a:gd name="connsiteY849" fmla="*/ 1809562 h 3206031"/>
              <a:gd name="connsiteX850" fmla="*/ 2141522 w 4389120"/>
              <a:gd name="connsiteY850" fmla="*/ 1828270 h 3206031"/>
              <a:gd name="connsiteX851" fmla="*/ 2167726 w 4389120"/>
              <a:gd name="connsiteY851" fmla="*/ 1844490 h 3206031"/>
              <a:gd name="connsiteX852" fmla="*/ 2193930 w 4389120"/>
              <a:gd name="connsiteY852" fmla="*/ 1860726 h 3206031"/>
              <a:gd name="connsiteX853" fmla="*/ 2195190 w 4389120"/>
              <a:gd name="connsiteY853" fmla="*/ 1859466 h 3206031"/>
              <a:gd name="connsiteX854" fmla="*/ 2195190 w 4389120"/>
              <a:gd name="connsiteY854" fmla="*/ 1860726 h 3206031"/>
              <a:gd name="connsiteX855" fmla="*/ 2221394 w 4389120"/>
              <a:gd name="connsiteY855" fmla="*/ 1844490 h 3206031"/>
              <a:gd name="connsiteX856" fmla="*/ 2247598 w 4389120"/>
              <a:gd name="connsiteY856" fmla="*/ 1828270 h 3206031"/>
              <a:gd name="connsiteX857" fmla="*/ 2272558 w 4389120"/>
              <a:gd name="connsiteY857" fmla="*/ 1809562 h 3206031"/>
              <a:gd name="connsiteX858" fmla="*/ 2295015 w 4389120"/>
              <a:gd name="connsiteY858" fmla="*/ 1788334 h 3206031"/>
              <a:gd name="connsiteX859" fmla="*/ 2317486 w 4389120"/>
              <a:gd name="connsiteY859" fmla="*/ 1767122 h 3206031"/>
              <a:gd name="connsiteX860" fmla="*/ 2337454 w 4389120"/>
              <a:gd name="connsiteY860" fmla="*/ 1744666 h 3206031"/>
              <a:gd name="connsiteX861" fmla="*/ 2356178 w 4389120"/>
              <a:gd name="connsiteY861" fmla="*/ 1720950 h 3206031"/>
              <a:gd name="connsiteX862" fmla="*/ 2371154 w 4389120"/>
              <a:gd name="connsiteY862" fmla="*/ 1698478 h 3206031"/>
              <a:gd name="connsiteX863" fmla="*/ 2349927 w 4389120"/>
              <a:gd name="connsiteY863" fmla="*/ 1663550 h 3206031"/>
              <a:gd name="connsiteX864" fmla="*/ 2332462 w 4389120"/>
              <a:gd name="connsiteY864" fmla="*/ 1629850 h 3206031"/>
              <a:gd name="connsiteX865" fmla="*/ 2318730 w 4389120"/>
              <a:gd name="connsiteY865" fmla="*/ 1596150 h 3206031"/>
              <a:gd name="connsiteX866" fmla="*/ 2306258 w 4389120"/>
              <a:gd name="connsiteY866" fmla="*/ 1564954 h 3206031"/>
              <a:gd name="connsiteX867" fmla="*/ 2296274 w 4389120"/>
              <a:gd name="connsiteY867" fmla="*/ 1536246 h 3206031"/>
              <a:gd name="connsiteX868" fmla="*/ 2288778 w 4389120"/>
              <a:gd name="connsiteY868" fmla="*/ 1508798 h 3206031"/>
              <a:gd name="connsiteX869" fmla="*/ 2283786 w 4389120"/>
              <a:gd name="connsiteY869" fmla="*/ 1483838 h 3206031"/>
              <a:gd name="connsiteX870" fmla="*/ 2280054 w 4389120"/>
              <a:gd name="connsiteY870" fmla="*/ 1462625 h 3206031"/>
              <a:gd name="connsiteX871" fmla="*/ 2391122 w 4389120"/>
              <a:gd name="connsiteY871" fmla="*/ 1462625 h 3206031"/>
              <a:gd name="connsiteX872" fmla="*/ 2397358 w 4389120"/>
              <a:gd name="connsiteY872" fmla="*/ 1488830 h 3206031"/>
              <a:gd name="connsiteX873" fmla="*/ 2404838 w 4389120"/>
              <a:gd name="connsiteY873" fmla="*/ 1513790 h 3206031"/>
              <a:gd name="connsiteX874" fmla="*/ 2414822 w 4389120"/>
              <a:gd name="connsiteY874" fmla="*/ 1539994 h 3206031"/>
              <a:gd name="connsiteX875" fmla="*/ 2424806 w 4389120"/>
              <a:gd name="connsiteY875" fmla="*/ 1566198 h 3206031"/>
              <a:gd name="connsiteX876" fmla="*/ 2436050 w 4389120"/>
              <a:gd name="connsiteY876" fmla="*/ 1591158 h 3206031"/>
              <a:gd name="connsiteX877" fmla="*/ 2449766 w 4389120"/>
              <a:gd name="connsiteY877" fmla="*/ 1614874 h 3206031"/>
              <a:gd name="connsiteX878" fmla="*/ 2464742 w 4389120"/>
              <a:gd name="connsiteY878" fmla="*/ 1638590 h 3206031"/>
              <a:gd name="connsiteX879" fmla="*/ 2479718 w 4389120"/>
              <a:gd name="connsiteY879" fmla="*/ 1662290 h 3206031"/>
              <a:gd name="connsiteX880" fmla="*/ 2498442 w 4389120"/>
              <a:gd name="connsiteY880" fmla="*/ 1688494 h 3206031"/>
              <a:gd name="connsiteX881" fmla="*/ 2484710 w 4389120"/>
              <a:gd name="connsiteY881" fmla="*/ 1717202 h 3206031"/>
              <a:gd name="connsiteX882" fmla="*/ 2475971 w 4389120"/>
              <a:gd name="connsiteY882" fmla="*/ 1735926 h 3206031"/>
              <a:gd name="connsiteX883" fmla="*/ 2464742 w 4389120"/>
              <a:gd name="connsiteY883" fmla="*/ 1755894 h 3206031"/>
              <a:gd name="connsiteX884" fmla="*/ 2452270 w 4389120"/>
              <a:gd name="connsiteY884" fmla="*/ 1774618 h 3206031"/>
              <a:gd name="connsiteX885" fmla="*/ 2439782 w 4389120"/>
              <a:gd name="connsiteY885" fmla="*/ 1793326 h 3206031"/>
              <a:gd name="connsiteX886" fmla="*/ 2424806 w 4389120"/>
              <a:gd name="connsiteY886" fmla="*/ 1810806 h 3206031"/>
              <a:gd name="connsiteX887" fmla="*/ 2409830 w 4389120"/>
              <a:gd name="connsiteY887" fmla="*/ 1829530 h 3206031"/>
              <a:gd name="connsiteX888" fmla="*/ 2393610 w 4389120"/>
              <a:gd name="connsiteY888" fmla="*/ 1846994 h 3206031"/>
              <a:gd name="connsiteX889" fmla="*/ 2376146 w 4389120"/>
              <a:gd name="connsiteY889" fmla="*/ 1863214 h 3206031"/>
              <a:gd name="connsiteX890" fmla="*/ 2358666 w 4389120"/>
              <a:gd name="connsiteY890" fmla="*/ 1880694 h 3206031"/>
              <a:gd name="connsiteX891" fmla="*/ 2339943 w 4389120"/>
              <a:gd name="connsiteY891" fmla="*/ 1895670 h 3206031"/>
              <a:gd name="connsiteX892" fmla="*/ 2319975 w 4389120"/>
              <a:gd name="connsiteY892" fmla="*/ 1910646 h 3206031"/>
              <a:gd name="connsiteX893" fmla="*/ 2300007 w 4389120"/>
              <a:gd name="connsiteY893" fmla="*/ 1924362 h 3206031"/>
              <a:gd name="connsiteX894" fmla="*/ 2280054 w 4389120"/>
              <a:gd name="connsiteY894" fmla="*/ 1938094 h 3206031"/>
              <a:gd name="connsiteX895" fmla="*/ 2258826 w 4389120"/>
              <a:gd name="connsiteY895" fmla="*/ 1950582 h 3206031"/>
              <a:gd name="connsiteX896" fmla="*/ 2237614 w 4389120"/>
              <a:gd name="connsiteY896" fmla="*/ 1961810 h 3206031"/>
              <a:gd name="connsiteX897" fmla="*/ 2216402 w 4389120"/>
              <a:gd name="connsiteY897" fmla="*/ 1971794 h 3206031"/>
              <a:gd name="connsiteX898" fmla="*/ 2195190 w 4389120"/>
              <a:gd name="connsiteY898" fmla="*/ 1981778 h 3206031"/>
              <a:gd name="connsiteX899" fmla="*/ 2195190 w 4389120"/>
              <a:gd name="connsiteY899" fmla="*/ 1980534 h 3206031"/>
              <a:gd name="connsiteX900" fmla="*/ 2193930 w 4389120"/>
              <a:gd name="connsiteY900" fmla="*/ 1981778 h 3206031"/>
              <a:gd name="connsiteX901" fmla="*/ 2172718 w 4389120"/>
              <a:gd name="connsiteY901" fmla="*/ 1971794 h 3206031"/>
              <a:gd name="connsiteX902" fmla="*/ 2151506 w 4389120"/>
              <a:gd name="connsiteY902" fmla="*/ 1961810 h 3206031"/>
              <a:gd name="connsiteX903" fmla="*/ 2130294 w 4389120"/>
              <a:gd name="connsiteY903" fmla="*/ 1950582 h 3206031"/>
              <a:gd name="connsiteX904" fmla="*/ 2109082 w 4389120"/>
              <a:gd name="connsiteY904" fmla="*/ 1938094 h 3206031"/>
              <a:gd name="connsiteX905" fmla="*/ 2089114 w 4389120"/>
              <a:gd name="connsiteY905" fmla="*/ 1924362 h 3206031"/>
              <a:gd name="connsiteX906" fmla="*/ 2069146 w 4389120"/>
              <a:gd name="connsiteY906" fmla="*/ 1910646 h 3206031"/>
              <a:gd name="connsiteX907" fmla="*/ 2049178 w 4389120"/>
              <a:gd name="connsiteY907" fmla="*/ 1895670 h 3206031"/>
              <a:gd name="connsiteX908" fmla="*/ 2030454 w 4389120"/>
              <a:gd name="connsiteY908" fmla="*/ 1880694 h 3206031"/>
              <a:gd name="connsiteX909" fmla="*/ 2012974 w 4389120"/>
              <a:gd name="connsiteY909" fmla="*/ 1863214 h 3206031"/>
              <a:gd name="connsiteX910" fmla="*/ 1995510 w 4389120"/>
              <a:gd name="connsiteY910" fmla="*/ 1846994 h 3206031"/>
              <a:gd name="connsiteX911" fmla="*/ 1979290 w 4389120"/>
              <a:gd name="connsiteY911" fmla="*/ 1829530 h 3206031"/>
              <a:gd name="connsiteX912" fmla="*/ 1964314 w 4389120"/>
              <a:gd name="connsiteY912" fmla="*/ 1810806 h 3206031"/>
              <a:gd name="connsiteX913" fmla="*/ 1949338 w 4389120"/>
              <a:gd name="connsiteY913" fmla="*/ 1793326 h 3206031"/>
              <a:gd name="connsiteX914" fmla="*/ 1936850 w 4389120"/>
              <a:gd name="connsiteY914" fmla="*/ 1774618 h 3206031"/>
              <a:gd name="connsiteX915" fmla="*/ 1924378 w 4389120"/>
              <a:gd name="connsiteY915" fmla="*/ 1755894 h 3206031"/>
              <a:gd name="connsiteX916" fmla="*/ 1913150 w 4389120"/>
              <a:gd name="connsiteY916" fmla="*/ 1735926 h 3206031"/>
              <a:gd name="connsiteX917" fmla="*/ 1904410 w 4389120"/>
              <a:gd name="connsiteY917" fmla="*/ 1717202 h 3206031"/>
              <a:gd name="connsiteX918" fmla="*/ 1890678 w 4389120"/>
              <a:gd name="connsiteY918" fmla="*/ 1688494 h 3206031"/>
              <a:gd name="connsiteX919" fmla="*/ 1909402 w 4389120"/>
              <a:gd name="connsiteY919" fmla="*/ 1662290 h 3206031"/>
              <a:gd name="connsiteX920" fmla="*/ 1924378 w 4389120"/>
              <a:gd name="connsiteY920" fmla="*/ 1638590 h 3206031"/>
              <a:gd name="connsiteX921" fmla="*/ 1939354 w 4389120"/>
              <a:gd name="connsiteY921" fmla="*/ 1614874 h 3206031"/>
              <a:gd name="connsiteX922" fmla="*/ 1953071 w 4389120"/>
              <a:gd name="connsiteY922" fmla="*/ 1591158 h 3206031"/>
              <a:gd name="connsiteX923" fmla="*/ 1964314 w 4389120"/>
              <a:gd name="connsiteY923" fmla="*/ 1566198 h 3206031"/>
              <a:gd name="connsiteX924" fmla="*/ 1975542 w 4389120"/>
              <a:gd name="connsiteY924" fmla="*/ 1539994 h 3206031"/>
              <a:gd name="connsiteX925" fmla="*/ 1984282 w 4389120"/>
              <a:gd name="connsiteY925" fmla="*/ 1513790 h 3206031"/>
              <a:gd name="connsiteX926" fmla="*/ 1991762 w 4389120"/>
              <a:gd name="connsiteY926" fmla="*/ 1488830 h 3206031"/>
              <a:gd name="connsiteX927" fmla="*/ 1566213 w 4389120"/>
              <a:gd name="connsiteY927" fmla="*/ 1260441 h 3206031"/>
              <a:gd name="connsiteX928" fmla="*/ 2822907 w 4389120"/>
              <a:gd name="connsiteY928" fmla="*/ 1260441 h 3206031"/>
              <a:gd name="connsiteX929" fmla="*/ 2822907 w 4389120"/>
              <a:gd name="connsiteY929" fmla="*/ 1365273 h 3206031"/>
              <a:gd name="connsiteX930" fmla="*/ 1566213 w 4389120"/>
              <a:gd name="connsiteY930" fmla="*/ 1365273 h 3206031"/>
              <a:gd name="connsiteX931" fmla="*/ 2926495 w 4389120"/>
              <a:gd name="connsiteY931" fmla="*/ 623984 h 3206031"/>
              <a:gd name="connsiteX932" fmla="*/ 2950211 w 4389120"/>
              <a:gd name="connsiteY932" fmla="*/ 623984 h 3206031"/>
              <a:gd name="connsiteX933" fmla="*/ 2951455 w 4389120"/>
              <a:gd name="connsiteY933" fmla="*/ 623984 h 3206031"/>
              <a:gd name="connsiteX934" fmla="*/ 2970179 w 4389120"/>
              <a:gd name="connsiteY934" fmla="*/ 623984 h 3206031"/>
              <a:gd name="connsiteX935" fmla="*/ 2987643 w 4389120"/>
              <a:gd name="connsiteY935" fmla="*/ 625228 h 3206031"/>
              <a:gd name="connsiteX936" fmla="*/ 3006367 w 4389120"/>
              <a:gd name="connsiteY936" fmla="*/ 627732 h 3206031"/>
              <a:gd name="connsiteX937" fmla="*/ 3023832 w 4389120"/>
              <a:gd name="connsiteY937" fmla="*/ 631465 h 3206031"/>
              <a:gd name="connsiteX938" fmla="*/ 3041311 w 4389120"/>
              <a:gd name="connsiteY938" fmla="*/ 636457 h 3206031"/>
              <a:gd name="connsiteX939" fmla="*/ 3058776 w 4389120"/>
              <a:gd name="connsiteY939" fmla="*/ 641449 h 3206031"/>
              <a:gd name="connsiteX940" fmla="*/ 3075011 w 4389120"/>
              <a:gd name="connsiteY940" fmla="*/ 647700 h 3206031"/>
              <a:gd name="connsiteX941" fmla="*/ 3091231 w 4389120"/>
              <a:gd name="connsiteY941" fmla="*/ 655180 h 3206031"/>
              <a:gd name="connsiteX942" fmla="*/ 3107451 w 4389120"/>
              <a:gd name="connsiteY942" fmla="*/ 663920 h 3206031"/>
              <a:gd name="connsiteX943" fmla="*/ 3123672 w 4389120"/>
              <a:gd name="connsiteY943" fmla="*/ 672660 h 3206031"/>
              <a:gd name="connsiteX944" fmla="*/ 3138648 w 4389120"/>
              <a:gd name="connsiteY944" fmla="*/ 682644 h 3206031"/>
              <a:gd name="connsiteX945" fmla="*/ 3152379 w 4389120"/>
              <a:gd name="connsiteY945" fmla="*/ 693872 h 3206031"/>
              <a:gd name="connsiteX946" fmla="*/ 3167355 w 4389120"/>
              <a:gd name="connsiteY946" fmla="*/ 705100 h 3206031"/>
              <a:gd name="connsiteX947" fmla="*/ 3179828 w 4389120"/>
              <a:gd name="connsiteY947" fmla="*/ 717588 h 3206031"/>
              <a:gd name="connsiteX948" fmla="*/ 3193560 w 4389120"/>
              <a:gd name="connsiteY948" fmla="*/ 731305 h 3206031"/>
              <a:gd name="connsiteX949" fmla="*/ 3204788 w 4389120"/>
              <a:gd name="connsiteY949" fmla="*/ 745036 h 3206031"/>
              <a:gd name="connsiteX950" fmla="*/ 3217275 w 4389120"/>
              <a:gd name="connsiteY950" fmla="*/ 761257 h 3206031"/>
              <a:gd name="connsiteX951" fmla="*/ 3227259 w 4389120"/>
              <a:gd name="connsiteY951" fmla="*/ 777477 h 3206031"/>
              <a:gd name="connsiteX952" fmla="*/ 3237243 w 4389120"/>
              <a:gd name="connsiteY952" fmla="*/ 793712 h 3206031"/>
              <a:gd name="connsiteX953" fmla="*/ 3247227 w 4389120"/>
              <a:gd name="connsiteY953" fmla="*/ 811176 h 3206031"/>
              <a:gd name="connsiteX954" fmla="*/ 3254708 w 4389120"/>
              <a:gd name="connsiteY954" fmla="*/ 827397 h 3206031"/>
              <a:gd name="connsiteX955" fmla="*/ 3260959 w 4389120"/>
              <a:gd name="connsiteY955" fmla="*/ 846120 h 3206031"/>
              <a:gd name="connsiteX956" fmla="*/ 3267195 w 4389120"/>
              <a:gd name="connsiteY956" fmla="*/ 863600 h 3206031"/>
              <a:gd name="connsiteX957" fmla="*/ 3272187 w 4389120"/>
              <a:gd name="connsiteY957" fmla="*/ 882309 h 3206031"/>
              <a:gd name="connsiteX958" fmla="*/ 3275935 w 4389120"/>
              <a:gd name="connsiteY958" fmla="*/ 901032 h 3206031"/>
              <a:gd name="connsiteX959" fmla="*/ 3278424 w 4389120"/>
              <a:gd name="connsiteY959" fmla="*/ 919756 h 3206031"/>
              <a:gd name="connsiteX960" fmla="*/ 3280927 w 4389120"/>
              <a:gd name="connsiteY960" fmla="*/ 938465 h 3206031"/>
              <a:gd name="connsiteX961" fmla="*/ 3280927 w 4389120"/>
              <a:gd name="connsiteY961" fmla="*/ 957189 h 3206031"/>
              <a:gd name="connsiteX962" fmla="*/ 3280927 w 4389120"/>
              <a:gd name="connsiteY962" fmla="*/ 977157 h 3206031"/>
              <a:gd name="connsiteX963" fmla="*/ 3279668 w 4389120"/>
              <a:gd name="connsiteY963" fmla="*/ 995880 h 3206031"/>
              <a:gd name="connsiteX964" fmla="*/ 3277179 w 4389120"/>
              <a:gd name="connsiteY964" fmla="*/ 1015848 h 3206031"/>
              <a:gd name="connsiteX965" fmla="*/ 3273432 w 4389120"/>
              <a:gd name="connsiteY965" fmla="*/ 1034572 h 3206031"/>
              <a:gd name="connsiteX966" fmla="*/ 3166111 w 4389120"/>
              <a:gd name="connsiteY966" fmla="*/ 1010856 h 3206031"/>
              <a:gd name="connsiteX967" fmla="*/ 3168600 w 4389120"/>
              <a:gd name="connsiteY967" fmla="*/ 998369 h 3206031"/>
              <a:gd name="connsiteX968" fmla="*/ 3169844 w 4389120"/>
              <a:gd name="connsiteY968" fmla="*/ 984652 h 3206031"/>
              <a:gd name="connsiteX969" fmla="*/ 3171103 w 4389120"/>
              <a:gd name="connsiteY969" fmla="*/ 959692 h 3206031"/>
              <a:gd name="connsiteX970" fmla="*/ 3169844 w 4389120"/>
              <a:gd name="connsiteY970" fmla="*/ 933473 h 3206031"/>
              <a:gd name="connsiteX971" fmla="*/ 3164867 w 4389120"/>
              <a:gd name="connsiteY971" fmla="*/ 907269 h 3206031"/>
              <a:gd name="connsiteX972" fmla="*/ 3157371 w 4389120"/>
              <a:gd name="connsiteY972" fmla="*/ 882309 h 3206031"/>
              <a:gd name="connsiteX973" fmla="*/ 3147387 w 4389120"/>
              <a:gd name="connsiteY973" fmla="*/ 858608 h 3206031"/>
              <a:gd name="connsiteX974" fmla="*/ 3134915 w 4389120"/>
              <a:gd name="connsiteY974" fmla="*/ 836137 h 3206031"/>
              <a:gd name="connsiteX975" fmla="*/ 3127419 w 4389120"/>
              <a:gd name="connsiteY975" fmla="*/ 824908 h 3206031"/>
              <a:gd name="connsiteX976" fmla="*/ 3119939 w 4389120"/>
              <a:gd name="connsiteY976" fmla="*/ 814924 h 3206031"/>
              <a:gd name="connsiteX977" fmla="*/ 3102459 w 4389120"/>
              <a:gd name="connsiteY977" fmla="*/ 796201 h 3206031"/>
              <a:gd name="connsiteX978" fmla="*/ 3084995 w 4389120"/>
              <a:gd name="connsiteY978" fmla="*/ 779980 h 3206031"/>
              <a:gd name="connsiteX979" fmla="*/ 3065027 w 4389120"/>
              <a:gd name="connsiteY979" fmla="*/ 766249 h 3206031"/>
              <a:gd name="connsiteX980" fmla="*/ 3043800 w 4389120"/>
              <a:gd name="connsiteY980" fmla="*/ 753776 h 3206031"/>
              <a:gd name="connsiteX981" fmla="*/ 3022587 w 4389120"/>
              <a:gd name="connsiteY981" fmla="*/ 745036 h 3206031"/>
              <a:gd name="connsiteX982" fmla="*/ 3000131 w 4389120"/>
              <a:gd name="connsiteY982" fmla="*/ 738800 h 3206031"/>
              <a:gd name="connsiteX983" fmla="*/ 2975171 w 4389120"/>
              <a:gd name="connsiteY983" fmla="*/ 735052 h 3206031"/>
              <a:gd name="connsiteX984" fmla="*/ 2951455 w 4389120"/>
              <a:gd name="connsiteY984" fmla="*/ 733808 h 3206031"/>
              <a:gd name="connsiteX985" fmla="*/ 2950211 w 4389120"/>
              <a:gd name="connsiteY985" fmla="*/ 733808 h 3206031"/>
              <a:gd name="connsiteX986" fmla="*/ 2928999 w 4389120"/>
              <a:gd name="connsiteY986" fmla="*/ 735052 h 3206031"/>
              <a:gd name="connsiteX987" fmla="*/ 2909031 w 4389120"/>
              <a:gd name="connsiteY987" fmla="*/ 737556 h 3206031"/>
              <a:gd name="connsiteX988" fmla="*/ 2889063 w 4389120"/>
              <a:gd name="connsiteY988" fmla="*/ 741289 h 3206031"/>
              <a:gd name="connsiteX989" fmla="*/ 2871583 w 4389120"/>
              <a:gd name="connsiteY989" fmla="*/ 747540 h 3206031"/>
              <a:gd name="connsiteX990" fmla="*/ 2852859 w 4389120"/>
              <a:gd name="connsiteY990" fmla="*/ 755020 h 3206031"/>
              <a:gd name="connsiteX991" fmla="*/ 2835395 w 4389120"/>
              <a:gd name="connsiteY991" fmla="*/ 765004 h 3206031"/>
              <a:gd name="connsiteX992" fmla="*/ 2819175 w 4389120"/>
              <a:gd name="connsiteY992" fmla="*/ 774988 h 3206031"/>
              <a:gd name="connsiteX993" fmla="*/ 2804199 w 4389120"/>
              <a:gd name="connsiteY993" fmla="*/ 784972 h 3206031"/>
              <a:gd name="connsiteX994" fmla="*/ 2789223 w 4389120"/>
              <a:gd name="connsiteY994" fmla="*/ 797445 h 3206031"/>
              <a:gd name="connsiteX995" fmla="*/ 2775491 w 4389120"/>
              <a:gd name="connsiteY995" fmla="*/ 809932 h 3206031"/>
              <a:gd name="connsiteX996" fmla="*/ 2763019 w 4389120"/>
              <a:gd name="connsiteY996" fmla="*/ 822405 h 3206031"/>
              <a:gd name="connsiteX997" fmla="*/ 2750531 w 4389120"/>
              <a:gd name="connsiteY997" fmla="*/ 836137 h 3206031"/>
              <a:gd name="connsiteX998" fmla="*/ 2728075 w 4389120"/>
              <a:gd name="connsiteY998" fmla="*/ 863600 h 3206031"/>
              <a:gd name="connsiteX999" fmla="*/ 2709351 w 4389120"/>
              <a:gd name="connsiteY999" fmla="*/ 891048 h 3206031"/>
              <a:gd name="connsiteX1000" fmla="*/ 2686879 w 4389120"/>
              <a:gd name="connsiteY1000" fmla="*/ 927237 h 3206031"/>
              <a:gd name="connsiteX1001" fmla="*/ 2669415 w 4389120"/>
              <a:gd name="connsiteY1001" fmla="*/ 963425 h 3206031"/>
              <a:gd name="connsiteX1002" fmla="*/ 2653195 w 4389120"/>
              <a:gd name="connsiteY1002" fmla="*/ 999628 h 3206031"/>
              <a:gd name="connsiteX1003" fmla="*/ 2639463 w 4389120"/>
              <a:gd name="connsiteY1003" fmla="*/ 1034572 h 3206031"/>
              <a:gd name="connsiteX1004" fmla="*/ 2628235 w 4389120"/>
              <a:gd name="connsiteY1004" fmla="*/ 1069516 h 3206031"/>
              <a:gd name="connsiteX1005" fmla="*/ 2619495 w 4389120"/>
              <a:gd name="connsiteY1005" fmla="*/ 1103201 h 3206031"/>
              <a:gd name="connsiteX1006" fmla="*/ 2613259 w 4389120"/>
              <a:gd name="connsiteY1006" fmla="*/ 1134397 h 3206031"/>
              <a:gd name="connsiteX1007" fmla="*/ 2608267 w 4389120"/>
              <a:gd name="connsiteY1007" fmla="*/ 1163105 h 3206031"/>
              <a:gd name="connsiteX1008" fmla="*/ 2497199 w 4389120"/>
              <a:gd name="connsiteY1008" fmla="*/ 1163105 h 3206031"/>
              <a:gd name="connsiteX1009" fmla="*/ 2502191 w 4389120"/>
              <a:gd name="connsiteY1009" fmla="*/ 1128161 h 3206031"/>
              <a:gd name="connsiteX1010" fmla="*/ 2509671 w 4389120"/>
              <a:gd name="connsiteY1010" fmla="*/ 1089469 h 3206031"/>
              <a:gd name="connsiteX1011" fmla="*/ 2519655 w 4389120"/>
              <a:gd name="connsiteY1011" fmla="*/ 1049548 h 3206031"/>
              <a:gd name="connsiteX1012" fmla="*/ 2532143 w 4389120"/>
              <a:gd name="connsiteY1012" fmla="*/ 1007109 h 3206031"/>
              <a:gd name="connsiteX1013" fmla="*/ 2548363 w 4389120"/>
              <a:gd name="connsiteY1013" fmla="*/ 963425 h 3206031"/>
              <a:gd name="connsiteX1014" fmla="*/ 2568331 w 4389120"/>
              <a:gd name="connsiteY1014" fmla="*/ 918497 h 3206031"/>
              <a:gd name="connsiteX1015" fmla="*/ 2578315 w 4389120"/>
              <a:gd name="connsiteY1015" fmla="*/ 897285 h 3206031"/>
              <a:gd name="connsiteX1016" fmla="*/ 2590787 w 4389120"/>
              <a:gd name="connsiteY1016" fmla="*/ 874828 h 3206031"/>
              <a:gd name="connsiteX1017" fmla="*/ 2603275 w 4389120"/>
              <a:gd name="connsiteY1017" fmla="*/ 852357 h 3206031"/>
              <a:gd name="connsiteX1018" fmla="*/ 2617007 w 4389120"/>
              <a:gd name="connsiteY1018" fmla="*/ 831144 h 3206031"/>
              <a:gd name="connsiteX1019" fmla="*/ 2633227 w 4389120"/>
              <a:gd name="connsiteY1019" fmla="*/ 806184 h 3206031"/>
              <a:gd name="connsiteX1020" fmla="*/ 2650691 w 4389120"/>
              <a:gd name="connsiteY1020" fmla="*/ 783728 h 3206031"/>
              <a:gd name="connsiteX1021" fmla="*/ 2669415 w 4389120"/>
              <a:gd name="connsiteY1021" fmla="*/ 761257 h 3206031"/>
              <a:gd name="connsiteX1022" fmla="*/ 2688139 w 4389120"/>
              <a:gd name="connsiteY1022" fmla="*/ 741289 h 3206031"/>
              <a:gd name="connsiteX1023" fmla="*/ 2706847 w 4389120"/>
              <a:gd name="connsiteY1023" fmla="*/ 722580 h 3206031"/>
              <a:gd name="connsiteX1024" fmla="*/ 2726815 w 4389120"/>
              <a:gd name="connsiteY1024" fmla="*/ 706345 h 3206031"/>
              <a:gd name="connsiteX1025" fmla="*/ 2746783 w 4389120"/>
              <a:gd name="connsiteY1025" fmla="*/ 690124 h 3206031"/>
              <a:gd name="connsiteX1026" fmla="*/ 2768011 w 4389120"/>
              <a:gd name="connsiteY1026" fmla="*/ 676393 h 3206031"/>
              <a:gd name="connsiteX1027" fmla="*/ 2789223 w 4389120"/>
              <a:gd name="connsiteY1027" fmla="*/ 663920 h 3206031"/>
              <a:gd name="connsiteX1028" fmla="*/ 2811679 w 4389120"/>
              <a:gd name="connsiteY1028" fmla="*/ 653936 h 3206031"/>
              <a:gd name="connsiteX1029" fmla="*/ 2832891 w 4389120"/>
              <a:gd name="connsiteY1029" fmla="*/ 643952 h 3206031"/>
              <a:gd name="connsiteX1030" fmla="*/ 2855363 w 4389120"/>
              <a:gd name="connsiteY1030" fmla="*/ 636457 h 3206031"/>
              <a:gd name="connsiteX1031" fmla="*/ 2879079 w 4389120"/>
              <a:gd name="connsiteY1031" fmla="*/ 631465 h 3206031"/>
              <a:gd name="connsiteX1032" fmla="*/ 2902779 w 4389120"/>
              <a:gd name="connsiteY1032" fmla="*/ 626473 h 3206031"/>
              <a:gd name="connsiteX1033" fmla="*/ 1418941 w 4389120"/>
              <a:gd name="connsiteY1033" fmla="*/ 623984 h 3206031"/>
              <a:gd name="connsiteX1034" fmla="*/ 1437665 w 4389120"/>
              <a:gd name="connsiteY1034" fmla="*/ 623984 h 3206031"/>
              <a:gd name="connsiteX1035" fmla="*/ 1438909 w 4389120"/>
              <a:gd name="connsiteY1035" fmla="*/ 623984 h 3206031"/>
              <a:gd name="connsiteX1036" fmla="*/ 1462625 w 4389120"/>
              <a:gd name="connsiteY1036" fmla="*/ 623984 h 3206031"/>
              <a:gd name="connsiteX1037" fmla="*/ 1486341 w 4389120"/>
              <a:gd name="connsiteY1037" fmla="*/ 626473 h 3206031"/>
              <a:gd name="connsiteX1038" fmla="*/ 1510041 w 4389120"/>
              <a:gd name="connsiteY1038" fmla="*/ 631465 h 3206031"/>
              <a:gd name="connsiteX1039" fmla="*/ 1533757 w 4389120"/>
              <a:gd name="connsiteY1039" fmla="*/ 636457 h 3206031"/>
              <a:gd name="connsiteX1040" fmla="*/ 1556229 w 4389120"/>
              <a:gd name="connsiteY1040" fmla="*/ 643952 h 3206031"/>
              <a:gd name="connsiteX1041" fmla="*/ 1577441 w 4389120"/>
              <a:gd name="connsiteY1041" fmla="*/ 653936 h 3206031"/>
              <a:gd name="connsiteX1042" fmla="*/ 1599897 w 4389120"/>
              <a:gd name="connsiteY1042" fmla="*/ 663920 h 3206031"/>
              <a:gd name="connsiteX1043" fmla="*/ 1621110 w 4389120"/>
              <a:gd name="connsiteY1043" fmla="*/ 676393 h 3206031"/>
              <a:gd name="connsiteX1044" fmla="*/ 1642337 w 4389120"/>
              <a:gd name="connsiteY1044" fmla="*/ 690124 h 3206031"/>
              <a:gd name="connsiteX1045" fmla="*/ 1662305 w 4389120"/>
              <a:gd name="connsiteY1045" fmla="*/ 706345 h 3206031"/>
              <a:gd name="connsiteX1046" fmla="*/ 1682273 w 4389120"/>
              <a:gd name="connsiteY1046" fmla="*/ 722580 h 3206031"/>
              <a:gd name="connsiteX1047" fmla="*/ 1700982 w 4389120"/>
              <a:gd name="connsiteY1047" fmla="*/ 741289 h 3206031"/>
              <a:gd name="connsiteX1048" fmla="*/ 1719705 w 4389120"/>
              <a:gd name="connsiteY1048" fmla="*/ 761257 h 3206031"/>
              <a:gd name="connsiteX1049" fmla="*/ 1738429 w 4389120"/>
              <a:gd name="connsiteY1049" fmla="*/ 783728 h 3206031"/>
              <a:gd name="connsiteX1050" fmla="*/ 1755894 w 4389120"/>
              <a:gd name="connsiteY1050" fmla="*/ 806184 h 3206031"/>
              <a:gd name="connsiteX1051" fmla="*/ 1772114 w 4389120"/>
              <a:gd name="connsiteY1051" fmla="*/ 831144 h 3206031"/>
              <a:gd name="connsiteX1052" fmla="*/ 1785846 w 4389120"/>
              <a:gd name="connsiteY1052" fmla="*/ 852357 h 3206031"/>
              <a:gd name="connsiteX1053" fmla="*/ 1798333 w 4389120"/>
              <a:gd name="connsiteY1053" fmla="*/ 874828 h 3206031"/>
              <a:gd name="connsiteX1054" fmla="*/ 1810806 w 4389120"/>
              <a:gd name="connsiteY1054" fmla="*/ 897285 h 3206031"/>
              <a:gd name="connsiteX1055" fmla="*/ 1820790 w 4389120"/>
              <a:gd name="connsiteY1055" fmla="*/ 918497 h 3206031"/>
              <a:gd name="connsiteX1056" fmla="*/ 1840758 w 4389120"/>
              <a:gd name="connsiteY1056" fmla="*/ 963425 h 3206031"/>
              <a:gd name="connsiteX1057" fmla="*/ 1856978 w 4389120"/>
              <a:gd name="connsiteY1057" fmla="*/ 1007109 h 3206031"/>
              <a:gd name="connsiteX1058" fmla="*/ 1869466 w 4389120"/>
              <a:gd name="connsiteY1058" fmla="*/ 1049548 h 3206031"/>
              <a:gd name="connsiteX1059" fmla="*/ 1879450 w 4389120"/>
              <a:gd name="connsiteY1059" fmla="*/ 1089469 h 3206031"/>
              <a:gd name="connsiteX1060" fmla="*/ 1886930 w 4389120"/>
              <a:gd name="connsiteY1060" fmla="*/ 1128161 h 3206031"/>
              <a:gd name="connsiteX1061" fmla="*/ 1891922 w 4389120"/>
              <a:gd name="connsiteY1061" fmla="*/ 1163105 h 3206031"/>
              <a:gd name="connsiteX1062" fmla="*/ 1780854 w 4389120"/>
              <a:gd name="connsiteY1062" fmla="*/ 1163105 h 3206031"/>
              <a:gd name="connsiteX1063" fmla="*/ 1777106 w 4389120"/>
              <a:gd name="connsiteY1063" fmla="*/ 1134397 h 3206031"/>
              <a:gd name="connsiteX1064" fmla="*/ 1769625 w 4389120"/>
              <a:gd name="connsiteY1064" fmla="*/ 1103201 h 3206031"/>
              <a:gd name="connsiteX1065" fmla="*/ 1760886 w 4389120"/>
              <a:gd name="connsiteY1065" fmla="*/ 1069516 h 3206031"/>
              <a:gd name="connsiteX1066" fmla="*/ 1749657 w 4389120"/>
              <a:gd name="connsiteY1066" fmla="*/ 1034572 h 3206031"/>
              <a:gd name="connsiteX1067" fmla="*/ 1735926 w 4389120"/>
              <a:gd name="connsiteY1067" fmla="*/ 999628 h 3206031"/>
              <a:gd name="connsiteX1068" fmla="*/ 1720950 w 4389120"/>
              <a:gd name="connsiteY1068" fmla="*/ 963425 h 3206031"/>
              <a:gd name="connsiteX1069" fmla="*/ 1702241 w 4389120"/>
              <a:gd name="connsiteY1069" fmla="*/ 927237 h 3206031"/>
              <a:gd name="connsiteX1070" fmla="*/ 1679769 w 4389120"/>
              <a:gd name="connsiteY1070" fmla="*/ 891048 h 3206031"/>
              <a:gd name="connsiteX1071" fmla="*/ 1661046 w 4389120"/>
              <a:gd name="connsiteY1071" fmla="*/ 863600 h 3206031"/>
              <a:gd name="connsiteX1072" fmla="*/ 1638589 w 4389120"/>
              <a:gd name="connsiteY1072" fmla="*/ 836137 h 3206031"/>
              <a:gd name="connsiteX1073" fmla="*/ 1626102 w 4389120"/>
              <a:gd name="connsiteY1073" fmla="*/ 822405 h 3206031"/>
              <a:gd name="connsiteX1074" fmla="*/ 1613629 w 4389120"/>
              <a:gd name="connsiteY1074" fmla="*/ 809932 h 3206031"/>
              <a:gd name="connsiteX1075" fmla="*/ 1599897 w 4389120"/>
              <a:gd name="connsiteY1075" fmla="*/ 797445 h 3206031"/>
              <a:gd name="connsiteX1076" fmla="*/ 1584921 w 4389120"/>
              <a:gd name="connsiteY1076" fmla="*/ 784972 h 3206031"/>
              <a:gd name="connsiteX1077" fmla="*/ 1569945 w 4389120"/>
              <a:gd name="connsiteY1077" fmla="*/ 774988 h 3206031"/>
              <a:gd name="connsiteX1078" fmla="*/ 1553725 w 4389120"/>
              <a:gd name="connsiteY1078" fmla="*/ 765004 h 3206031"/>
              <a:gd name="connsiteX1079" fmla="*/ 1536261 w 4389120"/>
              <a:gd name="connsiteY1079" fmla="*/ 755020 h 3206031"/>
              <a:gd name="connsiteX1080" fmla="*/ 1518781 w 4389120"/>
              <a:gd name="connsiteY1080" fmla="*/ 747540 h 3206031"/>
              <a:gd name="connsiteX1081" fmla="*/ 1500057 w 4389120"/>
              <a:gd name="connsiteY1081" fmla="*/ 741289 h 3206031"/>
              <a:gd name="connsiteX1082" fmla="*/ 1480089 w 4389120"/>
              <a:gd name="connsiteY1082" fmla="*/ 737556 h 3206031"/>
              <a:gd name="connsiteX1083" fmla="*/ 1460121 w 4389120"/>
              <a:gd name="connsiteY1083" fmla="*/ 735052 h 3206031"/>
              <a:gd name="connsiteX1084" fmla="*/ 1438909 w 4389120"/>
              <a:gd name="connsiteY1084" fmla="*/ 733808 h 3206031"/>
              <a:gd name="connsiteX1085" fmla="*/ 1437665 w 4389120"/>
              <a:gd name="connsiteY1085" fmla="*/ 733808 h 3206031"/>
              <a:gd name="connsiteX1086" fmla="*/ 1413949 w 4389120"/>
              <a:gd name="connsiteY1086" fmla="*/ 735052 h 3206031"/>
              <a:gd name="connsiteX1087" fmla="*/ 1390249 w 4389120"/>
              <a:gd name="connsiteY1087" fmla="*/ 738800 h 3206031"/>
              <a:gd name="connsiteX1088" fmla="*/ 1366533 w 4389120"/>
              <a:gd name="connsiteY1088" fmla="*/ 745036 h 3206031"/>
              <a:gd name="connsiteX1089" fmla="*/ 1345321 w 4389120"/>
              <a:gd name="connsiteY1089" fmla="*/ 753776 h 3206031"/>
              <a:gd name="connsiteX1090" fmla="*/ 1324093 w 4389120"/>
              <a:gd name="connsiteY1090" fmla="*/ 766249 h 3206031"/>
              <a:gd name="connsiteX1091" fmla="*/ 1304125 w 4389120"/>
              <a:gd name="connsiteY1091" fmla="*/ 779980 h 3206031"/>
              <a:gd name="connsiteX1092" fmla="*/ 1286661 w 4389120"/>
              <a:gd name="connsiteY1092" fmla="*/ 796201 h 3206031"/>
              <a:gd name="connsiteX1093" fmla="*/ 1269181 w 4389120"/>
              <a:gd name="connsiteY1093" fmla="*/ 814924 h 3206031"/>
              <a:gd name="connsiteX1094" fmla="*/ 1261701 w 4389120"/>
              <a:gd name="connsiteY1094" fmla="*/ 824908 h 3206031"/>
              <a:gd name="connsiteX1095" fmla="*/ 1254205 w 4389120"/>
              <a:gd name="connsiteY1095" fmla="*/ 836137 h 3206031"/>
              <a:gd name="connsiteX1096" fmla="*/ 1241733 w 4389120"/>
              <a:gd name="connsiteY1096" fmla="*/ 858608 h 3206031"/>
              <a:gd name="connsiteX1097" fmla="*/ 1231749 w 4389120"/>
              <a:gd name="connsiteY1097" fmla="*/ 882309 h 3206031"/>
              <a:gd name="connsiteX1098" fmla="*/ 1224268 w 4389120"/>
              <a:gd name="connsiteY1098" fmla="*/ 907269 h 3206031"/>
              <a:gd name="connsiteX1099" fmla="*/ 1219276 w 4389120"/>
              <a:gd name="connsiteY1099" fmla="*/ 933473 h 3206031"/>
              <a:gd name="connsiteX1100" fmla="*/ 1218017 w 4389120"/>
              <a:gd name="connsiteY1100" fmla="*/ 959692 h 3206031"/>
              <a:gd name="connsiteX1101" fmla="*/ 1219276 w 4389120"/>
              <a:gd name="connsiteY1101" fmla="*/ 984652 h 3206031"/>
              <a:gd name="connsiteX1102" fmla="*/ 1220521 w 4389120"/>
              <a:gd name="connsiteY1102" fmla="*/ 998369 h 3206031"/>
              <a:gd name="connsiteX1103" fmla="*/ 1223009 w 4389120"/>
              <a:gd name="connsiteY1103" fmla="*/ 1010856 h 3206031"/>
              <a:gd name="connsiteX1104" fmla="*/ 1115689 w 4389120"/>
              <a:gd name="connsiteY1104" fmla="*/ 1034572 h 3206031"/>
              <a:gd name="connsiteX1105" fmla="*/ 1111941 w 4389120"/>
              <a:gd name="connsiteY1105" fmla="*/ 1015848 h 3206031"/>
              <a:gd name="connsiteX1106" fmla="*/ 1109452 w 4389120"/>
              <a:gd name="connsiteY1106" fmla="*/ 995880 h 3206031"/>
              <a:gd name="connsiteX1107" fmla="*/ 1108193 w 4389120"/>
              <a:gd name="connsiteY1107" fmla="*/ 977157 h 3206031"/>
              <a:gd name="connsiteX1108" fmla="*/ 1108193 w 4389120"/>
              <a:gd name="connsiteY1108" fmla="*/ 957189 h 3206031"/>
              <a:gd name="connsiteX1109" fmla="*/ 1108193 w 4389120"/>
              <a:gd name="connsiteY1109" fmla="*/ 938465 h 3206031"/>
              <a:gd name="connsiteX1110" fmla="*/ 1110697 w 4389120"/>
              <a:gd name="connsiteY1110" fmla="*/ 919756 h 3206031"/>
              <a:gd name="connsiteX1111" fmla="*/ 1113185 w 4389120"/>
              <a:gd name="connsiteY1111" fmla="*/ 901032 h 3206031"/>
              <a:gd name="connsiteX1112" fmla="*/ 1116933 w 4389120"/>
              <a:gd name="connsiteY1112" fmla="*/ 882309 h 3206031"/>
              <a:gd name="connsiteX1113" fmla="*/ 1121925 w 4389120"/>
              <a:gd name="connsiteY1113" fmla="*/ 863600 h 3206031"/>
              <a:gd name="connsiteX1114" fmla="*/ 1128161 w 4389120"/>
              <a:gd name="connsiteY1114" fmla="*/ 846120 h 3206031"/>
              <a:gd name="connsiteX1115" fmla="*/ 1134412 w 4389120"/>
              <a:gd name="connsiteY1115" fmla="*/ 827397 h 3206031"/>
              <a:gd name="connsiteX1116" fmla="*/ 1141893 w 4389120"/>
              <a:gd name="connsiteY1116" fmla="*/ 811176 h 3206031"/>
              <a:gd name="connsiteX1117" fmla="*/ 1151877 w 4389120"/>
              <a:gd name="connsiteY1117" fmla="*/ 793712 h 3206031"/>
              <a:gd name="connsiteX1118" fmla="*/ 1161861 w 4389120"/>
              <a:gd name="connsiteY1118" fmla="*/ 777477 h 3206031"/>
              <a:gd name="connsiteX1119" fmla="*/ 1171845 w 4389120"/>
              <a:gd name="connsiteY1119" fmla="*/ 761257 h 3206031"/>
              <a:gd name="connsiteX1120" fmla="*/ 1184332 w 4389120"/>
              <a:gd name="connsiteY1120" fmla="*/ 745036 h 3206031"/>
              <a:gd name="connsiteX1121" fmla="*/ 1195561 w 4389120"/>
              <a:gd name="connsiteY1121" fmla="*/ 731305 h 3206031"/>
              <a:gd name="connsiteX1122" fmla="*/ 1209292 w 4389120"/>
              <a:gd name="connsiteY1122" fmla="*/ 717588 h 3206031"/>
              <a:gd name="connsiteX1123" fmla="*/ 1221765 w 4389120"/>
              <a:gd name="connsiteY1123" fmla="*/ 705100 h 3206031"/>
              <a:gd name="connsiteX1124" fmla="*/ 1236741 w 4389120"/>
              <a:gd name="connsiteY1124" fmla="*/ 693872 h 3206031"/>
              <a:gd name="connsiteX1125" fmla="*/ 1250473 w 4389120"/>
              <a:gd name="connsiteY1125" fmla="*/ 682644 h 3206031"/>
              <a:gd name="connsiteX1126" fmla="*/ 1265449 w 4389120"/>
              <a:gd name="connsiteY1126" fmla="*/ 672660 h 3206031"/>
              <a:gd name="connsiteX1127" fmla="*/ 1281669 w 4389120"/>
              <a:gd name="connsiteY1127" fmla="*/ 663920 h 3206031"/>
              <a:gd name="connsiteX1128" fmla="*/ 1297889 w 4389120"/>
              <a:gd name="connsiteY1128" fmla="*/ 655180 h 3206031"/>
              <a:gd name="connsiteX1129" fmla="*/ 1314109 w 4389120"/>
              <a:gd name="connsiteY1129" fmla="*/ 647700 h 3206031"/>
              <a:gd name="connsiteX1130" fmla="*/ 1330345 w 4389120"/>
              <a:gd name="connsiteY1130" fmla="*/ 641449 h 3206031"/>
              <a:gd name="connsiteX1131" fmla="*/ 1347809 w 4389120"/>
              <a:gd name="connsiteY1131" fmla="*/ 636457 h 3206031"/>
              <a:gd name="connsiteX1132" fmla="*/ 1365289 w 4389120"/>
              <a:gd name="connsiteY1132" fmla="*/ 631465 h 3206031"/>
              <a:gd name="connsiteX1133" fmla="*/ 1382753 w 4389120"/>
              <a:gd name="connsiteY1133" fmla="*/ 627732 h 3206031"/>
              <a:gd name="connsiteX1134" fmla="*/ 1401477 w 4389120"/>
              <a:gd name="connsiteY1134" fmla="*/ 625228 h 3206031"/>
              <a:gd name="connsiteX1135" fmla="*/ 2195190 w 4389120"/>
              <a:gd name="connsiteY1135" fmla="*/ 0 h 3206031"/>
              <a:gd name="connsiteX1136" fmla="*/ 2235126 w 4389120"/>
              <a:gd name="connsiteY1136" fmla="*/ 43684 h 3206031"/>
              <a:gd name="connsiteX1137" fmla="*/ 2252590 w 4389120"/>
              <a:gd name="connsiteY1137" fmla="*/ 62392 h 3206031"/>
              <a:gd name="connsiteX1138" fmla="*/ 2273803 w 4389120"/>
              <a:gd name="connsiteY1138" fmla="*/ 81116 h 3206031"/>
              <a:gd name="connsiteX1139" fmla="*/ 2314983 w 4389120"/>
              <a:gd name="connsiteY1139" fmla="*/ 117304 h 3206031"/>
              <a:gd name="connsiteX1140" fmla="*/ 2351186 w 4389120"/>
              <a:gd name="connsiteY1140" fmla="*/ 147256 h 3206031"/>
              <a:gd name="connsiteX1141" fmla="*/ 2373643 w 4389120"/>
              <a:gd name="connsiteY1141" fmla="*/ 163477 h 3206031"/>
              <a:gd name="connsiteX1142" fmla="*/ 2397358 w 4389120"/>
              <a:gd name="connsiteY1142" fmla="*/ 182200 h 3206031"/>
              <a:gd name="connsiteX1143" fmla="*/ 2418571 w 4389120"/>
              <a:gd name="connsiteY1143" fmla="*/ 202168 h 3206031"/>
              <a:gd name="connsiteX1144" fmla="*/ 2439783 w 4389120"/>
              <a:gd name="connsiteY1144" fmla="*/ 222136 h 3206031"/>
              <a:gd name="connsiteX1145" fmla="*/ 2459751 w 4389120"/>
              <a:gd name="connsiteY1145" fmla="*/ 243349 h 3206031"/>
              <a:gd name="connsiteX1146" fmla="*/ 2477230 w 4389120"/>
              <a:gd name="connsiteY1146" fmla="*/ 265820 h 3206031"/>
              <a:gd name="connsiteX1147" fmla="*/ 2494695 w 4389120"/>
              <a:gd name="connsiteY1147" fmla="*/ 288276 h 3206031"/>
              <a:gd name="connsiteX1148" fmla="*/ 2509671 w 4389120"/>
              <a:gd name="connsiteY1148" fmla="*/ 311992 h 3206031"/>
              <a:gd name="connsiteX1149" fmla="*/ 2524647 w 4389120"/>
              <a:gd name="connsiteY1149" fmla="*/ 335708 h 3206031"/>
              <a:gd name="connsiteX1150" fmla="*/ 2537135 w 4389120"/>
              <a:gd name="connsiteY1150" fmla="*/ 360668 h 3206031"/>
              <a:gd name="connsiteX1151" fmla="*/ 2548363 w 4389120"/>
              <a:gd name="connsiteY1151" fmla="*/ 385628 h 3206031"/>
              <a:gd name="connsiteX1152" fmla="*/ 2557103 w 4389120"/>
              <a:gd name="connsiteY1152" fmla="*/ 410588 h 3206031"/>
              <a:gd name="connsiteX1153" fmla="*/ 2564583 w 4389120"/>
              <a:gd name="connsiteY1153" fmla="*/ 436792 h 3206031"/>
              <a:gd name="connsiteX1154" fmla="*/ 2570819 w 4389120"/>
              <a:gd name="connsiteY1154" fmla="*/ 461752 h 3206031"/>
              <a:gd name="connsiteX1155" fmla="*/ 2575811 w 4389120"/>
              <a:gd name="connsiteY1155" fmla="*/ 487957 h 3206031"/>
              <a:gd name="connsiteX1156" fmla="*/ 2578315 w 4389120"/>
              <a:gd name="connsiteY1156" fmla="*/ 514161 h 3206031"/>
              <a:gd name="connsiteX1157" fmla="*/ 2579559 w 4389120"/>
              <a:gd name="connsiteY1157" fmla="*/ 541624 h 3206031"/>
              <a:gd name="connsiteX1158" fmla="*/ 2579559 w 4389120"/>
              <a:gd name="connsiteY1158" fmla="*/ 562837 h 3206031"/>
              <a:gd name="connsiteX1159" fmla="*/ 2579559 w 4389120"/>
              <a:gd name="connsiteY1159" fmla="*/ 562837 h 3206031"/>
              <a:gd name="connsiteX1160" fmla="*/ 2578315 w 4389120"/>
              <a:gd name="connsiteY1160" fmla="*/ 584049 h 3206031"/>
              <a:gd name="connsiteX1161" fmla="*/ 2575811 w 4389120"/>
              <a:gd name="connsiteY1161" fmla="*/ 605261 h 3206031"/>
              <a:gd name="connsiteX1162" fmla="*/ 2572079 w 4389120"/>
              <a:gd name="connsiteY1162" fmla="*/ 626473 h 3206031"/>
              <a:gd name="connsiteX1163" fmla="*/ 2568331 w 4389120"/>
              <a:gd name="connsiteY1163" fmla="*/ 647701 h 3206031"/>
              <a:gd name="connsiteX1164" fmla="*/ 2563339 w 4389120"/>
              <a:gd name="connsiteY1164" fmla="*/ 667669 h 3206031"/>
              <a:gd name="connsiteX1165" fmla="*/ 2550851 w 4389120"/>
              <a:gd name="connsiteY1165" fmla="*/ 708849 h 3206031"/>
              <a:gd name="connsiteX1166" fmla="*/ 2537135 w 4389120"/>
              <a:gd name="connsiteY1166" fmla="*/ 748785 h 3206031"/>
              <a:gd name="connsiteX1167" fmla="*/ 2520899 w 4389120"/>
              <a:gd name="connsiteY1167" fmla="*/ 789965 h 3206031"/>
              <a:gd name="connsiteX1168" fmla="*/ 2503435 w 4389120"/>
              <a:gd name="connsiteY1168" fmla="*/ 829901 h 3206031"/>
              <a:gd name="connsiteX1169" fmla="*/ 2484711 w 4389120"/>
              <a:gd name="connsiteY1169" fmla="*/ 871081 h 3206031"/>
              <a:gd name="connsiteX1170" fmla="*/ 2453515 w 4389120"/>
              <a:gd name="connsiteY1170" fmla="*/ 940969 h 3206031"/>
              <a:gd name="connsiteX1171" fmla="*/ 2438539 w 4389120"/>
              <a:gd name="connsiteY1171" fmla="*/ 975913 h 3206031"/>
              <a:gd name="connsiteX1172" fmla="*/ 2424807 w 4389120"/>
              <a:gd name="connsiteY1172" fmla="*/ 1012101 h 3206031"/>
              <a:gd name="connsiteX1173" fmla="*/ 2412334 w 4389120"/>
              <a:gd name="connsiteY1173" fmla="*/ 1048290 h 3206031"/>
              <a:gd name="connsiteX1174" fmla="*/ 2402350 w 4389120"/>
              <a:gd name="connsiteY1174" fmla="*/ 1085737 h 3206031"/>
              <a:gd name="connsiteX1175" fmla="*/ 2393611 w 4389120"/>
              <a:gd name="connsiteY1175" fmla="*/ 1124414 h 3206031"/>
              <a:gd name="connsiteX1176" fmla="*/ 2387374 w 4389120"/>
              <a:gd name="connsiteY1176" fmla="*/ 1163106 h 3206031"/>
              <a:gd name="connsiteX1177" fmla="*/ 2276306 w 4389120"/>
              <a:gd name="connsiteY1177" fmla="*/ 1163106 h 3206031"/>
              <a:gd name="connsiteX1178" fmla="*/ 2278795 w 4389120"/>
              <a:gd name="connsiteY1178" fmla="*/ 1139390 h 3206031"/>
              <a:gd name="connsiteX1179" fmla="*/ 2282542 w 4389120"/>
              <a:gd name="connsiteY1179" fmla="*/ 1115689 h 3206031"/>
              <a:gd name="connsiteX1180" fmla="*/ 2292526 w 4389120"/>
              <a:gd name="connsiteY1180" fmla="*/ 1070761 h 3206031"/>
              <a:gd name="connsiteX1181" fmla="*/ 2304999 w 4389120"/>
              <a:gd name="connsiteY1181" fmla="*/ 1025833 h 3206031"/>
              <a:gd name="connsiteX1182" fmla="*/ 2318731 w 4389120"/>
              <a:gd name="connsiteY1182" fmla="*/ 983393 h 3206031"/>
              <a:gd name="connsiteX1183" fmla="*/ 2333707 w 4389120"/>
              <a:gd name="connsiteY1183" fmla="*/ 942213 h 3206031"/>
              <a:gd name="connsiteX1184" fmla="*/ 2351186 w 4389120"/>
              <a:gd name="connsiteY1184" fmla="*/ 902277 h 3206031"/>
              <a:gd name="connsiteX1185" fmla="*/ 2384871 w 4389120"/>
              <a:gd name="connsiteY1185" fmla="*/ 826153 h 3206031"/>
              <a:gd name="connsiteX1186" fmla="*/ 2416082 w 4389120"/>
              <a:gd name="connsiteY1186" fmla="*/ 752533 h 3206031"/>
              <a:gd name="connsiteX1187" fmla="*/ 2431058 w 4389120"/>
              <a:gd name="connsiteY1187" fmla="*/ 717589 h 3206031"/>
              <a:gd name="connsiteX1188" fmla="*/ 2443531 w 4389120"/>
              <a:gd name="connsiteY1188" fmla="*/ 681385 h 3206031"/>
              <a:gd name="connsiteX1189" fmla="*/ 2454759 w 4389120"/>
              <a:gd name="connsiteY1189" fmla="*/ 646441 h 3206031"/>
              <a:gd name="connsiteX1190" fmla="*/ 2463499 w 4389120"/>
              <a:gd name="connsiteY1190" fmla="*/ 611512 h 3206031"/>
              <a:gd name="connsiteX1191" fmla="*/ 2465987 w 4389120"/>
              <a:gd name="connsiteY1191" fmla="*/ 594033 h 3206031"/>
              <a:gd name="connsiteX1192" fmla="*/ 2468491 w 4389120"/>
              <a:gd name="connsiteY1192" fmla="*/ 576568 h 3206031"/>
              <a:gd name="connsiteX1193" fmla="*/ 2469735 w 4389120"/>
              <a:gd name="connsiteY1193" fmla="*/ 559089 h 3206031"/>
              <a:gd name="connsiteX1194" fmla="*/ 2469735 w 4389120"/>
              <a:gd name="connsiteY1194" fmla="*/ 541624 h 3206031"/>
              <a:gd name="connsiteX1195" fmla="*/ 2468491 w 4389120"/>
              <a:gd name="connsiteY1195" fmla="*/ 521656 h 3206031"/>
              <a:gd name="connsiteX1196" fmla="*/ 2467246 w 4389120"/>
              <a:gd name="connsiteY1196" fmla="*/ 501688 h 3206031"/>
              <a:gd name="connsiteX1197" fmla="*/ 2463499 w 4389120"/>
              <a:gd name="connsiteY1197" fmla="*/ 481720 h 3206031"/>
              <a:gd name="connsiteX1198" fmla="*/ 2458507 w 4389120"/>
              <a:gd name="connsiteY1198" fmla="*/ 461752 h 3206031"/>
              <a:gd name="connsiteX1199" fmla="*/ 2452270 w 4389120"/>
              <a:gd name="connsiteY1199" fmla="*/ 443029 h 3206031"/>
              <a:gd name="connsiteX1200" fmla="*/ 2444775 w 4389120"/>
              <a:gd name="connsiteY1200" fmla="*/ 423061 h 3206031"/>
              <a:gd name="connsiteX1201" fmla="*/ 2436050 w 4389120"/>
              <a:gd name="connsiteY1201" fmla="*/ 404337 h 3206031"/>
              <a:gd name="connsiteX1202" fmla="*/ 2426066 w 4389120"/>
              <a:gd name="connsiteY1202" fmla="*/ 385628 h 3206031"/>
              <a:gd name="connsiteX1203" fmla="*/ 2414823 w 4389120"/>
              <a:gd name="connsiteY1203" fmla="*/ 366904 h 3206031"/>
              <a:gd name="connsiteX1204" fmla="*/ 2402350 w 4389120"/>
              <a:gd name="connsiteY1204" fmla="*/ 348181 h 3206031"/>
              <a:gd name="connsiteX1205" fmla="*/ 2389863 w 4389120"/>
              <a:gd name="connsiteY1205" fmla="*/ 330716 h 3206031"/>
              <a:gd name="connsiteX1206" fmla="*/ 2374887 w 4389120"/>
              <a:gd name="connsiteY1206" fmla="*/ 314481 h 3206031"/>
              <a:gd name="connsiteX1207" fmla="*/ 2359911 w 4389120"/>
              <a:gd name="connsiteY1207" fmla="*/ 297016 h 3206031"/>
              <a:gd name="connsiteX1208" fmla="*/ 2343691 w 4389120"/>
              <a:gd name="connsiteY1208" fmla="*/ 282040 h 3206031"/>
              <a:gd name="connsiteX1209" fmla="*/ 2326226 w 4389120"/>
              <a:gd name="connsiteY1209" fmla="*/ 265820 h 3206031"/>
              <a:gd name="connsiteX1210" fmla="*/ 2307502 w 4389120"/>
              <a:gd name="connsiteY1210" fmla="*/ 252088 h 3206031"/>
              <a:gd name="connsiteX1211" fmla="*/ 2261330 w 4389120"/>
              <a:gd name="connsiteY1211" fmla="*/ 215900 h 3206031"/>
              <a:gd name="connsiteX1212" fmla="*/ 2228874 w 4389120"/>
              <a:gd name="connsiteY1212" fmla="*/ 188437 h 3206031"/>
              <a:gd name="connsiteX1213" fmla="*/ 2195190 w 4389120"/>
              <a:gd name="connsiteY1213" fmla="*/ 158485 h 3206031"/>
              <a:gd name="connsiteX1214" fmla="*/ 2160246 w 4389120"/>
              <a:gd name="connsiteY1214" fmla="*/ 188437 h 3206031"/>
              <a:gd name="connsiteX1215" fmla="*/ 2127790 w 4389120"/>
              <a:gd name="connsiteY1215" fmla="*/ 215900 h 3206031"/>
              <a:gd name="connsiteX1216" fmla="*/ 2081618 w 4389120"/>
              <a:gd name="connsiteY1216" fmla="*/ 252088 h 3206031"/>
              <a:gd name="connsiteX1217" fmla="*/ 2062894 w 4389120"/>
              <a:gd name="connsiteY1217" fmla="*/ 265820 h 3206031"/>
              <a:gd name="connsiteX1218" fmla="*/ 2045430 w 4389120"/>
              <a:gd name="connsiteY1218" fmla="*/ 282040 h 3206031"/>
              <a:gd name="connsiteX1219" fmla="*/ 2029210 w 4389120"/>
              <a:gd name="connsiteY1219" fmla="*/ 297016 h 3206031"/>
              <a:gd name="connsiteX1220" fmla="*/ 2014234 w 4389120"/>
              <a:gd name="connsiteY1220" fmla="*/ 314481 h 3206031"/>
              <a:gd name="connsiteX1221" fmla="*/ 1999258 w 4389120"/>
              <a:gd name="connsiteY1221" fmla="*/ 330716 h 3206031"/>
              <a:gd name="connsiteX1222" fmla="*/ 1986770 w 4389120"/>
              <a:gd name="connsiteY1222" fmla="*/ 348181 h 3206031"/>
              <a:gd name="connsiteX1223" fmla="*/ 1974298 w 4389120"/>
              <a:gd name="connsiteY1223" fmla="*/ 366904 h 3206031"/>
              <a:gd name="connsiteX1224" fmla="*/ 1963054 w 4389120"/>
              <a:gd name="connsiteY1224" fmla="*/ 385628 h 3206031"/>
              <a:gd name="connsiteX1225" fmla="*/ 1953070 w 4389120"/>
              <a:gd name="connsiteY1225" fmla="*/ 404337 h 3206031"/>
              <a:gd name="connsiteX1226" fmla="*/ 1944346 w 4389120"/>
              <a:gd name="connsiteY1226" fmla="*/ 423061 h 3206031"/>
              <a:gd name="connsiteX1227" fmla="*/ 1936850 w 4389120"/>
              <a:gd name="connsiteY1227" fmla="*/ 443029 h 3206031"/>
              <a:gd name="connsiteX1228" fmla="*/ 1930614 w 4389120"/>
              <a:gd name="connsiteY1228" fmla="*/ 461752 h 3206031"/>
              <a:gd name="connsiteX1229" fmla="*/ 1925622 w 4389120"/>
              <a:gd name="connsiteY1229" fmla="*/ 481720 h 3206031"/>
              <a:gd name="connsiteX1230" fmla="*/ 1921874 w 4389120"/>
              <a:gd name="connsiteY1230" fmla="*/ 501688 h 3206031"/>
              <a:gd name="connsiteX1231" fmla="*/ 1920630 w 4389120"/>
              <a:gd name="connsiteY1231" fmla="*/ 521656 h 3206031"/>
              <a:gd name="connsiteX1232" fmla="*/ 1919386 w 4389120"/>
              <a:gd name="connsiteY1232" fmla="*/ 541624 h 3206031"/>
              <a:gd name="connsiteX1233" fmla="*/ 1919386 w 4389120"/>
              <a:gd name="connsiteY1233" fmla="*/ 559089 h 3206031"/>
              <a:gd name="connsiteX1234" fmla="*/ 1920630 w 4389120"/>
              <a:gd name="connsiteY1234" fmla="*/ 576568 h 3206031"/>
              <a:gd name="connsiteX1235" fmla="*/ 1923134 w 4389120"/>
              <a:gd name="connsiteY1235" fmla="*/ 594033 h 3206031"/>
              <a:gd name="connsiteX1236" fmla="*/ 1925622 w 4389120"/>
              <a:gd name="connsiteY1236" fmla="*/ 611512 h 3206031"/>
              <a:gd name="connsiteX1237" fmla="*/ 1934362 w 4389120"/>
              <a:gd name="connsiteY1237" fmla="*/ 646441 h 3206031"/>
              <a:gd name="connsiteX1238" fmla="*/ 1945590 w 4389120"/>
              <a:gd name="connsiteY1238" fmla="*/ 681385 h 3206031"/>
              <a:gd name="connsiteX1239" fmla="*/ 1958062 w 4389120"/>
              <a:gd name="connsiteY1239" fmla="*/ 717589 h 3206031"/>
              <a:gd name="connsiteX1240" fmla="*/ 1973038 w 4389120"/>
              <a:gd name="connsiteY1240" fmla="*/ 752533 h 3206031"/>
              <a:gd name="connsiteX1241" fmla="*/ 2004250 w 4389120"/>
              <a:gd name="connsiteY1241" fmla="*/ 826153 h 3206031"/>
              <a:gd name="connsiteX1242" fmla="*/ 2037934 w 4389120"/>
              <a:gd name="connsiteY1242" fmla="*/ 902277 h 3206031"/>
              <a:gd name="connsiteX1243" fmla="*/ 2055414 w 4389120"/>
              <a:gd name="connsiteY1243" fmla="*/ 942213 h 3206031"/>
              <a:gd name="connsiteX1244" fmla="*/ 2070390 w 4389120"/>
              <a:gd name="connsiteY1244" fmla="*/ 983393 h 3206031"/>
              <a:gd name="connsiteX1245" fmla="*/ 2084122 w 4389120"/>
              <a:gd name="connsiteY1245" fmla="*/ 1025833 h 3206031"/>
              <a:gd name="connsiteX1246" fmla="*/ 2096594 w 4389120"/>
              <a:gd name="connsiteY1246" fmla="*/ 1070761 h 3206031"/>
              <a:gd name="connsiteX1247" fmla="*/ 2106578 w 4389120"/>
              <a:gd name="connsiteY1247" fmla="*/ 1115689 h 3206031"/>
              <a:gd name="connsiteX1248" fmla="*/ 2110326 w 4389120"/>
              <a:gd name="connsiteY1248" fmla="*/ 1139390 h 3206031"/>
              <a:gd name="connsiteX1249" fmla="*/ 2112814 w 4389120"/>
              <a:gd name="connsiteY1249" fmla="*/ 1163106 h 3206031"/>
              <a:gd name="connsiteX1250" fmla="*/ 2001746 w 4389120"/>
              <a:gd name="connsiteY1250" fmla="*/ 1163106 h 3206031"/>
              <a:gd name="connsiteX1251" fmla="*/ 1995510 w 4389120"/>
              <a:gd name="connsiteY1251" fmla="*/ 1124414 h 3206031"/>
              <a:gd name="connsiteX1252" fmla="*/ 1986770 w 4389120"/>
              <a:gd name="connsiteY1252" fmla="*/ 1085737 h 3206031"/>
              <a:gd name="connsiteX1253" fmla="*/ 1976786 w 4389120"/>
              <a:gd name="connsiteY1253" fmla="*/ 1048290 h 3206031"/>
              <a:gd name="connsiteX1254" fmla="*/ 1964314 w 4389120"/>
              <a:gd name="connsiteY1254" fmla="*/ 1012101 h 3206031"/>
              <a:gd name="connsiteX1255" fmla="*/ 1950582 w 4389120"/>
              <a:gd name="connsiteY1255" fmla="*/ 975913 h 3206031"/>
              <a:gd name="connsiteX1256" fmla="*/ 1935606 w 4389120"/>
              <a:gd name="connsiteY1256" fmla="*/ 940969 h 3206031"/>
              <a:gd name="connsiteX1257" fmla="*/ 1904410 w 4389120"/>
              <a:gd name="connsiteY1257" fmla="*/ 871081 h 3206031"/>
              <a:gd name="connsiteX1258" fmla="*/ 1885686 w 4389120"/>
              <a:gd name="connsiteY1258" fmla="*/ 829901 h 3206031"/>
              <a:gd name="connsiteX1259" fmla="*/ 1868221 w 4389120"/>
              <a:gd name="connsiteY1259" fmla="*/ 789965 h 3206031"/>
              <a:gd name="connsiteX1260" fmla="*/ 1851986 w 4389120"/>
              <a:gd name="connsiteY1260" fmla="*/ 748785 h 3206031"/>
              <a:gd name="connsiteX1261" fmla="*/ 1838269 w 4389120"/>
              <a:gd name="connsiteY1261" fmla="*/ 708849 h 3206031"/>
              <a:gd name="connsiteX1262" fmla="*/ 1825782 w 4389120"/>
              <a:gd name="connsiteY1262" fmla="*/ 667669 h 3206031"/>
              <a:gd name="connsiteX1263" fmla="*/ 1820790 w 4389120"/>
              <a:gd name="connsiteY1263" fmla="*/ 647701 h 3206031"/>
              <a:gd name="connsiteX1264" fmla="*/ 1817042 w 4389120"/>
              <a:gd name="connsiteY1264" fmla="*/ 626473 h 3206031"/>
              <a:gd name="connsiteX1265" fmla="*/ 1813309 w 4389120"/>
              <a:gd name="connsiteY1265" fmla="*/ 605261 h 3206031"/>
              <a:gd name="connsiteX1266" fmla="*/ 1810806 w 4389120"/>
              <a:gd name="connsiteY1266" fmla="*/ 584049 h 3206031"/>
              <a:gd name="connsiteX1267" fmla="*/ 1809561 w 4389120"/>
              <a:gd name="connsiteY1267" fmla="*/ 562837 h 3206031"/>
              <a:gd name="connsiteX1268" fmla="*/ 1809561 w 4389120"/>
              <a:gd name="connsiteY1268" fmla="*/ 562837 h 3206031"/>
              <a:gd name="connsiteX1269" fmla="*/ 1809561 w 4389120"/>
              <a:gd name="connsiteY1269" fmla="*/ 541624 h 3206031"/>
              <a:gd name="connsiteX1270" fmla="*/ 1810806 w 4389120"/>
              <a:gd name="connsiteY1270" fmla="*/ 514161 h 3206031"/>
              <a:gd name="connsiteX1271" fmla="*/ 1813309 w 4389120"/>
              <a:gd name="connsiteY1271" fmla="*/ 487957 h 3206031"/>
              <a:gd name="connsiteX1272" fmla="*/ 1818301 w 4389120"/>
              <a:gd name="connsiteY1272" fmla="*/ 461752 h 3206031"/>
              <a:gd name="connsiteX1273" fmla="*/ 1824537 w 4389120"/>
              <a:gd name="connsiteY1273" fmla="*/ 436792 h 3206031"/>
              <a:gd name="connsiteX1274" fmla="*/ 1832018 w 4389120"/>
              <a:gd name="connsiteY1274" fmla="*/ 410588 h 3206031"/>
              <a:gd name="connsiteX1275" fmla="*/ 1842002 w 4389120"/>
              <a:gd name="connsiteY1275" fmla="*/ 385628 h 3206031"/>
              <a:gd name="connsiteX1276" fmla="*/ 1851986 w 4389120"/>
              <a:gd name="connsiteY1276" fmla="*/ 360668 h 3206031"/>
              <a:gd name="connsiteX1277" fmla="*/ 1864474 w 4389120"/>
              <a:gd name="connsiteY1277" fmla="*/ 335708 h 3206031"/>
              <a:gd name="connsiteX1278" fmla="*/ 1879450 w 4389120"/>
              <a:gd name="connsiteY1278" fmla="*/ 311992 h 3206031"/>
              <a:gd name="connsiteX1279" fmla="*/ 1894426 w 4389120"/>
              <a:gd name="connsiteY1279" fmla="*/ 288276 h 3206031"/>
              <a:gd name="connsiteX1280" fmla="*/ 1911890 w 4389120"/>
              <a:gd name="connsiteY1280" fmla="*/ 265820 h 3206031"/>
              <a:gd name="connsiteX1281" fmla="*/ 1929370 w 4389120"/>
              <a:gd name="connsiteY1281" fmla="*/ 243349 h 3206031"/>
              <a:gd name="connsiteX1282" fmla="*/ 1949338 w 4389120"/>
              <a:gd name="connsiteY1282" fmla="*/ 222136 h 3206031"/>
              <a:gd name="connsiteX1283" fmla="*/ 1970550 w 4389120"/>
              <a:gd name="connsiteY1283" fmla="*/ 202168 h 3206031"/>
              <a:gd name="connsiteX1284" fmla="*/ 1991762 w 4389120"/>
              <a:gd name="connsiteY1284" fmla="*/ 182200 h 3206031"/>
              <a:gd name="connsiteX1285" fmla="*/ 2015478 w 4389120"/>
              <a:gd name="connsiteY1285" fmla="*/ 163477 h 3206031"/>
              <a:gd name="connsiteX1286" fmla="*/ 2037934 w 4389120"/>
              <a:gd name="connsiteY1286" fmla="*/ 147256 h 3206031"/>
              <a:gd name="connsiteX1287" fmla="*/ 2074138 w 4389120"/>
              <a:gd name="connsiteY1287" fmla="*/ 117304 h 3206031"/>
              <a:gd name="connsiteX1288" fmla="*/ 2115318 w 4389120"/>
              <a:gd name="connsiteY1288" fmla="*/ 81116 h 3206031"/>
              <a:gd name="connsiteX1289" fmla="*/ 2136530 w 4389120"/>
              <a:gd name="connsiteY1289" fmla="*/ 62392 h 3206031"/>
              <a:gd name="connsiteX1290" fmla="*/ 2153994 w 4389120"/>
              <a:gd name="connsiteY1290" fmla="*/ 43684 h 3206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</a:cxnLst>
            <a:rect l="l" t="t" r="r" b="b"/>
            <a:pathLst>
              <a:path w="4389120" h="3206031">
                <a:moveTo>
                  <a:pt x="1997998" y="2608251"/>
                </a:moveTo>
                <a:lnTo>
                  <a:pt x="1975542" y="2609495"/>
                </a:lnTo>
                <a:lnTo>
                  <a:pt x="1954330" y="2611999"/>
                </a:lnTo>
                <a:lnTo>
                  <a:pt x="1934362" y="2616991"/>
                </a:lnTo>
                <a:lnTo>
                  <a:pt x="1915638" y="2624471"/>
                </a:lnTo>
                <a:lnTo>
                  <a:pt x="1898174" y="2633211"/>
                </a:lnTo>
                <a:lnTo>
                  <a:pt x="1883198" y="2643195"/>
                </a:lnTo>
                <a:lnTo>
                  <a:pt x="1868222" y="2655683"/>
                </a:lnTo>
                <a:lnTo>
                  <a:pt x="1854490" y="2669399"/>
                </a:lnTo>
                <a:lnTo>
                  <a:pt x="1843262" y="2683131"/>
                </a:lnTo>
                <a:lnTo>
                  <a:pt x="1833278" y="2699351"/>
                </a:lnTo>
                <a:lnTo>
                  <a:pt x="1824538" y="2715587"/>
                </a:lnTo>
                <a:lnTo>
                  <a:pt x="1817042" y="2734295"/>
                </a:lnTo>
                <a:lnTo>
                  <a:pt x="1810806" y="2753019"/>
                </a:lnTo>
                <a:lnTo>
                  <a:pt x="1807058" y="2771743"/>
                </a:lnTo>
                <a:lnTo>
                  <a:pt x="1804570" y="2791711"/>
                </a:lnTo>
                <a:lnTo>
                  <a:pt x="1803326" y="2812923"/>
                </a:lnTo>
                <a:lnTo>
                  <a:pt x="1803326" y="2815411"/>
                </a:lnTo>
                <a:lnTo>
                  <a:pt x="1804570" y="2835379"/>
                </a:lnTo>
                <a:lnTo>
                  <a:pt x="1807058" y="2855347"/>
                </a:lnTo>
                <a:lnTo>
                  <a:pt x="1812050" y="2875315"/>
                </a:lnTo>
                <a:lnTo>
                  <a:pt x="1817042" y="2894039"/>
                </a:lnTo>
                <a:lnTo>
                  <a:pt x="1825782" y="2912763"/>
                </a:lnTo>
                <a:lnTo>
                  <a:pt x="1834522" y="2928983"/>
                </a:lnTo>
                <a:lnTo>
                  <a:pt x="1845750" y="2945203"/>
                </a:lnTo>
                <a:lnTo>
                  <a:pt x="1858238" y="2960179"/>
                </a:lnTo>
                <a:lnTo>
                  <a:pt x="1871954" y="2973911"/>
                </a:lnTo>
                <a:lnTo>
                  <a:pt x="1886930" y="2986383"/>
                </a:lnTo>
                <a:lnTo>
                  <a:pt x="1903166" y="2996367"/>
                </a:lnTo>
                <a:lnTo>
                  <a:pt x="1920630" y="3005107"/>
                </a:lnTo>
                <a:lnTo>
                  <a:pt x="1939354" y="3012603"/>
                </a:lnTo>
                <a:lnTo>
                  <a:pt x="1958062" y="3017595"/>
                </a:lnTo>
                <a:lnTo>
                  <a:pt x="1979290" y="3021327"/>
                </a:lnTo>
                <a:lnTo>
                  <a:pt x="2000502" y="3022587"/>
                </a:lnTo>
                <a:lnTo>
                  <a:pt x="2022958" y="3021327"/>
                </a:lnTo>
                <a:lnTo>
                  <a:pt x="2044186" y="3017595"/>
                </a:lnTo>
                <a:lnTo>
                  <a:pt x="2064154" y="3012603"/>
                </a:lnTo>
                <a:lnTo>
                  <a:pt x="2082862" y="3006351"/>
                </a:lnTo>
                <a:lnTo>
                  <a:pt x="2099098" y="2997627"/>
                </a:lnTo>
                <a:lnTo>
                  <a:pt x="2115318" y="2986383"/>
                </a:lnTo>
                <a:lnTo>
                  <a:pt x="2130294" y="2975155"/>
                </a:lnTo>
                <a:lnTo>
                  <a:pt x="2144011" y="2961423"/>
                </a:lnTo>
                <a:lnTo>
                  <a:pt x="2155254" y="2946447"/>
                </a:lnTo>
                <a:lnTo>
                  <a:pt x="2165238" y="2931471"/>
                </a:lnTo>
                <a:lnTo>
                  <a:pt x="2173963" y="2914007"/>
                </a:lnTo>
                <a:lnTo>
                  <a:pt x="2181458" y="2896543"/>
                </a:lnTo>
                <a:lnTo>
                  <a:pt x="2187694" y="2877819"/>
                </a:lnTo>
                <a:lnTo>
                  <a:pt x="2191442" y="2859095"/>
                </a:lnTo>
                <a:lnTo>
                  <a:pt x="2193931" y="2839127"/>
                </a:lnTo>
                <a:lnTo>
                  <a:pt x="2195190" y="2817915"/>
                </a:lnTo>
                <a:lnTo>
                  <a:pt x="2195190" y="2815411"/>
                </a:lnTo>
                <a:lnTo>
                  <a:pt x="2193931" y="2794199"/>
                </a:lnTo>
                <a:lnTo>
                  <a:pt x="2191442" y="2774231"/>
                </a:lnTo>
                <a:lnTo>
                  <a:pt x="2186450" y="2755507"/>
                </a:lnTo>
                <a:lnTo>
                  <a:pt x="2180214" y="2736799"/>
                </a:lnTo>
                <a:lnTo>
                  <a:pt x="2172718" y="2718075"/>
                </a:lnTo>
                <a:lnTo>
                  <a:pt x="2163979" y="2700611"/>
                </a:lnTo>
                <a:lnTo>
                  <a:pt x="2152750" y="2685635"/>
                </a:lnTo>
                <a:lnTo>
                  <a:pt x="2140278" y="2670659"/>
                </a:lnTo>
                <a:lnTo>
                  <a:pt x="2126546" y="2656927"/>
                </a:lnTo>
                <a:lnTo>
                  <a:pt x="2111570" y="2644439"/>
                </a:lnTo>
                <a:lnTo>
                  <a:pt x="2095350" y="2634455"/>
                </a:lnTo>
                <a:lnTo>
                  <a:pt x="2077870" y="2624471"/>
                </a:lnTo>
                <a:lnTo>
                  <a:pt x="2059162" y="2618235"/>
                </a:lnTo>
                <a:lnTo>
                  <a:pt x="2040438" y="2611999"/>
                </a:lnTo>
                <a:lnTo>
                  <a:pt x="2019226" y="2609495"/>
                </a:lnTo>
                <a:close/>
                <a:moveTo>
                  <a:pt x="2487215" y="2438538"/>
                </a:moveTo>
                <a:lnTo>
                  <a:pt x="2700611" y="2438538"/>
                </a:lnTo>
                <a:lnTo>
                  <a:pt x="2700611" y="2857851"/>
                </a:lnTo>
                <a:lnTo>
                  <a:pt x="2700611" y="2875315"/>
                </a:lnTo>
                <a:lnTo>
                  <a:pt x="2703115" y="2892795"/>
                </a:lnTo>
                <a:lnTo>
                  <a:pt x="2705603" y="2909015"/>
                </a:lnTo>
                <a:lnTo>
                  <a:pt x="2709351" y="2923991"/>
                </a:lnTo>
                <a:lnTo>
                  <a:pt x="2714343" y="2937723"/>
                </a:lnTo>
                <a:lnTo>
                  <a:pt x="2719335" y="2950195"/>
                </a:lnTo>
                <a:lnTo>
                  <a:pt x="2726815" y="2961424"/>
                </a:lnTo>
                <a:lnTo>
                  <a:pt x="2734311" y="2971408"/>
                </a:lnTo>
                <a:lnTo>
                  <a:pt x="2743051" y="2980147"/>
                </a:lnTo>
                <a:lnTo>
                  <a:pt x="2753035" y="2987643"/>
                </a:lnTo>
                <a:lnTo>
                  <a:pt x="2763019" y="2995123"/>
                </a:lnTo>
                <a:lnTo>
                  <a:pt x="2774247" y="3000115"/>
                </a:lnTo>
                <a:lnTo>
                  <a:pt x="2786719" y="3003863"/>
                </a:lnTo>
                <a:lnTo>
                  <a:pt x="2800451" y="3007611"/>
                </a:lnTo>
                <a:lnTo>
                  <a:pt x="2814183" y="3008855"/>
                </a:lnTo>
                <a:lnTo>
                  <a:pt x="2829159" y="3010099"/>
                </a:lnTo>
                <a:lnTo>
                  <a:pt x="2844135" y="3008855"/>
                </a:lnTo>
                <a:lnTo>
                  <a:pt x="2857851" y="3007611"/>
                </a:lnTo>
                <a:lnTo>
                  <a:pt x="2871583" y="3003863"/>
                </a:lnTo>
                <a:lnTo>
                  <a:pt x="2884071" y="3000115"/>
                </a:lnTo>
                <a:lnTo>
                  <a:pt x="2895299" y="2995123"/>
                </a:lnTo>
                <a:lnTo>
                  <a:pt x="2906527" y="2987643"/>
                </a:lnTo>
                <a:lnTo>
                  <a:pt x="2916511" y="2980147"/>
                </a:lnTo>
                <a:lnTo>
                  <a:pt x="2926495" y="2971408"/>
                </a:lnTo>
                <a:lnTo>
                  <a:pt x="2933991" y="2961424"/>
                </a:lnTo>
                <a:lnTo>
                  <a:pt x="2941471" y="2950195"/>
                </a:lnTo>
                <a:lnTo>
                  <a:pt x="2947708" y="2937723"/>
                </a:lnTo>
                <a:lnTo>
                  <a:pt x="2952700" y="2923991"/>
                </a:lnTo>
                <a:lnTo>
                  <a:pt x="2956447" y="2909015"/>
                </a:lnTo>
                <a:lnTo>
                  <a:pt x="2960195" y="2892795"/>
                </a:lnTo>
                <a:lnTo>
                  <a:pt x="2961439" y="2875315"/>
                </a:lnTo>
                <a:lnTo>
                  <a:pt x="2961439" y="2857851"/>
                </a:lnTo>
                <a:lnTo>
                  <a:pt x="2961439" y="2438538"/>
                </a:lnTo>
                <a:lnTo>
                  <a:pt x="3174836" y="2438538"/>
                </a:lnTo>
                <a:lnTo>
                  <a:pt x="3174836" y="3188567"/>
                </a:lnTo>
                <a:lnTo>
                  <a:pt x="2961439" y="3188567"/>
                </a:lnTo>
                <a:lnTo>
                  <a:pt x="2961439" y="3082476"/>
                </a:lnTo>
                <a:lnTo>
                  <a:pt x="2942716" y="3106192"/>
                </a:lnTo>
                <a:lnTo>
                  <a:pt x="2922747" y="3127404"/>
                </a:lnTo>
                <a:lnTo>
                  <a:pt x="2911519" y="3138647"/>
                </a:lnTo>
                <a:lnTo>
                  <a:pt x="2899047" y="3148631"/>
                </a:lnTo>
                <a:lnTo>
                  <a:pt x="2886559" y="3157356"/>
                </a:lnTo>
                <a:lnTo>
                  <a:pt x="2874087" y="3166096"/>
                </a:lnTo>
                <a:lnTo>
                  <a:pt x="2860355" y="3173591"/>
                </a:lnTo>
                <a:lnTo>
                  <a:pt x="2846623" y="3181072"/>
                </a:lnTo>
                <a:lnTo>
                  <a:pt x="2831647" y="3187308"/>
                </a:lnTo>
                <a:lnTo>
                  <a:pt x="2815427" y="3192300"/>
                </a:lnTo>
                <a:lnTo>
                  <a:pt x="2797963" y="3197292"/>
                </a:lnTo>
                <a:lnTo>
                  <a:pt x="2780483" y="3199795"/>
                </a:lnTo>
                <a:lnTo>
                  <a:pt x="2761759" y="3202284"/>
                </a:lnTo>
                <a:lnTo>
                  <a:pt x="2741791" y="3202284"/>
                </a:lnTo>
                <a:lnTo>
                  <a:pt x="2713099" y="3201040"/>
                </a:lnTo>
                <a:lnTo>
                  <a:pt x="2685635" y="3197292"/>
                </a:lnTo>
                <a:lnTo>
                  <a:pt x="2659431" y="3192300"/>
                </a:lnTo>
                <a:lnTo>
                  <a:pt x="2634471" y="3183575"/>
                </a:lnTo>
                <a:lnTo>
                  <a:pt x="2612015" y="3172332"/>
                </a:lnTo>
                <a:lnTo>
                  <a:pt x="2590787" y="3159859"/>
                </a:lnTo>
                <a:lnTo>
                  <a:pt x="2572079" y="3144883"/>
                </a:lnTo>
                <a:lnTo>
                  <a:pt x="2554599" y="3128663"/>
                </a:lnTo>
                <a:lnTo>
                  <a:pt x="2539623" y="3108695"/>
                </a:lnTo>
                <a:lnTo>
                  <a:pt x="2525891" y="3087468"/>
                </a:lnTo>
                <a:lnTo>
                  <a:pt x="2514663" y="3065011"/>
                </a:lnTo>
                <a:lnTo>
                  <a:pt x="2504679" y="3040051"/>
                </a:lnTo>
                <a:lnTo>
                  <a:pt x="2497199" y="3013847"/>
                </a:lnTo>
                <a:lnTo>
                  <a:pt x="2492207" y="2985139"/>
                </a:lnTo>
                <a:lnTo>
                  <a:pt x="2488459" y="2956432"/>
                </a:lnTo>
                <a:lnTo>
                  <a:pt x="2487215" y="2923991"/>
                </a:lnTo>
                <a:close/>
                <a:moveTo>
                  <a:pt x="4092104" y="2427294"/>
                </a:moveTo>
                <a:lnTo>
                  <a:pt x="4128292" y="2429798"/>
                </a:lnTo>
                <a:lnTo>
                  <a:pt x="4165740" y="2433546"/>
                </a:lnTo>
                <a:lnTo>
                  <a:pt x="4201928" y="2441026"/>
                </a:lnTo>
                <a:lnTo>
                  <a:pt x="4238116" y="2451010"/>
                </a:lnTo>
                <a:lnTo>
                  <a:pt x="4273060" y="2463482"/>
                </a:lnTo>
                <a:lnTo>
                  <a:pt x="4308004" y="2478458"/>
                </a:lnTo>
                <a:lnTo>
                  <a:pt x="4341704" y="2494694"/>
                </a:lnTo>
                <a:lnTo>
                  <a:pt x="4372900" y="2514662"/>
                </a:lnTo>
                <a:lnTo>
                  <a:pt x="4291784" y="2661918"/>
                </a:lnTo>
                <a:lnTo>
                  <a:pt x="4263076" y="2645698"/>
                </a:lnTo>
                <a:lnTo>
                  <a:pt x="4235613" y="2631966"/>
                </a:lnTo>
                <a:lnTo>
                  <a:pt x="4209408" y="2620738"/>
                </a:lnTo>
                <a:lnTo>
                  <a:pt x="4183204" y="2610754"/>
                </a:lnTo>
                <a:lnTo>
                  <a:pt x="4157000" y="2602014"/>
                </a:lnTo>
                <a:lnTo>
                  <a:pt x="4133284" y="2595778"/>
                </a:lnTo>
                <a:lnTo>
                  <a:pt x="4109568" y="2593274"/>
                </a:lnTo>
                <a:lnTo>
                  <a:pt x="4088356" y="2592030"/>
                </a:lnTo>
                <a:lnTo>
                  <a:pt x="4070892" y="2592030"/>
                </a:lnTo>
                <a:lnTo>
                  <a:pt x="4054656" y="2595778"/>
                </a:lnTo>
                <a:lnTo>
                  <a:pt x="4040940" y="2599526"/>
                </a:lnTo>
                <a:lnTo>
                  <a:pt x="4029712" y="2605762"/>
                </a:lnTo>
                <a:lnTo>
                  <a:pt x="4020972" y="2614486"/>
                </a:lnTo>
                <a:lnTo>
                  <a:pt x="4014736" y="2623226"/>
                </a:lnTo>
                <a:lnTo>
                  <a:pt x="4010988" y="2631966"/>
                </a:lnTo>
                <a:lnTo>
                  <a:pt x="4009744" y="2643194"/>
                </a:lnTo>
                <a:lnTo>
                  <a:pt x="4009744" y="2645698"/>
                </a:lnTo>
                <a:lnTo>
                  <a:pt x="4010988" y="2653178"/>
                </a:lnTo>
                <a:lnTo>
                  <a:pt x="4013476" y="2660674"/>
                </a:lnTo>
                <a:lnTo>
                  <a:pt x="4017224" y="2666910"/>
                </a:lnTo>
                <a:lnTo>
                  <a:pt x="4022216" y="2673146"/>
                </a:lnTo>
                <a:lnTo>
                  <a:pt x="4029712" y="2679382"/>
                </a:lnTo>
                <a:lnTo>
                  <a:pt x="4037192" y="2685634"/>
                </a:lnTo>
                <a:lnTo>
                  <a:pt x="4055916" y="2695618"/>
                </a:lnTo>
                <a:lnTo>
                  <a:pt x="4078372" y="2705602"/>
                </a:lnTo>
                <a:lnTo>
                  <a:pt x="4104576" y="2715586"/>
                </a:lnTo>
                <a:lnTo>
                  <a:pt x="4163236" y="2735554"/>
                </a:lnTo>
                <a:lnTo>
                  <a:pt x="4201928" y="2749270"/>
                </a:lnTo>
                <a:lnTo>
                  <a:pt x="4223140" y="2756766"/>
                </a:lnTo>
                <a:lnTo>
                  <a:pt x="4241864" y="2765491"/>
                </a:lnTo>
                <a:lnTo>
                  <a:pt x="4261832" y="2775475"/>
                </a:lnTo>
                <a:lnTo>
                  <a:pt x="4280540" y="2785459"/>
                </a:lnTo>
                <a:lnTo>
                  <a:pt x="4298020" y="2796702"/>
                </a:lnTo>
                <a:lnTo>
                  <a:pt x="4315484" y="2807930"/>
                </a:lnTo>
                <a:lnTo>
                  <a:pt x="4330460" y="2821662"/>
                </a:lnTo>
                <a:lnTo>
                  <a:pt x="4345436" y="2836638"/>
                </a:lnTo>
                <a:lnTo>
                  <a:pt x="4357924" y="2852858"/>
                </a:lnTo>
                <a:lnTo>
                  <a:pt x="4369152" y="2870323"/>
                </a:lnTo>
                <a:lnTo>
                  <a:pt x="4377892" y="2889046"/>
                </a:lnTo>
                <a:lnTo>
                  <a:pt x="4384128" y="2910259"/>
                </a:lnTo>
                <a:lnTo>
                  <a:pt x="4387876" y="2932730"/>
                </a:lnTo>
                <a:lnTo>
                  <a:pt x="4389120" y="2957690"/>
                </a:lnTo>
                <a:lnTo>
                  <a:pt x="4389120" y="2960179"/>
                </a:lnTo>
                <a:lnTo>
                  <a:pt x="4387876" y="2991375"/>
                </a:lnTo>
                <a:lnTo>
                  <a:pt x="4386632" y="3005107"/>
                </a:lnTo>
                <a:lnTo>
                  <a:pt x="4384128" y="3018838"/>
                </a:lnTo>
                <a:lnTo>
                  <a:pt x="4380380" y="3032570"/>
                </a:lnTo>
                <a:lnTo>
                  <a:pt x="4376648" y="3045043"/>
                </a:lnTo>
                <a:lnTo>
                  <a:pt x="4372900" y="3057530"/>
                </a:lnTo>
                <a:lnTo>
                  <a:pt x="4367908" y="3068758"/>
                </a:lnTo>
                <a:lnTo>
                  <a:pt x="4361672" y="3079987"/>
                </a:lnTo>
                <a:lnTo>
                  <a:pt x="4355420" y="3091215"/>
                </a:lnTo>
                <a:lnTo>
                  <a:pt x="4341704" y="3109938"/>
                </a:lnTo>
                <a:lnTo>
                  <a:pt x="4325468" y="3128662"/>
                </a:lnTo>
                <a:lnTo>
                  <a:pt x="4306760" y="3143638"/>
                </a:lnTo>
                <a:lnTo>
                  <a:pt x="4286792" y="3158614"/>
                </a:lnTo>
                <a:lnTo>
                  <a:pt x="4264320" y="3169842"/>
                </a:lnTo>
                <a:lnTo>
                  <a:pt x="4240605" y="3179826"/>
                </a:lnTo>
                <a:lnTo>
                  <a:pt x="4215660" y="3188566"/>
                </a:lnTo>
                <a:lnTo>
                  <a:pt x="4189440" y="3194802"/>
                </a:lnTo>
                <a:lnTo>
                  <a:pt x="4161992" y="3199794"/>
                </a:lnTo>
                <a:lnTo>
                  <a:pt x="4132040" y="3202283"/>
                </a:lnTo>
                <a:lnTo>
                  <a:pt x="4102088" y="3202283"/>
                </a:lnTo>
                <a:lnTo>
                  <a:pt x="4082120" y="3202283"/>
                </a:lnTo>
                <a:lnTo>
                  <a:pt x="4062152" y="3201039"/>
                </a:lnTo>
                <a:lnTo>
                  <a:pt x="4042184" y="3198550"/>
                </a:lnTo>
                <a:lnTo>
                  <a:pt x="4022216" y="3196047"/>
                </a:lnTo>
                <a:lnTo>
                  <a:pt x="4001004" y="3192299"/>
                </a:lnTo>
                <a:lnTo>
                  <a:pt x="3981036" y="3187307"/>
                </a:lnTo>
                <a:lnTo>
                  <a:pt x="3959824" y="3182315"/>
                </a:lnTo>
                <a:lnTo>
                  <a:pt x="3939856" y="3176079"/>
                </a:lnTo>
                <a:lnTo>
                  <a:pt x="3918628" y="3168598"/>
                </a:lnTo>
                <a:lnTo>
                  <a:pt x="3898660" y="3159858"/>
                </a:lnTo>
                <a:lnTo>
                  <a:pt x="3878692" y="3149874"/>
                </a:lnTo>
                <a:lnTo>
                  <a:pt x="3858740" y="3139890"/>
                </a:lnTo>
                <a:lnTo>
                  <a:pt x="3838772" y="3128662"/>
                </a:lnTo>
                <a:lnTo>
                  <a:pt x="3818804" y="3117419"/>
                </a:lnTo>
                <a:lnTo>
                  <a:pt x="3800080" y="3103702"/>
                </a:lnTo>
                <a:lnTo>
                  <a:pt x="3781356" y="3089970"/>
                </a:lnTo>
                <a:lnTo>
                  <a:pt x="3871212" y="2948950"/>
                </a:lnTo>
                <a:lnTo>
                  <a:pt x="3902408" y="2970163"/>
                </a:lnTo>
                <a:lnTo>
                  <a:pt x="3933604" y="2988886"/>
                </a:lnTo>
                <a:lnTo>
                  <a:pt x="3963556" y="3003862"/>
                </a:lnTo>
                <a:lnTo>
                  <a:pt x="3993508" y="3016335"/>
                </a:lnTo>
                <a:lnTo>
                  <a:pt x="4023460" y="3026319"/>
                </a:lnTo>
                <a:lnTo>
                  <a:pt x="4053412" y="3033814"/>
                </a:lnTo>
                <a:lnTo>
                  <a:pt x="4080876" y="3037562"/>
                </a:lnTo>
                <a:lnTo>
                  <a:pt x="4108324" y="3038806"/>
                </a:lnTo>
                <a:lnTo>
                  <a:pt x="4129536" y="3037562"/>
                </a:lnTo>
                <a:lnTo>
                  <a:pt x="4148260" y="3035059"/>
                </a:lnTo>
                <a:lnTo>
                  <a:pt x="4163236" y="3030067"/>
                </a:lnTo>
                <a:lnTo>
                  <a:pt x="4175724" y="3023830"/>
                </a:lnTo>
                <a:lnTo>
                  <a:pt x="4180716" y="3020083"/>
                </a:lnTo>
                <a:lnTo>
                  <a:pt x="4185708" y="3015091"/>
                </a:lnTo>
                <a:lnTo>
                  <a:pt x="4189440" y="3011343"/>
                </a:lnTo>
                <a:lnTo>
                  <a:pt x="4191944" y="3006351"/>
                </a:lnTo>
                <a:lnTo>
                  <a:pt x="4194432" y="3001359"/>
                </a:lnTo>
                <a:lnTo>
                  <a:pt x="4196936" y="2995123"/>
                </a:lnTo>
                <a:lnTo>
                  <a:pt x="4198180" y="2982650"/>
                </a:lnTo>
                <a:lnTo>
                  <a:pt x="4198180" y="2980147"/>
                </a:lnTo>
                <a:lnTo>
                  <a:pt x="4196936" y="2972666"/>
                </a:lnTo>
                <a:lnTo>
                  <a:pt x="4194432" y="2963926"/>
                </a:lnTo>
                <a:lnTo>
                  <a:pt x="4190700" y="2957690"/>
                </a:lnTo>
                <a:lnTo>
                  <a:pt x="4184448" y="2951439"/>
                </a:lnTo>
                <a:lnTo>
                  <a:pt x="4178212" y="2945203"/>
                </a:lnTo>
                <a:lnTo>
                  <a:pt x="4170732" y="2938966"/>
                </a:lnTo>
                <a:lnTo>
                  <a:pt x="4160748" y="2933974"/>
                </a:lnTo>
                <a:lnTo>
                  <a:pt x="4150764" y="2928982"/>
                </a:lnTo>
                <a:lnTo>
                  <a:pt x="4128292" y="2920243"/>
                </a:lnTo>
                <a:lnTo>
                  <a:pt x="4100844" y="2911503"/>
                </a:lnTo>
                <a:lnTo>
                  <a:pt x="4042184" y="2894038"/>
                </a:lnTo>
                <a:lnTo>
                  <a:pt x="4002248" y="2881566"/>
                </a:lnTo>
                <a:lnTo>
                  <a:pt x="3982280" y="2874070"/>
                </a:lnTo>
                <a:lnTo>
                  <a:pt x="3963556" y="2865331"/>
                </a:lnTo>
                <a:lnTo>
                  <a:pt x="3943588" y="2856606"/>
                </a:lnTo>
                <a:lnTo>
                  <a:pt x="3924880" y="2846622"/>
                </a:lnTo>
                <a:lnTo>
                  <a:pt x="3907400" y="2836638"/>
                </a:lnTo>
                <a:lnTo>
                  <a:pt x="3891180" y="2824150"/>
                </a:lnTo>
                <a:lnTo>
                  <a:pt x="3876204" y="2810419"/>
                </a:lnTo>
                <a:lnTo>
                  <a:pt x="3861228" y="2795443"/>
                </a:lnTo>
                <a:lnTo>
                  <a:pt x="3848756" y="2779222"/>
                </a:lnTo>
                <a:lnTo>
                  <a:pt x="3838772" y="2760499"/>
                </a:lnTo>
                <a:lnTo>
                  <a:pt x="3830032" y="2740546"/>
                </a:lnTo>
                <a:lnTo>
                  <a:pt x="3823796" y="2718074"/>
                </a:lnTo>
                <a:lnTo>
                  <a:pt x="3820048" y="2694358"/>
                </a:lnTo>
                <a:lnTo>
                  <a:pt x="3818804" y="2668154"/>
                </a:lnTo>
                <a:lnTo>
                  <a:pt x="3818804" y="2665666"/>
                </a:lnTo>
                <a:lnTo>
                  <a:pt x="3820048" y="2638202"/>
                </a:lnTo>
                <a:lnTo>
                  <a:pt x="3823796" y="2611998"/>
                </a:lnTo>
                <a:lnTo>
                  <a:pt x="3831276" y="2587038"/>
                </a:lnTo>
                <a:lnTo>
                  <a:pt x="3840016" y="2564582"/>
                </a:lnTo>
                <a:lnTo>
                  <a:pt x="3851244" y="2543354"/>
                </a:lnTo>
                <a:lnTo>
                  <a:pt x="3864976" y="2523386"/>
                </a:lnTo>
                <a:lnTo>
                  <a:pt x="3881196" y="2505922"/>
                </a:lnTo>
                <a:lnTo>
                  <a:pt x="3898660" y="2489702"/>
                </a:lnTo>
                <a:lnTo>
                  <a:pt x="3918628" y="2474726"/>
                </a:lnTo>
                <a:lnTo>
                  <a:pt x="3939856" y="2462238"/>
                </a:lnTo>
                <a:lnTo>
                  <a:pt x="3962312" y="2452254"/>
                </a:lnTo>
                <a:lnTo>
                  <a:pt x="3986028" y="2443530"/>
                </a:lnTo>
                <a:lnTo>
                  <a:pt x="4010988" y="2436034"/>
                </a:lnTo>
                <a:lnTo>
                  <a:pt x="4037192" y="2432286"/>
                </a:lnTo>
                <a:lnTo>
                  <a:pt x="4064640" y="2428554"/>
                </a:lnTo>
                <a:close/>
                <a:moveTo>
                  <a:pt x="2000502" y="2424806"/>
                </a:moveTo>
                <a:lnTo>
                  <a:pt x="2021714" y="2426051"/>
                </a:lnTo>
                <a:lnTo>
                  <a:pt x="2042926" y="2427295"/>
                </a:lnTo>
                <a:lnTo>
                  <a:pt x="2064154" y="2429798"/>
                </a:lnTo>
                <a:lnTo>
                  <a:pt x="2084122" y="2432287"/>
                </a:lnTo>
                <a:lnTo>
                  <a:pt x="2104090" y="2437279"/>
                </a:lnTo>
                <a:lnTo>
                  <a:pt x="2124043" y="2442271"/>
                </a:lnTo>
                <a:lnTo>
                  <a:pt x="2142766" y="2448507"/>
                </a:lnTo>
                <a:lnTo>
                  <a:pt x="2161490" y="2454758"/>
                </a:lnTo>
                <a:lnTo>
                  <a:pt x="2180214" y="2463483"/>
                </a:lnTo>
                <a:lnTo>
                  <a:pt x="2197678" y="2470979"/>
                </a:lnTo>
                <a:lnTo>
                  <a:pt x="2213899" y="2480963"/>
                </a:lnTo>
                <a:lnTo>
                  <a:pt x="2230134" y="2490947"/>
                </a:lnTo>
                <a:lnTo>
                  <a:pt x="2246354" y="2500931"/>
                </a:lnTo>
                <a:lnTo>
                  <a:pt x="2261330" y="2513403"/>
                </a:lnTo>
                <a:lnTo>
                  <a:pt x="2276306" y="2524646"/>
                </a:lnTo>
                <a:lnTo>
                  <a:pt x="2290023" y="2538363"/>
                </a:lnTo>
                <a:lnTo>
                  <a:pt x="2302510" y="2550851"/>
                </a:lnTo>
                <a:lnTo>
                  <a:pt x="2314983" y="2565827"/>
                </a:lnTo>
                <a:lnTo>
                  <a:pt x="2327471" y="2579558"/>
                </a:lnTo>
                <a:lnTo>
                  <a:pt x="2338699" y="2595779"/>
                </a:lnTo>
                <a:lnTo>
                  <a:pt x="2348683" y="2610755"/>
                </a:lnTo>
                <a:lnTo>
                  <a:pt x="2357423" y="2626975"/>
                </a:lnTo>
                <a:lnTo>
                  <a:pt x="2366162" y="2644439"/>
                </a:lnTo>
                <a:lnTo>
                  <a:pt x="2374887" y="2660675"/>
                </a:lnTo>
                <a:lnTo>
                  <a:pt x="2381138" y="2678139"/>
                </a:lnTo>
                <a:lnTo>
                  <a:pt x="2387375" y="2696863"/>
                </a:lnTo>
                <a:lnTo>
                  <a:pt x="2392367" y="2715587"/>
                </a:lnTo>
                <a:lnTo>
                  <a:pt x="2397359" y="2734295"/>
                </a:lnTo>
                <a:lnTo>
                  <a:pt x="2399847" y="2753019"/>
                </a:lnTo>
                <a:lnTo>
                  <a:pt x="2402351" y="2772987"/>
                </a:lnTo>
                <a:lnTo>
                  <a:pt x="2404839" y="2792955"/>
                </a:lnTo>
                <a:lnTo>
                  <a:pt x="2404839" y="2812923"/>
                </a:lnTo>
                <a:lnTo>
                  <a:pt x="2404839" y="2815411"/>
                </a:lnTo>
                <a:lnTo>
                  <a:pt x="2404839" y="2835379"/>
                </a:lnTo>
                <a:lnTo>
                  <a:pt x="2402351" y="2855347"/>
                </a:lnTo>
                <a:lnTo>
                  <a:pt x="2399847" y="2874071"/>
                </a:lnTo>
                <a:lnTo>
                  <a:pt x="2397359" y="2894039"/>
                </a:lnTo>
                <a:lnTo>
                  <a:pt x="2392367" y="2912763"/>
                </a:lnTo>
                <a:lnTo>
                  <a:pt x="2387375" y="2931471"/>
                </a:lnTo>
                <a:lnTo>
                  <a:pt x="2381138" y="2948951"/>
                </a:lnTo>
                <a:lnTo>
                  <a:pt x="2373643" y="2967675"/>
                </a:lnTo>
                <a:lnTo>
                  <a:pt x="2366162" y="2983895"/>
                </a:lnTo>
                <a:lnTo>
                  <a:pt x="2357423" y="3001359"/>
                </a:lnTo>
                <a:lnTo>
                  <a:pt x="2347439" y="3017595"/>
                </a:lnTo>
                <a:lnTo>
                  <a:pt x="2337455" y="3033815"/>
                </a:lnTo>
                <a:lnTo>
                  <a:pt x="2326226" y="3048791"/>
                </a:lnTo>
                <a:lnTo>
                  <a:pt x="2314983" y="3063767"/>
                </a:lnTo>
                <a:lnTo>
                  <a:pt x="2302510" y="3077483"/>
                </a:lnTo>
                <a:lnTo>
                  <a:pt x="2288779" y="3091215"/>
                </a:lnTo>
                <a:lnTo>
                  <a:pt x="2275062" y="3103703"/>
                </a:lnTo>
                <a:lnTo>
                  <a:pt x="2260086" y="3116175"/>
                </a:lnTo>
                <a:lnTo>
                  <a:pt x="2245110" y="3127403"/>
                </a:lnTo>
                <a:lnTo>
                  <a:pt x="2228875" y="3138647"/>
                </a:lnTo>
                <a:lnTo>
                  <a:pt x="2212654" y="3148631"/>
                </a:lnTo>
                <a:lnTo>
                  <a:pt x="2195190" y="3158615"/>
                </a:lnTo>
                <a:lnTo>
                  <a:pt x="2177710" y="3167339"/>
                </a:lnTo>
                <a:lnTo>
                  <a:pt x="2160246" y="3174835"/>
                </a:lnTo>
                <a:lnTo>
                  <a:pt x="2141522" y="3182315"/>
                </a:lnTo>
                <a:lnTo>
                  <a:pt x="2121554" y="3188567"/>
                </a:lnTo>
                <a:lnTo>
                  <a:pt x="2102830" y="3193559"/>
                </a:lnTo>
                <a:lnTo>
                  <a:pt x="2082862" y="3197291"/>
                </a:lnTo>
                <a:lnTo>
                  <a:pt x="2061650" y="3201039"/>
                </a:lnTo>
                <a:lnTo>
                  <a:pt x="2040438" y="3203543"/>
                </a:lnTo>
                <a:lnTo>
                  <a:pt x="2019226" y="3204787"/>
                </a:lnTo>
                <a:lnTo>
                  <a:pt x="1997998" y="3206031"/>
                </a:lnTo>
                <a:lnTo>
                  <a:pt x="1976786" y="3204787"/>
                </a:lnTo>
                <a:lnTo>
                  <a:pt x="1955574" y="3203543"/>
                </a:lnTo>
                <a:lnTo>
                  <a:pt x="1934362" y="3201039"/>
                </a:lnTo>
                <a:lnTo>
                  <a:pt x="1913150" y="3197291"/>
                </a:lnTo>
                <a:lnTo>
                  <a:pt x="1893182" y="3193559"/>
                </a:lnTo>
                <a:lnTo>
                  <a:pt x="1874458" y="3188567"/>
                </a:lnTo>
                <a:lnTo>
                  <a:pt x="1855734" y="3182315"/>
                </a:lnTo>
                <a:lnTo>
                  <a:pt x="1837010" y="3174835"/>
                </a:lnTo>
                <a:lnTo>
                  <a:pt x="1818302" y="3167339"/>
                </a:lnTo>
                <a:lnTo>
                  <a:pt x="1800822" y="3158615"/>
                </a:lnTo>
                <a:lnTo>
                  <a:pt x="1784602" y="3149875"/>
                </a:lnTo>
                <a:lnTo>
                  <a:pt x="1768382" y="3139891"/>
                </a:lnTo>
                <a:lnTo>
                  <a:pt x="1752161" y="3128663"/>
                </a:lnTo>
                <a:lnTo>
                  <a:pt x="1737185" y="3117419"/>
                </a:lnTo>
                <a:lnTo>
                  <a:pt x="1722209" y="3104947"/>
                </a:lnTo>
                <a:lnTo>
                  <a:pt x="1708478" y="3092459"/>
                </a:lnTo>
                <a:lnTo>
                  <a:pt x="1695990" y="3078743"/>
                </a:lnTo>
                <a:lnTo>
                  <a:pt x="1683518" y="3065011"/>
                </a:lnTo>
                <a:lnTo>
                  <a:pt x="1671030" y="3050035"/>
                </a:lnTo>
                <a:lnTo>
                  <a:pt x="1659802" y="3035059"/>
                </a:lnTo>
                <a:lnTo>
                  <a:pt x="1649818" y="3020083"/>
                </a:lnTo>
                <a:lnTo>
                  <a:pt x="1641078" y="3003863"/>
                </a:lnTo>
                <a:lnTo>
                  <a:pt x="1632353" y="2986383"/>
                </a:lnTo>
                <a:lnTo>
                  <a:pt x="1623613" y="2968919"/>
                </a:lnTo>
                <a:lnTo>
                  <a:pt x="1617377" y="2951439"/>
                </a:lnTo>
                <a:lnTo>
                  <a:pt x="1611126" y="2933975"/>
                </a:lnTo>
                <a:lnTo>
                  <a:pt x="1606134" y="2915251"/>
                </a:lnTo>
                <a:lnTo>
                  <a:pt x="1601142" y="2896543"/>
                </a:lnTo>
                <a:lnTo>
                  <a:pt x="1597409" y="2877819"/>
                </a:lnTo>
                <a:lnTo>
                  <a:pt x="1594906" y="2857851"/>
                </a:lnTo>
                <a:lnTo>
                  <a:pt x="1593661" y="2837883"/>
                </a:lnTo>
                <a:lnTo>
                  <a:pt x="1593661" y="2817915"/>
                </a:lnTo>
                <a:lnTo>
                  <a:pt x="1593661" y="2815411"/>
                </a:lnTo>
                <a:lnTo>
                  <a:pt x="1593661" y="2795443"/>
                </a:lnTo>
                <a:lnTo>
                  <a:pt x="1594906" y="2775475"/>
                </a:lnTo>
                <a:lnTo>
                  <a:pt x="1597409" y="2755507"/>
                </a:lnTo>
                <a:lnTo>
                  <a:pt x="1601142" y="2736799"/>
                </a:lnTo>
                <a:lnTo>
                  <a:pt x="1606134" y="2718075"/>
                </a:lnTo>
                <a:lnTo>
                  <a:pt x="1611126" y="2699351"/>
                </a:lnTo>
                <a:lnTo>
                  <a:pt x="1617377" y="2680643"/>
                </a:lnTo>
                <a:lnTo>
                  <a:pt x="1624858" y="2663163"/>
                </a:lnTo>
                <a:lnTo>
                  <a:pt x="1632353" y="2645699"/>
                </a:lnTo>
                <a:lnTo>
                  <a:pt x="1641078" y="2629463"/>
                </a:lnTo>
                <a:lnTo>
                  <a:pt x="1649818" y="2613243"/>
                </a:lnTo>
                <a:lnTo>
                  <a:pt x="1661046" y="2597023"/>
                </a:lnTo>
                <a:lnTo>
                  <a:pt x="1672289" y="2582047"/>
                </a:lnTo>
                <a:lnTo>
                  <a:pt x="1683518" y="2567071"/>
                </a:lnTo>
                <a:lnTo>
                  <a:pt x="1695990" y="2553339"/>
                </a:lnTo>
                <a:lnTo>
                  <a:pt x="1709722" y="2539622"/>
                </a:lnTo>
                <a:lnTo>
                  <a:pt x="1723454" y="2525891"/>
                </a:lnTo>
                <a:lnTo>
                  <a:pt x="1738430" y="2514662"/>
                </a:lnTo>
                <a:lnTo>
                  <a:pt x="1753406" y="2502175"/>
                </a:lnTo>
                <a:lnTo>
                  <a:pt x="1769626" y="2492191"/>
                </a:lnTo>
                <a:lnTo>
                  <a:pt x="1785846" y="2480963"/>
                </a:lnTo>
                <a:lnTo>
                  <a:pt x="1802066" y="2472223"/>
                </a:lnTo>
                <a:lnTo>
                  <a:pt x="1820790" y="2463483"/>
                </a:lnTo>
                <a:lnTo>
                  <a:pt x="1838270" y="2456003"/>
                </a:lnTo>
                <a:lnTo>
                  <a:pt x="1856978" y="2448507"/>
                </a:lnTo>
                <a:lnTo>
                  <a:pt x="1875702" y="2442271"/>
                </a:lnTo>
                <a:lnTo>
                  <a:pt x="1895670" y="2437279"/>
                </a:lnTo>
                <a:lnTo>
                  <a:pt x="1915638" y="2432287"/>
                </a:lnTo>
                <a:lnTo>
                  <a:pt x="1936850" y="2429798"/>
                </a:lnTo>
                <a:lnTo>
                  <a:pt x="1958062" y="2427295"/>
                </a:lnTo>
                <a:lnTo>
                  <a:pt x="1979290" y="2426051"/>
                </a:lnTo>
                <a:close/>
                <a:moveTo>
                  <a:pt x="1247969" y="2424806"/>
                </a:moveTo>
                <a:lnTo>
                  <a:pt x="1274173" y="2426051"/>
                </a:lnTo>
                <a:lnTo>
                  <a:pt x="1299133" y="2427295"/>
                </a:lnTo>
                <a:lnTo>
                  <a:pt x="1322849" y="2429798"/>
                </a:lnTo>
                <a:lnTo>
                  <a:pt x="1345321" y="2433546"/>
                </a:lnTo>
                <a:lnTo>
                  <a:pt x="1366533" y="2438538"/>
                </a:lnTo>
                <a:lnTo>
                  <a:pt x="1386501" y="2443530"/>
                </a:lnTo>
                <a:lnTo>
                  <a:pt x="1406469" y="2451011"/>
                </a:lnTo>
                <a:lnTo>
                  <a:pt x="1425177" y="2458491"/>
                </a:lnTo>
                <a:lnTo>
                  <a:pt x="1442657" y="2467231"/>
                </a:lnTo>
                <a:lnTo>
                  <a:pt x="1458877" y="2477215"/>
                </a:lnTo>
                <a:lnTo>
                  <a:pt x="1475097" y="2487199"/>
                </a:lnTo>
                <a:lnTo>
                  <a:pt x="1491333" y="2498427"/>
                </a:lnTo>
                <a:lnTo>
                  <a:pt x="1506309" y="2509670"/>
                </a:lnTo>
                <a:lnTo>
                  <a:pt x="1520025" y="2523387"/>
                </a:lnTo>
                <a:lnTo>
                  <a:pt x="1533757" y="2537119"/>
                </a:lnTo>
                <a:lnTo>
                  <a:pt x="1547489" y="2550851"/>
                </a:lnTo>
                <a:lnTo>
                  <a:pt x="1417697" y="2690627"/>
                </a:lnTo>
                <a:lnTo>
                  <a:pt x="1400233" y="2673147"/>
                </a:lnTo>
                <a:lnTo>
                  <a:pt x="1381509" y="2656927"/>
                </a:lnTo>
                <a:lnTo>
                  <a:pt x="1362785" y="2641951"/>
                </a:lnTo>
                <a:lnTo>
                  <a:pt x="1342817" y="2630723"/>
                </a:lnTo>
                <a:lnTo>
                  <a:pt x="1321605" y="2620739"/>
                </a:lnTo>
                <a:lnTo>
                  <a:pt x="1310377" y="2616991"/>
                </a:lnTo>
                <a:lnTo>
                  <a:pt x="1299133" y="2614487"/>
                </a:lnTo>
                <a:lnTo>
                  <a:pt x="1286661" y="2611999"/>
                </a:lnTo>
                <a:lnTo>
                  <a:pt x="1274173" y="2609495"/>
                </a:lnTo>
                <a:lnTo>
                  <a:pt x="1260457" y="2608251"/>
                </a:lnTo>
                <a:lnTo>
                  <a:pt x="1246725" y="2608251"/>
                </a:lnTo>
                <a:lnTo>
                  <a:pt x="1226757" y="2609495"/>
                </a:lnTo>
                <a:lnTo>
                  <a:pt x="1208033" y="2611999"/>
                </a:lnTo>
                <a:lnTo>
                  <a:pt x="1190569" y="2616991"/>
                </a:lnTo>
                <a:lnTo>
                  <a:pt x="1173089" y="2624471"/>
                </a:lnTo>
                <a:lnTo>
                  <a:pt x="1158113" y="2633211"/>
                </a:lnTo>
                <a:lnTo>
                  <a:pt x="1143137" y="2643195"/>
                </a:lnTo>
                <a:lnTo>
                  <a:pt x="1128161" y="2655683"/>
                </a:lnTo>
                <a:lnTo>
                  <a:pt x="1115689" y="2669399"/>
                </a:lnTo>
                <a:lnTo>
                  <a:pt x="1104461" y="2683131"/>
                </a:lnTo>
                <a:lnTo>
                  <a:pt x="1094477" y="2699351"/>
                </a:lnTo>
                <a:lnTo>
                  <a:pt x="1085737" y="2715587"/>
                </a:lnTo>
                <a:lnTo>
                  <a:pt x="1078241" y="2734295"/>
                </a:lnTo>
                <a:lnTo>
                  <a:pt x="1073249" y="2753019"/>
                </a:lnTo>
                <a:lnTo>
                  <a:pt x="1068257" y="2771743"/>
                </a:lnTo>
                <a:lnTo>
                  <a:pt x="1065769" y="2791711"/>
                </a:lnTo>
                <a:lnTo>
                  <a:pt x="1064525" y="2812923"/>
                </a:lnTo>
                <a:lnTo>
                  <a:pt x="1064525" y="2815411"/>
                </a:lnTo>
                <a:lnTo>
                  <a:pt x="1065769" y="2836639"/>
                </a:lnTo>
                <a:lnTo>
                  <a:pt x="1068257" y="2856607"/>
                </a:lnTo>
                <a:lnTo>
                  <a:pt x="1073249" y="2876575"/>
                </a:lnTo>
                <a:lnTo>
                  <a:pt x="1078241" y="2896543"/>
                </a:lnTo>
                <a:lnTo>
                  <a:pt x="1085737" y="2914007"/>
                </a:lnTo>
                <a:lnTo>
                  <a:pt x="1094477" y="2931471"/>
                </a:lnTo>
                <a:lnTo>
                  <a:pt x="1104461" y="2947707"/>
                </a:lnTo>
                <a:lnTo>
                  <a:pt x="1116933" y="2961423"/>
                </a:lnTo>
                <a:lnTo>
                  <a:pt x="1129421" y="2975155"/>
                </a:lnTo>
                <a:lnTo>
                  <a:pt x="1144397" y="2987643"/>
                </a:lnTo>
                <a:lnTo>
                  <a:pt x="1159373" y="2997627"/>
                </a:lnTo>
                <a:lnTo>
                  <a:pt x="1176837" y="3006351"/>
                </a:lnTo>
                <a:lnTo>
                  <a:pt x="1194317" y="3012603"/>
                </a:lnTo>
                <a:lnTo>
                  <a:pt x="1214285" y="3017595"/>
                </a:lnTo>
                <a:lnTo>
                  <a:pt x="1234237" y="3021327"/>
                </a:lnTo>
                <a:lnTo>
                  <a:pt x="1255465" y="3022587"/>
                </a:lnTo>
                <a:lnTo>
                  <a:pt x="1281669" y="3021327"/>
                </a:lnTo>
                <a:lnTo>
                  <a:pt x="1305385" y="3016335"/>
                </a:lnTo>
                <a:lnTo>
                  <a:pt x="1327841" y="3010099"/>
                </a:lnTo>
                <a:lnTo>
                  <a:pt x="1349053" y="3001359"/>
                </a:lnTo>
                <a:lnTo>
                  <a:pt x="1369021" y="2988887"/>
                </a:lnTo>
                <a:lnTo>
                  <a:pt x="1388989" y="2975155"/>
                </a:lnTo>
                <a:lnTo>
                  <a:pt x="1407713" y="2960179"/>
                </a:lnTo>
                <a:lnTo>
                  <a:pt x="1427681" y="2942715"/>
                </a:lnTo>
                <a:lnTo>
                  <a:pt x="1551237" y="3068759"/>
                </a:lnTo>
                <a:lnTo>
                  <a:pt x="1523773" y="3097451"/>
                </a:lnTo>
                <a:lnTo>
                  <a:pt x="1508797" y="3111183"/>
                </a:lnTo>
                <a:lnTo>
                  <a:pt x="1493821" y="3123671"/>
                </a:lnTo>
                <a:lnTo>
                  <a:pt x="1478845" y="3136143"/>
                </a:lnTo>
                <a:lnTo>
                  <a:pt x="1462625" y="3147371"/>
                </a:lnTo>
                <a:lnTo>
                  <a:pt x="1445145" y="3157355"/>
                </a:lnTo>
                <a:lnTo>
                  <a:pt x="1427681" y="3167339"/>
                </a:lnTo>
                <a:lnTo>
                  <a:pt x="1408957" y="3176079"/>
                </a:lnTo>
                <a:lnTo>
                  <a:pt x="1388989" y="3183575"/>
                </a:lnTo>
                <a:lnTo>
                  <a:pt x="1367777" y="3189811"/>
                </a:lnTo>
                <a:lnTo>
                  <a:pt x="1346565" y="3194803"/>
                </a:lnTo>
                <a:lnTo>
                  <a:pt x="1322849" y="3199795"/>
                </a:lnTo>
                <a:lnTo>
                  <a:pt x="1299133" y="3203543"/>
                </a:lnTo>
                <a:lnTo>
                  <a:pt x="1272929" y="3204787"/>
                </a:lnTo>
                <a:lnTo>
                  <a:pt x="1245481" y="3206031"/>
                </a:lnTo>
                <a:lnTo>
                  <a:pt x="1224269" y="3204787"/>
                </a:lnTo>
                <a:lnTo>
                  <a:pt x="1204301" y="3203543"/>
                </a:lnTo>
                <a:lnTo>
                  <a:pt x="1184333" y="3201039"/>
                </a:lnTo>
                <a:lnTo>
                  <a:pt x="1164365" y="3197291"/>
                </a:lnTo>
                <a:lnTo>
                  <a:pt x="1144397" y="3193559"/>
                </a:lnTo>
                <a:lnTo>
                  <a:pt x="1125673" y="3188567"/>
                </a:lnTo>
                <a:lnTo>
                  <a:pt x="1106949" y="3182315"/>
                </a:lnTo>
                <a:lnTo>
                  <a:pt x="1089485" y="3174835"/>
                </a:lnTo>
                <a:lnTo>
                  <a:pt x="1072005" y="3167339"/>
                </a:lnTo>
                <a:lnTo>
                  <a:pt x="1055785" y="3158615"/>
                </a:lnTo>
                <a:lnTo>
                  <a:pt x="1038321" y="3149875"/>
                </a:lnTo>
                <a:lnTo>
                  <a:pt x="1023345" y="3139891"/>
                </a:lnTo>
                <a:lnTo>
                  <a:pt x="1008369" y="3128663"/>
                </a:lnTo>
                <a:lnTo>
                  <a:pt x="993393" y="3117419"/>
                </a:lnTo>
                <a:lnTo>
                  <a:pt x="979661" y="3104947"/>
                </a:lnTo>
                <a:lnTo>
                  <a:pt x="965929" y="3092459"/>
                </a:lnTo>
                <a:lnTo>
                  <a:pt x="953457" y="3078743"/>
                </a:lnTo>
                <a:lnTo>
                  <a:pt x="940969" y="3065011"/>
                </a:lnTo>
                <a:lnTo>
                  <a:pt x="929741" y="3050035"/>
                </a:lnTo>
                <a:lnTo>
                  <a:pt x="919757" y="3035059"/>
                </a:lnTo>
                <a:lnTo>
                  <a:pt x="909773" y="3018839"/>
                </a:lnTo>
                <a:lnTo>
                  <a:pt x="899789" y="3002619"/>
                </a:lnTo>
                <a:lnTo>
                  <a:pt x="892293" y="2986383"/>
                </a:lnTo>
                <a:lnTo>
                  <a:pt x="884813" y="2968919"/>
                </a:lnTo>
                <a:lnTo>
                  <a:pt x="877333" y="2951439"/>
                </a:lnTo>
                <a:lnTo>
                  <a:pt x="872341" y="2932731"/>
                </a:lnTo>
                <a:lnTo>
                  <a:pt x="867349" y="2915251"/>
                </a:lnTo>
                <a:lnTo>
                  <a:pt x="862357" y="2896543"/>
                </a:lnTo>
                <a:lnTo>
                  <a:pt x="859853" y="2876575"/>
                </a:lnTo>
                <a:lnTo>
                  <a:pt x="857365" y="2857851"/>
                </a:lnTo>
                <a:lnTo>
                  <a:pt x="856105" y="2837883"/>
                </a:lnTo>
                <a:lnTo>
                  <a:pt x="854861" y="2817915"/>
                </a:lnTo>
                <a:lnTo>
                  <a:pt x="854861" y="2815411"/>
                </a:lnTo>
                <a:lnTo>
                  <a:pt x="856105" y="2795443"/>
                </a:lnTo>
                <a:lnTo>
                  <a:pt x="857365" y="2775475"/>
                </a:lnTo>
                <a:lnTo>
                  <a:pt x="859853" y="2756767"/>
                </a:lnTo>
                <a:lnTo>
                  <a:pt x="862357" y="2736799"/>
                </a:lnTo>
                <a:lnTo>
                  <a:pt x="867349" y="2718075"/>
                </a:lnTo>
                <a:lnTo>
                  <a:pt x="872341" y="2699351"/>
                </a:lnTo>
                <a:lnTo>
                  <a:pt x="877333" y="2681887"/>
                </a:lnTo>
                <a:lnTo>
                  <a:pt x="884813" y="2664407"/>
                </a:lnTo>
                <a:lnTo>
                  <a:pt x="892293" y="2646943"/>
                </a:lnTo>
                <a:lnTo>
                  <a:pt x="899789" y="2629463"/>
                </a:lnTo>
                <a:lnTo>
                  <a:pt x="909773" y="2613243"/>
                </a:lnTo>
                <a:lnTo>
                  <a:pt x="918513" y="2598267"/>
                </a:lnTo>
                <a:lnTo>
                  <a:pt x="929741" y="2582047"/>
                </a:lnTo>
                <a:lnTo>
                  <a:pt x="940969" y="2567071"/>
                </a:lnTo>
                <a:lnTo>
                  <a:pt x="953457" y="2553339"/>
                </a:lnTo>
                <a:lnTo>
                  <a:pt x="965929" y="2539622"/>
                </a:lnTo>
                <a:lnTo>
                  <a:pt x="979661" y="2527135"/>
                </a:lnTo>
                <a:lnTo>
                  <a:pt x="993393" y="2514662"/>
                </a:lnTo>
                <a:lnTo>
                  <a:pt x="1008369" y="2503419"/>
                </a:lnTo>
                <a:lnTo>
                  <a:pt x="1023345" y="2492191"/>
                </a:lnTo>
                <a:lnTo>
                  <a:pt x="1039565" y="2482207"/>
                </a:lnTo>
                <a:lnTo>
                  <a:pt x="1055785" y="2472223"/>
                </a:lnTo>
                <a:lnTo>
                  <a:pt x="1072005" y="2463483"/>
                </a:lnTo>
                <a:lnTo>
                  <a:pt x="1089485" y="2456003"/>
                </a:lnTo>
                <a:lnTo>
                  <a:pt x="1108193" y="2448507"/>
                </a:lnTo>
                <a:lnTo>
                  <a:pt x="1126917" y="2442271"/>
                </a:lnTo>
                <a:lnTo>
                  <a:pt x="1145641" y="2437279"/>
                </a:lnTo>
                <a:lnTo>
                  <a:pt x="1165609" y="2433546"/>
                </a:lnTo>
                <a:lnTo>
                  <a:pt x="1185577" y="2429798"/>
                </a:lnTo>
                <a:lnTo>
                  <a:pt x="1205545" y="2427295"/>
                </a:lnTo>
                <a:lnTo>
                  <a:pt x="1226757" y="2426051"/>
                </a:lnTo>
                <a:close/>
                <a:moveTo>
                  <a:pt x="3298391" y="2247597"/>
                </a:moveTo>
                <a:lnTo>
                  <a:pt x="3510544" y="2247597"/>
                </a:lnTo>
                <a:lnTo>
                  <a:pt x="3510544" y="2438538"/>
                </a:lnTo>
                <a:lnTo>
                  <a:pt x="3686508" y="2438538"/>
                </a:lnTo>
                <a:lnTo>
                  <a:pt x="3686508" y="2620738"/>
                </a:lnTo>
                <a:lnTo>
                  <a:pt x="3510544" y="2620738"/>
                </a:lnTo>
                <a:lnTo>
                  <a:pt x="3510544" y="2941455"/>
                </a:lnTo>
                <a:lnTo>
                  <a:pt x="3511803" y="2958934"/>
                </a:lnTo>
                <a:lnTo>
                  <a:pt x="3514291" y="2972666"/>
                </a:lnTo>
                <a:lnTo>
                  <a:pt x="3520528" y="2985139"/>
                </a:lnTo>
                <a:lnTo>
                  <a:pt x="3523031" y="2991375"/>
                </a:lnTo>
                <a:lnTo>
                  <a:pt x="3526764" y="2996367"/>
                </a:lnTo>
                <a:lnTo>
                  <a:pt x="3531756" y="3000115"/>
                </a:lnTo>
                <a:lnTo>
                  <a:pt x="3536748" y="3003862"/>
                </a:lnTo>
                <a:lnTo>
                  <a:pt x="3542999" y="3006351"/>
                </a:lnTo>
                <a:lnTo>
                  <a:pt x="3549236" y="3008854"/>
                </a:lnTo>
                <a:lnTo>
                  <a:pt x="3562967" y="3012602"/>
                </a:lnTo>
                <a:lnTo>
                  <a:pt x="3579188" y="3013846"/>
                </a:lnTo>
                <a:lnTo>
                  <a:pt x="3594164" y="3013846"/>
                </a:lnTo>
                <a:lnTo>
                  <a:pt x="3607895" y="3012602"/>
                </a:lnTo>
                <a:lnTo>
                  <a:pt x="3621612" y="3010099"/>
                </a:lnTo>
                <a:lnTo>
                  <a:pt x="3635344" y="3006351"/>
                </a:lnTo>
                <a:lnTo>
                  <a:pt x="3647831" y="3002618"/>
                </a:lnTo>
                <a:lnTo>
                  <a:pt x="3660304" y="2998870"/>
                </a:lnTo>
                <a:lnTo>
                  <a:pt x="3672791" y="2993878"/>
                </a:lnTo>
                <a:lnTo>
                  <a:pt x="3684020" y="2987642"/>
                </a:lnTo>
                <a:lnTo>
                  <a:pt x="3684020" y="3158614"/>
                </a:lnTo>
                <a:lnTo>
                  <a:pt x="3666540" y="3167339"/>
                </a:lnTo>
                <a:lnTo>
                  <a:pt x="3649076" y="3176079"/>
                </a:lnTo>
                <a:lnTo>
                  <a:pt x="3630352" y="3183574"/>
                </a:lnTo>
                <a:lnTo>
                  <a:pt x="3610384" y="3189811"/>
                </a:lnTo>
                <a:lnTo>
                  <a:pt x="3589172" y="3194803"/>
                </a:lnTo>
                <a:lnTo>
                  <a:pt x="3566700" y="3198550"/>
                </a:lnTo>
                <a:lnTo>
                  <a:pt x="3541740" y="3201039"/>
                </a:lnTo>
                <a:lnTo>
                  <a:pt x="3516780" y="3201039"/>
                </a:lnTo>
                <a:lnTo>
                  <a:pt x="3493079" y="3201039"/>
                </a:lnTo>
                <a:lnTo>
                  <a:pt x="3469363" y="3198550"/>
                </a:lnTo>
                <a:lnTo>
                  <a:pt x="3448151" y="3196047"/>
                </a:lnTo>
                <a:lnTo>
                  <a:pt x="3426939" y="3191055"/>
                </a:lnTo>
                <a:lnTo>
                  <a:pt x="3408215" y="3183574"/>
                </a:lnTo>
                <a:lnTo>
                  <a:pt x="3390736" y="3176079"/>
                </a:lnTo>
                <a:lnTo>
                  <a:pt x="3373271" y="3166095"/>
                </a:lnTo>
                <a:lnTo>
                  <a:pt x="3358295" y="3153622"/>
                </a:lnTo>
                <a:lnTo>
                  <a:pt x="3344563" y="3139891"/>
                </a:lnTo>
                <a:lnTo>
                  <a:pt x="3333335" y="3123670"/>
                </a:lnTo>
                <a:lnTo>
                  <a:pt x="3322107" y="3104947"/>
                </a:lnTo>
                <a:lnTo>
                  <a:pt x="3314611" y="3084979"/>
                </a:lnTo>
                <a:lnTo>
                  <a:pt x="3307131" y="3061263"/>
                </a:lnTo>
                <a:lnTo>
                  <a:pt x="3302139" y="3035059"/>
                </a:lnTo>
                <a:lnTo>
                  <a:pt x="3299635" y="3007610"/>
                </a:lnTo>
                <a:lnTo>
                  <a:pt x="3298391" y="2976399"/>
                </a:lnTo>
                <a:close/>
                <a:moveTo>
                  <a:pt x="381880" y="2195174"/>
                </a:moveTo>
                <a:lnTo>
                  <a:pt x="408084" y="2196418"/>
                </a:lnTo>
                <a:lnTo>
                  <a:pt x="434288" y="2197678"/>
                </a:lnTo>
                <a:lnTo>
                  <a:pt x="459248" y="2200166"/>
                </a:lnTo>
                <a:lnTo>
                  <a:pt x="484208" y="2203914"/>
                </a:lnTo>
                <a:lnTo>
                  <a:pt x="509168" y="2208906"/>
                </a:lnTo>
                <a:lnTo>
                  <a:pt x="532884" y="2213898"/>
                </a:lnTo>
                <a:lnTo>
                  <a:pt x="556600" y="2220134"/>
                </a:lnTo>
                <a:lnTo>
                  <a:pt x="580301" y="2227630"/>
                </a:lnTo>
                <a:lnTo>
                  <a:pt x="602772" y="2236354"/>
                </a:lnTo>
                <a:lnTo>
                  <a:pt x="623984" y="2245094"/>
                </a:lnTo>
                <a:lnTo>
                  <a:pt x="646456" y="2256322"/>
                </a:lnTo>
                <a:lnTo>
                  <a:pt x="666424" y="2267566"/>
                </a:lnTo>
                <a:lnTo>
                  <a:pt x="687636" y="2278794"/>
                </a:lnTo>
                <a:lnTo>
                  <a:pt x="707604" y="2291266"/>
                </a:lnTo>
                <a:lnTo>
                  <a:pt x="726313" y="2304998"/>
                </a:lnTo>
                <a:lnTo>
                  <a:pt x="745036" y="2319974"/>
                </a:lnTo>
                <a:lnTo>
                  <a:pt x="633968" y="2482206"/>
                </a:lnTo>
                <a:lnTo>
                  <a:pt x="601528" y="2460994"/>
                </a:lnTo>
                <a:lnTo>
                  <a:pt x="569072" y="2442270"/>
                </a:lnTo>
                <a:lnTo>
                  <a:pt x="536632" y="2424806"/>
                </a:lnTo>
                <a:lnTo>
                  <a:pt x="504176" y="2411074"/>
                </a:lnTo>
                <a:lnTo>
                  <a:pt x="472980" y="2401090"/>
                </a:lnTo>
                <a:lnTo>
                  <a:pt x="441784" y="2392350"/>
                </a:lnTo>
                <a:lnTo>
                  <a:pt x="425564" y="2389862"/>
                </a:lnTo>
                <a:lnTo>
                  <a:pt x="410588" y="2387358"/>
                </a:lnTo>
                <a:lnTo>
                  <a:pt x="394352" y="2386114"/>
                </a:lnTo>
                <a:lnTo>
                  <a:pt x="379376" y="2386114"/>
                </a:lnTo>
                <a:lnTo>
                  <a:pt x="364400" y="2386114"/>
                </a:lnTo>
                <a:lnTo>
                  <a:pt x="349440" y="2387358"/>
                </a:lnTo>
                <a:lnTo>
                  <a:pt x="336952" y="2389862"/>
                </a:lnTo>
                <a:lnTo>
                  <a:pt x="324480" y="2392350"/>
                </a:lnTo>
                <a:lnTo>
                  <a:pt x="313236" y="2396098"/>
                </a:lnTo>
                <a:lnTo>
                  <a:pt x="303252" y="2399846"/>
                </a:lnTo>
                <a:lnTo>
                  <a:pt x="293268" y="2404838"/>
                </a:lnTo>
                <a:lnTo>
                  <a:pt x="284544" y="2411074"/>
                </a:lnTo>
                <a:lnTo>
                  <a:pt x="277048" y="2416066"/>
                </a:lnTo>
                <a:lnTo>
                  <a:pt x="270812" y="2423562"/>
                </a:lnTo>
                <a:lnTo>
                  <a:pt x="265820" y="2429798"/>
                </a:lnTo>
                <a:lnTo>
                  <a:pt x="260828" y="2437278"/>
                </a:lnTo>
                <a:lnTo>
                  <a:pt x="257080" y="2446018"/>
                </a:lnTo>
                <a:lnTo>
                  <a:pt x="254592" y="2453498"/>
                </a:lnTo>
                <a:lnTo>
                  <a:pt x="253332" y="2462238"/>
                </a:lnTo>
                <a:lnTo>
                  <a:pt x="253332" y="2470978"/>
                </a:lnTo>
                <a:lnTo>
                  <a:pt x="253332" y="2473466"/>
                </a:lnTo>
                <a:lnTo>
                  <a:pt x="253332" y="2485954"/>
                </a:lnTo>
                <a:lnTo>
                  <a:pt x="254592" y="2495938"/>
                </a:lnTo>
                <a:lnTo>
                  <a:pt x="258324" y="2505922"/>
                </a:lnTo>
                <a:lnTo>
                  <a:pt x="262072" y="2514662"/>
                </a:lnTo>
                <a:lnTo>
                  <a:pt x="268308" y="2523386"/>
                </a:lnTo>
                <a:lnTo>
                  <a:pt x="275804" y="2532126"/>
                </a:lnTo>
                <a:lnTo>
                  <a:pt x="284544" y="2539622"/>
                </a:lnTo>
                <a:lnTo>
                  <a:pt x="295772" y="2545858"/>
                </a:lnTo>
                <a:lnTo>
                  <a:pt x="308244" y="2553338"/>
                </a:lnTo>
                <a:lnTo>
                  <a:pt x="323220" y="2559590"/>
                </a:lnTo>
                <a:lnTo>
                  <a:pt x="340700" y="2567070"/>
                </a:lnTo>
                <a:lnTo>
                  <a:pt x="359408" y="2573306"/>
                </a:lnTo>
                <a:lnTo>
                  <a:pt x="406840" y="2587038"/>
                </a:lnTo>
                <a:lnTo>
                  <a:pt x="464240" y="2602014"/>
                </a:lnTo>
                <a:lnTo>
                  <a:pt x="500444" y="2611998"/>
                </a:lnTo>
                <a:lnTo>
                  <a:pt x="534128" y="2623226"/>
                </a:lnTo>
                <a:lnTo>
                  <a:pt x="566584" y="2634455"/>
                </a:lnTo>
                <a:lnTo>
                  <a:pt x="596536" y="2646942"/>
                </a:lnTo>
                <a:lnTo>
                  <a:pt x="623984" y="2659415"/>
                </a:lnTo>
                <a:lnTo>
                  <a:pt x="650189" y="2673146"/>
                </a:lnTo>
                <a:lnTo>
                  <a:pt x="672660" y="2688122"/>
                </a:lnTo>
                <a:lnTo>
                  <a:pt x="693872" y="2704343"/>
                </a:lnTo>
                <a:lnTo>
                  <a:pt x="712596" y="2723066"/>
                </a:lnTo>
                <a:lnTo>
                  <a:pt x="728816" y="2741790"/>
                </a:lnTo>
                <a:lnTo>
                  <a:pt x="742548" y="2763002"/>
                </a:lnTo>
                <a:lnTo>
                  <a:pt x="748784" y="2774231"/>
                </a:lnTo>
                <a:lnTo>
                  <a:pt x="753776" y="2785459"/>
                </a:lnTo>
                <a:lnTo>
                  <a:pt x="758768" y="2797946"/>
                </a:lnTo>
                <a:lnTo>
                  <a:pt x="763760" y="2810419"/>
                </a:lnTo>
                <a:lnTo>
                  <a:pt x="769996" y="2836638"/>
                </a:lnTo>
                <a:lnTo>
                  <a:pt x="773744" y="2865331"/>
                </a:lnTo>
                <a:lnTo>
                  <a:pt x="774988" y="2896542"/>
                </a:lnTo>
                <a:lnTo>
                  <a:pt x="774988" y="2899030"/>
                </a:lnTo>
                <a:lnTo>
                  <a:pt x="774988" y="2917754"/>
                </a:lnTo>
                <a:lnTo>
                  <a:pt x="772500" y="2935219"/>
                </a:lnTo>
                <a:lnTo>
                  <a:pt x="771241" y="2951439"/>
                </a:lnTo>
                <a:lnTo>
                  <a:pt x="767508" y="2967674"/>
                </a:lnTo>
                <a:lnTo>
                  <a:pt x="763760" y="2983894"/>
                </a:lnTo>
                <a:lnTo>
                  <a:pt x="760012" y="2998870"/>
                </a:lnTo>
                <a:lnTo>
                  <a:pt x="755020" y="3013846"/>
                </a:lnTo>
                <a:lnTo>
                  <a:pt x="748784" y="3028822"/>
                </a:lnTo>
                <a:lnTo>
                  <a:pt x="741289" y="3042554"/>
                </a:lnTo>
                <a:lnTo>
                  <a:pt x="733808" y="3056271"/>
                </a:lnTo>
                <a:lnTo>
                  <a:pt x="726313" y="3068758"/>
                </a:lnTo>
                <a:lnTo>
                  <a:pt x="716329" y="3081231"/>
                </a:lnTo>
                <a:lnTo>
                  <a:pt x="707604" y="3092459"/>
                </a:lnTo>
                <a:lnTo>
                  <a:pt x="696376" y="3103702"/>
                </a:lnTo>
                <a:lnTo>
                  <a:pt x="686392" y="3113686"/>
                </a:lnTo>
                <a:lnTo>
                  <a:pt x="673904" y="3123670"/>
                </a:lnTo>
                <a:lnTo>
                  <a:pt x="662676" y="3133654"/>
                </a:lnTo>
                <a:lnTo>
                  <a:pt x="648944" y="3142379"/>
                </a:lnTo>
                <a:lnTo>
                  <a:pt x="636472" y="3149875"/>
                </a:lnTo>
                <a:lnTo>
                  <a:pt x="621496" y="3157355"/>
                </a:lnTo>
                <a:lnTo>
                  <a:pt x="607764" y="3164850"/>
                </a:lnTo>
                <a:lnTo>
                  <a:pt x="592788" y="3171087"/>
                </a:lnTo>
                <a:lnTo>
                  <a:pt x="560333" y="3182315"/>
                </a:lnTo>
                <a:lnTo>
                  <a:pt x="526648" y="3191055"/>
                </a:lnTo>
                <a:lnTo>
                  <a:pt x="491704" y="3197291"/>
                </a:lnTo>
                <a:lnTo>
                  <a:pt x="454256" y="3201039"/>
                </a:lnTo>
                <a:lnTo>
                  <a:pt x="415580" y="3202283"/>
                </a:lnTo>
                <a:lnTo>
                  <a:pt x="388116" y="3202283"/>
                </a:lnTo>
                <a:lnTo>
                  <a:pt x="359408" y="3199794"/>
                </a:lnTo>
                <a:lnTo>
                  <a:pt x="331960" y="3197291"/>
                </a:lnTo>
                <a:lnTo>
                  <a:pt x="304512" y="3193558"/>
                </a:lnTo>
                <a:lnTo>
                  <a:pt x="277048" y="3187307"/>
                </a:lnTo>
                <a:lnTo>
                  <a:pt x="249600" y="3181071"/>
                </a:lnTo>
                <a:lnTo>
                  <a:pt x="222136" y="3172331"/>
                </a:lnTo>
                <a:lnTo>
                  <a:pt x="195932" y="3163606"/>
                </a:lnTo>
                <a:lnTo>
                  <a:pt x="169728" y="3153622"/>
                </a:lnTo>
                <a:lnTo>
                  <a:pt x="143524" y="3141135"/>
                </a:lnTo>
                <a:lnTo>
                  <a:pt x="118564" y="3128662"/>
                </a:lnTo>
                <a:lnTo>
                  <a:pt x="93604" y="3114931"/>
                </a:lnTo>
                <a:lnTo>
                  <a:pt x="68644" y="3099955"/>
                </a:lnTo>
                <a:lnTo>
                  <a:pt x="44928" y="3082475"/>
                </a:lnTo>
                <a:lnTo>
                  <a:pt x="22456" y="3065011"/>
                </a:lnTo>
                <a:lnTo>
                  <a:pt x="0" y="3046287"/>
                </a:lnTo>
                <a:lnTo>
                  <a:pt x="127288" y="2894038"/>
                </a:lnTo>
                <a:lnTo>
                  <a:pt x="160988" y="2918998"/>
                </a:lnTo>
                <a:lnTo>
                  <a:pt x="194688" y="2942714"/>
                </a:lnTo>
                <a:lnTo>
                  <a:pt x="210908" y="2953942"/>
                </a:lnTo>
                <a:lnTo>
                  <a:pt x="228372" y="2962682"/>
                </a:lnTo>
                <a:lnTo>
                  <a:pt x="247096" y="2972666"/>
                </a:lnTo>
                <a:lnTo>
                  <a:pt x="264576" y="2980147"/>
                </a:lnTo>
                <a:lnTo>
                  <a:pt x="282040" y="2987642"/>
                </a:lnTo>
                <a:lnTo>
                  <a:pt x="300764" y="2993878"/>
                </a:lnTo>
                <a:lnTo>
                  <a:pt x="319488" y="3000115"/>
                </a:lnTo>
                <a:lnTo>
                  <a:pt x="339456" y="3003862"/>
                </a:lnTo>
                <a:lnTo>
                  <a:pt x="358164" y="3007610"/>
                </a:lnTo>
                <a:lnTo>
                  <a:pt x="378132" y="3010099"/>
                </a:lnTo>
                <a:lnTo>
                  <a:pt x="399344" y="3012602"/>
                </a:lnTo>
                <a:lnTo>
                  <a:pt x="419312" y="3012602"/>
                </a:lnTo>
                <a:lnTo>
                  <a:pt x="435548" y="3012602"/>
                </a:lnTo>
                <a:lnTo>
                  <a:pt x="450524" y="3011343"/>
                </a:lnTo>
                <a:lnTo>
                  <a:pt x="465500" y="3008854"/>
                </a:lnTo>
                <a:lnTo>
                  <a:pt x="479216" y="3006351"/>
                </a:lnTo>
                <a:lnTo>
                  <a:pt x="491704" y="3002618"/>
                </a:lnTo>
                <a:lnTo>
                  <a:pt x="502932" y="2998870"/>
                </a:lnTo>
                <a:lnTo>
                  <a:pt x="514160" y="2993878"/>
                </a:lnTo>
                <a:lnTo>
                  <a:pt x="522900" y="2987642"/>
                </a:lnTo>
                <a:lnTo>
                  <a:pt x="531640" y="2981391"/>
                </a:lnTo>
                <a:lnTo>
                  <a:pt x="539120" y="2975155"/>
                </a:lnTo>
                <a:lnTo>
                  <a:pt x="545357" y="2966415"/>
                </a:lnTo>
                <a:lnTo>
                  <a:pt x="551608" y="2958934"/>
                </a:lnTo>
                <a:lnTo>
                  <a:pt x="555341" y="2950195"/>
                </a:lnTo>
                <a:lnTo>
                  <a:pt x="557844" y="2940211"/>
                </a:lnTo>
                <a:lnTo>
                  <a:pt x="560333" y="2930227"/>
                </a:lnTo>
                <a:lnTo>
                  <a:pt x="560333" y="2920243"/>
                </a:lnTo>
                <a:lnTo>
                  <a:pt x="560333" y="2917754"/>
                </a:lnTo>
                <a:lnTo>
                  <a:pt x="560333" y="2907770"/>
                </a:lnTo>
                <a:lnTo>
                  <a:pt x="559088" y="2897786"/>
                </a:lnTo>
                <a:lnTo>
                  <a:pt x="556600" y="2889046"/>
                </a:lnTo>
                <a:lnTo>
                  <a:pt x="552852" y="2880307"/>
                </a:lnTo>
                <a:lnTo>
                  <a:pt x="547860" y="2872826"/>
                </a:lnTo>
                <a:lnTo>
                  <a:pt x="541624" y="2865331"/>
                </a:lnTo>
                <a:lnTo>
                  <a:pt x="532884" y="2857850"/>
                </a:lnTo>
                <a:lnTo>
                  <a:pt x="524144" y="2850355"/>
                </a:lnTo>
                <a:lnTo>
                  <a:pt x="511672" y="2842874"/>
                </a:lnTo>
                <a:lnTo>
                  <a:pt x="497940" y="2836638"/>
                </a:lnTo>
                <a:lnTo>
                  <a:pt x="481720" y="2829142"/>
                </a:lnTo>
                <a:lnTo>
                  <a:pt x="462996" y="2822906"/>
                </a:lnTo>
                <a:lnTo>
                  <a:pt x="419312" y="2807930"/>
                </a:lnTo>
                <a:lnTo>
                  <a:pt x="363156" y="2792954"/>
                </a:lnTo>
                <a:lnTo>
                  <a:pt x="326968" y="2782970"/>
                </a:lnTo>
                <a:lnTo>
                  <a:pt x="293268" y="2772986"/>
                </a:lnTo>
                <a:lnTo>
                  <a:pt x="260828" y="2763002"/>
                </a:lnTo>
                <a:lnTo>
                  <a:pt x="229632" y="2751774"/>
                </a:lnTo>
                <a:lnTo>
                  <a:pt x="200924" y="2740546"/>
                </a:lnTo>
                <a:lnTo>
                  <a:pt x="174720" y="2726814"/>
                </a:lnTo>
                <a:lnTo>
                  <a:pt x="149760" y="2713082"/>
                </a:lnTo>
                <a:lnTo>
                  <a:pt x="127288" y="2696862"/>
                </a:lnTo>
                <a:lnTo>
                  <a:pt x="107320" y="2679383"/>
                </a:lnTo>
                <a:lnTo>
                  <a:pt x="98596" y="2670658"/>
                </a:lnTo>
                <a:lnTo>
                  <a:pt x="89856" y="2660674"/>
                </a:lnTo>
                <a:lnTo>
                  <a:pt x="82360" y="2649431"/>
                </a:lnTo>
                <a:lnTo>
                  <a:pt x="74880" y="2639447"/>
                </a:lnTo>
                <a:lnTo>
                  <a:pt x="67384" y="2626974"/>
                </a:lnTo>
                <a:lnTo>
                  <a:pt x="62392" y="2615746"/>
                </a:lnTo>
                <a:lnTo>
                  <a:pt x="56156" y="2602014"/>
                </a:lnTo>
                <a:lnTo>
                  <a:pt x="52408" y="2589542"/>
                </a:lnTo>
                <a:lnTo>
                  <a:pt x="48676" y="2574566"/>
                </a:lnTo>
                <a:lnTo>
                  <a:pt x="44928" y="2559590"/>
                </a:lnTo>
                <a:lnTo>
                  <a:pt x="42424" y="2544614"/>
                </a:lnTo>
                <a:lnTo>
                  <a:pt x="39936" y="2528378"/>
                </a:lnTo>
                <a:lnTo>
                  <a:pt x="39936" y="2510914"/>
                </a:lnTo>
                <a:lnTo>
                  <a:pt x="38692" y="2493434"/>
                </a:lnTo>
                <a:lnTo>
                  <a:pt x="38692" y="2490946"/>
                </a:lnTo>
                <a:lnTo>
                  <a:pt x="39936" y="2474726"/>
                </a:lnTo>
                <a:lnTo>
                  <a:pt x="41180" y="2458490"/>
                </a:lnTo>
                <a:lnTo>
                  <a:pt x="42424" y="2442270"/>
                </a:lnTo>
                <a:lnTo>
                  <a:pt x="46172" y="2427294"/>
                </a:lnTo>
                <a:lnTo>
                  <a:pt x="48676" y="2412318"/>
                </a:lnTo>
                <a:lnTo>
                  <a:pt x="53668" y="2397342"/>
                </a:lnTo>
                <a:lnTo>
                  <a:pt x="58660" y="2383626"/>
                </a:lnTo>
                <a:lnTo>
                  <a:pt x="64896" y="2369894"/>
                </a:lnTo>
                <a:lnTo>
                  <a:pt x="71132" y="2356162"/>
                </a:lnTo>
                <a:lnTo>
                  <a:pt x="78628" y="2343690"/>
                </a:lnTo>
                <a:lnTo>
                  <a:pt x="86108" y="2331202"/>
                </a:lnTo>
                <a:lnTo>
                  <a:pt x="94848" y="2318730"/>
                </a:lnTo>
                <a:lnTo>
                  <a:pt x="103588" y="2307486"/>
                </a:lnTo>
                <a:lnTo>
                  <a:pt x="113572" y="2296258"/>
                </a:lnTo>
                <a:lnTo>
                  <a:pt x="124800" y="2286274"/>
                </a:lnTo>
                <a:lnTo>
                  <a:pt x="134784" y="2276290"/>
                </a:lnTo>
                <a:lnTo>
                  <a:pt x="147256" y="2267566"/>
                </a:lnTo>
                <a:lnTo>
                  <a:pt x="159744" y="2258826"/>
                </a:lnTo>
                <a:lnTo>
                  <a:pt x="172216" y="2250086"/>
                </a:lnTo>
                <a:lnTo>
                  <a:pt x="185948" y="2242606"/>
                </a:lnTo>
                <a:lnTo>
                  <a:pt x="213396" y="2227630"/>
                </a:lnTo>
                <a:lnTo>
                  <a:pt x="243348" y="2216386"/>
                </a:lnTo>
                <a:lnTo>
                  <a:pt x="275804" y="2207662"/>
                </a:lnTo>
                <a:lnTo>
                  <a:pt x="309504" y="2201410"/>
                </a:lnTo>
                <a:lnTo>
                  <a:pt x="344448" y="2196418"/>
                </a:lnTo>
                <a:close/>
                <a:moveTo>
                  <a:pt x="1997998" y="1462625"/>
                </a:moveTo>
                <a:lnTo>
                  <a:pt x="2109082" y="1462625"/>
                </a:lnTo>
                <a:lnTo>
                  <a:pt x="2105334" y="1483838"/>
                </a:lnTo>
                <a:lnTo>
                  <a:pt x="2100342" y="1508798"/>
                </a:lnTo>
                <a:lnTo>
                  <a:pt x="2092846" y="1536246"/>
                </a:lnTo>
                <a:lnTo>
                  <a:pt x="2082862" y="1564954"/>
                </a:lnTo>
                <a:lnTo>
                  <a:pt x="2071634" y="1596150"/>
                </a:lnTo>
                <a:lnTo>
                  <a:pt x="2056658" y="1629850"/>
                </a:lnTo>
                <a:lnTo>
                  <a:pt x="2039194" y="1663550"/>
                </a:lnTo>
                <a:lnTo>
                  <a:pt x="2017966" y="1698478"/>
                </a:lnTo>
                <a:lnTo>
                  <a:pt x="2032942" y="1720950"/>
                </a:lnTo>
                <a:lnTo>
                  <a:pt x="2051666" y="1744666"/>
                </a:lnTo>
                <a:lnTo>
                  <a:pt x="2071634" y="1767122"/>
                </a:lnTo>
                <a:lnTo>
                  <a:pt x="2094106" y="1788334"/>
                </a:lnTo>
                <a:lnTo>
                  <a:pt x="2117806" y="1809562"/>
                </a:lnTo>
                <a:lnTo>
                  <a:pt x="2141522" y="1828270"/>
                </a:lnTo>
                <a:lnTo>
                  <a:pt x="2167726" y="1844490"/>
                </a:lnTo>
                <a:lnTo>
                  <a:pt x="2193930" y="1860726"/>
                </a:lnTo>
                <a:lnTo>
                  <a:pt x="2195190" y="1859466"/>
                </a:lnTo>
                <a:lnTo>
                  <a:pt x="2195190" y="1860726"/>
                </a:lnTo>
                <a:lnTo>
                  <a:pt x="2221394" y="1844490"/>
                </a:lnTo>
                <a:lnTo>
                  <a:pt x="2247598" y="1828270"/>
                </a:lnTo>
                <a:lnTo>
                  <a:pt x="2272558" y="1809562"/>
                </a:lnTo>
                <a:lnTo>
                  <a:pt x="2295015" y="1788334"/>
                </a:lnTo>
                <a:lnTo>
                  <a:pt x="2317486" y="1767122"/>
                </a:lnTo>
                <a:lnTo>
                  <a:pt x="2337454" y="1744666"/>
                </a:lnTo>
                <a:lnTo>
                  <a:pt x="2356178" y="1720950"/>
                </a:lnTo>
                <a:lnTo>
                  <a:pt x="2371154" y="1698478"/>
                </a:lnTo>
                <a:lnTo>
                  <a:pt x="2349927" y="1663550"/>
                </a:lnTo>
                <a:lnTo>
                  <a:pt x="2332462" y="1629850"/>
                </a:lnTo>
                <a:lnTo>
                  <a:pt x="2318730" y="1596150"/>
                </a:lnTo>
                <a:lnTo>
                  <a:pt x="2306258" y="1564954"/>
                </a:lnTo>
                <a:lnTo>
                  <a:pt x="2296274" y="1536246"/>
                </a:lnTo>
                <a:lnTo>
                  <a:pt x="2288778" y="1508798"/>
                </a:lnTo>
                <a:lnTo>
                  <a:pt x="2283786" y="1483838"/>
                </a:lnTo>
                <a:lnTo>
                  <a:pt x="2280054" y="1462625"/>
                </a:lnTo>
                <a:lnTo>
                  <a:pt x="2391122" y="1462625"/>
                </a:lnTo>
                <a:lnTo>
                  <a:pt x="2397358" y="1488830"/>
                </a:lnTo>
                <a:lnTo>
                  <a:pt x="2404838" y="1513790"/>
                </a:lnTo>
                <a:lnTo>
                  <a:pt x="2414822" y="1539994"/>
                </a:lnTo>
                <a:lnTo>
                  <a:pt x="2424806" y="1566198"/>
                </a:lnTo>
                <a:lnTo>
                  <a:pt x="2436050" y="1591158"/>
                </a:lnTo>
                <a:lnTo>
                  <a:pt x="2449766" y="1614874"/>
                </a:lnTo>
                <a:lnTo>
                  <a:pt x="2464742" y="1638590"/>
                </a:lnTo>
                <a:lnTo>
                  <a:pt x="2479718" y="1662290"/>
                </a:lnTo>
                <a:lnTo>
                  <a:pt x="2498442" y="1688494"/>
                </a:lnTo>
                <a:lnTo>
                  <a:pt x="2484710" y="1717202"/>
                </a:lnTo>
                <a:lnTo>
                  <a:pt x="2475971" y="1735926"/>
                </a:lnTo>
                <a:lnTo>
                  <a:pt x="2464742" y="1755894"/>
                </a:lnTo>
                <a:lnTo>
                  <a:pt x="2452270" y="1774618"/>
                </a:lnTo>
                <a:lnTo>
                  <a:pt x="2439782" y="1793326"/>
                </a:lnTo>
                <a:lnTo>
                  <a:pt x="2424806" y="1810806"/>
                </a:lnTo>
                <a:lnTo>
                  <a:pt x="2409830" y="1829530"/>
                </a:lnTo>
                <a:lnTo>
                  <a:pt x="2393610" y="1846994"/>
                </a:lnTo>
                <a:lnTo>
                  <a:pt x="2376146" y="1863214"/>
                </a:lnTo>
                <a:lnTo>
                  <a:pt x="2358666" y="1880694"/>
                </a:lnTo>
                <a:lnTo>
                  <a:pt x="2339943" y="1895670"/>
                </a:lnTo>
                <a:lnTo>
                  <a:pt x="2319975" y="1910646"/>
                </a:lnTo>
                <a:lnTo>
                  <a:pt x="2300007" y="1924362"/>
                </a:lnTo>
                <a:lnTo>
                  <a:pt x="2280054" y="1938094"/>
                </a:lnTo>
                <a:lnTo>
                  <a:pt x="2258826" y="1950582"/>
                </a:lnTo>
                <a:lnTo>
                  <a:pt x="2237614" y="1961810"/>
                </a:lnTo>
                <a:lnTo>
                  <a:pt x="2216402" y="1971794"/>
                </a:lnTo>
                <a:lnTo>
                  <a:pt x="2195190" y="1981778"/>
                </a:lnTo>
                <a:lnTo>
                  <a:pt x="2195190" y="1980534"/>
                </a:lnTo>
                <a:lnTo>
                  <a:pt x="2193930" y="1981778"/>
                </a:lnTo>
                <a:lnTo>
                  <a:pt x="2172718" y="1971794"/>
                </a:lnTo>
                <a:lnTo>
                  <a:pt x="2151506" y="1961810"/>
                </a:lnTo>
                <a:lnTo>
                  <a:pt x="2130294" y="1950582"/>
                </a:lnTo>
                <a:lnTo>
                  <a:pt x="2109082" y="1938094"/>
                </a:lnTo>
                <a:lnTo>
                  <a:pt x="2089114" y="1924362"/>
                </a:lnTo>
                <a:lnTo>
                  <a:pt x="2069146" y="1910646"/>
                </a:lnTo>
                <a:lnTo>
                  <a:pt x="2049178" y="1895670"/>
                </a:lnTo>
                <a:lnTo>
                  <a:pt x="2030454" y="1880694"/>
                </a:lnTo>
                <a:lnTo>
                  <a:pt x="2012974" y="1863214"/>
                </a:lnTo>
                <a:lnTo>
                  <a:pt x="1995510" y="1846994"/>
                </a:lnTo>
                <a:lnTo>
                  <a:pt x="1979290" y="1829530"/>
                </a:lnTo>
                <a:lnTo>
                  <a:pt x="1964314" y="1810806"/>
                </a:lnTo>
                <a:lnTo>
                  <a:pt x="1949338" y="1793326"/>
                </a:lnTo>
                <a:lnTo>
                  <a:pt x="1936850" y="1774618"/>
                </a:lnTo>
                <a:lnTo>
                  <a:pt x="1924378" y="1755894"/>
                </a:lnTo>
                <a:lnTo>
                  <a:pt x="1913150" y="1735926"/>
                </a:lnTo>
                <a:lnTo>
                  <a:pt x="1904410" y="1717202"/>
                </a:lnTo>
                <a:lnTo>
                  <a:pt x="1890678" y="1688494"/>
                </a:lnTo>
                <a:lnTo>
                  <a:pt x="1909402" y="1662290"/>
                </a:lnTo>
                <a:lnTo>
                  <a:pt x="1924378" y="1638590"/>
                </a:lnTo>
                <a:lnTo>
                  <a:pt x="1939354" y="1614874"/>
                </a:lnTo>
                <a:lnTo>
                  <a:pt x="1953071" y="1591158"/>
                </a:lnTo>
                <a:lnTo>
                  <a:pt x="1964314" y="1566198"/>
                </a:lnTo>
                <a:lnTo>
                  <a:pt x="1975542" y="1539994"/>
                </a:lnTo>
                <a:lnTo>
                  <a:pt x="1984282" y="1513790"/>
                </a:lnTo>
                <a:lnTo>
                  <a:pt x="1991762" y="1488830"/>
                </a:lnTo>
                <a:close/>
                <a:moveTo>
                  <a:pt x="1566213" y="1260441"/>
                </a:moveTo>
                <a:lnTo>
                  <a:pt x="2822907" y="1260441"/>
                </a:lnTo>
                <a:lnTo>
                  <a:pt x="2822907" y="1365273"/>
                </a:lnTo>
                <a:lnTo>
                  <a:pt x="1566213" y="1365273"/>
                </a:lnTo>
                <a:close/>
                <a:moveTo>
                  <a:pt x="2926495" y="623984"/>
                </a:moveTo>
                <a:lnTo>
                  <a:pt x="2950211" y="623984"/>
                </a:lnTo>
                <a:lnTo>
                  <a:pt x="2951455" y="623984"/>
                </a:lnTo>
                <a:lnTo>
                  <a:pt x="2970179" y="623984"/>
                </a:lnTo>
                <a:lnTo>
                  <a:pt x="2987643" y="625228"/>
                </a:lnTo>
                <a:lnTo>
                  <a:pt x="3006367" y="627732"/>
                </a:lnTo>
                <a:lnTo>
                  <a:pt x="3023832" y="631465"/>
                </a:lnTo>
                <a:lnTo>
                  <a:pt x="3041311" y="636457"/>
                </a:lnTo>
                <a:lnTo>
                  <a:pt x="3058776" y="641449"/>
                </a:lnTo>
                <a:lnTo>
                  <a:pt x="3075011" y="647700"/>
                </a:lnTo>
                <a:lnTo>
                  <a:pt x="3091231" y="655180"/>
                </a:lnTo>
                <a:lnTo>
                  <a:pt x="3107451" y="663920"/>
                </a:lnTo>
                <a:lnTo>
                  <a:pt x="3123672" y="672660"/>
                </a:lnTo>
                <a:lnTo>
                  <a:pt x="3138648" y="682644"/>
                </a:lnTo>
                <a:lnTo>
                  <a:pt x="3152379" y="693872"/>
                </a:lnTo>
                <a:lnTo>
                  <a:pt x="3167355" y="705100"/>
                </a:lnTo>
                <a:lnTo>
                  <a:pt x="3179828" y="717588"/>
                </a:lnTo>
                <a:lnTo>
                  <a:pt x="3193560" y="731305"/>
                </a:lnTo>
                <a:lnTo>
                  <a:pt x="3204788" y="745036"/>
                </a:lnTo>
                <a:lnTo>
                  <a:pt x="3217275" y="761257"/>
                </a:lnTo>
                <a:lnTo>
                  <a:pt x="3227259" y="777477"/>
                </a:lnTo>
                <a:lnTo>
                  <a:pt x="3237243" y="793712"/>
                </a:lnTo>
                <a:lnTo>
                  <a:pt x="3247227" y="811176"/>
                </a:lnTo>
                <a:lnTo>
                  <a:pt x="3254708" y="827397"/>
                </a:lnTo>
                <a:lnTo>
                  <a:pt x="3260959" y="846120"/>
                </a:lnTo>
                <a:lnTo>
                  <a:pt x="3267195" y="863600"/>
                </a:lnTo>
                <a:lnTo>
                  <a:pt x="3272187" y="882309"/>
                </a:lnTo>
                <a:lnTo>
                  <a:pt x="3275935" y="901032"/>
                </a:lnTo>
                <a:lnTo>
                  <a:pt x="3278424" y="919756"/>
                </a:lnTo>
                <a:lnTo>
                  <a:pt x="3280927" y="938465"/>
                </a:lnTo>
                <a:lnTo>
                  <a:pt x="3280927" y="957189"/>
                </a:lnTo>
                <a:lnTo>
                  <a:pt x="3280927" y="977157"/>
                </a:lnTo>
                <a:lnTo>
                  <a:pt x="3279668" y="995880"/>
                </a:lnTo>
                <a:lnTo>
                  <a:pt x="3277179" y="1015848"/>
                </a:lnTo>
                <a:lnTo>
                  <a:pt x="3273432" y="1034572"/>
                </a:lnTo>
                <a:lnTo>
                  <a:pt x="3166111" y="1010856"/>
                </a:lnTo>
                <a:lnTo>
                  <a:pt x="3168600" y="998369"/>
                </a:lnTo>
                <a:lnTo>
                  <a:pt x="3169844" y="984652"/>
                </a:lnTo>
                <a:lnTo>
                  <a:pt x="3171103" y="959692"/>
                </a:lnTo>
                <a:lnTo>
                  <a:pt x="3169844" y="933473"/>
                </a:lnTo>
                <a:lnTo>
                  <a:pt x="3164867" y="907269"/>
                </a:lnTo>
                <a:lnTo>
                  <a:pt x="3157371" y="882309"/>
                </a:lnTo>
                <a:lnTo>
                  <a:pt x="3147387" y="858608"/>
                </a:lnTo>
                <a:lnTo>
                  <a:pt x="3134915" y="836137"/>
                </a:lnTo>
                <a:lnTo>
                  <a:pt x="3127419" y="824908"/>
                </a:lnTo>
                <a:lnTo>
                  <a:pt x="3119939" y="814924"/>
                </a:lnTo>
                <a:lnTo>
                  <a:pt x="3102459" y="796201"/>
                </a:lnTo>
                <a:lnTo>
                  <a:pt x="3084995" y="779980"/>
                </a:lnTo>
                <a:lnTo>
                  <a:pt x="3065027" y="766249"/>
                </a:lnTo>
                <a:lnTo>
                  <a:pt x="3043800" y="753776"/>
                </a:lnTo>
                <a:lnTo>
                  <a:pt x="3022587" y="745036"/>
                </a:lnTo>
                <a:lnTo>
                  <a:pt x="3000131" y="738800"/>
                </a:lnTo>
                <a:lnTo>
                  <a:pt x="2975171" y="735052"/>
                </a:lnTo>
                <a:lnTo>
                  <a:pt x="2951455" y="733808"/>
                </a:lnTo>
                <a:lnTo>
                  <a:pt x="2950211" y="733808"/>
                </a:lnTo>
                <a:lnTo>
                  <a:pt x="2928999" y="735052"/>
                </a:lnTo>
                <a:lnTo>
                  <a:pt x="2909031" y="737556"/>
                </a:lnTo>
                <a:lnTo>
                  <a:pt x="2889063" y="741289"/>
                </a:lnTo>
                <a:lnTo>
                  <a:pt x="2871583" y="747540"/>
                </a:lnTo>
                <a:lnTo>
                  <a:pt x="2852859" y="755020"/>
                </a:lnTo>
                <a:lnTo>
                  <a:pt x="2835395" y="765004"/>
                </a:lnTo>
                <a:lnTo>
                  <a:pt x="2819175" y="774988"/>
                </a:lnTo>
                <a:lnTo>
                  <a:pt x="2804199" y="784972"/>
                </a:lnTo>
                <a:lnTo>
                  <a:pt x="2789223" y="797445"/>
                </a:lnTo>
                <a:lnTo>
                  <a:pt x="2775491" y="809932"/>
                </a:lnTo>
                <a:lnTo>
                  <a:pt x="2763019" y="822405"/>
                </a:lnTo>
                <a:lnTo>
                  <a:pt x="2750531" y="836137"/>
                </a:lnTo>
                <a:lnTo>
                  <a:pt x="2728075" y="863600"/>
                </a:lnTo>
                <a:lnTo>
                  <a:pt x="2709351" y="891048"/>
                </a:lnTo>
                <a:lnTo>
                  <a:pt x="2686879" y="927237"/>
                </a:lnTo>
                <a:lnTo>
                  <a:pt x="2669415" y="963425"/>
                </a:lnTo>
                <a:lnTo>
                  <a:pt x="2653195" y="999628"/>
                </a:lnTo>
                <a:lnTo>
                  <a:pt x="2639463" y="1034572"/>
                </a:lnTo>
                <a:lnTo>
                  <a:pt x="2628235" y="1069516"/>
                </a:lnTo>
                <a:lnTo>
                  <a:pt x="2619495" y="1103201"/>
                </a:lnTo>
                <a:lnTo>
                  <a:pt x="2613259" y="1134397"/>
                </a:lnTo>
                <a:lnTo>
                  <a:pt x="2608267" y="1163105"/>
                </a:lnTo>
                <a:lnTo>
                  <a:pt x="2497199" y="1163105"/>
                </a:lnTo>
                <a:lnTo>
                  <a:pt x="2502191" y="1128161"/>
                </a:lnTo>
                <a:lnTo>
                  <a:pt x="2509671" y="1089469"/>
                </a:lnTo>
                <a:lnTo>
                  <a:pt x="2519655" y="1049548"/>
                </a:lnTo>
                <a:lnTo>
                  <a:pt x="2532143" y="1007109"/>
                </a:lnTo>
                <a:lnTo>
                  <a:pt x="2548363" y="963425"/>
                </a:lnTo>
                <a:lnTo>
                  <a:pt x="2568331" y="918497"/>
                </a:lnTo>
                <a:lnTo>
                  <a:pt x="2578315" y="897285"/>
                </a:lnTo>
                <a:lnTo>
                  <a:pt x="2590787" y="874828"/>
                </a:lnTo>
                <a:lnTo>
                  <a:pt x="2603275" y="852357"/>
                </a:lnTo>
                <a:lnTo>
                  <a:pt x="2617007" y="831144"/>
                </a:lnTo>
                <a:lnTo>
                  <a:pt x="2633227" y="806184"/>
                </a:lnTo>
                <a:lnTo>
                  <a:pt x="2650691" y="783728"/>
                </a:lnTo>
                <a:lnTo>
                  <a:pt x="2669415" y="761257"/>
                </a:lnTo>
                <a:lnTo>
                  <a:pt x="2688139" y="741289"/>
                </a:lnTo>
                <a:lnTo>
                  <a:pt x="2706847" y="722580"/>
                </a:lnTo>
                <a:lnTo>
                  <a:pt x="2726815" y="706345"/>
                </a:lnTo>
                <a:lnTo>
                  <a:pt x="2746783" y="690124"/>
                </a:lnTo>
                <a:lnTo>
                  <a:pt x="2768011" y="676393"/>
                </a:lnTo>
                <a:lnTo>
                  <a:pt x="2789223" y="663920"/>
                </a:lnTo>
                <a:lnTo>
                  <a:pt x="2811679" y="653936"/>
                </a:lnTo>
                <a:lnTo>
                  <a:pt x="2832891" y="643952"/>
                </a:lnTo>
                <a:lnTo>
                  <a:pt x="2855363" y="636457"/>
                </a:lnTo>
                <a:lnTo>
                  <a:pt x="2879079" y="631465"/>
                </a:lnTo>
                <a:lnTo>
                  <a:pt x="2902779" y="626473"/>
                </a:lnTo>
                <a:close/>
                <a:moveTo>
                  <a:pt x="1418941" y="623984"/>
                </a:moveTo>
                <a:lnTo>
                  <a:pt x="1437665" y="623984"/>
                </a:lnTo>
                <a:lnTo>
                  <a:pt x="1438909" y="623984"/>
                </a:lnTo>
                <a:lnTo>
                  <a:pt x="1462625" y="623984"/>
                </a:lnTo>
                <a:lnTo>
                  <a:pt x="1486341" y="626473"/>
                </a:lnTo>
                <a:lnTo>
                  <a:pt x="1510041" y="631465"/>
                </a:lnTo>
                <a:lnTo>
                  <a:pt x="1533757" y="636457"/>
                </a:lnTo>
                <a:lnTo>
                  <a:pt x="1556229" y="643952"/>
                </a:lnTo>
                <a:lnTo>
                  <a:pt x="1577441" y="653936"/>
                </a:lnTo>
                <a:lnTo>
                  <a:pt x="1599897" y="663920"/>
                </a:lnTo>
                <a:lnTo>
                  <a:pt x="1621110" y="676393"/>
                </a:lnTo>
                <a:lnTo>
                  <a:pt x="1642337" y="690124"/>
                </a:lnTo>
                <a:lnTo>
                  <a:pt x="1662305" y="706345"/>
                </a:lnTo>
                <a:lnTo>
                  <a:pt x="1682273" y="722580"/>
                </a:lnTo>
                <a:lnTo>
                  <a:pt x="1700982" y="741289"/>
                </a:lnTo>
                <a:lnTo>
                  <a:pt x="1719705" y="761257"/>
                </a:lnTo>
                <a:lnTo>
                  <a:pt x="1738429" y="783728"/>
                </a:lnTo>
                <a:lnTo>
                  <a:pt x="1755894" y="806184"/>
                </a:lnTo>
                <a:lnTo>
                  <a:pt x="1772114" y="831144"/>
                </a:lnTo>
                <a:lnTo>
                  <a:pt x="1785846" y="852357"/>
                </a:lnTo>
                <a:lnTo>
                  <a:pt x="1798333" y="874828"/>
                </a:lnTo>
                <a:lnTo>
                  <a:pt x="1810806" y="897285"/>
                </a:lnTo>
                <a:lnTo>
                  <a:pt x="1820790" y="918497"/>
                </a:lnTo>
                <a:lnTo>
                  <a:pt x="1840758" y="963425"/>
                </a:lnTo>
                <a:lnTo>
                  <a:pt x="1856978" y="1007109"/>
                </a:lnTo>
                <a:lnTo>
                  <a:pt x="1869466" y="1049548"/>
                </a:lnTo>
                <a:lnTo>
                  <a:pt x="1879450" y="1089469"/>
                </a:lnTo>
                <a:lnTo>
                  <a:pt x="1886930" y="1128161"/>
                </a:lnTo>
                <a:lnTo>
                  <a:pt x="1891922" y="1163105"/>
                </a:lnTo>
                <a:lnTo>
                  <a:pt x="1780854" y="1163105"/>
                </a:lnTo>
                <a:lnTo>
                  <a:pt x="1777106" y="1134397"/>
                </a:lnTo>
                <a:lnTo>
                  <a:pt x="1769625" y="1103201"/>
                </a:lnTo>
                <a:lnTo>
                  <a:pt x="1760886" y="1069516"/>
                </a:lnTo>
                <a:lnTo>
                  <a:pt x="1749657" y="1034572"/>
                </a:lnTo>
                <a:lnTo>
                  <a:pt x="1735926" y="999628"/>
                </a:lnTo>
                <a:lnTo>
                  <a:pt x="1720950" y="963425"/>
                </a:lnTo>
                <a:lnTo>
                  <a:pt x="1702241" y="927237"/>
                </a:lnTo>
                <a:lnTo>
                  <a:pt x="1679769" y="891048"/>
                </a:lnTo>
                <a:lnTo>
                  <a:pt x="1661046" y="863600"/>
                </a:lnTo>
                <a:lnTo>
                  <a:pt x="1638589" y="836137"/>
                </a:lnTo>
                <a:lnTo>
                  <a:pt x="1626102" y="822405"/>
                </a:lnTo>
                <a:lnTo>
                  <a:pt x="1613629" y="809932"/>
                </a:lnTo>
                <a:lnTo>
                  <a:pt x="1599897" y="797445"/>
                </a:lnTo>
                <a:lnTo>
                  <a:pt x="1584921" y="784972"/>
                </a:lnTo>
                <a:lnTo>
                  <a:pt x="1569945" y="774988"/>
                </a:lnTo>
                <a:lnTo>
                  <a:pt x="1553725" y="765004"/>
                </a:lnTo>
                <a:lnTo>
                  <a:pt x="1536261" y="755020"/>
                </a:lnTo>
                <a:lnTo>
                  <a:pt x="1518781" y="747540"/>
                </a:lnTo>
                <a:lnTo>
                  <a:pt x="1500057" y="741289"/>
                </a:lnTo>
                <a:lnTo>
                  <a:pt x="1480089" y="737556"/>
                </a:lnTo>
                <a:lnTo>
                  <a:pt x="1460121" y="735052"/>
                </a:lnTo>
                <a:lnTo>
                  <a:pt x="1438909" y="733808"/>
                </a:lnTo>
                <a:lnTo>
                  <a:pt x="1437665" y="733808"/>
                </a:lnTo>
                <a:lnTo>
                  <a:pt x="1413949" y="735052"/>
                </a:lnTo>
                <a:lnTo>
                  <a:pt x="1390249" y="738800"/>
                </a:lnTo>
                <a:lnTo>
                  <a:pt x="1366533" y="745036"/>
                </a:lnTo>
                <a:lnTo>
                  <a:pt x="1345321" y="753776"/>
                </a:lnTo>
                <a:lnTo>
                  <a:pt x="1324093" y="766249"/>
                </a:lnTo>
                <a:lnTo>
                  <a:pt x="1304125" y="779980"/>
                </a:lnTo>
                <a:lnTo>
                  <a:pt x="1286661" y="796201"/>
                </a:lnTo>
                <a:lnTo>
                  <a:pt x="1269181" y="814924"/>
                </a:lnTo>
                <a:lnTo>
                  <a:pt x="1261701" y="824908"/>
                </a:lnTo>
                <a:lnTo>
                  <a:pt x="1254205" y="836137"/>
                </a:lnTo>
                <a:lnTo>
                  <a:pt x="1241733" y="858608"/>
                </a:lnTo>
                <a:lnTo>
                  <a:pt x="1231749" y="882309"/>
                </a:lnTo>
                <a:lnTo>
                  <a:pt x="1224268" y="907269"/>
                </a:lnTo>
                <a:lnTo>
                  <a:pt x="1219276" y="933473"/>
                </a:lnTo>
                <a:lnTo>
                  <a:pt x="1218017" y="959692"/>
                </a:lnTo>
                <a:lnTo>
                  <a:pt x="1219276" y="984652"/>
                </a:lnTo>
                <a:lnTo>
                  <a:pt x="1220521" y="998369"/>
                </a:lnTo>
                <a:lnTo>
                  <a:pt x="1223009" y="1010856"/>
                </a:lnTo>
                <a:lnTo>
                  <a:pt x="1115689" y="1034572"/>
                </a:lnTo>
                <a:lnTo>
                  <a:pt x="1111941" y="1015848"/>
                </a:lnTo>
                <a:lnTo>
                  <a:pt x="1109452" y="995880"/>
                </a:lnTo>
                <a:lnTo>
                  <a:pt x="1108193" y="977157"/>
                </a:lnTo>
                <a:lnTo>
                  <a:pt x="1108193" y="957189"/>
                </a:lnTo>
                <a:lnTo>
                  <a:pt x="1108193" y="938465"/>
                </a:lnTo>
                <a:lnTo>
                  <a:pt x="1110697" y="919756"/>
                </a:lnTo>
                <a:lnTo>
                  <a:pt x="1113185" y="901032"/>
                </a:lnTo>
                <a:lnTo>
                  <a:pt x="1116933" y="882309"/>
                </a:lnTo>
                <a:lnTo>
                  <a:pt x="1121925" y="863600"/>
                </a:lnTo>
                <a:lnTo>
                  <a:pt x="1128161" y="846120"/>
                </a:lnTo>
                <a:lnTo>
                  <a:pt x="1134412" y="827397"/>
                </a:lnTo>
                <a:lnTo>
                  <a:pt x="1141893" y="811176"/>
                </a:lnTo>
                <a:lnTo>
                  <a:pt x="1151877" y="793712"/>
                </a:lnTo>
                <a:lnTo>
                  <a:pt x="1161861" y="777477"/>
                </a:lnTo>
                <a:lnTo>
                  <a:pt x="1171845" y="761257"/>
                </a:lnTo>
                <a:lnTo>
                  <a:pt x="1184332" y="745036"/>
                </a:lnTo>
                <a:lnTo>
                  <a:pt x="1195561" y="731305"/>
                </a:lnTo>
                <a:lnTo>
                  <a:pt x="1209292" y="717588"/>
                </a:lnTo>
                <a:lnTo>
                  <a:pt x="1221765" y="705100"/>
                </a:lnTo>
                <a:lnTo>
                  <a:pt x="1236741" y="693872"/>
                </a:lnTo>
                <a:lnTo>
                  <a:pt x="1250473" y="682644"/>
                </a:lnTo>
                <a:lnTo>
                  <a:pt x="1265449" y="672660"/>
                </a:lnTo>
                <a:lnTo>
                  <a:pt x="1281669" y="663920"/>
                </a:lnTo>
                <a:lnTo>
                  <a:pt x="1297889" y="655180"/>
                </a:lnTo>
                <a:lnTo>
                  <a:pt x="1314109" y="647700"/>
                </a:lnTo>
                <a:lnTo>
                  <a:pt x="1330345" y="641449"/>
                </a:lnTo>
                <a:lnTo>
                  <a:pt x="1347809" y="636457"/>
                </a:lnTo>
                <a:lnTo>
                  <a:pt x="1365289" y="631465"/>
                </a:lnTo>
                <a:lnTo>
                  <a:pt x="1382753" y="627732"/>
                </a:lnTo>
                <a:lnTo>
                  <a:pt x="1401477" y="625228"/>
                </a:lnTo>
                <a:close/>
                <a:moveTo>
                  <a:pt x="2195190" y="0"/>
                </a:moveTo>
                <a:lnTo>
                  <a:pt x="2235126" y="43684"/>
                </a:lnTo>
                <a:lnTo>
                  <a:pt x="2252590" y="62392"/>
                </a:lnTo>
                <a:lnTo>
                  <a:pt x="2273803" y="81116"/>
                </a:lnTo>
                <a:lnTo>
                  <a:pt x="2314983" y="117304"/>
                </a:lnTo>
                <a:lnTo>
                  <a:pt x="2351186" y="147256"/>
                </a:lnTo>
                <a:lnTo>
                  <a:pt x="2373643" y="163477"/>
                </a:lnTo>
                <a:lnTo>
                  <a:pt x="2397358" y="182200"/>
                </a:lnTo>
                <a:lnTo>
                  <a:pt x="2418571" y="202168"/>
                </a:lnTo>
                <a:lnTo>
                  <a:pt x="2439783" y="222136"/>
                </a:lnTo>
                <a:lnTo>
                  <a:pt x="2459751" y="243349"/>
                </a:lnTo>
                <a:lnTo>
                  <a:pt x="2477230" y="265820"/>
                </a:lnTo>
                <a:lnTo>
                  <a:pt x="2494695" y="288276"/>
                </a:lnTo>
                <a:lnTo>
                  <a:pt x="2509671" y="311992"/>
                </a:lnTo>
                <a:lnTo>
                  <a:pt x="2524647" y="335708"/>
                </a:lnTo>
                <a:lnTo>
                  <a:pt x="2537135" y="360668"/>
                </a:lnTo>
                <a:lnTo>
                  <a:pt x="2548363" y="385628"/>
                </a:lnTo>
                <a:lnTo>
                  <a:pt x="2557103" y="410588"/>
                </a:lnTo>
                <a:lnTo>
                  <a:pt x="2564583" y="436792"/>
                </a:lnTo>
                <a:lnTo>
                  <a:pt x="2570819" y="461752"/>
                </a:lnTo>
                <a:lnTo>
                  <a:pt x="2575811" y="487957"/>
                </a:lnTo>
                <a:lnTo>
                  <a:pt x="2578315" y="514161"/>
                </a:lnTo>
                <a:lnTo>
                  <a:pt x="2579559" y="541624"/>
                </a:lnTo>
                <a:lnTo>
                  <a:pt x="2579559" y="562837"/>
                </a:lnTo>
                <a:lnTo>
                  <a:pt x="2579559" y="562837"/>
                </a:lnTo>
                <a:lnTo>
                  <a:pt x="2578315" y="584049"/>
                </a:lnTo>
                <a:lnTo>
                  <a:pt x="2575811" y="605261"/>
                </a:lnTo>
                <a:lnTo>
                  <a:pt x="2572079" y="626473"/>
                </a:lnTo>
                <a:lnTo>
                  <a:pt x="2568331" y="647701"/>
                </a:lnTo>
                <a:lnTo>
                  <a:pt x="2563339" y="667669"/>
                </a:lnTo>
                <a:lnTo>
                  <a:pt x="2550851" y="708849"/>
                </a:lnTo>
                <a:lnTo>
                  <a:pt x="2537135" y="748785"/>
                </a:lnTo>
                <a:lnTo>
                  <a:pt x="2520899" y="789965"/>
                </a:lnTo>
                <a:lnTo>
                  <a:pt x="2503435" y="829901"/>
                </a:lnTo>
                <a:lnTo>
                  <a:pt x="2484711" y="871081"/>
                </a:lnTo>
                <a:lnTo>
                  <a:pt x="2453515" y="940969"/>
                </a:lnTo>
                <a:lnTo>
                  <a:pt x="2438539" y="975913"/>
                </a:lnTo>
                <a:lnTo>
                  <a:pt x="2424807" y="1012101"/>
                </a:lnTo>
                <a:lnTo>
                  <a:pt x="2412334" y="1048290"/>
                </a:lnTo>
                <a:lnTo>
                  <a:pt x="2402350" y="1085737"/>
                </a:lnTo>
                <a:lnTo>
                  <a:pt x="2393611" y="1124414"/>
                </a:lnTo>
                <a:lnTo>
                  <a:pt x="2387374" y="1163106"/>
                </a:lnTo>
                <a:lnTo>
                  <a:pt x="2276306" y="1163106"/>
                </a:lnTo>
                <a:lnTo>
                  <a:pt x="2278795" y="1139390"/>
                </a:lnTo>
                <a:lnTo>
                  <a:pt x="2282542" y="1115689"/>
                </a:lnTo>
                <a:lnTo>
                  <a:pt x="2292526" y="1070761"/>
                </a:lnTo>
                <a:lnTo>
                  <a:pt x="2304999" y="1025833"/>
                </a:lnTo>
                <a:lnTo>
                  <a:pt x="2318731" y="983393"/>
                </a:lnTo>
                <a:lnTo>
                  <a:pt x="2333707" y="942213"/>
                </a:lnTo>
                <a:lnTo>
                  <a:pt x="2351186" y="902277"/>
                </a:lnTo>
                <a:lnTo>
                  <a:pt x="2384871" y="826153"/>
                </a:lnTo>
                <a:lnTo>
                  <a:pt x="2416082" y="752533"/>
                </a:lnTo>
                <a:lnTo>
                  <a:pt x="2431058" y="717589"/>
                </a:lnTo>
                <a:lnTo>
                  <a:pt x="2443531" y="681385"/>
                </a:lnTo>
                <a:lnTo>
                  <a:pt x="2454759" y="646441"/>
                </a:lnTo>
                <a:lnTo>
                  <a:pt x="2463499" y="611512"/>
                </a:lnTo>
                <a:lnTo>
                  <a:pt x="2465987" y="594033"/>
                </a:lnTo>
                <a:lnTo>
                  <a:pt x="2468491" y="576568"/>
                </a:lnTo>
                <a:lnTo>
                  <a:pt x="2469735" y="559089"/>
                </a:lnTo>
                <a:lnTo>
                  <a:pt x="2469735" y="541624"/>
                </a:lnTo>
                <a:lnTo>
                  <a:pt x="2468491" y="521656"/>
                </a:lnTo>
                <a:lnTo>
                  <a:pt x="2467246" y="501688"/>
                </a:lnTo>
                <a:lnTo>
                  <a:pt x="2463499" y="481720"/>
                </a:lnTo>
                <a:lnTo>
                  <a:pt x="2458507" y="461752"/>
                </a:lnTo>
                <a:lnTo>
                  <a:pt x="2452270" y="443029"/>
                </a:lnTo>
                <a:lnTo>
                  <a:pt x="2444775" y="423061"/>
                </a:lnTo>
                <a:lnTo>
                  <a:pt x="2436050" y="404337"/>
                </a:lnTo>
                <a:lnTo>
                  <a:pt x="2426066" y="385628"/>
                </a:lnTo>
                <a:lnTo>
                  <a:pt x="2414823" y="366904"/>
                </a:lnTo>
                <a:lnTo>
                  <a:pt x="2402350" y="348181"/>
                </a:lnTo>
                <a:lnTo>
                  <a:pt x="2389863" y="330716"/>
                </a:lnTo>
                <a:lnTo>
                  <a:pt x="2374887" y="314481"/>
                </a:lnTo>
                <a:lnTo>
                  <a:pt x="2359911" y="297016"/>
                </a:lnTo>
                <a:lnTo>
                  <a:pt x="2343691" y="282040"/>
                </a:lnTo>
                <a:lnTo>
                  <a:pt x="2326226" y="265820"/>
                </a:lnTo>
                <a:lnTo>
                  <a:pt x="2307502" y="252088"/>
                </a:lnTo>
                <a:lnTo>
                  <a:pt x="2261330" y="215900"/>
                </a:lnTo>
                <a:lnTo>
                  <a:pt x="2228874" y="188437"/>
                </a:lnTo>
                <a:lnTo>
                  <a:pt x="2195190" y="158485"/>
                </a:lnTo>
                <a:lnTo>
                  <a:pt x="2160246" y="188437"/>
                </a:lnTo>
                <a:lnTo>
                  <a:pt x="2127790" y="215900"/>
                </a:lnTo>
                <a:lnTo>
                  <a:pt x="2081618" y="252088"/>
                </a:lnTo>
                <a:lnTo>
                  <a:pt x="2062894" y="265820"/>
                </a:lnTo>
                <a:lnTo>
                  <a:pt x="2045430" y="282040"/>
                </a:lnTo>
                <a:lnTo>
                  <a:pt x="2029210" y="297016"/>
                </a:lnTo>
                <a:lnTo>
                  <a:pt x="2014234" y="314481"/>
                </a:lnTo>
                <a:lnTo>
                  <a:pt x="1999258" y="330716"/>
                </a:lnTo>
                <a:lnTo>
                  <a:pt x="1986770" y="348181"/>
                </a:lnTo>
                <a:lnTo>
                  <a:pt x="1974298" y="366904"/>
                </a:lnTo>
                <a:lnTo>
                  <a:pt x="1963054" y="385628"/>
                </a:lnTo>
                <a:lnTo>
                  <a:pt x="1953070" y="404337"/>
                </a:lnTo>
                <a:lnTo>
                  <a:pt x="1944346" y="423061"/>
                </a:lnTo>
                <a:lnTo>
                  <a:pt x="1936850" y="443029"/>
                </a:lnTo>
                <a:lnTo>
                  <a:pt x="1930614" y="461752"/>
                </a:lnTo>
                <a:lnTo>
                  <a:pt x="1925622" y="481720"/>
                </a:lnTo>
                <a:lnTo>
                  <a:pt x="1921874" y="501688"/>
                </a:lnTo>
                <a:lnTo>
                  <a:pt x="1920630" y="521656"/>
                </a:lnTo>
                <a:lnTo>
                  <a:pt x="1919386" y="541624"/>
                </a:lnTo>
                <a:lnTo>
                  <a:pt x="1919386" y="559089"/>
                </a:lnTo>
                <a:lnTo>
                  <a:pt x="1920630" y="576568"/>
                </a:lnTo>
                <a:lnTo>
                  <a:pt x="1923134" y="594033"/>
                </a:lnTo>
                <a:lnTo>
                  <a:pt x="1925622" y="611512"/>
                </a:lnTo>
                <a:lnTo>
                  <a:pt x="1934362" y="646441"/>
                </a:lnTo>
                <a:lnTo>
                  <a:pt x="1945590" y="681385"/>
                </a:lnTo>
                <a:lnTo>
                  <a:pt x="1958062" y="717589"/>
                </a:lnTo>
                <a:lnTo>
                  <a:pt x="1973038" y="752533"/>
                </a:lnTo>
                <a:lnTo>
                  <a:pt x="2004250" y="826153"/>
                </a:lnTo>
                <a:lnTo>
                  <a:pt x="2037934" y="902277"/>
                </a:lnTo>
                <a:lnTo>
                  <a:pt x="2055414" y="942213"/>
                </a:lnTo>
                <a:lnTo>
                  <a:pt x="2070390" y="983393"/>
                </a:lnTo>
                <a:lnTo>
                  <a:pt x="2084122" y="1025833"/>
                </a:lnTo>
                <a:lnTo>
                  <a:pt x="2096594" y="1070761"/>
                </a:lnTo>
                <a:lnTo>
                  <a:pt x="2106578" y="1115689"/>
                </a:lnTo>
                <a:lnTo>
                  <a:pt x="2110326" y="1139390"/>
                </a:lnTo>
                <a:lnTo>
                  <a:pt x="2112814" y="1163106"/>
                </a:lnTo>
                <a:lnTo>
                  <a:pt x="2001746" y="1163106"/>
                </a:lnTo>
                <a:lnTo>
                  <a:pt x="1995510" y="1124414"/>
                </a:lnTo>
                <a:lnTo>
                  <a:pt x="1986770" y="1085737"/>
                </a:lnTo>
                <a:lnTo>
                  <a:pt x="1976786" y="1048290"/>
                </a:lnTo>
                <a:lnTo>
                  <a:pt x="1964314" y="1012101"/>
                </a:lnTo>
                <a:lnTo>
                  <a:pt x="1950582" y="975913"/>
                </a:lnTo>
                <a:lnTo>
                  <a:pt x="1935606" y="940969"/>
                </a:lnTo>
                <a:lnTo>
                  <a:pt x="1904410" y="871081"/>
                </a:lnTo>
                <a:lnTo>
                  <a:pt x="1885686" y="829901"/>
                </a:lnTo>
                <a:lnTo>
                  <a:pt x="1868221" y="789965"/>
                </a:lnTo>
                <a:lnTo>
                  <a:pt x="1851986" y="748785"/>
                </a:lnTo>
                <a:lnTo>
                  <a:pt x="1838269" y="708849"/>
                </a:lnTo>
                <a:lnTo>
                  <a:pt x="1825782" y="667669"/>
                </a:lnTo>
                <a:lnTo>
                  <a:pt x="1820790" y="647701"/>
                </a:lnTo>
                <a:lnTo>
                  <a:pt x="1817042" y="626473"/>
                </a:lnTo>
                <a:lnTo>
                  <a:pt x="1813309" y="605261"/>
                </a:lnTo>
                <a:lnTo>
                  <a:pt x="1810806" y="584049"/>
                </a:lnTo>
                <a:lnTo>
                  <a:pt x="1809561" y="562837"/>
                </a:lnTo>
                <a:lnTo>
                  <a:pt x="1809561" y="562837"/>
                </a:lnTo>
                <a:lnTo>
                  <a:pt x="1809561" y="541624"/>
                </a:lnTo>
                <a:lnTo>
                  <a:pt x="1810806" y="514161"/>
                </a:lnTo>
                <a:lnTo>
                  <a:pt x="1813309" y="487957"/>
                </a:lnTo>
                <a:lnTo>
                  <a:pt x="1818301" y="461752"/>
                </a:lnTo>
                <a:lnTo>
                  <a:pt x="1824537" y="436792"/>
                </a:lnTo>
                <a:lnTo>
                  <a:pt x="1832018" y="410588"/>
                </a:lnTo>
                <a:lnTo>
                  <a:pt x="1842002" y="385628"/>
                </a:lnTo>
                <a:lnTo>
                  <a:pt x="1851986" y="360668"/>
                </a:lnTo>
                <a:lnTo>
                  <a:pt x="1864474" y="335708"/>
                </a:lnTo>
                <a:lnTo>
                  <a:pt x="1879450" y="311992"/>
                </a:lnTo>
                <a:lnTo>
                  <a:pt x="1894426" y="288276"/>
                </a:lnTo>
                <a:lnTo>
                  <a:pt x="1911890" y="265820"/>
                </a:lnTo>
                <a:lnTo>
                  <a:pt x="1929370" y="243349"/>
                </a:lnTo>
                <a:lnTo>
                  <a:pt x="1949338" y="222136"/>
                </a:lnTo>
                <a:lnTo>
                  <a:pt x="1970550" y="202168"/>
                </a:lnTo>
                <a:lnTo>
                  <a:pt x="1991762" y="182200"/>
                </a:lnTo>
                <a:lnTo>
                  <a:pt x="2015478" y="163477"/>
                </a:lnTo>
                <a:lnTo>
                  <a:pt x="2037934" y="147256"/>
                </a:lnTo>
                <a:lnTo>
                  <a:pt x="2074138" y="117304"/>
                </a:lnTo>
                <a:lnTo>
                  <a:pt x="2115318" y="81116"/>
                </a:lnTo>
                <a:lnTo>
                  <a:pt x="2136530" y="62392"/>
                </a:lnTo>
                <a:lnTo>
                  <a:pt x="2153994" y="4368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xmlns="" id="{12F1A092-37D0-D842-B66A-ACBCB3854157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18780" y="6110869"/>
            <a:ext cx="2770108" cy="4756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sz="1600" b="1" i="0">
                <a:solidFill>
                  <a:schemeClr val="bg2"/>
                </a:solidFill>
                <a:latin typeface="Nunito SemiBold" pitchFamily="2" charset="77"/>
              </a:defRPr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GB" dirty="0" smtClean="0"/>
              <a:t>Date</a:t>
            </a:r>
            <a:endParaRPr lang="en-GB" dirty="0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 and image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leaf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xmlns="" id="{5CCE89E9-99FD-2942-A4D0-CB141A59DD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xmlns="" id="{4E515C22-71FC-7947-BDF8-F357CA384A8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6096000" cy="6858001"/>
          </a:xfrm>
          <a:custGeom>
            <a:avLst/>
            <a:gdLst>
              <a:gd name="connsiteX0" fmla="*/ 1 w 6096000"/>
              <a:gd name="connsiteY0" fmla="*/ 6858000 h 6858001"/>
              <a:gd name="connsiteX1" fmla="*/ 1757583 w 6096000"/>
              <a:gd name="connsiteY1" fmla="*/ 6858000 h 6858001"/>
              <a:gd name="connsiteX2" fmla="*/ 1757581 w 6096000"/>
              <a:gd name="connsiteY2" fmla="*/ 6858001 h 6858001"/>
              <a:gd name="connsiteX3" fmla="*/ 1 w 6096000"/>
              <a:gd name="connsiteY3" fmla="*/ 6858001 h 6858001"/>
              <a:gd name="connsiteX4" fmla="*/ 0 w 6096000"/>
              <a:gd name="connsiteY4" fmla="*/ 0 h 6858001"/>
              <a:gd name="connsiteX5" fmla="*/ 6096000 w 6096000"/>
              <a:gd name="connsiteY5" fmla="*/ 0 h 6858001"/>
              <a:gd name="connsiteX6" fmla="*/ 6096000 w 6096000"/>
              <a:gd name="connsiteY6" fmla="*/ 6858000 h 6858001"/>
              <a:gd name="connsiteX7" fmla="*/ 1757583 w 6096000"/>
              <a:gd name="connsiteY7" fmla="*/ 6858000 h 6858001"/>
              <a:gd name="connsiteX8" fmla="*/ 1787725 w 6096000"/>
              <a:gd name="connsiteY8" fmla="*/ 6846895 h 6858001"/>
              <a:gd name="connsiteX9" fmla="*/ 1819450 w 6096000"/>
              <a:gd name="connsiteY9" fmla="*/ 6835788 h 6858001"/>
              <a:gd name="connsiteX10" fmla="*/ 1878144 w 6096000"/>
              <a:gd name="connsiteY10" fmla="*/ 6816763 h 6858001"/>
              <a:gd name="connsiteX11" fmla="*/ 1936839 w 6096000"/>
              <a:gd name="connsiteY11" fmla="*/ 6799307 h 6858001"/>
              <a:gd name="connsiteX12" fmla="*/ 1997114 w 6096000"/>
              <a:gd name="connsiteY12" fmla="*/ 6781863 h 6858001"/>
              <a:gd name="connsiteX13" fmla="*/ 2057390 w 6096000"/>
              <a:gd name="connsiteY13" fmla="*/ 6762825 h 6858001"/>
              <a:gd name="connsiteX14" fmla="*/ 2116084 w 6096000"/>
              <a:gd name="connsiteY14" fmla="*/ 6742206 h 6858001"/>
              <a:gd name="connsiteX15" fmla="*/ 2144634 w 6096000"/>
              <a:gd name="connsiteY15" fmla="*/ 6729519 h 6858001"/>
              <a:gd name="connsiteX16" fmla="*/ 2173185 w 6096000"/>
              <a:gd name="connsiteY16" fmla="*/ 6716818 h 6858001"/>
              <a:gd name="connsiteX17" fmla="*/ 2201735 w 6096000"/>
              <a:gd name="connsiteY17" fmla="*/ 6704131 h 6858001"/>
              <a:gd name="connsiteX18" fmla="*/ 2228704 w 6096000"/>
              <a:gd name="connsiteY18" fmla="*/ 6688268 h 6858001"/>
              <a:gd name="connsiteX19" fmla="*/ 2254092 w 6096000"/>
              <a:gd name="connsiteY19" fmla="*/ 6672405 h 6858001"/>
              <a:gd name="connsiteX20" fmla="*/ 2281048 w 6096000"/>
              <a:gd name="connsiteY20" fmla="*/ 6654962 h 6858001"/>
              <a:gd name="connsiteX21" fmla="*/ 2306436 w 6096000"/>
              <a:gd name="connsiteY21" fmla="*/ 6634343 h 6858001"/>
              <a:gd name="connsiteX22" fmla="*/ 2330230 w 6096000"/>
              <a:gd name="connsiteY22" fmla="*/ 6610536 h 6858001"/>
              <a:gd name="connsiteX23" fmla="*/ 2352430 w 6096000"/>
              <a:gd name="connsiteY23" fmla="*/ 6585161 h 6858001"/>
              <a:gd name="connsiteX24" fmla="*/ 2371468 w 6096000"/>
              <a:gd name="connsiteY24" fmla="*/ 6558192 h 6858001"/>
              <a:gd name="connsiteX25" fmla="*/ 2388924 w 6096000"/>
              <a:gd name="connsiteY25" fmla="*/ 6529642 h 6858001"/>
              <a:gd name="connsiteX26" fmla="*/ 2403193 w 6096000"/>
              <a:gd name="connsiteY26" fmla="*/ 6499497 h 6858001"/>
              <a:gd name="connsiteX27" fmla="*/ 2414299 w 6096000"/>
              <a:gd name="connsiteY27" fmla="*/ 6467772 h 6858001"/>
              <a:gd name="connsiteX28" fmla="*/ 2422231 w 6096000"/>
              <a:gd name="connsiteY28" fmla="*/ 6436047 h 6858001"/>
              <a:gd name="connsiteX29" fmla="*/ 2428581 w 6096000"/>
              <a:gd name="connsiteY29" fmla="*/ 6404321 h 6858001"/>
              <a:gd name="connsiteX30" fmla="*/ 2430162 w 6096000"/>
              <a:gd name="connsiteY30" fmla="*/ 6372596 h 6858001"/>
              <a:gd name="connsiteX31" fmla="*/ 2428581 w 6096000"/>
              <a:gd name="connsiteY31" fmla="*/ 6339290 h 6858001"/>
              <a:gd name="connsiteX32" fmla="*/ 2422231 w 6096000"/>
              <a:gd name="connsiteY32" fmla="*/ 6307564 h 6858001"/>
              <a:gd name="connsiteX33" fmla="*/ 2419056 w 6096000"/>
              <a:gd name="connsiteY33" fmla="*/ 6291702 h 6858001"/>
              <a:gd name="connsiteX34" fmla="*/ 2412718 w 6096000"/>
              <a:gd name="connsiteY34" fmla="*/ 6277420 h 6858001"/>
              <a:gd name="connsiteX35" fmla="*/ 2407949 w 6096000"/>
              <a:gd name="connsiteY35" fmla="*/ 6261558 h 6858001"/>
              <a:gd name="connsiteX36" fmla="*/ 2400018 w 6096000"/>
              <a:gd name="connsiteY36" fmla="*/ 6245695 h 6858001"/>
              <a:gd name="connsiteX37" fmla="*/ 2392087 w 6096000"/>
              <a:gd name="connsiteY37" fmla="*/ 6231426 h 6858001"/>
              <a:gd name="connsiteX38" fmla="*/ 2382574 w 6096000"/>
              <a:gd name="connsiteY38" fmla="*/ 6217145 h 6858001"/>
              <a:gd name="connsiteX39" fmla="*/ 2373062 w 6096000"/>
              <a:gd name="connsiteY39" fmla="*/ 6201282 h 6858001"/>
              <a:gd name="connsiteX40" fmla="*/ 2361955 w 6096000"/>
              <a:gd name="connsiteY40" fmla="*/ 6188595 h 6858001"/>
              <a:gd name="connsiteX41" fmla="*/ 2339742 w 6096000"/>
              <a:gd name="connsiteY41" fmla="*/ 6164801 h 6858001"/>
              <a:gd name="connsiteX42" fmla="*/ 2315948 w 6096000"/>
              <a:gd name="connsiteY42" fmla="*/ 6145763 h 6858001"/>
              <a:gd name="connsiteX43" fmla="*/ 2290573 w 6096000"/>
              <a:gd name="connsiteY43" fmla="*/ 6128319 h 6858001"/>
              <a:gd name="connsiteX44" fmla="*/ 2265185 w 6096000"/>
              <a:gd name="connsiteY44" fmla="*/ 6112456 h 6858001"/>
              <a:gd name="connsiteX45" fmla="*/ 2246161 w 6096000"/>
              <a:gd name="connsiteY45" fmla="*/ 6104525 h 6858001"/>
              <a:gd name="connsiteX46" fmla="*/ 2227123 w 6096000"/>
              <a:gd name="connsiteY46" fmla="*/ 6096594 h 6858001"/>
              <a:gd name="connsiteX47" fmla="*/ 2208085 w 6096000"/>
              <a:gd name="connsiteY47" fmla="*/ 6090244 h 6858001"/>
              <a:gd name="connsiteX48" fmla="*/ 2189047 w 6096000"/>
              <a:gd name="connsiteY48" fmla="*/ 6083893 h 6858001"/>
              <a:gd name="connsiteX49" fmla="*/ 2149391 w 6096000"/>
              <a:gd name="connsiteY49" fmla="*/ 6074381 h 6858001"/>
              <a:gd name="connsiteX50" fmla="*/ 2108153 w 6096000"/>
              <a:gd name="connsiteY50" fmla="*/ 6068031 h 6858001"/>
              <a:gd name="connsiteX51" fmla="*/ 2079603 w 6096000"/>
              <a:gd name="connsiteY51" fmla="*/ 6066450 h 6858001"/>
              <a:gd name="connsiteX52" fmla="*/ 2052634 w 6096000"/>
              <a:gd name="connsiteY52" fmla="*/ 6064868 h 6858001"/>
              <a:gd name="connsiteX53" fmla="*/ 2014558 w 6096000"/>
              <a:gd name="connsiteY53" fmla="*/ 6064868 h 6858001"/>
              <a:gd name="connsiteX54" fmla="*/ 1978077 w 6096000"/>
              <a:gd name="connsiteY54" fmla="*/ 6068031 h 6858001"/>
              <a:gd name="connsiteX55" fmla="*/ 1913045 w 6096000"/>
              <a:gd name="connsiteY55" fmla="*/ 6075962 h 6858001"/>
              <a:gd name="connsiteX56" fmla="*/ 1848000 w 6096000"/>
              <a:gd name="connsiteY56" fmla="*/ 6085487 h 6858001"/>
              <a:gd name="connsiteX57" fmla="*/ 1782969 w 6096000"/>
              <a:gd name="connsiteY57" fmla="*/ 6098175 h 6858001"/>
              <a:gd name="connsiteX58" fmla="*/ 1717924 w 6096000"/>
              <a:gd name="connsiteY58" fmla="*/ 6110862 h 6858001"/>
              <a:gd name="connsiteX59" fmla="*/ 1586266 w 6096000"/>
              <a:gd name="connsiteY59" fmla="*/ 6139413 h 6858001"/>
              <a:gd name="connsiteX60" fmla="*/ 1457784 w 6096000"/>
              <a:gd name="connsiteY60" fmla="*/ 6167976 h 6858001"/>
              <a:gd name="connsiteX61" fmla="*/ 1462540 w 6096000"/>
              <a:gd name="connsiteY61" fmla="*/ 6163220 h 6858001"/>
              <a:gd name="connsiteX62" fmla="*/ 1470472 w 6096000"/>
              <a:gd name="connsiteY62" fmla="*/ 6155275 h 6858001"/>
              <a:gd name="connsiteX63" fmla="*/ 1489509 w 6096000"/>
              <a:gd name="connsiteY63" fmla="*/ 6128319 h 6858001"/>
              <a:gd name="connsiteX64" fmla="*/ 1508547 w 6096000"/>
              <a:gd name="connsiteY64" fmla="*/ 6099756 h 6858001"/>
              <a:gd name="connsiteX65" fmla="*/ 1522816 w 6096000"/>
              <a:gd name="connsiteY65" fmla="*/ 6080731 h 6858001"/>
              <a:gd name="connsiteX66" fmla="*/ 1545029 w 6096000"/>
              <a:gd name="connsiteY66" fmla="*/ 6055343 h 6858001"/>
              <a:gd name="connsiteX67" fmla="*/ 1570404 w 6096000"/>
              <a:gd name="connsiteY67" fmla="*/ 6031549 h 6858001"/>
              <a:gd name="connsiteX68" fmla="*/ 1595792 w 6096000"/>
              <a:gd name="connsiteY68" fmla="*/ 6009349 h 6858001"/>
              <a:gd name="connsiteX69" fmla="*/ 1621167 w 6096000"/>
              <a:gd name="connsiteY69" fmla="*/ 5987136 h 6858001"/>
              <a:gd name="connsiteX70" fmla="*/ 1648136 w 6096000"/>
              <a:gd name="connsiteY70" fmla="*/ 5966517 h 6858001"/>
              <a:gd name="connsiteX71" fmla="*/ 1676686 w 6096000"/>
              <a:gd name="connsiteY71" fmla="*/ 5945899 h 6858001"/>
              <a:gd name="connsiteX72" fmla="*/ 1733786 w 6096000"/>
              <a:gd name="connsiteY72" fmla="*/ 5906242 h 6858001"/>
              <a:gd name="connsiteX73" fmla="*/ 1790900 w 6096000"/>
              <a:gd name="connsiteY73" fmla="*/ 5868166 h 6858001"/>
              <a:gd name="connsiteX74" fmla="*/ 1849594 w 6096000"/>
              <a:gd name="connsiteY74" fmla="*/ 5831685 h 6858001"/>
              <a:gd name="connsiteX75" fmla="*/ 1908276 w 6096000"/>
              <a:gd name="connsiteY75" fmla="*/ 5793609 h 6858001"/>
              <a:gd name="connsiteX76" fmla="*/ 1965389 w 6096000"/>
              <a:gd name="connsiteY76" fmla="*/ 5753953 h 6858001"/>
              <a:gd name="connsiteX77" fmla="*/ 2019314 w 6096000"/>
              <a:gd name="connsiteY77" fmla="*/ 5711121 h 6858001"/>
              <a:gd name="connsiteX78" fmla="*/ 2046283 w 6096000"/>
              <a:gd name="connsiteY78" fmla="*/ 5688921 h 6858001"/>
              <a:gd name="connsiteX79" fmla="*/ 2071671 w 6096000"/>
              <a:gd name="connsiteY79" fmla="*/ 5665127 h 6858001"/>
              <a:gd name="connsiteX80" fmla="*/ 2097046 w 6096000"/>
              <a:gd name="connsiteY80" fmla="*/ 5641333 h 6858001"/>
              <a:gd name="connsiteX81" fmla="*/ 2120840 w 6096000"/>
              <a:gd name="connsiteY81" fmla="*/ 5617539 h 6858001"/>
              <a:gd name="connsiteX82" fmla="*/ 2143053 w 6096000"/>
              <a:gd name="connsiteY82" fmla="*/ 5590570 h 6858001"/>
              <a:gd name="connsiteX83" fmla="*/ 2163672 w 6096000"/>
              <a:gd name="connsiteY83" fmla="*/ 5563601 h 6858001"/>
              <a:gd name="connsiteX84" fmla="*/ 2184291 w 6096000"/>
              <a:gd name="connsiteY84" fmla="*/ 5536632 h 6858001"/>
              <a:gd name="connsiteX85" fmla="*/ 2203329 w 6096000"/>
              <a:gd name="connsiteY85" fmla="*/ 5506500 h 6858001"/>
              <a:gd name="connsiteX86" fmla="*/ 2220773 w 6096000"/>
              <a:gd name="connsiteY86" fmla="*/ 5476356 h 6858001"/>
              <a:gd name="connsiteX87" fmla="*/ 2235054 w 6096000"/>
              <a:gd name="connsiteY87" fmla="*/ 5443050 h 6858001"/>
              <a:gd name="connsiteX88" fmla="*/ 2244566 w 6096000"/>
              <a:gd name="connsiteY88" fmla="*/ 5420837 h 6858001"/>
              <a:gd name="connsiteX89" fmla="*/ 2252498 w 6096000"/>
              <a:gd name="connsiteY89" fmla="*/ 5397043 h 6858001"/>
              <a:gd name="connsiteX90" fmla="*/ 2258848 w 6096000"/>
              <a:gd name="connsiteY90" fmla="*/ 5373249 h 6858001"/>
              <a:gd name="connsiteX91" fmla="*/ 2263605 w 6096000"/>
              <a:gd name="connsiteY91" fmla="*/ 5347874 h 6858001"/>
              <a:gd name="connsiteX92" fmla="*/ 2265185 w 6096000"/>
              <a:gd name="connsiteY92" fmla="*/ 5324080 h 6858001"/>
              <a:gd name="connsiteX93" fmla="*/ 2266779 w 6096000"/>
              <a:gd name="connsiteY93" fmla="*/ 5298692 h 6858001"/>
              <a:gd name="connsiteX94" fmla="*/ 2263605 w 6096000"/>
              <a:gd name="connsiteY94" fmla="*/ 5274898 h 6858001"/>
              <a:gd name="connsiteX95" fmla="*/ 2260429 w 6096000"/>
              <a:gd name="connsiteY95" fmla="*/ 5249523 h 6858001"/>
              <a:gd name="connsiteX96" fmla="*/ 2255673 w 6096000"/>
              <a:gd name="connsiteY96" fmla="*/ 5235241 h 6858001"/>
              <a:gd name="connsiteX97" fmla="*/ 2250917 w 6096000"/>
              <a:gd name="connsiteY97" fmla="*/ 5219379 h 6858001"/>
              <a:gd name="connsiteX98" fmla="*/ 2236635 w 6096000"/>
              <a:gd name="connsiteY98" fmla="*/ 5190828 h 6858001"/>
              <a:gd name="connsiteX99" fmla="*/ 2220773 w 6096000"/>
              <a:gd name="connsiteY99" fmla="*/ 5163859 h 6858001"/>
              <a:gd name="connsiteX100" fmla="*/ 2201735 w 6096000"/>
              <a:gd name="connsiteY100" fmla="*/ 5136890 h 6858001"/>
              <a:gd name="connsiteX101" fmla="*/ 2181116 w 6096000"/>
              <a:gd name="connsiteY101" fmla="*/ 5113096 h 6858001"/>
              <a:gd name="connsiteX102" fmla="*/ 2155741 w 6096000"/>
              <a:gd name="connsiteY102" fmla="*/ 5090896 h 6858001"/>
              <a:gd name="connsiteX103" fmla="*/ 2130353 w 6096000"/>
              <a:gd name="connsiteY103" fmla="*/ 5071859 h 6858001"/>
              <a:gd name="connsiteX104" fmla="*/ 2103397 w 6096000"/>
              <a:gd name="connsiteY104" fmla="*/ 5052821 h 6858001"/>
              <a:gd name="connsiteX105" fmla="*/ 2073252 w 6096000"/>
              <a:gd name="connsiteY105" fmla="*/ 5036958 h 6858001"/>
              <a:gd name="connsiteX106" fmla="*/ 2043108 w 6096000"/>
              <a:gd name="connsiteY106" fmla="*/ 5024271 h 6858001"/>
              <a:gd name="connsiteX107" fmla="*/ 2012977 w 6096000"/>
              <a:gd name="connsiteY107" fmla="*/ 5011583 h 6858001"/>
              <a:gd name="connsiteX108" fmla="*/ 1981252 w 6096000"/>
              <a:gd name="connsiteY108" fmla="*/ 5003652 h 6858001"/>
              <a:gd name="connsiteX109" fmla="*/ 1949526 w 6096000"/>
              <a:gd name="connsiteY109" fmla="*/ 4995720 h 6858001"/>
              <a:gd name="connsiteX110" fmla="*/ 1917801 w 6096000"/>
              <a:gd name="connsiteY110" fmla="*/ 4992545 h 6858001"/>
              <a:gd name="connsiteX111" fmla="*/ 1886076 w 6096000"/>
              <a:gd name="connsiteY111" fmla="*/ 4989370 h 6858001"/>
              <a:gd name="connsiteX112" fmla="*/ 1855932 w 6096000"/>
              <a:gd name="connsiteY112" fmla="*/ 4990951 h 6858001"/>
              <a:gd name="connsiteX113" fmla="*/ 1822625 w 6096000"/>
              <a:gd name="connsiteY113" fmla="*/ 4994126 h 6858001"/>
              <a:gd name="connsiteX114" fmla="*/ 1790900 w 6096000"/>
              <a:gd name="connsiteY114" fmla="*/ 5000477 h 6858001"/>
              <a:gd name="connsiteX115" fmla="*/ 1759175 w 6096000"/>
              <a:gd name="connsiteY115" fmla="*/ 5006814 h 6858001"/>
              <a:gd name="connsiteX116" fmla="*/ 1729030 w 6096000"/>
              <a:gd name="connsiteY116" fmla="*/ 5016339 h 6858001"/>
              <a:gd name="connsiteX117" fmla="*/ 1697305 w 6096000"/>
              <a:gd name="connsiteY117" fmla="*/ 5027446 h 6858001"/>
              <a:gd name="connsiteX118" fmla="*/ 1667174 w 6096000"/>
              <a:gd name="connsiteY118" fmla="*/ 5038539 h 6858001"/>
              <a:gd name="connsiteX119" fmla="*/ 1608479 w 6096000"/>
              <a:gd name="connsiteY119" fmla="*/ 5065508 h 6858001"/>
              <a:gd name="connsiteX120" fmla="*/ 1559297 w 6096000"/>
              <a:gd name="connsiteY120" fmla="*/ 5086127 h 6858001"/>
              <a:gd name="connsiteX121" fmla="*/ 1476822 w 6096000"/>
              <a:gd name="connsiteY121" fmla="*/ 5122622 h 6858001"/>
              <a:gd name="connsiteX122" fmla="*/ 1435571 w 6096000"/>
              <a:gd name="connsiteY122" fmla="*/ 5143240 h 6858001"/>
              <a:gd name="connsiteX123" fmla="*/ 1399090 w 6096000"/>
              <a:gd name="connsiteY123" fmla="*/ 5160684 h 6858001"/>
              <a:gd name="connsiteX124" fmla="*/ 1375296 w 6096000"/>
              <a:gd name="connsiteY124" fmla="*/ 5176547 h 6858001"/>
              <a:gd name="connsiteX125" fmla="*/ 1367364 w 6096000"/>
              <a:gd name="connsiteY125" fmla="*/ 5181303 h 6858001"/>
              <a:gd name="connsiteX126" fmla="*/ 1365783 w 6096000"/>
              <a:gd name="connsiteY126" fmla="*/ 5186072 h 6858001"/>
              <a:gd name="connsiteX127" fmla="*/ 1365783 w 6096000"/>
              <a:gd name="connsiteY127" fmla="*/ 5105165 h 6858001"/>
              <a:gd name="connsiteX128" fmla="*/ 1367364 w 6096000"/>
              <a:gd name="connsiteY128" fmla="*/ 5022677 h 6858001"/>
              <a:gd name="connsiteX129" fmla="*/ 1365783 w 6096000"/>
              <a:gd name="connsiteY129" fmla="*/ 4940201 h 6858001"/>
              <a:gd name="connsiteX130" fmla="*/ 1362608 w 6096000"/>
              <a:gd name="connsiteY130" fmla="*/ 4857713 h 6858001"/>
              <a:gd name="connsiteX131" fmla="*/ 1359433 w 6096000"/>
              <a:gd name="connsiteY131" fmla="*/ 4818056 h 6858001"/>
              <a:gd name="connsiteX132" fmla="*/ 1356258 w 6096000"/>
              <a:gd name="connsiteY132" fmla="*/ 4776805 h 6858001"/>
              <a:gd name="connsiteX133" fmla="*/ 1349921 w 6096000"/>
              <a:gd name="connsiteY133" fmla="*/ 4735568 h 6858001"/>
              <a:gd name="connsiteX134" fmla="*/ 1343570 w 6096000"/>
              <a:gd name="connsiteY134" fmla="*/ 4695911 h 6858001"/>
              <a:gd name="connsiteX135" fmla="*/ 1335639 w 6096000"/>
              <a:gd name="connsiteY135" fmla="*/ 4656254 h 6858001"/>
              <a:gd name="connsiteX136" fmla="*/ 1326127 w 6096000"/>
              <a:gd name="connsiteY136" fmla="*/ 4616598 h 6858001"/>
              <a:gd name="connsiteX137" fmla="*/ 1315020 w 6096000"/>
              <a:gd name="connsiteY137" fmla="*/ 4576941 h 6858001"/>
              <a:gd name="connsiteX138" fmla="*/ 1300739 w 6096000"/>
              <a:gd name="connsiteY138" fmla="*/ 4538866 h 6858001"/>
              <a:gd name="connsiteX139" fmla="*/ 1286470 w 6096000"/>
              <a:gd name="connsiteY139" fmla="*/ 4499209 h 6858001"/>
              <a:gd name="connsiteX140" fmla="*/ 1267432 w 6096000"/>
              <a:gd name="connsiteY140" fmla="*/ 4461146 h 6858001"/>
              <a:gd name="connsiteX141" fmla="*/ 1248395 w 6096000"/>
              <a:gd name="connsiteY141" fmla="*/ 4421490 h 6858001"/>
              <a:gd name="connsiteX142" fmla="*/ 1224601 w 6096000"/>
              <a:gd name="connsiteY142" fmla="*/ 4381833 h 6858001"/>
              <a:gd name="connsiteX143" fmla="*/ 1199226 w 6096000"/>
              <a:gd name="connsiteY143" fmla="*/ 4343758 h 6858001"/>
              <a:gd name="connsiteX144" fmla="*/ 1172256 w 6096000"/>
              <a:gd name="connsiteY144" fmla="*/ 4307276 h 6858001"/>
              <a:gd name="connsiteX145" fmla="*/ 1142112 w 6096000"/>
              <a:gd name="connsiteY145" fmla="*/ 4273957 h 6858001"/>
              <a:gd name="connsiteX146" fmla="*/ 1110387 w 6096000"/>
              <a:gd name="connsiteY146" fmla="*/ 4242231 h 6858001"/>
              <a:gd name="connsiteX147" fmla="*/ 1092943 w 6096000"/>
              <a:gd name="connsiteY147" fmla="*/ 4227963 h 6858001"/>
              <a:gd name="connsiteX148" fmla="*/ 1075486 w 6096000"/>
              <a:gd name="connsiteY148" fmla="*/ 4213681 h 6858001"/>
              <a:gd name="connsiteX149" fmla="*/ 1058043 w 6096000"/>
              <a:gd name="connsiteY149" fmla="*/ 4200994 h 6858001"/>
              <a:gd name="connsiteX150" fmla="*/ 1039005 w 6096000"/>
              <a:gd name="connsiteY150" fmla="*/ 4189887 h 6858001"/>
              <a:gd name="connsiteX151" fmla="*/ 1021561 w 6096000"/>
              <a:gd name="connsiteY151" fmla="*/ 4178781 h 6858001"/>
              <a:gd name="connsiteX152" fmla="*/ 1000929 w 6096000"/>
              <a:gd name="connsiteY152" fmla="*/ 4169268 h 6858001"/>
              <a:gd name="connsiteX153" fmla="*/ 981904 w 6096000"/>
              <a:gd name="connsiteY153" fmla="*/ 4161337 h 6858001"/>
              <a:gd name="connsiteX154" fmla="*/ 961273 w 6096000"/>
              <a:gd name="connsiteY154" fmla="*/ 4154987 h 6858001"/>
              <a:gd name="connsiteX155" fmla="*/ 942248 w 6096000"/>
              <a:gd name="connsiteY155" fmla="*/ 4150230 h 6858001"/>
              <a:gd name="connsiteX156" fmla="*/ 920035 w 6096000"/>
              <a:gd name="connsiteY156" fmla="*/ 4145474 h 6858001"/>
              <a:gd name="connsiteX157" fmla="*/ 899416 w 6096000"/>
              <a:gd name="connsiteY157" fmla="*/ 4143880 h 6858001"/>
              <a:gd name="connsiteX158" fmla="*/ 878797 w 6096000"/>
              <a:gd name="connsiteY158" fmla="*/ 4142299 h 6858001"/>
              <a:gd name="connsiteX159" fmla="*/ 856584 w 6096000"/>
              <a:gd name="connsiteY159" fmla="*/ 4143880 h 6858001"/>
              <a:gd name="connsiteX160" fmla="*/ 834372 w 6096000"/>
              <a:gd name="connsiteY160" fmla="*/ 4147055 h 6858001"/>
              <a:gd name="connsiteX161" fmla="*/ 810577 w 6096000"/>
              <a:gd name="connsiteY161" fmla="*/ 4151812 h 6858001"/>
              <a:gd name="connsiteX162" fmla="*/ 788378 w 6096000"/>
              <a:gd name="connsiteY162" fmla="*/ 4158162 h 6858001"/>
              <a:gd name="connsiteX163" fmla="*/ 769340 w 6096000"/>
              <a:gd name="connsiteY163" fmla="*/ 4166093 h 6858001"/>
              <a:gd name="connsiteX164" fmla="*/ 751896 w 6096000"/>
              <a:gd name="connsiteY164" fmla="*/ 4172443 h 6858001"/>
              <a:gd name="connsiteX165" fmla="*/ 736033 w 6096000"/>
              <a:gd name="connsiteY165" fmla="*/ 4181956 h 6858001"/>
              <a:gd name="connsiteX166" fmla="*/ 718577 w 6096000"/>
              <a:gd name="connsiteY166" fmla="*/ 4191468 h 6858001"/>
              <a:gd name="connsiteX167" fmla="*/ 702714 w 6096000"/>
              <a:gd name="connsiteY167" fmla="*/ 4202575 h 6858001"/>
              <a:gd name="connsiteX168" fmla="*/ 686851 w 6096000"/>
              <a:gd name="connsiteY168" fmla="*/ 4213681 h 6858001"/>
              <a:gd name="connsiteX169" fmla="*/ 658301 w 6096000"/>
              <a:gd name="connsiteY169" fmla="*/ 4239056 h 6858001"/>
              <a:gd name="connsiteX170" fmla="*/ 631332 w 6096000"/>
              <a:gd name="connsiteY170" fmla="*/ 4266025 h 6858001"/>
              <a:gd name="connsiteX171" fmla="*/ 605957 w 6096000"/>
              <a:gd name="connsiteY171" fmla="*/ 4296170 h 6858001"/>
              <a:gd name="connsiteX172" fmla="*/ 583744 w 6096000"/>
              <a:gd name="connsiteY172" fmla="*/ 4327895 h 6858001"/>
              <a:gd name="connsiteX173" fmla="*/ 564706 w 6096000"/>
              <a:gd name="connsiteY173" fmla="*/ 4361201 h 6858001"/>
              <a:gd name="connsiteX174" fmla="*/ 552019 w 6096000"/>
              <a:gd name="connsiteY174" fmla="*/ 4388170 h 6858001"/>
              <a:gd name="connsiteX175" fmla="*/ 539331 w 6096000"/>
              <a:gd name="connsiteY175" fmla="*/ 4415139 h 6858001"/>
              <a:gd name="connsiteX176" fmla="*/ 528225 w 6096000"/>
              <a:gd name="connsiteY176" fmla="*/ 4443690 h 6858001"/>
              <a:gd name="connsiteX177" fmla="*/ 518712 w 6096000"/>
              <a:gd name="connsiteY177" fmla="*/ 4470659 h 6858001"/>
              <a:gd name="connsiteX178" fmla="*/ 509187 w 6096000"/>
              <a:gd name="connsiteY178" fmla="*/ 4499209 h 6858001"/>
              <a:gd name="connsiteX179" fmla="*/ 501256 w 6096000"/>
              <a:gd name="connsiteY179" fmla="*/ 4527759 h 6858001"/>
              <a:gd name="connsiteX180" fmla="*/ 494918 w 6096000"/>
              <a:gd name="connsiteY180" fmla="*/ 4556322 h 6858001"/>
              <a:gd name="connsiteX181" fmla="*/ 488568 w 6096000"/>
              <a:gd name="connsiteY181" fmla="*/ 4586454 h 6858001"/>
              <a:gd name="connsiteX182" fmla="*/ 479056 w 6096000"/>
              <a:gd name="connsiteY182" fmla="*/ 4645148 h 6858001"/>
              <a:gd name="connsiteX183" fmla="*/ 474300 w 6096000"/>
              <a:gd name="connsiteY183" fmla="*/ 4703842 h 6858001"/>
              <a:gd name="connsiteX184" fmla="*/ 471125 w 6096000"/>
              <a:gd name="connsiteY184" fmla="*/ 4764118 h 6858001"/>
              <a:gd name="connsiteX185" fmla="*/ 471125 w 6096000"/>
              <a:gd name="connsiteY185" fmla="*/ 4822812 h 6858001"/>
              <a:gd name="connsiteX186" fmla="*/ 472706 w 6096000"/>
              <a:gd name="connsiteY186" fmla="*/ 4860888 h 6858001"/>
              <a:gd name="connsiteX187" fmla="*/ 475881 w 6096000"/>
              <a:gd name="connsiteY187" fmla="*/ 4900544 h 6858001"/>
              <a:gd name="connsiteX188" fmla="*/ 480637 w 6096000"/>
              <a:gd name="connsiteY188" fmla="*/ 4938607 h 6858001"/>
              <a:gd name="connsiteX189" fmla="*/ 485393 w 6096000"/>
              <a:gd name="connsiteY189" fmla="*/ 4975089 h 6858001"/>
              <a:gd name="connsiteX190" fmla="*/ 498094 w 6096000"/>
              <a:gd name="connsiteY190" fmla="*/ 5048065 h 6858001"/>
              <a:gd name="connsiteX191" fmla="*/ 512362 w 6096000"/>
              <a:gd name="connsiteY191" fmla="*/ 5117852 h 6858001"/>
              <a:gd name="connsiteX192" fmla="*/ 517118 w 6096000"/>
              <a:gd name="connsiteY192" fmla="*/ 5136890 h 6858001"/>
              <a:gd name="connsiteX193" fmla="*/ 536156 w 6096000"/>
              <a:gd name="connsiteY193" fmla="*/ 5211447 h 6858001"/>
              <a:gd name="connsiteX194" fmla="*/ 555194 w 6096000"/>
              <a:gd name="connsiteY194" fmla="*/ 5270142 h 6858001"/>
              <a:gd name="connsiteX195" fmla="*/ 572638 w 6096000"/>
              <a:gd name="connsiteY195" fmla="*/ 5322486 h 6858001"/>
              <a:gd name="connsiteX196" fmla="*/ 537750 w 6096000"/>
              <a:gd name="connsiteY196" fmla="*/ 5316149 h 6858001"/>
              <a:gd name="connsiteX197" fmla="*/ 502850 w 6096000"/>
              <a:gd name="connsiteY197" fmla="*/ 5306623 h 6858001"/>
              <a:gd name="connsiteX198" fmla="*/ 431468 w 6096000"/>
              <a:gd name="connsiteY198" fmla="*/ 5286004 h 6858001"/>
              <a:gd name="connsiteX199" fmla="*/ 361667 w 6096000"/>
              <a:gd name="connsiteY199" fmla="*/ 5263791 h 6858001"/>
              <a:gd name="connsiteX200" fmla="*/ 288704 w 6096000"/>
              <a:gd name="connsiteY200" fmla="*/ 5241592 h 6858001"/>
              <a:gd name="connsiteX201" fmla="*/ 253804 w 6096000"/>
              <a:gd name="connsiteY201" fmla="*/ 5230485 h 6858001"/>
              <a:gd name="connsiteX202" fmla="*/ 217322 w 6096000"/>
              <a:gd name="connsiteY202" fmla="*/ 5220960 h 6858001"/>
              <a:gd name="connsiteX203" fmla="*/ 180841 w 6096000"/>
              <a:gd name="connsiteY203" fmla="*/ 5213028 h 6858001"/>
              <a:gd name="connsiteX204" fmla="*/ 144346 w 6096000"/>
              <a:gd name="connsiteY204" fmla="*/ 5206691 h 6858001"/>
              <a:gd name="connsiteX205" fmla="*/ 109459 w 6096000"/>
              <a:gd name="connsiteY205" fmla="*/ 5201935 h 6858001"/>
              <a:gd name="connsiteX206" fmla="*/ 72964 w 6096000"/>
              <a:gd name="connsiteY206" fmla="*/ 5198760 h 6858001"/>
              <a:gd name="connsiteX207" fmla="*/ 36483 w 6096000"/>
              <a:gd name="connsiteY207" fmla="*/ 5200341 h 6858001"/>
              <a:gd name="connsiteX208" fmla="*/ 1 w 6096000"/>
              <a:gd name="connsiteY208" fmla="*/ 5201935 h 6858001"/>
              <a:gd name="connsiteX209" fmla="*/ 1 w 6096000"/>
              <a:gd name="connsiteY209" fmla="*/ 5968098 h 6858001"/>
              <a:gd name="connsiteX210" fmla="*/ 41239 w 6096000"/>
              <a:gd name="connsiteY210" fmla="*/ 5979205 h 6858001"/>
              <a:gd name="connsiteX211" fmla="*/ 84071 w 6096000"/>
              <a:gd name="connsiteY211" fmla="*/ 5988717 h 6858001"/>
              <a:gd name="connsiteX212" fmla="*/ 166559 w 6096000"/>
              <a:gd name="connsiteY212" fmla="*/ 6009349 h 6858001"/>
              <a:gd name="connsiteX213" fmla="*/ 247453 w 6096000"/>
              <a:gd name="connsiteY213" fmla="*/ 6028374 h 6858001"/>
              <a:gd name="connsiteX214" fmla="*/ 285529 w 6096000"/>
              <a:gd name="connsiteY214" fmla="*/ 6037899 h 6858001"/>
              <a:gd name="connsiteX215" fmla="*/ 322010 w 6096000"/>
              <a:gd name="connsiteY215" fmla="*/ 6049006 h 6858001"/>
              <a:gd name="connsiteX216" fmla="*/ 369598 w 6096000"/>
              <a:gd name="connsiteY216" fmla="*/ 6064868 h 6858001"/>
              <a:gd name="connsiteX217" fmla="*/ 420361 w 6096000"/>
              <a:gd name="connsiteY217" fmla="*/ 6083893 h 6858001"/>
              <a:gd name="connsiteX218" fmla="*/ 471125 w 6096000"/>
              <a:gd name="connsiteY218" fmla="*/ 6106106 h 6858001"/>
              <a:gd name="connsiteX219" fmla="*/ 496500 w 6096000"/>
              <a:gd name="connsiteY219" fmla="*/ 6118794 h 6858001"/>
              <a:gd name="connsiteX220" fmla="*/ 521888 w 6096000"/>
              <a:gd name="connsiteY220" fmla="*/ 6133075 h 6858001"/>
              <a:gd name="connsiteX221" fmla="*/ 547263 w 6096000"/>
              <a:gd name="connsiteY221" fmla="*/ 6147344 h 6858001"/>
              <a:gd name="connsiteX222" fmla="*/ 569476 w 6096000"/>
              <a:gd name="connsiteY222" fmla="*/ 6163220 h 6858001"/>
              <a:gd name="connsiteX223" fmla="*/ 591675 w 6096000"/>
              <a:gd name="connsiteY223" fmla="*/ 6179082 h 6858001"/>
              <a:gd name="connsiteX224" fmla="*/ 612294 w 6096000"/>
              <a:gd name="connsiteY224" fmla="*/ 6198107 h 6858001"/>
              <a:gd name="connsiteX225" fmla="*/ 631332 w 6096000"/>
              <a:gd name="connsiteY225" fmla="*/ 6217145 h 6858001"/>
              <a:gd name="connsiteX226" fmla="*/ 648789 w 6096000"/>
              <a:gd name="connsiteY226" fmla="*/ 6236183 h 6858001"/>
              <a:gd name="connsiteX227" fmla="*/ 663057 w 6096000"/>
              <a:gd name="connsiteY227" fmla="*/ 6258395 h 6858001"/>
              <a:gd name="connsiteX228" fmla="*/ 675745 w 6096000"/>
              <a:gd name="connsiteY228" fmla="*/ 6280595 h 6858001"/>
              <a:gd name="connsiteX229" fmla="*/ 650370 w 6096000"/>
              <a:gd name="connsiteY229" fmla="*/ 6279014 h 6858001"/>
              <a:gd name="connsiteX230" fmla="*/ 623401 w 6096000"/>
              <a:gd name="connsiteY230" fmla="*/ 6277420 h 6858001"/>
              <a:gd name="connsiteX231" fmla="*/ 569476 w 6096000"/>
              <a:gd name="connsiteY231" fmla="*/ 6269489 h 6858001"/>
              <a:gd name="connsiteX232" fmla="*/ 517118 w 6096000"/>
              <a:gd name="connsiteY232" fmla="*/ 6259976 h 6858001"/>
              <a:gd name="connsiteX233" fmla="*/ 463193 w 6096000"/>
              <a:gd name="connsiteY233" fmla="*/ 6250464 h 6858001"/>
              <a:gd name="connsiteX234" fmla="*/ 409255 w 6096000"/>
              <a:gd name="connsiteY234" fmla="*/ 6239358 h 6858001"/>
              <a:gd name="connsiteX235" fmla="*/ 355330 w 6096000"/>
              <a:gd name="connsiteY235" fmla="*/ 6228251 h 6858001"/>
              <a:gd name="connsiteX236" fmla="*/ 301392 w 6096000"/>
              <a:gd name="connsiteY236" fmla="*/ 6220320 h 6858001"/>
              <a:gd name="connsiteX237" fmla="*/ 247453 w 6096000"/>
              <a:gd name="connsiteY237" fmla="*/ 6215564 h 6858001"/>
              <a:gd name="connsiteX238" fmla="*/ 185597 w 6096000"/>
              <a:gd name="connsiteY238" fmla="*/ 6212389 h 6858001"/>
              <a:gd name="connsiteX239" fmla="*/ 123727 w 6096000"/>
              <a:gd name="connsiteY239" fmla="*/ 6213970 h 6858001"/>
              <a:gd name="connsiteX240" fmla="*/ 92002 w 6096000"/>
              <a:gd name="connsiteY240" fmla="*/ 6215564 h 6858001"/>
              <a:gd name="connsiteX241" fmla="*/ 61871 w 6096000"/>
              <a:gd name="connsiteY241" fmla="*/ 6218739 h 6858001"/>
              <a:gd name="connsiteX242" fmla="*/ 30145 w 6096000"/>
              <a:gd name="connsiteY242" fmla="*/ 6223495 h 6858001"/>
              <a:gd name="connsiteX243" fmla="*/ 1 w 6096000"/>
              <a:gd name="connsiteY243" fmla="*/ 6228251 h 6858001"/>
              <a:gd name="connsiteX244" fmla="*/ 1 w 6096000"/>
              <a:gd name="connsiteY244" fmla="*/ 6858000 h 6858001"/>
              <a:gd name="connsiteX245" fmla="*/ 0 w 6096000"/>
              <a:gd name="connsiteY245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</a:cxnLst>
            <a:rect l="l" t="t" r="r" b="b"/>
            <a:pathLst>
              <a:path w="6096000" h="6858001">
                <a:moveTo>
                  <a:pt x="1" y="6858000"/>
                </a:moveTo>
                <a:lnTo>
                  <a:pt x="1757583" y="6858000"/>
                </a:lnTo>
                <a:lnTo>
                  <a:pt x="1757581" y="6858001"/>
                </a:lnTo>
                <a:lnTo>
                  <a:pt x="1" y="6858001"/>
                </a:lnTo>
                <a:close/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1757583" y="6858000"/>
                </a:lnTo>
                <a:lnTo>
                  <a:pt x="1787725" y="6846895"/>
                </a:lnTo>
                <a:lnTo>
                  <a:pt x="1819450" y="6835788"/>
                </a:lnTo>
                <a:lnTo>
                  <a:pt x="1878144" y="6816763"/>
                </a:lnTo>
                <a:lnTo>
                  <a:pt x="1936839" y="6799307"/>
                </a:lnTo>
                <a:lnTo>
                  <a:pt x="1997114" y="6781863"/>
                </a:lnTo>
                <a:lnTo>
                  <a:pt x="2057390" y="6762825"/>
                </a:lnTo>
                <a:lnTo>
                  <a:pt x="2116084" y="6742206"/>
                </a:lnTo>
                <a:lnTo>
                  <a:pt x="2144634" y="6729519"/>
                </a:lnTo>
                <a:lnTo>
                  <a:pt x="2173185" y="6716818"/>
                </a:lnTo>
                <a:lnTo>
                  <a:pt x="2201735" y="6704131"/>
                </a:lnTo>
                <a:lnTo>
                  <a:pt x="2228704" y="6688268"/>
                </a:lnTo>
                <a:lnTo>
                  <a:pt x="2254092" y="6672405"/>
                </a:lnTo>
                <a:lnTo>
                  <a:pt x="2281048" y="6654962"/>
                </a:lnTo>
                <a:lnTo>
                  <a:pt x="2306436" y="6634343"/>
                </a:lnTo>
                <a:lnTo>
                  <a:pt x="2330230" y="6610536"/>
                </a:lnTo>
                <a:lnTo>
                  <a:pt x="2352430" y="6585161"/>
                </a:lnTo>
                <a:lnTo>
                  <a:pt x="2371468" y="6558192"/>
                </a:lnTo>
                <a:lnTo>
                  <a:pt x="2388924" y="6529642"/>
                </a:lnTo>
                <a:lnTo>
                  <a:pt x="2403193" y="6499497"/>
                </a:lnTo>
                <a:lnTo>
                  <a:pt x="2414299" y="6467772"/>
                </a:lnTo>
                <a:lnTo>
                  <a:pt x="2422231" y="6436047"/>
                </a:lnTo>
                <a:lnTo>
                  <a:pt x="2428581" y="6404321"/>
                </a:lnTo>
                <a:lnTo>
                  <a:pt x="2430162" y="6372596"/>
                </a:lnTo>
                <a:lnTo>
                  <a:pt x="2428581" y="6339290"/>
                </a:lnTo>
                <a:lnTo>
                  <a:pt x="2422231" y="6307564"/>
                </a:lnTo>
                <a:lnTo>
                  <a:pt x="2419056" y="6291702"/>
                </a:lnTo>
                <a:lnTo>
                  <a:pt x="2412718" y="6277420"/>
                </a:lnTo>
                <a:lnTo>
                  <a:pt x="2407949" y="6261558"/>
                </a:lnTo>
                <a:lnTo>
                  <a:pt x="2400018" y="6245695"/>
                </a:lnTo>
                <a:lnTo>
                  <a:pt x="2392087" y="6231426"/>
                </a:lnTo>
                <a:lnTo>
                  <a:pt x="2382574" y="6217145"/>
                </a:lnTo>
                <a:lnTo>
                  <a:pt x="2373062" y="6201282"/>
                </a:lnTo>
                <a:lnTo>
                  <a:pt x="2361955" y="6188595"/>
                </a:lnTo>
                <a:lnTo>
                  <a:pt x="2339742" y="6164801"/>
                </a:lnTo>
                <a:lnTo>
                  <a:pt x="2315948" y="6145763"/>
                </a:lnTo>
                <a:lnTo>
                  <a:pt x="2290573" y="6128319"/>
                </a:lnTo>
                <a:lnTo>
                  <a:pt x="2265185" y="6112456"/>
                </a:lnTo>
                <a:lnTo>
                  <a:pt x="2246161" y="6104525"/>
                </a:lnTo>
                <a:lnTo>
                  <a:pt x="2227123" y="6096594"/>
                </a:lnTo>
                <a:lnTo>
                  <a:pt x="2208085" y="6090244"/>
                </a:lnTo>
                <a:lnTo>
                  <a:pt x="2189047" y="6083893"/>
                </a:lnTo>
                <a:lnTo>
                  <a:pt x="2149391" y="6074381"/>
                </a:lnTo>
                <a:lnTo>
                  <a:pt x="2108153" y="6068031"/>
                </a:lnTo>
                <a:lnTo>
                  <a:pt x="2079603" y="6066450"/>
                </a:lnTo>
                <a:lnTo>
                  <a:pt x="2052634" y="6064868"/>
                </a:lnTo>
                <a:lnTo>
                  <a:pt x="2014558" y="6064868"/>
                </a:lnTo>
                <a:lnTo>
                  <a:pt x="1978077" y="6068031"/>
                </a:lnTo>
                <a:lnTo>
                  <a:pt x="1913045" y="6075962"/>
                </a:lnTo>
                <a:lnTo>
                  <a:pt x="1848000" y="6085487"/>
                </a:lnTo>
                <a:lnTo>
                  <a:pt x="1782969" y="6098175"/>
                </a:lnTo>
                <a:lnTo>
                  <a:pt x="1717924" y="6110862"/>
                </a:lnTo>
                <a:lnTo>
                  <a:pt x="1586266" y="6139413"/>
                </a:lnTo>
                <a:lnTo>
                  <a:pt x="1457784" y="6167976"/>
                </a:lnTo>
                <a:lnTo>
                  <a:pt x="1462540" y="6163220"/>
                </a:lnTo>
                <a:lnTo>
                  <a:pt x="1470472" y="6155275"/>
                </a:lnTo>
                <a:lnTo>
                  <a:pt x="1489509" y="6128319"/>
                </a:lnTo>
                <a:lnTo>
                  <a:pt x="1508547" y="6099756"/>
                </a:lnTo>
                <a:lnTo>
                  <a:pt x="1522816" y="6080731"/>
                </a:lnTo>
                <a:lnTo>
                  <a:pt x="1545029" y="6055343"/>
                </a:lnTo>
                <a:lnTo>
                  <a:pt x="1570404" y="6031549"/>
                </a:lnTo>
                <a:lnTo>
                  <a:pt x="1595792" y="6009349"/>
                </a:lnTo>
                <a:lnTo>
                  <a:pt x="1621167" y="5987136"/>
                </a:lnTo>
                <a:lnTo>
                  <a:pt x="1648136" y="5966517"/>
                </a:lnTo>
                <a:lnTo>
                  <a:pt x="1676686" y="5945899"/>
                </a:lnTo>
                <a:lnTo>
                  <a:pt x="1733786" y="5906242"/>
                </a:lnTo>
                <a:lnTo>
                  <a:pt x="1790900" y="5868166"/>
                </a:lnTo>
                <a:lnTo>
                  <a:pt x="1849594" y="5831685"/>
                </a:lnTo>
                <a:lnTo>
                  <a:pt x="1908276" y="5793609"/>
                </a:lnTo>
                <a:lnTo>
                  <a:pt x="1965389" y="5753953"/>
                </a:lnTo>
                <a:lnTo>
                  <a:pt x="2019314" y="5711121"/>
                </a:lnTo>
                <a:lnTo>
                  <a:pt x="2046283" y="5688921"/>
                </a:lnTo>
                <a:lnTo>
                  <a:pt x="2071671" y="5665127"/>
                </a:lnTo>
                <a:lnTo>
                  <a:pt x="2097046" y="5641333"/>
                </a:lnTo>
                <a:lnTo>
                  <a:pt x="2120840" y="5617539"/>
                </a:lnTo>
                <a:lnTo>
                  <a:pt x="2143053" y="5590570"/>
                </a:lnTo>
                <a:lnTo>
                  <a:pt x="2163672" y="5563601"/>
                </a:lnTo>
                <a:lnTo>
                  <a:pt x="2184291" y="5536632"/>
                </a:lnTo>
                <a:lnTo>
                  <a:pt x="2203329" y="5506500"/>
                </a:lnTo>
                <a:lnTo>
                  <a:pt x="2220773" y="5476356"/>
                </a:lnTo>
                <a:lnTo>
                  <a:pt x="2235054" y="5443050"/>
                </a:lnTo>
                <a:lnTo>
                  <a:pt x="2244566" y="5420837"/>
                </a:lnTo>
                <a:lnTo>
                  <a:pt x="2252498" y="5397043"/>
                </a:lnTo>
                <a:lnTo>
                  <a:pt x="2258848" y="5373249"/>
                </a:lnTo>
                <a:lnTo>
                  <a:pt x="2263605" y="5347874"/>
                </a:lnTo>
                <a:lnTo>
                  <a:pt x="2265185" y="5324080"/>
                </a:lnTo>
                <a:lnTo>
                  <a:pt x="2266779" y="5298692"/>
                </a:lnTo>
                <a:lnTo>
                  <a:pt x="2263605" y="5274898"/>
                </a:lnTo>
                <a:lnTo>
                  <a:pt x="2260429" y="5249523"/>
                </a:lnTo>
                <a:lnTo>
                  <a:pt x="2255673" y="5235241"/>
                </a:lnTo>
                <a:lnTo>
                  <a:pt x="2250917" y="5219379"/>
                </a:lnTo>
                <a:lnTo>
                  <a:pt x="2236635" y="5190828"/>
                </a:lnTo>
                <a:lnTo>
                  <a:pt x="2220773" y="5163859"/>
                </a:lnTo>
                <a:lnTo>
                  <a:pt x="2201735" y="5136890"/>
                </a:lnTo>
                <a:lnTo>
                  <a:pt x="2181116" y="5113096"/>
                </a:lnTo>
                <a:lnTo>
                  <a:pt x="2155741" y="5090896"/>
                </a:lnTo>
                <a:lnTo>
                  <a:pt x="2130353" y="5071859"/>
                </a:lnTo>
                <a:lnTo>
                  <a:pt x="2103397" y="5052821"/>
                </a:lnTo>
                <a:lnTo>
                  <a:pt x="2073252" y="5036958"/>
                </a:lnTo>
                <a:lnTo>
                  <a:pt x="2043108" y="5024271"/>
                </a:lnTo>
                <a:lnTo>
                  <a:pt x="2012977" y="5011583"/>
                </a:lnTo>
                <a:lnTo>
                  <a:pt x="1981252" y="5003652"/>
                </a:lnTo>
                <a:lnTo>
                  <a:pt x="1949526" y="4995720"/>
                </a:lnTo>
                <a:lnTo>
                  <a:pt x="1917801" y="4992545"/>
                </a:lnTo>
                <a:lnTo>
                  <a:pt x="1886076" y="4989370"/>
                </a:lnTo>
                <a:lnTo>
                  <a:pt x="1855932" y="4990951"/>
                </a:lnTo>
                <a:lnTo>
                  <a:pt x="1822625" y="4994126"/>
                </a:lnTo>
                <a:lnTo>
                  <a:pt x="1790900" y="5000477"/>
                </a:lnTo>
                <a:lnTo>
                  <a:pt x="1759175" y="5006814"/>
                </a:lnTo>
                <a:lnTo>
                  <a:pt x="1729030" y="5016339"/>
                </a:lnTo>
                <a:lnTo>
                  <a:pt x="1697305" y="5027446"/>
                </a:lnTo>
                <a:lnTo>
                  <a:pt x="1667174" y="5038539"/>
                </a:lnTo>
                <a:lnTo>
                  <a:pt x="1608479" y="5065508"/>
                </a:lnTo>
                <a:lnTo>
                  <a:pt x="1559297" y="5086127"/>
                </a:lnTo>
                <a:lnTo>
                  <a:pt x="1476822" y="5122622"/>
                </a:lnTo>
                <a:lnTo>
                  <a:pt x="1435571" y="5143240"/>
                </a:lnTo>
                <a:lnTo>
                  <a:pt x="1399090" y="5160684"/>
                </a:lnTo>
                <a:lnTo>
                  <a:pt x="1375296" y="5176547"/>
                </a:lnTo>
                <a:lnTo>
                  <a:pt x="1367364" y="5181303"/>
                </a:lnTo>
                <a:lnTo>
                  <a:pt x="1365783" y="5186072"/>
                </a:lnTo>
                <a:lnTo>
                  <a:pt x="1365783" y="5105165"/>
                </a:lnTo>
                <a:lnTo>
                  <a:pt x="1367364" y="5022677"/>
                </a:lnTo>
                <a:lnTo>
                  <a:pt x="1365783" y="4940201"/>
                </a:lnTo>
                <a:lnTo>
                  <a:pt x="1362608" y="4857713"/>
                </a:lnTo>
                <a:lnTo>
                  <a:pt x="1359433" y="4818056"/>
                </a:lnTo>
                <a:lnTo>
                  <a:pt x="1356258" y="4776805"/>
                </a:lnTo>
                <a:lnTo>
                  <a:pt x="1349921" y="4735568"/>
                </a:lnTo>
                <a:lnTo>
                  <a:pt x="1343570" y="4695911"/>
                </a:lnTo>
                <a:lnTo>
                  <a:pt x="1335639" y="4656254"/>
                </a:lnTo>
                <a:lnTo>
                  <a:pt x="1326127" y="4616598"/>
                </a:lnTo>
                <a:lnTo>
                  <a:pt x="1315020" y="4576941"/>
                </a:lnTo>
                <a:lnTo>
                  <a:pt x="1300739" y="4538866"/>
                </a:lnTo>
                <a:lnTo>
                  <a:pt x="1286470" y="4499209"/>
                </a:lnTo>
                <a:lnTo>
                  <a:pt x="1267432" y="4461146"/>
                </a:lnTo>
                <a:lnTo>
                  <a:pt x="1248395" y="4421490"/>
                </a:lnTo>
                <a:lnTo>
                  <a:pt x="1224601" y="4381833"/>
                </a:lnTo>
                <a:lnTo>
                  <a:pt x="1199226" y="4343758"/>
                </a:lnTo>
                <a:lnTo>
                  <a:pt x="1172256" y="4307276"/>
                </a:lnTo>
                <a:lnTo>
                  <a:pt x="1142112" y="4273957"/>
                </a:lnTo>
                <a:lnTo>
                  <a:pt x="1110387" y="4242231"/>
                </a:lnTo>
                <a:lnTo>
                  <a:pt x="1092943" y="4227963"/>
                </a:lnTo>
                <a:lnTo>
                  <a:pt x="1075486" y="4213681"/>
                </a:lnTo>
                <a:lnTo>
                  <a:pt x="1058043" y="4200994"/>
                </a:lnTo>
                <a:lnTo>
                  <a:pt x="1039005" y="4189887"/>
                </a:lnTo>
                <a:lnTo>
                  <a:pt x="1021561" y="4178781"/>
                </a:lnTo>
                <a:lnTo>
                  <a:pt x="1000929" y="4169268"/>
                </a:lnTo>
                <a:lnTo>
                  <a:pt x="981904" y="4161337"/>
                </a:lnTo>
                <a:lnTo>
                  <a:pt x="961273" y="4154987"/>
                </a:lnTo>
                <a:lnTo>
                  <a:pt x="942248" y="4150230"/>
                </a:lnTo>
                <a:lnTo>
                  <a:pt x="920035" y="4145474"/>
                </a:lnTo>
                <a:lnTo>
                  <a:pt x="899416" y="4143880"/>
                </a:lnTo>
                <a:lnTo>
                  <a:pt x="878797" y="4142299"/>
                </a:lnTo>
                <a:lnTo>
                  <a:pt x="856584" y="4143880"/>
                </a:lnTo>
                <a:lnTo>
                  <a:pt x="834372" y="4147055"/>
                </a:lnTo>
                <a:lnTo>
                  <a:pt x="810577" y="4151812"/>
                </a:lnTo>
                <a:lnTo>
                  <a:pt x="788378" y="4158162"/>
                </a:lnTo>
                <a:lnTo>
                  <a:pt x="769340" y="4166093"/>
                </a:lnTo>
                <a:lnTo>
                  <a:pt x="751896" y="4172443"/>
                </a:lnTo>
                <a:lnTo>
                  <a:pt x="736033" y="4181956"/>
                </a:lnTo>
                <a:lnTo>
                  <a:pt x="718577" y="4191468"/>
                </a:lnTo>
                <a:lnTo>
                  <a:pt x="702714" y="4202575"/>
                </a:lnTo>
                <a:lnTo>
                  <a:pt x="686851" y="4213681"/>
                </a:lnTo>
                <a:lnTo>
                  <a:pt x="658301" y="4239056"/>
                </a:lnTo>
                <a:lnTo>
                  <a:pt x="631332" y="4266025"/>
                </a:lnTo>
                <a:lnTo>
                  <a:pt x="605957" y="4296170"/>
                </a:lnTo>
                <a:lnTo>
                  <a:pt x="583744" y="4327895"/>
                </a:lnTo>
                <a:lnTo>
                  <a:pt x="564706" y="4361201"/>
                </a:lnTo>
                <a:lnTo>
                  <a:pt x="552019" y="4388170"/>
                </a:lnTo>
                <a:lnTo>
                  <a:pt x="539331" y="4415139"/>
                </a:lnTo>
                <a:lnTo>
                  <a:pt x="528225" y="4443690"/>
                </a:lnTo>
                <a:lnTo>
                  <a:pt x="518712" y="4470659"/>
                </a:lnTo>
                <a:lnTo>
                  <a:pt x="509187" y="4499209"/>
                </a:lnTo>
                <a:lnTo>
                  <a:pt x="501256" y="4527759"/>
                </a:lnTo>
                <a:lnTo>
                  <a:pt x="494918" y="4556322"/>
                </a:lnTo>
                <a:lnTo>
                  <a:pt x="488568" y="4586454"/>
                </a:lnTo>
                <a:lnTo>
                  <a:pt x="479056" y="4645148"/>
                </a:lnTo>
                <a:lnTo>
                  <a:pt x="474300" y="4703842"/>
                </a:lnTo>
                <a:lnTo>
                  <a:pt x="471125" y="4764118"/>
                </a:lnTo>
                <a:lnTo>
                  <a:pt x="471125" y="4822812"/>
                </a:lnTo>
                <a:lnTo>
                  <a:pt x="472706" y="4860888"/>
                </a:lnTo>
                <a:lnTo>
                  <a:pt x="475881" y="4900544"/>
                </a:lnTo>
                <a:lnTo>
                  <a:pt x="480637" y="4938607"/>
                </a:lnTo>
                <a:lnTo>
                  <a:pt x="485393" y="4975089"/>
                </a:lnTo>
                <a:lnTo>
                  <a:pt x="498094" y="5048065"/>
                </a:lnTo>
                <a:lnTo>
                  <a:pt x="512362" y="5117852"/>
                </a:lnTo>
                <a:lnTo>
                  <a:pt x="517118" y="5136890"/>
                </a:lnTo>
                <a:lnTo>
                  <a:pt x="536156" y="5211447"/>
                </a:lnTo>
                <a:lnTo>
                  <a:pt x="555194" y="5270142"/>
                </a:lnTo>
                <a:lnTo>
                  <a:pt x="572638" y="5322486"/>
                </a:lnTo>
                <a:lnTo>
                  <a:pt x="537750" y="5316149"/>
                </a:lnTo>
                <a:lnTo>
                  <a:pt x="502850" y="5306623"/>
                </a:lnTo>
                <a:lnTo>
                  <a:pt x="431468" y="5286004"/>
                </a:lnTo>
                <a:lnTo>
                  <a:pt x="361667" y="5263791"/>
                </a:lnTo>
                <a:lnTo>
                  <a:pt x="288704" y="5241592"/>
                </a:lnTo>
                <a:lnTo>
                  <a:pt x="253804" y="5230485"/>
                </a:lnTo>
                <a:lnTo>
                  <a:pt x="217322" y="5220960"/>
                </a:lnTo>
                <a:lnTo>
                  <a:pt x="180841" y="5213028"/>
                </a:lnTo>
                <a:lnTo>
                  <a:pt x="144346" y="5206691"/>
                </a:lnTo>
                <a:lnTo>
                  <a:pt x="109459" y="5201935"/>
                </a:lnTo>
                <a:lnTo>
                  <a:pt x="72964" y="5198760"/>
                </a:lnTo>
                <a:lnTo>
                  <a:pt x="36483" y="5200341"/>
                </a:lnTo>
                <a:lnTo>
                  <a:pt x="1" y="5201935"/>
                </a:lnTo>
                <a:lnTo>
                  <a:pt x="1" y="5968098"/>
                </a:lnTo>
                <a:lnTo>
                  <a:pt x="41239" y="5979205"/>
                </a:lnTo>
                <a:lnTo>
                  <a:pt x="84071" y="5988717"/>
                </a:lnTo>
                <a:lnTo>
                  <a:pt x="166559" y="6009349"/>
                </a:lnTo>
                <a:lnTo>
                  <a:pt x="247453" y="6028374"/>
                </a:lnTo>
                <a:lnTo>
                  <a:pt x="285529" y="6037899"/>
                </a:lnTo>
                <a:lnTo>
                  <a:pt x="322010" y="6049006"/>
                </a:lnTo>
                <a:lnTo>
                  <a:pt x="369598" y="6064868"/>
                </a:lnTo>
                <a:lnTo>
                  <a:pt x="420361" y="6083893"/>
                </a:lnTo>
                <a:lnTo>
                  <a:pt x="471125" y="6106106"/>
                </a:lnTo>
                <a:lnTo>
                  <a:pt x="496500" y="6118794"/>
                </a:lnTo>
                <a:lnTo>
                  <a:pt x="521888" y="6133075"/>
                </a:lnTo>
                <a:lnTo>
                  <a:pt x="547263" y="6147344"/>
                </a:lnTo>
                <a:lnTo>
                  <a:pt x="569476" y="6163220"/>
                </a:lnTo>
                <a:lnTo>
                  <a:pt x="591675" y="6179082"/>
                </a:lnTo>
                <a:lnTo>
                  <a:pt x="612294" y="6198107"/>
                </a:lnTo>
                <a:lnTo>
                  <a:pt x="631332" y="6217145"/>
                </a:lnTo>
                <a:lnTo>
                  <a:pt x="648789" y="6236183"/>
                </a:lnTo>
                <a:lnTo>
                  <a:pt x="663057" y="6258395"/>
                </a:lnTo>
                <a:lnTo>
                  <a:pt x="675745" y="6280595"/>
                </a:lnTo>
                <a:lnTo>
                  <a:pt x="650370" y="6279014"/>
                </a:lnTo>
                <a:lnTo>
                  <a:pt x="623401" y="6277420"/>
                </a:lnTo>
                <a:lnTo>
                  <a:pt x="569476" y="6269489"/>
                </a:lnTo>
                <a:lnTo>
                  <a:pt x="517118" y="6259976"/>
                </a:lnTo>
                <a:lnTo>
                  <a:pt x="463193" y="6250464"/>
                </a:lnTo>
                <a:lnTo>
                  <a:pt x="409255" y="6239358"/>
                </a:lnTo>
                <a:lnTo>
                  <a:pt x="355330" y="6228251"/>
                </a:lnTo>
                <a:lnTo>
                  <a:pt x="301392" y="6220320"/>
                </a:lnTo>
                <a:lnTo>
                  <a:pt x="247453" y="6215564"/>
                </a:lnTo>
                <a:lnTo>
                  <a:pt x="185597" y="6212389"/>
                </a:lnTo>
                <a:lnTo>
                  <a:pt x="123727" y="6213970"/>
                </a:lnTo>
                <a:lnTo>
                  <a:pt x="92002" y="6215564"/>
                </a:lnTo>
                <a:lnTo>
                  <a:pt x="61871" y="6218739"/>
                </a:lnTo>
                <a:lnTo>
                  <a:pt x="30145" y="6223495"/>
                </a:lnTo>
                <a:lnTo>
                  <a:pt x="1" y="6228251"/>
                </a:lnTo>
                <a:lnTo>
                  <a:pt x="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10800" indent="0" algn="ctr">
              <a:buNone/>
              <a:defRPr sz="1600" b="0" i="0">
                <a:solidFill>
                  <a:schemeClr val="tx1"/>
                </a:solidFill>
                <a:latin typeface="Nunito" pitchFamily="2" charset="77"/>
              </a:defRPr>
            </a:lvl1pPr>
          </a:lstStyle>
          <a:p>
            <a:r>
              <a:rPr lang="en-GB" dirty="0"/>
              <a:t>Light images</a:t>
            </a:r>
          </a:p>
          <a:p>
            <a:r>
              <a:rPr lang="en-GB" dirty="0"/>
              <a:t>The optimum image size is 640 x 720 pixels at 96 dpi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F21097-DACD-4948-84EC-146786C19E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26620" y="1122363"/>
            <a:ext cx="4477407" cy="811540"/>
          </a:xfrm>
        </p:spPr>
        <p:txBody>
          <a:bodyPr anchor="t">
            <a:noAutofit/>
          </a:bodyPr>
          <a:lstStyle>
            <a:lvl1pPr algn="l">
              <a:defRPr sz="28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406AB3E-09D4-514B-81DB-4976A1DCB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E1653D8-3091-E641-B9A2-7153D6A7C3A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xmlns="" id="{12F1A092-37D0-D842-B66A-ACBCB38541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6111" y="2082952"/>
            <a:ext cx="4477407" cy="3151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xmlns="" id="{689812DC-92DE-1249-9B72-CB941C2B22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8235" y="293470"/>
            <a:ext cx="4114800" cy="226076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b="1" dirty="0">
                <a:solidFill>
                  <a:schemeClr val="tx1"/>
                </a:solidFill>
                <a:latin typeface="Nunito SemiBold" pitchFamily="2" charset="77"/>
              </a:rPr>
              <a:t>Presentation title</a:t>
            </a:r>
          </a:p>
        </p:txBody>
      </p:sp>
      <p:sp>
        <p:nvSpPr>
          <p:cNvPr id="13" name="Google Shape;82;p14">
            <a:extLst>
              <a:ext uri="{FF2B5EF4-FFF2-40B4-BE49-F238E27FC236}">
                <a16:creationId xmlns:a16="http://schemas.microsoft.com/office/drawing/2014/main" xmlns="" id="{A7A38BC8-E2C4-A048-9E89-0E0CBA4A9778}"/>
              </a:ext>
            </a:extLst>
          </p:cNvPr>
          <p:cNvSpPr/>
          <p:nvPr userDrawn="1"/>
        </p:nvSpPr>
        <p:spPr>
          <a:xfrm>
            <a:off x="411926" y="6273976"/>
            <a:ext cx="1365503" cy="385318"/>
          </a:xfrm>
          <a:custGeom>
            <a:avLst/>
            <a:gdLst/>
            <a:ahLst/>
            <a:cxnLst/>
            <a:rect l="l" t="t" r="r" b="b"/>
            <a:pathLst>
              <a:path w="285750" h="80633" extrusionOk="0">
                <a:moveTo>
                  <a:pt x="210725" y="25347"/>
                </a:moveTo>
                <a:lnTo>
                  <a:pt x="209974" y="25391"/>
                </a:lnTo>
                <a:lnTo>
                  <a:pt x="209223" y="25435"/>
                </a:lnTo>
                <a:lnTo>
                  <a:pt x="208517" y="25568"/>
                </a:lnTo>
                <a:lnTo>
                  <a:pt x="207766" y="25700"/>
                </a:lnTo>
                <a:lnTo>
                  <a:pt x="207059" y="25877"/>
                </a:lnTo>
                <a:lnTo>
                  <a:pt x="206353" y="26098"/>
                </a:lnTo>
                <a:lnTo>
                  <a:pt x="205691" y="26362"/>
                </a:lnTo>
                <a:lnTo>
                  <a:pt x="204984" y="26672"/>
                </a:lnTo>
                <a:lnTo>
                  <a:pt x="204366" y="26981"/>
                </a:lnTo>
                <a:lnTo>
                  <a:pt x="203703" y="27378"/>
                </a:lnTo>
                <a:lnTo>
                  <a:pt x="203085" y="27776"/>
                </a:lnTo>
                <a:lnTo>
                  <a:pt x="202511" y="28217"/>
                </a:lnTo>
                <a:lnTo>
                  <a:pt x="201937" y="28703"/>
                </a:lnTo>
                <a:lnTo>
                  <a:pt x="201407" y="29189"/>
                </a:lnTo>
                <a:lnTo>
                  <a:pt x="200877" y="29763"/>
                </a:lnTo>
                <a:lnTo>
                  <a:pt x="200392" y="30337"/>
                </a:lnTo>
                <a:lnTo>
                  <a:pt x="199906" y="30955"/>
                </a:lnTo>
                <a:lnTo>
                  <a:pt x="199464" y="31617"/>
                </a:lnTo>
                <a:lnTo>
                  <a:pt x="199067" y="32280"/>
                </a:lnTo>
                <a:lnTo>
                  <a:pt x="198713" y="32986"/>
                </a:lnTo>
                <a:lnTo>
                  <a:pt x="198360" y="33693"/>
                </a:lnTo>
                <a:lnTo>
                  <a:pt x="198095" y="34399"/>
                </a:lnTo>
                <a:lnTo>
                  <a:pt x="197874" y="35150"/>
                </a:lnTo>
                <a:lnTo>
                  <a:pt x="197654" y="35901"/>
                </a:lnTo>
                <a:lnTo>
                  <a:pt x="197521" y="36651"/>
                </a:lnTo>
                <a:lnTo>
                  <a:pt x="197389" y="37402"/>
                </a:lnTo>
                <a:lnTo>
                  <a:pt x="197300" y="38197"/>
                </a:lnTo>
                <a:lnTo>
                  <a:pt x="197300" y="38948"/>
                </a:lnTo>
                <a:lnTo>
                  <a:pt x="197300" y="39742"/>
                </a:lnTo>
                <a:lnTo>
                  <a:pt x="197345" y="40537"/>
                </a:lnTo>
                <a:lnTo>
                  <a:pt x="197477" y="41332"/>
                </a:lnTo>
                <a:lnTo>
                  <a:pt x="197610" y="42083"/>
                </a:lnTo>
                <a:lnTo>
                  <a:pt x="201981" y="41156"/>
                </a:lnTo>
                <a:lnTo>
                  <a:pt x="201893" y="40626"/>
                </a:lnTo>
                <a:lnTo>
                  <a:pt x="201805" y="40096"/>
                </a:lnTo>
                <a:lnTo>
                  <a:pt x="201760" y="39566"/>
                </a:lnTo>
                <a:lnTo>
                  <a:pt x="201760" y="39036"/>
                </a:lnTo>
                <a:lnTo>
                  <a:pt x="201805" y="38506"/>
                </a:lnTo>
                <a:lnTo>
                  <a:pt x="201849" y="37976"/>
                </a:lnTo>
                <a:lnTo>
                  <a:pt x="201937" y="37446"/>
                </a:lnTo>
                <a:lnTo>
                  <a:pt x="202025" y="36916"/>
                </a:lnTo>
                <a:lnTo>
                  <a:pt x="202158" y="36431"/>
                </a:lnTo>
                <a:lnTo>
                  <a:pt x="202335" y="35901"/>
                </a:lnTo>
                <a:lnTo>
                  <a:pt x="202511" y="35415"/>
                </a:lnTo>
                <a:lnTo>
                  <a:pt x="202732" y="34929"/>
                </a:lnTo>
                <a:lnTo>
                  <a:pt x="202997" y="34443"/>
                </a:lnTo>
                <a:lnTo>
                  <a:pt x="203262" y="34002"/>
                </a:lnTo>
                <a:lnTo>
                  <a:pt x="203571" y="33560"/>
                </a:lnTo>
                <a:lnTo>
                  <a:pt x="203880" y="33119"/>
                </a:lnTo>
                <a:lnTo>
                  <a:pt x="204189" y="32765"/>
                </a:lnTo>
                <a:lnTo>
                  <a:pt x="204542" y="32368"/>
                </a:lnTo>
                <a:lnTo>
                  <a:pt x="204896" y="32059"/>
                </a:lnTo>
                <a:lnTo>
                  <a:pt x="205293" y="31706"/>
                </a:lnTo>
                <a:lnTo>
                  <a:pt x="205691" y="31441"/>
                </a:lnTo>
                <a:lnTo>
                  <a:pt x="206088" y="31176"/>
                </a:lnTo>
                <a:lnTo>
                  <a:pt x="206485" y="30911"/>
                </a:lnTo>
                <a:lnTo>
                  <a:pt x="206927" y="30690"/>
                </a:lnTo>
                <a:lnTo>
                  <a:pt x="207369" y="30513"/>
                </a:lnTo>
                <a:lnTo>
                  <a:pt x="207810" y="30337"/>
                </a:lnTo>
                <a:lnTo>
                  <a:pt x="208296" y="30160"/>
                </a:lnTo>
                <a:lnTo>
                  <a:pt x="208737" y="30072"/>
                </a:lnTo>
                <a:lnTo>
                  <a:pt x="209223" y="29983"/>
                </a:lnTo>
                <a:lnTo>
                  <a:pt x="209709" y="29895"/>
                </a:lnTo>
                <a:lnTo>
                  <a:pt x="210239" y="29851"/>
                </a:lnTo>
                <a:lnTo>
                  <a:pt x="210769" y="29851"/>
                </a:lnTo>
                <a:lnTo>
                  <a:pt x="211608" y="29895"/>
                </a:lnTo>
                <a:lnTo>
                  <a:pt x="212447" y="29983"/>
                </a:lnTo>
                <a:lnTo>
                  <a:pt x="213242" y="30204"/>
                </a:lnTo>
                <a:lnTo>
                  <a:pt x="213992" y="30425"/>
                </a:lnTo>
                <a:lnTo>
                  <a:pt x="214699" y="30734"/>
                </a:lnTo>
                <a:lnTo>
                  <a:pt x="215405" y="31087"/>
                </a:lnTo>
                <a:lnTo>
                  <a:pt x="216068" y="31529"/>
                </a:lnTo>
                <a:lnTo>
                  <a:pt x="216686" y="31971"/>
                </a:lnTo>
                <a:lnTo>
                  <a:pt x="217304" y="32456"/>
                </a:lnTo>
                <a:lnTo>
                  <a:pt x="217878" y="32942"/>
                </a:lnTo>
                <a:lnTo>
                  <a:pt x="218408" y="33472"/>
                </a:lnTo>
                <a:lnTo>
                  <a:pt x="218894" y="34046"/>
                </a:lnTo>
                <a:lnTo>
                  <a:pt x="219380" y="34576"/>
                </a:lnTo>
                <a:lnTo>
                  <a:pt x="219821" y="35150"/>
                </a:lnTo>
                <a:lnTo>
                  <a:pt x="220572" y="36254"/>
                </a:lnTo>
                <a:lnTo>
                  <a:pt x="221058" y="37005"/>
                </a:lnTo>
                <a:lnTo>
                  <a:pt x="221455" y="37711"/>
                </a:lnTo>
                <a:lnTo>
                  <a:pt x="221853" y="38462"/>
                </a:lnTo>
                <a:lnTo>
                  <a:pt x="222206" y="39168"/>
                </a:lnTo>
                <a:lnTo>
                  <a:pt x="222868" y="40670"/>
                </a:lnTo>
                <a:lnTo>
                  <a:pt x="223442" y="42127"/>
                </a:lnTo>
                <a:lnTo>
                  <a:pt x="223884" y="43540"/>
                </a:lnTo>
                <a:lnTo>
                  <a:pt x="224237" y="44865"/>
                </a:lnTo>
                <a:lnTo>
                  <a:pt x="224502" y="46145"/>
                </a:lnTo>
                <a:lnTo>
                  <a:pt x="224679" y="47338"/>
                </a:lnTo>
                <a:lnTo>
                  <a:pt x="229183" y="47338"/>
                </a:lnTo>
                <a:lnTo>
                  <a:pt x="229006" y="45880"/>
                </a:lnTo>
                <a:lnTo>
                  <a:pt x="228697" y="44335"/>
                </a:lnTo>
                <a:lnTo>
                  <a:pt x="228300" y="42701"/>
                </a:lnTo>
                <a:lnTo>
                  <a:pt x="227770" y="40979"/>
                </a:lnTo>
                <a:lnTo>
                  <a:pt x="227461" y="40096"/>
                </a:lnTo>
                <a:lnTo>
                  <a:pt x="227107" y="39168"/>
                </a:lnTo>
                <a:lnTo>
                  <a:pt x="226754" y="38285"/>
                </a:lnTo>
                <a:lnTo>
                  <a:pt x="226313" y="37402"/>
                </a:lnTo>
                <a:lnTo>
                  <a:pt x="225871" y="36475"/>
                </a:lnTo>
                <a:lnTo>
                  <a:pt x="225429" y="35592"/>
                </a:lnTo>
                <a:lnTo>
                  <a:pt x="224900" y="34708"/>
                </a:lnTo>
                <a:lnTo>
                  <a:pt x="224325" y="33825"/>
                </a:lnTo>
                <a:lnTo>
                  <a:pt x="223663" y="32810"/>
                </a:lnTo>
                <a:lnTo>
                  <a:pt x="222957" y="31882"/>
                </a:lnTo>
                <a:lnTo>
                  <a:pt x="222206" y="30999"/>
                </a:lnTo>
                <a:lnTo>
                  <a:pt x="221455" y="30160"/>
                </a:lnTo>
                <a:lnTo>
                  <a:pt x="220660" y="29409"/>
                </a:lnTo>
                <a:lnTo>
                  <a:pt x="219865" y="28703"/>
                </a:lnTo>
                <a:lnTo>
                  <a:pt x="219026" y="28085"/>
                </a:lnTo>
                <a:lnTo>
                  <a:pt x="218187" y="27511"/>
                </a:lnTo>
                <a:lnTo>
                  <a:pt x="217304" y="27025"/>
                </a:lnTo>
                <a:lnTo>
                  <a:pt x="216421" y="26583"/>
                </a:lnTo>
                <a:lnTo>
                  <a:pt x="215538" y="26230"/>
                </a:lnTo>
                <a:lnTo>
                  <a:pt x="214611" y="25921"/>
                </a:lnTo>
                <a:lnTo>
                  <a:pt x="213683" y="25656"/>
                </a:lnTo>
                <a:lnTo>
                  <a:pt x="212712" y="25479"/>
                </a:lnTo>
                <a:lnTo>
                  <a:pt x="211740" y="25391"/>
                </a:lnTo>
                <a:lnTo>
                  <a:pt x="210769" y="25347"/>
                </a:lnTo>
                <a:close/>
                <a:moveTo>
                  <a:pt x="241503" y="0"/>
                </a:moveTo>
                <a:lnTo>
                  <a:pt x="239869" y="1766"/>
                </a:lnTo>
                <a:lnTo>
                  <a:pt x="239163" y="2517"/>
                </a:lnTo>
                <a:lnTo>
                  <a:pt x="238324" y="3312"/>
                </a:lnTo>
                <a:lnTo>
                  <a:pt x="237441" y="4063"/>
                </a:lnTo>
                <a:lnTo>
                  <a:pt x="236602" y="4769"/>
                </a:lnTo>
                <a:lnTo>
                  <a:pt x="235144" y="5961"/>
                </a:lnTo>
                <a:lnTo>
                  <a:pt x="234261" y="6668"/>
                </a:lnTo>
                <a:lnTo>
                  <a:pt x="233290" y="7419"/>
                </a:lnTo>
                <a:lnTo>
                  <a:pt x="232406" y="8213"/>
                </a:lnTo>
                <a:lnTo>
                  <a:pt x="231523" y="9008"/>
                </a:lnTo>
                <a:lnTo>
                  <a:pt x="230728" y="9891"/>
                </a:lnTo>
                <a:lnTo>
                  <a:pt x="229978" y="10775"/>
                </a:lnTo>
                <a:lnTo>
                  <a:pt x="229315" y="11702"/>
                </a:lnTo>
                <a:lnTo>
                  <a:pt x="228697" y="12673"/>
                </a:lnTo>
                <a:lnTo>
                  <a:pt x="228123" y="13645"/>
                </a:lnTo>
                <a:lnTo>
                  <a:pt x="227593" y="14661"/>
                </a:lnTo>
                <a:lnTo>
                  <a:pt x="227152" y="15676"/>
                </a:lnTo>
                <a:lnTo>
                  <a:pt x="226754" y="16692"/>
                </a:lnTo>
                <a:lnTo>
                  <a:pt x="226445" y="17752"/>
                </a:lnTo>
                <a:lnTo>
                  <a:pt x="226180" y="18811"/>
                </a:lnTo>
                <a:lnTo>
                  <a:pt x="226003" y="19871"/>
                </a:lnTo>
                <a:lnTo>
                  <a:pt x="225871" y="20931"/>
                </a:lnTo>
                <a:lnTo>
                  <a:pt x="225827" y="21991"/>
                </a:lnTo>
                <a:lnTo>
                  <a:pt x="225871" y="22918"/>
                </a:lnTo>
                <a:lnTo>
                  <a:pt x="225915" y="23757"/>
                </a:lnTo>
                <a:lnTo>
                  <a:pt x="226003" y="24640"/>
                </a:lnTo>
                <a:lnTo>
                  <a:pt x="226136" y="25479"/>
                </a:lnTo>
                <a:lnTo>
                  <a:pt x="226313" y="26318"/>
                </a:lnTo>
                <a:lnTo>
                  <a:pt x="226533" y="27157"/>
                </a:lnTo>
                <a:lnTo>
                  <a:pt x="226754" y="27996"/>
                </a:lnTo>
                <a:lnTo>
                  <a:pt x="227019" y="28835"/>
                </a:lnTo>
                <a:lnTo>
                  <a:pt x="227593" y="30469"/>
                </a:lnTo>
                <a:lnTo>
                  <a:pt x="228256" y="32103"/>
                </a:lnTo>
                <a:lnTo>
                  <a:pt x="228962" y="33781"/>
                </a:lnTo>
                <a:lnTo>
                  <a:pt x="229713" y="35415"/>
                </a:lnTo>
                <a:lnTo>
                  <a:pt x="230949" y="38285"/>
                </a:lnTo>
                <a:lnTo>
                  <a:pt x="231567" y="39698"/>
                </a:lnTo>
                <a:lnTo>
                  <a:pt x="232142" y="41156"/>
                </a:lnTo>
                <a:lnTo>
                  <a:pt x="232627" y="42657"/>
                </a:lnTo>
                <a:lnTo>
                  <a:pt x="233069" y="44158"/>
                </a:lnTo>
                <a:lnTo>
                  <a:pt x="233422" y="45748"/>
                </a:lnTo>
                <a:lnTo>
                  <a:pt x="233599" y="46499"/>
                </a:lnTo>
                <a:lnTo>
                  <a:pt x="233687" y="47338"/>
                </a:lnTo>
                <a:lnTo>
                  <a:pt x="238191" y="47338"/>
                </a:lnTo>
                <a:lnTo>
                  <a:pt x="238103" y="46366"/>
                </a:lnTo>
                <a:lnTo>
                  <a:pt x="237926" y="45395"/>
                </a:lnTo>
                <a:lnTo>
                  <a:pt x="237750" y="44467"/>
                </a:lnTo>
                <a:lnTo>
                  <a:pt x="237529" y="43540"/>
                </a:lnTo>
                <a:lnTo>
                  <a:pt x="237043" y="41730"/>
                </a:lnTo>
                <a:lnTo>
                  <a:pt x="236469" y="40007"/>
                </a:lnTo>
                <a:lnTo>
                  <a:pt x="235851" y="38329"/>
                </a:lnTo>
                <a:lnTo>
                  <a:pt x="235188" y="36696"/>
                </a:lnTo>
                <a:lnTo>
                  <a:pt x="233820" y="33604"/>
                </a:lnTo>
                <a:lnTo>
                  <a:pt x="232495" y="30646"/>
                </a:lnTo>
                <a:lnTo>
                  <a:pt x="231921" y="29189"/>
                </a:lnTo>
                <a:lnTo>
                  <a:pt x="231391" y="27731"/>
                </a:lnTo>
                <a:lnTo>
                  <a:pt x="230949" y="26318"/>
                </a:lnTo>
                <a:lnTo>
                  <a:pt x="230773" y="25568"/>
                </a:lnTo>
                <a:lnTo>
                  <a:pt x="230596" y="24861"/>
                </a:lnTo>
                <a:lnTo>
                  <a:pt x="230463" y="24155"/>
                </a:lnTo>
                <a:lnTo>
                  <a:pt x="230375" y="23448"/>
                </a:lnTo>
                <a:lnTo>
                  <a:pt x="230331" y="22742"/>
                </a:lnTo>
                <a:lnTo>
                  <a:pt x="230331" y="22035"/>
                </a:lnTo>
                <a:lnTo>
                  <a:pt x="230375" y="21240"/>
                </a:lnTo>
                <a:lnTo>
                  <a:pt x="230463" y="20401"/>
                </a:lnTo>
                <a:lnTo>
                  <a:pt x="230596" y="19606"/>
                </a:lnTo>
                <a:lnTo>
                  <a:pt x="230773" y="18811"/>
                </a:lnTo>
                <a:lnTo>
                  <a:pt x="231038" y="18017"/>
                </a:lnTo>
                <a:lnTo>
                  <a:pt x="231347" y="17222"/>
                </a:lnTo>
                <a:lnTo>
                  <a:pt x="231700" y="16427"/>
                </a:lnTo>
                <a:lnTo>
                  <a:pt x="232097" y="15676"/>
                </a:lnTo>
                <a:lnTo>
                  <a:pt x="232539" y="14925"/>
                </a:lnTo>
                <a:lnTo>
                  <a:pt x="233025" y="14175"/>
                </a:lnTo>
                <a:lnTo>
                  <a:pt x="233599" y="13468"/>
                </a:lnTo>
                <a:lnTo>
                  <a:pt x="234173" y="12762"/>
                </a:lnTo>
                <a:lnTo>
                  <a:pt x="234791" y="12099"/>
                </a:lnTo>
                <a:lnTo>
                  <a:pt x="235453" y="11437"/>
                </a:lnTo>
                <a:lnTo>
                  <a:pt x="236160" y="10819"/>
                </a:lnTo>
                <a:lnTo>
                  <a:pt x="236911" y="10245"/>
                </a:lnTo>
                <a:lnTo>
                  <a:pt x="238809" y="8743"/>
                </a:lnTo>
                <a:lnTo>
                  <a:pt x="240134" y="7684"/>
                </a:lnTo>
                <a:lnTo>
                  <a:pt x="241503" y="6447"/>
                </a:lnTo>
                <a:lnTo>
                  <a:pt x="242916" y="7684"/>
                </a:lnTo>
                <a:lnTo>
                  <a:pt x="244241" y="8743"/>
                </a:lnTo>
                <a:lnTo>
                  <a:pt x="246140" y="10245"/>
                </a:lnTo>
                <a:lnTo>
                  <a:pt x="246846" y="10819"/>
                </a:lnTo>
                <a:lnTo>
                  <a:pt x="247597" y="11437"/>
                </a:lnTo>
                <a:lnTo>
                  <a:pt x="248259" y="12099"/>
                </a:lnTo>
                <a:lnTo>
                  <a:pt x="248878" y="12762"/>
                </a:lnTo>
                <a:lnTo>
                  <a:pt x="249452" y="13468"/>
                </a:lnTo>
                <a:lnTo>
                  <a:pt x="249982" y="14175"/>
                </a:lnTo>
                <a:lnTo>
                  <a:pt x="250511" y="14925"/>
                </a:lnTo>
                <a:lnTo>
                  <a:pt x="250953" y="15676"/>
                </a:lnTo>
                <a:lnTo>
                  <a:pt x="251350" y="16427"/>
                </a:lnTo>
                <a:lnTo>
                  <a:pt x="251704" y="17222"/>
                </a:lnTo>
                <a:lnTo>
                  <a:pt x="252013" y="18017"/>
                </a:lnTo>
                <a:lnTo>
                  <a:pt x="252234" y="18811"/>
                </a:lnTo>
                <a:lnTo>
                  <a:pt x="252454" y="19606"/>
                </a:lnTo>
                <a:lnTo>
                  <a:pt x="252587" y="20401"/>
                </a:lnTo>
                <a:lnTo>
                  <a:pt x="252675" y="21240"/>
                </a:lnTo>
                <a:lnTo>
                  <a:pt x="252719" y="22035"/>
                </a:lnTo>
                <a:lnTo>
                  <a:pt x="252719" y="22742"/>
                </a:lnTo>
                <a:lnTo>
                  <a:pt x="252675" y="23448"/>
                </a:lnTo>
                <a:lnTo>
                  <a:pt x="252587" y="24155"/>
                </a:lnTo>
                <a:lnTo>
                  <a:pt x="252454" y="24861"/>
                </a:lnTo>
                <a:lnTo>
                  <a:pt x="252278" y="25568"/>
                </a:lnTo>
                <a:lnTo>
                  <a:pt x="252101" y="26318"/>
                </a:lnTo>
                <a:lnTo>
                  <a:pt x="251660" y="27731"/>
                </a:lnTo>
                <a:lnTo>
                  <a:pt x="251130" y="29189"/>
                </a:lnTo>
                <a:lnTo>
                  <a:pt x="250556" y="30646"/>
                </a:lnTo>
                <a:lnTo>
                  <a:pt x="249231" y="33604"/>
                </a:lnTo>
                <a:lnTo>
                  <a:pt x="247862" y="36696"/>
                </a:lnTo>
                <a:lnTo>
                  <a:pt x="247200" y="38329"/>
                </a:lnTo>
                <a:lnTo>
                  <a:pt x="246581" y="40007"/>
                </a:lnTo>
                <a:lnTo>
                  <a:pt x="246007" y="41730"/>
                </a:lnTo>
                <a:lnTo>
                  <a:pt x="245522" y="43540"/>
                </a:lnTo>
                <a:lnTo>
                  <a:pt x="245301" y="44467"/>
                </a:lnTo>
                <a:lnTo>
                  <a:pt x="245124" y="45395"/>
                </a:lnTo>
                <a:lnTo>
                  <a:pt x="244948" y="46366"/>
                </a:lnTo>
                <a:lnTo>
                  <a:pt x="244859" y="47338"/>
                </a:lnTo>
                <a:lnTo>
                  <a:pt x="249363" y="47338"/>
                </a:lnTo>
                <a:lnTo>
                  <a:pt x="249452" y="46499"/>
                </a:lnTo>
                <a:lnTo>
                  <a:pt x="249628" y="45748"/>
                </a:lnTo>
                <a:lnTo>
                  <a:pt x="249982" y="44158"/>
                </a:lnTo>
                <a:lnTo>
                  <a:pt x="250423" y="42657"/>
                </a:lnTo>
                <a:lnTo>
                  <a:pt x="250909" y="41156"/>
                </a:lnTo>
                <a:lnTo>
                  <a:pt x="251483" y="39698"/>
                </a:lnTo>
                <a:lnTo>
                  <a:pt x="252057" y="38285"/>
                </a:lnTo>
                <a:lnTo>
                  <a:pt x="253338" y="35415"/>
                </a:lnTo>
                <a:lnTo>
                  <a:pt x="254088" y="33781"/>
                </a:lnTo>
                <a:lnTo>
                  <a:pt x="254795" y="32103"/>
                </a:lnTo>
                <a:lnTo>
                  <a:pt x="255457" y="30469"/>
                </a:lnTo>
                <a:lnTo>
                  <a:pt x="256031" y="28835"/>
                </a:lnTo>
                <a:lnTo>
                  <a:pt x="256296" y="27996"/>
                </a:lnTo>
                <a:lnTo>
                  <a:pt x="256517" y="27157"/>
                </a:lnTo>
                <a:lnTo>
                  <a:pt x="256738" y="26318"/>
                </a:lnTo>
                <a:lnTo>
                  <a:pt x="256914" y="25479"/>
                </a:lnTo>
                <a:lnTo>
                  <a:pt x="257047" y="24640"/>
                </a:lnTo>
                <a:lnTo>
                  <a:pt x="257135" y="23757"/>
                </a:lnTo>
                <a:lnTo>
                  <a:pt x="257179" y="22918"/>
                </a:lnTo>
                <a:lnTo>
                  <a:pt x="257224" y="21991"/>
                </a:lnTo>
                <a:lnTo>
                  <a:pt x="257179" y="20931"/>
                </a:lnTo>
                <a:lnTo>
                  <a:pt x="257047" y="19871"/>
                </a:lnTo>
                <a:lnTo>
                  <a:pt x="256870" y="18811"/>
                </a:lnTo>
                <a:lnTo>
                  <a:pt x="256605" y="17752"/>
                </a:lnTo>
                <a:lnTo>
                  <a:pt x="256296" y="16692"/>
                </a:lnTo>
                <a:lnTo>
                  <a:pt x="255899" y="15676"/>
                </a:lnTo>
                <a:lnTo>
                  <a:pt x="255457" y="14661"/>
                </a:lnTo>
                <a:lnTo>
                  <a:pt x="254927" y="13645"/>
                </a:lnTo>
                <a:lnTo>
                  <a:pt x="254353" y="12673"/>
                </a:lnTo>
                <a:lnTo>
                  <a:pt x="253735" y="11702"/>
                </a:lnTo>
                <a:lnTo>
                  <a:pt x="253073" y="10775"/>
                </a:lnTo>
                <a:lnTo>
                  <a:pt x="252322" y="9891"/>
                </a:lnTo>
                <a:lnTo>
                  <a:pt x="251527" y="9008"/>
                </a:lnTo>
                <a:lnTo>
                  <a:pt x="250644" y="8213"/>
                </a:lnTo>
                <a:lnTo>
                  <a:pt x="249761" y="7419"/>
                </a:lnTo>
                <a:lnTo>
                  <a:pt x="248789" y="6668"/>
                </a:lnTo>
                <a:lnTo>
                  <a:pt x="247906" y="5961"/>
                </a:lnTo>
                <a:lnTo>
                  <a:pt x="246449" y="4769"/>
                </a:lnTo>
                <a:lnTo>
                  <a:pt x="245610" y="4063"/>
                </a:lnTo>
                <a:lnTo>
                  <a:pt x="244727" y="3312"/>
                </a:lnTo>
                <a:lnTo>
                  <a:pt x="243888" y="2517"/>
                </a:lnTo>
                <a:lnTo>
                  <a:pt x="243181" y="1766"/>
                </a:lnTo>
                <a:lnTo>
                  <a:pt x="241503" y="0"/>
                </a:lnTo>
                <a:close/>
                <a:moveTo>
                  <a:pt x="272282" y="25347"/>
                </a:moveTo>
                <a:lnTo>
                  <a:pt x="271310" y="25391"/>
                </a:lnTo>
                <a:lnTo>
                  <a:pt x="270339" y="25479"/>
                </a:lnTo>
                <a:lnTo>
                  <a:pt x="269367" y="25656"/>
                </a:lnTo>
                <a:lnTo>
                  <a:pt x="268440" y="25921"/>
                </a:lnTo>
                <a:lnTo>
                  <a:pt x="267513" y="26230"/>
                </a:lnTo>
                <a:lnTo>
                  <a:pt x="266629" y="26583"/>
                </a:lnTo>
                <a:lnTo>
                  <a:pt x="265746" y="27025"/>
                </a:lnTo>
                <a:lnTo>
                  <a:pt x="264863" y="27511"/>
                </a:lnTo>
                <a:lnTo>
                  <a:pt x="264024" y="28085"/>
                </a:lnTo>
                <a:lnTo>
                  <a:pt x="263185" y="28703"/>
                </a:lnTo>
                <a:lnTo>
                  <a:pt x="262390" y="29409"/>
                </a:lnTo>
                <a:lnTo>
                  <a:pt x="261595" y="30160"/>
                </a:lnTo>
                <a:lnTo>
                  <a:pt x="260845" y="30999"/>
                </a:lnTo>
                <a:lnTo>
                  <a:pt x="260094" y="31882"/>
                </a:lnTo>
                <a:lnTo>
                  <a:pt x="259387" y="32810"/>
                </a:lnTo>
                <a:lnTo>
                  <a:pt x="258681" y="33825"/>
                </a:lnTo>
                <a:lnTo>
                  <a:pt x="258151" y="34708"/>
                </a:lnTo>
                <a:lnTo>
                  <a:pt x="257621" y="35592"/>
                </a:lnTo>
                <a:lnTo>
                  <a:pt x="257179" y="36475"/>
                </a:lnTo>
                <a:lnTo>
                  <a:pt x="256738" y="37402"/>
                </a:lnTo>
                <a:lnTo>
                  <a:pt x="256296" y="38285"/>
                </a:lnTo>
                <a:lnTo>
                  <a:pt x="255943" y="39168"/>
                </a:lnTo>
                <a:lnTo>
                  <a:pt x="255590" y="40096"/>
                </a:lnTo>
                <a:lnTo>
                  <a:pt x="255281" y="40979"/>
                </a:lnTo>
                <a:lnTo>
                  <a:pt x="254751" y="42701"/>
                </a:lnTo>
                <a:lnTo>
                  <a:pt x="254353" y="44335"/>
                </a:lnTo>
                <a:lnTo>
                  <a:pt x="254044" y="45880"/>
                </a:lnTo>
                <a:lnTo>
                  <a:pt x="253823" y="47338"/>
                </a:lnTo>
                <a:lnTo>
                  <a:pt x="258372" y="47338"/>
                </a:lnTo>
                <a:lnTo>
                  <a:pt x="258548" y="46145"/>
                </a:lnTo>
                <a:lnTo>
                  <a:pt x="258813" y="44865"/>
                </a:lnTo>
                <a:lnTo>
                  <a:pt x="259167" y="43540"/>
                </a:lnTo>
                <a:lnTo>
                  <a:pt x="259608" y="42127"/>
                </a:lnTo>
                <a:lnTo>
                  <a:pt x="260182" y="40670"/>
                </a:lnTo>
                <a:lnTo>
                  <a:pt x="260845" y="39168"/>
                </a:lnTo>
                <a:lnTo>
                  <a:pt x="261198" y="38462"/>
                </a:lnTo>
                <a:lnTo>
                  <a:pt x="261595" y="37711"/>
                </a:lnTo>
                <a:lnTo>
                  <a:pt x="261993" y="37005"/>
                </a:lnTo>
                <a:lnTo>
                  <a:pt x="262434" y="36254"/>
                </a:lnTo>
                <a:lnTo>
                  <a:pt x="263229" y="35150"/>
                </a:lnTo>
                <a:lnTo>
                  <a:pt x="263671" y="34576"/>
                </a:lnTo>
                <a:lnTo>
                  <a:pt x="264156" y="34046"/>
                </a:lnTo>
                <a:lnTo>
                  <a:pt x="264642" y="33472"/>
                </a:lnTo>
                <a:lnTo>
                  <a:pt x="265172" y="32942"/>
                </a:lnTo>
                <a:lnTo>
                  <a:pt x="265746" y="32456"/>
                </a:lnTo>
                <a:lnTo>
                  <a:pt x="266320" y="31971"/>
                </a:lnTo>
                <a:lnTo>
                  <a:pt x="266983" y="31529"/>
                </a:lnTo>
                <a:lnTo>
                  <a:pt x="267645" y="31087"/>
                </a:lnTo>
                <a:lnTo>
                  <a:pt x="268307" y="30734"/>
                </a:lnTo>
                <a:lnTo>
                  <a:pt x="269058" y="30425"/>
                </a:lnTo>
                <a:lnTo>
                  <a:pt x="269809" y="30204"/>
                </a:lnTo>
                <a:lnTo>
                  <a:pt x="270604" y="29983"/>
                </a:lnTo>
                <a:lnTo>
                  <a:pt x="271443" y="29895"/>
                </a:lnTo>
                <a:lnTo>
                  <a:pt x="272282" y="29851"/>
                </a:lnTo>
                <a:lnTo>
                  <a:pt x="272812" y="29851"/>
                </a:lnTo>
                <a:lnTo>
                  <a:pt x="273297" y="29895"/>
                </a:lnTo>
                <a:lnTo>
                  <a:pt x="273783" y="29983"/>
                </a:lnTo>
                <a:lnTo>
                  <a:pt x="274269" y="30072"/>
                </a:lnTo>
                <a:lnTo>
                  <a:pt x="274755" y="30160"/>
                </a:lnTo>
                <a:lnTo>
                  <a:pt x="275240" y="30337"/>
                </a:lnTo>
                <a:lnTo>
                  <a:pt x="275682" y="30513"/>
                </a:lnTo>
                <a:lnTo>
                  <a:pt x="276123" y="30690"/>
                </a:lnTo>
                <a:lnTo>
                  <a:pt x="276521" y="30911"/>
                </a:lnTo>
                <a:lnTo>
                  <a:pt x="276962" y="31176"/>
                </a:lnTo>
                <a:lnTo>
                  <a:pt x="277360" y="31441"/>
                </a:lnTo>
                <a:lnTo>
                  <a:pt x="277757" y="31706"/>
                </a:lnTo>
                <a:lnTo>
                  <a:pt x="278111" y="32059"/>
                </a:lnTo>
                <a:lnTo>
                  <a:pt x="278508" y="32368"/>
                </a:lnTo>
                <a:lnTo>
                  <a:pt x="278861" y="32765"/>
                </a:lnTo>
                <a:lnTo>
                  <a:pt x="279170" y="33119"/>
                </a:lnTo>
                <a:lnTo>
                  <a:pt x="279480" y="33560"/>
                </a:lnTo>
                <a:lnTo>
                  <a:pt x="279789" y="34002"/>
                </a:lnTo>
                <a:lnTo>
                  <a:pt x="280054" y="34443"/>
                </a:lnTo>
                <a:lnTo>
                  <a:pt x="280319" y="34929"/>
                </a:lnTo>
                <a:lnTo>
                  <a:pt x="280539" y="35415"/>
                </a:lnTo>
                <a:lnTo>
                  <a:pt x="280716" y="35901"/>
                </a:lnTo>
                <a:lnTo>
                  <a:pt x="280893" y="36431"/>
                </a:lnTo>
                <a:lnTo>
                  <a:pt x="281025" y="36916"/>
                </a:lnTo>
                <a:lnTo>
                  <a:pt x="281113" y="37446"/>
                </a:lnTo>
                <a:lnTo>
                  <a:pt x="281202" y="37976"/>
                </a:lnTo>
                <a:lnTo>
                  <a:pt x="281246" y="38506"/>
                </a:lnTo>
                <a:lnTo>
                  <a:pt x="281290" y="39036"/>
                </a:lnTo>
                <a:lnTo>
                  <a:pt x="281246" y="39566"/>
                </a:lnTo>
                <a:lnTo>
                  <a:pt x="281246" y="40096"/>
                </a:lnTo>
                <a:lnTo>
                  <a:pt x="281158" y="40626"/>
                </a:lnTo>
                <a:lnTo>
                  <a:pt x="281069" y="41156"/>
                </a:lnTo>
                <a:lnTo>
                  <a:pt x="285441" y="42083"/>
                </a:lnTo>
                <a:lnTo>
                  <a:pt x="285573" y="41332"/>
                </a:lnTo>
                <a:lnTo>
                  <a:pt x="285706" y="40537"/>
                </a:lnTo>
                <a:lnTo>
                  <a:pt x="285750" y="39742"/>
                </a:lnTo>
                <a:lnTo>
                  <a:pt x="285750" y="38948"/>
                </a:lnTo>
                <a:lnTo>
                  <a:pt x="285750" y="38197"/>
                </a:lnTo>
                <a:lnTo>
                  <a:pt x="285662" y="37402"/>
                </a:lnTo>
                <a:lnTo>
                  <a:pt x="285529" y="36651"/>
                </a:lnTo>
                <a:lnTo>
                  <a:pt x="285397" y="35901"/>
                </a:lnTo>
                <a:lnTo>
                  <a:pt x="285176" y="35150"/>
                </a:lnTo>
                <a:lnTo>
                  <a:pt x="284955" y="34399"/>
                </a:lnTo>
                <a:lnTo>
                  <a:pt x="284646" y="33693"/>
                </a:lnTo>
                <a:lnTo>
                  <a:pt x="284337" y="32986"/>
                </a:lnTo>
                <a:lnTo>
                  <a:pt x="283984" y="32280"/>
                </a:lnTo>
                <a:lnTo>
                  <a:pt x="283586" y="31617"/>
                </a:lnTo>
                <a:lnTo>
                  <a:pt x="283145" y="30955"/>
                </a:lnTo>
                <a:lnTo>
                  <a:pt x="282659" y="30337"/>
                </a:lnTo>
                <a:lnTo>
                  <a:pt x="282173" y="29763"/>
                </a:lnTo>
                <a:lnTo>
                  <a:pt x="281643" y="29189"/>
                </a:lnTo>
                <a:lnTo>
                  <a:pt x="281113" y="28703"/>
                </a:lnTo>
                <a:lnTo>
                  <a:pt x="280539" y="28217"/>
                </a:lnTo>
                <a:lnTo>
                  <a:pt x="279921" y="27776"/>
                </a:lnTo>
                <a:lnTo>
                  <a:pt x="279347" y="27378"/>
                </a:lnTo>
                <a:lnTo>
                  <a:pt x="278685" y="26981"/>
                </a:lnTo>
                <a:lnTo>
                  <a:pt x="278022" y="26672"/>
                </a:lnTo>
                <a:lnTo>
                  <a:pt x="277360" y="26362"/>
                </a:lnTo>
                <a:lnTo>
                  <a:pt x="276698" y="26098"/>
                </a:lnTo>
                <a:lnTo>
                  <a:pt x="275991" y="25877"/>
                </a:lnTo>
                <a:lnTo>
                  <a:pt x="275284" y="25700"/>
                </a:lnTo>
                <a:lnTo>
                  <a:pt x="274534" y="25568"/>
                </a:lnTo>
                <a:lnTo>
                  <a:pt x="273827" y="25435"/>
                </a:lnTo>
                <a:lnTo>
                  <a:pt x="273077" y="25391"/>
                </a:lnTo>
                <a:lnTo>
                  <a:pt x="272326" y="25347"/>
                </a:lnTo>
                <a:close/>
                <a:moveTo>
                  <a:pt x="215935" y="51268"/>
                </a:moveTo>
                <a:lnTo>
                  <a:pt x="215935" y="55551"/>
                </a:lnTo>
                <a:lnTo>
                  <a:pt x="267115" y="55551"/>
                </a:lnTo>
                <a:lnTo>
                  <a:pt x="267115" y="51268"/>
                </a:lnTo>
                <a:close/>
                <a:moveTo>
                  <a:pt x="81296" y="45086"/>
                </a:moveTo>
                <a:lnTo>
                  <a:pt x="82179" y="45130"/>
                </a:lnTo>
                <a:lnTo>
                  <a:pt x="83018" y="45262"/>
                </a:lnTo>
                <a:lnTo>
                  <a:pt x="83813" y="45439"/>
                </a:lnTo>
                <a:lnTo>
                  <a:pt x="84608" y="45748"/>
                </a:lnTo>
                <a:lnTo>
                  <a:pt x="85314" y="46101"/>
                </a:lnTo>
                <a:lnTo>
                  <a:pt x="85977" y="46543"/>
                </a:lnTo>
                <a:lnTo>
                  <a:pt x="86551" y="47029"/>
                </a:lnTo>
                <a:lnTo>
                  <a:pt x="87125" y="47603"/>
                </a:lnTo>
                <a:lnTo>
                  <a:pt x="87611" y="48177"/>
                </a:lnTo>
                <a:lnTo>
                  <a:pt x="88052" y="48839"/>
                </a:lnTo>
                <a:lnTo>
                  <a:pt x="88450" y="49546"/>
                </a:lnTo>
                <a:lnTo>
                  <a:pt x="88759" y="50296"/>
                </a:lnTo>
                <a:lnTo>
                  <a:pt x="89024" y="51047"/>
                </a:lnTo>
                <a:lnTo>
                  <a:pt x="89200" y="51842"/>
                </a:lnTo>
                <a:lnTo>
                  <a:pt x="89289" y="52637"/>
                </a:lnTo>
                <a:lnTo>
                  <a:pt x="89333" y="53476"/>
                </a:lnTo>
                <a:lnTo>
                  <a:pt x="89333" y="53608"/>
                </a:lnTo>
                <a:lnTo>
                  <a:pt x="89289" y="54447"/>
                </a:lnTo>
                <a:lnTo>
                  <a:pt x="89200" y="55242"/>
                </a:lnTo>
                <a:lnTo>
                  <a:pt x="89024" y="56037"/>
                </a:lnTo>
                <a:lnTo>
                  <a:pt x="88803" y="56788"/>
                </a:lnTo>
                <a:lnTo>
                  <a:pt x="88494" y="57538"/>
                </a:lnTo>
                <a:lnTo>
                  <a:pt x="88140" y="58201"/>
                </a:lnTo>
                <a:lnTo>
                  <a:pt x="87743" y="58863"/>
                </a:lnTo>
                <a:lnTo>
                  <a:pt x="87257" y="59437"/>
                </a:lnTo>
                <a:lnTo>
                  <a:pt x="86683" y="60011"/>
                </a:lnTo>
                <a:lnTo>
                  <a:pt x="86109" y="60453"/>
                </a:lnTo>
                <a:lnTo>
                  <a:pt x="85447" y="60894"/>
                </a:lnTo>
                <a:lnTo>
                  <a:pt x="84740" y="61248"/>
                </a:lnTo>
                <a:lnTo>
                  <a:pt x="83990" y="61557"/>
                </a:lnTo>
                <a:lnTo>
                  <a:pt x="83195" y="61733"/>
                </a:lnTo>
                <a:lnTo>
                  <a:pt x="82312" y="61866"/>
                </a:lnTo>
                <a:lnTo>
                  <a:pt x="81428" y="61910"/>
                </a:lnTo>
                <a:lnTo>
                  <a:pt x="80545" y="61866"/>
                </a:lnTo>
                <a:lnTo>
                  <a:pt x="79706" y="61733"/>
                </a:lnTo>
                <a:lnTo>
                  <a:pt x="78911" y="61512"/>
                </a:lnTo>
                <a:lnTo>
                  <a:pt x="78161" y="61248"/>
                </a:lnTo>
                <a:lnTo>
                  <a:pt x="77454" y="60850"/>
                </a:lnTo>
                <a:lnTo>
                  <a:pt x="76792" y="60453"/>
                </a:lnTo>
                <a:lnTo>
                  <a:pt x="76174" y="59923"/>
                </a:lnTo>
                <a:lnTo>
                  <a:pt x="75599" y="59393"/>
                </a:lnTo>
                <a:lnTo>
                  <a:pt x="75114" y="58775"/>
                </a:lnTo>
                <a:lnTo>
                  <a:pt x="74672" y="58156"/>
                </a:lnTo>
                <a:lnTo>
                  <a:pt x="74319" y="57450"/>
                </a:lnTo>
                <a:lnTo>
                  <a:pt x="73966" y="56699"/>
                </a:lnTo>
                <a:lnTo>
                  <a:pt x="73745" y="55949"/>
                </a:lnTo>
                <a:lnTo>
                  <a:pt x="73568" y="55154"/>
                </a:lnTo>
                <a:lnTo>
                  <a:pt x="73436" y="54315"/>
                </a:lnTo>
                <a:lnTo>
                  <a:pt x="73392" y="53476"/>
                </a:lnTo>
                <a:lnTo>
                  <a:pt x="73392" y="53387"/>
                </a:lnTo>
                <a:lnTo>
                  <a:pt x="73436" y="52548"/>
                </a:lnTo>
                <a:lnTo>
                  <a:pt x="73524" y="51709"/>
                </a:lnTo>
                <a:lnTo>
                  <a:pt x="73701" y="50959"/>
                </a:lnTo>
                <a:lnTo>
                  <a:pt x="73921" y="50164"/>
                </a:lnTo>
                <a:lnTo>
                  <a:pt x="74231" y="49457"/>
                </a:lnTo>
                <a:lnTo>
                  <a:pt x="74584" y="48751"/>
                </a:lnTo>
                <a:lnTo>
                  <a:pt x="75025" y="48133"/>
                </a:lnTo>
                <a:lnTo>
                  <a:pt x="75511" y="47514"/>
                </a:lnTo>
                <a:lnTo>
                  <a:pt x="76041" y="46984"/>
                </a:lnTo>
                <a:lnTo>
                  <a:pt x="76615" y="46499"/>
                </a:lnTo>
                <a:lnTo>
                  <a:pt x="77277" y="46101"/>
                </a:lnTo>
                <a:lnTo>
                  <a:pt x="77984" y="45748"/>
                </a:lnTo>
                <a:lnTo>
                  <a:pt x="78735" y="45439"/>
                </a:lnTo>
                <a:lnTo>
                  <a:pt x="79530" y="45218"/>
                </a:lnTo>
                <a:lnTo>
                  <a:pt x="80413" y="45130"/>
                </a:lnTo>
                <a:lnTo>
                  <a:pt x="81296" y="45086"/>
                </a:lnTo>
                <a:close/>
                <a:moveTo>
                  <a:pt x="134242" y="30381"/>
                </a:moveTo>
                <a:lnTo>
                  <a:pt x="134242" y="60055"/>
                </a:lnTo>
                <a:lnTo>
                  <a:pt x="134286" y="61292"/>
                </a:lnTo>
                <a:lnTo>
                  <a:pt x="134419" y="62440"/>
                </a:lnTo>
                <a:lnTo>
                  <a:pt x="134595" y="63500"/>
                </a:lnTo>
                <a:lnTo>
                  <a:pt x="134904" y="64471"/>
                </a:lnTo>
                <a:lnTo>
                  <a:pt x="135258" y="65310"/>
                </a:lnTo>
                <a:lnTo>
                  <a:pt x="135434" y="65663"/>
                </a:lnTo>
                <a:lnTo>
                  <a:pt x="135655" y="66061"/>
                </a:lnTo>
                <a:lnTo>
                  <a:pt x="135876" y="66370"/>
                </a:lnTo>
                <a:lnTo>
                  <a:pt x="136141" y="66679"/>
                </a:lnTo>
                <a:lnTo>
                  <a:pt x="136715" y="67253"/>
                </a:lnTo>
                <a:lnTo>
                  <a:pt x="137333" y="67739"/>
                </a:lnTo>
                <a:lnTo>
                  <a:pt x="137995" y="68180"/>
                </a:lnTo>
                <a:lnTo>
                  <a:pt x="138702" y="68489"/>
                </a:lnTo>
                <a:lnTo>
                  <a:pt x="139497" y="68754"/>
                </a:lnTo>
                <a:lnTo>
                  <a:pt x="140336" y="68975"/>
                </a:lnTo>
                <a:lnTo>
                  <a:pt x="141219" y="69108"/>
                </a:lnTo>
                <a:lnTo>
                  <a:pt x="142146" y="69196"/>
                </a:lnTo>
                <a:lnTo>
                  <a:pt x="144178" y="69196"/>
                </a:lnTo>
                <a:lnTo>
                  <a:pt x="145149" y="69064"/>
                </a:lnTo>
                <a:lnTo>
                  <a:pt x="146077" y="68931"/>
                </a:lnTo>
                <a:lnTo>
                  <a:pt x="146960" y="68710"/>
                </a:lnTo>
                <a:lnTo>
                  <a:pt x="147755" y="68489"/>
                </a:lnTo>
                <a:lnTo>
                  <a:pt x="148549" y="68180"/>
                </a:lnTo>
                <a:lnTo>
                  <a:pt x="149256" y="67827"/>
                </a:lnTo>
                <a:lnTo>
                  <a:pt x="149962" y="67430"/>
                </a:lnTo>
                <a:lnTo>
                  <a:pt x="149962" y="60497"/>
                </a:lnTo>
                <a:lnTo>
                  <a:pt x="149477" y="60718"/>
                </a:lnTo>
                <a:lnTo>
                  <a:pt x="148991" y="60938"/>
                </a:lnTo>
                <a:lnTo>
                  <a:pt x="148461" y="61159"/>
                </a:lnTo>
                <a:lnTo>
                  <a:pt x="147931" y="61292"/>
                </a:lnTo>
                <a:lnTo>
                  <a:pt x="147401" y="61424"/>
                </a:lnTo>
                <a:lnTo>
                  <a:pt x="146871" y="61512"/>
                </a:lnTo>
                <a:lnTo>
                  <a:pt x="146297" y="61557"/>
                </a:lnTo>
                <a:lnTo>
                  <a:pt x="145679" y="61557"/>
                </a:lnTo>
                <a:lnTo>
                  <a:pt x="145017" y="61512"/>
                </a:lnTo>
                <a:lnTo>
                  <a:pt x="144708" y="61468"/>
                </a:lnTo>
                <a:lnTo>
                  <a:pt x="144443" y="61380"/>
                </a:lnTo>
                <a:lnTo>
                  <a:pt x="144178" y="61292"/>
                </a:lnTo>
                <a:lnTo>
                  <a:pt x="143957" y="61159"/>
                </a:lnTo>
                <a:lnTo>
                  <a:pt x="143736" y="61027"/>
                </a:lnTo>
                <a:lnTo>
                  <a:pt x="143559" y="60850"/>
                </a:lnTo>
                <a:lnTo>
                  <a:pt x="143427" y="60629"/>
                </a:lnTo>
                <a:lnTo>
                  <a:pt x="143250" y="60409"/>
                </a:lnTo>
                <a:lnTo>
                  <a:pt x="143162" y="60188"/>
                </a:lnTo>
                <a:lnTo>
                  <a:pt x="143074" y="59923"/>
                </a:lnTo>
                <a:lnTo>
                  <a:pt x="142941" y="59305"/>
                </a:lnTo>
                <a:lnTo>
                  <a:pt x="142897" y="58598"/>
                </a:lnTo>
                <a:lnTo>
                  <a:pt x="142897" y="45571"/>
                </a:lnTo>
                <a:lnTo>
                  <a:pt x="150095" y="45571"/>
                </a:lnTo>
                <a:lnTo>
                  <a:pt x="150095" y="38197"/>
                </a:lnTo>
                <a:lnTo>
                  <a:pt x="142897" y="38197"/>
                </a:lnTo>
                <a:lnTo>
                  <a:pt x="142897" y="30381"/>
                </a:lnTo>
                <a:close/>
                <a:moveTo>
                  <a:pt x="101256" y="38197"/>
                </a:moveTo>
                <a:lnTo>
                  <a:pt x="101256" y="57936"/>
                </a:lnTo>
                <a:lnTo>
                  <a:pt x="101300" y="59216"/>
                </a:lnTo>
                <a:lnTo>
                  <a:pt x="101432" y="60409"/>
                </a:lnTo>
                <a:lnTo>
                  <a:pt x="101653" y="61557"/>
                </a:lnTo>
                <a:lnTo>
                  <a:pt x="101962" y="62661"/>
                </a:lnTo>
                <a:lnTo>
                  <a:pt x="102360" y="63676"/>
                </a:lnTo>
                <a:lnTo>
                  <a:pt x="102580" y="64118"/>
                </a:lnTo>
                <a:lnTo>
                  <a:pt x="102801" y="64604"/>
                </a:lnTo>
                <a:lnTo>
                  <a:pt x="103066" y="65045"/>
                </a:lnTo>
                <a:lnTo>
                  <a:pt x="103375" y="65443"/>
                </a:lnTo>
                <a:lnTo>
                  <a:pt x="103640" y="65840"/>
                </a:lnTo>
                <a:lnTo>
                  <a:pt x="103993" y="66237"/>
                </a:lnTo>
                <a:lnTo>
                  <a:pt x="104347" y="66591"/>
                </a:lnTo>
                <a:lnTo>
                  <a:pt x="104700" y="66900"/>
                </a:lnTo>
                <a:lnTo>
                  <a:pt x="105053" y="67209"/>
                </a:lnTo>
                <a:lnTo>
                  <a:pt x="105451" y="67518"/>
                </a:lnTo>
                <a:lnTo>
                  <a:pt x="105892" y="67783"/>
                </a:lnTo>
                <a:lnTo>
                  <a:pt x="106334" y="68048"/>
                </a:lnTo>
                <a:lnTo>
                  <a:pt x="106775" y="68269"/>
                </a:lnTo>
                <a:lnTo>
                  <a:pt x="107261" y="68489"/>
                </a:lnTo>
                <a:lnTo>
                  <a:pt x="107747" y="68666"/>
                </a:lnTo>
                <a:lnTo>
                  <a:pt x="108233" y="68799"/>
                </a:lnTo>
                <a:lnTo>
                  <a:pt x="108763" y="68931"/>
                </a:lnTo>
                <a:lnTo>
                  <a:pt x="109292" y="69064"/>
                </a:lnTo>
                <a:lnTo>
                  <a:pt x="109866" y="69152"/>
                </a:lnTo>
                <a:lnTo>
                  <a:pt x="110441" y="69196"/>
                </a:lnTo>
                <a:lnTo>
                  <a:pt x="111633" y="69240"/>
                </a:lnTo>
                <a:lnTo>
                  <a:pt x="112428" y="69240"/>
                </a:lnTo>
                <a:lnTo>
                  <a:pt x="113178" y="69152"/>
                </a:lnTo>
                <a:lnTo>
                  <a:pt x="113885" y="69019"/>
                </a:lnTo>
                <a:lnTo>
                  <a:pt x="114591" y="68843"/>
                </a:lnTo>
                <a:lnTo>
                  <a:pt x="115254" y="68622"/>
                </a:lnTo>
                <a:lnTo>
                  <a:pt x="115872" y="68401"/>
                </a:lnTo>
                <a:lnTo>
                  <a:pt x="116446" y="68092"/>
                </a:lnTo>
                <a:lnTo>
                  <a:pt x="116976" y="67783"/>
                </a:lnTo>
                <a:lnTo>
                  <a:pt x="117506" y="67430"/>
                </a:lnTo>
                <a:lnTo>
                  <a:pt x="117992" y="67032"/>
                </a:lnTo>
                <a:lnTo>
                  <a:pt x="118477" y="66635"/>
                </a:lnTo>
                <a:lnTo>
                  <a:pt x="118919" y="66193"/>
                </a:lnTo>
                <a:lnTo>
                  <a:pt x="119802" y="65310"/>
                </a:lnTo>
                <a:lnTo>
                  <a:pt x="120553" y="64383"/>
                </a:lnTo>
                <a:lnTo>
                  <a:pt x="120553" y="68710"/>
                </a:lnTo>
                <a:lnTo>
                  <a:pt x="129208" y="68710"/>
                </a:lnTo>
                <a:lnTo>
                  <a:pt x="129208" y="38197"/>
                </a:lnTo>
                <a:lnTo>
                  <a:pt x="120553" y="38197"/>
                </a:lnTo>
                <a:lnTo>
                  <a:pt x="120553" y="55198"/>
                </a:lnTo>
                <a:lnTo>
                  <a:pt x="120553" y="55949"/>
                </a:lnTo>
                <a:lnTo>
                  <a:pt x="120465" y="56655"/>
                </a:lnTo>
                <a:lnTo>
                  <a:pt x="120332" y="57273"/>
                </a:lnTo>
                <a:lnTo>
                  <a:pt x="120200" y="57891"/>
                </a:lnTo>
                <a:lnTo>
                  <a:pt x="119979" y="58466"/>
                </a:lnTo>
                <a:lnTo>
                  <a:pt x="119714" y="58951"/>
                </a:lnTo>
                <a:lnTo>
                  <a:pt x="119449" y="59437"/>
                </a:lnTo>
                <a:lnTo>
                  <a:pt x="119096" y="59834"/>
                </a:lnTo>
                <a:lnTo>
                  <a:pt x="118742" y="60188"/>
                </a:lnTo>
                <a:lnTo>
                  <a:pt x="118301" y="60541"/>
                </a:lnTo>
                <a:lnTo>
                  <a:pt x="117859" y="60806"/>
                </a:lnTo>
                <a:lnTo>
                  <a:pt x="117373" y="61027"/>
                </a:lnTo>
                <a:lnTo>
                  <a:pt x="116888" y="61203"/>
                </a:lnTo>
                <a:lnTo>
                  <a:pt x="116314" y="61292"/>
                </a:lnTo>
                <a:lnTo>
                  <a:pt x="115740" y="61380"/>
                </a:lnTo>
                <a:lnTo>
                  <a:pt x="115166" y="61424"/>
                </a:lnTo>
                <a:lnTo>
                  <a:pt x="114547" y="61380"/>
                </a:lnTo>
                <a:lnTo>
                  <a:pt x="113973" y="61292"/>
                </a:lnTo>
                <a:lnTo>
                  <a:pt x="113443" y="61203"/>
                </a:lnTo>
                <a:lnTo>
                  <a:pt x="112958" y="61027"/>
                </a:lnTo>
                <a:lnTo>
                  <a:pt x="112472" y="60806"/>
                </a:lnTo>
                <a:lnTo>
                  <a:pt x="112030" y="60541"/>
                </a:lnTo>
                <a:lnTo>
                  <a:pt x="111633" y="60188"/>
                </a:lnTo>
                <a:lnTo>
                  <a:pt x="111280" y="59834"/>
                </a:lnTo>
                <a:lnTo>
                  <a:pt x="110970" y="59437"/>
                </a:lnTo>
                <a:lnTo>
                  <a:pt x="110705" y="58951"/>
                </a:lnTo>
                <a:lnTo>
                  <a:pt x="110485" y="58466"/>
                </a:lnTo>
                <a:lnTo>
                  <a:pt x="110264" y="57891"/>
                </a:lnTo>
                <a:lnTo>
                  <a:pt x="110131" y="57273"/>
                </a:lnTo>
                <a:lnTo>
                  <a:pt x="109999" y="56655"/>
                </a:lnTo>
                <a:lnTo>
                  <a:pt x="109955" y="55949"/>
                </a:lnTo>
                <a:lnTo>
                  <a:pt x="109911" y="55198"/>
                </a:lnTo>
                <a:lnTo>
                  <a:pt x="109911" y="38197"/>
                </a:lnTo>
                <a:close/>
                <a:moveTo>
                  <a:pt x="14793" y="28261"/>
                </a:moveTo>
                <a:lnTo>
                  <a:pt x="14042" y="28305"/>
                </a:lnTo>
                <a:lnTo>
                  <a:pt x="13292" y="28394"/>
                </a:lnTo>
                <a:lnTo>
                  <a:pt x="12585" y="28482"/>
                </a:lnTo>
                <a:lnTo>
                  <a:pt x="11923" y="28615"/>
                </a:lnTo>
                <a:lnTo>
                  <a:pt x="11216" y="28747"/>
                </a:lnTo>
                <a:lnTo>
                  <a:pt x="10554" y="28924"/>
                </a:lnTo>
                <a:lnTo>
                  <a:pt x="9936" y="29144"/>
                </a:lnTo>
                <a:lnTo>
                  <a:pt x="9317" y="29365"/>
                </a:lnTo>
                <a:lnTo>
                  <a:pt x="8699" y="29586"/>
                </a:lnTo>
                <a:lnTo>
                  <a:pt x="8125" y="29851"/>
                </a:lnTo>
                <a:lnTo>
                  <a:pt x="7551" y="30160"/>
                </a:lnTo>
                <a:lnTo>
                  <a:pt x="7021" y="30469"/>
                </a:lnTo>
                <a:lnTo>
                  <a:pt x="6491" y="30822"/>
                </a:lnTo>
                <a:lnTo>
                  <a:pt x="5961" y="31176"/>
                </a:lnTo>
                <a:lnTo>
                  <a:pt x="5520" y="31573"/>
                </a:lnTo>
                <a:lnTo>
                  <a:pt x="5078" y="31971"/>
                </a:lnTo>
                <a:lnTo>
                  <a:pt x="4637" y="32412"/>
                </a:lnTo>
                <a:lnTo>
                  <a:pt x="4239" y="32854"/>
                </a:lnTo>
                <a:lnTo>
                  <a:pt x="3842" y="33295"/>
                </a:lnTo>
                <a:lnTo>
                  <a:pt x="3489" y="33781"/>
                </a:lnTo>
                <a:lnTo>
                  <a:pt x="3179" y="34311"/>
                </a:lnTo>
                <a:lnTo>
                  <a:pt x="2870" y="34797"/>
                </a:lnTo>
                <a:lnTo>
                  <a:pt x="2605" y="35371"/>
                </a:lnTo>
                <a:lnTo>
                  <a:pt x="2385" y="35901"/>
                </a:lnTo>
                <a:lnTo>
                  <a:pt x="2164" y="36475"/>
                </a:lnTo>
                <a:lnTo>
                  <a:pt x="1987" y="37093"/>
                </a:lnTo>
                <a:lnTo>
                  <a:pt x="1855" y="37711"/>
                </a:lnTo>
                <a:lnTo>
                  <a:pt x="1722" y="38329"/>
                </a:lnTo>
                <a:lnTo>
                  <a:pt x="1634" y="38948"/>
                </a:lnTo>
                <a:lnTo>
                  <a:pt x="1590" y="39610"/>
                </a:lnTo>
                <a:lnTo>
                  <a:pt x="1590" y="40272"/>
                </a:lnTo>
                <a:lnTo>
                  <a:pt x="1590" y="40405"/>
                </a:lnTo>
                <a:lnTo>
                  <a:pt x="1590" y="41111"/>
                </a:lnTo>
                <a:lnTo>
                  <a:pt x="1634" y="41818"/>
                </a:lnTo>
                <a:lnTo>
                  <a:pt x="1722" y="42480"/>
                </a:lnTo>
                <a:lnTo>
                  <a:pt x="1811" y="43098"/>
                </a:lnTo>
                <a:lnTo>
                  <a:pt x="1943" y="43717"/>
                </a:lnTo>
                <a:lnTo>
                  <a:pt x="2120" y="44291"/>
                </a:lnTo>
                <a:lnTo>
                  <a:pt x="2296" y="44821"/>
                </a:lnTo>
                <a:lnTo>
                  <a:pt x="2517" y="45351"/>
                </a:lnTo>
                <a:lnTo>
                  <a:pt x="2782" y="45836"/>
                </a:lnTo>
                <a:lnTo>
                  <a:pt x="3047" y="46322"/>
                </a:lnTo>
                <a:lnTo>
                  <a:pt x="3312" y="46764"/>
                </a:lnTo>
                <a:lnTo>
                  <a:pt x="3665" y="47205"/>
                </a:lnTo>
                <a:lnTo>
                  <a:pt x="3974" y="47603"/>
                </a:lnTo>
                <a:lnTo>
                  <a:pt x="4372" y="47956"/>
                </a:lnTo>
                <a:lnTo>
                  <a:pt x="4769" y="48353"/>
                </a:lnTo>
                <a:lnTo>
                  <a:pt x="5167" y="48707"/>
                </a:lnTo>
                <a:lnTo>
                  <a:pt x="5608" y="49016"/>
                </a:lnTo>
                <a:lnTo>
                  <a:pt x="6094" y="49325"/>
                </a:lnTo>
                <a:lnTo>
                  <a:pt x="7110" y="49899"/>
                </a:lnTo>
                <a:lnTo>
                  <a:pt x="8169" y="50429"/>
                </a:lnTo>
                <a:lnTo>
                  <a:pt x="9362" y="50914"/>
                </a:lnTo>
                <a:lnTo>
                  <a:pt x="10598" y="51356"/>
                </a:lnTo>
                <a:lnTo>
                  <a:pt x="11923" y="51798"/>
                </a:lnTo>
                <a:lnTo>
                  <a:pt x="13336" y="52195"/>
                </a:lnTo>
                <a:lnTo>
                  <a:pt x="14793" y="52593"/>
                </a:lnTo>
                <a:lnTo>
                  <a:pt x="17045" y="53211"/>
                </a:lnTo>
                <a:lnTo>
                  <a:pt x="18017" y="53476"/>
                </a:lnTo>
                <a:lnTo>
                  <a:pt x="18856" y="53785"/>
                </a:lnTo>
                <a:lnTo>
                  <a:pt x="19606" y="54050"/>
                </a:lnTo>
                <a:lnTo>
                  <a:pt x="20269" y="54359"/>
                </a:lnTo>
                <a:lnTo>
                  <a:pt x="20843" y="54624"/>
                </a:lnTo>
                <a:lnTo>
                  <a:pt x="21329" y="54933"/>
                </a:lnTo>
                <a:lnTo>
                  <a:pt x="21726" y="55198"/>
                </a:lnTo>
                <a:lnTo>
                  <a:pt x="22035" y="55507"/>
                </a:lnTo>
                <a:lnTo>
                  <a:pt x="22300" y="55816"/>
                </a:lnTo>
                <a:lnTo>
                  <a:pt x="22521" y="56169"/>
                </a:lnTo>
                <a:lnTo>
                  <a:pt x="22653" y="56523"/>
                </a:lnTo>
                <a:lnTo>
                  <a:pt x="22742" y="56876"/>
                </a:lnTo>
                <a:lnTo>
                  <a:pt x="22830" y="57229"/>
                </a:lnTo>
                <a:lnTo>
                  <a:pt x="22830" y="57627"/>
                </a:lnTo>
                <a:lnTo>
                  <a:pt x="22830" y="57759"/>
                </a:lnTo>
                <a:lnTo>
                  <a:pt x="22786" y="58201"/>
                </a:lnTo>
                <a:lnTo>
                  <a:pt x="22742" y="58598"/>
                </a:lnTo>
                <a:lnTo>
                  <a:pt x="22609" y="58995"/>
                </a:lnTo>
                <a:lnTo>
                  <a:pt x="22433" y="59349"/>
                </a:lnTo>
                <a:lnTo>
                  <a:pt x="22212" y="59658"/>
                </a:lnTo>
                <a:lnTo>
                  <a:pt x="21947" y="59967"/>
                </a:lnTo>
                <a:lnTo>
                  <a:pt x="21638" y="60276"/>
                </a:lnTo>
                <a:lnTo>
                  <a:pt x="21284" y="60497"/>
                </a:lnTo>
                <a:lnTo>
                  <a:pt x="20887" y="60762"/>
                </a:lnTo>
                <a:lnTo>
                  <a:pt x="20490" y="60938"/>
                </a:lnTo>
                <a:lnTo>
                  <a:pt x="20004" y="61115"/>
                </a:lnTo>
                <a:lnTo>
                  <a:pt x="19474" y="61248"/>
                </a:lnTo>
                <a:lnTo>
                  <a:pt x="18944" y="61380"/>
                </a:lnTo>
                <a:lnTo>
                  <a:pt x="18370" y="61468"/>
                </a:lnTo>
                <a:lnTo>
                  <a:pt x="17752" y="61512"/>
                </a:lnTo>
                <a:lnTo>
                  <a:pt x="16250" y="61512"/>
                </a:lnTo>
                <a:lnTo>
                  <a:pt x="15411" y="61424"/>
                </a:lnTo>
                <a:lnTo>
                  <a:pt x="14572" y="61336"/>
                </a:lnTo>
                <a:lnTo>
                  <a:pt x="13777" y="61159"/>
                </a:lnTo>
                <a:lnTo>
                  <a:pt x="13027" y="60983"/>
                </a:lnTo>
                <a:lnTo>
                  <a:pt x="12232" y="60762"/>
                </a:lnTo>
                <a:lnTo>
                  <a:pt x="11481" y="60497"/>
                </a:lnTo>
                <a:lnTo>
                  <a:pt x="10775" y="60232"/>
                </a:lnTo>
                <a:lnTo>
                  <a:pt x="10024" y="59879"/>
                </a:lnTo>
                <a:lnTo>
                  <a:pt x="9317" y="59525"/>
                </a:lnTo>
                <a:lnTo>
                  <a:pt x="8611" y="59128"/>
                </a:lnTo>
                <a:lnTo>
                  <a:pt x="7904" y="58686"/>
                </a:lnTo>
                <a:lnTo>
                  <a:pt x="7198" y="58245"/>
                </a:lnTo>
                <a:lnTo>
                  <a:pt x="6535" y="57759"/>
                </a:lnTo>
                <a:lnTo>
                  <a:pt x="5167" y="56699"/>
                </a:lnTo>
                <a:lnTo>
                  <a:pt x="0" y="62881"/>
                </a:lnTo>
                <a:lnTo>
                  <a:pt x="883" y="63676"/>
                </a:lnTo>
                <a:lnTo>
                  <a:pt x="1855" y="64383"/>
                </a:lnTo>
                <a:lnTo>
                  <a:pt x="2826" y="65045"/>
                </a:lnTo>
                <a:lnTo>
                  <a:pt x="3798" y="65663"/>
                </a:lnTo>
                <a:lnTo>
                  <a:pt x="4813" y="66237"/>
                </a:lnTo>
                <a:lnTo>
                  <a:pt x="5873" y="66767"/>
                </a:lnTo>
                <a:lnTo>
                  <a:pt x="6889" y="67253"/>
                </a:lnTo>
                <a:lnTo>
                  <a:pt x="7993" y="67695"/>
                </a:lnTo>
                <a:lnTo>
                  <a:pt x="9053" y="68048"/>
                </a:lnTo>
                <a:lnTo>
                  <a:pt x="10156" y="68357"/>
                </a:lnTo>
                <a:lnTo>
                  <a:pt x="11260" y="68622"/>
                </a:lnTo>
                <a:lnTo>
                  <a:pt x="12409" y="68887"/>
                </a:lnTo>
                <a:lnTo>
                  <a:pt x="13513" y="69019"/>
                </a:lnTo>
                <a:lnTo>
                  <a:pt x="14661" y="69152"/>
                </a:lnTo>
                <a:lnTo>
                  <a:pt x="15765" y="69240"/>
                </a:lnTo>
                <a:lnTo>
                  <a:pt x="16913" y="69284"/>
                </a:lnTo>
                <a:lnTo>
                  <a:pt x="18502" y="69196"/>
                </a:lnTo>
                <a:lnTo>
                  <a:pt x="19253" y="69152"/>
                </a:lnTo>
                <a:lnTo>
                  <a:pt x="20004" y="69064"/>
                </a:lnTo>
                <a:lnTo>
                  <a:pt x="20755" y="68931"/>
                </a:lnTo>
                <a:lnTo>
                  <a:pt x="21461" y="68799"/>
                </a:lnTo>
                <a:lnTo>
                  <a:pt x="22123" y="68622"/>
                </a:lnTo>
                <a:lnTo>
                  <a:pt x="22830" y="68445"/>
                </a:lnTo>
                <a:lnTo>
                  <a:pt x="23492" y="68225"/>
                </a:lnTo>
                <a:lnTo>
                  <a:pt x="24111" y="68004"/>
                </a:lnTo>
                <a:lnTo>
                  <a:pt x="24729" y="67739"/>
                </a:lnTo>
                <a:lnTo>
                  <a:pt x="25303" y="67430"/>
                </a:lnTo>
                <a:lnTo>
                  <a:pt x="25877" y="67121"/>
                </a:lnTo>
                <a:lnTo>
                  <a:pt x="26407" y="66811"/>
                </a:lnTo>
                <a:lnTo>
                  <a:pt x="26937" y="66414"/>
                </a:lnTo>
                <a:lnTo>
                  <a:pt x="27422" y="66061"/>
                </a:lnTo>
                <a:lnTo>
                  <a:pt x="27908" y="65663"/>
                </a:lnTo>
                <a:lnTo>
                  <a:pt x="28350" y="65222"/>
                </a:lnTo>
                <a:lnTo>
                  <a:pt x="28791" y="64780"/>
                </a:lnTo>
                <a:lnTo>
                  <a:pt x="29189" y="64294"/>
                </a:lnTo>
                <a:lnTo>
                  <a:pt x="29542" y="63809"/>
                </a:lnTo>
                <a:lnTo>
                  <a:pt x="29895" y="63279"/>
                </a:lnTo>
                <a:lnTo>
                  <a:pt x="30160" y="62749"/>
                </a:lnTo>
                <a:lnTo>
                  <a:pt x="30469" y="62175"/>
                </a:lnTo>
                <a:lnTo>
                  <a:pt x="30690" y="61601"/>
                </a:lnTo>
                <a:lnTo>
                  <a:pt x="30911" y="60983"/>
                </a:lnTo>
                <a:lnTo>
                  <a:pt x="31088" y="60364"/>
                </a:lnTo>
                <a:lnTo>
                  <a:pt x="31264" y="59702"/>
                </a:lnTo>
                <a:lnTo>
                  <a:pt x="31397" y="59040"/>
                </a:lnTo>
                <a:lnTo>
                  <a:pt x="31485" y="58333"/>
                </a:lnTo>
                <a:lnTo>
                  <a:pt x="31529" y="57627"/>
                </a:lnTo>
                <a:lnTo>
                  <a:pt x="31529" y="56920"/>
                </a:lnTo>
                <a:lnTo>
                  <a:pt x="31529" y="56788"/>
                </a:lnTo>
                <a:lnTo>
                  <a:pt x="31529" y="56169"/>
                </a:lnTo>
                <a:lnTo>
                  <a:pt x="31485" y="55551"/>
                </a:lnTo>
                <a:lnTo>
                  <a:pt x="31397" y="54933"/>
                </a:lnTo>
                <a:lnTo>
                  <a:pt x="31308" y="54359"/>
                </a:lnTo>
                <a:lnTo>
                  <a:pt x="31220" y="53829"/>
                </a:lnTo>
                <a:lnTo>
                  <a:pt x="31043" y="53299"/>
                </a:lnTo>
                <a:lnTo>
                  <a:pt x="30911" y="52769"/>
                </a:lnTo>
                <a:lnTo>
                  <a:pt x="30690" y="52283"/>
                </a:lnTo>
                <a:lnTo>
                  <a:pt x="30469" y="51798"/>
                </a:lnTo>
                <a:lnTo>
                  <a:pt x="30249" y="51356"/>
                </a:lnTo>
                <a:lnTo>
                  <a:pt x="29984" y="50914"/>
                </a:lnTo>
                <a:lnTo>
                  <a:pt x="29675" y="50517"/>
                </a:lnTo>
                <a:lnTo>
                  <a:pt x="29365" y="50120"/>
                </a:lnTo>
                <a:lnTo>
                  <a:pt x="29012" y="49722"/>
                </a:lnTo>
                <a:lnTo>
                  <a:pt x="28659" y="49369"/>
                </a:lnTo>
                <a:lnTo>
                  <a:pt x="28261" y="49016"/>
                </a:lnTo>
                <a:lnTo>
                  <a:pt x="27378" y="48309"/>
                </a:lnTo>
                <a:lnTo>
                  <a:pt x="26451" y="47735"/>
                </a:lnTo>
                <a:lnTo>
                  <a:pt x="25391" y="47161"/>
                </a:lnTo>
                <a:lnTo>
                  <a:pt x="24287" y="46631"/>
                </a:lnTo>
                <a:lnTo>
                  <a:pt x="23051" y="46145"/>
                </a:lnTo>
                <a:lnTo>
                  <a:pt x="21770" y="45660"/>
                </a:lnTo>
                <a:lnTo>
                  <a:pt x="20357" y="45262"/>
                </a:lnTo>
                <a:lnTo>
                  <a:pt x="18900" y="44821"/>
                </a:lnTo>
                <a:lnTo>
                  <a:pt x="16559" y="44202"/>
                </a:lnTo>
                <a:lnTo>
                  <a:pt x="14661" y="43628"/>
                </a:lnTo>
                <a:lnTo>
                  <a:pt x="13866" y="43363"/>
                </a:lnTo>
                <a:lnTo>
                  <a:pt x="13159" y="43098"/>
                </a:lnTo>
                <a:lnTo>
                  <a:pt x="12541" y="42834"/>
                </a:lnTo>
                <a:lnTo>
                  <a:pt x="12011" y="42524"/>
                </a:lnTo>
                <a:lnTo>
                  <a:pt x="11570" y="42259"/>
                </a:lnTo>
                <a:lnTo>
                  <a:pt x="11216" y="41950"/>
                </a:lnTo>
                <a:lnTo>
                  <a:pt x="10907" y="41597"/>
                </a:lnTo>
                <a:lnTo>
                  <a:pt x="10686" y="41288"/>
                </a:lnTo>
                <a:lnTo>
                  <a:pt x="10510" y="40891"/>
                </a:lnTo>
                <a:lnTo>
                  <a:pt x="10377" y="40493"/>
                </a:lnTo>
                <a:lnTo>
                  <a:pt x="10333" y="40052"/>
                </a:lnTo>
                <a:lnTo>
                  <a:pt x="10289" y="39610"/>
                </a:lnTo>
                <a:lnTo>
                  <a:pt x="10289" y="39477"/>
                </a:lnTo>
                <a:lnTo>
                  <a:pt x="10333" y="39124"/>
                </a:lnTo>
                <a:lnTo>
                  <a:pt x="10377" y="38771"/>
                </a:lnTo>
                <a:lnTo>
                  <a:pt x="10466" y="38462"/>
                </a:lnTo>
                <a:lnTo>
                  <a:pt x="10642" y="38109"/>
                </a:lnTo>
                <a:lnTo>
                  <a:pt x="10819" y="37799"/>
                </a:lnTo>
                <a:lnTo>
                  <a:pt x="11040" y="37535"/>
                </a:lnTo>
                <a:lnTo>
                  <a:pt x="11305" y="37270"/>
                </a:lnTo>
                <a:lnTo>
                  <a:pt x="11614" y="37005"/>
                </a:lnTo>
                <a:lnTo>
                  <a:pt x="11923" y="36784"/>
                </a:lnTo>
                <a:lnTo>
                  <a:pt x="12320" y="36607"/>
                </a:lnTo>
                <a:lnTo>
                  <a:pt x="12762" y="36431"/>
                </a:lnTo>
                <a:lnTo>
                  <a:pt x="13203" y="36298"/>
                </a:lnTo>
                <a:lnTo>
                  <a:pt x="13689" y="36166"/>
                </a:lnTo>
                <a:lnTo>
                  <a:pt x="14219" y="36077"/>
                </a:lnTo>
                <a:lnTo>
                  <a:pt x="14793" y="36033"/>
                </a:lnTo>
                <a:lnTo>
                  <a:pt x="16074" y="36033"/>
                </a:lnTo>
                <a:lnTo>
                  <a:pt x="16692" y="36077"/>
                </a:lnTo>
                <a:lnTo>
                  <a:pt x="17310" y="36166"/>
                </a:lnTo>
                <a:lnTo>
                  <a:pt x="17973" y="36298"/>
                </a:lnTo>
                <a:lnTo>
                  <a:pt x="18591" y="36431"/>
                </a:lnTo>
                <a:lnTo>
                  <a:pt x="19253" y="36607"/>
                </a:lnTo>
                <a:lnTo>
                  <a:pt x="19871" y="36828"/>
                </a:lnTo>
                <a:lnTo>
                  <a:pt x="20534" y="37049"/>
                </a:lnTo>
                <a:lnTo>
                  <a:pt x="21858" y="37623"/>
                </a:lnTo>
                <a:lnTo>
                  <a:pt x="23139" y="38285"/>
                </a:lnTo>
                <a:lnTo>
                  <a:pt x="24464" y="39080"/>
                </a:lnTo>
                <a:lnTo>
                  <a:pt x="25789" y="39919"/>
                </a:lnTo>
                <a:lnTo>
                  <a:pt x="30337" y="33339"/>
                </a:lnTo>
                <a:lnTo>
                  <a:pt x="29586" y="32765"/>
                </a:lnTo>
                <a:lnTo>
                  <a:pt x="28791" y="32191"/>
                </a:lnTo>
                <a:lnTo>
                  <a:pt x="27952" y="31661"/>
                </a:lnTo>
                <a:lnTo>
                  <a:pt x="27158" y="31176"/>
                </a:lnTo>
                <a:lnTo>
                  <a:pt x="26274" y="30734"/>
                </a:lnTo>
                <a:lnTo>
                  <a:pt x="25391" y="30293"/>
                </a:lnTo>
                <a:lnTo>
                  <a:pt x="24508" y="29939"/>
                </a:lnTo>
                <a:lnTo>
                  <a:pt x="23581" y="29586"/>
                </a:lnTo>
                <a:lnTo>
                  <a:pt x="22653" y="29277"/>
                </a:lnTo>
                <a:lnTo>
                  <a:pt x="21726" y="29012"/>
                </a:lnTo>
                <a:lnTo>
                  <a:pt x="20710" y="28791"/>
                </a:lnTo>
                <a:lnTo>
                  <a:pt x="19739" y="28615"/>
                </a:lnTo>
                <a:lnTo>
                  <a:pt x="18723" y="28438"/>
                </a:lnTo>
                <a:lnTo>
                  <a:pt x="17663" y="28350"/>
                </a:lnTo>
                <a:lnTo>
                  <a:pt x="16604" y="28305"/>
                </a:lnTo>
                <a:lnTo>
                  <a:pt x="15544" y="28261"/>
                </a:lnTo>
                <a:close/>
                <a:moveTo>
                  <a:pt x="166566" y="37711"/>
                </a:moveTo>
                <a:lnTo>
                  <a:pt x="165462" y="37755"/>
                </a:lnTo>
                <a:lnTo>
                  <a:pt x="164358" y="37888"/>
                </a:lnTo>
                <a:lnTo>
                  <a:pt x="163254" y="38064"/>
                </a:lnTo>
                <a:lnTo>
                  <a:pt x="162239" y="38374"/>
                </a:lnTo>
                <a:lnTo>
                  <a:pt x="161267" y="38727"/>
                </a:lnTo>
                <a:lnTo>
                  <a:pt x="160340" y="39124"/>
                </a:lnTo>
                <a:lnTo>
                  <a:pt x="159501" y="39654"/>
                </a:lnTo>
                <a:lnTo>
                  <a:pt x="158706" y="40228"/>
                </a:lnTo>
                <a:lnTo>
                  <a:pt x="157955" y="40891"/>
                </a:lnTo>
                <a:lnTo>
                  <a:pt x="157646" y="41244"/>
                </a:lnTo>
                <a:lnTo>
                  <a:pt x="157337" y="41597"/>
                </a:lnTo>
                <a:lnTo>
                  <a:pt x="157028" y="41995"/>
                </a:lnTo>
                <a:lnTo>
                  <a:pt x="156763" y="42392"/>
                </a:lnTo>
                <a:lnTo>
                  <a:pt x="156542" y="42834"/>
                </a:lnTo>
                <a:lnTo>
                  <a:pt x="156321" y="43275"/>
                </a:lnTo>
                <a:lnTo>
                  <a:pt x="156100" y="43717"/>
                </a:lnTo>
                <a:lnTo>
                  <a:pt x="155924" y="44202"/>
                </a:lnTo>
                <a:lnTo>
                  <a:pt x="155791" y="44688"/>
                </a:lnTo>
                <a:lnTo>
                  <a:pt x="155659" y="45218"/>
                </a:lnTo>
                <a:lnTo>
                  <a:pt x="155571" y="45748"/>
                </a:lnTo>
                <a:lnTo>
                  <a:pt x="155482" y="46278"/>
                </a:lnTo>
                <a:lnTo>
                  <a:pt x="155438" y="46808"/>
                </a:lnTo>
                <a:lnTo>
                  <a:pt x="155438" y="47382"/>
                </a:lnTo>
                <a:lnTo>
                  <a:pt x="155438" y="47514"/>
                </a:lnTo>
                <a:lnTo>
                  <a:pt x="155438" y="48044"/>
                </a:lnTo>
                <a:lnTo>
                  <a:pt x="155482" y="48574"/>
                </a:lnTo>
                <a:lnTo>
                  <a:pt x="155526" y="49060"/>
                </a:lnTo>
                <a:lnTo>
                  <a:pt x="155659" y="49546"/>
                </a:lnTo>
                <a:lnTo>
                  <a:pt x="155747" y="50031"/>
                </a:lnTo>
                <a:lnTo>
                  <a:pt x="155880" y="50429"/>
                </a:lnTo>
                <a:lnTo>
                  <a:pt x="156056" y="50870"/>
                </a:lnTo>
                <a:lnTo>
                  <a:pt x="156233" y="51268"/>
                </a:lnTo>
                <a:lnTo>
                  <a:pt x="156675" y="52018"/>
                </a:lnTo>
                <a:lnTo>
                  <a:pt x="157160" y="52681"/>
                </a:lnTo>
                <a:lnTo>
                  <a:pt x="157734" y="53299"/>
                </a:lnTo>
                <a:lnTo>
                  <a:pt x="158397" y="53829"/>
                </a:lnTo>
                <a:lnTo>
                  <a:pt x="159059" y="54359"/>
                </a:lnTo>
                <a:lnTo>
                  <a:pt x="159766" y="54800"/>
                </a:lnTo>
                <a:lnTo>
                  <a:pt x="160516" y="55198"/>
                </a:lnTo>
                <a:lnTo>
                  <a:pt x="161311" y="55551"/>
                </a:lnTo>
                <a:lnTo>
                  <a:pt x="162106" y="55860"/>
                </a:lnTo>
                <a:lnTo>
                  <a:pt x="162901" y="56169"/>
                </a:lnTo>
                <a:lnTo>
                  <a:pt x="164535" y="56699"/>
                </a:lnTo>
                <a:lnTo>
                  <a:pt x="166919" y="57406"/>
                </a:lnTo>
                <a:lnTo>
                  <a:pt x="168023" y="57759"/>
                </a:lnTo>
                <a:lnTo>
                  <a:pt x="168951" y="58112"/>
                </a:lnTo>
                <a:lnTo>
                  <a:pt x="169348" y="58333"/>
                </a:lnTo>
                <a:lnTo>
                  <a:pt x="169745" y="58554"/>
                </a:lnTo>
                <a:lnTo>
                  <a:pt x="170055" y="58775"/>
                </a:lnTo>
                <a:lnTo>
                  <a:pt x="170320" y="58995"/>
                </a:lnTo>
                <a:lnTo>
                  <a:pt x="170540" y="59260"/>
                </a:lnTo>
                <a:lnTo>
                  <a:pt x="170717" y="59570"/>
                </a:lnTo>
                <a:lnTo>
                  <a:pt x="170805" y="59879"/>
                </a:lnTo>
                <a:lnTo>
                  <a:pt x="170849" y="60232"/>
                </a:lnTo>
                <a:lnTo>
                  <a:pt x="170849" y="60320"/>
                </a:lnTo>
                <a:lnTo>
                  <a:pt x="170849" y="60585"/>
                </a:lnTo>
                <a:lnTo>
                  <a:pt x="170805" y="60806"/>
                </a:lnTo>
                <a:lnTo>
                  <a:pt x="170717" y="61027"/>
                </a:lnTo>
                <a:lnTo>
                  <a:pt x="170629" y="61248"/>
                </a:lnTo>
                <a:lnTo>
                  <a:pt x="170496" y="61468"/>
                </a:lnTo>
                <a:lnTo>
                  <a:pt x="170364" y="61645"/>
                </a:lnTo>
                <a:lnTo>
                  <a:pt x="170187" y="61822"/>
                </a:lnTo>
                <a:lnTo>
                  <a:pt x="169966" y="61954"/>
                </a:lnTo>
                <a:lnTo>
                  <a:pt x="169745" y="62131"/>
                </a:lnTo>
                <a:lnTo>
                  <a:pt x="169481" y="62263"/>
                </a:lnTo>
                <a:lnTo>
                  <a:pt x="169171" y="62351"/>
                </a:lnTo>
                <a:lnTo>
                  <a:pt x="168818" y="62440"/>
                </a:lnTo>
                <a:lnTo>
                  <a:pt x="168067" y="62572"/>
                </a:lnTo>
                <a:lnTo>
                  <a:pt x="167228" y="62616"/>
                </a:lnTo>
                <a:lnTo>
                  <a:pt x="166654" y="62572"/>
                </a:lnTo>
                <a:lnTo>
                  <a:pt x="166124" y="62528"/>
                </a:lnTo>
                <a:lnTo>
                  <a:pt x="165550" y="62484"/>
                </a:lnTo>
                <a:lnTo>
                  <a:pt x="164976" y="62351"/>
                </a:lnTo>
                <a:lnTo>
                  <a:pt x="163784" y="62087"/>
                </a:lnTo>
                <a:lnTo>
                  <a:pt x="162548" y="61689"/>
                </a:lnTo>
                <a:lnTo>
                  <a:pt x="161311" y="61159"/>
                </a:lnTo>
                <a:lnTo>
                  <a:pt x="160075" y="60541"/>
                </a:lnTo>
                <a:lnTo>
                  <a:pt x="158838" y="59790"/>
                </a:lnTo>
                <a:lnTo>
                  <a:pt x="157602" y="58951"/>
                </a:lnTo>
                <a:lnTo>
                  <a:pt x="153893" y="64648"/>
                </a:lnTo>
                <a:lnTo>
                  <a:pt x="154643" y="65222"/>
                </a:lnTo>
                <a:lnTo>
                  <a:pt x="155438" y="65752"/>
                </a:lnTo>
                <a:lnTo>
                  <a:pt x="156233" y="66282"/>
                </a:lnTo>
                <a:lnTo>
                  <a:pt x="157028" y="66723"/>
                </a:lnTo>
                <a:lnTo>
                  <a:pt x="157867" y="67121"/>
                </a:lnTo>
                <a:lnTo>
                  <a:pt x="158662" y="67518"/>
                </a:lnTo>
                <a:lnTo>
                  <a:pt x="159501" y="67871"/>
                </a:lnTo>
                <a:lnTo>
                  <a:pt x="160340" y="68136"/>
                </a:lnTo>
                <a:lnTo>
                  <a:pt x="161179" y="68401"/>
                </a:lnTo>
                <a:lnTo>
                  <a:pt x="162018" y="68666"/>
                </a:lnTo>
                <a:lnTo>
                  <a:pt x="162857" y="68843"/>
                </a:lnTo>
                <a:lnTo>
                  <a:pt x="163696" y="68975"/>
                </a:lnTo>
                <a:lnTo>
                  <a:pt x="164535" y="69108"/>
                </a:lnTo>
                <a:lnTo>
                  <a:pt x="165374" y="69196"/>
                </a:lnTo>
                <a:lnTo>
                  <a:pt x="166169" y="69240"/>
                </a:lnTo>
                <a:lnTo>
                  <a:pt x="166963" y="69284"/>
                </a:lnTo>
                <a:lnTo>
                  <a:pt x="168200" y="69240"/>
                </a:lnTo>
                <a:lnTo>
                  <a:pt x="169392" y="69108"/>
                </a:lnTo>
                <a:lnTo>
                  <a:pt x="170496" y="68931"/>
                </a:lnTo>
                <a:lnTo>
                  <a:pt x="171600" y="68666"/>
                </a:lnTo>
                <a:lnTo>
                  <a:pt x="172616" y="68357"/>
                </a:lnTo>
                <a:lnTo>
                  <a:pt x="173587" y="67915"/>
                </a:lnTo>
                <a:lnTo>
                  <a:pt x="174470" y="67430"/>
                </a:lnTo>
                <a:lnTo>
                  <a:pt x="174912" y="67165"/>
                </a:lnTo>
                <a:lnTo>
                  <a:pt x="175309" y="66900"/>
                </a:lnTo>
                <a:lnTo>
                  <a:pt x="175663" y="66547"/>
                </a:lnTo>
                <a:lnTo>
                  <a:pt x="176060" y="66237"/>
                </a:lnTo>
                <a:lnTo>
                  <a:pt x="176369" y="65884"/>
                </a:lnTo>
                <a:lnTo>
                  <a:pt x="176723" y="65487"/>
                </a:lnTo>
                <a:lnTo>
                  <a:pt x="176987" y="65133"/>
                </a:lnTo>
                <a:lnTo>
                  <a:pt x="177297" y="64692"/>
                </a:lnTo>
                <a:lnTo>
                  <a:pt x="177517" y="64250"/>
                </a:lnTo>
                <a:lnTo>
                  <a:pt x="177738" y="63809"/>
                </a:lnTo>
                <a:lnTo>
                  <a:pt x="177959" y="63323"/>
                </a:lnTo>
                <a:lnTo>
                  <a:pt x="178136" y="62837"/>
                </a:lnTo>
                <a:lnTo>
                  <a:pt x="178312" y="62307"/>
                </a:lnTo>
                <a:lnTo>
                  <a:pt x="178445" y="61777"/>
                </a:lnTo>
                <a:lnTo>
                  <a:pt x="178533" y="61203"/>
                </a:lnTo>
                <a:lnTo>
                  <a:pt x="178577" y="60629"/>
                </a:lnTo>
                <a:lnTo>
                  <a:pt x="178621" y="60055"/>
                </a:lnTo>
                <a:lnTo>
                  <a:pt x="178666" y="59393"/>
                </a:lnTo>
                <a:lnTo>
                  <a:pt x="178666" y="59305"/>
                </a:lnTo>
                <a:lnTo>
                  <a:pt x="178621" y="58775"/>
                </a:lnTo>
                <a:lnTo>
                  <a:pt x="178577" y="58289"/>
                </a:lnTo>
                <a:lnTo>
                  <a:pt x="178533" y="57803"/>
                </a:lnTo>
                <a:lnTo>
                  <a:pt x="178445" y="57362"/>
                </a:lnTo>
                <a:lnTo>
                  <a:pt x="178312" y="56920"/>
                </a:lnTo>
                <a:lnTo>
                  <a:pt x="178180" y="56523"/>
                </a:lnTo>
                <a:lnTo>
                  <a:pt x="178003" y="56125"/>
                </a:lnTo>
                <a:lnTo>
                  <a:pt x="177827" y="55728"/>
                </a:lnTo>
                <a:lnTo>
                  <a:pt x="177385" y="55021"/>
                </a:lnTo>
                <a:lnTo>
                  <a:pt x="176855" y="54359"/>
                </a:lnTo>
                <a:lnTo>
                  <a:pt x="176281" y="53741"/>
                </a:lnTo>
                <a:lnTo>
                  <a:pt x="175663" y="53211"/>
                </a:lnTo>
                <a:lnTo>
                  <a:pt x="174956" y="52725"/>
                </a:lnTo>
                <a:lnTo>
                  <a:pt x="174206" y="52283"/>
                </a:lnTo>
                <a:lnTo>
                  <a:pt x="173455" y="51842"/>
                </a:lnTo>
                <a:lnTo>
                  <a:pt x="172660" y="51489"/>
                </a:lnTo>
                <a:lnTo>
                  <a:pt x="171865" y="51135"/>
                </a:lnTo>
                <a:lnTo>
                  <a:pt x="171070" y="50826"/>
                </a:lnTo>
                <a:lnTo>
                  <a:pt x="169436" y="50252"/>
                </a:lnTo>
                <a:lnTo>
                  <a:pt x="167052" y="49457"/>
                </a:lnTo>
                <a:lnTo>
                  <a:pt x="166036" y="49060"/>
                </a:lnTo>
                <a:lnTo>
                  <a:pt x="165109" y="48618"/>
                </a:lnTo>
                <a:lnTo>
                  <a:pt x="164667" y="48442"/>
                </a:lnTo>
                <a:lnTo>
                  <a:pt x="164314" y="48221"/>
                </a:lnTo>
                <a:lnTo>
                  <a:pt x="164005" y="47956"/>
                </a:lnTo>
                <a:lnTo>
                  <a:pt x="163740" y="47735"/>
                </a:lnTo>
                <a:lnTo>
                  <a:pt x="163519" y="47470"/>
                </a:lnTo>
                <a:lnTo>
                  <a:pt x="163342" y="47205"/>
                </a:lnTo>
                <a:lnTo>
                  <a:pt x="163254" y="46896"/>
                </a:lnTo>
                <a:lnTo>
                  <a:pt x="163210" y="46587"/>
                </a:lnTo>
                <a:lnTo>
                  <a:pt x="163210" y="46499"/>
                </a:lnTo>
                <a:lnTo>
                  <a:pt x="163254" y="46057"/>
                </a:lnTo>
                <a:lnTo>
                  <a:pt x="163342" y="45836"/>
                </a:lnTo>
                <a:lnTo>
                  <a:pt x="163431" y="45660"/>
                </a:lnTo>
                <a:lnTo>
                  <a:pt x="163519" y="45483"/>
                </a:lnTo>
                <a:lnTo>
                  <a:pt x="163696" y="45306"/>
                </a:lnTo>
                <a:lnTo>
                  <a:pt x="164049" y="44997"/>
                </a:lnTo>
                <a:lnTo>
                  <a:pt x="164491" y="44732"/>
                </a:lnTo>
                <a:lnTo>
                  <a:pt x="165021" y="44556"/>
                </a:lnTo>
                <a:lnTo>
                  <a:pt x="165683" y="44423"/>
                </a:lnTo>
                <a:lnTo>
                  <a:pt x="166434" y="44379"/>
                </a:lnTo>
                <a:lnTo>
                  <a:pt x="167273" y="44423"/>
                </a:lnTo>
                <a:lnTo>
                  <a:pt x="168200" y="44556"/>
                </a:lnTo>
                <a:lnTo>
                  <a:pt x="169216" y="44821"/>
                </a:lnTo>
                <a:lnTo>
                  <a:pt x="170231" y="45130"/>
                </a:lnTo>
                <a:lnTo>
                  <a:pt x="171335" y="45571"/>
                </a:lnTo>
                <a:lnTo>
                  <a:pt x="172439" y="46057"/>
                </a:lnTo>
                <a:lnTo>
                  <a:pt x="173543" y="46587"/>
                </a:lnTo>
                <a:lnTo>
                  <a:pt x="174647" y="47249"/>
                </a:lnTo>
                <a:lnTo>
                  <a:pt x="177959" y="41244"/>
                </a:lnTo>
                <a:lnTo>
                  <a:pt x="177341" y="40846"/>
                </a:lnTo>
                <a:lnTo>
                  <a:pt x="176678" y="40449"/>
                </a:lnTo>
                <a:lnTo>
                  <a:pt x="176016" y="40096"/>
                </a:lnTo>
                <a:lnTo>
                  <a:pt x="175354" y="39742"/>
                </a:lnTo>
                <a:lnTo>
                  <a:pt x="174647" y="39433"/>
                </a:lnTo>
                <a:lnTo>
                  <a:pt x="173941" y="39168"/>
                </a:lnTo>
                <a:lnTo>
                  <a:pt x="173234" y="38903"/>
                </a:lnTo>
                <a:lnTo>
                  <a:pt x="172483" y="38638"/>
                </a:lnTo>
                <a:lnTo>
                  <a:pt x="171777" y="38418"/>
                </a:lnTo>
                <a:lnTo>
                  <a:pt x="171026" y="38241"/>
                </a:lnTo>
                <a:lnTo>
                  <a:pt x="170275" y="38109"/>
                </a:lnTo>
                <a:lnTo>
                  <a:pt x="169525" y="37976"/>
                </a:lnTo>
                <a:lnTo>
                  <a:pt x="168774" y="37844"/>
                </a:lnTo>
                <a:lnTo>
                  <a:pt x="168067" y="37799"/>
                </a:lnTo>
                <a:lnTo>
                  <a:pt x="167317" y="37755"/>
                </a:lnTo>
                <a:lnTo>
                  <a:pt x="166566" y="37711"/>
                </a:lnTo>
                <a:close/>
                <a:moveTo>
                  <a:pt x="49943" y="37623"/>
                </a:moveTo>
                <a:lnTo>
                  <a:pt x="49104" y="37667"/>
                </a:lnTo>
                <a:lnTo>
                  <a:pt x="48265" y="37799"/>
                </a:lnTo>
                <a:lnTo>
                  <a:pt x="47426" y="37932"/>
                </a:lnTo>
                <a:lnTo>
                  <a:pt x="46631" y="38109"/>
                </a:lnTo>
                <a:lnTo>
                  <a:pt x="45881" y="38329"/>
                </a:lnTo>
                <a:lnTo>
                  <a:pt x="45086" y="38594"/>
                </a:lnTo>
                <a:lnTo>
                  <a:pt x="44379" y="38859"/>
                </a:lnTo>
                <a:lnTo>
                  <a:pt x="43673" y="39168"/>
                </a:lnTo>
                <a:lnTo>
                  <a:pt x="42966" y="39522"/>
                </a:lnTo>
                <a:lnTo>
                  <a:pt x="42304" y="39919"/>
                </a:lnTo>
                <a:lnTo>
                  <a:pt x="41642" y="40317"/>
                </a:lnTo>
                <a:lnTo>
                  <a:pt x="41023" y="40758"/>
                </a:lnTo>
                <a:lnTo>
                  <a:pt x="40405" y="41244"/>
                </a:lnTo>
                <a:lnTo>
                  <a:pt x="39831" y="41774"/>
                </a:lnTo>
                <a:lnTo>
                  <a:pt x="39301" y="42259"/>
                </a:lnTo>
                <a:lnTo>
                  <a:pt x="38771" y="42834"/>
                </a:lnTo>
                <a:lnTo>
                  <a:pt x="38285" y="43408"/>
                </a:lnTo>
                <a:lnTo>
                  <a:pt x="37844" y="44026"/>
                </a:lnTo>
                <a:lnTo>
                  <a:pt x="37402" y="44644"/>
                </a:lnTo>
                <a:lnTo>
                  <a:pt x="37005" y="45262"/>
                </a:lnTo>
                <a:lnTo>
                  <a:pt x="36652" y="45925"/>
                </a:lnTo>
                <a:lnTo>
                  <a:pt x="36298" y="46631"/>
                </a:lnTo>
                <a:lnTo>
                  <a:pt x="35989" y="47338"/>
                </a:lnTo>
                <a:lnTo>
                  <a:pt x="35724" y="48044"/>
                </a:lnTo>
                <a:lnTo>
                  <a:pt x="35503" y="48795"/>
                </a:lnTo>
                <a:lnTo>
                  <a:pt x="35283" y="49546"/>
                </a:lnTo>
                <a:lnTo>
                  <a:pt x="35106" y="50296"/>
                </a:lnTo>
                <a:lnTo>
                  <a:pt x="34974" y="51091"/>
                </a:lnTo>
                <a:lnTo>
                  <a:pt x="34885" y="51886"/>
                </a:lnTo>
                <a:lnTo>
                  <a:pt x="34841" y="52681"/>
                </a:lnTo>
                <a:lnTo>
                  <a:pt x="34797" y="53476"/>
                </a:lnTo>
                <a:lnTo>
                  <a:pt x="34797" y="53608"/>
                </a:lnTo>
                <a:lnTo>
                  <a:pt x="34841" y="54403"/>
                </a:lnTo>
                <a:lnTo>
                  <a:pt x="34885" y="55198"/>
                </a:lnTo>
                <a:lnTo>
                  <a:pt x="34974" y="55993"/>
                </a:lnTo>
                <a:lnTo>
                  <a:pt x="35106" y="56788"/>
                </a:lnTo>
                <a:lnTo>
                  <a:pt x="35283" y="57538"/>
                </a:lnTo>
                <a:lnTo>
                  <a:pt x="35503" y="58289"/>
                </a:lnTo>
                <a:lnTo>
                  <a:pt x="35724" y="59040"/>
                </a:lnTo>
                <a:lnTo>
                  <a:pt x="35989" y="59746"/>
                </a:lnTo>
                <a:lnTo>
                  <a:pt x="36298" y="60453"/>
                </a:lnTo>
                <a:lnTo>
                  <a:pt x="36652" y="61115"/>
                </a:lnTo>
                <a:lnTo>
                  <a:pt x="37005" y="61777"/>
                </a:lnTo>
                <a:lnTo>
                  <a:pt x="37402" y="62440"/>
                </a:lnTo>
                <a:lnTo>
                  <a:pt x="37844" y="63058"/>
                </a:lnTo>
                <a:lnTo>
                  <a:pt x="38330" y="63632"/>
                </a:lnTo>
                <a:lnTo>
                  <a:pt x="38815" y="64206"/>
                </a:lnTo>
                <a:lnTo>
                  <a:pt x="39301" y="64780"/>
                </a:lnTo>
                <a:lnTo>
                  <a:pt x="39875" y="65266"/>
                </a:lnTo>
                <a:lnTo>
                  <a:pt x="40405" y="65796"/>
                </a:lnTo>
                <a:lnTo>
                  <a:pt x="41023" y="66237"/>
                </a:lnTo>
                <a:lnTo>
                  <a:pt x="41642" y="66679"/>
                </a:lnTo>
                <a:lnTo>
                  <a:pt x="42260" y="67076"/>
                </a:lnTo>
                <a:lnTo>
                  <a:pt x="42966" y="67474"/>
                </a:lnTo>
                <a:lnTo>
                  <a:pt x="43629" y="67827"/>
                </a:lnTo>
                <a:lnTo>
                  <a:pt x="44335" y="68136"/>
                </a:lnTo>
                <a:lnTo>
                  <a:pt x="45086" y="68401"/>
                </a:lnTo>
                <a:lnTo>
                  <a:pt x="45837" y="68666"/>
                </a:lnTo>
                <a:lnTo>
                  <a:pt x="46587" y="68887"/>
                </a:lnTo>
                <a:lnTo>
                  <a:pt x="47382" y="69064"/>
                </a:lnTo>
                <a:lnTo>
                  <a:pt x="48177" y="69196"/>
                </a:lnTo>
                <a:lnTo>
                  <a:pt x="49016" y="69284"/>
                </a:lnTo>
                <a:lnTo>
                  <a:pt x="49855" y="69373"/>
                </a:lnTo>
                <a:lnTo>
                  <a:pt x="50694" y="69373"/>
                </a:lnTo>
                <a:lnTo>
                  <a:pt x="51798" y="69328"/>
                </a:lnTo>
                <a:lnTo>
                  <a:pt x="52858" y="69284"/>
                </a:lnTo>
                <a:lnTo>
                  <a:pt x="53873" y="69152"/>
                </a:lnTo>
                <a:lnTo>
                  <a:pt x="54801" y="68975"/>
                </a:lnTo>
                <a:lnTo>
                  <a:pt x="55684" y="68754"/>
                </a:lnTo>
                <a:lnTo>
                  <a:pt x="56523" y="68445"/>
                </a:lnTo>
                <a:lnTo>
                  <a:pt x="57362" y="68136"/>
                </a:lnTo>
                <a:lnTo>
                  <a:pt x="58113" y="67783"/>
                </a:lnTo>
                <a:lnTo>
                  <a:pt x="58819" y="67430"/>
                </a:lnTo>
                <a:lnTo>
                  <a:pt x="59526" y="66988"/>
                </a:lnTo>
                <a:lnTo>
                  <a:pt x="60188" y="66547"/>
                </a:lnTo>
                <a:lnTo>
                  <a:pt x="60806" y="66017"/>
                </a:lnTo>
                <a:lnTo>
                  <a:pt x="61425" y="65531"/>
                </a:lnTo>
                <a:lnTo>
                  <a:pt x="62043" y="64957"/>
                </a:lnTo>
                <a:lnTo>
                  <a:pt x="62617" y="64383"/>
                </a:lnTo>
                <a:lnTo>
                  <a:pt x="63147" y="63809"/>
                </a:lnTo>
                <a:lnTo>
                  <a:pt x="58113" y="58686"/>
                </a:lnTo>
                <a:lnTo>
                  <a:pt x="57318" y="59393"/>
                </a:lnTo>
                <a:lnTo>
                  <a:pt x="56523" y="60011"/>
                </a:lnTo>
                <a:lnTo>
                  <a:pt x="55728" y="60585"/>
                </a:lnTo>
                <a:lnTo>
                  <a:pt x="54889" y="61027"/>
                </a:lnTo>
                <a:lnTo>
                  <a:pt x="54447" y="61248"/>
                </a:lnTo>
                <a:lnTo>
                  <a:pt x="54050" y="61424"/>
                </a:lnTo>
                <a:lnTo>
                  <a:pt x="53564" y="61557"/>
                </a:lnTo>
                <a:lnTo>
                  <a:pt x="53123" y="61689"/>
                </a:lnTo>
                <a:lnTo>
                  <a:pt x="52637" y="61777"/>
                </a:lnTo>
                <a:lnTo>
                  <a:pt x="52151" y="61866"/>
                </a:lnTo>
                <a:lnTo>
                  <a:pt x="51621" y="61910"/>
                </a:lnTo>
                <a:lnTo>
                  <a:pt x="51091" y="61910"/>
                </a:lnTo>
                <a:lnTo>
                  <a:pt x="50208" y="61866"/>
                </a:lnTo>
                <a:lnTo>
                  <a:pt x="49413" y="61733"/>
                </a:lnTo>
                <a:lnTo>
                  <a:pt x="48619" y="61557"/>
                </a:lnTo>
                <a:lnTo>
                  <a:pt x="47868" y="61248"/>
                </a:lnTo>
                <a:lnTo>
                  <a:pt x="47205" y="60894"/>
                </a:lnTo>
                <a:lnTo>
                  <a:pt x="46543" y="60497"/>
                </a:lnTo>
                <a:lnTo>
                  <a:pt x="45969" y="60011"/>
                </a:lnTo>
                <a:lnTo>
                  <a:pt x="45439" y="59437"/>
                </a:lnTo>
                <a:lnTo>
                  <a:pt x="44953" y="58863"/>
                </a:lnTo>
                <a:lnTo>
                  <a:pt x="44556" y="58201"/>
                </a:lnTo>
                <a:lnTo>
                  <a:pt x="44203" y="57494"/>
                </a:lnTo>
                <a:lnTo>
                  <a:pt x="43894" y="56788"/>
                </a:lnTo>
                <a:lnTo>
                  <a:pt x="43673" y="55993"/>
                </a:lnTo>
                <a:lnTo>
                  <a:pt x="43496" y="55198"/>
                </a:lnTo>
                <a:lnTo>
                  <a:pt x="43364" y="54359"/>
                </a:lnTo>
                <a:lnTo>
                  <a:pt x="43364" y="53476"/>
                </a:lnTo>
                <a:lnTo>
                  <a:pt x="43364" y="53387"/>
                </a:lnTo>
                <a:lnTo>
                  <a:pt x="43364" y="52548"/>
                </a:lnTo>
                <a:lnTo>
                  <a:pt x="43496" y="51709"/>
                </a:lnTo>
                <a:lnTo>
                  <a:pt x="43673" y="50959"/>
                </a:lnTo>
                <a:lnTo>
                  <a:pt x="43894" y="50164"/>
                </a:lnTo>
                <a:lnTo>
                  <a:pt x="44203" y="49457"/>
                </a:lnTo>
                <a:lnTo>
                  <a:pt x="44556" y="48751"/>
                </a:lnTo>
                <a:lnTo>
                  <a:pt x="44953" y="48133"/>
                </a:lnTo>
                <a:lnTo>
                  <a:pt x="45439" y="47514"/>
                </a:lnTo>
                <a:lnTo>
                  <a:pt x="45925" y="46984"/>
                </a:lnTo>
                <a:lnTo>
                  <a:pt x="46499" y="46499"/>
                </a:lnTo>
                <a:lnTo>
                  <a:pt x="47117" y="46101"/>
                </a:lnTo>
                <a:lnTo>
                  <a:pt x="47780" y="45748"/>
                </a:lnTo>
                <a:lnTo>
                  <a:pt x="48442" y="45439"/>
                </a:lnTo>
                <a:lnTo>
                  <a:pt x="49193" y="45218"/>
                </a:lnTo>
                <a:lnTo>
                  <a:pt x="49943" y="45130"/>
                </a:lnTo>
                <a:lnTo>
                  <a:pt x="50738" y="45086"/>
                </a:lnTo>
                <a:lnTo>
                  <a:pt x="51312" y="45086"/>
                </a:lnTo>
                <a:lnTo>
                  <a:pt x="51842" y="45130"/>
                </a:lnTo>
                <a:lnTo>
                  <a:pt x="52372" y="45218"/>
                </a:lnTo>
                <a:lnTo>
                  <a:pt x="52858" y="45306"/>
                </a:lnTo>
                <a:lnTo>
                  <a:pt x="53344" y="45439"/>
                </a:lnTo>
                <a:lnTo>
                  <a:pt x="53785" y="45571"/>
                </a:lnTo>
                <a:lnTo>
                  <a:pt x="54227" y="45748"/>
                </a:lnTo>
                <a:lnTo>
                  <a:pt x="54668" y="45969"/>
                </a:lnTo>
                <a:lnTo>
                  <a:pt x="55463" y="46455"/>
                </a:lnTo>
                <a:lnTo>
                  <a:pt x="56214" y="47029"/>
                </a:lnTo>
                <a:lnTo>
                  <a:pt x="56965" y="47691"/>
                </a:lnTo>
                <a:lnTo>
                  <a:pt x="57715" y="48442"/>
                </a:lnTo>
                <a:lnTo>
                  <a:pt x="63014" y="42745"/>
                </a:lnTo>
                <a:lnTo>
                  <a:pt x="62440" y="42127"/>
                </a:lnTo>
                <a:lnTo>
                  <a:pt x="61866" y="41597"/>
                </a:lnTo>
                <a:lnTo>
                  <a:pt x="61292" y="41067"/>
                </a:lnTo>
                <a:lnTo>
                  <a:pt x="60718" y="40581"/>
                </a:lnTo>
                <a:lnTo>
                  <a:pt x="60056" y="40140"/>
                </a:lnTo>
                <a:lnTo>
                  <a:pt x="59393" y="39698"/>
                </a:lnTo>
                <a:lnTo>
                  <a:pt x="58731" y="39301"/>
                </a:lnTo>
                <a:lnTo>
                  <a:pt x="57980" y="38992"/>
                </a:lnTo>
                <a:lnTo>
                  <a:pt x="57229" y="38638"/>
                </a:lnTo>
                <a:lnTo>
                  <a:pt x="56435" y="38374"/>
                </a:lnTo>
                <a:lnTo>
                  <a:pt x="55596" y="38153"/>
                </a:lnTo>
                <a:lnTo>
                  <a:pt x="54757" y="37976"/>
                </a:lnTo>
                <a:lnTo>
                  <a:pt x="53829" y="37799"/>
                </a:lnTo>
                <a:lnTo>
                  <a:pt x="52858" y="37711"/>
                </a:lnTo>
                <a:lnTo>
                  <a:pt x="51842" y="37623"/>
                </a:lnTo>
                <a:close/>
                <a:moveTo>
                  <a:pt x="80545" y="37623"/>
                </a:moveTo>
                <a:lnTo>
                  <a:pt x="79662" y="37667"/>
                </a:lnTo>
                <a:lnTo>
                  <a:pt x="78823" y="37799"/>
                </a:lnTo>
                <a:lnTo>
                  <a:pt x="77984" y="37932"/>
                </a:lnTo>
                <a:lnTo>
                  <a:pt x="77189" y="38109"/>
                </a:lnTo>
                <a:lnTo>
                  <a:pt x="76350" y="38329"/>
                </a:lnTo>
                <a:lnTo>
                  <a:pt x="75599" y="38550"/>
                </a:lnTo>
                <a:lnTo>
                  <a:pt x="74849" y="38859"/>
                </a:lnTo>
                <a:lnTo>
                  <a:pt x="74098" y="39168"/>
                </a:lnTo>
                <a:lnTo>
                  <a:pt x="73392" y="39522"/>
                </a:lnTo>
                <a:lnTo>
                  <a:pt x="72685" y="39919"/>
                </a:lnTo>
                <a:lnTo>
                  <a:pt x="72023" y="40317"/>
                </a:lnTo>
                <a:lnTo>
                  <a:pt x="71360" y="40758"/>
                </a:lnTo>
                <a:lnTo>
                  <a:pt x="70742" y="41244"/>
                </a:lnTo>
                <a:lnTo>
                  <a:pt x="70124" y="41730"/>
                </a:lnTo>
                <a:lnTo>
                  <a:pt x="69594" y="42259"/>
                </a:lnTo>
                <a:lnTo>
                  <a:pt x="69020" y="42834"/>
                </a:lnTo>
                <a:lnTo>
                  <a:pt x="68534" y="43408"/>
                </a:lnTo>
                <a:lnTo>
                  <a:pt x="68048" y="43982"/>
                </a:lnTo>
                <a:lnTo>
                  <a:pt x="67607" y="44600"/>
                </a:lnTo>
                <a:lnTo>
                  <a:pt x="67165" y="45262"/>
                </a:lnTo>
                <a:lnTo>
                  <a:pt x="66768" y="45925"/>
                </a:lnTo>
                <a:lnTo>
                  <a:pt x="66414" y="46587"/>
                </a:lnTo>
                <a:lnTo>
                  <a:pt x="66105" y="47294"/>
                </a:lnTo>
                <a:lnTo>
                  <a:pt x="65840" y="48044"/>
                </a:lnTo>
                <a:lnTo>
                  <a:pt x="65575" y="48751"/>
                </a:lnTo>
                <a:lnTo>
                  <a:pt x="65355" y="49501"/>
                </a:lnTo>
                <a:lnTo>
                  <a:pt x="65178" y="50296"/>
                </a:lnTo>
                <a:lnTo>
                  <a:pt x="65046" y="51091"/>
                </a:lnTo>
                <a:lnTo>
                  <a:pt x="64957" y="51886"/>
                </a:lnTo>
                <a:lnTo>
                  <a:pt x="64869" y="52681"/>
                </a:lnTo>
                <a:lnTo>
                  <a:pt x="64869" y="53476"/>
                </a:lnTo>
                <a:lnTo>
                  <a:pt x="64869" y="53608"/>
                </a:lnTo>
                <a:lnTo>
                  <a:pt x="64869" y="54403"/>
                </a:lnTo>
                <a:lnTo>
                  <a:pt x="64957" y="55242"/>
                </a:lnTo>
                <a:lnTo>
                  <a:pt x="65046" y="56037"/>
                </a:lnTo>
                <a:lnTo>
                  <a:pt x="65178" y="56788"/>
                </a:lnTo>
                <a:lnTo>
                  <a:pt x="65355" y="57582"/>
                </a:lnTo>
                <a:lnTo>
                  <a:pt x="65575" y="58333"/>
                </a:lnTo>
                <a:lnTo>
                  <a:pt x="65796" y="59040"/>
                </a:lnTo>
                <a:lnTo>
                  <a:pt x="66105" y="59790"/>
                </a:lnTo>
                <a:lnTo>
                  <a:pt x="66414" y="60453"/>
                </a:lnTo>
                <a:lnTo>
                  <a:pt x="66768" y="61159"/>
                </a:lnTo>
                <a:lnTo>
                  <a:pt x="67165" y="61822"/>
                </a:lnTo>
                <a:lnTo>
                  <a:pt x="67563" y="62440"/>
                </a:lnTo>
                <a:lnTo>
                  <a:pt x="68004" y="63058"/>
                </a:lnTo>
                <a:lnTo>
                  <a:pt x="68490" y="63676"/>
                </a:lnTo>
                <a:lnTo>
                  <a:pt x="69020" y="64250"/>
                </a:lnTo>
                <a:lnTo>
                  <a:pt x="69550" y="64780"/>
                </a:lnTo>
                <a:lnTo>
                  <a:pt x="70124" y="65310"/>
                </a:lnTo>
                <a:lnTo>
                  <a:pt x="70698" y="65796"/>
                </a:lnTo>
                <a:lnTo>
                  <a:pt x="71316" y="66282"/>
                </a:lnTo>
                <a:lnTo>
                  <a:pt x="71934" y="66679"/>
                </a:lnTo>
                <a:lnTo>
                  <a:pt x="72641" y="67121"/>
                </a:lnTo>
                <a:lnTo>
                  <a:pt x="73303" y="67474"/>
                </a:lnTo>
                <a:lnTo>
                  <a:pt x="74010" y="67827"/>
                </a:lnTo>
                <a:lnTo>
                  <a:pt x="74760" y="68136"/>
                </a:lnTo>
                <a:lnTo>
                  <a:pt x="75511" y="68445"/>
                </a:lnTo>
                <a:lnTo>
                  <a:pt x="76306" y="68666"/>
                </a:lnTo>
                <a:lnTo>
                  <a:pt x="77101" y="68887"/>
                </a:lnTo>
                <a:lnTo>
                  <a:pt x="77896" y="69064"/>
                </a:lnTo>
                <a:lnTo>
                  <a:pt x="78735" y="69196"/>
                </a:lnTo>
                <a:lnTo>
                  <a:pt x="79574" y="69284"/>
                </a:lnTo>
                <a:lnTo>
                  <a:pt x="80457" y="69373"/>
                </a:lnTo>
                <a:lnTo>
                  <a:pt x="82179" y="69373"/>
                </a:lnTo>
                <a:lnTo>
                  <a:pt x="83062" y="69284"/>
                </a:lnTo>
                <a:lnTo>
                  <a:pt x="83901" y="69196"/>
                </a:lnTo>
                <a:lnTo>
                  <a:pt x="84740" y="69064"/>
                </a:lnTo>
                <a:lnTo>
                  <a:pt x="85579" y="68887"/>
                </a:lnTo>
                <a:lnTo>
                  <a:pt x="86374" y="68666"/>
                </a:lnTo>
                <a:lnTo>
                  <a:pt x="87169" y="68401"/>
                </a:lnTo>
                <a:lnTo>
                  <a:pt x="87920" y="68136"/>
                </a:lnTo>
                <a:lnTo>
                  <a:pt x="88670" y="67827"/>
                </a:lnTo>
                <a:lnTo>
                  <a:pt x="89377" y="67474"/>
                </a:lnTo>
                <a:lnTo>
                  <a:pt x="90083" y="67076"/>
                </a:lnTo>
                <a:lnTo>
                  <a:pt x="90746" y="66679"/>
                </a:lnTo>
                <a:lnTo>
                  <a:pt x="91364" y="66237"/>
                </a:lnTo>
                <a:lnTo>
                  <a:pt x="91982" y="65752"/>
                </a:lnTo>
                <a:lnTo>
                  <a:pt x="92600" y="65266"/>
                </a:lnTo>
                <a:lnTo>
                  <a:pt x="93175" y="64736"/>
                </a:lnTo>
                <a:lnTo>
                  <a:pt x="93704" y="64162"/>
                </a:lnTo>
                <a:lnTo>
                  <a:pt x="94234" y="63588"/>
                </a:lnTo>
                <a:lnTo>
                  <a:pt x="94676" y="63014"/>
                </a:lnTo>
                <a:lnTo>
                  <a:pt x="95162" y="62351"/>
                </a:lnTo>
                <a:lnTo>
                  <a:pt x="95559" y="61733"/>
                </a:lnTo>
                <a:lnTo>
                  <a:pt x="95957" y="61071"/>
                </a:lnTo>
                <a:lnTo>
                  <a:pt x="96310" y="60364"/>
                </a:lnTo>
                <a:lnTo>
                  <a:pt x="96619" y="59658"/>
                </a:lnTo>
                <a:lnTo>
                  <a:pt x="96928" y="58951"/>
                </a:lnTo>
                <a:lnTo>
                  <a:pt x="97149" y="58201"/>
                </a:lnTo>
                <a:lnTo>
                  <a:pt x="97370" y="57450"/>
                </a:lnTo>
                <a:lnTo>
                  <a:pt x="97546" y="56699"/>
                </a:lnTo>
                <a:lnTo>
                  <a:pt x="97679" y="55904"/>
                </a:lnTo>
                <a:lnTo>
                  <a:pt x="97811" y="55110"/>
                </a:lnTo>
                <a:lnTo>
                  <a:pt x="97855" y="54315"/>
                </a:lnTo>
                <a:lnTo>
                  <a:pt x="97900" y="53476"/>
                </a:lnTo>
                <a:lnTo>
                  <a:pt x="97900" y="53387"/>
                </a:lnTo>
                <a:lnTo>
                  <a:pt x="97855" y="52548"/>
                </a:lnTo>
                <a:lnTo>
                  <a:pt x="97811" y="51753"/>
                </a:lnTo>
                <a:lnTo>
                  <a:pt x="97723" y="50959"/>
                </a:lnTo>
                <a:lnTo>
                  <a:pt x="97546" y="50164"/>
                </a:lnTo>
                <a:lnTo>
                  <a:pt x="97370" y="49413"/>
                </a:lnTo>
                <a:lnTo>
                  <a:pt x="97193" y="48662"/>
                </a:lnTo>
                <a:lnTo>
                  <a:pt x="96928" y="47912"/>
                </a:lnTo>
                <a:lnTo>
                  <a:pt x="96619" y="47205"/>
                </a:lnTo>
                <a:lnTo>
                  <a:pt x="96310" y="46499"/>
                </a:lnTo>
                <a:lnTo>
                  <a:pt x="95957" y="45836"/>
                </a:lnTo>
                <a:lnTo>
                  <a:pt x="95603" y="45174"/>
                </a:lnTo>
                <a:lnTo>
                  <a:pt x="95162" y="44512"/>
                </a:lnTo>
                <a:lnTo>
                  <a:pt x="94720" y="43937"/>
                </a:lnTo>
                <a:lnTo>
                  <a:pt x="94234" y="43319"/>
                </a:lnTo>
                <a:lnTo>
                  <a:pt x="93749" y="42745"/>
                </a:lnTo>
                <a:lnTo>
                  <a:pt x="93219" y="42215"/>
                </a:lnTo>
                <a:lnTo>
                  <a:pt x="92645" y="41685"/>
                </a:lnTo>
                <a:lnTo>
                  <a:pt x="92026" y="41200"/>
                </a:lnTo>
                <a:lnTo>
                  <a:pt x="91408" y="40714"/>
                </a:lnTo>
                <a:lnTo>
                  <a:pt x="90790" y="40272"/>
                </a:lnTo>
                <a:lnTo>
                  <a:pt x="90128" y="39875"/>
                </a:lnTo>
                <a:lnTo>
                  <a:pt x="89421" y="39477"/>
                </a:lnTo>
                <a:lnTo>
                  <a:pt x="88715" y="39168"/>
                </a:lnTo>
                <a:lnTo>
                  <a:pt x="87964" y="38815"/>
                </a:lnTo>
                <a:lnTo>
                  <a:pt x="87213" y="38550"/>
                </a:lnTo>
                <a:lnTo>
                  <a:pt x="86462" y="38329"/>
                </a:lnTo>
                <a:lnTo>
                  <a:pt x="85668" y="38109"/>
                </a:lnTo>
                <a:lnTo>
                  <a:pt x="84829" y="37932"/>
                </a:lnTo>
                <a:lnTo>
                  <a:pt x="84034" y="37799"/>
                </a:lnTo>
                <a:lnTo>
                  <a:pt x="83151" y="37667"/>
                </a:lnTo>
                <a:lnTo>
                  <a:pt x="82312" y="37623"/>
                </a:lnTo>
                <a:close/>
                <a:moveTo>
                  <a:pt x="233510" y="59525"/>
                </a:moveTo>
                <a:lnTo>
                  <a:pt x="233245" y="60585"/>
                </a:lnTo>
                <a:lnTo>
                  <a:pt x="232936" y="61601"/>
                </a:lnTo>
                <a:lnTo>
                  <a:pt x="232583" y="62661"/>
                </a:lnTo>
                <a:lnTo>
                  <a:pt x="232142" y="63720"/>
                </a:lnTo>
                <a:lnTo>
                  <a:pt x="231656" y="64736"/>
                </a:lnTo>
                <a:lnTo>
                  <a:pt x="231126" y="65752"/>
                </a:lnTo>
                <a:lnTo>
                  <a:pt x="230552" y="66723"/>
                </a:lnTo>
                <a:lnTo>
                  <a:pt x="229934" y="67650"/>
                </a:lnTo>
                <a:lnTo>
                  <a:pt x="229139" y="68710"/>
                </a:lnTo>
                <a:lnTo>
                  <a:pt x="229713" y="69858"/>
                </a:lnTo>
                <a:lnTo>
                  <a:pt x="230066" y="70653"/>
                </a:lnTo>
                <a:lnTo>
                  <a:pt x="230508" y="71448"/>
                </a:lnTo>
                <a:lnTo>
                  <a:pt x="230993" y="72199"/>
                </a:lnTo>
                <a:lnTo>
                  <a:pt x="231567" y="72949"/>
                </a:lnTo>
                <a:lnTo>
                  <a:pt x="232142" y="73700"/>
                </a:lnTo>
                <a:lnTo>
                  <a:pt x="232760" y="74451"/>
                </a:lnTo>
                <a:lnTo>
                  <a:pt x="233422" y="75157"/>
                </a:lnTo>
                <a:lnTo>
                  <a:pt x="234129" y="75864"/>
                </a:lnTo>
                <a:lnTo>
                  <a:pt x="234879" y="76526"/>
                </a:lnTo>
                <a:lnTo>
                  <a:pt x="235630" y="77145"/>
                </a:lnTo>
                <a:lnTo>
                  <a:pt x="236425" y="77763"/>
                </a:lnTo>
                <a:lnTo>
                  <a:pt x="237220" y="78337"/>
                </a:lnTo>
                <a:lnTo>
                  <a:pt x="238059" y="78867"/>
                </a:lnTo>
                <a:lnTo>
                  <a:pt x="238898" y="79352"/>
                </a:lnTo>
                <a:lnTo>
                  <a:pt x="239737" y="79838"/>
                </a:lnTo>
                <a:lnTo>
                  <a:pt x="240620" y="80236"/>
                </a:lnTo>
                <a:lnTo>
                  <a:pt x="241503" y="80633"/>
                </a:lnTo>
                <a:lnTo>
                  <a:pt x="241547" y="80633"/>
                </a:lnTo>
                <a:lnTo>
                  <a:pt x="242430" y="80236"/>
                </a:lnTo>
                <a:lnTo>
                  <a:pt x="243314" y="79838"/>
                </a:lnTo>
                <a:lnTo>
                  <a:pt x="244153" y="79352"/>
                </a:lnTo>
                <a:lnTo>
                  <a:pt x="244992" y="78867"/>
                </a:lnTo>
                <a:lnTo>
                  <a:pt x="245831" y="78337"/>
                </a:lnTo>
                <a:lnTo>
                  <a:pt x="246626" y="77763"/>
                </a:lnTo>
                <a:lnTo>
                  <a:pt x="247420" y="77145"/>
                </a:lnTo>
                <a:lnTo>
                  <a:pt x="248171" y="76526"/>
                </a:lnTo>
                <a:lnTo>
                  <a:pt x="248922" y="75864"/>
                </a:lnTo>
                <a:lnTo>
                  <a:pt x="249628" y="75157"/>
                </a:lnTo>
                <a:lnTo>
                  <a:pt x="250291" y="74451"/>
                </a:lnTo>
                <a:lnTo>
                  <a:pt x="250909" y="73700"/>
                </a:lnTo>
                <a:lnTo>
                  <a:pt x="251483" y="72949"/>
                </a:lnTo>
                <a:lnTo>
                  <a:pt x="252013" y="72199"/>
                </a:lnTo>
                <a:lnTo>
                  <a:pt x="252543" y="71448"/>
                </a:lnTo>
                <a:lnTo>
                  <a:pt x="252984" y="70653"/>
                </a:lnTo>
                <a:lnTo>
                  <a:pt x="253338" y="69858"/>
                </a:lnTo>
                <a:lnTo>
                  <a:pt x="253912" y="68710"/>
                </a:lnTo>
                <a:lnTo>
                  <a:pt x="253117" y="67650"/>
                </a:lnTo>
                <a:lnTo>
                  <a:pt x="252499" y="66723"/>
                </a:lnTo>
                <a:lnTo>
                  <a:pt x="251925" y="65752"/>
                </a:lnTo>
                <a:lnTo>
                  <a:pt x="251395" y="64736"/>
                </a:lnTo>
                <a:lnTo>
                  <a:pt x="250909" y="63720"/>
                </a:lnTo>
                <a:lnTo>
                  <a:pt x="250467" y="62661"/>
                </a:lnTo>
                <a:lnTo>
                  <a:pt x="250114" y="61601"/>
                </a:lnTo>
                <a:lnTo>
                  <a:pt x="249805" y="60585"/>
                </a:lnTo>
                <a:lnTo>
                  <a:pt x="249540" y="59525"/>
                </a:lnTo>
                <a:lnTo>
                  <a:pt x="244992" y="59525"/>
                </a:lnTo>
                <a:lnTo>
                  <a:pt x="245168" y="60409"/>
                </a:lnTo>
                <a:lnTo>
                  <a:pt x="245389" y="61380"/>
                </a:lnTo>
                <a:lnTo>
                  <a:pt x="245654" y="62484"/>
                </a:lnTo>
                <a:lnTo>
                  <a:pt x="246051" y="63676"/>
                </a:lnTo>
                <a:lnTo>
                  <a:pt x="246537" y="64957"/>
                </a:lnTo>
                <a:lnTo>
                  <a:pt x="247155" y="66282"/>
                </a:lnTo>
                <a:lnTo>
                  <a:pt x="247862" y="67695"/>
                </a:lnTo>
                <a:lnTo>
                  <a:pt x="248259" y="68401"/>
                </a:lnTo>
                <a:lnTo>
                  <a:pt x="248701" y="69108"/>
                </a:lnTo>
                <a:lnTo>
                  <a:pt x="248083" y="70035"/>
                </a:lnTo>
                <a:lnTo>
                  <a:pt x="247332" y="71007"/>
                </a:lnTo>
                <a:lnTo>
                  <a:pt x="246537" y="71890"/>
                </a:lnTo>
                <a:lnTo>
                  <a:pt x="245654" y="72773"/>
                </a:lnTo>
                <a:lnTo>
                  <a:pt x="244683" y="73612"/>
                </a:lnTo>
                <a:lnTo>
                  <a:pt x="243667" y="74407"/>
                </a:lnTo>
                <a:lnTo>
                  <a:pt x="242607" y="75069"/>
                </a:lnTo>
                <a:lnTo>
                  <a:pt x="241547" y="75687"/>
                </a:lnTo>
                <a:lnTo>
                  <a:pt x="241503" y="75687"/>
                </a:lnTo>
                <a:lnTo>
                  <a:pt x="240443" y="75069"/>
                </a:lnTo>
                <a:lnTo>
                  <a:pt x="239384" y="74407"/>
                </a:lnTo>
                <a:lnTo>
                  <a:pt x="238368" y="73612"/>
                </a:lnTo>
                <a:lnTo>
                  <a:pt x="237396" y="72773"/>
                </a:lnTo>
                <a:lnTo>
                  <a:pt x="236513" y="71890"/>
                </a:lnTo>
                <a:lnTo>
                  <a:pt x="235718" y="71007"/>
                </a:lnTo>
                <a:lnTo>
                  <a:pt x="234968" y="70035"/>
                </a:lnTo>
                <a:lnTo>
                  <a:pt x="234349" y="69108"/>
                </a:lnTo>
                <a:lnTo>
                  <a:pt x="234791" y="68401"/>
                </a:lnTo>
                <a:lnTo>
                  <a:pt x="235188" y="67695"/>
                </a:lnTo>
                <a:lnTo>
                  <a:pt x="235895" y="66282"/>
                </a:lnTo>
                <a:lnTo>
                  <a:pt x="236513" y="64957"/>
                </a:lnTo>
                <a:lnTo>
                  <a:pt x="236999" y="63676"/>
                </a:lnTo>
                <a:lnTo>
                  <a:pt x="237352" y="62484"/>
                </a:lnTo>
                <a:lnTo>
                  <a:pt x="237661" y="61380"/>
                </a:lnTo>
                <a:lnTo>
                  <a:pt x="237882" y="60409"/>
                </a:lnTo>
                <a:lnTo>
                  <a:pt x="238059" y="5952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43117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 and image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6875BB8C-BAC8-2F4B-9A73-C3FF202C99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xmlns="" id="{4F7EB4A7-A7EE-024C-9F92-D869DAEDF15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1" y="0"/>
            <a:ext cx="6096001" cy="6862859"/>
          </a:xfrm>
          <a:custGeom>
            <a:avLst/>
            <a:gdLst>
              <a:gd name="connsiteX0" fmla="*/ 1 w 6096001"/>
              <a:gd name="connsiteY0" fmla="*/ 6232184 h 6862859"/>
              <a:gd name="connsiteX1" fmla="*/ 1 w 6096001"/>
              <a:gd name="connsiteY1" fmla="*/ 6858000 h 6862859"/>
              <a:gd name="connsiteX2" fmla="*/ 1773350 w 6096001"/>
              <a:gd name="connsiteY2" fmla="*/ 6858000 h 6862859"/>
              <a:gd name="connsiteX3" fmla="*/ 1760174 w 6096001"/>
              <a:gd name="connsiteY3" fmla="*/ 6862859 h 6862859"/>
              <a:gd name="connsiteX4" fmla="*/ 0 w 6096001"/>
              <a:gd name="connsiteY4" fmla="*/ 6862859 h 6862859"/>
              <a:gd name="connsiteX5" fmla="*/ 0 w 6096001"/>
              <a:gd name="connsiteY5" fmla="*/ 6232184 h 6862859"/>
              <a:gd name="connsiteX6" fmla="*/ 1 w 6096001"/>
              <a:gd name="connsiteY6" fmla="*/ 5971654 h 6862859"/>
              <a:gd name="connsiteX7" fmla="*/ 41298 w 6096001"/>
              <a:gd name="connsiteY7" fmla="*/ 5982756 h 6862859"/>
              <a:gd name="connsiteX8" fmla="*/ 84202 w 6096001"/>
              <a:gd name="connsiteY8" fmla="*/ 5992287 h 6862859"/>
              <a:gd name="connsiteX9" fmla="*/ 166798 w 6096001"/>
              <a:gd name="connsiteY9" fmla="*/ 6012952 h 6862859"/>
              <a:gd name="connsiteX10" fmla="*/ 247823 w 6096001"/>
              <a:gd name="connsiteY10" fmla="*/ 6032013 h 6862859"/>
              <a:gd name="connsiteX11" fmla="*/ 285944 w 6096001"/>
              <a:gd name="connsiteY11" fmla="*/ 6041543 h 6862859"/>
              <a:gd name="connsiteX12" fmla="*/ 322494 w 6096001"/>
              <a:gd name="connsiteY12" fmla="*/ 6052646 h 6862859"/>
              <a:gd name="connsiteX13" fmla="*/ 370146 w 6096001"/>
              <a:gd name="connsiteY13" fmla="*/ 6068562 h 6862859"/>
              <a:gd name="connsiteX14" fmla="*/ 420974 w 6096001"/>
              <a:gd name="connsiteY14" fmla="*/ 6087623 h 6862859"/>
              <a:gd name="connsiteX15" fmla="*/ 471803 w 6096001"/>
              <a:gd name="connsiteY15" fmla="*/ 6109861 h 6862859"/>
              <a:gd name="connsiteX16" fmla="*/ 497250 w 6096001"/>
              <a:gd name="connsiteY16" fmla="*/ 6122568 h 6862859"/>
              <a:gd name="connsiteX17" fmla="*/ 522665 w 6096001"/>
              <a:gd name="connsiteY17" fmla="*/ 6136847 h 6862859"/>
              <a:gd name="connsiteX18" fmla="*/ 548079 w 6096001"/>
              <a:gd name="connsiteY18" fmla="*/ 6151159 h 6862859"/>
              <a:gd name="connsiteX19" fmla="*/ 570317 w 6096001"/>
              <a:gd name="connsiteY19" fmla="*/ 6167043 h 6862859"/>
              <a:gd name="connsiteX20" fmla="*/ 592554 w 6096001"/>
              <a:gd name="connsiteY20" fmla="*/ 6182927 h 6862859"/>
              <a:gd name="connsiteX21" fmla="*/ 613187 w 6096001"/>
              <a:gd name="connsiteY21" fmla="*/ 6201988 h 6862859"/>
              <a:gd name="connsiteX22" fmla="*/ 632280 w 6096001"/>
              <a:gd name="connsiteY22" fmla="*/ 6221048 h 6862859"/>
              <a:gd name="connsiteX23" fmla="*/ 649736 w 6096001"/>
              <a:gd name="connsiteY23" fmla="*/ 6240109 h 6862859"/>
              <a:gd name="connsiteX24" fmla="*/ 664048 w 6096001"/>
              <a:gd name="connsiteY24" fmla="*/ 6262347 h 6862859"/>
              <a:gd name="connsiteX25" fmla="*/ 676756 w 6096001"/>
              <a:gd name="connsiteY25" fmla="*/ 6284584 h 6862859"/>
              <a:gd name="connsiteX26" fmla="*/ 651341 w 6096001"/>
              <a:gd name="connsiteY26" fmla="*/ 6283012 h 6862859"/>
              <a:gd name="connsiteX27" fmla="*/ 624322 w 6096001"/>
              <a:gd name="connsiteY27" fmla="*/ 6281408 h 6862859"/>
              <a:gd name="connsiteX28" fmla="*/ 570317 w 6096001"/>
              <a:gd name="connsiteY28" fmla="*/ 6273482 h 6862859"/>
              <a:gd name="connsiteX29" fmla="*/ 517883 w 6096001"/>
              <a:gd name="connsiteY29" fmla="*/ 6263952 h 6862859"/>
              <a:gd name="connsiteX30" fmla="*/ 463878 w 6096001"/>
              <a:gd name="connsiteY30" fmla="*/ 6254421 h 6862859"/>
              <a:gd name="connsiteX31" fmla="*/ 409872 w 6096001"/>
              <a:gd name="connsiteY31" fmla="*/ 6243286 h 6862859"/>
              <a:gd name="connsiteX32" fmla="*/ 355834 w 6096001"/>
              <a:gd name="connsiteY32" fmla="*/ 6232184 h 6862859"/>
              <a:gd name="connsiteX33" fmla="*/ 301828 w 6096001"/>
              <a:gd name="connsiteY33" fmla="*/ 6224225 h 6862859"/>
              <a:gd name="connsiteX34" fmla="*/ 247823 w 6096001"/>
              <a:gd name="connsiteY34" fmla="*/ 6219476 h 6862859"/>
              <a:gd name="connsiteX35" fmla="*/ 185859 w 6096001"/>
              <a:gd name="connsiteY35" fmla="*/ 6216300 h 6862859"/>
              <a:gd name="connsiteX36" fmla="*/ 123928 w 6096001"/>
              <a:gd name="connsiteY36" fmla="*/ 6217872 h 6862859"/>
              <a:gd name="connsiteX37" fmla="*/ 92127 w 6096001"/>
              <a:gd name="connsiteY37" fmla="*/ 6219476 h 6862859"/>
              <a:gd name="connsiteX38" fmla="*/ 61964 w 6096001"/>
              <a:gd name="connsiteY38" fmla="*/ 6222653 h 6862859"/>
              <a:gd name="connsiteX39" fmla="*/ 30196 w 6096001"/>
              <a:gd name="connsiteY39" fmla="*/ 6227402 h 6862859"/>
              <a:gd name="connsiteX40" fmla="*/ 1 w 6096001"/>
              <a:gd name="connsiteY40" fmla="*/ 6232184 h 6862859"/>
              <a:gd name="connsiteX41" fmla="*/ 1 w 6096001"/>
              <a:gd name="connsiteY41" fmla="*/ 5204343 h 6862859"/>
              <a:gd name="connsiteX42" fmla="*/ 1 w 6096001"/>
              <a:gd name="connsiteY42" fmla="*/ 5971654 h 6862859"/>
              <a:gd name="connsiteX43" fmla="*/ 0 w 6096001"/>
              <a:gd name="connsiteY43" fmla="*/ 5971654 h 6862859"/>
              <a:gd name="connsiteX44" fmla="*/ 0 w 6096001"/>
              <a:gd name="connsiteY44" fmla="*/ 5204343 h 6862859"/>
              <a:gd name="connsiteX45" fmla="*/ 2173222 w 6096001"/>
              <a:gd name="connsiteY45" fmla="*/ 0 h 6862859"/>
              <a:gd name="connsiteX46" fmla="*/ 6096001 w 6096001"/>
              <a:gd name="connsiteY46" fmla="*/ 0 h 6862859"/>
              <a:gd name="connsiteX47" fmla="*/ 6096001 w 6096001"/>
              <a:gd name="connsiteY47" fmla="*/ 6858000 h 6862859"/>
              <a:gd name="connsiteX48" fmla="*/ 1773350 w 6096001"/>
              <a:gd name="connsiteY48" fmla="*/ 6858000 h 6862859"/>
              <a:gd name="connsiteX49" fmla="*/ 1790370 w 6096001"/>
              <a:gd name="connsiteY49" fmla="*/ 6851724 h 6862859"/>
              <a:gd name="connsiteX50" fmla="*/ 1822137 w 6096001"/>
              <a:gd name="connsiteY50" fmla="*/ 6840622 h 6862859"/>
              <a:gd name="connsiteX51" fmla="*/ 1880925 w 6096001"/>
              <a:gd name="connsiteY51" fmla="*/ 6821561 h 6862859"/>
              <a:gd name="connsiteX52" fmla="*/ 1939679 w 6096001"/>
              <a:gd name="connsiteY52" fmla="*/ 6804072 h 6862859"/>
              <a:gd name="connsiteX53" fmla="*/ 1955563 w 6096001"/>
              <a:gd name="connsiteY53" fmla="*/ 6799323 h 6862859"/>
              <a:gd name="connsiteX54" fmla="*/ 2041369 w 6096001"/>
              <a:gd name="connsiteY54" fmla="*/ 6773909 h 6862859"/>
              <a:gd name="connsiteX55" fmla="*/ 2084239 w 6096001"/>
              <a:gd name="connsiteY55" fmla="*/ 6759597 h 6862859"/>
              <a:gd name="connsiteX56" fmla="*/ 2127142 w 6096001"/>
              <a:gd name="connsiteY56" fmla="*/ 6743713 h 6862859"/>
              <a:gd name="connsiteX57" fmla="*/ 2168441 w 6096001"/>
              <a:gd name="connsiteY57" fmla="*/ 6726224 h 6862859"/>
              <a:gd name="connsiteX58" fmla="*/ 2208167 w 6096001"/>
              <a:gd name="connsiteY58" fmla="*/ 6707164 h 6862859"/>
              <a:gd name="connsiteX59" fmla="*/ 2246289 w 6096001"/>
              <a:gd name="connsiteY59" fmla="*/ 6684926 h 6862859"/>
              <a:gd name="connsiteX60" fmla="*/ 2284410 w 6096001"/>
              <a:gd name="connsiteY60" fmla="*/ 6659512 h 6862859"/>
              <a:gd name="connsiteX61" fmla="*/ 2309824 w 6096001"/>
              <a:gd name="connsiteY61" fmla="*/ 6638879 h 6862859"/>
              <a:gd name="connsiteX62" fmla="*/ 2333667 w 6096001"/>
              <a:gd name="connsiteY62" fmla="*/ 6615037 h 6862859"/>
              <a:gd name="connsiteX63" fmla="*/ 2355904 w 6096001"/>
              <a:gd name="connsiteY63" fmla="*/ 6589622 h 6862859"/>
              <a:gd name="connsiteX64" fmla="*/ 2374965 w 6096001"/>
              <a:gd name="connsiteY64" fmla="*/ 6562603 h 6862859"/>
              <a:gd name="connsiteX65" fmla="*/ 2392454 w 6096001"/>
              <a:gd name="connsiteY65" fmla="*/ 6534012 h 6862859"/>
              <a:gd name="connsiteX66" fmla="*/ 2406733 w 6096001"/>
              <a:gd name="connsiteY66" fmla="*/ 6503816 h 6862859"/>
              <a:gd name="connsiteX67" fmla="*/ 2417868 w 6096001"/>
              <a:gd name="connsiteY67" fmla="*/ 6472048 h 6862859"/>
              <a:gd name="connsiteX68" fmla="*/ 2425794 w 6096001"/>
              <a:gd name="connsiteY68" fmla="*/ 6440280 h 6862859"/>
              <a:gd name="connsiteX69" fmla="*/ 2432147 w 6096001"/>
              <a:gd name="connsiteY69" fmla="*/ 6408512 h 6862859"/>
              <a:gd name="connsiteX70" fmla="*/ 2433752 w 6096001"/>
              <a:gd name="connsiteY70" fmla="*/ 6376744 h 6862859"/>
              <a:gd name="connsiteX71" fmla="*/ 2432147 w 6096001"/>
              <a:gd name="connsiteY71" fmla="*/ 6343371 h 6862859"/>
              <a:gd name="connsiteX72" fmla="*/ 2425794 w 6096001"/>
              <a:gd name="connsiteY72" fmla="*/ 6311603 h 6862859"/>
              <a:gd name="connsiteX73" fmla="*/ 2422617 w 6096001"/>
              <a:gd name="connsiteY73" fmla="*/ 6295720 h 6862859"/>
              <a:gd name="connsiteX74" fmla="*/ 2416263 w 6096001"/>
              <a:gd name="connsiteY74" fmla="*/ 6281408 h 6862859"/>
              <a:gd name="connsiteX75" fmla="*/ 2411515 w 6096001"/>
              <a:gd name="connsiteY75" fmla="*/ 6265524 h 6862859"/>
              <a:gd name="connsiteX76" fmla="*/ 2403556 w 6096001"/>
              <a:gd name="connsiteY76" fmla="*/ 6249640 h 6862859"/>
              <a:gd name="connsiteX77" fmla="*/ 2395631 w 6096001"/>
              <a:gd name="connsiteY77" fmla="*/ 6235360 h 6862859"/>
              <a:gd name="connsiteX78" fmla="*/ 2386100 w 6096001"/>
              <a:gd name="connsiteY78" fmla="*/ 6221048 h 6862859"/>
              <a:gd name="connsiteX79" fmla="*/ 2376570 w 6096001"/>
              <a:gd name="connsiteY79" fmla="*/ 6205165 h 6862859"/>
              <a:gd name="connsiteX80" fmla="*/ 2365435 w 6096001"/>
              <a:gd name="connsiteY80" fmla="*/ 6192457 h 6862859"/>
              <a:gd name="connsiteX81" fmla="*/ 2343197 w 6096001"/>
              <a:gd name="connsiteY81" fmla="*/ 6168615 h 6862859"/>
              <a:gd name="connsiteX82" fmla="*/ 2319355 w 6096001"/>
              <a:gd name="connsiteY82" fmla="*/ 6149554 h 6862859"/>
              <a:gd name="connsiteX83" fmla="*/ 2293940 w 6096001"/>
              <a:gd name="connsiteY83" fmla="*/ 6132098 h 6862859"/>
              <a:gd name="connsiteX84" fmla="*/ 2268526 w 6096001"/>
              <a:gd name="connsiteY84" fmla="*/ 6116214 h 6862859"/>
              <a:gd name="connsiteX85" fmla="*/ 2246289 w 6096001"/>
              <a:gd name="connsiteY85" fmla="*/ 6106684 h 6862859"/>
              <a:gd name="connsiteX86" fmla="*/ 2222479 w 6096001"/>
              <a:gd name="connsiteY86" fmla="*/ 6097153 h 6862859"/>
              <a:gd name="connsiteX87" fmla="*/ 2198637 w 6096001"/>
              <a:gd name="connsiteY87" fmla="*/ 6089195 h 6862859"/>
              <a:gd name="connsiteX88" fmla="*/ 2174794 w 6096001"/>
              <a:gd name="connsiteY88" fmla="*/ 6082842 h 6862859"/>
              <a:gd name="connsiteX89" fmla="*/ 2149380 w 6096001"/>
              <a:gd name="connsiteY89" fmla="*/ 6078093 h 6862859"/>
              <a:gd name="connsiteX90" fmla="*/ 2123966 w 6096001"/>
              <a:gd name="connsiteY90" fmla="*/ 6073311 h 6862859"/>
              <a:gd name="connsiteX91" fmla="*/ 2098551 w 6096001"/>
              <a:gd name="connsiteY91" fmla="*/ 6071739 h 6862859"/>
              <a:gd name="connsiteX92" fmla="*/ 2073137 w 6096001"/>
              <a:gd name="connsiteY92" fmla="*/ 6070134 h 6862859"/>
              <a:gd name="connsiteX93" fmla="*/ 2055648 w 6096001"/>
              <a:gd name="connsiteY93" fmla="*/ 6068562 h 6862859"/>
              <a:gd name="connsiteX94" fmla="*/ 2017527 w 6096001"/>
              <a:gd name="connsiteY94" fmla="*/ 6068562 h 6862859"/>
              <a:gd name="connsiteX95" fmla="*/ 1981010 w 6096001"/>
              <a:gd name="connsiteY95" fmla="*/ 6071739 h 6862859"/>
              <a:gd name="connsiteX96" fmla="*/ 1915869 w 6096001"/>
              <a:gd name="connsiteY96" fmla="*/ 6079665 h 6862859"/>
              <a:gd name="connsiteX97" fmla="*/ 1850729 w 6096001"/>
              <a:gd name="connsiteY97" fmla="*/ 6089195 h 6862859"/>
              <a:gd name="connsiteX98" fmla="*/ 1785588 w 6096001"/>
              <a:gd name="connsiteY98" fmla="*/ 6101902 h 6862859"/>
              <a:gd name="connsiteX99" fmla="*/ 1720480 w 6096001"/>
              <a:gd name="connsiteY99" fmla="*/ 6114609 h 6862859"/>
              <a:gd name="connsiteX100" fmla="*/ 1588594 w 6096001"/>
              <a:gd name="connsiteY100" fmla="*/ 6143201 h 6862859"/>
              <a:gd name="connsiteX101" fmla="*/ 1459917 w 6096001"/>
              <a:gd name="connsiteY101" fmla="*/ 6171792 h 6862859"/>
              <a:gd name="connsiteX102" fmla="*/ 1464699 w 6096001"/>
              <a:gd name="connsiteY102" fmla="*/ 6167043 h 6862859"/>
              <a:gd name="connsiteX103" fmla="*/ 1472625 w 6096001"/>
              <a:gd name="connsiteY103" fmla="*/ 6159085 h 6862859"/>
              <a:gd name="connsiteX104" fmla="*/ 1491718 w 6096001"/>
              <a:gd name="connsiteY104" fmla="*/ 6132098 h 6862859"/>
              <a:gd name="connsiteX105" fmla="*/ 1510779 w 6096001"/>
              <a:gd name="connsiteY105" fmla="*/ 6103507 h 6862859"/>
              <a:gd name="connsiteX106" fmla="*/ 1525058 w 6096001"/>
              <a:gd name="connsiteY106" fmla="*/ 6084446 h 6862859"/>
              <a:gd name="connsiteX107" fmla="*/ 1547295 w 6096001"/>
              <a:gd name="connsiteY107" fmla="*/ 6058999 h 6862859"/>
              <a:gd name="connsiteX108" fmla="*/ 1572710 w 6096001"/>
              <a:gd name="connsiteY108" fmla="*/ 6035190 h 6862859"/>
              <a:gd name="connsiteX109" fmla="*/ 1598157 w 6096001"/>
              <a:gd name="connsiteY109" fmla="*/ 6012952 h 6862859"/>
              <a:gd name="connsiteX110" fmla="*/ 1623571 w 6096001"/>
              <a:gd name="connsiteY110" fmla="*/ 5990714 h 6862859"/>
              <a:gd name="connsiteX111" fmla="*/ 1650558 w 6096001"/>
              <a:gd name="connsiteY111" fmla="*/ 5970049 h 6862859"/>
              <a:gd name="connsiteX112" fmla="*/ 1679149 w 6096001"/>
              <a:gd name="connsiteY112" fmla="*/ 5949416 h 6862859"/>
              <a:gd name="connsiteX113" fmla="*/ 1736364 w 6096001"/>
              <a:gd name="connsiteY113" fmla="*/ 5909690 h 6862859"/>
              <a:gd name="connsiteX114" fmla="*/ 1793546 w 6096001"/>
              <a:gd name="connsiteY114" fmla="*/ 5871568 h 6862859"/>
              <a:gd name="connsiteX115" fmla="*/ 1852333 w 6096001"/>
              <a:gd name="connsiteY115" fmla="*/ 5835019 h 6862859"/>
              <a:gd name="connsiteX116" fmla="*/ 1911088 w 6096001"/>
              <a:gd name="connsiteY116" fmla="*/ 5796897 h 6862859"/>
              <a:gd name="connsiteX117" fmla="*/ 1968303 w 6096001"/>
              <a:gd name="connsiteY117" fmla="*/ 5757171 h 6862859"/>
              <a:gd name="connsiteX118" fmla="*/ 2022308 w 6096001"/>
              <a:gd name="connsiteY118" fmla="*/ 5714268 h 6862859"/>
              <a:gd name="connsiteX119" fmla="*/ 2049295 w 6096001"/>
              <a:gd name="connsiteY119" fmla="*/ 5692030 h 6862859"/>
              <a:gd name="connsiteX120" fmla="*/ 2074709 w 6096001"/>
              <a:gd name="connsiteY120" fmla="*/ 5668221 h 6862859"/>
              <a:gd name="connsiteX121" fmla="*/ 2100156 w 6096001"/>
              <a:gd name="connsiteY121" fmla="*/ 5644378 h 6862859"/>
              <a:gd name="connsiteX122" fmla="*/ 2123966 w 6096001"/>
              <a:gd name="connsiteY122" fmla="*/ 5620569 h 6862859"/>
              <a:gd name="connsiteX123" fmla="*/ 2146203 w 6096001"/>
              <a:gd name="connsiteY123" fmla="*/ 5593550 h 6862859"/>
              <a:gd name="connsiteX124" fmla="*/ 2166869 w 6096001"/>
              <a:gd name="connsiteY124" fmla="*/ 5566531 h 6862859"/>
              <a:gd name="connsiteX125" fmla="*/ 2187502 w 6096001"/>
              <a:gd name="connsiteY125" fmla="*/ 5539544 h 6862859"/>
              <a:gd name="connsiteX126" fmla="*/ 2206562 w 6096001"/>
              <a:gd name="connsiteY126" fmla="*/ 5509348 h 6862859"/>
              <a:gd name="connsiteX127" fmla="*/ 2224051 w 6096001"/>
              <a:gd name="connsiteY127" fmla="*/ 5479152 h 6862859"/>
              <a:gd name="connsiteX128" fmla="*/ 2238363 w 6096001"/>
              <a:gd name="connsiteY128" fmla="*/ 5445812 h 6862859"/>
              <a:gd name="connsiteX129" fmla="*/ 2247893 w 6096001"/>
              <a:gd name="connsiteY129" fmla="*/ 5423575 h 6862859"/>
              <a:gd name="connsiteX130" fmla="*/ 2255819 w 6096001"/>
              <a:gd name="connsiteY130" fmla="*/ 5399732 h 6862859"/>
              <a:gd name="connsiteX131" fmla="*/ 2262173 w 6096001"/>
              <a:gd name="connsiteY131" fmla="*/ 5375923 h 6862859"/>
              <a:gd name="connsiteX132" fmla="*/ 2266954 w 6096001"/>
              <a:gd name="connsiteY132" fmla="*/ 5350476 h 6862859"/>
              <a:gd name="connsiteX133" fmla="*/ 2268526 w 6096001"/>
              <a:gd name="connsiteY133" fmla="*/ 5326666 h 6862859"/>
              <a:gd name="connsiteX134" fmla="*/ 2270131 w 6096001"/>
              <a:gd name="connsiteY134" fmla="*/ 5301252 h 6862859"/>
              <a:gd name="connsiteX135" fmla="*/ 2266954 w 6096001"/>
              <a:gd name="connsiteY135" fmla="*/ 5277409 h 6862859"/>
              <a:gd name="connsiteX136" fmla="*/ 2263777 w 6096001"/>
              <a:gd name="connsiteY136" fmla="*/ 5251995 h 6862859"/>
              <a:gd name="connsiteX137" fmla="*/ 2258996 w 6096001"/>
              <a:gd name="connsiteY137" fmla="*/ 5237683 h 6862859"/>
              <a:gd name="connsiteX138" fmla="*/ 2254247 w 6096001"/>
              <a:gd name="connsiteY138" fmla="*/ 5221799 h 6862859"/>
              <a:gd name="connsiteX139" fmla="*/ 2239935 w 6096001"/>
              <a:gd name="connsiteY139" fmla="*/ 5193208 h 6862859"/>
              <a:gd name="connsiteX140" fmla="*/ 2224051 w 6096001"/>
              <a:gd name="connsiteY140" fmla="*/ 5166222 h 6862859"/>
              <a:gd name="connsiteX141" fmla="*/ 2204990 w 6096001"/>
              <a:gd name="connsiteY141" fmla="*/ 5139203 h 6862859"/>
              <a:gd name="connsiteX142" fmla="*/ 2184325 w 6096001"/>
              <a:gd name="connsiteY142" fmla="*/ 5115360 h 6862859"/>
              <a:gd name="connsiteX143" fmla="*/ 2158910 w 6096001"/>
              <a:gd name="connsiteY143" fmla="*/ 5093123 h 6862859"/>
              <a:gd name="connsiteX144" fmla="*/ 2133496 w 6096001"/>
              <a:gd name="connsiteY144" fmla="*/ 5074062 h 6862859"/>
              <a:gd name="connsiteX145" fmla="*/ 2106510 w 6096001"/>
              <a:gd name="connsiteY145" fmla="*/ 5055001 h 6862859"/>
              <a:gd name="connsiteX146" fmla="*/ 2076314 w 6096001"/>
              <a:gd name="connsiteY146" fmla="*/ 5039117 h 6862859"/>
              <a:gd name="connsiteX147" fmla="*/ 2046118 w 6096001"/>
              <a:gd name="connsiteY147" fmla="*/ 5026410 h 6862859"/>
              <a:gd name="connsiteX148" fmla="*/ 2015955 w 6096001"/>
              <a:gd name="connsiteY148" fmla="*/ 5013703 h 6862859"/>
              <a:gd name="connsiteX149" fmla="*/ 1984187 w 6096001"/>
              <a:gd name="connsiteY149" fmla="*/ 5005744 h 6862859"/>
              <a:gd name="connsiteX150" fmla="*/ 1952386 w 6096001"/>
              <a:gd name="connsiteY150" fmla="*/ 4997819 h 6862859"/>
              <a:gd name="connsiteX151" fmla="*/ 1920618 w 6096001"/>
              <a:gd name="connsiteY151" fmla="*/ 4994642 h 6862859"/>
              <a:gd name="connsiteX152" fmla="*/ 1888850 w 6096001"/>
              <a:gd name="connsiteY152" fmla="*/ 4991465 h 6862859"/>
              <a:gd name="connsiteX153" fmla="*/ 1858687 w 6096001"/>
              <a:gd name="connsiteY153" fmla="*/ 4993037 h 6862859"/>
              <a:gd name="connsiteX154" fmla="*/ 1825314 w 6096001"/>
              <a:gd name="connsiteY154" fmla="*/ 4996214 h 6862859"/>
              <a:gd name="connsiteX155" fmla="*/ 1793546 w 6096001"/>
              <a:gd name="connsiteY155" fmla="*/ 5002568 h 6862859"/>
              <a:gd name="connsiteX156" fmla="*/ 1761778 w 6096001"/>
              <a:gd name="connsiteY156" fmla="*/ 5008921 h 6862859"/>
              <a:gd name="connsiteX157" fmla="*/ 1731582 w 6096001"/>
              <a:gd name="connsiteY157" fmla="*/ 5018452 h 6862859"/>
              <a:gd name="connsiteX158" fmla="*/ 1699814 w 6096001"/>
              <a:gd name="connsiteY158" fmla="*/ 5029587 h 6862859"/>
              <a:gd name="connsiteX159" fmla="*/ 1669619 w 6096001"/>
              <a:gd name="connsiteY159" fmla="*/ 5040722 h 6862859"/>
              <a:gd name="connsiteX160" fmla="*/ 1610864 w 6096001"/>
              <a:gd name="connsiteY160" fmla="*/ 5067708 h 6862859"/>
              <a:gd name="connsiteX161" fmla="*/ 1561607 w 6096001"/>
              <a:gd name="connsiteY161" fmla="*/ 5088374 h 6862859"/>
              <a:gd name="connsiteX162" fmla="*/ 1479011 w 6096001"/>
              <a:gd name="connsiteY162" fmla="*/ 5124891 h 6862859"/>
              <a:gd name="connsiteX163" fmla="*/ 1437680 w 6096001"/>
              <a:gd name="connsiteY163" fmla="*/ 5145556 h 6862859"/>
              <a:gd name="connsiteX164" fmla="*/ 1401163 w 6096001"/>
              <a:gd name="connsiteY164" fmla="*/ 5163045 h 6862859"/>
              <a:gd name="connsiteX165" fmla="*/ 1377321 w 6096001"/>
              <a:gd name="connsiteY165" fmla="*/ 5178929 h 6862859"/>
              <a:gd name="connsiteX166" fmla="*/ 1369395 w 6096001"/>
              <a:gd name="connsiteY166" fmla="*/ 5183678 h 6862859"/>
              <a:gd name="connsiteX167" fmla="*/ 1367790 w 6096001"/>
              <a:gd name="connsiteY167" fmla="*/ 5188459 h 6862859"/>
              <a:gd name="connsiteX168" fmla="*/ 1367790 w 6096001"/>
              <a:gd name="connsiteY168" fmla="*/ 5107435 h 6862859"/>
              <a:gd name="connsiteX169" fmla="*/ 1369395 w 6096001"/>
              <a:gd name="connsiteY169" fmla="*/ 5024805 h 6862859"/>
              <a:gd name="connsiteX170" fmla="*/ 1367790 w 6096001"/>
              <a:gd name="connsiteY170" fmla="*/ 4942208 h 6862859"/>
              <a:gd name="connsiteX171" fmla="*/ 1364613 w 6096001"/>
              <a:gd name="connsiteY171" fmla="*/ 4859612 h 6862859"/>
              <a:gd name="connsiteX172" fmla="*/ 1361437 w 6096001"/>
              <a:gd name="connsiteY172" fmla="*/ 4819886 h 6862859"/>
              <a:gd name="connsiteX173" fmla="*/ 1358260 w 6096001"/>
              <a:gd name="connsiteY173" fmla="*/ 4778587 h 6862859"/>
              <a:gd name="connsiteX174" fmla="*/ 1351906 w 6096001"/>
              <a:gd name="connsiteY174" fmla="*/ 4737289 h 6862859"/>
              <a:gd name="connsiteX175" fmla="*/ 1345553 w 6096001"/>
              <a:gd name="connsiteY175" fmla="*/ 4697563 h 6862859"/>
              <a:gd name="connsiteX176" fmla="*/ 1337594 w 6096001"/>
              <a:gd name="connsiteY176" fmla="*/ 4657836 h 6862859"/>
              <a:gd name="connsiteX177" fmla="*/ 1328064 w 6096001"/>
              <a:gd name="connsiteY177" fmla="*/ 4618143 h 6862859"/>
              <a:gd name="connsiteX178" fmla="*/ 1316962 w 6096001"/>
              <a:gd name="connsiteY178" fmla="*/ 4578416 h 6862859"/>
              <a:gd name="connsiteX179" fmla="*/ 1302650 w 6096001"/>
              <a:gd name="connsiteY179" fmla="*/ 4540295 h 6862859"/>
              <a:gd name="connsiteX180" fmla="*/ 1288370 w 6096001"/>
              <a:gd name="connsiteY180" fmla="*/ 4500569 h 6862859"/>
              <a:gd name="connsiteX181" fmla="*/ 1269310 w 6096001"/>
              <a:gd name="connsiteY181" fmla="*/ 4462447 h 6862859"/>
              <a:gd name="connsiteX182" fmla="*/ 1250249 w 6096001"/>
              <a:gd name="connsiteY182" fmla="*/ 4422721 h 6862859"/>
              <a:gd name="connsiteX183" fmla="*/ 1226407 w 6096001"/>
              <a:gd name="connsiteY183" fmla="*/ 4383027 h 6862859"/>
              <a:gd name="connsiteX184" fmla="*/ 1200992 w 6096001"/>
              <a:gd name="connsiteY184" fmla="*/ 4344906 h 6862859"/>
              <a:gd name="connsiteX185" fmla="*/ 1173973 w 6096001"/>
              <a:gd name="connsiteY185" fmla="*/ 4308356 h 6862859"/>
              <a:gd name="connsiteX186" fmla="*/ 1143810 w 6096001"/>
              <a:gd name="connsiteY186" fmla="*/ 4274983 h 6862859"/>
              <a:gd name="connsiteX187" fmla="*/ 1112042 w 6096001"/>
              <a:gd name="connsiteY187" fmla="*/ 4243215 h 6862859"/>
              <a:gd name="connsiteX188" fmla="*/ 1094553 w 6096001"/>
              <a:gd name="connsiteY188" fmla="*/ 4228903 h 6862859"/>
              <a:gd name="connsiteX189" fmla="*/ 1077064 w 6096001"/>
              <a:gd name="connsiteY189" fmla="*/ 4214624 h 6862859"/>
              <a:gd name="connsiteX190" fmla="*/ 1059609 w 6096001"/>
              <a:gd name="connsiteY190" fmla="*/ 4201917 h 6862859"/>
              <a:gd name="connsiteX191" fmla="*/ 1040548 w 6096001"/>
              <a:gd name="connsiteY191" fmla="*/ 4190782 h 6862859"/>
              <a:gd name="connsiteX192" fmla="*/ 1023059 w 6096001"/>
              <a:gd name="connsiteY192" fmla="*/ 4179679 h 6862859"/>
              <a:gd name="connsiteX193" fmla="*/ 1002426 w 6096001"/>
              <a:gd name="connsiteY193" fmla="*/ 4170149 h 6862859"/>
              <a:gd name="connsiteX194" fmla="*/ 983365 w 6096001"/>
              <a:gd name="connsiteY194" fmla="*/ 4162191 h 6862859"/>
              <a:gd name="connsiteX195" fmla="*/ 962700 w 6096001"/>
              <a:gd name="connsiteY195" fmla="*/ 4155837 h 6862859"/>
              <a:gd name="connsiteX196" fmla="*/ 943639 w 6096001"/>
              <a:gd name="connsiteY196" fmla="*/ 4151088 h 6862859"/>
              <a:gd name="connsiteX197" fmla="*/ 921402 w 6096001"/>
              <a:gd name="connsiteY197" fmla="*/ 4146307 h 6862859"/>
              <a:gd name="connsiteX198" fmla="*/ 900736 w 6096001"/>
              <a:gd name="connsiteY198" fmla="*/ 4144735 h 6862859"/>
              <a:gd name="connsiteX199" fmla="*/ 880103 w 6096001"/>
              <a:gd name="connsiteY199" fmla="*/ 4143130 h 6862859"/>
              <a:gd name="connsiteX200" fmla="*/ 857833 w 6096001"/>
              <a:gd name="connsiteY200" fmla="*/ 4144735 h 6862859"/>
              <a:gd name="connsiteX201" fmla="*/ 835595 w 6096001"/>
              <a:gd name="connsiteY201" fmla="*/ 4147911 h 6862859"/>
              <a:gd name="connsiteX202" fmla="*/ 811786 w 6096001"/>
              <a:gd name="connsiteY202" fmla="*/ 4152660 h 6862859"/>
              <a:gd name="connsiteX203" fmla="*/ 789548 w 6096001"/>
              <a:gd name="connsiteY203" fmla="*/ 4159014 h 6862859"/>
              <a:gd name="connsiteX204" fmla="*/ 770487 w 6096001"/>
              <a:gd name="connsiteY204" fmla="*/ 4166972 h 6862859"/>
              <a:gd name="connsiteX205" fmla="*/ 752999 w 6096001"/>
              <a:gd name="connsiteY205" fmla="*/ 4173326 h 6862859"/>
              <a:gd name="connsiteX206" fmla="*/ 737115 w 6096001"/>
              <a:gd name="connsiteY206" fmla="*/ 4182856 h 6862859"/>
              <a:gd name="connsiteX207" fmla="*/ 719626 w 6096001"/>
              <a:gd name="connsiteY207" fmla="*/ 4192387 h 6862859"/>
              <a:gd name="connsiteX208" fmla="*/ 703742 w 6096001"/>
              <a:gd name="connsiteY208" fmla="*/ 4203489 h 6862859"/>
              <a:gd name="connsiteX209" fmla="*/ 687858 w 6096001"/>
              <a:gd name="connsiteY209" fmla="*/ 4214624 h 6862859"/>
              <a:gd name="connsiteX210" fmla="*/ 659267 w 6096001"/>
              <a:gd name="connsiteY210" fmla="*/ 4240039 h 6862859"/>
              <a:gd name="connsiteX211" fmla="*/ 632280 w 6096001"/>
              <a:gd name="connsiteY211" fmla="*/ 4267058 h 6862859"/>
              <a:gd name="connsiteX212" fmla="*/ 606833 w 6096001"/>
              <a:gd name="connsiteY212" fmla="*/ 4297221 h 6862859"/>
              <a:gd name="connsiteX213" fmla="*/ 584596 w 6096001"/>
              <a:gd name="connsiteY213" fmla="*/ 4328989 h 6862859"/>
              <a:gd name="connsiteX214" fmla="*/ 565535 w 6096001"/>
              <a:gd name="connsiteY214" fmla="*/ 4362362 h 6862859"/>
              <a:gd name="connsiteX215" fmla="*/ 552828 w 6096001"/>
              <a:gd name="connsiteY215" fmla="*/ 4389381 h 6862859"/>
              <a:gd name="connsiteX216" fmla="*/ 540121 w 6096001"/>
              <a:gd name="connsiteY216" fmla="*/ 4416367 h 6862859"/>
              <a:gd name="connsiteX217" fmla="*/ 529018 w 6096001"/>
              <a:gd name="connsiteY217" fmla="*/ 4444958 h 6862859"/>
              <a:gd name="connsiteX218" fmla="*/ 519488 w 6096001"/>
              <a:gd name="connsiteY218" fmla="*/ 4471977 h 6862859"/>
              <a:gd name="connsiteX219" fmla="*/ 509958 w 6096001"/>
              <a:gd name="connsiteY219" fmla="*/ 4500569 h 6862859"/>
              <a:gd name="connsiteX220" fmla="*/ 501999 w 6096001"/>
              <a:gd name="connsiteY220" fmla="*/ 4529160 h 6862859"/>
              <a:gd name="connsiteX221" fmla="*/ 495646 w 6096001"/>
              <a:gd name="connsiteY221" fmla="*/ 4557751 h 6862859"/>
              <a:gd name="connsiteX222" fmla="*/ 489292 w 6096001"/>
              <a:gd name="connsiteY222" fmla="*/ 4587947 h 6862859"/>
              <a:gd name="connsiteX223" fmla="*/ 479762 w 6096001"/>
              <a:gd name="connsiteY223" fmla="*/ 4646734 h 6862859"/>
              <a:gd name="connsiteX224" fmla="*/ 474980 w 6096001"/>
              <a:gd name="connsiteY224" fmla="*/ 4705521 h 6862859"/>
              <a:gd name="connsiteX225" fmla="*/ 471803 w 6096001"/>
              <a:gd name="connsiteY225" fmla="*/ 4765880 h 6862859"/>
              <a:gd name="connsiteX226" fmla="*/ 471803 w 6096001"/>
              <a:gd name="connsiteY226" fmla="*/ 4824667 h 6862859"/>
              <a:gd name="connsiteX227" fmla="*/ 473408 w 6096001"/>
              <a:gd name="connsiteY227" fmla="*/ 4870714 h 6862859"/>
              <a:gd name="connsiteX228" fmla="*/ 478157 w 6096001"/>
              <a:gd name="connsiteY228" fmla="*/ 4915189 h 6862859"/>
              <a:gd name="connsiteX229" fmla="*/ 482938 w 6096001"/>
              <a:gd name="connsiteY229" fmla="*/ 4961269 h 6862859"/>
              <a:gd name="connsiteX230" fmla="*/ 490897 w 6096001"/>
              <a:gd name="connsiteY230" fmla="*/ 5005744 h 6862859"/>
              <a:gd name="connsiteX231" fmla="*/ 497250 w 6096001"/>
              <a:gd name="connsiteY231" fmla="*/ 5048647 h 6862859"/>
              <a:gd name="connsiteX232" fmla="*/ 506781 w 6096001"/>
              <a:gd name="connsiteY232" fmla="*/ 5089946 h 6862859"/>
              <a:gd name="connsiteX233" fmla="*/ 524237 w 6096001"/>
              <a:gd name="connsiteY233" fmla="*/ 5166222 h 6862859"/>
              <a:gd name="connsiteX234" fmla="*/ 543298 w 6096001"/>
              <a:gd name="connsiteY234" fmla="*/ 5231330 h 6862859"/>
              <a:gd name="connsiteX235" fmla="*/ 557609 w 6096001"/>
              <a:gd name="connsiteY235" fmla="*/ 5280586 h 6862859"/>
              <a:gd name="connsiteX236" fmla="*/ 573493 w 6096001"/>
              <a:gd name="connsiteY236" fmla="*/ 5325061 h 6862859"/>
              <a:gd name="connsiteX237" fmla="*/ 538549 w 6096001"/>
              <a:gd name="connsiteY237" fmla="*/ 5318708 h 6862859"/>
              <a:gd name="connsiteX238" fmla="*/ 503604 w 6096001"/>
              <a:gd name="connsiteY238" fmla="*/ 5309177 h 6862859"/>
              <a:gd name="connsiteX239" fmla="*/ 432110 w 6096001"/>
              <a:gd name="connsiteY239" fmla="*/ 5288545 h 6862859"/>
              <a:gd name="connsiteX240" fmla="*/ 362187 w 6096001"/>
              <a:gd name="connsiteY240" fmla="*/ 5266307 h 6862859"/>
              <a:gd name="connsiteX241" fmla="*/ 289121 w 6096001"/>
              <a:gd name="connsiteY241" fmla="*/ 5244037 h 6862859"/>
              <a:gd name="connsiteX242" fmla="*/ 254176 w 6096001"/>
              <a:gd name="connsiteY242" fmla="*/ 5232934 h 6862859"/>
              <a:gd name="connsiteX243" fmla="*/ 217627 w 6096001"/>
              <a:gd name="connsiteY243" fmla="*/ 5223404 h 6862859"/>
              <a:gd name="connsiteX244" fmla="*/ 181110 w 6096001"/>
              <a:gd name="connsiteY244" fmla="*/ 5215446 h 6862859"/>
              <a:gd name="connsiteX245" fmla="*/ 144561 w 6096001"/>
              <a:gd name="connsiteY245" fmla="*/ 5209092 h 6862859"/>
              <a:gd name="connsiteX246" fmla="*/ 109616 w 6096001"/>
              <a:gd name="connsiteY246" fmla="*/ 5204343 h 6862859"/>
              <a:gd name="connsiteX247" fmla="*/ 73066 w 6096001"/>
              <a:gd name="connsiteY247" fmla="*/ 5201166 h 6862859"/>
              <a:gd name="connsiteX248" fmla="*/ 36550 w 6096001"/>
              <a:gd name="connsiteY248" fmla="*/ 5202738 h 6862859"/>
              <a:gd name="connsiteX249" fmla="*/ 1 w 6096001"/>
              <a:gd name="connsiteY249" fmla="*/ 5204343 h 6862859"/>
              <a:gd name="connsiteX250" fmla="*/ 1 w 6096001"/>
              <a:gd name="connsiteY250" fmla="*/ 1585450 h 6862859"/>
              <a:gd name="connsiteX251" fmla="*/ 14312 w 6096001"/>
              <a:gd name="connsiteY251" fmla="*/ 1583845 h 6862859"/>
              <a:gd name="connsiteX252" fmla="*/ 28591 w 6096001"/>
              <a:gd name="connsiteY252" fmla="*/ 1580668 h 6862859"/>
              <a:gd name="connsiteX253" fmla="*/ 42903 w 6096001"/>
              <a:gd name="connsiteY253" fmla="*/ 1577492 h 6862859"/>
              <a:gd name="connsiteX254" fmla="*/ 55610 w 6096001"/>
              <a:gd name="connsiteY254" fmla="*/ 1571138 h 6862859"/>
              <a:gd name="connsiteX255" fmla="*/ 69890 w 6096001"/>
              <a:gd name="connsiteY255" fmla="*/ 1564784 h 6862859"/>
              <a:gd name="connsiteX256" fmla="*/ 82597 w 6096001"/>
              <a:gd name="connsiteY256" fmla="*/ 1556859 h 6862859"/>
              <a:gd name="connsiteX257" fmla="*/ 93732 w 6096001"/>
              <a:gd name="connsiteY257" fmla="*/ 1547328 h 6862859"/>
              <a:gd name="connsiteX258" fmla="*/ 104834 w 6096001"/>
              <a:gd name="connsiteY258" fmla="*/ 1537798 h 6862859"/>
              <a:gd name="connsiteX259" fmla="*/ 115970 w 6096001"/>
              <a:gd name="connsiteY259" fmla="*/ 1526663 h 6862859"/>
              <a:gd name="connsiteX260" fmla="*/ 125500 w 6096001"/>
              <a:gd name="connsiteY260" fmla="*/ 1513956 h 6862859"/>
              <a:gd name="connsiteX261" fmla="*/ 135030 w 6096001"/>
              <a:gd name="connsiteY261" fmla="*/ 1502853 h 6862859"/>
              <a:gd name="connsiteX262" fmla="*/ 142989 w 6096001"/>
              <a:gd name="connsiteY262" fmla="*/ 1488541 h 6862859"/>
              <a:gd name="connsiteX263" fmla="*/ 150914 w 6096001"/>
              <a:gd name="connsiteY263" fmla="*/ 1475834 h 6862859"/>
              <a:gd name="connsiteX264" fmla="*/ 158873 w 6096001"/>
              <a:gd name="connsiteY264" fmla="*/ 1461522 h 6862859"/>
              <a:gd name="connsiteX265" fmla="*/ 163621 w 6096001"/>
              <a:gd name="connsiteY265" fmla="*/ 1447243 h 6862859"/>
              <a:gd name="connsiteX266" fmla="*/ 168403 w 6096001"/>
              <a:gd name="connsiteY266" fmla="*/ 1432931 h 6862859"/>
              <a:gd name="connsiteX267" fmla="*/ 177933 w 6096001"/>
              <a:gd name="connsiteY267" fmla="*/ 1401163 h 6862859"/>
              <a:gd name="connsiteX268" fmla="*/ 182682 w 6096001"/>
              <a:gd name="connsiteY268" fmla="*/ 1369395 h 6862859"/>
              <a:gd name="connsiteX269" fmla="*/ 185859 w 6096001"/>
              <a:gd name="connsiteY269" fmla="*/ 1337627 h 6862859"/>
              <a:gd name="connsiteX270" fmla="*/ 187464 w 6096001"/>
              <a:gd name="connsiteY270" fmla="*/ 1305859 h 6862859"/>
              <a:gd name="connsiteX271" fmla="*/ 189036 w 6096001"/>
              <a:gd name="connsiteY271" fmla="*/ 1239114 h 6862859"/>
              <a:gd name="connsiteX272" fmla="*/ 190641 w 6096001"/>
              <a:gd name="connsiteY272" fmla="*/ 1207346 h 6862859"/>
              <a:gd name="connsiteX273" fmla="*/ 190641 w 6096001"/>
              <a:gd name="connsiteY273" fmla="*/ 1174006 h 6862859"/>
              <a:gd name="connsiteX274" fmla="*/ 193817 w 6096001"/>
              <a:gd name="connsiteY274" fmla="*/ 1142205 h 6862859"/>
              <a:gd name="connsiteX275" fmla="*/ 200171 w 6096001"/>
              <a:gd name="connsiteY275" fmla="*/ 1108865 h 6862859"/>
              <a:gd name="connsiteX276" fmla="*/ 208097 w 6096001"/>
              <a:gd name="connsiteY276" fmla="*/ 1077097 h 6862859"/>
              <a:gd name="connsiteX277" fmla="*/ 217627 w 6096001"/>
              <a:gd name="connsiteY277" fmla="*/ 1045329 h 6862859"/>
              <a:gd name="connsiteX278" fmla="*/ 223980 w 6096001"/>
              <a:gd name="connsiteY278" fmla="*/ 1031017 h 6862859"/>
              <a:gd name="connsiteX279" fmla="*/ 231939 w 6096001"/>
              <a:gd name="connsiteY279" fmla="*/ 1016705 h 6862859"/>
              <a:gd name="connsiteX280" fmla="*/ 239864 w 6096001"/>
              <a:gd name="connsiteY280" fmla="*/ 1002426 h 6862859"/>
              <a:gd name="connsiteX281" fmla="*/ 247823 w 6096001"/>
              <a:gd name="connsiteY281" fmla="*/ 989719 h 6862859"/>
              <a:gd name="connsiteX282" fmla="*/ 258958 w 6096001"/>
              <a:gd name="connsiteY282" fmla="*/ 977012 h 6862859"/>
              <a:gd name="connsiteX283" fmla="*/ 268488 w 6096001"/>
              <a:gd name="connsiteY283" fmla="*/ 965877 h 6862859"/>
              <a:gd name="connsiteX284" fmla="*/ 281196 w 6096001"/>
              <a:gd name="connsiteY284" fmla="*/ 954774 h 6862859"/>
              <a:gd name="connsiteX285" fmla="*/ 293903 w 6096001"/>
              <a:gd name="connsiteY285" fmla="*/ 945244 h 6862859"/>
              <a:gd name="connsiteX286" fmla="*/ 312964 w 6096001"/>
              <a:gd name="connsiteY286" fmla="*/ 934109 h 6862859"/>
              <a:gd name="connsiteX287" fmla="*/ 332024 w 6096001"/>
              <a:gd name="connsiteY287" fmla="*/ 926183 h 6862859"/>
              <a:gd name="connsiteX288" fmla="*/ 351085 w 6096001"/>
              <a:gd name="connsiteY288" fmla="*/ 919830 h 6862859"/>
              <a:gd name="connsiteX289" fmla="*/ 371751 w 6096001"/>
              <a:gd name="connsiteY289" fmla="*/ 915048 h 6862859"/>
              <a:gd name="connsiteX290" fmla="*/ 392383 w 6096001"/>
              <a:gd name="connsiteY290" fmla="*/ 913443 h 6862859"/>
              <a:gd name="connsiteX291" fmla="*/ 414621 w 6096001"/>
              <a:gd name="connsiteY291" fmla="*/ 915048 h 6862859"/>
              <a:gd name="connsiteX292" fmla="*/ 435286 w 6096001"/>
              <a:gd name="connsiteY292" fmla="*/ 916653 h 6862859"/>
              <a:gd name="connsiteX293" fmla="*/ 455919 w 6096001"/>
              <a:gd name="connsiteY293" fmla="*/ 921402 h 6862859"/>
              <a:gd name="connsiteX294" fmla="*/ 476585 w 6096001"/>
              <a:gd name="connsiteY294" fmla="*/ 927755 h 6862859"/>
              <a:gd name="connsiteX295" fmla="*/ 497250 w 6096001"/>
              <a:gd name="connsiteY295" fmla="*/ 935714 h 6862859"/>
              <a:gd name="connsiteX296" fmla="*/ 517883 w 6096001"/>
              <a:gd name="connsiteY296" fmla="*/ 945244 h 6862859"/>
              <a:gd name="connsiteX297" fmla="*/ 536944 w 6096001"/>
              <a:gd name="connsiteY297" fmla="*/ 956346 h 6862859"/>
              <a:gd name="connsiteX298" fmla="*/ 554433 w 6096001"/>
              <a:gd name="connsiteY298" fmla="*/ 969054 h 6862859"/>
              <a:gd name="connsiteX299" fmla="*/ 571889 w 6096001"/>
              <a:gd name="connsiteY299" fmla="*/ 983365 h 6862859"/>
              <a:gd name="connsiteX300" fmla="*/ 587773 w 6096001"/>
              <a:gd name="connsiteY300" fmla="*/ 997645 h 6862859"/>
              <a:gd name="connsiteX301" fmla="*/ 603657 w 6096001"/>
              <a:gd name="connsiteY301" fmla="*/ 1013529 h 6862859"/>
              <a:gd name="connsiteX302" fmla="*/ 616396 w 6096001"/>
              <a:gd name="connsiteY302" fmla="*/ 1031017 h 6862859"/>
              <a:gd name="connsiteX303" fmla="*/ 629104 w 6096001"/>
              <a:gd name="connsiteY303" fmla="*/ 1048506 h 6862859"/>
              <a:gd name="connsiteX304" fmla="*/ 640206 w 6096001"/>
              <a:gd name="connsiteY304" fmla="*/ 1065962 h 6862859"/>
              <a:gd name="connsiteX305" fmla="*/ 651341 w 6096001"/>
              <a:gd name="connsiteY305" fmla="*/ 1085023 h 6862859"/>
              <a:gd name="connsiteX306" fmla="*/ 668797 w 6096001"/>
              <a:gd name="connsiteY306" fmla="*/ 1124749 h 6862859"/>
              <a:gd name="connsiteX307" fmla="*/ 684681 w 6096001"/>
              <a:gd name="connsiteY307" fmla="*/ 1164476 h 6862859"/>
              <a:gd name="connsiteX308" fmla="*/ 697388 w 6096001"/>
              <a:gd name="connsiteY308" fmla="*/ 1205774 h 6862859"/>
              <a:gd name="connsiteX309" fmla="*/ 710096 w 6096001"/>
              <a:gd name="connsiteY309" fmla="*/ 1248644 h 6862859"/>
              <a:gd name="connsiteX310" fmla="*/ 729156 w 6096001"/>
              <a:gd name="connsiteY310" fmla="*/ 1332846 h 6862859"/>
              <a:gd name="connsiteX311" fmla="*/ 738719 w 6096001"/>
              <a:gd name="connsiteY311" fmla="*/ 1375749 h 6862859"/>
              <a:gd name="connsiteX312" fmla="*/ 749822 w 6096001"/>
              <a:gd name="connsiteY312" fmla="*/ 1418652 h 6862859"/>
              <a:gd name="connsiteX313" fmla="*/ 762529 w 6096001"/>
              <a:gd name="connsiteY313" fmla="*/ 1461522 h 6862859"/>
              <a:gd name="connsiteX314" fmla="*/ 775236 w 6096001"/>
              <a:gd name="connsiteY314" fmla="*/ 1502853 h 6862859"/>
              <a:gd name="connsiteX315" fmla="*/ 792725 w 6096001"/>
              <a:gd name="connsiteY315" fmla="*/ 1542547 h 6862859"/>
              <a:gd name="connsiteX316" fmla="*/ 800651 w 6096001"/>
              <a:gd name="connsiteY316" fmla="*/ 1561608 h 6862859"/>
              <a:gd name="connsiteX317" fmla="*/ 811786 w 6096001"/>
              <a:gd name="connsiteY317" fmla="*/ 1580668 h 6862859"/>
              <a:gd name="connsiteX318" fmla="*/ 822888 w 6096001"/>
              <a:gd name="connsiteY318" fmla="*/ 1599729 h 6862859"/>
              <a:gd name="connsiteX319" fmla="*/ 834023 w 6096001"/>
              <a:gd name="connsiteY319" fmla="*/ 1617218 h 6862859"/>
              <a:gd name="connsiteX320" fmla="*/ 846730 w 6096001"/>
              <a:gd name="connsiteY320" fmla="*/ 1634707 h 6862859"/>
              <a:gd name="connsiteX321" fmla="*/ 861042 w 6096001"/>
              <a:gd name="connsiteY321" fmla="*/ 1650591 h 6862859"/>
              <a:gd name="connsiteX322" fmla="*/ 876926 w 6096001"/>
              <a:gd name="connsiteY322" fmla="*/ 1666475 h 6862859"/>
              <a:gd name="connsiteX323" fmla="*/ 892810 w 6096001"/>
              <a:gd name="connsiteY323" fmla="*/ 1680754 h 6862859"/>
              <a:gd name="connsiteX324" fmla="*/ 910266 w 6096001"/>
              <a:gd name="connsiteY324" fmla="*/ 1693461 h 6862859"/>
              <a:gd name="connsiteX325" fmla="*/ 929327 w 6096001"/>
              <a:gd name="connsiteY325" fmla="*/ 1706168 h 6862859"/>
              <a:gd name="connsiteX326" fmla="*/ 948388 w 6096001"/>
              <a:gd name="connsiteY326" fmla="*/ 1715731 h 6862859"/>
              <a:gd name="connsiteX327" fmla="*/ 969053 w 6096001"/>
              <a:gd name="connsiteY327" fmla="*/ 1725262 h 6862859"/>
              <a:gd name="connsiteX328" fmla="*/ 989719 w 6096001"/>
              <a:gd name="connsiteY328" fmla="*/ 1731615 h 6862859"/>
              <a:gd name="connsiteX329" fmla="*/ 1011957 w 6096001"/>
              <a:gd name="connsiteY329" fmla="*/ 1737969 h 6862859"/>
              <a:gd name="connsiteX330" fmla="*/ 1032589 w 6096001"/>
              <a:gd name="connsiteY330" fmla="*/ 1741146 h 6862859"/>
              <a:gd name="connsiteX331" fmla="*/ 1053255 w 6096001"/>
              <a:gd name="connsiteY331" fmla="*/ 1742718 h 6862859"/>
              <a:gd name="connsiteX332" fmla="*/ 1075492 w 6096001"/>
              <a:gd name="connsiteY332" fmla="*/ 1741146 h 6862859"/>
              <a:gd name="connsiteX333" fmla="*/ 1096125 w 6096001"/>
              <a:gd name="connsiteY333" fmla="*/ 1739541 h 6862859"/>
              <a:gd name="connsiteX334" fmla="*/ 1115219 w 6096001"/>
              <a:gd name="connsiteY334" fmla="*/ 1734792 h 6862859"/>
              <a:gd name="connsiteX335" fmla="*/ 1135852 w 6096001"/>
              <a:gd name="connsiteY335" fmla="*/ 1726834 h 6862859"/>
              <a:gd name="connsiteX336" fmla="*/ 1153340 w 6096001"/>
              <a:gd name="connsiteY336" fmla="*/ 1717303 h 6862859"/>
              <a:gd name="connsiteX337" fmla="*/ 1172401 w 6096001"/>
              <a:gd name="connsiteY337" fmla="*/ 1706168 h 6862859"/>
              <a:gd name="connsiteX338" fmla="*/ 1188285 w 6096001"/>
              <a:gd name="connsiteY338" fmla="*/ 1691889 h 6862859"/>
              <a:gd name="connsiteX339" fmla="*/ 1200992 w 6096001"/>
              <a:gd name="connsiteY339" fmla="*/ 1677577 h 6862859"/>
              <a:gd name="connsiteX340" fmla="*/ 1212095 w 6096001"/>
              <a:gd name="connsiteY340" fmla="*/ 1663298 h 6862859"/>
              <a:gd name="connsiteX341" fmla="*/ 1220053 w 6096001"/>
              <a:gd name="connsiteY341" fmla="*/ 1647414 h 6862859"/>
              <a:gd name="connsiteX342" fmla="*/ 1228011 w 6096001"/>
              <a:gd name="connsiteY342" fmla="*/ 1629925 h 6862859"/>
              <a:gd name="connsiteX343" fmla="*/ 1235937 w 6096001"/>
              <a:gd name="connsiteY343" fmla="*/ 1612469 h 6862859"/>
              <a:gd name="connsiteX344" fmla="*/ 1240719 w 6096001"/>
              <a:gd name="connsiteY344" fmla="*/ 1593376 h 6862859"/>
              <a:gd name="connsiteX345" fmla="*/ 1243895 w 6096001"/>
              <a:gd name="connsiteY345" fmla="*/ 1575920 h 6862859"/>
              <a:gd name="connsiteX346" fmla="*/ 1247072 w 6096001"/>
              <a:gd name="connsiteY346" fmla="*/ 1555254 h 6862859"/>
              <a:gd name="connsiteX347" fmla="*/ 1248644 w 6096001"/>
              <a:gd name="connsiteY347" fmla="*/ 1536193 h 6862859"/>
              <a:gd name="connsiteX348" fmla="*/ 1250249 w 6096001"/>
              <a:gd name="connsiteY348" fmla="*/ 1517133 h 6862859"/>
              <a:gd name="connsiteX349" fmla="*/ 1248644 w 6096001"/>
              <a:gd name="connsiteY349" fmla="*/ 1496500 h 6862859"/>
              <a:gd name="connsiteX350" fmla="*/ 1247072 w 6096001"/>
              <a:gd name="connsiteY350" fmla="*/ 1475834 h 6862859"/>
              <a:gd name="connsiteX351" fmla="*/ 1242291 w 6096001"/>
              <a:gd name="connsiteY351" fmla="*/ 1436108 h 6862859"/>
              <a:gd name="connsiteX352" fmla="*/ 1234365 w 6096001"/>
              <a:gd name="connsiteY352" fmla="*/ 1397986 h 6862859"/>
              <a:gd name="connsiteX353" fmla="*/ 1223230 w 6096001"/>
              <a:gd name="connsiteY353" fmla="*/ 1358260 h 6862859"/>
              <a:gd name="connsiteX354" fmla="*/ 1210523 w 6096001"/>
              <a:gd name="connsiteY354" fmla="*/ 1318566 h 6862859"/>
              <a:gd name="connsiteX355" fmla="*/ 1197815 w 6096001"/>
              <a:gd name="connsiteY355" fmla="*/ 1277268 h 6862859"/>
              <a:gd name="connsiteX356" fmla="*/ 1186680 w 6096001"/>
              <a:gd name="connsiteY356" fmla="*/ 1237542 h 6862859"/>
              <a:gd name="connsiteX357" fmla="*/ 1177150 w 6096001"/>
              <a:gd name="connsiteY357" fmla="*/ 1197816 h 6862859"/>
              <a:gd name="connsiteX358" fmla="*/ 1169224 w 6096001"/>
              <a:gd name="connsiteY358" fmla="*/ 1156517 h 6862859"/>
              <a:gd name="connsiteX359" fmla="*/ 1167620 w 6096001"/>
              <a:gd name="connsiteY359" fmla="*/ 1137456 h 6862859"/>
              <a:gd name="connsiteX360" fmla="*/ 1166048 w 6096001"/>
              <a:gd name="connsiteY360" fmla="*/ 1116791 h 6862859"/>
              <a:gd name="connsiteX361" fmla="*/ 1166048 w 6096001"/>
              <a:gd name="connsiteY361" fmla="*/ 1096158 h 6862859"/>
              <a:gd name="connsiteX362" fmla="*/ 1167620 w 6096001"/>
              <a:gd name="connsiteY362" fmla="*/ 1075492 h 6862859"/>
              <a:gd name="connsiteX363" fmla="*/ 1169224 w 6096001"/>
              <a:gd name="connsiteY363" fmla="*/ 1062785 h 6862859"/>
              <a:gd name="connsiteX364" fmla="*/ 1170796 w 6096001"/>
              <a:gd name="connsiteY364" fmla="*/ 1050078 h 6862859"/>
              <a:gd name="connsiteX365" fmla="*/ 1175578 w 6096001"/>
              <a:gd name="connsiteY365" fmla="*/ 1038976 h 6862859"/>
              <a:gd name="connsiteX366" fmla="*/ 1183504 w 6096001"/>
              <a:gd name="connsiteY366" fmla="*/ 1029445 h 6862859"/>
              <a:gd name="connsiteX367" fmla="*/ 1189857 w 6096001"/>
              <a:gd name="connsiteY367" fmla="*/ 1024664 h 6862859"/>
              <a:gd name="connsiteX368" fmla="*/ 1196211 w 6096001"/>
              <a:gd name="connsiteY368" fmla="*/ 1019882 h 6862859"/>
              <a:gd name="connsiteX369" fmla="*/ 1202564 w 6096001"/>
              <a:gd name="connsiteY369" fmla="*/ 1018310 h 6862859"/>
              <a:gd name="connsiteX370" fmla="*/ 1210523 w 6096001"/>
              <a:gd name="connsiteY370" fmla="*/ 1016705 h 6862859"/>
              <a:gd name="connsiteX371" fmla="*/ 1226407 w 6096001"/>
              <a:gd name="connsiteY371" fmla="*/ 1016705 h 6862859"/>
              <a:gd name="connsiteX372" fmla="*/ 1240719 w 6096001"/>
              <a:gd name="connsiteY372" fmla="*/ 1023059 h 6862859"/>
              <a:gd name="connsiteX373" fmla="*/ 1256603 w 6096001"/>
              <a:gd name="connsiteY373" fmla="*/ 1031017 h 6862859"/>
              <a:gd name="connsiteX374" fmla="*/ 1272487 w 6096001"/>
              <a:gd name="connsiteY374" fmla="*/ 1040548 h 6862859"/>
              <a:gd name="connsiteX375" fmla="*/ 1285194 w 6096001"/>
              <a:gd name="connsiteY375" fmla="*/ 1053255 h 6862859"/>
              <a:gd name="connsiteX376" fmla="*/ 1297901 w 6096001"/>
              <a:gd name="connsiteY376" fmla="*/ 1065962 h 6862859"/>
              <a:gd name="connsiteX377" fmla="*/ 1326492 w 6096001"/>
              <a:gd name="connsiteY377" fmla="*/ 1102512 h 6862859"/>
              <a:gd name="connsiteX378" fmla="*/ 1353511 w 6096001"/>
              <a:gd name="connsiteY378" fmla="*/ 1139028 h 6862859"/>
              <a:gd name="connsiteX379" fmla="*/ 1378925 w 6096001"/>
              <a:gd name="connsiteY379" fmla="*/ 1178755 h 6862859"/>
              <a:gd name="connsiteX380" fmla="*/ 1404340 w 6096001"/>
              <a:gd name="connsiteY380" fmla="*/ 1216876 h 6862859"/>
              <a:gd name="connsiteX381" fmla="*/ 1426577 w 6096001"/>
              <a:gd name="connsiteY381" fmla="*/ 1258207 h 6862859"/>
              <a:gd name="connsiteX382" fmla="*/ 1447210 w 6096001"/>
              <a:gd name="connsiteY382" fmla="*/ 1299506 h 6862859"/>
              <a:gd name="connsiteX383" fmla="*/ 1467876 w 6096001"/>
              <a:gd name="connsiteY383" fmla="*/ 1340804 h 6862859"/>
              <a:gd name="connsiteX384" fmla="*/ 1485364 w 6096001"/>
              <a:gd name="connsiteY384" fmla="*/ 1383707 h 6862859"/>
              <a:gd name="connsiteX385" fmla="*/ 1502820 w 6096001"/>
              <a:gd name="connsiteY385" fmla="*/ 1434536 h 6862859"/>
              <a:gd name="connsiteX386" fmla="*/ 1521881 w 6096001"/>
              <a:gd name="connsiteY386" fmla="*/ 1485365 h 6862859"/>
              <a:gd name="connsiteX387" fmla="*/ 1533016 w 6096001"/>
              <a:gd name="connsiteY387" fmla="*/ 1510779 h 6862859"/>
              <a:gd name="connsiteX388" fmla="*/ 1544119 w 6096001"/>
              <a:gd name="connsiteY388" fmla="*/ 1534621 h 6862859"/>
              <a:gd name="connsiteX389" fmla="*/ 1555254 w 6096001"/>
              <a:gd name="connsiteY389" fmla="*/ 1558431 h 6862859"/>
              <a:gd name="connsiteX390" fmla="*/ 1569533 w 6096001"/>
              <a:gd name="connsiteY390" fmla="*/ 1580668 h 6862859"/>
              <a:gd name="connsiteX391" fmla="*/ 1585417 w 6096001"/>
              <a:gd name="connsiteY391" fmla="*/ 1602939 h 6862859"/>
              <a:gd name="connsiteX392" fmla="*/ 1602906 w 6096001"/>
              <a:gd name="connsiteY392" fmla="*/ 1623572 h 6862859"/>
              <a:gd name="connsiteX393" fmla="*/ 1623571 w 6096001"/>
              <a:gd name="connsiteY393" fmla="*/ 1641060 h 6862859"/>
              <a:gd name="connsiteX394" fmla="*/ 1644204 w 6096001"/>
              <a:gd name="connsiteY394" fmla="*/ 1658516 h 6862859"/>
              <a:gd name="connsiteX395" fmla="*/ 1668047 w 6096001"/>
              <a:gd name="connsiteY395" fmla="*/ 1671223 h 6862859"/>
              <a:gd name="connsiteX396" fmla="*/ 1680754 w 6096001"/>
              <a:gd name="connsiteY396" fmla="*/ 1676005 h 6862859"/>
              <a:gd name="connsiteX397" fmla="*/ 1691856 w 6096001"/>
              <a:gd name="connsiteY397" fmla="*/ 1680754 h 6862859"/>
              <a:gd name="connsiteX398" fmla="*/ 1704563 w 6096001"/>
              <a:gd name="connsiteY398" fmla="*/ 1683931 h 6862859"/>
              <a:gd name="connsiteX399" fmla="*/ 1717270 w 6096001"/>
              <a:gd name="connsiteY399" fmla="*/ 1687107 h 6862859"/>
              <a:gd name="connsiteX400" fmla="*/ 1731582 w 6096001"/>
              <a:gd name="connsiteY400" fmla="*/ 1688712 h 6862859"/>
              <a:gd name="connsiteX401" fmla="*/ 1744290 w 6096001"/>
              <a:gd name="connsiteY401" fmla="*/ 1688712 h 6862859"/>
              <a:gd name="connsiteX402" fmla="*/ 1764955 w 6096001"/>
              <a:gd name="connsiteY402" fmla="*/ 1687107 h 6862859"/>
              <a:gd name="connsiteX403" fmla="*/ 1784016 w 6096001"/>
              <a:gd name="connsiteY403" fmla="*/ 1682359 h 6862859"/>
              <a:gd name="connsiteX404" fmla="*/ 1803077 w 6096001"/>
              <a:gd name="connsiteY404" fmla="*/ 1676005 h 6862859"/>
              <a:gd name="connsiteX405" fmla="*/ 1820533 w 6096001"/>
              <a:gd name="connsiteY405" fmla="*/ 1666475 h 6862859"/>
              <a:gd name="connsiteX406" fmla="*/ 1836417 w 6096001"/>
              <a:gd name="connsiteY406" fmla="*/ 1655339 h 6862859"/>
              <a:gd name="connsiteX407" fmla="*/ 1852333 w 6096001"/>
              <a:gd name="connsiteY407" fmla="*/ 1642632 h 6862859"/>
              <a:gd name="connsiteX408" fmla="*/ 1866613 w 6096001"/>
              <a:gd name="connsiteY408" fmla="*/ 1628353 h 6862859"/>
              <a:gd name="connsiteX409" fmla="*/ 1879320 w 6096001"/>
              <a:gd name="connsiteY409" fmla="*/ 1612469 h 6862859"/>
              <a:gd name="connsiteX410" fmla="*/ 1890455 w 6096001"/>
              <a:gd name="connsiteY410" fmla="*/ 1594980 h 6862859"/>
              <a:gd name="connsiteX411" fmla="*/ 1899985 w 6096001"/>
              <a:gd name="connsiteY411" fmla="*/ 1575920 h 6862859"/>
              <a:gd name="connsiteX412" fmla="*/ 1909516 w 6096001"/>
              <a:gd name="connsiteY412" fmla="*/ 1556859 h 6862859"/>
              <a:gd name="connsiteX413" fmla="*/ 1917441 w 6096001"/>
              <a:gd name="connsiteY413" fmla="*/ 1536193 h 6862859"/>
              <a:gd name="connsiteX414" fmla="*/ 1922223 w 6096001"/>
              <a:gd name="connsiteY414" fmla="*/ 1515560 h 6862859"/>
              <a:gd name="connsiteX415" fmla="*/ 1926972 w 6096001"/>
              <a:gd name="connsiteY415" fmla="*/ 1494895 h 6862859"/>
              <a:gd name="connsiteX416" fmla="*/ 1930148 w 6096001"/>
              <a:gd name="connsiteY416" fmla="*/ 1474229 h 6862859"/>
              <a:gd name="connsiteX417" fmla="*/ 1930148 w 6096001"/>
              <a:gd name="connsiteY417" fmla="*/ 1453597 h 6862859"/>
              <a:gd name="connsiteX418" fmla="*/ 1930148 w 6096001"/>
              <a:gd name="connsiteY418" fmla="*/ 1432931 h 6862859"/>
              <a:gd name="connsiteX419" fmla="*/ 1928576 w 6096001"/>
              <a:gd name="connsiteY419" fmla="*/ 1412298 h 6862859"/>
              <a:gd name="connsiteX420" fmla="*/ 1923795 w 6096001"/>
              <a:gd name="connsiteY420" fmla="*/ 1370967 h 6862859"/>
              <a:gd name="connsiteX421" fmla="*/ 1914264 w 6096001"/>
              <a:gd name="connsiteY421" fmla="*/ 1331274 h 6862859"/>
              <a:gd name="connsiteX422" fmla="*/ 1903162 w 6096001"/>
              <a:gd name="connsiteY422" fmla="*/ 1291547 h 6862859"/>
              <a:gd name="connsiteX423" fmla="*/ 1877748 w 6096001"/>
              <a:gd name="connsiteY423" fmla="*/ 1210523 h 6862859"/>
              <a:gd name="connsiteX424" fmla="*/ 1865041 w 6096001"/>
              <a:gd name="connsiteY424" fmla="*/ 1170829 h 6862859"/>
              <a:gd name="connsiteX425" fmla="*/ 1853905 w 6096001"/>
              <a:gd name="connsiteY425" fmla="*/ 1131103 h 6862859"/>
              <a:gd name="connsiteX426" fmla="*/ 1849157 w 6096001"/>
              <a:gd name="connsiteY426" fmla="*/ 1112042 h 6862859"/>
              <a:gd name="connsiteX427" fmla="*/ 1845980 w 6096001"/>
              <a:gd name="connsiteY427" fmla="*/ 1094553 h 6862859"/>
              <a:gd name="connsiteX428" fmla="*/ 1845980 w 6096001"/>
              <a:gd name="connsiteY428" fmla="*/ 1085023 h 6862859"/>
              <a:gd name="connsiteX429" fmla="*/ 1847552 w 6096001"/>
              <a:gd name="connsiteY429" fmla="*/ 1075492 h 6862859"/>
              <a:gd name="connsiteX430" fmla="*/ 1849157 w 6096001"/>
              <a:gd name="connsiteY430" fmla="*/ 1067567 h 6862859"/>
              <a:gd name="connsiteX431" fmla="*/ 1850729 w 6096001"/>
              <a:gd name="connsiteY431" fmla="*/ 1058037 h 6862859"/>
              <a:gd name="connsiteX432" fmla="*/ 1858687 w 6096001"/>
              <a:gd name="connsiteY432" fmla="*/ 1046901 h 6862859"/>
              <a:gd name="connsiteX433" fmla="*/ 1868217 w 6096001"/>
              <a:gd name="connsiteY433" fmla="*/ 1035799 h 6862859"/>
              <a:gd name="connsiteX434" fmla="*/ 1879320 w 6096001"/>
              <a:gd name="connsiteY434" fmla="*/ 1027841 h 6862859"/>
              <a:gd name="connsiteX435" fmla="*/ 1892027 w 6096001"/>
              <a:gd name="connsiteY435" fmla="*/ 1023059 h 6862859"/>
              <a:gd name="connsiteX436" fmla="*/ 1904734 w 6096001"/>
              <a:gd name="connsiteY436" fmla="*/ 1018310 h 6862859"/>
              <a:gd name="connsiteX437" fmla="*/ 1919046 w 6096001"/>
              <a:gd name="connsiteY437" fmla="*/ 1016705 h 6862859"/>
              <a:gd name="connsiteX438" fmla="*/ 1934930 w 6096001"/>
              <a:gd name="connsiteY438" fmla="*/ 1016705 h 6862859"/>
              <a:gd name="connsiteX439" fmla="*/ 1947637 w 6096001"/>
              <a:gd name="connsiteY439" fmla="*/ 1019882 h 6862859"/>
              <a:gd name="connsiteX440" fmla="*/ 1961916 w 6096001"/>
              <a:gd name="connsiteY440" fmla="*/ 1024664 h 6862859"/>
              <a:gd name="connsiteX441" fmla="*/ 1974656 w 6096001"/>
              <a:gd name="connsiteY441" fmla="*/ 1031017 h 6862859"/>
              <a:gd name="connsiteX442" fmla="*/ 1985759 w 6096001"/>
              <a:gd name="connsiteY442" fmla="*/ 1037371 h 6862859"/>
              <a:gd name="connsiteX443" fmla="*/ 1998466 w 6096001"/>
              <a:gd name="connsiteY443" fmla="*/ 1046901 h 6862859"/>
              <a:gd name="connsiteX444" fmla="*/ 2019131 w 6096001"/>
              <a:gd name="connsiteY444" fmla="*/ 1064390 h 6862859"/>
              <a:gd name="connsiteX445" fmla="*/ 2039764 w 6096001"/>
              <a:gd name="connsiteY445" fmla="*/ 1085023 h 6862859"/>
              <a:gd name="connsiteX446" fmla="*/ 2066783 w 6096001"/>
              <a:gd name="connsiteY446" fmla="*/ 1115219 h 6862859"/>
              <a:gd name="connsiteX447" fmla="*/ 2092198 w 6096001"/>
              <a:gd name="connsiteY447" fmla="*/ 1146987 h 6862859"/>
              <a:gd name="connsiteX448" fmla="*/ 2144631 w 6096001"/>
              <a:gd name="connsiteY448" fmla="*/ 1212127 h 6862859"/>
              <a:gd name="connsiteX449" fmla="*/ 2195460 w 6096001"/>
              <a:gd name="connsiteY449" fmla="*/ 1277268 h 6862859"/>
              <a:gd name="connsiteX450" fmla="*/ 2247893 w 6096001"/>
              <a:gd name="connsiteY450" fmla="*/ 1340804 h 6862859"/>
              <a:gd name="connsiteX451" fmla="*/ 2274880 w 6096001"/>
              <a:gd name="connsiteY451" fmla="*/ 1372572 h 6862859"/>
              <a:gd name="connsiteX452" fmla="*/ 2303471 w 6096001"/>
              <a:gd name="connsiteY452" fmla="*/ 1401163 h 6862859"/>
              <a:gd name="connsiteX453" fmla="*/ 2332062 w 6096001"/>
              <a:gd name="connsiteY453" fmla="*/ 1429754 h 6862859"/>
              <a:gd name="connsiteX454" fmla="*/ 2362258 w 6096001"/>
              <a:gd name="connsiteY454" fmla="*/ 1455169 h 6862859"/>
              <a:gd name="connsiteX455" fmla="*/ 2394026 w 6096001"/>
              <a:gd name="connsiteY455" fmla="*/ 1479011 h 6862859"/>
              <a:gd name="connsiteX456" fmla="*/ 2427399 w 6096001"/>
              <a:gd name="connsiteY456" fmla="*/ 1499677 h 6862859"/>
              <a:gd name="connsiteX457" fmla="*/ 2462344 w 6096001"/>
              <a:gd name="connsiteY457" fmla="*/ 1518737 h 6862859"/>
              <a:gd name="connsiteX458" fmla="*/ 2498893 w 6096001"/>
              <a:gd name="connsiteY458" fmla="*/ 1534621 h 6862859"/>
              <a:gd name="connsiteX459" fmla="*/ 2519526 w 6096001"/>
              <a:gd name="connsiteY459" fmla="*/ 1540975 h 6862859"/>
              <a:gd name="connsiteX460" fmla="*/ 2530661 w 6096001"/>
              <a:gd name="connsiteY460" fmla="*/ 1544152 h 6862859"/>
              <a:gd name="connsiteX461" fmla="*/ 2541763 w 6096001"/>
              <a:gd name="connsiteY461" fmla="*/ 1545724 h 6862859"/>
              <a:gd name="connsiteX462" fmla="*/ 2551294 w 6096001"/>
              <a:gd name="connsiteY462" fmla="*/ 1545724 h 6862859"/>
              <a:gd name="connsiteX463" fmla="*/ 2562429 w 6096001"/>
              <a:gd name="connsiteY463" fmla="*/ 1544152 h 6862859"/>
              <a:gd name="connsiteX464" fmla="*/ 2571959 w 6096001"/>
              <a:gd name="connsiteY464" fmla="*/ 1540975 h 6862859"/>
              <a:gd name="connsiteX465" fmla="*/ 2581490 w 6096001"/>
              <a:gd name="connsiteY465" fmla="*/ 1536193 h 6862859"/>
              <a:gd name="connsiteX466" fmla="*/ 2587843 w 6096001"/>
              <a:gd name="connsiteY466" fmla="*/ 1529840 h 6862859"/>
              <a:gd name="connsiteX467" fmla="*/ 2592625 w 6096001"/>
              <a:gd name="connsiteY467" fmla="*/ 1525091 h 6862859"/>
              <a:gd name="connsiteX468" fmla="*/ 2597373 w 6096001"/>
              <a:gd name="connsiteY468" fmla="*/ 1518737 h 6862859"/>
              <a:gd name="connsiteX469" fmla="*/ 2600550 w 6096001"/>
              <a:gd name="connsiteY469" fmla="*/ 1510779 h 6862859"/>
              <a:gd name="connsiteX470" fmla="*/ 2605332 w 6096001"/>
              <a:gd name="connsiteY470" fmla="*/ 1496500 h 6862859"/>
              <a:gd name="connsiteX471" fmla="*/ 2605332 w 6096001"/>
              <a:gd name="connsiteY471" fmla="*/ 1479011 h 6862859"/>
              <a:gd name="connsiteX472" fmla="*/ 2603727 w 6096001"/>
              <a:gd name="connsiteY472" fmla="*/ 1461522 h 6862859"/>
              <a:gd name="connsiteX473" fmla="*/ 2600550 w 6096001"/>
              <a:gd name="connsiteY473" fmla="*/ 1444066 h 6862859"/>
              <a:gd name="connsiteX474" fmla="*/ 2595801 w 6096001"/>
              <a:gd name="connsiteY474" fmla="*/ 1426577 h 6862859"/>
              <a:gd name="connsiteX475" fmla="*/ 2589448 w 6096001"/>
              <a:gd name="connsiteY475" fmla="*/ 1410694 h 6862859"/>
              <a:gd name="connsiteX476" fmla="*/ 2573531 w 6096001"/>
              <a:gd name="connsiteY476" fmla="*/ 1377354 h 6862859"/>
              <a:gd name="connsiteX477" fmla="*/ 2549722 w 6096001"/>
              <a:gd name="connsiteY477" fmla="*/ 1326492 h 6862859"/>
              <a:gd name="connsiteX478" fmla="*/ 2522702 w 6096001"/>
              <a:gd name="connsiteY478" fmla="*/ 1266133 h 6862859"/>
              <a:gd name="connsiteX479" fmla="*/ 2508423 w 6096001"/>
              <a:gd name="connsiteY479" fmla="*/ 1234365 h 6862859"/>
              <a:gd name="connsiteX480" fmla="*/ 2495716 w 6096001"/>
              <a:gd name="connsiteY480" fmla="*/ 1200992 h 6862859"/>
              <a:gd name="connsiteX481" fmla="*/ 2486186 w 6096001"/>
              <a:gd name="connsiteY481" fmla="*/ 1169224 h 6862859"/>
              <a:gd name="connsiteX482" fmla="*/ 2476656 w 6096001"/>
              <a:gd name="connsiteY482" fmla="*/ 1137456 h 6862859"/>
              <a:gd name="connsiteX483" fmla="*/ 2471874 w 6096001"/>
              <a:gd name="connsiteY483" fmla="*/ 1108865 h 6862859"/>
              <a:gd name="connsiteX484" fmla="*/ 2470302 w 6096001"/>
              <a:gd name="connsiteY484" fmla="*/ 1096158 h 6862859"/>
              <a:gd name="connsiteX485" fmla="*/ 2470302 w 6096001"/>
              <a:gd name="connsiteY485" fmla="*/ 1083451 h 6862859"/>
              <a:gd name="connsiteX486" fmla="*/ 2471874 w 6096001"/>
              <a:gd name="connsiteY486" fmla="*/ 1072316 h 6862859"/>
              <a:gd name="connsiteX487" fmla="*/ 2473479 w 6096001"/>
              <a:gd name="connsiteY487" fmla="*/ 1061213 h 6862859"/>
              <a:gd name="connsiteX488" fmla="*/ 2476656 w 6096001"/>
              <a:gd name="connsiteY488" fmla="*/ 1051683 h 6862859"/>
              <a:gd name="connsiteX489" fmla="*/ 2481404 w 6096001"/>
              <a:gd name="connsiteY489" fmla="*/ 1043725 h 6862859"/>
              <a:gd name="connsiteX490" fmla="*/ 2487758 w 6096001"/>
              <a:gd name="connsiteY490" fmla="*/ 1037371 h 6862859"/>
              <a:gd name="connsiteX491" fmla="*/ 2494111 w 6096001"/>
              <a:gd name="connsiteY491" fmla="*/ 1031017 h 6862859"/>
              <a:gd name="connsiteX492" fmla="*/ 2503642 w 6096001"/>
              <a:gd name="connsiteY492" fmla="*/ 1027841 h 6862859"/>
              <a:gd name="connsiteX493" fmla="*/ 2514777 w 6096001"/>
              <a:gd name="connsiteY493" fmla="*/ 1024664 h 6862859"/>
              <a:gd name="connsiteX494" fmla="*/ 2543368 w 6096001"/>
              <a:gd name="connsiteY494" fmla="*/ 1021487 h 6862859"/>
              <a:gd name="connsiteX495" fmla="*/ 2573531 w 6096001"/>
              <a:gd name="connsiteY495" fmla="*/ 1021487 h 6862859"/>
              <a:gd name="connsiteX496" fmla="*/ 2602155 w 6096001"/>
              <a:gd name="connsiteY496" fmla="*/ 1023059 h 6862859"/>
              <a:gd name="connsiteX497" fmla="*/ 2630746 w 6096001"/>
              <a:gd name="connsiteY497" fmla="*/ 1027841 h 6862859"/>
              <a:gd name="connsiteX498" fmla="*/ 2660909 w 6096001"/>
              <a:gd name="connsiteY498" fmla="*/ 1032622 h 6862859"/>
              <a:gd name="connsiteX499" fmla="*/ 2689501 w 6096001"/>
              <a:gd name="connsiteY499" fmla="*/ 1037371 h 6862859"/>
              <a:gd name="connsiteX500" fmla="*/ 2746716 w 6096001"/>
              <a:gd name="connsiteY500" fmla="*/ 1050078 h 6862859"/>
              <a:gd name="connsiteX501" fmla="*/ 2819782 w 6096001"/>
              <a:gd name="connsiteY501" fmla="*/ 1067567 h 6862859"/>
              <a:gd name="connsiteX502" fmla="*/ 2894453 w 6096001"/>
              <a:gd name="connsiteY502" fmla="*/ 1086628 h 6862859"/>
              <a:gd name="connsiteX503" fmla="*/ 2967519 w 6096001"/>
              <a:gd name="connsiteY503" fmla="*/ 1104084 h 6862859"/>
              <a:gd name="connsiteX504" fmla="*/ 3005641 w 6096001"/>
              <a:gd name="connsiteY504" fmla="*/ 1112042 h 6862859"/>
              <a:gd name="connsiteX505" fmla="*/ 3042190 w 6096001"/>
              <a:gd name="connsiteY505" fmla="*/ 1118396 h 6862859"/>
              <a:gd name="connsiteX506" fmla="*/ 3069177 w 6096001"/>
              <a:gd name="connsiteY506" fmla="*/ 1123144 h 6862859"/>
              <a:gd name="connsiteX507" fmla="*/ 3094624 w 6096001"/>
              <a:gd name="connsiteY507" fmla="*/ 1124749 h 6862859"/>
              <a:gd name="connsiteX508" fmla="*/ 3107331 w 6096001"/>
              <a:gd name="connsiteY508" fmla="*/ 1124749 h 6862859"/>
              <a:gd name="connsiteX509" fmla="*/ 3120038 w 6096001"/>
              <a:gd name="connsiteY509" fmla="*/ 1123144 h 6862859"/>
              <a:gd name="connsiteX510" fmla="*/ 3132745 w 6096001"/>
              <a:gd name="connsiteY510" fmla="*/ 1119968 h 6862859"/>
              <a:gd name="connsiteX511" fmla="*/ 3145452 w 6096001"/>
              <a:gd name="connsiteY511" fmla="*/ 1115219 h 6862859"/>
              <a:gd name="connsiteX512" fmla="*/ 3153378 w 6096001"/>
              <a:gd name="connsiteY512" fmla="*/ 1110437 h 6862859"/>
              <a:gd name="connsiteX513" fmla="*/ 3161336 w 6096001"/>
              <a:gd name="connsiteY513" fmla="*/ 1104084 h 6862859"/>
              <a:gd name="connsiteX514" fmla="*/ 3167690 w 6096001"/>
              <a:gd name="connsiteY514" fmla="*/ 1097730 h 6862859"/>
              <a:gd name="connsiteX515" fmla="*/ 3174044 w 6096001"/>
              <a:gd name="connsiteY515" fmla="*/ 1091377 h 6862859"/>
              <a:gd name="connsiteX516" fmla="*/ 3183574 w 6096001"/>
              <a:gd name="connsiteY516" fmla="*/ 1075492 h 6862859"/>
              <a:gd name="connsiteX517" fmla="*/ 3191500 w 6096001"/>
              <a:gd name="connsiteY517" fmla="*/ 1058037 h 6862859"/>
              <a:gd name="connsiteX518" fmla="*/ 3194709 w 6096001"/>
              <a:gd name="connsiteY518" fmla="*/ 1038976 h 6862859"/>
              <a:gd name="connsiteX519" fmla="*/ 3196281 w 6096001"/>
              <a:gd name="connsiteY519" fmla="*/ 1019882 h 6862859"/>
              <a:gd name="connsiteX520" fmla="*/ 3194709 w 6096001"/>
              <a:gd name="connsiteY520" fmla="*/ 1000821 h 6862859"/>
              <a:gd name="connsiteX521" fmla="*/ 3188323 w 6096001"/>
              <a:gd name="connsiteY521" fmla="*/ 981761 h 6862859"/>
              <a:gd name="connsiteX522" fmla="*/ 3181969 w 6096001"/>
              <a:gd name="connsiteY522" fmla="*/ 964305 h 6862859"/>
              <a:gd name="connsiteX523" fmla="*/ 3170867 w 6096001"/>
              <a:gd name="connsiteY523" fmla="*/ 948421 h 6862859"/>
              <a:gd name="connsiteX524" fmla="*/ 3159732 w 6096001"/>
              <a:gd name="connsiteY524" fmla="*/ 934109 h 6862859"/>
              <a:gd name="connsiteX525" fmla="*/ 3147024 w 6096001"/>
              <a:gd name="connsiteY525" fmla="*/ 919830 h 6862859"/>
              <a:gd name="connsiteX526" fmla="*/ 3132745 w 6096001"/>
              <a:gd name="connsiteY526" fmla="*/ 907090 h 6862859"/>
              <a:gd name="connsiteX527" fmla="*/ 3116861 w 6096001"/>
              <a:gd name="connsiteY527" fmla="*/ 895987 h 6862859"/>
              <a:gd name="connsiteX528" fmla="*/ 3100977 w 6096001"/>
              <a:gd name="connsiteY528" fmla="*/ 884852 h 6862859"/>
              <a:gd name="connsiteX529" fmla="*/ 3083489 w 6096001"/>
              <a:gd name="connsiteY529" fmla="*/ 875322 h 6862859"/>
              <a:gd name="connsiteX530" fmla="*/ 3054897 w 6096001"/>
              <a:gd name="connsiteY530" fmla="*/ 861043 h 6862859"/>
              <a:gd name="connsiteX531" fmla="*/ 3026306 w 6096001"/>
              <a:gd name="connsiteY531" fmla="*/ 848335 h 6862859"/>
              <a:gd name="connsiteX532" fmla="*/ 2996110 w 6096001"/>
              <a:gd name="connsiteY532" fmla="*/ 837200 h 6862859"/>
              <a:gd name="connsiteX533" fmla="*/ 2965947 w 6096001"/>
              <a:gd name="connsiteY533" fmla="*/ 827670 h 6862859"/>
              <a:gd name="connsiteX534" fmla="*/ 2937323 w 6096001"/>
              <a:gd name="connsiteY534" fmla="*/ 819744 h 6862859"/>
              <a:gd name="connsiteX535" fmla="*/ 2907160 w 6096001"/>
              <a:gd name="connsiteY535" fmla="*/ 813391 h 6862859"/>
              <a:gd name="connsiteX536" fmla="*/ 2846801 w 6096001"/>
              <a:gd name="connsiteY536" fmla="*/ 800683 h 6862859"/>
              <a:gd name="connsiteX537" fmla="*/ 2784837 w 6096001"/>
              <a:gd name="connsiteY537" fmla="*/ 789548 h 6862859"/>
              <a:gd name="connsiteX538" fmla="*/ 2724478 w 6096001"/>
              <a:gd name="connsiteY538" fmla="*/ 776841 h 6862859"/>
              <a:gd name="connsiteX539" fmla="*/ 2664086 w 6096001"/>
              <a:gd name="connsiteY539" fmla="*/ 764134 h 6862859"/>
              <a:gd name="connsiteX540" fmla="*/ 2633923 w 6096001"/>
              <a:gd name="connsiteY540" fmla="*/ 754604 h 6862859"/>
              <a:gd name="connsiteX541" fmla="*/ 2603727 w 6096001"/>
              <a:gd name="connsiteY541" fmla="*/ 745073 h 6862859"/>
              <a:gd name="connsiteX542" fmla="*/ 2591020 w 6096001"/>
              <a:gd name="connsiteY542" fmla="*/ 740292 h 6862859"/>
              <a:gd name="connsiteX543" fmla="*/ 2578313 w 6096001"/>
              <a:gd name="connsiteY543" fmla="*/ 733938 h 6862859"/>
              <a:gd name="connsiteX544" fmla="*/ 2568782 w 6096001"/>
              <a:gd name="connsiteY544" fmla="*/ 726012 h 6862859"/>
              <a:gd name="connsiteX545" fmla="*/ 2560824 w 6096001"/>
              <a:gd name="connsiteY545" fmla="*/ 718054 h 6862859"/>
              <a:gd name="connsiteX546" fmla="*/ 2554470 w 6096001"/>
              <a:gd name="connsiteY546" fmla="*/ 708524 h 6862859"/>
              <a:gd name="connsiteX547" fmla="*/ 2549722 w 6096001"/>
              <a:gd name="connsiteY547" fmla="*/ 700598 h 6862859"/>
              <a:gd name="connsiteX548" fmla="*/ 2546545 w 6096001"/>
              <a:gd name="connsiteY548" fmla="*/ 689463 h 6862859"/>
              <a:gd name="connsiteX549" fmla="*/ 2543368 w 6096001"/>
              <a:gd name="connsiteY549" fmla="*/ 679932 h 6862859"/>
              <a:gd name="connsiteX550" fmla="*/ 2543368 w 6096001"/>
              <a:gd name="connsiteY550" fmla="*/ 668797 h 6862859"/>
              <a:gd name="connsiteX551" fmla="*/ 2544940 w 6096001"/>
              <a:gd name="connsiteY551" fmla="*/ 657695 h 6862859"/>
              <a:gd name="connsiteX552" fmla="*/ 2548117 w 6096001"/>
              <a:gd name="connsiteY552" fmla="*/ 648165 h 6862859"/>
              <a:gd name="connsiteX553" fmla="*/ 2551294 w 6096001"/>
              <a:gd name="connsiteY553" fmla="*/ 637029 h 6862859"/>
              <a:gd name="connsiteX554" fmla="*/ 2557647 w 6096001"/>
              <a:gd name="connsiteY554" fmla="*/ 625927 h 6862859"/>
              <a:gd name="connsiteX555" fmla="*/ 2564001 w 6096001"/>
              <a:gd name="connsiteY555" fmla="*/ 614792 h 6862859"/>
              <a:gd name="connsiteX556" fmla="*/ 2571959 w 6096001"/>
              <a:gd name="connsiteY556" fmla="*/ 605261 h 6862859"/>
              <a:gd name="connsiteX557" fmla="*/ 2579917 w 6096001"/>
              <a:gd name="connsiteY557" fmla="*/ 595731 h 6862859"/>
              <a:gd name="connsiteX558" fmla="*/ 2598978 w 6096001"/>
              <a:gd name="connsiteY558" fmla="*/ 578275 h 6862859"/>
              <a:gd name="connsiteX559" fmla="*/ 2619611 w 6096001"/>
              <a:gd name="connsiteY559" fmla="*/ 563963 h 6862859"/>
              <a:gd name="connsiteX560" fmla="*/ 2641849 w 6096001"/>
              <a:gd name="connsiteY560" fmla="*/ 551256 h 6862859"/>
              <a:gd name="connsiteX561" fmla="*/ 2665691 w 6096001"/>
              <a:gd name="connsiteY561" fmla="*/ 540121 h 6862859"/>
              <a:gd name="connsiteX562" fmla="*/ 2689501 w 6096001"/>
              <a:gd name="connsiteY562" fmla="*/ 530590 h 6862859"/>
              <a:gd name="connsiteX563" fmla="*/ 2713343 w 6096001"/>
              <a:gd name="connsiteY563" fmla="*/ 521060 h 6862859"/>
              <a:gd name="connsiteX564" fmla="*/ 2762600 w 6096001"/>
              <a:gd name="connsiteY564" fmla="*/ 506781 h 6862859"/>
              <a:gd name="connsiteX565" fmla="*/ 2797544 w 6096001"/>
              <a:gd name="connsiteY565" fmla="*/ 498822 h 6862859"/>
              <a:gd name="connsiteX566" fmla="*/ 2834094 w 6096001"/>
              <a:gd name="connsiteY566" fmla="*/ 490897 h 6862859"/>
              <a:gd name="connsiteX567" fmla="*/ 2905555 w 6096001"/>
              <a:gd name="connsiteY567" fmla="*/ 478190 h 6862859"/>
              <a:gd name="connsiteX568" fmla="*/ 2942105 w 6096001"/>
              <a:gd name="connsiteY568" fmla="*/ 471836 h 6862859"/>
              <a:gd name="connsiteX569" fmla="*/ 2977050 w 6096001"/>
              <a:gd name="connsiteY569" fmla="*/ 465482 h 6862859"/>
              <a:gd name="connsiteX570" fmla="*/ 3011994 w 6096001"/>
              <a:gd name="connsiteY570" fmla="*/ 455919 h 6862859"/>
              <a:gd name="connsiteX571" fmla="*/ 3046939 w 6096001"/>
              <a:gd name="connsiteY571" fmla="*/ 446389 h 6862859"/>
              <a:gd name="connsiteX572" fmla="*/ 3077135 w 6096001"/>
              <a:gd name="connsiteY572" fmla="*/ 435286 h 6862859"/>
              <a:gd name="connsiteX573" fmla="*/ 3093019 w 6096001"/>
              <a:gd name="connsiteY573" fmla="*/ 428933 h 6862859"/>
              <a:gd name="connsiteX574" fmla="*/ 3107331 w 6096001"/>
              <a:gd name="connsiteY574" fmla="*/ 420975 h 6862859"/>
              <a:gd name="connsiteX575" fmla="*/ 3120038 w 6096001"/>
              <a:gd name="connsiteY575" fmla="*/ 411444 h 6862859"/>
              <a:gd name="connsiteX576" fmla="*/ 3131140 w 6096001"/>
              <a:gd name="connsiteY576" fmla="*/ 401914 h 6862859"/>
              <a:gd name="connsiteX577" fmla="*/ 3139099 w 6096001"/>
              <a:gd name="connsiteY577" fmla="*/ 389207 h 6862859"/>
              <a:gd name="connsiteX578" fmla="*/ 3147024 w 6096001"/>
              <a:gd name="connsiteY578" fmla="*/ 374927 h 6862859"/>
              <a:gd name="connsiteX579" fmla="*/ 3150201 w 6096001"/>
              <a:gd name="connsiteY579" fmla="*/ 363792 h 6862859"/>
              <a:gd name="connsiteX580" fmla="*/ 3150201 w 6096001"/>
              <a:gd name="connsiteY580" fmla="*/ 352690 h 6862859"/>
              <a:gd name="connsiteX581" fmla="*/ 3150201 w 6096001"/>
              <a:gd name="connsiteY581" fmla="*/ 341555 h 6862859"/>
              <a:gd name="connsiteX582" fmla="*/ 3147024 w 6096001"/>
              <a:gd name="connsiteY582" fmla="*/ 332024 h 6862859"/>
              <a:gd name="connsiteX583" fmla="*/ 3143848 w 6096001"/>
              <a:gd name="connsiteY583" fmla="*/ 320889 h 6862859"/>
              <a:gd name="connsiteX584" fmla="*/ 3139099 w 6096001"/>
              <a:gd name="connsiteY584" fmla="*/ 311359 h 6862859"/>
              <a:gd name="connsiteX585" fmla="*/ 3132745 w 6096001"/>
              <a:gd name="connsiteY585" fmla="*/ 301828 h 6862859"/>
              <a:gd name="connsiteX586" fmla="*/ 3124787 w 6096001"/>
              <a:gd name="connsiteY586" fmla="*/ 292298 h 6862859"/>
              <a:gd name="connsiteX587" fmla="*/ 3107331 w 6096001"/>
              <a:gd name="connsiteY587" fmla="*/ 274842 h 6862859"/>
              <a:gd name="connsiteX588" fmla="*/ 3088270 w 6096001"/>
              <a:gd name="connsiteY588" fmla="*/ 260530 h 6862859"/>
              <a:gd name="connsiteX589" fmla="*/ 3066000 w 6096001"/>
              <a:gd name="connsiteY589" fmla="*/ 247823 h 6862859"/>
              <a:gd name="connsiteX590" fmla="*/ 3043762 w 6096001"/>
              <a:gd name="connsiteY590" fmla="*/ 236720 h 6862859"/>
              <a:gd name="connsiteX591" fmla="*/ 3000892 w 6096001"/>
              <a:gd name="connsiteY591" fmla="*/ 222408 h 6862859"/>
              <a:gd name="connsiteX592" fmla="*/ 2956417 w 6096001"/>
              <a:gd name="connsiteY592" fmla="*/ 209701 h 6862859"/>
              <a:gd name="connsiteX593" fmla="*/ 2911909 w 6096001"/>
              <a:gd name="connsiteY593" fmla="*/ 201743 h 6862859"/>
              <a:gd name="connsiteX594" fmla="*/ 2867434 w 6096001"/>
              <a:gd name="connsiteY594" fmla="*/ 196994 h 6862859"/>
              <a:gd name="connsiteX595" fmla="*/ 2821354 w 6096001"/>
              <a:gd name="connsiteY595" fmla="*/ 193817 h 6862859"/>
              <a:gd name="connsiteX596" fmla="*/ 2775307 w 6096001"/>
              <a:gd name="connsiteY596" fmla="*/ 193817 h 6862859"/>
              <a:gd name="connsiteX597" fmla="*/ 2730832 w 6096001"/>
              <a:gd name="connsiteY597" fmla="*/ 196994 h 6862859"/>
              <a:gd name="connsiteX598" fmla="*/ 2684752 w 6096001"/>
              <a:gd name="connsiteY598" fmla="*/ 201743 h 6862859"/>
              <a:gd name="connsiteX599" fmla="*/ 2638672 w 6096001"/>
              <a:gd name="connsiteY599" fmla="*/ 209701 h 6862859"/>
              <a:gd name="connsiteX600" fmla="*/ 2594197 w 6096001"/>
              <a:gd name="connsiteY600" fmla="*/ 219232 h 6862859"/>
              <a:gd name="connsiteX601" fmla="*/ 2548117 w 6096001"/>
              <a:gd name="connsiteY601" fmla="*/ 230367 h 6862859"/>
              <a:gd name="connsiteX602" fmla="*/ 2503642 w 6096001"/>
              <a:gd name="connsiteY602" fmla="*/ 243074 h 6862859"/>
              <a:gd name="connsiteX603" fmla="*/ 2459167 w 6096001"/>
              <a:gd name="connsiteY603" fmla="*/ 257353 h 6862859"/>
              <a:gd name="connsiteX604" fmla="*/ 2414691 w 6096001"/>
              <a:gd name="connsiteY604" fmla="*/ 273237 h 6862859"/>
              <a:gd name="connsiteX605" fmla="*/ 2371788 w 6096001"/>
              <a:gd name="connsiteY605" fmla="*/ 290726 h 6862859"/>
              <a:gd name="connsiteX606" fmla="*/ 2328885 w 6096001"/>
              <a:gd name="connsiteY606" fmla="*/ 308182 h 6862859"/>
              <a:gd name="connsiteX607" fmla="*/ 2276484 w 6096001"/>
              <a:gd name="connsiteY607" fmla="*/ 330419 h 6862859"/>
              <a:gd name="connsiteX608" fmla="*/ 2251070 w 6096001"/>
              <a:gd name="connsiteY608" fmla="*/ 341555 h 6862859"/>
              <a:gd name="connsiteX609" fmla="*/ 2224051 w 6096001"/>
              <a:gd name="connsiteY609" fmla="*/ 351085 h 6862859"/>
              <a:gd name="connsiteX610" fmla="*/ 2197032 w 6096001"/>
              <a:gd name="connsiteY610" fmla="*/ 359043 h 6862859"/>
              <a:gd name="connsiteX611" fmla="*/ 2170046 w 6096001"/>
              <a:gd name="connsiteY611" fmla="*/ 365397 h 6862859"/>
              <a:gd name="connsiteX612" fmla="*/ 2143026 w 6096001"/>
              <a:gd name="connsiteY612" fmla="*/ 370146 h 6862859"/>
              <a:gd name="connsiteX613" fmla="*/ 2116040 w 6096001"/>
              <a:gd name="connsiteY613" fmla="*/ 371751 h 6862859"/>
              <a:gd name="connsiteX614" fmla="*/ 2101728 w 6096001"/>
              <a:gd name="connsiteY614" fmla="*/ 370146 h 6862859"/>
              <a:gd name="connsiteX615" fmla="*/ 2087416 w 6096001"/>
              <a:gd name="connsiteY615" fmla="*/ 368574 h 6862859"/>
              <a:gd name="connsiteX616" fmla="*/ 2073137 w 6096001"/>
              <a:gd name="connsiteY616" fmla="*/ 366969 h 6862859"/>
              <a:gd name="connsiteX617" fmla="*/ 2058825 w 6096001"/>
              <a:gd name="connsiteY617" fmla="*/ 362220 h 6862859"/>
              <a:gd name="connsiteX618" fmla="*/ 2046118 w 6096001"/>
              <a:gd name="connsiteY618" fmla="*/ 359043 h 6862859"/>
              <a:gd name="connsiteX619" fmla="*/ 2033411 w 6096001"/>
              <a:gd name="connsiteY619" fmla="*/ 352690 h 6862859"/>
              <a:gd name="connsiteX620" fmla="*/ 2020703 w 6096001"/>
              <a:gd name="connsiteY620" fmla="*/ 346336 h 6862859"/>
              <a:gd name="connsiteX621" fmla="*/ 2007996 w 6096001"/>
              <a:gd name="connsiteY621" fmla="*/ 339950 h 6862859"/>
              <a:gd name="connsiteX622" fmla="*/ 1996894 w 6096001"/>
              <a:gd name="connsiteY622" fmla="*/ 330419 h 6862859"/>
              <a:gd name="connsiteX623" fmla="*/ 1985759 w 6096001"/>
              <a:gd name="connsiteY623" fmla="*/ 322494 h 6862859"/>
              <a:gd name="connsiteX624" fmla="*/ 1976228 w 6096001"/>
              <a:gd name="connsiteY624" fmla="*/ 312964 h 6862859"/>
              <a:gd name="connsiteX625" fmla="*/ 1968303 w 6096001"/>
              <a:gd name="connsiteY625" fmla="*/ 301828 h 6862859"/>
              <a:gd name="connsiteX626" fmla="*/ 1960344 w 6096001"/>
              <a:gd name="connsiteY626" fmla="*/ 290726 h 6862859"/>
              <a:gd name="connsiteX627" fmla="*/ 1955563 w 6096001"/>
              <a:gd name="connsiteY627" fmla="*/ 278019 h 6862859"/>
              <a:gd name="connsiteX628" fmla="*/ 1950814 w 6096001"/>
              <a:gd name="connsiteY628" fmla="*/ 265312 h 6862859"/>
              <a:gd name="connsiteX629" fmla="*/ 1947637 w 6096001"/>
              <a:gd name="connsiteY629" fmla="*/ 252604 h 6862859"/>
              <a:gd name="connsiteX630" fmla="*/ 1946032 w 6096001"/>
              <a:gd name="connsiteY630" fmla="*/ 235116 h 6862859"/>
              <a:gd name="connsiteX631" fmla="*/ 1946032 w 6096001"/>
              <a:gd name="connsiteY631" fmla="*/ 217627 h 6862859"/>
              <a:gd name="connsiteX632" fmla="*/ 1949209 w 6096001"/>
              <a:gd name="connsiteY632" fmla="*/ 201743 h 6862859"/>
              <a:gd name="connsiteX633" fmla="*/ 1953991 w 6096001"/>
              <a:gd name="connsiteY633" fmla="*/ 185859 h 6862859"/>
              <a:gd name="connsiteX634" fmla="*/ 1960344 w 6096001"/>
              <a:gd name="connsiteY634" fmla="*/ 171580 h 6862859"/>
              <a:gd name="connsiteX635" fmla="*/ 1969875 w 6096001"/>
              <a:gd name="connsiteY635" fmla="*/ 157268 h 6862859"/>
              <a:gd name="connsiteX636" fmla="*/ 1979405 w 6096001"/>
              <a:gd name="connsiteY636" fmla="*/ 142989 h 6862859"/>
              <a:gd name="connsiteX637" fmla="*/ 1990540 w 6096001"/>
              <a:gd name="connsiteY637" fmla="*/ 128677 h 6862859"/>
              <a:gd name="connsiteX638" fmla="*/ 2003247 w 6096001"/>
              <a:gd name="connsiteY638" fmla="*/ 115969 h 6862859"/>
              <a:gd name="connsiteX639" fmla="*/ 2015955 w 6096001"/>
              <a:gd name="connsiteY639" fmla="*/ 103262 h 6862859"/>
              <a:gd name="connsiteX640" fmla="*/ 2044546 w 6096001"/>
              <a:gd name="connsiteY640" fmla="*/ 79420 h 6862859"/>
              <a:gd name="connsiteX641" fmla="*/ 2076314 w 6096001"/>
              <a:gd name="connsiteY641" fmla="*/ 58787 h 6862859"/>
              <a:gd name="connsiteX642" fmla="*/ 2106510 w 6096001"/>
              <a:gd name="connsiteY642" fmla="*/ 39726 h 6862859"/>
              <a:gd name="connsiteX643" fmla="*/ 0 w 6096001"/>
              <a:gd name="connsiteY643" fmla="*/ 0 h 6862859"/>
              <a:gd name="connsiteX644" fmla="*/ 1 w 6096001"/>
              <a:gd name="connsiteY644" fmla="*/ 0 h 6862859"/>
              <a:gd name="connsiteX645" fmla="*/ 1 w 6096001"/>
              <a:gd name="connsiteY645" fmla="*/ 1585450 h 6862859"/>
              <a:gd name="connsiteX646" fmla="*/ 0 w 6096001"/>
              <a:gd name="connsiteY646" fmla="*/ 1585450 h 6862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</a:cxnLst>
            <a:rect l="l" t="t" r="r" b="b"/>
            <a:pathLst>
              <a:path w="6096001" h="6862859">
                <a:moveTo>
                  <a:pt x="1" y="6232184"/>
                </a:moveTo>
                <a:lnTo>
                  <a:pt x="1" y="6858000"/>
                </a:lnTo>
                <a:lnTo>
                  <a:pt x="1773350" y="6858000"/>
                </a:lnTo>
                <a:lnTo>
                  <a:pt x="1760174" y="6862859"/>
                </a:lnTo>
                <a:lnTo>
                  <a:pt x="0" y="6862859"/>
                </a:lnTo>
                <a:lnTo>
                  <a:pt x="0" y="6232184"/>
                </a:lnTo>
                <a:close/>
                <a:moveTo>
                  <a:pt x="1" y="5971654"/>
                </a:moveTo>
                <a:lnTo>
                  <a:pt x="41298" y="5982756"/>
                </a:lnTo>
                <a:lnTo>
                  <a:pt x="84202" y="5992287"/>
                </a:lnTo>
                <a:lnTo>
                  <a:pt x="166798" y="6012952"/>
                </a:lnTo>
                <a:lnTo>
                  <a:pt x="247823" y="6032013"/>
                </a:lnTo>
                <a:lnTo>
                  <a:pt x="285944" y="6041543"/>
                </a:lnTo>
                <a:lnTo>
                  <a:pt x="322494" y="6052646"/>
                </a:lnTo>
                <a:lnTo>
                  <a:pt x="370146" y="6068562"/>
                </a:lnTo>
                <a:lnTo>
                  <a:pt x="420974" y="6087623"/>
                </a:lnTo>
                <a:lnTo>
                  <a:pt x="471803" y="6109861"/>
                </a:lnTo>
                <a:lnTo>
                  <a:pt x="497250" y="6122568"/>
                </a:lnTo>
                <a:lnTo>
                  <a:pt x="522665" y="6136847"/>
                </a:lnTo>
                <a:lnTo>
                  <a:pt x="548079" y="6151159"/>
                </a:lnTo>
                <a:lnTo>
                  <a:pt x="570317" y="6167043"/>
                </a:lnTo>
                <a:lnTo>
                  <a:pt x="592554" y="6182927"/>
                </a:lnTo>
                <a:lnTo>
                  <a:pt x="613187" y="6201988"/>
                </a:lnTo>
                <a:lnTo>
                  <a:pt x="632280" y="6221048"/>
                </a:lnTo>
                <a:lnTo>
                  <a:pt x="649736" y="6240109"/>
                </a:lnTo>
                <a:lnTo>
                  <a:pt x="664048" y="6262347"/>
                </a:lnTo>
                <a:lnTo>
                  <a:pt x="676756" y="6284584"/>
                </a:lnTo>
                <a:lnTo>
                  <a:pt x="651341" y="6283012"/>
                </a:lnTo>
                <a:lnTo>
                  <a:pt x="624322" y="6281408"/>
                </a:lnTo>
                <a:lnTo>
                  <a:pt x="570317" y="6273482"/>
                </a:lnTo>
                <a:lnTo>
                  <a:pt x="517883" y="6263952"/>
                </a:lnTo>
                <a:lnTo>
                  <a:pt x="463878" y="6254421"/>
                </a:lnTo>
                <a:lnTo>
                  <a:pt x="409872" y="6243286"/>
                </a:lnTo>
                <a:lnTo>
                  <a:pt x="355834" y="6232184"/>
                </a:lnTo>
                <a:lnTo>
                  <a:pt x="301828" y="6224225"/>
                </a:lnTo>
                <a:lnTo>
                  <a:pt x="247823" y="6219476"/>
                </a:lnTo>
                <a:lnTo>
                  <a:pt x="185859" y="6216300"/>
                </a:lnTo>
                <a:lnTo>
                  <a:pt x="123928" y="6217872"/>
                </a:lnTo>
                <a:lnTo>
                  <a:pt x="92127" y="6219476"/>
                </a:lnTo>
                <a:lnTo>
                  <a:pt x="61964" y="6222653"/>
                </a:lnTo>
                <a:lnTo>
                  <a:pt x="30196" y="6227402"/>
                </a:lnTo>
                <a:lnTo>
                  <a:pt x="1" y="6232184"/>
                </a:lnTo>
                <a:close/>
                <a:moveTo>
                  <a:pt x="1" y="5204343"/>
                </a:moveTo>
                <a:lnTo>
                  <a:pt x="1" y="5971654"/>
                </a:lnTo>
                <a:lnTo>
                  <a:pt x="0" y="5971654"/>
                </a:lnTo>
                <a:lnTo>
                  <a:pt x="0" y="5204343"/>
                </a:lnTo>
                <a:close/>
                <a:moveTo>
                  <a:pt x="2173222" y="0"/>
                </a:moveTo>
                <a:lnTo>
                  <a:pt x="6096001" y="0"/>
                </a:lnTo>
                <a:lnTo>
                  <a:pt x="6096001" y="6858000"/>
                </a:lnTo>
                <a:lnTo>
                  <a:pt x="1773350" y="6858000"/>
                </a:lnTo>
                <a:lnTo>
                  <a:pt x="1790370" y="6851724"/>
                </a:lnTo>
                <a:lnTo>
                  <a:pt x="1822137" y="6840622"/>
                </a:lnTo>
                <a:lnTo>
                  <a:pt x="1880925" y="6821561"/>
                </a:lnTo>
                <a:lnTo>
                  <a:pt x="1939679" y="6804072"/>
                </a:lnTo>
                <a:lnTo>
                  <a:pt x="1955563" y="6799323"/>
                </a:lnTo>
                <a:lnTo>
                  <a:pt x="2041369" y="6773909"/>
                </a:lnTo>
                <a:lnTo>
                  <a:pt x="2084239" y="6759597"/>
                </a:lnTo>
                <a:lnTo>
                  <a:pt x="2127142" y="6743713"/>
                </a:lnTo>
                <a:lnTo>
                  <a:pt x="2168441" y="6726224"/>
                </a:lnTo>
                <a:lnTo>
                  <a:pt x="2208167" y="6707164"/>
                </a:lnTo>
                <a:lnTo>
                  <a:pt x="2246289" y="6684926"/>
                </a:lnTo>
                <a:lnTo>
                  <a:pt x="2284410" y="6659512"/>
                </a:lnTo>
                <a:lnTo>
                  <a:pt x="2309824" y="6638879"/>
                </a:lnTo>
                <a:lnTo>
                  <a:pt x="2333667" y="6615037"/>
                </a:lnTo>
                <a:lnTo>
                  <a:pt x="2355904" y="6589622"/>
                </a:lnTo>
                <a:lnTo>
                  <a:pt x="2374965" y="6562603"/>
                </a:lnTo>
                <a:lnTo>
                  <a:pt x="2392454" y="6534012"/>
                </a:lnTo>
                <a:lnTo>
                  <a:pt x="2406733" y="6503816"/>
                </a:lnTo>
                <a:lnTo>
                  <a:pt x="2417868" y="6472048"/>
                </a:lnTo>
                <a:lnTo>
                  <a:pt x="2425794" y="6440280"/>
                </a:lnTo>
                <a:lnTo>
                  <a:pt x="2432147" y="6408512"/>
                </a:lnTo>
                <a:lnTo>
                  <a:pt x="2433752" y="6376744"/>
                </a:lnTo>
                <a:lnTo>
                  <a:pt x="2432147" y="6343371"/>
                </a:lnTo>
                <a:lnTo>
                  <a:pt x="2425794" y="6311603"/>
                </a:lnTo>
                <a:lnTo>
                  <a:pt x="2422617" y="6295720"/>
                </a:lnTo>
                <a:lnTo>
                  <a:pt x="2416263" y="6281408"/>
                </a:lnTo>
                <a:lnTo>
                  <a:pt x="2411515" y="6265524"/>
                </a:lnTo>
                <a:lnTo>
                  <a:pt x="2403556" y="6249640"/>
                </a:lnTo>
                <a:lnTo>
                  <a:pt x="2395631" y="6235360"/>
                </a:lnTo>
                <a:lnTo>
                  <a:pt x="2386100" y="6221048"/>
                </a:lnTo>
                <a:lnTo>
                  <a:pt x="2376570" y="6205165"/>
                </a:lnTo>
                <a:lnTo>
                  <a:pt x="2365435" y="6192457"/>
                </a:lnTo>
                <a:lnTo>
                  <a:pt x="2343197" y="6168615"/>
                </a:lnTo>
                <a:lnTo>
                  <a:pt x="2319355" y="6149554"/>
                </a:lnTo>
                <a:lnTo>
                  <a:pt x="2293940" y="6132098"/>
                </a:lnTo>
                <a:lnTo>
                  <a:pt x="2268526" y="6116214"/>
                </a:lnTo>
                <a:lnTo>
                  <a:pt x="2246289" y="6106684"/>
                </a:lnTo>
                <a:lnTo>
                  <a:pt x="2222479" y="6097153"/>
                </a:lnTo>
                <a:lnTo>
                  <a:pt x="2198637" y="6089195"/>
                </a:lnTo>
                <a:lnTo>
                  <a:pt x="2174794" y="6082842"/>
                </a:lnTo>
                <a:lnTo>
                  <a:pt x="2149380" y="6078093"/>
                </a:lnTo>
                <a:lnTo>
                  <a:pt x="2123966" y="6073311"/>
                </a:lnTo>
                <a:lnTo>
                  <a:pt x="2098551" y="6071739"/>
                </a:lnTo>
                <a:lnTo>
                  <a:pt x="2073137" y="6070134"/>
                </a:lnTo>
                <a:lnTo>
                  <a:pt x="2055648" y="6068562"/>
                </a:lnTo>
                <a:lnTo>
                  <a:pt x="2017527" y="6068562"/>
                </a:lnTo>
                <a:lnTo>
                  <a:pt x="1981010" y="6071739"/>
                </a:lnTo>
                <a:lnTo>
                  <a:pt x="1915869" y="6079665"/>
                </a:lnTo>
                <a:lnTo>
                  <a:pt x="1850729" y="6089195"/>
                </a:lnTo>
                <a:lnTo>
                  <a:pt x="1785588" y="6101902"/>
                </a:lnTo>
                <a:lnTo>
                  <a:pt x="1720480" y="6114609"/>
                </a:lnTo>
                <a:lnTo>
                  <a:pt x="1588594" y="6143201"/>
                </a:lnTo>
                <a:lnTo>
                  <a:pt x="1459917" y="6171792"/>
                </a:lnTo>
                <a:lnTo>
                  <a:pt x="1464699" y="6167043"/>
                </a:lnTo>
                <a:lnTo>
                  <a:pt x="1472625" y="6159085"/>
                </a:lnTo>
                <a:lnTo>
                  <a:pt x="1491718" y="6132098"/>
                </a:lnTo>
                <a:lnTo>
                  <a:pt x="1510779" y="6103507"/>
                </a:lnTo>
                <a:lnTo>
                  <a:pt x="1525058" y="6084446"/>
                </a:lnTo>
                <a:lnTo>
                  <a:pt x="1547295" y="6058999"/>
                </a:lnTo>
                <a:lnTo>
                  <a:pt x="1572710" y="6035190"/>
                </a:lnTo>
                <a:lnTo>
                  <a:pt x="1598157" y="6012952"/>
                </a:lnTo>
                <a:lnTo>
                  <a:pt x="1623571" y="5990714"/>
                </a:lnTo>
                <a:lnTo>
                  <a:pt x="1650558" y="5970049"/>
                </a:lnTo>
                <a:lnTo>
                  <a:pt x="1679149" y="5949416"/>
                </a:lnTo>
                <a:lnTo>
                  <a:pt x="1736364" y="5909690"/>
                </a:lnTo>
                <a:lnTo>
                  <a:pt x="1793546" y="5871568"/>
                </a:lnTo>
                <a:lnTo>
                  <a:pt x="1852333" y="5835019"/>
                </a:lnTo>
                <a:lnTo>
                  <a:pt x="1911088" y="5796897"/>
                </a:lnTo>
                <a:lnTo>
                  <a:pt x="1968303" y="5757171"/>
                </a:lnTo>
                <a:lnTo>
                  <a:pt x="2022308" y="5714268"/>
                </a:lnTo>
                <a:lnTo>
                  <a:pt x="2049295" y="5692030"/>
                </a:lnTo>
                <a:lnTo>
                  <a:pt x="2074709" y="5668221"/>
                </a:lnTo>
                <a:lnTo>
                  <a:pt x="2100156" y="5644378"/>
                </a:lnTo>
                <a:lnTo>
                  <a:pt x="2123966" y="5620569"/>
                </a:lnTo>
                <a:lnTo>
                  <a:pt x="2146203" y="5593550"/>
                </a:lnTo>
                <a:lnTo>
                  <a:pt x="2166869" y="5566531"/>
                </a:lnTo>
                <a:lnTo>
                  <a:pt x="2187502" y="5539544"/>
                </a:lnTo>
                <a:lnTo>
                  <a:pt x="2206562" y="5509348"/>
                </a:lnTo>
                <a:lnTo>
                  <a:pt x="2224051" y="5479152"/>
                </a:lnTo>
                <a:lnTo>
                  <a:pt x="2238363" y="5445812"/>
                </a:lnTo>
                <a:lnTo>
                  <a:pt x="2247893" y="5423575"/>
                </a:lnTo>
                <a:lnTo>
                  <a:pt x="2255819" y="5399732"/>
                </a:lnTo>
                <a:lnTo>
                  <a:pt x="2262173" y="5375923"/>
                </a:lnTo>
                <a:lnTo>
                  <a:pt x="2266954" y="5350476"/>
                </a:lnTo>
                <a:lnTo>
                  <a:pt x="2268526" y="5326666"/>
                </a:lnTo>
                <a:lnTo>
                  <a:pt x="2270131" y="5301252"/>
                </a:lnTo>
                <a:lnTo>
                  <a:pt x="2266954" y="5277409"/>
                </a:lnTo>
                <a:lnTo>
                  <a:pt x="2263777" y="5251995"/>
                </a:lnTo>
                <a:lnTo>
                  <a:pt x="2258996" y="5237683"/>
                </a:lnTo>
                <a:lnTo>
                  <a:pt x="2254247" y="5221799"/>
                </a:lnTo>
                <a:lnTo>
                  <a:pt x="2239935" y="5193208"/>
                </a:lnTo>
                <a:lnTo>
                  <a:pt x="2224051" y="5166222"/>
                </a:lnTo>
                <a:lnTo>
                  <a:pt x="2204990" y="5139203"/>
                </a:lnTo>
                <a:lnTo>
                  <a:pt x="2184325" y="5115360"/>
                </a:lnTo>
                <a:lnTo>
                  <a:pt x="2158910" y="5093123"/>
                </a:lnTo>
                <a:lnTo>
                  <a:pt x="2133496" y="5074062"/>
                </a:lnTo>
                <a:lnTo>
                  <a:pt x="2106510" y="5055001"/>
                </a:lnTo>
                <a:lnTo>
                  <a:pt x="2076314" y="5039117"/>
                </a:lnTo>
                <a:lnTo>
                  <a:pt x="2046118" y="5026410"/>
                </a:lnTo>
                <a:lnTo>
                  <a:pt x="2015955" y="5013703"/>
                </a:lnTo>
                <a:lnTo>
                  <a:pt x="1984187" y="5005744"/>
                </a:lnTo>
                <a:lnTo>
                  <a:pt x="1952386" y="4997819"/>
                </a:lnTo>
                <a:lnTo>
                  <a:pt x="1920618" y="4994642"/>
                </a:lnTo>
                <a:lnTo>
                  <a:pt x="1888850" y="4991465"/>
                </a:lnTo>
                <a:lnTo>
                  <a:pt x="1858687" y="4993037"/>
                </a:lnTo>
                <a:lnTo>
                  <a:pt x="1825314" y="4996214"/>
                </a:lnTo>
                <a:lnTo>
                  <a:pt x="1793546" y="5002568"/>
                </a:lnTo>
                <a:lnTo>
                  <a:pt x="1761778" y="5008921"/>
                </a:lnTo>
                <a:lnTo>
                  <a:pt x="1731582" y="5018452"/>
                </a:lnTo>
                <a:lnTo>
                  <a:pt x="1699814" y="5029587"/>
                </a:lnTo>
                <a:lnTo>
                  <a:pt x="1669619" y="5040722"/>
                </a:lnTo>
                <a:lnTo>
                  <a:pt x="1610864" y="5067708"/>
                </a:lnTo>
                <a:lnTo>
                  <a:pt x="1561607" y="5088374"/>
                </a:lnTo>
                <a:lnTo>
                  <a:pt x="1479011" y="5124891"/>
                </a:lnTo>
                <a:lnTo>
                  <a:pt x="1437680" y="5145556"/>
                </a:lnTo>
                <a:lnTo>
                  <a:pt x="1401163" y="5163045"/>
                </a:lnTo>
                <a:lnTo>
                  <a:pt x="1377321" y="5178929"/>
                </a:lnTo>
                <a:lnTo>
                  <a:pt x="1369395" y="5183678"/>
                </a:lnTo>
                <a:lnTo>
                  <a:pt x="1367790" y="5188459"/>
                </a:lnTo>
                <a:lnTo>
                  <a:pt x="1367790" y="5107435"/>
                </a:lnTo>
                <a:lnTo>
                  <a:pt x="1369395" y="5024805"/>
                </a:lnTo>
                <a:lnTo>
                  <a:pt x="1367790" y="4942208"/>
                </a:lnTo>
                <a:lnTo>
                  <a:pt x="1364613" y="4859612"/>
                </a:lnTo>
                <a:lnTo>
                  <a:pt x="1361437" y="4819886"/>
                </a:lnTo>
                <a:lnTo>
                  <a:pt x="1358260" y="4778587"/>
                </a:lnTo>
                <a:lnTo>
                  <a:pt x="1351906" y="4737289"/>
                </a:lnTo>
                <a:lnTo>
                  <a:pt x="1345553" y="4697563"/>
                </a:lnTo>
                <a:lnTo>
                  <a:pt x="1337594" y="4657836"/>
                </a:lnTo>
                <a:lnTo>
                  <a:pt x="1328064" y="4618143"/>
                </a:lnTo>
                <a:lnTo>
                  <a:pt x="1316962" y="4578416"/>
                </a:lnTo>
                <a:lnTo>
                  <a:pt x="1302650" y="4540295"/>
                </a:lnTo>
                <a:lnTo>
                  <a:pt x="1288370" y="4500569"/>
                </a:lnTo>
                <a:lnTo>
                  <a:pt x="1269310" y="4462447"/>
                </a:lnTo>
                <a:lnTo>
                  <a:pt x="1250249" y="4422721"/>
                </a:lnTo>
                <a:lnTo>
                  <a:pt x="1226407" y="4383027"/>
                </a:lnTo>
                <a:lnTo>
                  <a:pt x="1200992" y="4344906"/>
                </a:lnTo>
                <a:lnTo>
                  <a:pt x="1173973" y="4308356"/>
                </a:lnTo>
                <a:lnTo>
                  <a:pt x="1143810" y="4274983"/>
                </a:lnTo>
                <a:lnTo>
                  <a:pt x="1112042" y="4243215"/>
                </a:lnTo>
                <a:lnTo>
                  <a:pt x="1094553" y="4228903"/>
                </a:lnTo>
                <a:lnTo>
                  <a:pt x="1077064" y="4214624"/>
                </a:lnTo>
                <a:lnTo>
                  <a:pt x="1059609" y="4201917"/>
                </a:lnTo>
                <a:lnTo>
                  <a:pt x="1040548" y="4190782"/>
                </a:lnTo>
                <a:lnTo>
                  <a:pt x="1023059" y="4179679"/>
                </a:lnTo>
                <a:lnTo>
                  <a:pt x="1002426" y="4170149"/>
                </a:lnTo>
                <a:lnTo>
                  <a:pt x="983365" y="4162191"/>
                </a:lnTo>
                <a:lnTo>
                  <a:pt x="962700" y="4155837"/>
                </a:lnTo>
                <a:lnTo>
                  <a:pt x="943639" y="4151088"/>
                </a:lnTo>
                <a:lnTo>
                  <a:pt x="921402" y="4146307"/>
                </a:lnTo>
                <a:lnTo>
                  <a:pt x="900736" y="4144735"/>
                </a:lnTo>
                <a:lnTo>
                  <a:pt x="880103" y="4143130"/>
                </a:lnTo>
                <a:lnTo>
                  <a:pt x="857833" y="4144735"/>
                </a:lnTo>
                <a:lnTo>
                  <a:pt x="835595" y="4147911"/>
                </a:lnTo>
                <a:lnTo>
                  <a:pt x="811786" y="4152660"/>
                </a:lnTo>
                <a:lnTo>
                  <a:pt x="789548" y="4159014"/>
                </a:lnTo>
                <a:lnTo>
                  <a:pt x="770487" y="4166972"/>
                </a:lnTo>
                <a:lnTo>
                  <a:pt x="752999" y="4173326"/>
                </a:lnTo>
                <a:lnTo>
                  <a:pt x="737115" y="4182856"/>
                </a:lnTo>
                <a:lnTo>
                  <a:pt x="719626" y="4192387"/>
                </a:lnTo>
                <a:lnTo>
                  <a:pt x="703742" y="4203489"/>
                </a:lnTo>
                <a:lnTo>
                  <a:pt x="687858" y="4214624"/>
                </a:lnTo>
                <a:lnTo>
                  <a:pt x="659267" y="4240039"/>
                </a:lnTo>
                <a:lnTo>
                  <a:pt x="632280" y="4267058"/>
                </a:lnTo>
                <a:lnTo>
                  <a:pt x="606833" y="4297221"/>
                </a:lnTo>
                <a:lnTo>
                  <a:pt x="584596" y="4328989"/>
                </a:lnTo>
                <a:lnTo>
                  <a:pt x="565535" y="4362362"/>
                </a:lnTo>
                <a:lnTo>
                  <a:pt x="552828" y="4389381"/>
                </a:lnTo>
                <a:lnTo>
                  <a:pt x="540121" y="4416367"/>
                </a:lnTo>
                <a:lnTo>
                  <a:pt x="529018" y="4444958"/>
                </a:lnTo>
                <a:lnTo>
                  <a:pt x="519488" y="4471977"/>
                </a:lnTo>
                <a:lnTo>
                  <a:pt x="509958" y="4500569"/>
                </a:lnTo>
                <a:lnTo>
                  <a:pt x="501999" y="4529160"/>
                </a:lnTo>
                <a:lnTo>
                  <a:pt x="495646" y="4557751"/>
                </a:lnTo>
                <a:lnTo>
                  <a:pt x="489292" y="4587947"/>
                </a:lnTo>
                <a:lnTo>
                  <a:pt x="479762" y="4646734"/>
                </a:lnTo>
                <a:lnTo>
                  <a:pt x="474980" y="4705521"/>
                </a:lnTo>
                <a:lnTo>
                  <a:pt x="471803" y="4765880"/>
                </a:lnTo>
                <a:lnTo>
                  <a:pt x="471803" y="4824667"/>
                </a:lnTo>
                <a:lnTo>
                  <a:pt x="473408" y="4870714"/>
                </a:lnTo>
                <a:lnTo>
                  <a:pt x="478157" y="4915189"/>
                </a:lnTo>
                <a:lnTo>
                  <a:pt x="482938" y="4961269"/>
                </a:lnTo>
                <a:lnTo>
                  <a:pt x="490897" y="5005744"/>
                </a:lnTo>
                <a:lnTo>
                  <a:pt x="497250" y="5048647"/>
                </a:lnTo>
                <a:lnTo>
                  <a:pt x="506781" y="5089946"/>
                </a:lnTo>
                <a:lnTo>
                  <a:pt x="524237" y="5166222"/>
                </a:lnTo>
                <a:lnTo>
                  <a:pt x="543298" y="5231330"/>
                </a:lnTo>
                <a:lnTo>
                  <a:pt x="557609" y="5280586"/>
                </a:lnTo>
                <a:lnTo>
                  <a:pt x="573493" y="5325061"/>
                </a:lnTo>
                <a:lnTo>
                  <a:pt x="538549" y="5318708"/>
                </a:lnTo>
                <a:lnTo>
                  <a:pt x="503604" y="5309177"/>
                </a:lnTo>
                <a:lnTo>
                  <a:pt x="432110" y="5288545"/>
                </a:lnTo>
                <a:lnTo>
                  <a:pt x="362187" y="5266307"/>
                </a:lnTo>
                <a:lnTo>
                  <a:pt x="289121" y="5244037"/>
                </a:lnTo>
                <a:lnTo>
                  <a:pt x="254176" y="5232934"/>
                </a:lnTo>
                <a:lnTo>
                  <a:pt x="217627" y="5223404"/>
                </a:lnTo>
                <a:lnTo>
                  <a:pt x="181110" y="5215446"/>
                </a:lnTo>
                <a:lnTo>
                  <a:pt x="144561" y="5209092"/>
                </a:lnTo>
                <a:lnTo>
                  <a:pt x="109616" y="5204343"/>
                </a:lnTo>
                <a:lnTo>
                  <a:pt x="73066" y="5201166"/>
                </a:lnTo>
                <a:lnTo>
                  <a:pt x="36550" y="5202738"/>
                </a:lnTo>
                <a:lnTo>
                  <a:pt x="1" y="5204343"/>
                </a:lnTo>
                <a:lnTo>
                  <a:pt x="1" y="1585450"/>
                </a:lnTo>
                <a:lnTo>
                  <a:pt x="14312" y="1583845"/>
                </a:lnTo>
                <a:lnTo>
                  <a:pt x="28591" y="1580668"/>
                </a:lnTo>
                <a:lnTo>
                  <a:pt x="42903" y="1577492"/>
                </a:lnTo>
                <a:lnTo>
                  <a:pt x="55610" y="1571138"/>
                </a:lnTo>
                <a:lnTo>
                  <a:pt x="69890" y="1564784"/>
                </a:lnTo>
                <a:lnTo>
                  <a:pt x="82597" y="1556859"/>
                </a:lnTo>
                <a:lnTo>
                  <a:pt x="93732" y="1547328"/>
                </a:lnTo>
                <a:lnTo>
                  <a:pt x="104834" y="1537798"/>
                </a:lnTo>
                <a:lnTo>
                  <a:pt x="115970" y="1526663"/>
                </a:lnTo>
                <a:lnTo>
                  <a:pt x="125500" y="1513956"/>
                </a:lnTo>
                <a:lnTo>
                  <a:pt x="135030" y="1502853"/>
                </a:lnTo>
                <a:lnTo>
                  <a:pt x="142989" y="1488541"/>
                </a:lnTo>
                <a:lnTo>
                  <a:pt x="150914" y="1475834"/>
                </a:lnTo>
                <a:lnTo>
                  <a:pt x="158873" y="1461522"/>
                </a:lnTo>
                <a:lnTo>
                  <a:pt x="163621" y="1447243"/>
                </a:lnTo>
                <a:lnTo>
                  <a:pt x="168403" y="1432931"/>
                </a:lnTo>
                <a:lnTo>
                  <a:pt x="177933" y="1401163"/>
                </a:lnTo>
                <a:lnTo>
                  <a:pt x="182682" y="1369395"/>
                </a:lnTo>
                <a:lnTo>
                  <a:pt x="185859" y="1337627"/>
                </a:lnTo>
                <a:lnTo>
                  <a:pt x="187464" y="1305859"/>
                </a:lnTo>
                <a:lnTo>
                  <a:pt x="189036" y="1239114"/>
                </a:lnTo>
                <a:lnTo>
                  <a:pt x="190641" y="1207346"/>
                </a:lnTo>
                <a:lnTo>
                  <a:pt x="190641" y="1174006"/>
                </a:lnTo>
                <a:lnTo>
                  <a:pt x="193817" y="1142205"/>
                </a:lnTo>
                <a:lnTo>
                  <a:pt x="200171" y="1108865"/>
                </a:lnTo>
                <a:lnTo>
                  <a:pt x="208097" y="1077097"/>
                </a:lnTo>
                <a:lnTo>
                  <a:pt x="217627" y="1045329"/>
                </a:lnTo>
                <a:lnTo>
                  <a:pt x="223980" y="1031017"/>
                </a:lnTo>
                <a:lnTo>
                  <a:pt x="231939" y="1016705"/>
                </a:lnTo>
                <a:lnTo>
                  <a:pt x="239864" y="1002426"/>
                </a:lnTo>
                <a:lnTo>
                  <a:pt x="247823" y="989719"/>
                </a:lnTo>
                <a:lnTo>
                  <a:pt x="258958" y="977012"/>
                </a:lnTo>
                <a:lnTo>
                  <a:pt x="268488" y="965877"/>
                </a:lnTo>
                <a:lnTo>
                  <a:pt x="281196" y="954774"/>
                </a:lnTo>
                <a:lnTo>
                  <a:pt x="293903" y="945244"/>
                </a:lnTo>
                <a:lnTo>
                  <a:pt x="312964" y="934109"/>
                </a:lnTo>
                <a:lnTo>
                  <a:pt x="332024" y="926183"/>
                </a:lnTo>
                <a:lnTo>
                  <a:pt x="351085" y="919830"/>
                </a:lnTo>
                <a:lnTo>
                  <a:pt x="371751" y="915048"/>
                </a:lnTo>
                <a:lnTo>
                  <a:pt x="392383" y="913443"/>
                </a:lnTo>
                <a:lnTo>
                  <a:pt x="414621" y="915048"/>
                </a:lnTo>
                <a:lnTo>
                  <a:pt x="435286" y="916653"/>
                </a:lnTo>
                <a:lnTo>
                  <a:pt x="455919" y="921402"/>
                </a:lnTo>
                <a:lnTo>
                  <a:pt x="476585" y="927755"/>
                </a:lnTo>
                <a:lnTo>
                  <a:pt x="497250" y="935714"/>
                </a:lnTo>
                <a:lnTo>
                  <a:pt x="517883" y="945244"/>
                </a:lnTo>
                <a:lnTo>
                  <a:pt x="536944" y="956346"/>
                </a:lnTo>
                <a:lnTo>
                  <a:pt x="554433" y="969054"/>
                </a:lnTo>
                <a:lnTo>
                  <a:pt x="571889" y="983365"/>
                </a:lnTo>
                <a:lnTo>
                  <a:pt x="587773" y="997645"/>
                </a:lnTo>
                <a:lnTo>
                  <a:pt x="603657" y="1013529"/>
                </a:lnTo>
                <a:lnTo>
                  <a:pt x="616396" y="1031017"/>
                </a:lnTo>
                <a:lnTo>
                  <a:pt x="629104" y="1048506"/>
                </a:lnTo>
                <a:lnTo>
                  <a:pt x="640206" y="1065962"/>
                </a:lnTo>
                <a:lnTo>
                  <a:pt x="651341" y="1085023"/>
                </a:lnTo>
                <a:lnTo>
                  <a:pt x="668797" y="1124749"/>
                </a:lnTo>
                <a:lnTo>
                  <a:pt x="684681" y="1164476"/>
                </a:lnTo>
                <a:lnTo>
                  <a:pt x="697388" y="1205774"/>
                </a:lnTo>
                <a:lnTo>
                  <a:pt x="710096" y="1248644"/>
                </a:lnTo>
                <a:lnTo>
                  <a:pt x="729156" y="1332846"/>
                </a:lnTo>
                <a:lnTo>
                  <a:pt x="738719" y="1375749"/>
                </a:lnTo>
                <a:lnTo>
                  <a:pt x="749822" y="1418652"/>
                </a:lnTo>
                <a:lnTo>
                  <a:pt x="762529" y="1461522"/>
                </a:lnTo>
                <a:lnTo>
                  <a:pt x="775236" y="1502853"/>
                </a:lnTo>
                <a:lnTo>
                  <a:pt x="792725" y="1542547"/>
                </a:lnTo>
                <a:lnTo>
                  <a:pt x="800651" y="1561608"/>
                </a:lnTo>
                <a:lnTo>
                  <a:pt x="811786" y="1580668"/>
                </a:lnTo>
                <a:lnTo>
                  <a:pt x="822888" y="1599729"/>
                </a:lnTo>
                <a:lnTo>
                  <a:pt x="834023" y="1617218"/>
                </a:lnTo>
                <a:lnTo>
                  <a:pt x="846730" y="1634707"/>
                </a:lnTo>
                <a:lnTo>
                  <a:pt x="861042" y="1650591"/>
                </a:lnTo>
                <a:lnTo>
                  <a:pt x="876926" y="1666475"/>
                </a:lnTo>
                <a:lnTo>
                  <a:pt x="892810" y="1680754"/>
                </a:lnTo>
                <a:lnTo>
                  <a:pt x="910266" y="1693461"/>
                </a:lnTo>
                <a:lnTo>
                  <a:pt x="929327" y="1706168"/>
                </a:lnTo>
                <a:lnTo>
                  <a:pt x="948388" y="1715731"/>
                </a:lnTo>
                <a:lnTo>
                  <a:pt x="969053" y="1725262"/>
                </a:lnTo>
                <a:lnTo>
                  <a:pt x="989719" y="1731615"/>
                </a:lnTo>
                <a:lnTo>
                  <a:pt x="1011957" y="1737969"/>
                </a:lnTo>
                <a:lnTo>
                  <a:pt x="1032589" y="1741146"/>
                </a:lnTo>
                <a:lnTo>
                  <a:pt x="1053255" y="1742718"/>
                </a:lnTo>
                <a:lnTo>
                  <a:pt x="1075492" y="1741146"/>
                </a:lnTo>
                <a:lnTo>
                  <a:pt x="1096125" y="1739541"/>
                </a:lnTo>
                <a:lnTo>
                  <a:pt x="1115219" y="1734792"/>
                </a:lnTo>
                <a:lnTo>
                  <a:pt x="1135852" y="1726834"/>
                </a:lnTo>
                <a:lnTo>
                  <a:pt x="1153340" y="1717303"/>
                </a:lnTo>
                <a:lnTo>
                  <a:pt x="1172401" y="1706168"/>
                </a:lnTo>
                <a:lnTo>
                  <a:pt x="1188285" y="1691889"/>
                </a:lnTo>
                <a:lnTo>
                  <a:pt x="1200992" y="1677577"/>
                </a:lnTo>
                <a:lnTo>
                  <a:pt x="1212095" y="1663298"/>
                </a:lnTo>
                <a:lnTo>
                  <a:pt x="1220053" y="1647414"/>
                </a:lnTo>
                <a:lnTo>
                  <a:pt x="1228011" y="1629925"/>
                </a:lnTo>
                <a:lnTo>
                  <a:pt x="1235937" y="1612469"/>
                </a:lnTo>
                <a:lnTo>
                  <a:pt x="1240719" y="1593376"/>
                </a:lnTo>
                <a:lnTo>
                  <a:pt x="1243895" y="1575920"/>
                </a:lnTo>
                <a:lnTo>
                  <a:pt x="1247072" y="1555254"/>
                </a:lnTo>
                <a:lnTo>
                  <a:pt x="1248644" y="1536193"/>
                </a:lnTo>
                <a:lnTo>
                  <a:pt x="1250249" y="1517133"/>
                </a:lnTo>
                <a:lnTo>
                  <a:pt x="1248644" y="1496500"/>
                </a:lnTo>
                <a:lnTo>
                  <a:pt x="1247072" y="1475834"/>
                </a:lnTo>
                <a:lnTo>
                  <a:pt x="1242291" y="1436108"/>
                </a:lnTo>
                <a:lnTo>
                  <a:pt x="1234365" y="1397986"/>
                </a:lnTo>
                <a:lnTo>
                  <a:pt x="1223230" y="1358260"/>
                </a:lnTo>
                <a:lnTo>
                  <a:pt x="1210523" y="1318566"/>
                </a:lnTo>
                <a:lnTo>
                  <a:pt x="1197815" y="1277268"/>
                </a:lnTo>
                <a:lnTo>
                  <a:pt x="1186680" y="1237542"/>
                </a:lnTo>
                <a:lnTo>
                  <a:pt x="1177150" y="1197816"/>
                </a:lnTo>
                <a:lnTo>
                  <a:pt x="1169224" y="1156517"/>
                </a:lnTo>
                <a:lnTo>
                  <a:pt x="1167620" y="1137456"/>
                </a:lnTo>
                <a:lnTo>
                  <a:pt x="1166048" y="1116791"/>
                </a:lnTo>
                <a:lnTo>
                  <a:pt x="1166048" y="1096158"/>
                </a:lnTo>
                <a:lnTo>
                  <a:pt x="1167620" y="1075492"/>
                </a:lnTo>
                <a:lnTo>
                  <a:pt x="1169224" y="1062785"/>
                </a:lnTo>
                <a:lnTo>
                  <a:pt x="1170796" y="1050078"/>
                </a:lnTo>
                <a:lnTo>
                  <a:pt x="1175578" y="1038976"/>
                </a:lnTo>
                <a:lnTo>
                  <a:pt x="1183504" y="1029445"/>
                </a:lnTo>
                <a:lnTo>
                  <a:pt x="1189857" y="1024664"/>
                </a:lnTo>
                <a:lnTo>
                  <a:pt x="1196211" y="1019882"/>
                </a:lnTo>
                <a:lnTo>
                  <a:pt x="1202564" y="1018310"/>
                </a:lnTo>
                <a:lnTo>
                  <a:pt x="1210523" y="1016705"/>
                </a:lnTo>
                <a:lnTo>
                  <a:pt x="1226407" y="1016705"/>
                </a:lnTo>
                <a:lnTo>
                  <a:pt x="1240719" y="1023059"/>
                </a:lnTo>
                <a:lnTo>
                  <a:pt x="1256603" y="1031017"/>
                </a:lnTo>
                <a:lnTo>
                  <a:pt x="1272487" y="1040548"/>
                </a:lnTo>
                <a:lnTo>
                  <a:pt x="1285194" y="1053255"/>
                </a:lnTo>
                <a:lnTo>
                  <a:pt x="1297901" y="1065962"/>
                </a:lnTo>
                <a:lnTo>
                  <a:pt x="1326492" y="1102512"/>
                </a:lnTo>
                <a:lnTo>
                  <a:pt x="1353511" y="1139028"/>
                </a:lnTo>
                <a:lnTo>
                  <a:pt x="1378925" y="1178755"/>
                </a:lnTo>
                <a:lnTo>
                  <a:pt x="1404340" y="1216876"/>
                </a:lnTo>
                <a:lnTo>
                  <a:pt x="1426577" y="1258207"/>
                </a:lnTo>
                <a:lnTo>
                  <a:pt x="1447210" y="1299506"/>
                </a:lnTo>
                <a:lnTo>
                  <a:pt x="1467876" y="1340804"/>
                </a:lnTo>
                <a:lnTo>
                  <a:pt x="1485364" y="1383707"/>
                </a:lnTo>
                <a:lnTo>
                  <a:pt x="1502820" y="1434536"/>
                </a:lnTo>
                <a:lnTo>
                  <a:pt x="1521881" y="1485365"/>
                </a:lnTo>
                <a:lnTo>
                  <a:pt x="1533016" y="1510779"/>
                </a:lnTo>
                <a:lnTo>
                  <a:pt x="1544119" y="1534621"/>
                </a:lnTo>
                <a:lnTo>
                  <a:pt x="1555254" y="1558431"/>
                </a:lnTo>
                <a:lnTo>
                  <a:pt x="1569533" y="1580668"/>
                </a:lnTo>
                <a:lnTo>
                  <a:pt x="1585417" y="1602939"/>
                </a:lnTo>
                <a:lnTo>
                  <a:pt x="1602906" y="1623572"/>
                </a:lnTo>
                <a:lnTo>
                  <a:pt x="1623571" y="1641060"/>
                </a:lnTo>
                <a:lnTo>
                  <a:pt x="1644204" y="1658516"/>
                </a:lnTo>
                <a:lnTo>
                  <a:pt x="1668047" y="1671223"/>
                </a:lnTo>
                <a:lnTo>
                  <a:pt x="1680754" y="1676005"/>
                </a:lnTo>
                <a:lnTo>
                  <a:pt x="1691856" y="1680754"/>
                </a:lnTo>
                <a:lnTo>
                  <a:pt x="1704563" y="1683931"/>
                </a:lnTo>
                <a:lnTo>
                  <a:pt x="1717270" y="1687107"/>
                </a:lnTo>
                <a:lnTo>
                  <a:pt x="1731582" y="1688712"/>
                </a:lnTo>
                <a:lnTo>
                  <a:pt x="1744290" y="1688712"/>
                </a:lnTo>
                <a:lnTo>
                  <a:pt x="1764955" y="1687107"/>
                </a:lnTo>
                <a:lnTo>
                  <a:pt x="1784016" y="1682359"/>
                </a:lnTo>
                <a:lnTo>
                  <a:pt x="1803077" y="1676005"/>
                </a:lnTo>
                <a:lnTo>
                  <a:pt x="1820533" y="1666475"/>
                </a:lnTo>
                <a:lnTo>
                  <a:pt x="1836417" y="1655339"/>
                </a:lnTo>
                <a:lnTo>
                  <a:pt x="1852333" y="1642632"/>
                </a:lnTo>
                <a:lnTo>
                  <a:pt x="1866613" y="1628353"/>
                </a:lnTo>
                <a:lnTo>
                  <a:pt x="1879320" y="1612469"/>
                </a:lnTo>
                <a:lnTo>
                  <a:pt x="1890455" y="1594980"/>
                </a:lnTo>
                <a:lnTo>
                  <a:pt x="1899985" y="1575920"/>
                </a:lnTo>
                <a:lnTo>
                  <a:pt x="1909516" y="1556859"/>
                </a:lnTo>
                <a:lnTo>
                  <a:pt x="1917441" y="1536193"/>
                </a:lnTo>
                <a:lnTo>
                  <a:pt x="1922223" y="1515560"/>
                </a:lnTo>
                <a:lnTo>
                  <a:pt x="1926972" y="1494895"/>
                </a:lnTo>
                <a:lnTo>
                  <a:pt x="1930148" y="1474229"/>
                </a:lnTo>
                <a:lnTo>
                  <a:pt x="1930148" y="1453597"/>
                </a:lnTo>
                <a:lnTo>
                  <a:pt x="1930148" y="1432931"/>
                </a:lnTo>
                <a:lnTo>
                  <a:pt x="1928576" y="1412298"/>
                </a:lnTo>
                <a:lnTo>
                  <a:pt x="1923795" y="1370967"/>
                </a:lnTo>
                <a:lnTo>
                  <a:pt x="1914264" y="1331274"/>
                </a:lnTo>
                <a:lnTo>
                  <a:pt x="1903162" y="1291547"/>
                </a:lnTo>
                <a:lnTo>
                  <a:pt x="1877748" y="1210523"/>
                </a:lnTo>
                <a:lnTo>
                  <a:pt x="1865041" y="1170829"/>
                </a:lnTo>
                <a:lnTo>
                  <a:pt x="1853905" y="1131103"/>
                </a:lnTo>
                <a:lnTo>
                  <a:pt x="1849157" y="1112042"/>
                </a:lnTo>
                <a:lnTo>
                  <a:pt x="1845980" y="1094553"/>
                </a:lnTo>
                <a:lnTo>
                  <a:pt x="1845980" y="1085023"/>
                </a:lnTo>
                <a:lnTo>
                  <a:pt x="1847552" y="1075492"/>
                </a:lnTo>
                <a:lnTo>
                  <a:pt x="1849157" y="1067567"/>
                </a:lnTo>
                <a:lnTo>
                  <a:pt x="1850729" y="1058037"/>
                </a:lnTo>
                <a:lnTo>
                  <a:pt x="1858687" y="1046901"/>
                </a:lnTo>
                <a:lnTo>
                  <a:pt x="1868217" y="1035799"/>
                </a:lnTo>
                <a:lnTo>
                  <a:pt x="1879320" y="1027841"/>
                </a:lnTo>
                <a:lnTo>
                  <a:pt x="1892027" y="1023059"/>
                </a:lnTo>
                <a:lnTo>
                  <a:pt x="1904734" y="1018310"/>
                </a:lnTo>
                <a:lnTo>
                  <a:pt x="1919046" y="1016705"/>
                </a:lnTo>
                <a:lnTo>
                  <a:pt x="1934930" y="1016705"/>
                </a:lnTo>
                <a:lnTo>
                  <a:pt x="1947637" y="1019882"/>
                </a:lnTo>
                <a:lnTo>
                  <a:pt x="1961916" y="1024664"/>
                </a:lnTo>
                <a:lnTo>
                  <a:pt x="1974656" y="1031017"/>
                </a:lnTo>
                <a:lnTo>
                  <a:pt x="1985759" y="1037371"/>
                </a:lnTo>
                <a:lnTo>
                  <a:pt x="1998466" y="1046901"/>
                </a:lnTo>
                <a:lnTo>
                  <a:pt x="2019131" y="1064390"/>
                </a:lnTo>
                <a:lnTo>
                  <a:pt x="2039764" y="1085023"/>
                </a:lnTo>
                <a:lnTo>
                  <a:pt x="2066783" y="1115219"/>
                </a:lnTo>
                <a:lnTo>
                  <a:pt x="2092198" y="1146987"/>
                </a:lnTo>
                <a:lnTo>
                  <a:pt x="2144631" y="1212127"/>
                </a:lnTo>
                <a:lnTo>
                  <a:pt x="2195460" y="1277268"/>
                </a:lnTo>
                <a:lnTo>
                  <a:pt x="2247893" y="1340804"/>
                </a:lnTo>
                <a:lnTo>
                  <a:pt x="2274880" y="1372572"/>
                </a:lnTo>
                <a:lnTo>
                  <a:pt x="2303471" y="1401163"/>
                </a:lnTo>
                <a:lnTo>
                  <a:pt x="2332062" y="1429754"/>
                </a:lnTo>
                <a:lnTo>
                  <a:pt x="2362258" y="1455169"/>
                </a:lnTo>
                <a:lnTo>
                  <a:pt x="2394026" y="1479011"/>
                </a:lnTo>
                <a:lnTo>
                  <a:pt x="2427399" y="1499677"/>
                </a:lnTo>
                <a:lnTo>
                  <a:pt x="2462344" y="1518737"/>
                </a:lnTo>
                <a:lnTo>
                  <a:pt x="2498893" y="1534621"/>
                </a:lnTo>
                <a:lnTo>
                  <a:pt x="2519526" y="1540975"/>
                </a:lnTo>
                <a:lnTo>
                  <a:pt x="2530661" y="1544152"/>
                </a:lnTo>
                <a:lnTo>
                  <a:pt x="2541763" y="1545724"/>
                </a:lnTo>
                <a:lnTo>
                  <a:pt x="2551294" y="1545724"/>
                </a:lnTo>
                <a:lnTo>
                  <a:pt x="2562429" y="1544152"/>
                </a:lnTo>
                <a:lnTo>
                  <a:pt x="2571959" y="1540975"/>
                </a:lnTo>
                <a:lnTo>
                  <a:pt x="2581490" y="1536193"/>
                </a:lnTo>
                <a:lnTo>
                  <a:pt x="2587843" y="1529840"/>
                </a:lnTo>
                <a:lnTo>
                  <a:pt x="2592625" y="1525091"/>
                </a:lnTo>
                <a:lnTo>
                  <a:pt x="2597373" y="1518737"/>
                </a:lnTo>
                <a:lnTo>
                  <a:pt x="2600550" y="1510779"/>
                </a:lnTo>
                <a:lnTo>
                  <a:pt x="2605332" y="1496500"/>
                </a:lnTo>
                <a:lnTo>
                  <a:pt x="2605332" y="1479011"/>
                </a:lnTo>
                <a:lnTo>
                  <a:pt x="2603727" y="1461522"/>
                </a:lnTo>
                <a:lnTo>
                  <a:pt x="2600550" y="1444066"/>
                </a:lnTo>
                <a:lnTo>
                  <a:pt x="2595801" y="1426577"/>
                </a:lnTo>
                <a:lnTo>
                  <a:pt x="2589448" y="1410694"/>
                </a:lnTo>
                <a:lnTo>
                  <a:pt x="2573531" y="1377354"/>
                </a:lnTo>
                <a:lnTo>
                  <a:pt x="2549722" y="1326492"/>
                </a:lnTo>
                <a:lnTo>
                  <a:pt x="2522702" y="1266133"/>
                </a:lnTo>
                <a:lnTo>
                  <a:pt x="2508423" y="1234365"/>
                </a:lnTo>
                <a:lnTo>
                  <a:pt x="2495716" y="1200992"/>
                </a:lnTo>
                <a:lnTo>
                  <a:pt x="2486186" y="1169224"/>
                </a:lnTo>
                <a:lnTo>
                  <a:pt x="2476656" y="1137456"/>
                </a:lnTo>
                <a:lnTo>
                  <a:pt x="2471874" y="1108865"/>
                </a:lnTo>
                <a:lnTo>
                  <a:pt x="2470302" y="1096158"/>
                </a:lnTo>
                <a:lnTo>
                  <a:pt x="2470302" y="1083451"/>
                </a:lnTo>
                <a:lnTo>
                  <a:pt x="2471874" y="1072316"/>
                </a:lnTo>
                <a:lnTo>
                  <a:pt x="2473479" y="1061213"/>
                </a:lnTo>
                <a:lnTo>
                  <a:pt x="2476656" y="1051683"/>
                </a:lnTo>
                <a:lnTo>
                  <a:pt x="2481404" y="1043725"/>
                </a:lnTo>
                <a:lnTo>
                  <a:pt x="2487758" y="1037371"/>
                </a:lnTo>
                <a:lnTo>
                  <a:pt x="2494111" y="1031017"/>
                </a:lnTo>
                <a:lnTo>
                  <a:pt x="2503642" y="1027841"/>
                </a:lnTo>
                <a:lnTo>
                  <a:pt x="2514777" y="1024664"/>
                </a:lnTo>
                <a:lnTo>
                  <a:pt x="2543368" y="1021487"/>
                </a:lnTo>
                <a:lnTo>
                  <a:pt x="2573531" y="1021487"/>
                </a:lnTo>
                <a:lnTo>
                  <a:pt x="2602155" y="1023059"/>
                </a:lnTo>
                <a:lnTo>
                  <a:pt x="2630746" y="1027841"/>
                </a:lnTo>
                <a:lnTo>
                  <a:pt x="2660909" y="1032622"/>
                </a:lnTo>
                <a:lnTo>
                  <a:pt x="2689501" y="1037371"/>
                </a:lnTo>
                <a:lnTo>
                  <a:pt x="2746716" y="1050078"/>
                </a:lnTo>
                <a:lnTo>
                  <a:pt x="2819782" y="1067567"/>
                </a:lnTo>
                <a:lnTo>
                  <a:pt x="2894453" y="1086628"/>
                </a:lnTo>
                <a:lnTo>
                  <a:pt x="2967519" y="1104084"/>
                </a:lnTo>
                <a:lnTo>
                  <a:pt x="3005641" y="1112042"/>
                </a:lnTo>
                <a:lnTo>
                  <a:pt x="3042190" y="1118396"/>
                </a:lnTo>
                <a:lnTo>
                  <a:pt x="3069177" y="1123144"/>
                </a:lnTo>
                <a:lnTo>
                  <a:pt x="3094624" y="1124749"/>
                </a:lnTo>
                <a:lnTo>
                  <a:pt x="3107331" y="1124749"/>
                </a:lnTo>
                <a:lnTo>
                  <a:pt x="3120038" y="1123144"/>
                </a:lnTo>
                <a:lnTo>
                  <a:pt x="3132745" y="1119968"/>
                </a:lnTo>
                <a:lnTo>
                  <a:pt x="3145452" y="1115219"/>
                </a:lnTo>
                <a:lnTo>
                  <a:pt x="3153378" y="1110437"/>
                </a:lnTo>
                <a:lnTo>
                  <a:pt x="3161336" y="1104084"/>
                </a:lnTo>
                <a:lnTo>
                  <a:pt x="3167690" y="1097730"/>
                </a:lnTo>
                <a:lnTo>
                  <a:pt x="3174044" y="1091377"/>
                </a:lnTo>
                <a:lnTo>
                  <a:pt x="3183574" y="1075492"/>
                </a:lnTo>
                <a:lnTo>
                  <a:pt x="3191500" y="1058037"/>
                </a:lnTo>
                <a:lnTo>
                  <a:pt x="3194709" y="1038976"/>
                </a:lnTo>
                <a:lnTo>
                  <a:pt x="3196281" y="1019882"/>
                </a:lnTo>
                <a:lnTo>
                  <a:pt x="3194709" y="1000821"/>
                </a:lnTo>
                <a:lnTo>
                  <a:pt x="3188323" y="981761"/>
                </a:lnTo>
                <a:lnTo>
                  <a:pt x="3181969" y="964305"/>
                </a:lnTo>
                <a:lnTo>
                  <a:pt x="3170867" y="948421"/>
                </a:lnTo>
                <a:lnTo>
                  <a:pt x="3159732" y="934109"/>
                </a:lnTo>
                <a:lnTo>
                  <a:pt x="3147024" y="919830"/>
                </a:lnTo>
                <a:lnTo>
                  <a:pt x="3132745" y="907090"/>
                </a:lnTo>
                <a:lnTo>
                  <a:pt x="3116861" y="895987"/>
                </a:lnTo>
                <a:lnTo>
                  <a:pt x="3100977" y="884852"/>
                </a:lnTo>
                <a:lnTo>
                  <a:pt x="3083489" y="875322"/>
                </a:lnTo>
                <a:lnTo>
                  <a:pt x="3054897" y="861043"/>
                </a:lnTo>
                <a:lnTo>
                  <a:pt x="3026306" y="848335"/>
                </a:lnTo>
                <a:lnTo>
                  <a:pt x="2996110" y="837200"/>
                </a:lnTo>
                <a:lnTo>
                  <a:pt x="2965947" y="827670"/>
                </a:lnTo>
                <a:lnTo>
                  <a:pt x="2937323" y="819744"/>
                </a:lnTo>
                <a:lnTo>
                  <a:pt x="2907160" y="813391"/>
                </a:lnTo>
                <a:lnTo>
                  <a:pt x="2846801" y="800683"/>
                </a:lnTo>
                <a:lnTo>
                  <a:pt x="2784837" y="789548"/>
                </a:lnTo>
                <a:lnTo>
                  <a:pt x="2724478" y="776841"/>
                </a:lnTo>
                <a:lnTo>
                  <a:pt x="2664086" y="764134"/>
                </a:lnTo>
                <a:lnTo>
                  <a:pt x="2633923" y="754604"/>
                </a:lnTo>
                <a:lnTo>
                  <a:pt x="2603727" y="745073"/>
                </a:lnTo>
                <a:lnTo>
                  <a:pt x="2591020" y="740292"/>
                </a:lnTo>
                <a:lnTo>
                  <a:pt x="2578313" y="733938"/>
                </a:lnTo>
                <a:lnTo>
                  <a:pt x="2568782" y="726012"/>
                </a:lnTo>
                <a:lnTo>
                  <a:pt x="2560824" y="718054"/>
                </a:lnTo>
                <a:lnTo>
                  <a:pt x="2554470" y="708524"/>
                </a:lnTo>
                <a:lnTo>
                  <a:pt x="2549722" y="700598"/>
                </a:lnTo>
                <a:lnTo>
                  <a:pt x="2546545" y="689463"/>
                </a:lnTo>
                <a:lnTo>
                  <a:pt x="2543368" y="679932"/>
                </a:lnTo>
                <a:lnTo>
                  <a:pt x="2543368" y="668797"/>
                </a:lnTo>
                <a:lnTo>
                  <a:pt x="2544940" y="657695"/>
                </a:lnTo>
                <a:lnTo>
                  <a:pt x="2548117" y="648165"/>
                </a:lnTo>
                <a:lnTo>
                  <a:pt x="2551294" y="637029"/>
                </a:lnTo>
                <a:lnTo>
                  <a:pt x="2557647" y="625927"/>
                </a:lnTo>
                <a:lnTo>
                  <a:pt x="2564001" y="614792"/>
                </a:lnTo>
                <a:lnTo>
                  <a:pt x="2571959" y="605261"/>
                </a:lnTo>
                <a:lnTo>
                  <a:pt x="2579917" y="595731"/>
                </a:lnTo>
                <a:lnTo>
                  <a:pt x="2598978" y="578275"/>
                </a:lnTo>
                <a:lnTo>
                  <a:pt x="2619611" y="563963"/>
                </a:lnTo>
                <a:lnTo>
                  <a:pt x="2641849" y="551256"/>
                </a:lnTo>
                <a:lnTo>
                  <a:pt x="2665691" y="540121"/>
                </a:lnTo>
                <a:lnTo>
                  <a:pt x="2689501" y="530590"/>
                </a:lnTo>
                <a:lnTo>
                  <a:pt x="2713343" y="521060"/>
                </a:lnTo>
                <a:lnTo>
                  <a:pt x="2762600" y="506781"/>
                </a:lnTo>
                <a:lnTo>
                  <a:pt x="2797544" y="498822"/>
                </a:lnTo>
                <a:lnTo>
                  <a:pt x="2834094" y="490897"/>
                </a:lnTo>
                <a:lnTo>
                  <a:pt x="2905555" y="478190"/>
                </a:lnTo>
                <a:lnTo>
                  <a:pt x="2942105" y="471836"/>
                </a:lnTo>
                <a:lnTo>
                  <a:pt x="2977050" y="465482"/>
                </a:lnTo>
                <a:lnTo>
                  <a:pt x="3011994" y="455919"/>
                </a:lnTo>
                <a:lnTo>
                  <a:pt x="3046939" y="446389"/>
                </a:lnTo>
                <a:lnTo>
                  <a:pt x="3077135" y="435286"/>
                </a:lnTo>
                <a:lnTo>
                  <a:pt x="3093019" y="428933"/>
                </a:lnTo>
                <a:lnTo>
                  <a:pt x="3107331" y="420975"/>
                </a:lnTo>
                <a:lnTo>
                  <a:pt x="3120038" y="411444"/>
                </a:lnTo>
                <a:lnTo>
                  <a:pt x="3131140" y="401914"/>
                </a:lnTo>
                <a:lnTo>
                  <a:pt x="3139099" y="389207"/>
                </a:lnTo>
                <a:lnTo>
                  <a:pt x="3147024" y="374927"/>
                </a:lnTo>
                <a:lnTo>
                  <a:pt x="3150201" y="363792"/>
                </a:lnTo>
                <a:lnTo>
                  <a:pt x="3150201" y="352690"/>
                </a:lnTo>
                <a:lnTo>
                  <a:pt x="3150201" y="341555"/>
                </a:lnTo>
                <a:lnTo>
                  <a:pt x="3147024" y="332024"/>
                </a:lnTo>
                <a:lnTo>
                  <a:pt x="3143848" y="320889"/>
                </a:lnTo>
                <a:lnTo>
                  <a:pt x="3139099" y="311359"/>
                </a:lnTo>
                <a:lnTo>
                  <a:pt x="3132745" y="301828"/>
                </a:lnTo>
                <a:lnTo>
                  <a:pt x="3124787" y="292298"/>
                </a:lnTo>
                <a:lnTo>
                  <a:pt x="3107331" y="274842"/>
                </a:lnTo>
                <a:lnTo>
                  <a:pt x="3088270" y="260530"/>
                </a:lnTo>
                <a:lnTo>
                  <a:pt x="3066000" y="247823"/>
                </a:lnTo>
                <a:lnTo>
                  <a:pt x="3043762" y="236720"/>
                </a:lnTo>
                <a:lnTo>
                  <a:pt x="3000892" y="222408"/>
                </a:lnTo>
                <a:lnTo>
                  <a:pt x="2956417" y="209701"/>
                </a:lnTo>
                <a:lnTo>
                  <a:pt x="2911909" y="201743"/>
                </a:lnTo>
                <a:lnTo>
                  <a:pt x="2867434" y="196994"/>
                </a:lnTo>
                <a:lnTo>
                  <a:pt x="2821354" y="193817"/>
                </a:lnTo>
                <a:lnTo>
                  <a:pt x="2775307" y="193817"/>
                </a:lnTo>
                <a:lnTo>
                  <a:pt x="2730832" y="196994"/>
                </a:lnTo>
                <a:lnTo>
                  <a:pt x="2684752" y="201743"/>
                </a:lnTo>
                <a:lnTo>
                  <a:pt x="2638672" y="209701"/>
                </a:lnTo>
                <a:lnTo>
                  <a:pt x="2594197" y="219232"/>
                </a:lnTo>
                <a:lnTo>
                  <a:pt x="2548117" y="230367"/>
                </a:lnTo>
                <a:lnTo>
                  <a:pt x="2503642" y="243074"/>
                </a:lnTo>
                <a:lnTo>
                  <a:pt x="2459167" y="257353"/>
                </a:lnTo>
                <a:lnTo>
                  <a:pt x="2414691" y="273237"/>
                </a:lnTo>
                <a:lnTo>
                  <a:pt x="2371788" y="290726"/>
                </a:lnTo>
                <a:lnTo>
                  <a:pt x="2328885" y="308182"/>
                </a:lnTo>
                <a:lnTo>
                  <a:pt x="2276484" y="330419"/>
                </a:lnTo>
                <a:lnTo>
                  <a:pt x="2251070" y="341555"/>
                </a:lnTo>
                <a:lnTo>
                  <a:pt x="2224051" y="351085"/>
                </a:lnTo>
                <a:lnTo>
                  <a:pt x="2197032" y="359043"/>
                </a:lnTo>
                <a:lnTo>
                  <a:pt x="2170046" y="365397"/>
                </a:lnTo>
                <a:lnTo>
                  <a:pt x="2143026" y="370146"/>
                </a:lnTo>
                <a:lnTo>
                  <a:pt x="2116040" y="371751"/>
                </a:lnTo>
                <a:lnTo>
                  <a:pt x="2101728" y="370146"/>
                </a:lnTo>
                <a:lnTo>
                  <a:pt x="2087416" y="368574"/>
                </a:lnTo>
                <a:lnTo>
                  <a:pt x="2073137" y="366969"/>
                </a:lnTo>
                <a:lnTo>
                  <a:pt x="2058825" y="362220"/>
                </a:lnTo>
                <a:lnTo>
                  <a:pt x="2046118" y="359043"/>
                </a:lnTo>
                <a:lnTo>
                  <a:pt x="2033411" y="352690"/>
                </a:lnTo>
                <a:lnTo>
                  <a:pt x="2020703" y="346336"/>
                </a:lnTo>
                <a:lnTo>
                  <a:pt x="2007996" y="339950"/>
                </a:lnTo>
                <a:lnTo>
                  <a:pt x="1996894" y="330419"/>
                </a:lnTo>
                <a:lnTo>
                  <a:pt x="1985759" y="322494"/>
                </a:lnTo>
                <a:lnTo>
                  <a:pt x="1976228" y="312964"/>
                </a:lnTo>
                <a:lnTo>
                  <a:pt x="1968303" y="301828"/>
                </a:lnTo>
                <a:lnTo>
                  <a:pt x="1960344" y="290726"/>
                </a:lnTo>
                <a:lnTo>
                  <a:pt x="1955563" y="278019"/>
                </a:lnTo>
                <a:lnTo>
                  <a:pt x="1950814" y="265312"/>
                </a:lnTo>
                <a:lnTo>
                  <a:pt x="1947637" y="252604"/>
                </a:lnTo>
                <a:lnTo>
                  <a:pt x="1946032" y="235116"/>
                </a:lnTo>
                <a:lnTo>
                  <a:pt x="1946032" y="217627"/>
                </a:lnTo>
                <a:lnTo>
                  <a:pt x="1949209" y="201743"/>
                </a:lnTo>
                <a:lnTo>
                  <a:pt x="1953991" y="185859"/>
                </a:lnTo>
                <a:lnTo>
                  <a:pt x="1960344" y="171580"/>
                </a:lnTo>
                <a:lnTo>
                  <a:pt x="1969875" y="157268"/>
                </a:lnTo>
                <a:lnTo>
                  <a:pt x="1979405" y="142989"/>
                </a:lnTo>
                <a:lnTo>
                  <a:pt x="1990540" y="128677"/>
                </a:lnTo>
                <a:lnTo>
                  <a:pt x="2003247" y="115969"/>
                </a:lnTo>
                <a:lnTo>
                  <a:pt x="2015955" y="103262"/>
                </a:lnTo>
                <a:lnTo>
                  <a:pt x="2044546" y="79420"/>
                </a:lnTo>
                <a:lnTo>
                  <a:pt x="2076314" y="58787"/>
                </a:lnTo>
                <a:lnTo>
                  <a:pt x="2106510" y="39726"/>
                </a:lnTo>
                <a:close/>
                <a:moveTo>
                  <a:pt x="0" y="0"/>
                </a:moveTo>
                <a:lnTo>
                  <a:pt x="1" y="0"/>
                </a:lnTo>
                <a:lnTo>
                  <a:pt x="1" y="1585450"/>
                </a:lnTo>
                <a:lnTo>
                  <a:pt x="0" y="158545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10800" indent="0" algn="ctr">
              <a:buNone/>
              <a:defRPr sz="1600" b="0" i="0">
                <a:solidFill>
                  <a:schemeClr val="tx1"/>
                </a:solidFill>
                <a:latin typeface="Nunito" pitchFamily="2" charset="77"/>
              </a:defRPr>
            </a:lvl1pPr>
          </a:lstStyle>
          <a:p>
            <a:r>
              <a:rPr lang="en-GB" dirty="0"/>
              <a:t>Dark images</a:t>
            </a:r>
          </a:p>
          <a:p>
            <a:r>
              <a:rPr lang="en-GB" dirty="0"/>
              <a:t>The optimum image size is 640 x 720 pixels at 96 dpi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F21097-DACD-4948-84EC-146786C19E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26620" y="1122363"/>
            <a:ext cx="4477407" cy="811540"/>
          </a:xfrm>
        </p:spPr>
        <p:txBody>
          <a:bodyPr anchor="t">
            <a:noAutofit/>
          </a:bodyPr>
          <a:lstStyle>
            <a:lvl1pPr algn="l">
              <a:defRPr sz="28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406AB3E-09D4-514B-81DB-4976A1DCB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E1653D8-3091-E641-B9A2-7153D6A7C3A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xmlns="" id="{12F1A092-37D0-D842-B66A-ACBCB38541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6111" y="2082952"/>
            <a:ext cx="4477407" cy="3151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xmlns="" id="{689812DC-92DE-1249-9B72-CB941C2B22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8235" y="293470"/>
            <a:ext cx="4114800" cy="226076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 b="1">
                <a:latin typeface="Nunito SemiBold" pitchFamily="2" charset="77"/>
              </a:rPr>
              <a:t>Presentation title</a:t>
            </a:r>
            <a:endParaRPr lang="en-GB" b="1" dirty="0">
              <a:latin typeface="Nunito SemiBold" pitchFamily="2" charset="77"/>
            </a:endParaRPr>
          </a:p>
        </p:txBody>
      </p:sp>
      <p:sp>
        <p:nvSpPr>
          <p:cNvPr id="14" name="Google Shape;82;p14">
            <a:extLst>
              <a:ext uri="{FF2B5EF4-FFF2-40B4-BE49-F238E27FC236}">
                <a16:creationId xmlns:a16="http://schemas.microsoft.com/office/drawing/2014/main" xmlns="" id="{6CDF5B9B-77ED-DA43-A6F1-2A2964562D87}"/>
              </a:ext>
            </a:extLst>
          </p:cNvPr>
          <p:cNvSpPr/>
          <p:nvPr userDrawn="1"/>
        </p:nvSpPr>
        <p:spPr>
          <a:xfrm>
            <a:off x="411926" y="6273976"/>
            <a:ext cx="1365503" cy="385318"/>
          </a:xfrm>
          <a:custGeom>
            <a:avLst/>
            <a:gdLst/>
            <a:ahLst/>
            <a:cxnLst/>
            <a:rect l="l" t="t" r="r" b="b"/>
            <a:pathLst>
              <a:path w="285750" h="80633" extrusionOk="0">
                <a:moveTo>
                  <a:pt x="210725" y="25347"/>
                </a:moveTo>
                <a:lnTo>
                  <a:pt x="209974" y="25391"/>
                </a:lnTo>
                <a:lnTo>
                  <a:pt x="209223" y="25435"/>
                </a:lnTo>
                <a:lnTo>
                  <a:pt x="208517" y="25568"/>
                </a:lnTo>
                <a:lnTo>
                  <a:pt x="207766" y="25700"/>
                </a:lnTo>
                <a:lnTo>
                  <a:pt x="207059" y="25877"/>
                </a:lnTo>
                <a:lnTo>
                  <a:pt x="206353" y="26098"/>
                </a:lnTo>
                <a:lnTo>
                  <a:pt x="205691" y="26362"/>
                </a:lnTo>
                <a:lnTo>
                  <a:pt x="204984" y="26672"/>
                </a:lnTo>
                <a:lnTo>
                  <a:pt x="204366" y="26981"/>
                </a:lnTo>
                <a:lnTo>
                  <a:pt x="203703" y="27378"/>
                </a:lnTo>
                <a:lnTo>
                  <a:pt x="203085" y="27776"/>
                </a:lnTo>
                <a:lnTo>
                  <a:pt x="202511" y="28217"/>
                </a:lnTo>
                <a:lnTo>
                  <a:pt x="201937" y="28703"/>
                </a:lnTo>
                <a:lnTo>
                  <a:pt x="201407" y="29189"/>
                </a:lnTo>
                <a:lnTo>
                  <a:pt x="200877" y="29763"/>
                </a:lnTo>
                <a:lnTo>
                  <a:pt x="200392" y="30337"/>
                </a:lnTo>
                <a:lnTo>
                  <a:pt x="199906" y="30955"/>
                </a:lnTo>
                <a:lnTo>
                  <a:pt x="199464" y="31617"/>
                </a:lnTo>
                <a:lnTo>
                  <a:pt x="199067" y="32280"/>
                </a:lnTo>
                <a:lnTo>
                  <a:pt x="198713" y="32986"/>
                </a:lnTo>
                <a:lnTo>
                  <a:pt x="198360" y="33693"/>
                </a:lnTo>
                <a:lnTo>
                  <a:pt x="198095" y="34399"/>
                </a:lnTo>
                <a:lnTo>
                  <a:pt x="197874" y="35150"/>
                </a:lnTo>
                <a:lnTo>
                  <a:pt x="197654" y="35901"/>
                </a:lnTo>
                <a:lnTo>
                  <a:pt x="197521" y="36651"/>
                </a:lnTo>
                <a:lnTo>
                  <a:pt x="197389" y="37402"/>
                </a:lnTo>
                <a:lnTo>
                  <a:pt x="197300" y="38197"/>
                </a:lnTo>
                <a:lnTo>
                  <a:pt x="197300" y="38948"/>
                </a:lnTo>
                <a:lnTo>
                  <a:pt x="197300" y="39742"/>
                </a:lnTo>
                <a:lnTo>
                  <a:pt x="197345" y="40537"/>
                </a:lnTo>
                <a:lnTo>
                  <a:pt x="197477" y="41332"/>
                </a:lnTo>
                <a:lnTo>
                  <a:pt x="197610" y="42083"/>
                </a:lnTo>
                <a:lnTo>
                  <a:pt x="201981" y="41156"/>
                </a:lnTo>
                <a:lnTo>
                  <a:pt x="201893" y="40626"/>
                </a:lnTo>
                <a:lnTo>
                  <a:pt x="201805" y="40096"/>
                </a:lnTo>
                <a:lnTo>
                  <a:pt x="201760" y="39566"/>
                </a:lnTo>
                <a:lnTo>
                  <a:pt x="201760" y="39036"/>
                </a:lnTo>
                <a:lnTo>
                  <a:pt x="201805" y="38506"/>
                </a:lnTo>
                <a:lnTo>
                  <a:pt x="201849" y="37976"/>
                </a:lnTo>
                <a:lnTo>
                  <a:pt x="201937" y="37446"/>
                </a:lnTo>
                <a:lnTo>
                  <a:pt x="202025" y="36916"/>
                </a:lnTo>
                <a:lnTo>
                  <a:pt x="202158" y="36431"/>
                </a:lnTo>
                <a:lnTo>
                  <a:pt x="202335" y="35901"/>
                </a:lnTo>
                <a:lnTo>
                  <a:pt x="202511" y="35415"/>
                </a:lnTo>
                <a:lnTo>
                  <a:pt x="202732" y="34929"/>
                </a:lnTo>
                <a:lnTo>
                  <a:pt x="202997" y="34443"/>
                </a:lnTo>
                <a:lnTo>
                  <a:pt x="203262" y="34002"/>
                </a:lnTo>
                <a:lnTo>
                  <a:pt x="203571" y="33560"/>
                </a:lnTo>
                <a:lnTo>
                  <a:pt x="203880" y="33119"/>
                </a:lnTo>
                <a:lnTo>
                  <a:pt x="204189" y="32765"/>
                </a:lnTo>
                <a:lnTo>
                  <a:pt x="204542" y="32368"/>
                </a:lnTo>
                <a:lnTo>
                  <a:pt x="204896" y="32059"/>
                </a:lnTo>
                <a:lnTo>
                  <a:pt x="205293" y="31706"/>
                </a:lnTo>
                <a:lnTo>
                  <a:pt x="205691" y="31441"/>
                </a:lnTo>
                <a:lnTo>
                  <a:pt x="206088" y="31176"/>
                </a:lnTo>
                <a:lnTo>
                  <a:pt x="206485" y="30911"/>
                </a:lnTo>
                <a:lnTo>
                  <a:pt x="206927" y="30690"/>
                </a:lnTo>
                <a:lnTo>
                  <a:pt x="207369" y="30513"/>
                </a:lnTo>
                <a:lnTo>
                  <a:pt x="207810" y="30337"/>
                </a:lnTo>
                <a:lnTo>
                  <a:pt x="208296" y="30160"/>
                </a:lnTo>
                <a:lnTo>
                  <a:pt x="208737" y="30072"/>
                </a:lnTo>
                <a:lnTo>
                  <a:pt x="209223" y="29983"/>
                </a:lnTo>
                <a:lnTo>
                  <a:pt x="209709" y="29895"/>
                </a:lnTo>
                <a:lnTo>
                  <a:pt x="210239" y="29851"/>
                </a:lnTo>
                <a:lnTo>
                  <a:pt x="210769" y="29851"/>
                </a:lnTo>
                <a:lnTo>
                  <a:pt x="211608" y="29895"/>
                </a:lnTo>
                <a:lnTo>
                  <a:pt x="212447" y="29983"/>
                </a:lnTo>
                <a:lnTo>
                  <a:pt x="213242" y="30204"/>
                </a:lnTo>
                <a:lnTo>
                  <a:pt x="213992" y="30425"/>
                </a:lnTo>
                <a:lnTo>
                  <a:pt x="214699" y="30734"/>
                </a:lnTo>
                <a:lnTo>
                  <a:pt x="215405" y="31087"/>
                </a:lnTo>
                <a:lnTo>
                  <a:pt x="216068" y="31529"/>
                </a:lnTo>
                <a:lnTo>
                  <a:pt x="216686" y="31971"/>
                </a:lnTo>
                <a:lnTo>
                  <a:pt x="217304" y="32456"/>
                </a:lnTo>
                <a:lnTo>
                  <a:pt x="217878" y="32942"/>
                </a:lnTo>
                <a:lnTo>
                  <a:pt x="218408" y="33472"/>
                </a:lnTo>
                <a:lnTo>
                  <a:pt x="218894" y="34046"/>
                </a:lnTo>
                <a:lnTo>
                  <a:pt x="219380" y="34576"/>
                </a:lnTo>
                <a:lnTo>
                  <a:pt x="219821" y="35150"/>
                </a:lnTo>
                <a:lnTo>
                  <a:pt x="220572" y="36254"/>
                </a:lnTo>
                <a:lnTo>
                  <a:pt x="221058" y="37005"/>
                </a:lnTo>
                <a:lnTo>
                  <a:pt x="221455" y="37711"/>
                </a:lnTo>
                <a:lnTo>
                  <a:pt x="221853" y="38462"/>
                </a:lnTo>
                <a:lnTo>
                  <a:pt x="222206" y="39168"/>
                </a:lnTo>
                <a:lnTo>
                  <a:pt x="222868" y="40670"/>
                </a:lnTo>
                <a:lnTo>
                  <a:pt x="223442" y="42127"/>
                </a:lnTo>
                <a:lnTo>
                  <a:pt x="223884" y="43540"/>
                </a:lnTo>
                <a:lnTo>
                  <a:pt x="224237" y="44865"/>
                </a:lnTo>
                <a:lnTo>
                  <a:pt x="224502" y="46145"/>
                </a:lnTo>
                <a:lnTo>
                  <a:pt x="224679" y="47338"/>
                </a:lnTo>
                <a:lnTo>
                  <a:pt x="229183" y="47338"/>
                </a:lnTo>
                <a:lnTo>
                  <a:pt x="229006" y="45880"/>
                </a:lnTo>
                <a:lnTo>
                  <a:pt x="228697" y="44335"/>
                </a:lnTo>
                <a:lnTo>
                  <a:pt x="228300" y="42701"/>
                </a:lnTo>
                <a:lnTo>
                  <a:pt x="227770" y="40979"/>
                </a:lnTo>
                <a:lnTo>
                  <a:pt x="227461" y="40096"/>
                </a:lnTo>
                <a:lnTo>
                  <a:pt x="227107" y="39168"/>
                </a:lnTo>
                <a:lnTo>
                  <a:pt x="226754" y="38285"/>
                </a:lnTo>
                <a:lnTo>
                  <a:pt x="226313" y="37402"/>
                </a:lnTo>
                <a:lnTo>
                  <a:pt x="225871" y="36475"/>
                </a:lnTo>
                <a:lnTo>
                  <a:pt x="225429" y="35592"/>
                </a:lnTo>
                <a:lnTo>
                  <a:pt x="224900" y="34708"/>
                </a:lnTo>
                <a:lnTo>
                  <a:pt x="224325" y="33825"/>
                </a:lnTo>
                <a:lnTo>
                  <a:pt x="223663" y="32810"/>
                </a:lnTo>
                <a:lnTo>
                  <a:pt x="222957" y="31882"/>
                </a:lnTo>
                <a:lnTo>
                  <a:pt x="222206" y="30999"/>
                </a:lnTo>
                <a:lnTo>
                  <a:pt x="221455" y="30160"/>
                </a:lnTo>
                <a:lnTo>
                  <a:pt x="220660" y="29409"/>
                </a:lnTo>
                <a:lnTo>
                  <a:pt x="219865" y="28703"/>
                </a:lnTo>
                <a:lnTo>
                  <a:pt x="219026" y="28085"/>
                </a:lnTo>
                <a:lnTo>
                  <a:pt x="218187" y="27511"/>
                </a:lnTo>
                <a:lnTo>
                  <a:pt x="217304" y="27025"/>
                </a:lnTo>
                <a:lnTo>
                  <a:pt x="216421" y="26583"/>
                </a:lnTo>
                <a:lnTo>
                  <a:pt x="215538" y="26230"/>
                </a:lnTo>
                <a:lnTo>
                  <a:pt x="214611" y="25921"/>
                </a:lnTo>
                <a:lnTo>
                  <a:pt x="213683" y="25656"/>
                </a:lnTo>
                <a:lnTo>
                  <a:pt x="212712" y="25479"/>
                </a:lnTo>
                <a:lnTo>
                  <a:pt x="211740" y="25391"/>
                </a:lnTo>
                <a:lnTo>
                  <a:pt x="210769" y="25347"/>
                </a:lnTo>
                <a:close/>
                <a:moveTo>
                  <a:pt x="241503" y="0"/>
                </a:moveTo>
                <a:lnTo>
                  <a:pt x="239869" y="1766"/>
                </a:lnTo>
                <a:lnTo>
                  <a:pt x="239163" y="2517"/>
                </a:lnTo>
                <a:lnTo>
                  <a:pt x="238324" y="3312"/>
                </a:lnTo>
                <a:lnTo>
                  <a:pt x="237441" y="4063"/>
                </a:lnTo>
                <a:lnTo>
                  <a:pt x="236602" y="4769"/>
                </a:lnTo>
                <a:lnTo>
                  <a:pt x="235144" y="5961"/>
                </a:lnTo>
                <a:lnTo>
                  <a:pt x="234261" y="6668"/>
                </a:lnTo>
                <a:lnTo>
                  <a:pt x="233290" y="7419"/>
                </a:lnTo>
                <a:lnTo>
                  <a:pt x="232406" y="8213"/>
                </a:lnTo>
                <a:lnTo>
                  <a:pt x="231523" y="9008"/>
                </a:lnTo>
                <a:lnTo>
                  <a:pt x="230728" y="9891"/>
                </a:lnTo>
                <a:lnTo>
                  <a:pt x="229978" y="10775"/>
                </a:lnTo>
                <a:lnTo>
                  <a:pt x="229315" y="11702"/>
                </a:lnTo>
                <a:lnTo>
                  <a:pt x="228697" y="12673"/>
                </a:lnTo>
                <a:lnTo>
                  <a:pt x="228123" y="13645"/>
                </a:lnTo>
                <a:lnTo>
                  <a:pt x="227593" y="14661"/>
                </a:lnTo>
                <a:lnTo>
                  <a:pt x="227152" y="15676"/>
                </a:lnTo>
                <a:lnTo>
                  <a:pt x="226754" y="16692"/>
                </a:lnTo>
                <a:lnTo>
                  <a:pt x="226445" y="17752"/>
                </a:lnTo>
                <a:lnTo>
                  <a:pt x="226180" y="18811"/>
                </a:lnTo>
                <a:lnTo>
                  <a:pt x="226003" y="19871"/>
                </a:lnTo>
                <a:lnTo>
                  <a:pt x="225871" y="20931"/>
                </a:lnTo>
                <a:lnTo>
                  <a:pt x="225827" y="21991"/>
                </a:lnTo>
                <a:lnTo>
                  <a:pt x="225871" y="22918"/>
                </a:lnTo>
                <a:lnTo>
                  <a:pt x="225915" y="23757"/>
                </a:lnTo>
                <a:lnTo>
                  <a:pt x="226003" y="24640"/>
                </a:lnTo>
                <a:lnTo>
                  <a:pt x="226136" y="25479"/>
                </a:lnTo>
                <a:lnTo>
                  <a:pt x="226313" y="26318"/>
                </a:lnTo>
                <a:lnTo>
                  <a:pt x="226533" y="27157"/>
                </a:lnTo>
                <a:lnTo>
                  <a:pt x="226754" y="27996"/>
                </a:lnTo>
                <a:lnTo>
                  <a:pt x="227019" y="28835"/>
                </a:lnTo>
                <a:lnTo>
                  <a:pt x="227593" y="30469"/>
                </a:lnTo>
                <a:lnTo>
                  <a:pt x="228256" y="32103"/>
                </a:lnTo>
                <a:lnTo>
                  <a:pt x="228962" y="33781"/>
                </a:lnTo>
                <a:lnTo>
                  <a:pt x="229713" y="35415"/>
                </a:lnTo>
                <a:lnTo>
                  <a:pt x="230949" y="38285"/>
                </a:lnTo>
                <a:lnTo>
                  <a:pt x="231567" y="39698"/>
                </a:lnTo>
                <a:lnTo>
                  <a:pt x="232142" y="41156"/>
                </a:lnTo>
                <a:lnTo>
                  <a:pt x="232627" y="42657"/>
                </a:lnTo>
                <a:lnTo>
                  <a:pt x="233069" y="44158"/>
                </a:lnTo>
                <a:lnTo>
                  <a:pt x="233422" y="45748"/>
                </a:lnTo>
                <a:lnTo>
                  <a:pt x="233599" y="46499"/>
                </a:lnTo>
                <a:lnTo>
                  <a:pt x="233687" y="47338"/>
                </a:lnTo>
                <a:lnTo>
                  <a:pt x="238191" y="47338"/>
                </a:lnTo>
                <a:lnTo>
                  <a:pt x="238103" y="46366"/>
                </a:lnTo>
                <a:lnTo>
                  <a:pt x="237926" y="45395"/>
                </a:lnTo>
                <a:lnTo>
                  <a:pt x="237750" y="44467"/>
                </a:lnTo>
                <a:lnTo>
                  <a:pt x="237529" y="43540"/>
                </a:lnTo>
                <a:lnTo>
                  <a:pt x="237043" y="41730"/>
                </a:lnTo>
                <a:lnTo>
                  <a:pt x="236469" y="40007"/>
                </a:lnTo>
                <a:lnTo>
                  <a:pt x="235851" y="38329"/>
                </a:lnTo>
                <a:lnTo>
                  <a:pt x="235188" y="36696"/>
                </a:lnTo>
                <a:lnTo>
                  <a:pt x="233820" y="33604"/>
                </a:lnTo>
                <a:lnTo>
                  <a:pt x="232495" y="30646"/>
                </a:lnTo>
                <a:lnTo>
                  <a:pt x="231921" y="29189"/>
                </a:lnTo>
                <a:lnTo>
                  <a:pt x="231391" y="27731"/>
                </a:lnTo>
                <a:lnTo>
                  <a:pt x="230949" y="26318"/>
                </a:lnTo>
                <a:lnTo>
                  <a:pt x="230773" y="25568"/>
                </a:lnTo>
                <a:lnTo>
                  <a:pt x="230596" y="24861"/>
                </a:lnTo>
                <a:lnTo>
                  <a:pt x="230463" y="24155"/>
                </a:lnTo>
                <a:lnTo>
                  <a:pt x="230375" y="23448"/>
                </a:lnTo>
                <a:lnTo>
                  <a:pt x="230331" y="22742"/>
                </a:lnTo>
                <a:lnTo>
                  <a:pt x="230331" y="22035"/>
                </a:lnTo>
                <a:lnTo>
                  <a:pt x="230375" y="21240"/>
                </a:lnTo>
                <a:lnTo>
                  <a:pt x="230463" y="20401"/>
                </a:lnTo>
                <a:lnTo>
                  <a:pt x="230596" y="19606"/>
                </a:lnTo>
                <a:lnTo>
                  <a:pt x="230773" y="18811"/>
                </a:lnTo>
                <a:lnTo>
                  <a:pt x="231038" y="18017"/>
                </a:lnTo>
                <a:lnTo>
                  <a:pt x="231347" y="17222"/>
                </a:lnTo>
                <a:lnTo>
                  <a:pt x="231700" y="16427"/>
                </a:lnTo>
                <a:lnTo>
                  <a:pt x="232097" y="15676"/>
                </a:lnTo>
                <a:lnTo>
                  <a:pt x="232539" y="14925"/>
                </a:lnTo>
                <a:lnTo>
                  <a:pt x="233025" y="14175"/>
                </a:lnTo>
                <a:lnTo>
                  <a:pt x="233599" y="13468"/>
                </a:lnTo>
                <a:lnTo>
                  <a:pt x="234173" y="12762"/>
                </a:lnTo>
                <a:lnTo>
                  <a:pt x="234791" y="12099"/>
                </a:lnTo>
                <a:lnTo>
                  <a:pt x="235453" y="11437"/>
                </a:lnTo>
                <a:lnTo>
                  <a:pt x="236160" y="10819"/>
                </a:lnTo>
                <a:lnTo>
                  <a:pt x="236911" y="10245"/>
                </a:lnTo>
                <a:lnTo>
                  <a:pt x="238809" y="8743"/>
                </a:lnTo>
                <a:lnTo>
                  <a:pt x="240134" y="7684"/>
                </a:lnTo>
                <a:lnTo>
                  <a:pt x="241503" y="6447"/>
                </a:lnTo>
                <a:lnTo>
                  <a:pt x="242916" y="7684"/>
                </a:lnTo>
                <a:lnTo>
                  <a:pt x="244241" y="8743"/>
                </a:lnTo>
                <a:lnTo>
                  <a:pt x="246140" y="10245"/>
                </a:lnTo>
                <a:lnTo>
                  <a:pt x="246846" y="10819"/>
                </a:lnTo>
                <a:lnTo>
                  <a:pt x="247597" y="11437"/>
                </a:lnTo>
                <a:lnTo>
                  <a:pt x="248259" y="12099"/>
                </a:lnTo>
                <a:lnTo>
                  <a:pt x="248878" y="12762"/>
                </a:lnTo>
                <a:lnTo>
                  <a:pt x="249452" y="13468"/>
                </a:lnTo>
                <a:lnTo>
                  <a:pt x="249982" y="14175"/>
                </a:lnTo>
                <a:lnTo>
                  <a:pt x="250511" y="14925"/>
                </a:lnTo>
                <a:lnTo>
                  <a:pt x="250953" y="15676"/>
                </a:lnTo>
                <a:lnTo>
                  <a:pt x="251350" y="16427"/>
                </a:lnTo>
                <a:lnTo>
                  <a:pt x="251704" y="17222"/>
                </a:lnTo>
                <a:lnTo>
                  <a:pt x="252013" y="18017"/>
                </a:lnTo>
                <a:lnTo>
                  <a:pt x="252234" y="18811"/>
                </a:lnTo>
                <a:lnTo>
                  <a:pt x="252454" y="19606"/>
                </a:lnTo>
                <a:lnTo>
                  <a:pt x="252587" y="20401"/>
                </a:lnTo>
                <a:lnTo>
                  <a:pt x="252675" y="21240"/>
                </a:lnTo>
                <a:lnTo>
                  <a:pt x="252719" y="22035"/>
                </a:lnTo>
                <a:lnTo>
                  <a:pt x="252719" y="22742"/>
                </a:lnTo>
                <a:lnTo>
                  <a:pt x="252675" y="23448"/>
                </a:lnTo>
                <a:lnTo>
                  <a:pt x="252587" y="24155"/>
                </a:lnTo>
                <a:lnTo>
                  <a:pt x="252454" y="24861"/>
                </a:lnTo>
                <a:lnTo>
                  <a:pt x="252278" y="25568"/>
                </a:lnTo>
                <a:lnTo>
                  <a:pt x="252101" y="26318"/>
                </a:lnTo>
                <a:lnTo>
                  <a:pt x="251660" y="27731"/>
                </a:lnTo>
                <a:lnTo>
                  <a:pt x="251130" y="29189"/>
                </a:lnTo>
                <a:lnTo>
                  <a:pt x="250556" y="30646"/>
                </a:lnTo>
                <a:lnTo>
                  <a:pt x="249231" y="33604"/>
                </a:lnTo>
                <a:lnTo>
                  <a:pt x="247862" y="36696"/>
                </a:lnTo>
                <a:lnTo>
                  <a:pt x="247200" y="38329"/>
                </a:lnTo>
                <a:lnTo>
                  <a:pt x="246581" y="40007"/>
                </a:lnTo>
                <a:lnTo>
                  <a:pt x="246007" y="41730"/>
                </a:lnTo>
                <a:lnTo>
                  <a:pt x="245522" y="43540"/>
                </a:lnTo>
                <a:lnTo>
                  <a:pt x="245301" y="44467"/>
                </a:lnTo>
                <a:lnTo>
                  <a:pt x="245124" y="45395"/>
                </a:lnTo>
                <a:lnTo>
                  <a:pt x="244948" y="46366"/>
                </a:lnTo>
                <a:lnTo>
                  <a:pt x="244859" y="47338"/>
                </a:lnTo>
                <a:lnTo>
                  <a:pt x="249363" y="47338"/>
                </a:lnTo>
                <a:lnTo>
                  <a:pt x="249452" y="46499"/>
                </a:lnTo>
                <a:lnTo>
                  <a:pt x="249628" y="45748"/>
                </a:lnTo>
                <a:lnTo>
                  <a:pt x="249982" y="44158"/>
                </a:lnTo>
                <a:lnTo>
                  <a:pt x="250423" y="42657"/>
                </a:lnTo>
                <a:lnTo>
                  <a:pt x="250909" y="41156"/>
                </a:lnTo>
                <a:lnTo>
                  <a:pt x="251483" y="39698"/>
                </a:lnTo>
                <a:lnTo>
                  <a:pt x="252057" y="38285"/>
                </a:lnTo>
                <a:lnTo>
                  <a:pt x="253338" y="35415"/>
                </a:lnTo>
                <a:lnTo>
                  <a:pt x="254088" y="33781"/>
                </a:lnTo>
                <a:lnTo>
                  <a:pt x="254795" y="32103"/>
                </a:lnTo>
                <a:lnTo>
                  <a:pt x="255457" y="30469"/>
                </a:lnTo>
                <a:lnTo>
                  <a:pt x="256031" y="28835"/>
                </a:lnTo>
                <a:lnTo>
                  <a:pt x="256296" y="27996"/>
                </a:lnTo>
                <a:lnTo>
                  <a:pt x="256517" y="27157"/>
                </a:lnTo>
                <a:lnTo>
                  <a:pt x="256738" y="26318"/>
                </a:lnTo>
                <a:lnTo>
                  <a:pt x="256914" y="25479"/>
                </a:lnTo>
                <a:lnTo>
                  <a:pt x="257047" y="24640"/>
                </a:lnTo>
                <a:lnTo>
                  <a:pt x="257135" y="23757"/>
                </a:lnTo>
                <a:lnTo>
                  <a:pt x="257179" y="22918"/>
                </a:lnTo>
                <a:lnTo>
                  <a:pt x="257224" y="21991"/>
                </a:lnTo>
                <a:lnTo>
                  <a:pt x="257179" y="20931"/>
                </a:lnTo>
                <a:lnTo>
                  <a:pt x="257047" y="19871"/>
                </a:lnTo>
                <a:lnTo>
                  <a:pt x="256870" y="18811"/>
                </a:lnTo>
                <a:lnTo>
                  <a:pt x="256605" y="17752"/>
                </a:lnTo>
                <a:lnTo>
                  <a:pt x="256296" y="16692"/>
                </a:lnTo>
                <a:lnTo>
                  <a:pt x="255899" y="15676"/>
                </a:lnTo>
                <a:lnTo>
                  <a:pt x="255457" y="14661"/>
                </a:lnTo>
                <a:lnTo>
                  <a:pt x="254927" y="13645"/>
                </a:lnTo>
                <a:lnTo>
                  <a:pt x="254353" y="12673"/>
                </a:lnTo>
                <a:lnTo>
                  <a:pt x="253735" y="11702"/>
                </a:lnTo>
                <a:lnTo>
                  <a:pt x="253073" y="10775"/>
                </a:lnTo>
                <a:lnTo>
                  <a:pt x="252322" y="9891"/>
                </a:lnTo>
                <a:lnTo>
                  <a:pt x="251527" y="9008"/>
                </a:lnTo>
                <a:lnTo>
                  <a:pt x="250644" y="8213"/>
                </a:lnTo>
                <a:lnTo>
                  <a:pt x="249761" y="7419"/>
                </a:lnTo>
                <a:lnTo>
                  <a:pt x="248789" y="6668"/>
                </a:lnTo>
                <a:lnTo>
                  <a:pt x="247906" y="5961"/>
                </a:lnTo>
                <a:lnTo>
                  <a:pt x="246449" y="4769"/>
                </a:lnTo>
                <a:lnTo>
                  <a:pt x="245610" y="4063"/>
                </a:lnTo>
                <a:lnTo>
                  <a:pt x="244727" y="3312"/>
                </a:lnTo>
                <a:lnTo>
                  <a:pt x="243888" y="2517"/>
                </a:lnTo>
                <a:lnTo>
                  <a:pt x="243181" y="1766"/>
                </a:lnTo>
                <a:lnTo>
                  <a:pt x="241503" y="0"/>
                </a:lnTo>
                <a:close/>
                <a:moveTo>
                  <a:pt x="272282" y="25347"/>
                </a:moveTo>
                <a:lnTo>
                  <a:pt x="271310" y="25391"/>
                </a:lnTo>
                <a:lnTo>
                  <a:pt x="270339" y="25479"/>
                </a:lnTo>
                <a:lnTo>
                  <a:pt x="269367" y="25656"/>
                </a:lnTo>
                <a:lnTo>
                  <a:pt x="268440" y="25921"/>
                </a:lnTo>
                <a:lnTo>
                  <a:pt x="267513" y="26230"/>
                </a:lnTo>
                <a:lnTo>
                  <a:pt x="266629" y="26583"/>
                </a:lnTo>
                <a:lnTo>
                  <a:pt x="265746" y="27025"/>
                </a:lnTo>
                <a:lnTo>
                  <a:pt x="264863" y="27511"/>
                </a:lnTo>
                <a:lnTo>
                  <a:pt x="264024" y="28085"/>
                </a:lnTo>
                <a:lnTo>
                  <a:pt x="263185" y="28703"/>
                </a:lnTo>
                <a:lnTo>
                  <a:pt x="262390" y="29409"/>
                </a:lnTo>
                <a:lnTo>
                  <a:pt x="261595" y="30160"/>
                </a:lnTo>
                <a:lnTo>
                  <a:pt x="260845" y="30999"/>
                </a:lnTo>
                <a:lnTo>
                  <a:pt x="260094" y="31882"/>
                </a:lnTo>
                <a:lnTo>
                  <a:pt x="259387" y="32810"/>
                </a:lnTo>
                <a:lnTo>
                  <a:pt x="258681" y="33825"/>
                </a:lnTo>
                <a:lnTo>
                  <a:pt x="258151" y="34708"/>
                </a:lnTo>
                <a:lnTo>
                  <a:pt x="257621" y="35592"/>
                </a:lnTo>
                <a:lnTo>
                  <a:pt x="257179" y="36475"/>
                </a:lnTo>
                <a:lnTo>
                  <a:pt x="256738" y="37402"/>
                </a:lnTo>
                <a:lnTo>
                  <a:pt x="256296" y="38285"/>
                </a:lnTo>
                <a:lnTo>
                  <a:pt x="255943" y="39168"/>
                </a:lnTo>
                <a:lnTo>
                  <a:pt x="255590" y="40096"/>
                </a:lnTo>
                <a:lnTo>
                  <a:pt x="255281" y="40979"/>
                </a:lnTo>
                <a:lnTo>
                  <a:pt x="254751" y="42701"/>
                </a:lnTo>
                <a:lnTo>
                  <a:pt x="254353" y="44335"/>
                </a:lnTo>
                <a:lnTo>
                  <a:pt x="254044" y="45880"/>
                </a:lnTo>
                <a:lnTo>
                  <a:pt x="253823" y="47338"/>
                </a:lnTo>
                <a:lnTo>
                  <a:pt x="258372" y="47338"/>
                </a:lnTo>
                <a:lnTo>
                  <a:pt x="258548" y="46145"/>
                </a:lnTo>
                <a:lnTo>
                  <a:pt x="258813" y="44865"/>
                </a:lnTo>
                <a:lnTo>
                  <a:pt x="259167" y="43540"/>
                </a:lnTo>
                <a:lnTo>
                  <a:pt x="259608" y="42127"/>
                </a:lnTo>
                <a:lnTo>
                  <a:pt x="260182" y="40670"/>
                </a:lnTo>
                <a:lnTo>
                  <a:pt x="260845" y="39168"/>
                </a:lnTo>
                <a:lnTo>
                  <a:pt x="261198" y="38462"/>
                </a:lnTo>
                <a:lnTo>
                  <a:pt x="261595" y="37711"/>
                </a:lnTo>
                <a:lnTo>
                  <a:pt x="261993" y="37005"/>
                </a:lnTo>
                <a:lnTo>
                  <a:pt x="262434" y="36254"/>
                </a:lnTo>
                <a:lnTo>
                  <a:pt x="263229" y="35150"/>
                </a:lnTo>
                <a:lnTo>
                  <a:pt x="263671" y="34576"/>
                </a:lnTo>
                <a:lnTo>
                  <a:pt x="264156" y="34046"/>
                </a:lnTo>
                <a:lnTo>
                  <a:pt x="264642" y="33472"/>
                </a:lnTo>
                <a:lnTo>
                  <a:pt x="265172" y="32942"/>
                </a:lnTo>
                <a:lnTo>
                  <a:pt x="265746" y="32456"/>
                </a:lnTo>
                <a:lnTo>
                  <a:pt x="266320" y="31971"/>
                </a:lnTo>
                <a:lnTo>
                  <a:pt x="266983" y="31529"/>
                </a:lnTo>
                <a:lnTo>
                  <a:pt x="267645" y="31087"/>
                </a:lnTo>
                <a:lnTo>
                  <a:pt x="268307" y="30734"/>
                </a:lnTo>
                <a:lnTo>
                  <a:pt x="269058" y="30425"/>
                </a:lnTo>
                <a:lnTo>
                  <a:pt x="269809" y="30204"/>
                </a:lnTo>
                <a:lnTo>
                  <a:pt x="270604" y="29983"/>
                </a:lnTo>
                <a:lnTo>
                  <a:pt x="271443" y="29895"/>
                </a:lnTo>
                <a:lnTo>
                  <a:pt x="272282" y="29851"/>
                </a:lnTo>
                <a:lnTo>
                  <a:pt x="272812" y="29851"/>
                </a:lnTo>
                <a:lnTo>
                  <a:pt x="273297" y="29895"/>
                </a:lnTo>
                <a:lnTo>
                  <a:pt x="273783" y="29983"/>
                </a:lnTo>
                <a:lnTo>
                  <a:pt x="274269" y="30072"/>
                </a:lnTo>
                <a:lnTo>
                  <a:pt x="274755" y="30160"/>
                </a:lnTo>
                <a:lnTo>
                  <a:pt x="275240" y="30337"/>
                </a:lnTo>
                <a:lnTo>
                  <a:pt x="275682" y="30513"/>
                </a:lnTo>
                <a:lnTo>
                  <a:pt x="276123" y="30690"/>
                </a:lnTo>
                <a:lnTo>
                  <a:pt x="276521" y="30911"/>
                </a:lnTo>
                <a:lnTo>
                  <a:pt x="276962" y="31176"/>
                </a:lnTo>
                <a:lnTo>
                  <a:pt x="277360" y="31441"/>
                </a:lnTo>
                <a:lnTo>
                  <a:pt x="277757" y="31706"/>
                </a:lnTo>
                <a:lnTo>
                  <a:pt x="278111" y="32059"/>
                </a:lnTo>
                <a:lnTo>
                  <a:pt x="278508" y="32368"/>
                </a:lnTo>
                <a:lnTo>
                  <a:pt x="278861" y="32765"/>
                </a:lnTo>
                <a:lnTo>
                  <a:pt x="279170" y="33119"/>
                </a:lnTo>
                <a:lnTo>
                  <a:pt x="279480" y="33560"/>
                </a:lnTo>
                <a:lnTo>
                  <a:pt x="279789" y="34002"/>
                </a:lnTo>
                <a:lnTo>
                  <a:pt x="280054" y="34443"/>
                </a:lnTo>
                <a:lnTo>
                  <a:pt x="280319" y="34929"/>
                </a:lnTo>
                <a:lnTo>
                  <a:pt x="280539" y="35415"/>
                </a:lnTo>
                <a:lnTo>
                  <a:pt x="280716" y="35901"/>
                </a:lnTo>
                <a:lnTo>
                  <a:pt x="280893" y="36431"/>
                </a:lnTo>
                <a:lnTo>
                  <a:pt x="281025" y="36916"/>
                </a:lnTo>
                <a:lnTo>
                  <a:pt x="281113" y="37446"/>
                </a:lnTo>
                <a:lnTo>
                  <a:pt x="281202" y="37976"/>
                </a:lnTo>
                <a:lnTo>
                  <a:pt x="281246" y="38506"/>
                </a:lnTo>
                <a:lnTo>
                  <a:pt x="281290" y="39036"/>
                </a:lnTo>
                <a:lnTo>
                  <a:pt x="281246" y="39566"/>
                </a:lnTo>
                <a:lnTo>
                  <a:pt x="281246" y="40096"/>
                </a:lnTo>
                <a:lnTo>
                  <a:pt x="281158" y="40626"/>
                </a:lnTo>
                <a:lnTo>
                  <a:pt x="281069" y="41156"/>
                </a:lnTo>
                <a:lnTo>
                  <a:pt x="285441" y="42083"/>
                </a:lnTo>
                <a:lnTo>
                  <a:pt x="285573" y="41332"/>
                </a:lnTo>
                <a:lnTo>
                  <a:pt x="285706" y="40537"/>
                </a:lnTo>
                <a:lnTo>
                  <a:pt x="285750" y="39742"/>
                </a:lnTo>
                <a:lnTo>
                  <a:pt x="285750" y="38948"/>
                </a:lnTo>
                <a:lnTo>
                  <a:pt x="285750" y="38197"/>
                </a:lnTo>
                <a:lnTo>
                  <a:pt x="285662" y="37402"/>
                </a:lnTo>
                <a:lnTo>
                  <a:pt x="285529" y="36651"/>
                </a:lnTo>
                <a:lnTo>
                  <a:pt x="285397" y="35901"/>
                </a:lnTo>
                <a:lnTo>
                  <a:pt x="285176" y="35150"/>
                </a:lnTo>
                <a:lnTo>
                  <a:pt x="284955" y="34399"/>
                </a:lnTo>
                <a:lnTo>
                  <a:pt x="284646" y="33693"/>
                </a:lnTo>
                <a:lnTo>
                  <a:pt x="284337" y="32986"/>
                </a:lnTo>
                <a:lnTo>
                  <a:pt x="283984" y="32280"/>
                </a:lnTo>
                <a:lnTo>
                  <a:pt x="283586" y="31617"/>
                </a:lnTo>
                <a:lnTo>
                  <a:pt x="283145" y="30955"/>
                </a:lnTo>
                <a:lnTo>
                  <a:pt x="282659" y="30337"/>
                </a:lnTo>
                <a:lnTo>
                  <a:pt x="282173" y="29763"/>
                </a:lnTo>
                <a:lnTo>
                  <a:pt x="281643" y="29189"/>
                </a:lnTo>
                <a:lnTo>
                  <a:pt x="281113" y="28703"/>
                </a:lnTo>
                <a:lnTo>
                  <a:pt x="280539" y="28217"/>
                </a:lnTo>
                <a:lnTo>
                  <a:pt x="279921" y="27776"/>
                </a:lnTo>
                <a:lnTo>
                  <a:pt x="279347" y="27378"/>
                </a:lnTo>
                <a:lnTo>
                  <a:pt x="278685" y="26981"/>
                </a:lnTo>
                <a:lnTo>
                  <a:pt x="278022" y="26672"/>
                </a:lnTo>
                <a:lnTo>
                  <a:pt x="277360" y="26362"/>
                </a:lnTo>
                <a:lnTo>
                  <a:pt x="276698" y="26098"/>
                </a:lnTo>
                <a:lnTo>
                  <a:pt x="275991" y="25877"/>
                </a:lnTo>
                <a:lnTo>
                  <a:pt x="275284" y="25700"/>
                </a:lnTo>
                <a:lnTo>
                  <a:pt x="274534" y="25568"/>
                </a:lnTo>
                <a:lnTo>
                  <a:pt x="273827" y="25435"/>
                </a:lnTo>
                <a:lnTo>
                  <a:pt x="273077" y="25391"/>
                </a:lnTo>
                <a:lnTo>
                  <a:pt x="272326" y="25347"/>
                </a:lnTo>
                <a:close/>
                <a:moveTo>
                  <a:pt x="215935" y="51268"/>
                </a:moveTo>
                <a:lnTo>
                  <a:pt x="215935" y="55551"/>
                </a:lnTo>
                <a:lnTo>
                  <a:pt x="267115" y="55551"/>
                </a:lnTo>
                <a:lnTo>
                  <a:pt x="267115" y="51268"/>
                </a:lnTo>
                <a:close/>
                <a:moveTo>
                  <a:pt x="81296" y="45086"/>
                </a:moveTo>
                <a:lnTo>
                  <a:pt x="82179" y="45130"/>
                </a:lnTo>
                <a:lnTo>
                  <a:pt x="83018" y="45262"/>
                </a:lnTo>
                <a:lnTo>
                  <a:pt x="83813" y="45439"/>
                </a:lnTo>
                <a:lnTo>
                  <a:pt x="84608" y="45748"/>
                </a:lnTo>
                <a:lnTo>
                  <a:pt x="85314" y="46101"/>
                </a:lnTo>
                <a:lnTo>
                  <a:pt x="85977" y="46543"/>
                </a:lnTo>
                <a:lnTo>
                  <a:pt x="86551" y="47029"/>
                </a:lnTo>
                <a:lnTo>
                  <a:pt x="87125" y="47603"/>
                </a:lnTo>
                <a:lnTo>
                  <a:pt x="87611" y="48177"/>
                </a:lnTo>
                <a:lnTo>
                  <a:pt x="88052" y="48839"/>
                </a:lnTo>
                <a:lnTo>
                  <a:pt x="88450" y="49546"/>
                </a:lnTo>
                <a:lnTo>
                  <a:pt x="88759" y="50296"/>
                </a:lnTo>
                <a:lnTo>
                  <a:pt x="89024" y="51047"/>
                </a:lnTo>
                <a:lnTo>
                  <a:pt x="89200" y="51842"/>
                </a:lnTo>
                <a:lnTo>
                  <a:pt x="89289" y="52637"/>
                </a:lnTo>
                <a:lnTo>
                  <a:pt x="89333" y="53476"/>
                </a:lnTo>
                <a:lnTo>
                  <a:pt x="89333" y="53608"/>
                </a:lnTo>
                <a:lnTo>
                  <a:pt x="89289" y="54447"/>
                </a:lnTo>
                <a:lnTo>
                  <a:pt x="89200" y="55242"/>
                </a:lnTo>
                <a:lnTo>
                  <a:pt x="89024" y="56037"/>
                </a:lnTo>
                <a:lnTo>
                  <a:pt x="88803" y="56788"/>
                </a:lnTo>
                <a:lnTo>
                  <a:pt x="88494" y="57538"/>
                </a:lnTo>
                <a:lnTo>
                  <a:pt x="88140" y="58201"/>
                </a:lnTo>
                <a:lnTo>
                  <a:pt x="87743" y="58863"/>
                </a:lnTo>
                <a:lnTo>
                  <a:pt x="87257" y="59437"/>
                </a:lnTo>
                <a:lnTo>
                  <a:pt x="86683" y="60011"/>
                </a:lnTo>
                <a:lnTo>
                  <a:pt x="86109" y="60453"/>
                </a:lnTo>
                <a:lnTo>
                  <a:pt x="85447" y="60894"/>
                </a:lnTo>
                <a:lnTo>
                  <a:pt x="84740" y="61248"/>
                </a:lnTo>
                <a:lnTo>
                  <a:pt x="83990" y="61557"/>
                </a:lnTo>
                <a:lnTo>
                  <a:pt x="83195" y="61733"/>
                </a:lnTo>
                <a:lnTo>
                  <a:pt x="82312" y="61866"/>
                </a:lnTo>
                <a:lnTo>
                  <a:pt x="81428" y="61910"/>
                </a:lnTo>
                <a:lnTo>
                  <a:pt x="80545" y="61866"/>
                </a:lnTo>
                <a:lnTo>
                  <a:pt x="79706" y="61733"/>
                </a:lnTo>
                <a:lnTo>
                  <a:pt x="78911" y="61512"/>
                </a:lnTo>
                <a:lnTo>
                  <a:pt x="78161" y="61248"/>
                </a:lnTo>
                <a:lnTo>
                  <a:pt x="77454" y="60850"/>
                </a:lnTo>
                <a:lnTo>
                  <a:pt x="76792" y="60453"/>
                </a:lnTo>
                <a:lnTo>
                  <a:pt x="76174" y="59923"/>
                </a:lnTo>
                <a:lnTo>
                  <a:pt x="75599" y="59393"/>
                </a:lnTo>
                <a:lnTo>
                  <a:pt x="75114" y="58775"/>
                </a:lnTo>
                <a:lnTo>
                  <a:pt x="74672" y="58156"/>
                </a:lnTo>
                <a:lnTo>
                  <a:pt x="74319" y="57450"/>
                </a:lnTo>
                <a:lnTo>
                  <a:pt x="73966" y="56699"/>
                </a:lnTo>
                <a:lnTo>
                  <a:pt x="73745" y="55949"/>
                </a:lnTo>
                <a:lnTo>
                  <a:pt x="73568" y="55154"/>
                </a:lnTo>
                <a:lnTo>
                  <a:pt x="73436" y="54315"/>
                </a:lnTo>
                <a:lnTo>
                  <a:pt x="73392" y="53476"/>
                </a:lnTo>
                <a:lnTo>
                  <a:pt x="73392" y="53387"/>
                </a:lnTo>
                <a:lnTo>
                  <a:pt x="73436" y="52548"/>
                </a:lnTo>
                <a:lnTo>
                  <a:pt x="73524" y="51709"/>
                </a:lnTo>
                <a:lnTo>
                  <a:pt x="73701" y="50959"/>
                </a:lnTo>
                <a:lnTo>
                  <a:pt x="73921" y="50164"/>
                </a:lnTo>
                <a:lnTo>
                  <a:pt x="74231" y="49457"/>
                </a:lnTo>
                <a:lnTo>
                  <a:pt x="74584" y="48751"/>
                </a:lnTo>
                <a:lnTo>
                  <a:pt x="75025" y="48133"/>
                </a:lnTo>
                <a:lnTo>
                  <a:pt x="75511" y="47514"/>
                </a:lnTo>
                <a:lnTo>
                  <a:pt x="76041" y="46984"/>
                </a:lnTo>
                <a:lnTo>
                  <a:pt x="76615" y="46499"/>
                </a:lnTo>
                <a:lnTo>
                  <a:pt x="77277" y="46101"/>
                </a:lnTo>
                <a:lnTo>
                  <a:pt x="77984" y="45748"/>
                </a:lnTo>
                <a:lnTo>
                  <a:pt x="78735" y="45439"/>
                </a:lnTo>
                <a:lnTo>
                  <a:pt x="79530" y="45218"/>
                </a:lnTo>
                <a:lnTo>
                  <a:pt x="80413" y="45130"/>
                </a:lnTo>
                <a:lnTo>
                  <a:pt x="81296" y="45086"/>
                </a:lnTo>
                <a:close/>
                <a:moveTo>
                  <a:pt x="134242" y="30381"/>
                </a:moveTo>
                <a:lnTo>
                  <a:pt x="134242" y="60055"/>
                </a:lnTo>
                <a:lnTo>
                  <a:pt x="134286" y="61292"/>
                </a:lnTo>
                <a:lnTo>
                  <a:pt x="134419" y="62440"/>
                </a:lnTo>
                <a:lnTo>
                  <a:pt x="134595" y="63500"/>
                </a:lnTo>
                <a:lnTo>
                  <a:pt x="134904" y="64471"/>
                </a:lnTo>
                <a:lnTo>
                  <a:pt x="135258" y="65310"/>
                </a:lnTo>
                <a:lnTo>
                  <a:pt x="135434" y="65663"/>
                </a:lnTo>
                <a:lnTo>
                  <a:pt x="135655" y="66061"/>
                </a:lnTo>
                <a:lnTo>
                  <a:pt x="135876" y="66370"/>
                </a:lnTo>
                <a:lnTo>
                  <a:pt x="136141" y="66679"/>
                </a:lnTo>
                <a:lnTo>
                  <a:pt x="136715" y="67253"/>
                </a:lnTo>
                <a:lnTo>
                  <a:pt x="137333" y="67739"/>
                </a:lnTo>
                <a:lnTo>
                  <a:pt x="137995" y="68180"/>
                </a:lnTo>
                <a:lnTo>
                  <a:pt x="138702" y="68489"/>
                </a:lnTo>
                <a:lnTo>
                  <a:pt x="139497" y="68754"/>
                </a:lnTo>
                <a:lnTo>
                  <a:pt x="140336" y="68975"/>
                </a:lnTo>
                <a:lnTo>
                  <a:pt x="141219" y="69108"/>
                </a:lnTo>
                <a:lnTo>
                  <a:pt x="142146" y="69196"/>
                </a:lnTo>
                <a:lnTo>
                  <a:pt x="144178" y="69196"/>
                </a:lnTo>
                <a:lnTo>
                  <a:pt x="145149" y="69064"/>
                </a:lnTo>
                <a:lnTo>
                  <a:pt x="146077" y="68931"/>
                </a:lnTo>
                <a:lnTo>
                  <a:pt x="146960" y="68710"/>
                </a:lnTo>
                <a:lnTo>
                  <a:pt x="147755" y="68489"/>
                </a:lnTo>
                <a:lnTo>
                  <a:pt x="148549" y="68180"/>
                </a:lnTo>
                <a:lnTo>
                  <a:pt x="149256" y="67827"/>
                </a:lnTo>
                <a:lnTo>
                  <a:pt x="149962" y="67430"/>
                </a:lnTo>
                <a:lnTo>
                  <a:pt x="149962" y="60497"/>
                </a:lnTo>
                <a:lnTo>
                  <a:pt x="149477" y="60718"/>
                </a:lnTo>
                <a:lnTo>
                  <a:pt x="148991" y="60938"/>
                </a:lnTo>
                <a:lnTo>
                  <a:pt x="148461" y="61159"/>
                </a:lnTo>
                <a:lnTo>
                  <a:pt x="147931" y="61292"/>
                </a:lnTo>
                <a:lnTo>
                  <a:pt x="147401" y="61424"/>
                </a:lnTo>
                <a:lnTo>
                  <a:pt x="146871" y="61512"/>
                </a:lnTo>
                <a:lnTo>
                  <a:pt x="146297" y="61557"/>
                </a:lnTo>
                <a:lnTo>
                  <a:pt x="145679" y="61557"/>
                </a:lnTo>
                <a:lnTo>
                  <a:pt x="145017" y="61512"/>
                </a:lnTo>
                <a:lnTo>
                  <a:pt x="144708" y="61468"/>
                </a:lnTo>
                <a:lnTo>
                  <a:pt x="144443" y="61380"/>
                </a:lnTo>
                <a:lnTo>
                  <a:pt x="144178" y="61292"/>
                </a:lnTo>
                <a:lnTo>
                  <a:pt x="143957" y="61159"/>
                </a:lnTo>
                <a:lnTo>
                  <a:pt x="143736" y="61027"/>
                </a:lnTo>
                <a:lnTo>
                  <a:pt x="143559" y="60850"/>
                </a:lnTo>
                <a:lnTo>
                  <a:pt x="143427" y="60629"/>
                </a:lnTo>
                <a:lnTo>
                  <a:pt x="143250" y="60409"/>
                </a:lnTo>
                <a:lnTo>
                  <a:pt x="143162" y="60188"/>
                </a:lnTo>
                <a:lnTo>
                  <a:pt x="143074" y="59923"/>
                </a:lnTo>
                <a:lnTo>
                  <a:pt x="142941" y="59305"/>
                </a:lnTo>
                <a:lnTo>
                  <a:pt x="142897" y="58598"/>
                </a:lnTo>
                <a:lnTo>
                  <a:pt x="142897" y="45571"/>
                </a:lnTo>
                <a:lnTo>
                  <a:pt x="150095" y="45571"/>
                </a:lnTo>
                <a:lnTo>
                  <a:pt x="150095" y="38197"/>
                </a:lnTo>
                <a:lnTo>
                  <a:pt x="142897" y="38197"/>
                </a:lnTo>
                <a:lnTo>
                  <a:pt x="142897" y="30381"/>
                </a:lnTo>
                <a:close/>
                <a:moveTo>
                  <a:pt x="101256" y="38197"/>
                </a:moveTo>
                <a:lnTo>
                  <a:pt x="101256" y="57936"/>
                </a:lnTo>
                <a:lnTo>
                  <a:pt x="101300" y="59216"/>
                </a:lnTo>
                <a:lnTo>
                  <a:pt x="101432" y="60409"/>
                </a:lnTo>
                <a:lnTo>
                  <a:pt x="101653" y="61557"/>
                </a:lnTo>
                <a:lnTo>
                  <a:pt x="101962" y="62661"/>
                </a:lnTo>
                <a:lnTo>
                  <a:pt x="102360" y="63676"/>
                </a:lnTo>
                <a:lnTo>
                  <a:pt x="102580" y="64118"/>
                </a:lnTo>
                <a:lnTo>
                  <a:pt x="102801" y="64604"/>
                </a:lnTo>
                <a:lnTo>
                  <a:pt x="103066" y="65045"/>
                </a:lnTo>
                <a:lnTo>
                  <a:pt x="103375" y="65443"/>
                </a:lnTo>
                <a:lnTo>
                  <a:pt x="103640" y="65840"/>
                </a:lnTo>
                <a:lnTo>
                  <a:pt x="103993" y="66237"/>
                </a:lnTo>
                <a:lnTo>
                  <a:pt x="104347" y="66591"/>
                </a:lnTo>
                <a:lnTo>
                  <a:pt x="104700" y="66900"/>
                </a:lnTo>
                <a:lnTo>
                  <a:pt x="105053" y="67209"/>
                </a:lnTo>
                <a:lnTo>
                  <a:pt x="105451" y="67518"/>
                </a:lnTo>
                <a:lnTo>
                  <a:pt x="105892" y="67783"/>
                </a:lnTo>
                <a:lnTo>
                  <a:pt x="106334" y="68048"/>
                </a:lnTo>
                <a:lnTo>
                  <a:pt x="106775" y="68269"/>
                </a:lnTo>
                <a:lnTo>
                  <a:pt x="107261" y="68489"/>
                </a:lnTo>
                <a:lnTo>
                  <a:pt x="107747" y="68666"/>
                </a:lnTo>
                <a:lnTo>
                  <a:pt x="108233" y="68799"/>
                </a:lnTo>
                <a:lnTo>
                  <a:pt x="108763" y="68931"/>
                </a:lnTo>
                <a:lnTo>
                  <a:pt x="109292" y="69064"/>
                </a:lnTo>
                <a:lnTo>
                  <a:pt x="109866" y="69152"/>
                </a:lnTo>
                <a:lnTo>
                  <a:pt x="110441" y="69196"/>
                </a:lnTo>
                <a:lnTo>
                  <a:pt x="111633" y="69240"/>
                </a:lnTo>
                <a:lnTo>
                  <a:pt x="112428" y="69240"/>
                </a:lnTo>
                <a:lnTo>
                  <a:pt x="113178" y="69152"/>
                </a:lnTo>
                <a:lnTo>
                  <a:pt x="113885" y="69019"/>
                </a:lnTo>
                <a:lnTo>
                  <a:pt x="114591" y="68843"/>
                </a:lnTo>
                <a:lnTo>
                  <a:pt x="115254" y="68622"/>
                </a:lnTo>
                <a:lnTo>
                  <a:pt x="115872" y="68401"/>
                </a:lnTo>
                <a:lnTo>
                  <a:pt x="116446" y="68092"/>
                </a:lnTo>
                <a:lnTo>
                  <a:pt x="116976" y="67783"/>
                </a:lnTo>
                <a:lnTo>
                  <a:pt x="117506" y="67430"/>
                </a:lnTo>
                <a:lnTo>
                  <a:pt x="117992" y="67032"/>
                </a:lnTo>
                <a:lnTo>
                  <a:pt x="118477" y="66635"/>
                </a:lnTo>
                <a:lnTo>
                  <a:pt x="118919" y="66193"/>
                </a:lnTo>
                <a:lnTo>
                  <a:pt x="119802" y="65310"/>
                </a:lnTo>
                <a:lnTo>
                  <a:pt x="120553" y="64383"/>
                </a:lnTo>
                <a:lnTo>
                  <a:pt x="120553" y="68710"/>
                </a:lnTo>
                <a:lnTo>
                  <a:pt x="129208" y="68710"/>
                </a:lnTo>
                <a:lnTo>
                  <a:pt x="129208" y="38197"/>
                </a:lnTo>
                <a:lnTo>
                  <a:pt x="120553" y="38197"/>
                </a:lnTo>
                <a:lnTo>
                  <a:pt x="120553" y="55198"/>
                </a:lnTo>
                <a:lnTo>
                  <a:pt x="120553" y="55949"/>
                </a:lnTo>
                <a:lnTo>
                  <a:pt x="120465" y="56655"/>
                </a:lnTo>
                <a:lnTo>
                  <a:pt x="120332" y="57273"/>
                </a:lnTo>
                <a:lnTo>
                  <a:pt x="120200" y="57891"/>
                </a:lnTo>
                <a:lnTo>
                  <a:pt x="119979" y="58466"/>
                </a:lnTo>
                <a:lnTo>
                  <a:pt x="119714" y="58951"/>
                </a:lnTo>
                <a:lnTo>
                  <a:pt x="119449" y="59437"/>
                </a:lnTo>
                <a:lnTo>
                  <a:pt x="119096" y="59834"/>
                </a:lnTo>
                <a:lnTo>
                  <a:pt x="118742" y="60188"/>
                </a:lnTo>
                <a:lnTo>
                  <a:pt x="118301" y="60541"/>
                </a:lnTo>
                <a:lnTo>
                  <a:pt x="117859" y="60806"/>
                </a:lnTo>
                <a:lnTo>
                  <a:pt x="117373" y="61027"/>
                </a:lnTo>
                <a:lnTo>
                  <a:pt x="116888" y="61203"/>
                </a:lnTo>
                <a:lnTo>
                  <a:pt x="116314" y="61292"/>
                </a:lnTo>
                <a:lnTo>
                  <a:pt x="115740" y="61380"/>
                </a:lnTo>
                <a:lnTo>
                  <a:pt x="115166" y="61424"/>
                </a:lnTo>
                <a:lnTo>
                  <a:pt x="114547" y="61380"/>
                </a:lnTo>
                <a:lnTo>
                  <a:pt x="113973" y="61292"/>
                </a:lnTo>
                <a:lnTo>
                  <a:pt x="113443" y="61203"/>
                </a:lnTo>
                <a:lnTo>
                  <a:pt x="112958" y="61027"/>
                </a:lnTo>
                <a:lnTo>
                  <a:pt x="112472" y="60806"/>
                </a:lnTo>
                <a:lnTo>
                  <a:pt x="112030" y="60541"/>
                </a:lnTo>
                <a:lnTo>
                  <a:pt x="111633" y="60188"/>
                </a:lnTo>
                <a:lnTo>
                  <a:pt x="111280" y="59834"/>
                </a:lnTo>
                <a:lnTo>
                  <a:pt x="110970" y="59437"/>
                </a:lnTo>
                <a:lnTo>
                  <a:pt x="110705" y="58951"/>
                </a:lnTo>
                <a:lnTo>
                  <a:pt x="110485" y="58466"/>
                </a:lnTo>
                <a:lnTo>
                  <a:pt x="110264" y="57891"/>
                </a:lnTo>
                <a:lnTo>
                  <a:pt x="110131" y="57273"/>
                </a:lnTo>
                <a:lnTo>
                  <a:pt x="109999" y="56655"/>
                </a:lnTo>
                <a:lnTo>
                  <a:pt x="109955" y="55949"/>
                </a:lnTo>
                <a:lnTo>
                  <a:pt x="109911" y="55198"/>
                </a:lnTo>
                <a:lnTo>
                  <a:pt x="109911" y="38197"/>
                </a:lnTo>
                <a:close/>
                <a:moveTo>
                  <a:pt x="14793" y="28261"/>
                </a:moveTo>
                <a:lnTo>
                  <a:pt x="14042" y="28305"/>
                </a:lnTo>
                <a:lnTo>
                  <a:pt x="13292" y="28394"/>
                </a:lnTo>
                <a:lnTo>
                  <a:pt x="12585" y="28482"/>
                </a:lnTo>
                <a:lnTo>
                  <a:pt x="11923" y="28615"/>
                </a:lnTo>
                <a:lnTo>
                  <a:pt x="11216" y="28747"/>
                </a:lnTo>
                <a:lnTo>
                  <a:pt x="10554" y="28924"/>
                </a:lnTo>
                <a:lnTo>
                  <a:pt x="9936" y="29144"/>
                </a:lnTo>
                <a:lnTo>
                  <a:pt x="9317" y="29365"/>
                </a:lnTo>
                <a:lnTo>
                  <a:pt x="8699" y="29586"/>
                </a:lnTo>
                <a:lnTo>
                  <a:pt x="8125" y="29851"/>
                </a:lnTo>
                <a:lnTo>
                  <a:pt x="7551" y="30160"/>
                </a:lnTo>
                <a:lnTo>
                  <a:pt x="7021" y="30469"/>
                </a:lnTo>
                <a:lnTo>
                  <a:pt x="6491" y="30822"/>
                </a:lnTo>
                <a:lnTo>
                  <a:pt x="5961" y="31176"/>
                </a:lnTo>
                <a:lnTo>
                  <a:pt x="5520" y="31573"/>
                </a:lnTo>
                <a:lnTo>
                  <a:pt x="5078" y="31971"/>
                </a:lnTo>
                <a:lnTo>
                  <a:pt x="4637" y="32412"/>
                </a:lnTo>
                <a:lnTo>
                  <a:pt x="4239" y="32854"/>
                </a:lnTo>
                <a:lnTo>
                  <a:pt x="3842" y="33295"/>
                </a:lnTo>
                <a:lnTo>
                  <a:pt x="3489" y="33781"/>
                </a:lnTo>
                <a:lnTo>
                  <a:pt x="3179" y="34311"/>
                </a:lnTo>
                <a:lnTo>
                  <a:pt x="2870" y="34797"/>
                </a:lnTo>
                <a:lnTo>
                  <a:pt x="2605" y="35371"/>
                </a:lnTo>
                <a:lnTo>
                  <a:pt x="2385" y="35901"/>
                </a:lnTo>
                <a:lnTo>
                  <a:pt x="2164" y="36475"/>
                </a:lnTo>
                <a:lnTo>
                  <a:pt x="1987" y="37093"/>
                </a:lnTo>
                <a:lnTo>
                  <a:pt x="1855" y="37711"/>
                </a:lnTo>
                <a:lnTo>
                  <a:pt x="1722" y="38329"/>
                </a:lnTo>
                <a:lnTo>
                  <a:pt x="1634" y="38948"/>
                </a:lnTo>
                <a:lnTo>
                  <a:pt x="1590" y="39610"/>
                </a:lnTo>
                <a:lnTo>
                  <a:pt x="1590" y="40272"/>
                </a:lnTo>
                <a:lnTo>
                  <a:pt x="1590" y="40405"/>
                </a:lnTo>
                <a:lnTo>
                  <a:pt x="1590" y="41111"/>
                </a:lnTo>
                <a:lnTo>
                  <a:pt x="1634" y="41818"/>
                </a:lnTo>
                <a:lnTo>
                  <a:pt x="1722" y="42480"/>
                </a:lnTo>
                <a:lnTo>
                  <a:pt x="1811" y="43098"/>
                </a:lnTo>
                <a:lnTo>
                  <a:pt x="1943" y="43717"/>
                </a:lnTo>
                <a:lnTo>
                  <a:pt x="2120" y="44291"/>
                </a:lnTo>
                <a:lnTo>
                  <a:pt x="2296" y="44821"/>
                </a:lnTo>
                <a:lnTo>
                  <a:pt x="2517" y="45351"/>
                </a:lnTo>
                <a:lnTo>
                  <a:pt x="2782" y="45836"/>
                </a:lnTo>
                <a:lnTo>
                  <a:pt x="3047" y="46322"/>
                </a:lnTo>
                <a:lnTo>
                  <a:pt x="3312" y="46764"/>
                </a:lnTo>
                <a:lnTo>
                  <a:pt x="3665" y="47205"/>
                </a:lnTo>
                <a:lnTo>
                  <a:pt x="3974" y="47603"/>
                </a:lnTo>
                <a:lnTo>
                  <a:pt x="4372" y="47956"/>
                </a:lnTo>
                <a:lnTo>
                  <a:pt x="4769" y="48353"/>
                </a:lnTo>
                <a:lnTo>
                  <a:pt x="5167" y="48707"/>
                </a:lnTo>
                <a:lnTo>
                  <a:pt x="5608" y="49016"/>
                </a:lnTo>
                <a:lnTo>
                  <a:pt x="6094" y="49325"/>
                </a:lnTo>
                <a:lnTo>
                  <a:pt x="7110" y="49899"/>
                </a:lnTo>
                <a:lnTo>
                  <a:pt x="8169" y="50429"/>
                </a:lnTo>
                <a:lnTo>
                  <a:pt x="9362" y="50914"/>
                </a:lnTo>
                <a:lnTo>
                  <a:pt x="10598" y="51356"/>
                </a:lnTo>
                <a:lnTo>
                  <a:pt x="11923" y="51798"/>
                </a:lnTo>
                <a:lnTo>
                  <a:pt x="13336" y="52195"/>
                </a:lnTo>
                <a:lnTo>
                  <a:pt x="14793" y="52593"/>
                </a:lnTo>
                <a:lnTo>
                  <a:pt x="17045" y="53211"/>
                </a:lnTo>
                <a:lnTo>
                  <a:pt x="18017" y="53476"/>
                </a:lnTo>
                <a:lnTo>
                  <a:pt x="18856" y="53785"/>
                </a:lnTo>
                <a:lnTo>
                  <a:pt x="19606" y="54050"/>
                </a:lnTo>
                <a:lnTo>
                  <a:pt x="20269" y="54359"/>
                </a:lnTo>
                <a:lnTo>
                  <a:pt x="20843" y="54624"/>
                </a:lnTo>
                <a:lnTo>
                  <a:pt x="21329" y="54933"/>
                </a:lnTo>
                <a:lnTo>
                  <a:pt x="21726" y="55198"/>
                </a:lnTo>
                <a:lnTo>
                  <a:pt x="22035" y="55507"/>
                </a:lnTo>
                <a:lnTo>
                  <a:pt x="22300" y="55816"/>
                </a:lnTo>
                <a:lnTo>
                  <a:pt x="22521" y="56169"/>
                </a:lnTo>
                <a:lnTo>
                  <a:pt x="22653" y="56523"/>
                </a:lnTo>
                <a:lnTo>
                  <a:pt x="22742" y="56876"/>
                </a:lnTo>
                <a:lnTo>
                  <a:pt x="22830" y="57229"/>
                </a:lnTo>
                <a:lnTo>
                  <a:pt x="22830" y="57627"/>
                </a:lnTo>
                <a:lnTo>
                  <a:pt x="22830" y="57759"/>
                </a:lnTo>
                <a:lnTo>
                  <a:pt x="22786" y="58201"/>
                </a:lnTo>
                <a:lnTo>
                  <a:pt x="22742" y="58598"/>
                </a:lnTo>
                <a:lnTo>
                  <a:pt x="22609" y="58995"/>
                </a:lnTo>
                <a:lnTo>
                  <a:pt x="22433" y="59349"/>
                </a:lnTo>
                <a:lnTo>
                  <a:pt x="22212" y="59658"/>
                </a:lnTo>
                <a:lnTo>
                  <a:pt x="21947" y="59967"/>
                </a:lnTo>
                <a:lnTo>
                  <a:pt x="21638" y="60276"/>
                </a:lnTo>
                <a:lnTo>
                  <a:pt x="21284" y="60497"/>
                </a:lnTo>
                <a:lnTo>
                  <a:pt x="20887" y="60762"/>
                </a:lnTo>
                <a:lnTo>
                  <a:pt x="20490" y="60938"/>
                </a:lnTo>
                <a:lnTo>
                  <a:pt x="20004" y="61115"/>
                </a:lnTo>
                <a:lnTo>
                  <a:pt x="19474" y="61248"/>
                </a:lnTo>
                <a:lnTo>
                  <a:pt x="18944" y="61380"/>
                </a:lnTo>
                <a:lnTo>
                  <a:pt x="18370" y="61468"/>
                </a:lnTo>
                <a:lnTo>
                  <a:pt x="17752" y="61512"/>
                </a:lnTo>
                <a:lnTo>
                  <a:pt x="16250" y="61512"/>
                </a:lnTo>
                <a:lnTo>
                  <a:pt x="15411" y="61424"/>
                </a:lnTo>
                <a:lnTo>
                  <a:pt x="14572" y="61336"/>
                </a:lnTo>
                <a:lnTo>
                  <a:pt x="13777" y="61159"/>
                </a:lnTo>
                <a:lnTo>
                  <a:pt x="13027" y="60983"/>
                </a:lnTo>
                <a:lnTo>
                  <a:pt x="12232" y="60762"/>
                </a:lnTo>
                <a:lnTo>
                  <a:pt x="11481" y="60497"/>
                </a:lnTo>
                <a:lnTo>
                  <a:pt x="10775" y="60232"/>
                </a:lnTo>
                <a:lnTo>
                  <a:pt x="10024" y="59879"/>
                </a:lnTo>
                <a:lnTo>
                  <a:pt x="9317" y="59525"/>
                </a:lnTo>
                <a:lnTo>
                  <a:pt x="8611" y="59128"/>
                </a:lnTo>
                <a:lnTo>
                  <a:pt x="7904" y="58686"/>
                </a:lnTo>
                <a:lnTo>
                  <a:pt x="7198" y="58245"/>
                </a:lnTo>
                <a:lnTo>
                  <a:pt x="6535" y="57759"/>
                </a:lnTo>
                <a:lnTo>
                  <a:pt x="5167" y="56699"/>
                </a:lnTo>
                <a:lnTo>
                  <a:pt x="0" y="62881"/>
                </a:lnTo>
                <a:lnTo>
                  <a:pt x="883" y="63676"/>
                </a:lnTo>
                <a:lnTo>
                  <a:pt x="1855" y="64383"/>
                </a:lnTo>
                <a:lnTo>
                  <a:pt x="2826" y="65045"/>
                </a:lnTo>
                <a:lnTo>
                  <a:pt x="3798" y="65663"/>
                </a:lnTo>
                <a:lnTo>
                  <a:pt x="4813" y="66237"/>
                </a:lnTo>
                <a:lnTo>
                  <a:pt x="5873" y="66767"/>
                </a:lnTo>
                <a:lnTo>
                  <a:pt x="6889" y="67253"/>
                </a:lnTo>
                <a:lnTo>
                  <a:pt x="7993" y="67695"/>
                </a:lnTo>
                <a:lnTo>
                  <a:pt x="9053" y="68048"/>
                </a:lnTo>
                <a:lnTo>
                  <a:pt x="10156" y="68357"/>
                </a:lnTo>
                <a:lnTo>
                  <a:pt x="11260" y="68622"/>
                </a:lnTo>
                <a:lnTo>
                  <a:pt x="12409" y="68887"/>
                </a:lnTo>
                <a:lnTo>
                  <a:pt x="13513" y="69019"/>
                </a:lnTo>
                <a:lnTo>
                  <a:pt x="14661" y="69152"/>
                </a:lnTo>
                <a:lnTo>
                  <a:pt x="15765" y="69240"/>
                </a:lnTo>
                <a:lnTo>
                  <a:pt x="16913" y="69284"/>
                </a:lnTo>
                <a:lnTo>
                  <a:pt x="18502" y="69196"/>
                </a:lnTo>
                <a:lnTo>
                  <a:pt x="19253" y="69152"/>
                </a:lnTo>
                <a:lnTo>
                  <a:pt x="20004" y="69064"/>
                </a:lnTo>
                <a:lnTo>
                  <a:pt x="20755" y="68931"/>
                </a:lnTo>
                <a:lnTo>
                  <a:pt x="21461" y="68799"/>
                </a:lnTo>
                <a:lnTo>
                  <a:pt x="22123" y="68622"/>
                </a:lnTo>
                <a:lnTo>
                  <a:pt x="22830" y="68445"/>
                </a:lnTo>
                <a:lnTo>
                  <a:pt x="23492" y="68225"/>
                </a:lnTo>
                <a:lnTo>
                  <a:pt x="24111" y="68004"/>
                </a:lnTo>
                <a:lnTo>
                  <a:pt x="24729" y="67739"/>
                </a:lnTo>
                <a:lnTo>
                  <a:pt x="25303" y="67430"/>
                </a:lnTo>
                <a:lnTo>
                  <a:pt x="25877" y="67121"/>
                </a:lnTo>
                <a:lnTo>
                  <a:pt x="26407" y="66811"/>
                </a:lnTo>
                <a:lnTo>
                  <a:pt x="26937" y="66414"/>
                </a:lnTo>
                <a:lnTo>
                  <a:pt x="27422" y="66061"/>
                </a:lnTo>
                <a:lnTo>
                  <a:pt x="27908" y="65663"/>
                </a:lnTo>
                <a:lnTo>
                  <a:pt x="28350" y="65222"/>
                </a:lnTo>
                <a:lnTo>
                  <a:pt x="28791" y="64780"/>
                </a:lnTo>
                <a:lnTo>
                  <a:pt x="29189" y="64294"/>
                </a:lnTo>
                <a:lnTo>
                  <a:pt x="29542" y="63809"/>
                </a:lnTo>
                <a:lnTo>
                  <a:pt x="29895" y="63279"/>
                </a:lnTo>
                <a:lnTo>
                  <a:pt x="30160" y="62749"/>
                </a:lnTo>
                <a:lnTo>
                  <a:pt x="30469" y="62175"/>
                </a:lnTo>
                <a:lnTo>
                  <a:pt x="30690" y="61601"/>
                </a:lnTo>
                <a:lnTo>
                  <a:pt x="30911" y="60983"/>
                </a:lnTo>
                <a:lnTo>
                  <a:pt x="31088" y="60364"/>
                </a:lnTo>
                <a:lnTo>
                  <a:pt x="31264" y="59702"/>
                </a:lnTo>
                <a:lnTo>
                  <a:pt x="31397" y="59040"/>
                </a:lnTo>
                <a:lnTo>
                  <a:pt x="31485" y="58333"/>
                </a:lnTo>
                <a:lnTo>
                  <a:pt x="31529" y="57627"/>
                </a:lnTo>
                <a:lnTo>
                  <a:pt x="31529" y="56920"/>
                </a:lnTo>
                <a:lnTo>
                  <a:pt x="31529" y="56788"/>
                </a:lnTo>
                <a:lnTo>
                  <a:pt x="31529" y="56169"/>
                </a:lnTo>
                <a:lnTo>
                  <a:pt x="31485" y="55551"/>
                </a:lnTo>
                <a:lnTo>
                  <a:pt x="31397" y="54933"/>
                </a:lnTo>
                <a:lnTo>
                  <a:pt x="31308" y="54359"/>
                </a:lnTo>
                <a:lnTo>
                  <a:pt x="31220" y="53829"/>
                </a:lnTo>
                <a:lnTo>
                  <a:pt x="31043" y="53299"/>
                </a:lnTo>
                <a:lnTo>
                  <a:pt x="30911" y="52769"/>
                </a:lnTo>
                <a:lnTo>
                  <a:pt x="30690" y="52283"/>
                </a:lnTo>
                <a:lnTo>
                  <a:pt x="30469" y="51798"/>
                </a:lnTo>
                <a:lnTo>
                  <a:pt x="30249" y="51356"/>
                </a:lnTo>
                <a:lnTo>
                  <a:pt x="29984" y="50914"/>
                </a:lnTo>
                <a:lnTo>
                  <a:pt x="29675" y="50517"/>
                </a:lnTo>
                <a:lnTo>
                  <a:pt x="29365" y="50120"/>
                </a:lnTo>
                <a:lnTo>
                  <a:pt x="29012" y="49722"/>
                </a:lnTo>
                <a:lnTo>
                  <a:pt x="28659" y="49369"/>
                </a:lnTo>
                <a:lnTo>
                  <a:pt x="28261" y="49016"/>
                </a:lnTo>
                <a:lnTo>
                  <a:pt x="27378" y="48309"/>
                </a:lnTo>
                <a:lnTo>
                  <a:pt x="26451" y="47735"/>
                </a:lnTo>
                <a:lnTo>
                  <a:pt x="25391" y="47161"/>
                </a:lnTo>
                <a:lnTo>
                  <a:pt x="24287" y="46631"/>
                </a:lnTo>
                <a:lnTo>
                  <a:pt x="23051" y="46145"/>
                </a:lnTo>
                <a:lnTo>
                  <a:pt x="21770" y="45660"/>
                </a:lnTo>
                <a:lnTo>
                  <a:pt x="20357" y="45262"/>
                </a:lnTo>
                <a:lnTo>
                  <a:pt x="18900" y="44821"/>
                </a:lnTo>
                <a:lnTo>
                  <a:pt x="16559" y="44202"/>
                </a:lnTo>
                <a:lnTo>
                  <a:pt x="14661" y="43628"/>
                </a:lnTo>
                <a:lnTo>
                  <a:pt x="13866" y="43363"/>
                </a:lnTo>
                <a:lnTo>
                  <a:pt x="13159" y="43098"/>
                </a:lnTo>
                <a:lnTo>
                  <a:pt x="12541" y="42834"/>
                </a:lnTo>
                <a:lnTo>
                  <a:pt x="12011" y="42524"/>
                </a:lnTo>
                <a:lnTo>
                  <a:pt x="11570" y="42259"/>
                </a:lnTo>
                <a:lnTo>
                  <a:pt x="11216" y="41950"/>
                </a:lnTo>
                <a:lnTo>
                  <a:pt x="10907" y="41597"/>
                </a:lnTo>
                <a:lnTo>
                  <a:pt x="10686" y="41288"/>
                </a:lnTo>
                <a:lnTo>
                  <a:pt x="10510" y="40891"/>
                </a:lnTo>
                <a:lnTo>
                  <a:pt x="10377" y="40493"/>
                </a:lnTo>
                <a:lnTo>
                  <a:pt x="10333" y="40052"/>
                </a:lnTo>
                <a:lnTo>
                  <a:pt x="10289" y="39610"/>
                </a:lnTo>
                <a:lnTo>
                  <a:pt x="10289" y="39477"/>
                </a:lnTo>
                <a:lnTo>
                  <a:pt x="10333" y="39124"/>
                </a:lnTo>
                <a:lnTo>
                  <a:pt x="10377" y="38771"/>
                </a:lnTo>
                <a:lnTo>
                  <a:pt x="10466" y="38462"/>
                </a:lnTo>
                <a:lnTo>
                  <a:pt x="10642" y="38109"/>
                </a:lnTo>
                <a:lnTo>
                  <a:pt x="10819" y="37799"/>
                </a:lnTo>
                <a:lnTo>
                  <a:pt x="11040" y="37535"/>
                </a:lnTo>
                <a:lnTo>
                  <a:pt x="11305" y="37270"/>
                </a:lnTo>
                <a:lnTo>
                  <a:pt x="11614" y="37005"/>
                </a:lnTo>
                <a:lnTo>
                  <a:pt x="11923" y="36784"/>
                </a:lnTo>
                <a:lnTo>
                  <a:pt x="12320" y="36607"/>
                </a:lnTo>
                <a:lnTo>
                  <a:pt x="12762" y="36431"/>
                </a:lnTo>
                <a:lnTo>
                  <a:pt x="13203" y="36298"/>
                </a:lnTo>
                <a:lnTo>
                  <a:pt x="13689" y="36166"/>
                </a:lnTo>
                <a:lnTo>
                  <a:pt x="14219" y="36077"/>
                </a:lnTo>
                <a:lnTo>
                  <a:pt x="14793" y="36033"/>
                </a:lnTo>
                <a:lnTo>
                  <a:pt x="16074" y="36033"/>
                </a:lnTo>
                <a:lnTo>
                  <a:pt x="16692" y="36077"/>
                </a:lnTo>
                <a:lnTo>
                  <a:pt x="17310" y="36166"/>
                </a:lnTo>
                <a:lnTo>
                  <a:pt x="17973" y="36298"/>
                </a:lnTo>
                <a:lnTo>
                  <a:pt x="18591" y="36431"/>
                </a:lnTo>
                <a:lnTo>
                  <a:pt x="19253" y="36607"/>
                </a:lnTo>
                <a:lnTo>
                  <a:pt x="19871" y="36828"/>
                </a:lnTo>
                <a:lnTo>
                  <a:pt x="20534" y="37049"/>
                </a:lnTo>
                <a:lnTo>
                  <a:pt x="21858" y="37623"/>
                </a:lnTo>
                <a:lnTo>
                  <a:pt x="23139" y="38285"/>
                </a:lnTo>
                <a:lnTo>
                  <a:pt x="24464" y="39080"/>
                </a:lnTo>
                <a:lnTo>
                  <a:pt x="25789" y="39919"/>
                </a:lnTo>
                <a:lnTo>
                  <a:pt x="30337" y="33339"/>
                </a:lnTo>
                <a:lnTo>
                  <a:pt x="29586" y="32765"/>
                </a:lnTo>
                <a:lnTo>
                  <a:pt x="28791" y="32191"/>
                </a:lnTo>
                <a:lnTo>
                  <a:pt x="27952" y="31661"/>
                </a:lnTo>
                <a:lnTo>
                  <a:pt x="27158" y="31176"/>
                </a:lnTo>
                <a:lnTo>
                  <a:pt x="26274" y="30734"/>
                </a:lnTo>
                <a:lnTo>
                  <a:pt x="25391" y="30293"/>
                </a:lnTo>
                <a:lnTo>
                  <a:pt x="24508" y="29939"/>
                </a:lnTo>
                <a:lnTo>
                  <a:pt x="23581" y="29586"/>
                </a:lnTo>
                <a:lnTo>
                  <a:pt x="22653" y="29277"/>
                </a:lnTo>
                <a:lnTo>
                  <a:pt x="21726" y="29012"/>
                </a:lnTo>
                <a:lnTo>
                  <a:pt x="20710" y="28791"/>
                </a:lnTo>
                <a:lnTo>
                  <a:pt x="19739" y="28615"/>
                </a:lnTo>
                <a:lnTo>
                  <a:pt x="18723" y="28438"/>
                </a:lnTo>
                <a:lnTo>
                  <a:pt x="17663" y="28350"/>
                </a:lnTo>
                <a:lnTo>
                  <a:pt x="16604" y="28305"/>
                </a:lnTo>
                <a:lnTo>
                  <a:pt x="15544" y="28261"/>
                </a:lnTo>
                <a:close/>
                <a:moveTo>
                  <a:pt x="166566" y="37711"/>
                </a:moveTo>
                <a:lnTo>
                  <a:pt x="165462" y="37755"/>
                </a:lnTo>
                <a:lnTo>
                  <a:pt x="164358" y="37888"/>
                </a:lnTo>
                <a:lnTo>
                  <a:pt x="163254" y="38064"/>
                </a:lnTo>
                <a:lnTo>
                  <a:pt x="162239" y="38374"/>
                </a:lnTo>
                <a:lnTo>
                  <a:pt x="161267" y="38727"/>
                </a:lnTo>
                <a:lnTo>
                  <a:pt x="160340" y="39124"/>
                </a:lnTo>
                <a:lnTo>
                  <a:pt x="159501" y="39654"/>
                </a:lnTo>
                <a:lnTo>
                  <a:pt x="158706" y="40228"/>
                </a:lnTo>
                <a:lnTo>
                  <a:pt x="157955" y="40891"/>
                </a:lnTo>
                <a:lnTo>
                  <a:pt x="157646" y="41244"/>
                </a:lnTo>
                <a:lnTo>
                  <a:pt x="157337" y="41597"/>
                </a:lnTo>
                <a:lnTo>
                  <a:pt x="157028" y="41995"/>
                </a:lnTo>
                <a:lnTo>
                  <a:pt x="156763" y="42392"/>
                </a:lnTo>
                <a:lnTo>
                  <a:pt x="156542" y="42834"/>
                </a:lnTo>
                <a:lnTo>
                  <a:pt x="156321" y="43275"/>
                </a:lnTo>
                <a:lnTo>
                  <a:pt x="156100" y="43717"/>
                </a:lnTo>
                <a:lnTo>
                  <a:pt x="155924" y="44202"/>
                </a:lnTo>
                <a:lnTo>
                  <a:pt x="155791" y="44688"/>
                </a:lnTo>
                <a:lnTo>
                  <a:pt x="155659" y="45218"/>
                </a:lnTo>
                <a:lnTo>
                  <a:pt x="155571" y="45748"/>
                </a:lnTo>
                <a:lnTo>
                  <a:pt x="155482" y="46278"/>
                </a:lnTo>
                <a:lnTo>
                  <a:pt x="155438" y="46808"/>
                </a:lnTo>
                <a:lnTo>
                  <a:pt x="155438" y="47382"/>
                </a:lnTo>
                <a:lnTo>
                  <a:pt x="155438" y="47514"/>
                </a:lnTo>
                <a:lnTo>
                  <a:pt x="155438" y="48044"/>
                </a:lnTo>
                <a:lnTo>
                  <a:pt x="155482" y="48574"/>
                </a:lnTo>
                <a:lnTo>
                  <a:pt x="155526" y="49060"/>
                </a:lnTo>
                <a:lnTo>
                  <a:pt x="155659" y="49546"/>
                </a:lnTo>
                <a:lnTo>
                  <a:pt x="155747" y="50031"/>
                </a:lnTo>
                <a:lnTo>
                  <a:pt x="155880" y="50429"/>
                </a:lnTo>
                <a:lnTo>
                  <a:pt x="156056" y="50870"/>
                </a:lnTo>
                <a:lnTo>
                  <a:pt x="156233" y="51268"/>
                </a:lnTo>
                <a:lnTo>
                  <a:pt x="156675" y="52018"/>
                </a:lnTo>
                <a:lnTo>
                  <a:pt x="157160" y="52681"/>
                </a:lnTo>
                <a:lnTo>
                  <a:pt x="157734" y="53299"/>
                </a:lnTo>
                <a:lnTo>
                  <a:pt x="158397" y="53829"/>
                </a:lnTo>
                <a:lnTo>
                  <a:pt x="159059" y="54359"/>
                </a:lnTo>
                <a:lnTo>
                  <a:pt x="159766" y="54800"/>
                </a:lnTo>
                <a:lnTo>
                  <a:pt x="160516" y="55198"/>
                </a:lnTo>
                <a:lnTo>
                  <a:pt x="161311" y="55551"/>
                </a:lnTo>
                <a:lnTo>
                  <a:pt x="162106" y="55860"/>
                </a:lnTo>
                <a:lnTo>
                  <a:pt x="162901" y="56169"/>
                </a:lnTo>
                <a:lnTo>
                  <a:pt x="164535" y="56699"/>
                </a:lnTo>
                <a:lnTo>
                  <a:pt x="166919" y="57406"/>
                </a:lnTo>
                <a:lnTo>
                  <a:pt x="168023" y="57759"/>
                </a:lnTo>
                <a:lnTo>
                  <a:pt x="168951" y="58112"/>
                </a:lnTo>
                <a:lnTo>
                  <a:pt x="169348" y="58333"/>
                </a:lnTo>
                <a:lnTo>
                  <a:pt x="169745" y="58554"/>
                </a:lnTo>
                <a:lnTo>
                  <a:pt x="170055" y="58775"/>
                </a:lnTo>
                <a:lnTo>
                  <a:pt x="170320" y="58995"/>
                </a:lnTo>
                <a:lnTo>
                  <a:pt x="170540" y="59260"/>
                </a:lnTo>
                <a:lnTo>
                  <a:pt x="170717" y="59570"/>
                </a:lnTo>
                <a:lnTo>
                  <a:pt x="170805" y="59879"/>
                </a:lnTo>
                <a:lnTo>
                  <a:pt x="170849" y="60232"/>
                </a:lnTo>
                <a:lnTo>
                  <a:pt x="170849" y="60320"/>
                </a:lnTo>
                <a:lnTo>
                  <a:pt x="170849" y="60585"/>
                </a:lnTo>
                <a:lnTo>
                  <a:pt x="170805" y="60806"/>
                </a:lnTo>
                <a:lnTo>
                  <a:pt x="170717" y="61027"/>
                </a:lnTo>
                <a:lnTo>
                  <a:pt x="170629" y="61248"/>
                </a:lnTo>
                <a:lnTo>
                  <a:pt x="170496" y="61468"/>
                </a:lnTo>
                <a:lnTo>
                  <a:pt x="170364" y="61645"/>
                </a:lnTo>
                <a:lnTo>
                  <a:pt x="170187" y="61822"/>
                </a:lnTo>
                <a:lnTo>
                  <a:pt x="169966" y="61954"/>
                </a:lnTo>
                <a:lnTo>
                  <a:pt x="169745" y="62131"/>
                </a:lnTo>
                <a:lnTo>
                  <a:pt x="169481" y="62263"/>
                </a:lnTo>
                <a:lnTo>
                  <a:pt x="169171" y="62351"/>
                </a:lnTo>
                <a:lnTo>
                  <a:pt x="168818" y="62440"/>
                </a:lnTo>
                <a:lnTo>
                  <a:pt x="168067" y="62572"/>
                </a:lnTo>
                <a:lnTo>
                  <a:pt x="167228" y="62616"/>
                </a:lnTo>
                <a:lnTo>
                  <a:pt x="166654" y="62572"/>
                </a:lnTo>
                <a:lnTo>
                  <a:pt x="166124" y="62528"/>
                </a:lnTo>
                <a:lnTo>
                  <a:pt x="165550" y="62484"/>
                </a:lnTo>
                <a:lnTo>
                  <a:pt x="164976" y="62351"/>
                </a:lnTo>
                <a:lnTo>
                  <a:pt x="163784" y="62087"/>
                </a:lnTo>
                <a:lnTo>
                  <a:pt x="162548" y="61689"/>
                </a:lnTo>
                <a:lnTo>
                  <a:pt x="161311" y="61159"/>
                </a:lnTo>
                <a:lnTo>
                  <a:pt x="160075" y="60541"/>
                </a:lnTo>
                <a:lnTo>
                  <a:pt x="158838" y="59790"/>
                </a:lnTo>
                <a:lnTo>
                  <a:pt x="157602" y="58951"/>
                </a:lnTo>
                <a:lnTo>
                  <a:pt x="153893" y="64648"/>
                </a:lnTo>
                <a:lnTo>
                  <a:pt x="154643" y="65222"/>
                </a:lnTo>
                <a:lnTo>
                  <a:pt x="155438" y="65752"/>
                </a:lnTo>
                <a:lnTo>
                  <a:pt x="156233" y="66282"/>
                </a:lnTo>
                <a:lnTo>
                  <a:pt x="157028" y="66723"/>
                </a:lnTo>
                <a:lnTo>
                  <a:pt x="157867" y="67121"/>
                </a:lnTo>
                <a:lnTo>
                  <a:pt x="158662" y="67518"/>
                </a:lnTo>
                <a:lnTo>
                  <a:pt x="159501" y="67871"/>
                </a:lnTo>
                <a:lnTo>
                  <a:pt x="160340" y="68136"/>
                </a:lnTo>
                <a:lnTo>
                  <a:pt x="161179" y="68401"/>
                </a:lnTo>
                <a:lnTo>
                  <a:pt x="162018" y="68666"/>
                </a:lnTo>
                <a:lnTo>
                  <a:pt x="162857" y="68843"/>
                </a:lnTo>
                <a:lnTo>
                  <a:pt x="163696" y="68975"/>
                </a:lnTo>
                <a:lnTo>
                  <a:pt x="164535" y="69108"/>
                </a:lnTo>
                <a:lnTo>
                  <a:pt x="165374" y="69196"/>
                </a:lnTo>
                <a:lnTo>
                  <a:pt x="166169" y="69240"/>
                </a:lnTo>
                <a:lnTo>
                  <a:pt x="166963" y="69284"/>
                </a:lnTo>
                <a:lnTo>
                  <a:pt x="168200" y="69240"/>
                </a:lnTo>
                <a:lnTo>
                  <a:pt x="169392" y="69108"/>
                </a:lnTo>
                <a:lnTo>
                  <a:pt x="170496" y="68931"/>
                </a:lnTo>
                <a:lnTo>
                  <a:pt x="171600" y="68666"/>
                </a:lnTo>
                <a:lnTo>
                  <a:pt x="172616" y="68357"/>
                </a:lnTo>
                <a:lnTo>
                  <a:pt x="173587" y="67915"/>
                </a:lnTo>
                <a:lnTo>
                  <a:pt x="174470" y="67430"/>
                </a:lnTo>
                <a:lnTo>
                  <a:pt x="174912" y="67165"/>
                </a:lnTo>
                <a:lnTo>
                  <a:pt x="175309" y="66900"/>
                </a:lnTo>
                <a:lnTo>
                  <a:pt x="175663" y="66547"/>
                </a:lnTo>
                <a:lnTo>
                  <a:pt x="176060" y="66237"/>
                </a:lnTo>
                <a:lnTo>
                  <a:pt x="176369" y="65884"/>
                </a:lnTo>
                <a:lnTo>
                  <a:pt x="176723" y="65487"/>
                </a:lnTo>
                <a:lnTo>
                  <a:pt x="176987" y="65133"/>
                </a:lnTo>
                <a:lnTo>
                  <a:pt x="177297" y="64692"/>
                </a:lnTo>
                <a:lnTo>
                  <a:pt x="177517" y="64250"/>
                </a:lnTo>
                <a:lnTo>
                  <a:pt x="177738" y="63809"/>
                </a:lnTo>
                <a:lnTo>
                  <a:pt x="177959" y="63323"/>
                </a:lnTo>
                <a:lnTo>
                  <a:pt x="178136" y="62837"/>
                </a:lnTo>
                <a:lnTo>
                  <a:pt x="178312" y="62307"/>
                </a:lnTo>
                <a:lnTo>
                  <a:pt x="178445" y="61777"/>
                </a:lnTo>
                <a:lnTo>
                  <a:pt x="178533" y="61203"/>
                </a:lnTo>
                <a:lnTo>
                  <a:pt x="178577" y="60629"/>
                </a:lnTo>
                <a:lnTo>
                  <a:pt x="178621" y="60055"/>
                </a:lnTo>
                <a:lnTo>
                  <a:pt x="178666" y="59393"/>
                </a:lnTo>
                <a:lnTo>
                  <a:pt x="178666" y="59305"/>
                </a:lnTo>
                <a:lnTo>
                  <a:pt x="178621" y="58775"/>
                </a:lnTo>
                <a:lnTo>
                  <a:pt x="178577" y="58289"/>
                </a:lnTo>
                <a:lnTo>
                  <a:pt x="178533" y="57803"/>
                </a:lnTo>
                <a:lnTo>
                  <a:pt x="178445" y="57362"/>
                </a:lnTo>
                <a:lnTo>
                  <a:pt x="178312" y="56920"/>
                </a:lnTo>
                <a:lnTo>
                  <a:pt x="178180" y="56523"/>
                </a:lnTo>
                <a:lnTo>
                  <a:pt x="178003" y="56125"/>
                </a:lnTo>
                <a:lnTo>
                  <a:pt x="177827" y="55728"/>
                </a:lnTo>
                <a:lnTo>
                  <a:pt x="177385" y="55021"/>
                </a:lnTo>
                <a:lnTo>
                  <a:pt x="176855" y="54359"/>
                </a:lnTo>
                <a:lnTo>
                  <a:pt x="176281" y="53741"/>
                </a:lnTo>
                <a:lnTo>
                  <a:pt x="175663" y="53211"/>
                </a:lnTo>
                <a:lnTo>
                  <a:pt x="174956" y="52725"/>
                </a:lnTo>
                <a:lnTo>
                  <a:pt x="174206" y="52283"/>
                </a:lnTo>
                <a:lnTo>
                  <a:pt x="173455" y="51842"/>
                </a:lnTo>
                <a:lnTo>
                  <a:pt x="172660" y="51489"/>
                </a:lnTo>
                <a:lnTo>
                  <a:pt x="171865" y="51135"/>
                </a:lnTo>
                <a:lnTo>
                  <a:pt x="171070" y="50826"/>
                </a:lnTo>
                <a:lnTo>
                  <a:pt x="169436" y="50252"/>
                </a:lnTo>
                <a:lnTo>
                  <a:pt x="167052" y="49457"/>
                </a:lnTo>
                <a:lnTo>
                  <a:pt x="166036" y="49060"/>
                </a:lnTo>
                <a:lnTo>
                  <a:pt x="165109" y="48618"/>
                </a:lnTo>
                <a:lnTo>
                  <a:pt x="164667" y="48442"/>
                </a:lnTo>
                <a:lnTo>
                  <a:pt x="164314" y="48221"/>
                </a:lnTo>
                <a:lnTo>
                  <a:pt x="164005" y="47956"/>
                </a:lnTo>
                <a:lnTo>
                  <a:pt x="163740" y="47735"/>
                </a:lnTo>
                <a:lnTo>
                  <a:pt x="163519" y="47470"/>
                </a:lnTo>
                <a:lnTo>
                  <a:pt x="163342" y="47205"/>
                </a:lnTo>
                <a:lnTo>
                  <a:pt x="163254" y="46896"/>
                </a:lnTo>
                <a:lnTo>
                  <a:pt x="163210" y="46587"/>
                </a:lnTo>
                <a:lnTo>
                  <a:pt x="163210" y="46499"/>
                </a:lnTo>
                <a:lnTo>
                  <a:pt x="163254" y="46057"/>
                </a:lnTo>
                <a:lnTo>
                  <a:pt x="163342" y="45836"/>
                </a:lnTo>
                <a:lnTo>
                  <a:pt x="163431" y="45660"/>
                </a:lnTo>
                <a:lnTo>
                  <a:pt x="163519" y="45483"/>
                </a:lnTo>
                <a:lnTo>
                  <a:pt x="163696" y="45306"/>
                </a:lnTo>
                <a:lnTo>
                  <a:pt x="164049" y="44997"/>
                </a:lnTo>
                <a:lnTo>
                  <a:pt x="164491" y="44732"/>
                </a:lnTo>
                <a:lnTo>
                  <a:pt x="165021" y="44556"/>
                </a:lnTo>
                <a:lnTo>
                  <a:pt x="165683" y="44423"/>
                </a:lnTo>
                <a:lnTo>
                  <a:pt x="166434" y="44379"/>
                </a:lnTo>
                <a:lnTo>
                  <a:pt x="167273" y="44423"/>
                </a:lnTo>
                <a:lnTo>
                  <a:pt x="168200" y="44556"/>
                </a:lnTo>
                <a:lnTo>
                  <a:pt x="169216" y="44821"/>
                </a:lnTo>
                <a:lnTo>
                  <a:pt x="170231" y="45130"/>
                </a:lnTo>
                <a:lnTo>
                  <a:pt x="171335" y="45571"/>
                </a:lnTo>
                <a:lnTo>
                  <a:pt x="172439" y="46057"/>
                </a:lnTo>
                <a:lnTo>
                  <a:pt x="173543" y="46587"/>
                </a:lnTo>
                <a:lnTo>
                  <a:pt x="174647" y="47249"/>
                </a:lnTo>
                <a:lnTo>
                  <a:pt x="177959" y="41244"/>
                </a:lnTo>
                <a:lnTo>
                  <a:pt x="177341" y="40846"/>
                </a:lnTo>
                <a:lnTo>
                  <a:pt x="176678" y="40449"/>
                </a:lnTo>
                <a:lnTo>
                  <a:pt x="176016" y="40096"/>
                </a:lnTo>
                <a:lnTo>
                  <a:pt x="175354" y="39742"/>
                </a:lnTo>
                <a:lnTo>
                  <a:pt x="174647" y="39433"/>
                </a:lnTo>
                <a:lnTo>
                  <a:pt x="173941" y="39168"/>
                </a:lnTo>
                <a:lnTo>
                  <a:pt x="173234" y="38903"/>
                </a:lnTo>
                <a:lnTo>
                  <a:pt x="172483" y="38638"/>
                </a:lnTo>
                <a:lnTo>
                  <a:pt x="171777" y="38418"/>
                </a:lnTo>
                <a:lnTo>
                  <a:pt x="171026" y="38241"/>
                </a:lnTo>
                <a:lnTo>
                  <a:pt x="170275" y="38109"/>
                </a:lnTo>
                <a:lnTo>
                  <a:pt x="169525" y="37976"/>
                </a:lnTo>
                <a:lnTo>
                  <a:pt x="168774" y="37844"/>
                </a:lnTo>
                <a:lnTo>
                  <a:pt x="168067" y="37799"/>
                </a:lnTo>
                <a:lnTo>
                  <a:pt x="167317" y="37755"/>
                </a:lnTo>
                <a:lnTo>
                  <a:pt x="166566" y="37711"/>
                </a:lnTo>
                <a:close/>
                <a:moveTo>
                  <a:pt x="49943" y="37623"/>
                </a:moveTo>
                <a:lnTo>
                  <a:pt x="49104" y="37667"/>
                </a:lnTo>
                <a:lnTo>
                  <a:pt x="48265" y="37799"/>
                </a:lnTo>
                <a:lnTo>
                  <a:pt x="47426" y="37932"/>
                </a:lnTo>
                <a:lnTo>
                  <a:pt x="46631" y="38109"/>
                </a:lnTo>
                <a:lnTo>
                  <a:pt x="45881" y="38329"/>
                </a:lnTo>
                <a:lnTo>
                  <a:pt x="45086" y="38594"/>
                </a:lnTo>
                <a:lnTo>
                  <a:pt x="44379" y="38859"/>
                </a:lnTo>
                <a:lnTo>
                  <a:pt x="43673" y="39168"/>
                </a:lnTo>
                <a:lnTo>
                  <a:pt x="42966" y="39522"/>
                </a:lnTo>
                <a:lnTo>
                  <a:pt x="42304" y="39919"/>
                </a:lnTo>
                <a:lnTo>
                  <a:pt x="41642" y="40317"/>
                </a:lnTo>
                <a:lnTo>
                  <a:pt x="41023" y="40758"/>
                </a:lnTo>
                <a:lnTo>
                  <a:pt x="40405" y="41244"/>
                </a:lnTo>
                <a:lnTo>
                  <a:pt x="39831" y="41774"/>
                </a:lnTo>
                <a:lnTo>
                  <a:pt x="39301" y="42259"/>
                </a:lnTo>
                <a:lnTo>
                  <a:pt x="38771" y="42834"/>
                </a:lnTo>
                <a:lnTo>
                  <a:pt x="38285" y="43408"/>
                </a:lnTo>
                <a:lnTo>
                  <a:pt x="37844" y="44026"/>
                </a:lnTo>
                <a:lnTo>
                  <a:pt x="37402" y="44644"/>
                </a:lnTo>
                <a:lnTo>
                  <a:pt x="37005" y="45262"/>
                </a:lnTo>
                <a:lnTo>
                  <a:pt x="36652" y="45925"/>
                </a:lnTo>
                <a:lnTo>
                  <a:pt x="36298" y="46631"/>
                </a:lnTo>
                <a:lnTo>
                  <a:pt x="35989" y="47338"/>
                </a:lnTo>
                <a:lnTo>
                  <a:pt x="35724" y="48044"/>
                </a:lnTo>
                <a:lnTo>
                  <a:pt x="35503" y="48795"/>
                </a:lnTo>
                <a:lnTo>
                  <a:pt x="35283" y="49546"/>
                </a:lnTo>
                <a:lnTo>
                  <a:pt x="35106" y="50296"/>
                </a:lnTo>
                <a:lnTo>
                  <a:pt x="34974" y="51091"/>
                </a:lnTo>
                <a:lnTo>
                  <a:pt x="34885" y="51886"/>
                </a:lnTo>
                <a:lnTo>
                  <a:pt x="34841" y="52681"/>
                </a:lnTo>
                <a:lnTo>
                  <a:pt x="34797" y="53476"/>
                </a:lnTo>
                <a:lnTo>
                  <a:pt x="34797" y="53608"/>
                </a:lnTo>
                <a:lnTo>
                  <a:pt x="34841" y="54403"/>
                </a:lnTo>
                <a:lnTo>
                  <a:pt x="34885" y="55198"/>
                </a:lnTo>
                <a:lnTo>
                  <a:pt x="34974" y="55993"/>
                </a:lnTo>
                <a:lnTo>
                  <a:pt x="35106" y="56788"/>
                </a:lnTo>
                <a:lnTo>
                  <a:pt x="35283" y="57538"/>
                </a:lnTo>
                <a:lnTo>
                  <a:pt x="35503" y="58289"/>
                </a:lnTo>
                <a:lnTo>
                  <a:pt x="35724" y="59040"/>
                </a:lnTo>
                <a:lnTo>
                  <a:pt x="35989" y="59746"/>
                </a:lnTo>
                <a:lnTo>
                  <a:pt x="36298" y="60453"/>
                </a:lnTo>
                <a:lnTo>
                  <a:pt x="36652" y="61115"/>
                </a:lnTo>
                <a:lnTo>
                  <a:pt x="37005" y="61777"/>
                </a:lnTo>
                <a:lnTo>
                  <a:pt x="37402" y="62440"/>
                </a:lnTo>
                <a:lnTo>
                  <a:pt x="37844" y="63058"/>
                </a:lnTo>
                <a:lnTo>
                  <a:pt x="38330" y="63632"/>
                </a:lnTo>
                <a:lnTo>
                  <a:pt x="38815" y="64206"/>
                </a:lnTo>
                <a:lnTo>
                  <a:pt x="39301" y="64780"/>
                </a:lnTo>
                <a:lnTo>
                  <a:pt x="39875" y="65266"/>
                </a:lnTo>
                <a:lnTo>
                  <a:pt x="40405" y="65796"/>
                </a:lnTo>
                <a:lnTo>
                  <a:pt x="41023" y="66237"/>
                </a:lnTo>
                <a:lnTo>
                  <a:pt x="41642" y="66679"/>
                </a:lnTo>
                <a:lnTo>
                  <a:pt x="42260" y="67076"/>
                </a:lnTo>
                <a:lnTo>
                  <a:pt x="42966" y="67474"/>
                </a:lnTo>
                <a:lnTo>
                  <a:pt x="43629" y="67827"/>
                </a:lnTo>
                <a:lnTo>
                  <a:pt x="44335" y="68136"/>
                </a:lnTo>
                <a:lnTo>
                  <a:pt x="45086" y="68401"/>
                </a:lnTo>
                <a:lnTo>
                  <a:pt x="45837" y="68666"/>
                </a:lnTo>
                <a:lnTo>
                  <a:pt x="46587" y="68887"/>
                </a:lnTo>
                <a:lnTo>
                  <a:pt x="47382" y="69064"/>
                </a:lnTo>
                <a:lnTo>
                  <a:pt x="48177" y="69196"/>
                </a:lnTo>
                <a:lnTo>
                  <a:pt x="49016" y="69284"/>
                </a:lnTo>
                <a:lnTo>
                  <a:pt x="49855" y="69373"/>
                </a:lnTo>
                <a:lnTo>
                  <a:pt x="50694" y="69373"/>
                </a:lnTo>
                <a:lnTo>
                  <a:pt x="51798" y="69328"/>
                </a:lnTo>
                <a:lnTo>
                  <a:pt x="52858" y="69284"/>
                </a:lnTo>
                <a:lnTo>
                  <a:pt x="53873" y="69152"/>
                </a:lnTo>
                <a:lnTo>
                  <a:pt x="54801" y="68975"/>
                </a:lnTo>
                <a:lnTo>
                  <a:pt x="55684" y="68754"/>
                </a:lnTo>
                <a:lnTo>
                  <a:pt x="56523" y="68445"/>
                </a:lnTo>
                <a:lnTo>
                  <a:pt x="57362" y="68136"/>
                </a:lnTo>
                <a:lnTo>
                  <a:pt x="58113" y="67783"/>
                </a:lnTo>
                <a:lnTo>
                  <a:pt x="58819" y="67430"/>
                </a:lnTo>
                <a:lnTo>
                  <a:pt x="59526" y="66988"/>
                </a:lnTo>
                <a:lnTo>
                  <a:pt x="60188" y="66547"/>
                </a:lnTo>
                <a:lnTo>
                  <a:pt x="60806" y="66017"/>
                </a:lnTo>
                <a:lnTo>
                  <a:pt x="61425" y="65531"/>
                </a:lnTo>
                <a:lnTo>
                  <a:pt x="62043" y="64957"/>
                </a:lnTo>
                <a:lnTo>
                  <a:pt x="62617" y="64383"/>
                </a:lnTo>
                <a:lnTo>
                  <a:pt x="63147" y="63809"/>
                </a:lnTo>
                <a:lnTo>
                  <a:pt x="58113" y="58686"/>
                </a:lnTo>
                <a:lnTo>
                  <a:pt x="57318" y="59393"/>
                </a:lnTo>
                <a:lnTo>
                  <a:pt x="56523" y="60011"/>
                </a:lnTo>
                <a:lnTo>
                  <a:pt x="55728" y="60585"/>
                </a:lnTo>
                <a:lnTo>
                  <a:pt x="54889" y="61027"/>
                </a:lnTo>
                <a:lnTo>
                  <a:pt x="54447" y="61248"/>
                </a:lnTo>
                <a:lnTo>
                  <a:pt x="54050" y="61424"/>
                </a:lnTo>
                <a:lnTo>
                  <a:pt x="53564" y="61557"/>
                </a:lnTo>
                <a:lnTo>
                  <a:pt x="53123" y="61689"/>
                </a:lnTo>
                <a:lnTo>
                  <a:pt x="52637" y="61777"/>
                </a:lnTo>
                <a:lnTo>
                  <a:pt x="52151" y="61866"/>
                </a:lnTo>
                <a:lnTo>
                  <a:pt x="51621" y="61910"/>
                </a:lnTo>
                <a:lnTo>
                  <a:pt x="51091" y="61910"/>
                </a:lnTo>
                <a:lnTo>
                  <a:pt x="50208" y="61866"/>
                </a:lnTo>
                <a:lnTo>
                  <a:pt x="49413" y="61733"/>
                </a:lnTo>
                <a:lnTo>
                  <a:pt x="48619" y="61557"/>
                </a:lnTo>
                <a:lnTo>
                  <a:pt x="47868" y="61248"/>
                </a:lnTo>
                <a:lnTo>
                  <a:pt x="47205" y="60894"/>
                </a:lnTo>
                <a:lnTo>
                  <a:pt x="46543" y="60497"/>
                </a:lnTo>
                <a:lnTo>
                  <a:pt x="45969" y="60011"/>
                </a:lnTo>
                <a:lnTo>
                  <a:pt x="45439" y="59437"/>
                </a:lnTo>
                <a:lnTo>
                  <a:pt x="44953" y="58863"/>
                </a:lnTo>
                <a:lnTo>
                  <a:pt x="44556" y="58201"/>
                </a:lnTo>
                <a:lnTo>
                  <a:pt x="44203" y="57494"/>
                </a:lnTo>
                <a:lnTo>
                  <a:pt x="43894" y="56788"/>
                </a:lnTo>
                <a:lnTo>
                  <a:pt x="43673" y="55993"/>
                </a:lnTo>
                <a:lnTo>
                  <a:pt x="43496" y="55198"/>
                </a:lnTo>
                <a:lnTo>
                  <a:pt x="43364" y="54359"/>
                </a:lnTo>
                <a:lnTo>
                  <a:pt x="43364" y="53476"/>
                </a:lnTo>
                <a:lnTo>
                  <a:pt x="43364" y="53387"/>
                </a:lnTo>
                <a:lnTo>
                  <a:pt x="43364" y="52548"/>
                </a:lnTo>
                <a:lnTo>
                  <a:pt x="43496" y="51709"/>
                </a:lnTo>
                <a:lnTo>
                  <a:pt x="43673" y="50959"/>
                </a:lnTo>
                <a:lnTo>
                  <a:pt x="43894" y="50164"/>
                </a:lnTo>
                <a:lnTo>
                  <a:pt x="44203" y="49457"/>
                </a:lnTo>
                <a:lnTo>
                  <a:pt x="44556" y="48751"/>
                </a:lnTo>
                <a:lnTo>
                  <a:pt x="44953" y="48133"/>
                </a:lnTo>
                <a:lnTo>
                  <a:pt x="45439" y="47514"/>
                </a:lnTo>
                <a:lnTo>
                  <a:pt x="45925" y="46984"/>
                </a:lnTo>
                <a:lnTo>
                  <a:pt x="46499" y="46499"/>
                </a:lnTo>
                <a:lnTo>
                  <a:pt x="47117" y="46101"/>
                </a:lnTo>
                <a:lnTo>
                  <a:pt x="47780" y="45748"/>
                </a:lnTo>
                <a:lnTo>
                  <a:pt x="48442" y="45439"/>
                </a:lnTo>
                <a:lnTo>
                  <a:pt x="49193" y="45218"/>
                </a:lnTo>
                <a:lnTo>
                  <a:pt x="49943" y="45130"/>
                </a:lnTo>
                <a:lnTo>
                  <a:pt x="50738" y="45086"/>
                </a:lnTo>
                <a:lnTo>
                  <a:pt x="51312" y="45086"/>
                </a:lnTo>
                <a:lnTo>
                  <a:pt x="51842" y="45130"/>
                </a:lnTo>
                <a:lnTo>
                  <a:pt x="52372" y="45218"/>
                </a:lnTo>
                <a:lnTo>
                  <a:pt x="52858" y="45306"/>
                </a:lnTo>
                <a:lnTo>
                  <a:pt x="53344" y="45439"/>
                </a:lnTo>
                <a:lnTo>
                  <a:pt x="53785" y="45571"/>
                </a:lnTo>
                <a:lnTo>
                  <a:pt x="54227" y="45748"/>
                </a:lnTo>
                <a:lnTo>
                  <a:pt x="54668" y="45969"/>
                </a:lnTo>
                <a:lnTo>
                  <a:pt x="55463" y="46455"/>
                </a:lnTo>
                <a:lnTo>
                  <a:pt x="56214" y="47029"/>
                </a:lnTo>
                <a:lnTo>
                  <a:pt x="56965" y="47691"/>
                </a:lnTo>
                <a:lnTo>
                  <a:pt x="57715" y="48442"/>
                </a:lnTo>
                <a:lnTo>
                  <a:pt x="63014" y="42745"/>
                </a:lnTo>
                <a:lnTo>
                  <a:pt x="62440" y="42127"/>
                </a:lnTo>
                <a:lnTo>
                  <a:pt x="61866" y="41597"/>
                </a:lnTo>
                <a:lnTo>
                  <a:pt x="61292" y="41067"/>
                </a:lnTo>
                <a:lnTo>
                  <a:pt x="60718" y="40581"/>
                </a:lnTo>
                <a:lnTo>
                  <a:pt x="60056" y="40140"/>
                </a:lnTo>
                <a:lnTo>
                  <a:pt x="59393" y="39698"/>
                </a:lnTo>
                <a:lnTo>
                  <a:pt x="58731" y="39301"/>
                </a:lnTo>
                <a:lnTo>
                  <a:pt x="57980" y="38992"/>
                </a:lnTo>
                <a:lnTo>
                  <a:pt x="57229" y="38638"/>
                </a:lnTo>
                <a:lnTo>
                  <a:pt x="56435" y="38374"/>
                </a:lnTo>
                <a:lnTo>
                  <a:pt x="55596" y="38153"/>
                </a:lnTo>
                <a:lnTo>
                  <a:pt x="54757" y="37976"/>
                </a:lnTo>
                <a:lnTo>
                  <a:pt x="53829" y="37799"/>
                </a:lnTo>
                <a:lnTo>
                  <a:pt x="52858" y="37711"/>
                </a:lnTo>
                <a:lnTo>
                  <a:pt x="51842" y="37623"/>
                </a:lnTo>
                <a:close/>
                <a:moveTo>
                  <a:pt x="80545" y="37623"/>
                </a:moveTo>
                <a:lnTo>
                  <a:pt x="79662" y="37667"/>
                </a:lnTo>
                <a:lnTo>
                  <a:pt x="78823" y="37799"/>
                </a:lnTo>
                <a:lnTo>
                  <a:pt x="77984" y="37932"/>
                </a:lnTo>
                <a:lnTo>
                  <a:pt x="77189" y="38109"/>
                </a:lnTo>
                <a:lnTo>
                  <a:pt x="76350" y="38329"/>
                </a:lnTo>
                <a:lnTo>
                  <a:pt x="75599" y="38550"/>
                </a:lnTo>
                <a:lnTo>
                  <a:pt x="74849" y="38859"/>
                </a:lnTo>
                <a:lnTo>
                  <a:pt x="74098" y="39168"/>
                </a:lnTo>
                <a:lnTo>
                  <a:pt x="73392" y="39522"/>
                </a:lnTo>
                <a:lnTo>
                  <a:pt x="72685" y="39919"/>
                </a:lnTo>
                <a:lnTo>
                  <a:pt x="72023" y="40317"/>
                </a:lnTo>
                <a:lnTo>
                  <a:pt x="71360" y="40758"/>
                </a:lnTo>
                <a:lnTo>
                  <a:pt x="70742" y="41244"/>
                </a:lnTo>
                <a:lnTo>
                  <a:pt x="70124" y="41730"/>
                </a:lnTo>
                <a:lnTo>
                  <a:pt x="69594" y="42259"/>
                </a:lnTo>
                <a:lnTo>
                  <a:pt x="69020" y="42834"/>
                </a:lnTo>
                <a:lnTo>
                  <a:pt x="68534" y="43408"/>
                </a:lnTo>
                <a:lnTo>
                  <a:pt x="68048" y="43982"/>
                </a:lnTo>
                <a:lnTo>
                  <a:pt x="67607" y="44600"/>
                </a:lnTo>
                <a:lnTo>
                  <a:pt x="67165" y="45262"/>
                </a:lnTo>
                <a:lnTo>
                  <a:pt x="66768" y="45925"/>
                </a:lnTo>
                <a:lnTo>
                  <a:pt x="66414" y="46587"/>
                </a:lnTo>
                <a:lnTo>
                  <a:pt x="66105" y="47294"/>
                </a:lnTo>
                <a:lnTo>
                  <a:pt x="65840" y="48044"/>
                </a:lnTo>
                <a:lnTo>
                  <a:pt x="65575" y="48751"/>
                </a:lnTo>
                <a:lnTo>
                  <a:pt x="65355" y="49501"/>
                </a:lnTo>
                <a:lnTo>
                  <a:pt x="65178" y="50296"/>
                </a:lnTo>
                <a:lnTo>
                  <a:pt x="65046" y="51091"/>
                </a:lnTo>
                <a:lnTo>
                  <a:pt x="64957" y="51886"/>
                </a:lnTo>
                <a:lnTo>
                  <a:pt x="64869" y="52681"/>
                </a:lnTo>
                <a:lnTo>
                  <a:pt x="64869" y="53476"/>
                </a:lnTo>
                <a:lnTo>
                  <a:pt x="64869" y="53608"/>
                </a:lnTo>
                <a:lnTo>
                  <a:pt x="64869" y="54403"/>
                </a:lnTo>
                <a:lnTo>
                  <a:pt x="64957" y="55242"/>
                </a:lnTo>
                <a:lnTo>
                  <a:pt x="65046" y="56037"/>
                </a:lnTo>
                <a:lnTo>
                  <a:pt x="65178" y="56788"/>
                </a:lnTo>
                <a:lnTo>
                  <a:pt x="65355" y="57582"/>
                </a:lnTo>
                <a:lnTo>
                  <a:pt x="65575" y="58333"/>
                </a:lnTo>
                <a:lnTo>
                  <a:pt x="65796" y="59040"/>
                </a:lnTo>
                <a:lnTo>
                  <a:pt x="66105" y="59790"/>
                </a:lnTo>
                <a:lnTo>
                  <a:pt x="66414" y="60453"/>
                </a:lnTo>
                <a:lnTo>
                  <a:pt x="66768" y="61159"/>
                </a:lnTo>
                <a:lnTo>
                  <a:pt x="67165" y="61822"/>
                </a:lnTo>
                <a:lnTo>
                  <a:pt x="67563" y="62440"/>
                </a:lnTo>
                <a:lnTo>
                  <a:pt x="68004" y="63058"/>
                </a:lnTo>
                <a:lnTo>
                  <a:pt x="68490" y="63676"/>
                </a:lnTo>
                <a:lnTo>
                  <a:pt x="69020" y="64250"/>
                </a:lnTo>
                <a:lnTo>
                  <a:pt x="69550" y="64780"/>
                </a:lnTo>
                <a:lnTo>
                  <a:pt x="70124" y="65310"/>
                </a:lnTo>
                <a:lnTo>
                  <a:pt x="70698" y="65796"/>
                </a:lnTo>
                <a:lnTo>
                  <a:pt x="71316" y="66282"/>
                </a:lnTo>
                <a:lnTo>
                  <a:pt x="71934" y="66679"/>
                </a:lnTo>
                <a:lnTo>
                  <a:pt x="72641" y="67121"/>
                </a:lnTo>
                <a:lnTo>
                  <a:pt x="73303" y="67474"/>
                </a:lnTo>
                <a:lnTo>
                  <a:pt x="74010" y="67827"/>
                </a:lnTo>
                <a:lnTo>
                  <a:pt x="74760" y="68136"/>
                </a:lnTo>
                <a:lnTo>
                  <a:pt x="75511" y="68445"/>
                </a:lnTo>
                <a:lnTo>
                  <a:pt x="76306" y="68666"/>
                </a:lnTo>
                <a:lnTo>
                  <a:pt x="77101" y="68887"/>
                </a:lnTo>
                <a:lnTo>
                  <a:pt x="77896" y="69064"/>
                </a:lnTo>
                <a:lnTo>
                  <a:pt x="78735" y="69196"/>
                </a:lnTo>
                <a:lnTo>
                  <a:pt x="79574" y="69284"/>
                </a:lnTo>
                <a:lnTo>
                  <a:pt x="80457" y="69373"/>
                </a:lnTo>
                <a:lnTo>
                  <a:pt x="82179" y="69373"/>
                </a:lnTo>
                <a:lnTo>
                  <a:pt x="83062" y="69284"/>
                </a:lnTo>
                <a:lnTo>
                  <a:pt x="83901" y="69196"/>
                </a:lnTo>
                <a:lnTo>
                  <a:pt x="84740" y="69064"/>
                </a:lnTo>
                <a:lnTo>
                  <a:pt x="85579" y="68887"/>
                </a:lnTo>
                <a:lnTo>
                  <a:pt x="86374" y="68666"/>
                </a:lnTo>
                <a:lnTo>
                  <a:pt x="87169" y="68401"/>
                </a:lnTo>
                <a:lnTo>
                  <a:pt x="87920" y="68136"/>
                </a:lnTo>
                <a:lnTo>
                  <a:pt x="88670" y="67827"/>
                </a:lnTo>
                <a:lnTo>
                  <a:pt x="89377" y="67474"/>
                </a:lnTo>
                <a:lnTo>
                  <a:pt x="90083" y="67076"/>
                </a:lnTo>
                <a:lnTo>
                  <a:pt x="90746" y="66679"/>
                </a:lnTo>
                <a:lnTo>
                  <a:pt x="91364" y="66237"/>
                </a:lnTo>
                <a:lnTo>
                  <a:pt x="91982" y="65752"/>
                </a:lnTo>
                <a:lnTo>
                  <a:pt x="92600" y="65266"/>
                </a:lnTo>
                <a:lnTo>
                  <a:pt x="93175" y="64736"/>
                </a:lnTo>
                <a:lnTo>
                  <a:pt x="93704" y="64162"/>
                </a:lnTo>
                <a:lnTo>
                  <a:pt x="94234" y="63588"/>
                </a:lnTo>
                <a:lnTo>
                  <a:pt x="94676" y="63014"/>
                </a:lnTo>
                <a:lnTo>
                  <a:pt x="95162" y="62351"/>
                </a:lnTo>
                <a:lnTo>
                  <a:pt x="95559" y="61733"/>
                </a:lnTo>
                <a:lnTo>
                  <a:pt x="95957" y="61071"/>
                </a:lnTo>
                <a:lnTo>
                  <a:pt x="96310" y="60364"/>
                </a:lnTo>
                <a:lnTo>
                  <a:pt x="96619" y="59658"/>
                </a:lnTo>
                <a:lnTo>
                  <a:pt x="96928" y="58951"/>
                </a:lnTo>
                <a:lnTo>
                  <a:pt x="97149" y="58201"/>
                </a:lnTo>
                <a:lnTo>
                  <a:pt x="97370" y="57450"/>
                </a:lnTo>
                <a:lnTo>
                  <a:pt x="97546" y="56699"/>
                </a:lnTo>
                <a:lnTo>
                  <a:pt x="97679" y="55904"/>
                </a:lnTo>
                <a:lnTo>
                  <a:pt x="97811" y="55110"/>
                </a:lnTo>
                <a:lnTo>
                  <a:pt x="97855" y="54315"/>
                </a:lnTo>
                <a:lnTo>
                  <a:pt x="97900" y="53476"/>
                </a:lnTo>
                <a:lnTo>
                  <a:pt x="97900" y="53387"/>
                </a:lnTo>
                <a:lnTo>
                  <a:pt x="97855" y="52548"/>
                </a:lnTo>
                <a:lnTo>
                  <a:pt x="97811" y="51753"/>
                </a:lnTo>
                <a:lnTo>
                  <a:pt x="97723" y="50959"/>
                </a:lnTo>
                <a:lnTo>
                  <a:pt x="97546" y="50164"/>
                </a:lnTo>
                <a:lnTo>
                  <a:pt x="97370" y="49413"/>
                </a:lnTo>
                <a:lnTo>
                  <a:pt x="97193" y="48662"/>
                </a:lnTo>
                <a:lnTo>
                  <a:pt x="96928" y="47912"/>
                </a:lnTo>
                <a:lnTo>
                  <a:pt x="96619" y="47205"/>
                </a:lnTo>
                <a:lnTo>
                  <a:pt x="96310" y="46499"/>
                </a:lnTo>
                <a:lnTo>
                  <a:pt x="95957" y="45836"/>
                </a:lnTo>
                <a:lnTo>
                  <a:pt x="95603" y="45174"/>
                </a:lnTo>
                <a:lnTo>
                  <a:pt x="95162" y="44512"/>
                </a:lnTo>
                <a:lnTo>
                  <a:pt x="94720" y="43937"/>
                </a:lnTo>
                <a:lnTo>
                  <a:pt x="94234" y="43319"/>
                </a:lnTo>
                <a:lnTo>
                  <a:pt x="93749" y="42745"/>
                </a:lnTo>
                <a:lnTo>
                  <a:pt x="93219" y="42215"/>
                </a:lnTo>
                <a:lnTo>
                  <a:pt x="92645" y="41685"/>
                </a:lnTo>
                <a:lnTo>
                  <a:pt x="92026" y="41200"/>
                </a:lnTo>
                <a:lnTo>
                  <a:pt x="91408" y="40714"/>
                </a:lnTo>
                <a:lnTo>
                  <a:pt x="90790" y="40272"/>
                </a:lnTo>
                <a:lnTo>
                  <a:pt x="90128" y="39875"/>
                </a:lnTo>
                <a:lnTo>
                  <a:pt x="89421" y="39477"/>
                </a:lnTo>
                <a:lnTo>
                  <a:pt x="88715" y="39168"/>
                </a:lnTo>
                <a:lnTo>
                  <a:pt x="87964" y="38815"/>
                </a:lnTo>
                <a:lnTo>
                  <a:pt x="87213" y="38550"/>
                </a:lnTo>
                <a:lnTo>
                  <a:pt x="86462" y="38329"/>
                </a:lnTo>
                <a:lnTo>
                  <a:pt x="85668" y="38109"/>
                </a:lnTo>
                <a:lnTo>
                  <a:pt x="84829" y="37932"/>
                </a:lnTo>
                <a:lnTo>
                  <a:pt x="84034" y="37799"/>
                </a:lnTo>
                <a:lnTo>
                  <a:pt x="83151" y="37667"/>
                </a:lnTo>
                <a:lnTo>
                  <a:pt x="82312" y="37623"/>
                </a:lnTo>
                <a:close/>
                <a:moveTo>
                  <a:pt x="233510" y="59525"/>
                </a:moveTo>
                <a:lnTo>
                  <a:pt x="233245" y="60585"/>
                </a:lnTo>
                <a:lnTo>
                  <a:pt x="232936" y="61601"/>
                </a:lnTo>
                <a:lnTo>
                  <a:pt x="232583" y="62661"/>
                </a:lnTo>
                <a:lnTo>
                  <a:pt x="232142" y="63720"/>
                </a:lnTo>
                <a:lnTo>
                  <a:pt x="231656" y="64736"/>
                </a:lnTo>
                <a:lnTo>
                  <a:pt x="231126" y="65752"/>
                </a:lnTo>
                <a:lnTo>
                  <a:pt x="230552" y="66723"/>
                </a:lnTo>
                <a:lnTo>
                  <a:pt x="229934" y="67650"/>
                </a:lnTo>
                <a:lnTo>
                  <a:pt x="229139" y="68710"/>
                </a:lnTo>
                <a:lnTo>
                  <a:pt x="229713" y="69858"/>
                </a:lnTo>
                <a:lnTo>
                  <a:pt x="230066" y="70653"/>
                </a:lnTo>
                <a:lnTo>
                  <a:pt x="230508" y="71448"/>
                </a:lnTo>
                <a:lnTo>
                  <a:pt x="230993" y="72199"/>
                </a:lnTo>
                <a:lnTo>
                  <a:pt x="231567" y="72949"/>
                </a:lnTo>
                <a:lnTo>
                  <a:pt x="232142" y="73700"/>
                </a:lnTo>
                <a:lnTo>
                  <a:pt x="232760" y="74451"/>
                </a:lnTo>
                <a:lnTo>
                  <a:pt x="233422" y="75157"/>
                </a:lnTo>
                <a:lnTo>
                  <a:pt x="234129" y="75864"/>
                </a:lnTo>
                <a:lnTo>
                  <a:pt x="234879" y="76526"/>
                </a:lnTo>
                <a:lnTo>
                  <a:pt x="235630" y="77145"/>
                </a:lnTo>
                <a:lnTo>
                  <a:pt x="236425" y="77763"/>
                </a:lnTo>
                <a:lnTo>
                  <a:pt x="237220" y="78337"/>
                </a:lnTo>
                <a:lnTo>
                  <a:pt x="238059" y="78867"/>
                </a:lnTo>
                <a:lnTo>
                  <a:pt x="238898" y="79352"/>
                </a:lnTo>
                <a:lnTo>
                  <a:pt x="239737" y="79838"/>
                </a:lnTo>
                <a:lnTo>
                  <a:pt x="240620" y="80236"/>
                </a:lnTo>
                <a:lnTo>
                  <a:pt x="241503" y="80633"/>
                </a:lnTo>
                <a:lnTo>
                  <a:pt x="241547" y="80633"/>
                </a:lnTo>
                <a:lnTo>
                  <a:pt x="242430" y="80236"/>
                </a:lnTo>
                <a:lnTo>
                  <a:pt x="243314" y="79838"/>
                </a:lnTo>
                <a:lnTo>
                  <a:pt x="244153" y="79352"/>
                </a:lnTo>
                <a:lnTo>
                  <a:pt x="244992" y="78867"/>
                </a:lnTo>
                <a:lnTo>
                  <a:pt x="245831" y="78337"/>
                </a:lnTo>
                <a:lnTo>
                  <a:pt x="246626" y="77763"/>
                </a:lnTo>
                <a:lnTo>
                  <a:pt x="247420" y="77145"/>
                </a:lnTo>
                <a:lnTo>
                  <a:pt x="248171" y="76526"/>
                </a:lnTo>
                <a:lnTo>
                  <a:pt x="248922" y="75864"/>
                </a:lnTo>
                <a:lnTo>
                  <a:pt x="249628" y="75157"/>
                </a:lnTo>
                <a:lnTo>
                  <a:pt x="250291" y="74451"/>
                </a:lnTo>
                <a:lnTo>
                  <a:pt x="250909" y="73700"/>
                </a:lnTo>
                <a:lnTo>
                  <a:pt x="251483" y="72949"/>
                </a:lnTo>
                <a:lnTo>
                  <a:pt x="252013" y="72199"/>
                </a:lnTo>
                <a:lnTo>
                  <a:pt x="252543" y="71448"/>
                </a:lnTo>
                <a:lnTo>
                  <a:pt x="252984" y="70653"/>
                </a:lnTo>
                <a:lnTo>
                  <a:pt x="253338" y="69858"/>
                </a:lnTo>
                <a:lnTo>
                  <a:pt x="253912" y="68710"/>
                </a:lnTo>
                <a:lnTo>
                  <a:pt x="253117" y="67650"/>
                </a:lnTo>
                <a:lnTo>
                  <a:pt x="252499" y="66723"/>
                </a:lnTo>
                <a:lnTo>
                  <a:pt x="251925" y="65752"/>
                </a:lnTo>
                <a:lnTo>
                  <a:pt x="251395" y="64736"/>
                </a:lnTo>
                <a:lnTo>
                  <a:pt x="250909" y="63720"/>
                </a:lnTo>
                <a:lnTo>
                  <a:pt x="250467" y="62661"/>
                </a:lnTo>
                <a:lnTo>
                  <a:pt x="250114" y="61601"/>
                </a:lnTo>
                <a:lnTo>
                  <a:pt x="249805" y="60585"/>
                </a:lnTo>
                <a:lnTo>
                  <a:pt x="249540" y="59525"/>
                </a:lnTo>
                <a:lnTo>
                  <a:pt x="244992" y="59525"/>
                </a:lnTo>
                <a:lnTo>
                  <a:pt x="245168" y="60409"/>
                </a:lnTo>
                <a:lnTo>
                  <a:pt x="245389" y="61380"/>
                </a:lnTo>
                <a:lnTo>
                  <a:pt x="245654" y="62484"/>
                </a:lnTo>
                <a:lnTo>
                  <a:pt x="246051" y="63676"/>
                </a:lnTo>
                <a:lnTo>
                  <a:pt x="246537" y="64957"/>
                </a:lnTo>
                <a:lnTo>
                  <a:pt x="247155" y="66282"/>
                </a:lnTo>
                <a:lnTo>
                  <a:pt x="247862" y="67695"/>
                </a:lnTo>
                <a:lnTo>
                  <a:pt x="248259" y="68401"/>
                </a:lnTo>
                <a:lnTo>
                  <a:pt x="248701" y="69108"/>
                </a:lnTo>
                <a:lnTo>
                  <a:pt x="248083" y="70035"/>
                </a:lnTo>
                <a:lnTo>
                  <a:pt x="247332" y="71007"/>
                </a:lnTo>
                <a:lnTo>
                  <a:pt x="246537" y="71890"/>
                </a:lnTo>
                <a:lnTo>
                  <a:pt x="245654" y="72773"/>
                </a:lnTo>
                <a:lnTo>
                  <a:pt x="244683" y="73612"/>
                </a:lnTo>
                <a:lnTo>
                  <a:pt x="243667" y="74407"/>
                </a:lnTo>
                <a:lnTo>
                  <a:pt x="242607" y="75069"/>
                </a:lnTo>
                <a:lnTo>
                  <a:pt x="241547" y="75687"/>
                </a:lnTo>
                <a:lnTo>
                  <a:pt x="241503" y="75687"/>
                </a:lnTo>
                <a:lnTo>
                  <a:pt x="240443" y="75069"/>
                </a:lnTo>
                <a:lnTo>
                  <a:pt x="239384" y="74407"/>
                </a:lnTo>
                <a:lnTo>
                  <a:pt x="238368" y="73612"/>
                </a:lnTo>
                <a:lnTo>
                  <a:pt x="237396" y="72773"/>
                </a:lnTo>
                <a:lnTo>
                  <a:pt x="236513" y="71890"/>
                </a:lnTo>
                <a:lnTo>
                  <a:pt x="235718" y="71007"/>
                </a:lnTo>
                <a:lnTo>
                  <a:pt x="234968" y="70035"/>
                </a:lnTo>
                <a:lnTo>
                  <a:pt x="234349" y="69108"/>
                </a:lnTo>
                <a:lnTo>
                  <a:pt x="234791" y="68401"/>
                </a:lnTo>
                <a:lnTo>
                  <a:pt x="235188" y="67695"/>
                </a:lnTo>
                <a:lnTo>
                  <a:pt x="235895" y="66282"/>
                </a:lnTo>
                <a:lnTo>
                  <a:pt x="236513" y="64957"/>
                </a:lnTo>
                <a:lnTo>
                  <a:pt x="236999" y="63676"/>
                </a:lnTo>
                <a:lnTo>
                  <a:pt x="237352" y="62484"/>
                </a:lnTo>
                <a:lnTo>
                  <a:pt x="237661" y="61380"/>
                </a:lnTo>
                <a:lnTo>
                  <a:pt x="237882" y="60409"/>
                </a:lnTo>
                <a:lnTo>
                  <a:pt x="238059" y="5952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99796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 and image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lamp&#10;&#10;Description automatically generated">
            <a:extLst>
              <a:ext uri="{FF2B5EF4-FFF2-40B4-BE49-F238E27FC236}">
                <a16:creationId xmlns:a16="http://schemas.microsoft.com/office/drawing/2014/main" xmlns="" id="{4F6B3A10-CD20-CA41-81F5-F40283C2E8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xmlns="" id="{4064E46F-14C3-7940-8F6B-4DD2F064ACD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6096000" cy="6858000"/>
          </a:xfrm>
          <a:custGeom>
            <a:avLst/>
            <a:gdLst>
              <a:gd name="connsiteX0" fmla="*/ 0 w 6096000"/>
              <a:gd name="connsiteY0" fmla="*/ 6189347 h 6858000"/>
              <a:gd name="connsiteX1" fmla="*/ 31752 w 6096000"/>
              <a:gd name="connsiteY1" fmla="*/ 6213164 h 6858000"/>
              <a:gd name="connsiteX2" fmla="*/ 63518 w 6096000"/>
              <a:gd name="connsiteY2" fmla="*/ 6236992 h 6858000"/>
              <a:gd name="connsiteX3" fmla="*/ 96865 w 6096000"/>
              <a:gd name="connsiteY3" fmla="*/ 6259227 h 6858000"/>
              <a:gd name="connsiteX4" fmla="*/ 130224 w 6096000"/>
              <a:gd name="connsiteY4" fmla="*/ 6279870 h 6858000"/>
              <a:gd name="connsiteX5" fmla="*/ 163570 w 6096000"/>
              <a:gd name="connsiteY5" fmla="*/ 6298932 h 6858000"/>
              <a:gd name="connsiteX6" fmla="*/ 198523 w 6096000"/>
              <a:gd name="connsiteY6" fmla="*/ 6316402 h 6858000"/>
              <a:gd name="connsiteX7" fmla="*/ 235055 w 6096000"/>
              <a:gd name="connsiteY7" fmla="*/ 6332279 h 6858000"/>
              <a:gd name="connsiteX8" fmla="*/ 269995 w 6096000"/>
              <a:gd name="connsiteY8" fmla="*/ 6346575 h 6858000"/>
              <a:gd name="connsiteX9" fmla="*/ 308106 w 6096000"/>
              <a:gd name="connsiteY9" fmla="*/ 6360873 h 6858000"/>
              <a:gd name="connsiteX10" fmla="*/ 346232 w 6096000"/>
              <a:gd name="connsiteY10" fmla="*/ 6371984 h 6858000"/>
              <a:gd name="connsiteX11" fmla="*/ 382763 w 6096000"/>
              <a:gd name="connsiteY11" fmla="*/ 6381514 h 6858000"/>
              <a:gd name="connsiteX12" fmla="*/ 417703 w 6096000"/>
              <a:gd name="connsiteY12" fmla="*/ 6389467 h 6858000"/>
              <a:gd name="connsiteX13" fmla="*/ 451049 w 6096000"/>
              <a:gd name="connsiteY13" fmla="*/ 6395812 h 6858000"/>
              <a:gd name="connsiteX14" fmla="*/ 482816 w 6096000"/>
              <a:gd name="connsiteY14" fmla="*/ 6402171 h 6858000"/>
              <a:gd name="connsiteX15" fmla="*/ 539990 w 6096000"/>
              <a:gd name="connsiteY15" fmla="*/ 6410108 h 6858000"/>
              <a:gd name="connsiteX16" fmla="*/ 587647 w 6096000"/>
              <a:gd name="connsiteY16" fmla="*/ 6413281 h 6858000"/>
              <a:gd name="connsiteX17" fmla="*/ 624179 w 6096000"/>
              <a:gd name="connsiteY17" fmla="*/ 6414874 h 6858000"/>
              <a:gd name="connsiteX18" fmla="*/ 655946 w 6096000"/>
              <a:gd name="connsiteY18" fmla="*/ 6414874 h 6858000"/>
              <a:gd name="connsiteX19" fmla="*/ 684526 w 6096000"/>
              <a:gd name="connsiteY19" fmla="*/ 6858000 h 6858000"/>
              <a:gd name="connsiteX20" fmla="*/ 0 w 6096000"/>
              <a:gd name="connsiteY20" fmla="*/ 6858000 h 6858000"/>
              <a:gd name="connsiteX21" fmla="*/ 0 w 6096000"/>
              <a:gd name="connsiteY21" fmla="*/ 0 h 6858000"/>
              <a:gd name="connsiteX22" fmla="*/ 6096000 w 6096000"/>
              <a:gd name="connsiteY22" fmla="*/ 0 h 6858000"/>
              <a:gd name="connsiteX23" fmla="*/ 6096000 w 6096000"/>
              <a:gd name="connsiteY23" fmla="*/ 6858000 h 6858000"/>
              <a:gd name="connsiteX24" fmla="*/ 3217821 w 6096000"/>
              <a:gd name="connsiteY24" fmla="*/ 6858000 h 6858000"/>
              <a:gd name="connsiteX25" fmla="*/ 3233697 w 6096000"/>
              <a:gd name="connsiteY25" fmla="*/ 6823061 h 6858000"/>
              <a:gd name="connsiteX26" fmla="*/ 3247995 w 6096000"/>
              <a:gd name="connsiteY26" fmla="*/ 6784935 h 6858000"/>
              <a:gd name="connsiteX27" fmla="*/ 3260699 w 6096000"/>
              <a:gd name="connsiteY27" fmla="*/ 6748403 h 6858000"/>
              <a:gd name="connsiteX28" fmla="*/ 3271823 w 6096000"/>
              <a:gd name="connsiteY28" fmla="*/ 6708698 h 6858000"/>
              <a:gd name="connsiteX29" fmla="*/ 3281340 w 6096000"/>
              <a:gd name="connsiteY29" fmla="*/ 6670587 h 6858000"/>
              <a:gd name="connsiteX30" fmla="*/ 3289293 w 6096000"/>
              <a:gd name="connsiteY30" fmla="*/ 6630882 h 6858000"/>
              <a:gd name="connsiteX31" fmla="*/ 3295638 w 6096000"/>
              <a:gd name="connsiteY31" fmla="*/ 6589584 h 6858000"/>
              <a:gd name="connsiteX32" fmla="*/ 3301996 w 6096000"/>
              <a:gd name="connsiteY32" fmla="*/ 6549879 h 6858000"/>
              <a:gd name="connsiteX33" fmla="*/ 3305169 w 6096000"/>
              <a:gd name="connsiteY33" fmla="*/ 6508582 h 6858000"/>
              <a:gd name="connsiteX34" fmla="*/ 3309934 w 6096000"/>
              <a:gd name="connsiteY34" fmla="*/ 6468877 h 6858000"/>
              <a:gd name="connsiteX35" fmla="*/ 3313107 w 6096000"/>
              <a:gd name="connsiteY35" fmla="*/ 6387874 h 6858000"/>
              <a:gd name="connsiteX36" fmla="*/ 3314700 w 6096000"/>
              <a:gd name="connsiteY36" fmla="*/ 6306871 h 6858000"/>
              <a:gd name="connsiteX37" fmla="*/ 3313107 w 6096000"/>
              <a:gd name="connsiteY37" fmla="*/ 6230633 h 6858000"/>
              <a:gd name="connsiteX38" fmla="*/ 3313107 w 6096000"/>
              <a:gd name="connsiteY38" fmla="*/ 6198867 h 6858000"/>
              <a:gd name="connsiteX39" fmla="*/ 3309934 w 6096000"/>
              <a:gd name="connsiteY39" fmla="*/ 6141693 h 6858000"/>
              <a:gd name="connsiteX40" fmla="*/ 3305169 w 6096000"/>
              <a:gd name="connsiteY40" fmla="*/ 6082925 h 6858000"/>
              <a:gd name="connsiteX41" fmla="*/ 3300404 w 6096000"/>
              <a:gd name="connsiteY41" fmla="*/ 6025751 h 6858000"/>
              <a:gd name="connsiteX42" fmla="*/ 3292465 w 6096000"/>
              <a:gd name="connsiteY42" fmla="*/ 5966983 h 6858000"/>
              <a:gd name="connsiteX43" fmla="*/ 3284527 w 6096000"/>
              <a:gd name="connsiteY43" fmla="*/ 5909809 h 6858000"/>
              <a:gd name="connsiteX44" fmla="*/ 3273402 w 6096000"/>
              <a:gd name="connsiteY44" fmla="*/ 5854214 h 6858000"/>
              <a:gd name="connsiteX45" fmla="*/ 3259106 w 6096000"/>
              <a:gd name="connsiteY45" fmla="*/ 5797039 h 6858000"/>
              <a:gd name="connsiteX46" fmla="*/ 3243229 w 6096000"/>
              <a:gd name="connsiteY46" fmla="*/ 5741444 h 6858000"/>
              <a:gd name="connsiteX47" fmla="*/ 3243229 w 6096000"/>
              <a:gd name="connsiteY47" fmla="*/ 5739851 h 6858000"/>
              <a:gd name="connsiteX48" fmla="*/ 3235290 w 6096000"/>
              <a:gd name="connsiteY48" fmla="*/ 5720802 h 6858000"/>
              <a:gd name="connsiteX49" fmla="*/ 3230525 w 6096000"/>
              <a:gd name="connsiteY49" fmla="*/ 5709678 h 6858000"/>
              <a:gd name="connsiteX50" fmla="*/ 3224166 w 6096000"/>
              <a:gd name="connsiteY50" fmla="*/ 5701739 h 6858000"/>
              <a:gd name="connsiteX51" fmla="*/ 3219401 w 6096000"/>
              <a:gd name="connsiteY51" fmla="*/ 5695380 h 6858000"/>
              <a:gd name="connsiteX52" fmla="*/ 3211462 w 6096000"/>
              <a:gd name="connsiteY52" fmla="*/ 5690614 h 6858000"/>
              <a:gd name="connsiteX53" fmla="*/ 3205103 w 6096000"/>
              <a:gd name="connsiteY53" fmla="*/ 5689035 h 6858000"/>
              <a:gd name="connsiteX54" fmla="*/ 3197165 w 6096000"/>
              <a:gd name="connsiteY54" fmla="*/ 5690614 h 6858000"/>
              <a:gd name="connsiteX55" fmla="*/ 3190820 w 6096000"/>
              <a:gd name="connsiteY55" fmla="*/ 5693801 h 6858000"/>
              <a:gd name="connsiteX56" fmla="*/ 3184462 w 6096000"/>
              <a:gd name="connsiteY56" fmla="*/ 5698567 h 6858000"/>
              <a:gd name="connsiteX57" fmla="*/ 3176523 w 6096000"/>
              <a:gd name="connsiteY57" fmla="*/ 5706505 h 6858000"/>
              <a:gd name="connsiteX58" fmla="*/ 3171757 w 6096000"/>
              <a:gd name="connsiteY58" fmla="*/ 5716036 h 6858000"/>
              <a:gd name="connsiteX59" fmla="*/ 3166992 w 6096000"/>
              <a:gd name="connsiteY59" fmla="*/ 5727147 h 6858000"/>
              <a:gd name="connsiteX60" fmla="*/ 3162226 w 6096000"/>
              <a:gd name="connsiteY60" fmla="*/ 5738272 h 6858000"/>
              <a:gd name="connsiteX61" fmla="*/ 3154287 w 6096000"/>
              <a:gd name="connsiteY61" fmla="*/ 5760507 h 6858000"/>
              <a:gd name="connsiteX62" fmla="*/ 3146350 w 6096000"/>
              <a:gd name="connsiteY62" fmla="*/ 5781149 h 6858000"/>
              <a:gd name="connsiteX63" fmla="*/ 3133632 w 6096000"/>
              <a:gd name="connsiteY63" fmla="*/ 5803384 h 6858000"/>
              <a:gd name="connsiteX64" fmla="*/ 3120928 w 6096000"/>
              <a:gd name="connsiteY64" fmla="*/ 5824040 h 6858000"/>
              <a:gd name="connsiteX65" fmla="*/ 3106631 w 6096000"/>
              <a:gd name="connsiteY65" fmla="*/ 5846276 h 6858000"/>
              <a:gd name="connsiteX66" fmla="*/ 3092348 w 6096000"/>
              <a:gd name="connsiteY66" fmla="*/ 5865325 h 6858000"/>
              <a:gd name="connsiteX67" fmla="*/ 3070113 w 6096000"/>
              <a:gd name="connsiteY67" fmla="*/ 5890746 h 6858000"/>
              <a:gd name="connsiteX68" fmla="*/ 3046284 w 6096000"/>
              <a:gd name="connsiteY68" fmla="*/ 5914560 h 6858000"/>
              <a:gd name="connsiteX69" fmla="*/ 3020876 w 6096000"/>
              <a:gd name="connsiteY69" fmla="*/ 5935216 h 6858000"/>
              <a:gd name="connsiteX70" fmla="*/ 2995455 w 6096000"/>
              <a:gd name="connsiteY70" fmla="*/ 5954279 h 6858000"/>
              <a:gd name="connsiteX71" fmla="*/ 2968454 w 6096000"/>
              <a:gd name="connsiteY71" fmla="*/ 5970156 h 6858000"/>
              <a:gd name="connsiteX72" fmla="*/ 2941453 w 6096000"/>
              <a:gd name="connsiteY72" fmla="*/ 5986046 h 6858000"/>
              <a:gd name="connsiteX73" fmla="*/ 2912873 w 6096000"/>
              <a:gd name="connsiteY73" fmla="*/ 6000329 h 6858000"/>
              <a:gd name="connsiteX74" fmla="*/ 2884279 w 6096000"/>
              <a:gd name="connsiteY74" fmla="*/ 6014626 h 6858000"/>
              <a:gd name="connsiteX75" fmla="*/ 2825511 w 6096000"/>
              <a:gd name="connsiteY75" fmla="*/ 6040034 h 6858000"/>
              <a:gd name="connsiteX76" fmla="*/ 2766743 w 6096000"/>
              <a:gd name="connsiteY76" fmla="*/ 6063862 h 6858000"/>
              <a:gd name="connsiteX77" fmla="*/ 2706397 w 6096000"/>
              <a:gd name="connsiteY77" fmla="*/ 6087691 h 6858000"/>
              <a:gd name="connsiteX78" fmla="*/ 2676223 w 6096000"/>
              <a:gd name="connsiteY78" fmla="*/ 6100395 h 6858000"/>
              <a:gd name="connsiteX79" fmla="*/ 2647629 w 6096000"/>
              <a:gd name="connsiteY79" fmla="*/ 6114691 h 6858000"/>
              <a:gd name="connsiteX80" fmla="*/ 2611096 w 6096000"/>
              <a:gd name="connsiteY80" fmla="*/ 6135334 h 6858000"/>
              <a:gd name="connsiteX81" fmla="*/ 2574564 w 6096000"/>
              <a:gd name="connsiteY81" fmla="*/ 6159162 h 6858000"/>
              <a:gd name="connsiteX82" fmla="*/ 2539625 w 6096000"/>
              <a:gd name="connsiteY82" fmla="*/ 6184570 h 6858000"/>
              <a:gd name="connsiteX83" fmla="*/ 2507858 w 6096000"/>
              <a:gd name="connsiteY83" fmla="*/ 6213164 h 6858000"/>
              <a:gd name="connsiteX84" fmla="*/ 2476092 w 6096000"/>
              <a:gd name="connsiteY84" fmla="*/ 6243338 h 6858000"/>
              <a:gd name="connsiteX85" fmla="*/ 2447512 w 6096000"/>
              <a:gd name="connsiteY85" fmla="*/ 6275104 h 6858000"/>
              <a:gd name="connsiteX86" fmla="*/ 2420511 w 6096000"/>
              <a:gd name="connsiteY86" fmla="*/ 6308464 h 6858000"/>
              <a:gd name="connsiteX87" fmla="*/ 2396682 w 6096000"/>
              <a:gd name="connsiteY87" fmla="*/ 6341810 h 6858000"/>
              <a:gd name="connsiteX88" fmla="*/ 2377620 w 6096000"/>
              <a:gd name="connsiteY88" fmla="*/ 6371984 h 6858000"/>
              <a:gd name="connsiteX89" fmla="*/ 2361743 w 6096000"/>
              <a:gd name="connsiteY89" fmla="*/ 6402171 h 6858000"/>
              <a:gd name="connsiteX90" fmla="*/ 2347446 w 6096000"/>
              <a:gd name="connsiteY90" fmla="*/ 6433938 h 6858000"/>
              <a:gd name="connsiteX91" fmla="*/ 2334742 w 6096000"/>
              <a:gd name="connsiteY91" fmla="*/ 6467283 h 6858000"/>
              <a:gd name="connsiteX92" fmla="*/ 2325211 w 6096000"/>
              <a:gd name="connsiteY92" fmla="*/ 6500643 h 6858000"/>
              <a:gd name="connsiteX93" fmla="*/ 2317272 w 6096000"/>
              <a:gd name="connsiteY93" fmla="*/ 6533989 h 6858000"/>
              <a:gd name="connsiteX94" fmla="*/ 2314087 w 6096000"/>
              <a:gd name="connsiteY94" fmla="*/ 6568928 h 6858000"/>
              <a:gd name="connsiteX95" fmla="*/ 2310914 w 6096000"/>
              <a:gd name="connsiteY95" fmla="*/ 6603881 h 6858000"/>
              <a:gd name="connsiteX96" fmla="*/ 2312507 w 6096000"/>
              <a:gd name="connsiteY96" fmla="*/ 6634054 h 6858000"/>
              <a:gd name="connsiteX97" fmla="*/ 2315680 w 6096000"/>
              <a:gd name="connsiteY97" fmla="*/ 6664228 h 6858000"/>
              <a:gd name="connsiteX98" fmla="*/ 2320446 w 6096000"/>
              <a:gd name="connsiteY98" fmla="*/ 6692823 h 6858000"/>
              <a:gd name="connsiteX99" fmla="*/ 2328383 w 6096000"/>
              <a:gd name="connsiteY99" fmla="*/ 6722996 h 6858000"/>
              <a:gd name="connsiteX100" fmla="*/ 2337915 w 6096000"/>
              <a:gd name="connsiteY100" fmla="*/ 6751590 h 6858000"/>
              <a:gd name="connsiteX101" fmla="*/ 2350619 w 6096000"/>
              <a:gd name="connsiteY101" fmla="*/ 6778590 h 6858000"/>
              <a:gd name="connsiteX102" fmla="*/ 2363322 w 6096000"/>
              <a:gd name="connsiteY102" fmla="*/ 6805591 h 6858000"/>
              <a:gd name="connsiteX103" fmla="*/ 2379213 w 6096000"/>
              <a:gd name="connsiteY103" fmla="*/ 6830999 h 6858000"/>
              <a:gd name="connsiteX104" fmla="*/ 2396682 w 6096000"/>
              <a:gd name="connsiteY104" fmla="*/ 6858000 h 6858000"/>
              <a:gd name="connsiteX105" fmla="*/ 2052029 w 6096000"/>
              <a:gd name="connsiteY105" fmla="*/ 6858000 h 6858000"/>
              <a:gd name="connsiteX106" fmla="*/ 2066325 w 6096000"/>
              <a:gd name="connsiteY106" fmla="*/ 6764294 h 6858000"/>
              <a:gd name="connsiteX107" fmla="*/ 2082202 w 6096000"/>
              <a:gd name="connsiteY107" fmla="*/ 6670587 h 6858000"/>
              <a:gd name="connsiteX108" fmla="*/ 2098092 w 6096000"/>
              <a:gd name="connsiteY108" fmla="*/ 6594349 h 6858000"/>
              <a:gd name="connsiteX109" fmla="*/ 2117141 w 6096000"/>
              <a:gd name="connsiteY109" fmla="*/ 6518112 h 6858000"/>
              <a:gd name="connsiteX110" fmla="*/ 2137797 w 6096000"/>
              <a:gd name="connsiteY110" fmla="*/ 6441875 h 6858000"/>
              <a:gd name="connsiteX111" fmla="*/ 2161612 w 6096000"/>
              <a:gd name="connsiteY111" fmla="*/ 6367218 h 6858000"/>
              <a:gd name="connsiteX112" fmla="*/ 2187033 w 6096000"/>
              <a:gd name="connsiteY112" fmla="*/ 6290981 h 6858000"/>
              <a:gd name="connsiteX113" fmla="*/ 2215613 w 6096000"/>
              <a:gd name="connsiteY113" fmla="*/ 6217930 h 6858000"/>
              <a:gd name="connsiteX114" fmla="*/ 2247381 w 6096000"/>
              <a:gd name="connsiteY114" fmla="*/ 6144866 h 6858000"/>
              <a:gd name="connsiteX115" fmla="*/ 2282320 w 6096000"/>
              <a:gd name="connsiteY115" fmla="*/ 6073394 h 6858000"/>
              <a:gd name="connsiteX116" fmla="*/ 2320446 w 6096000"/>
              <a:gd name="connsiteY116" fmla="*/ 6005095 h 6858000"/>
              <a:gd name="connsiteX117" fmla="*/ 2339508 w 6096000"/>
              <a:gd name="connsiteY117" fmla="*/ 5970156 h 6858000"/>
              <a:gd name="connsiteX118" fmla="*/ 2361743 w 6096000"/>
              <a:gd name="connsiteY118" fmla="*/ 5936810 h 6858000"/>
              <a:gd name="connsiteX119" fmla="*/ 2382385 w 6096000"/>
              <a:gd name="connsiteY119" fmla="*/ 5905043 h 6858000"/>
              <a:gd name="connsiteX120" fmla="*/ 2404620 w 6096000"/>
              <a:gd name="connsiteY120" fmla="*/ 5873277 h 6858000"/>
              <a:gd name="connsiteX121" fmla="*/ 2428448 w 6096000"/>
              <a:gd name="connsiteY121" fmla="*/ 5841510 h 6858000"/>
              <a:gd name="connsiteX122" fmla="*/ 2453857 w 6096000"/>
              <a:gd name="connsiteY122" fmla="*/ 5809744 h 6858000"/>
              <a:gd name="connsiteX123" fmla="*/ 2477685 w 6096000"/>
              <a:gd name="connsiteY123" fmla="*/ 5781150 h 6858000"/>
              <a:gd name="connsiteX124" fmla="*/ 2504686 w 6096000"/>
              <a:gd name="connsiteY124" fmla="*/ 5750976 h 6858000"/>
              <a:gd name="connsiteX125" fmla="*/ 2531687 w 6096000"/>
              <a:gd name="connsiteY125" fmla="*/ 5722381 h 6858000"/>
              <a:gd name="connsiteX126" fmla="*/ 2558688 w 6096000"/>
              <a:gd name="connsiteY126" fmla="*/ 5695381 h 6858000"/>
              <a:gd name="connsiteX127" fmla="*/ 2588861 w 6096000"/>
              <a:gd name="connsiteY127" fmla="*/ 5668380 h 6858000"/>
              <a:gd name="connsiteX128" fmla="*/ 2617455 w 6096000"/>
              <a:gd name="connsiteY128" fmla="*/ 5641379 h 6858000"/>
              <a:gd name="connsiteX129" fmla="*/ 2649222 w 6096000"/>
              <a:gd name="connsiteY129" fmla="*/ 5617564 h 6858000"/>
              <a:gd name="connsiteX130" fmla="*/ 2680975 w 6096000"/>
              <a:gd name="connsiteY130" fmla="*/ 5593736 h 6858000"/>
              <a:gd name="connsiteX131" fmla="*/ 2719100 w 6096000"/>
              <a:gd name="connsiteY131" fmla="*/ 5563563 h 6858000"/>
              <a:gd name="connsiteX132" fmla="*/ 2739742 w 6096000"/>
              <a:gd name="connsiteY132" fmla="*/ 5546093 h 6858000"/>
              <a:gd name="connsiteX133" fmla="*/ 2757212 w 6096000"/>
              <a:gd name="connsiteY133" fmla="*/ 5528623 h 6858000"/>
              <a:gd name="connsiteX134" fmla="*/ 2774696 w 6096000"/>
              <a:gd name="connsiteY134" fmla="*/ 5509560 h 6858000"/>
              <a:gd name="connsiteX135" fmla="*/ 2788979 w 6096000"/>
              <a:gd name="connsiteY135" fmla="*/ 5488905 h 6858000"/>
              <a:gd name="connsiteX136" fmla="*/ 2800103 w 6096000"/>
              <a:gd name="connsiteY136" fmla="*/ 5466669 h 6858000"/>
              <a:gd name="connsiteX137" fmla="*/ 2804869 w 6096000"/>
              <a:gd name="connsiteY137" fmla="*/ 5455559 h 6858000"/>
              <a:gd name="connsiteX138" fmla="*/ 2809635 w 6096000"/>
              <a:gd name="connsiteY138" fmla="*/ 5442855 h 6858000"/>
              <a:gd name="connsiteX139" fmla="*/ 2812807 w 6096000"/>
              <a:gd name="connsiteY139" fmla="*/ 5428557 h 6858000"/>
              <a:gd name="connsiteX140" fmla="*/ 2812807 w 6096000"/>
              <a:gd name="connsiteY140" fmla="*/ 5415854 h 6858000"/>
              <a:gd name="connsiteX141" fmla="*/ 2812807 w 6096000"/>
              <a:gd name="connsiteY141" fmla="*/ 5403150 h 6858000"/>
              <a:gd name="connsiteX142" fmla="*/ 2809635 w 6096000"/>
              <a:gd name="connsiteY142" fmla="*/ 5393618 h 6858000"/>
              <a:gd name="connsiteX143" fmla="*/ 2804869 w 6096000"/>
              <a:gd name="connsiteY143" fmla="*/ 5385667 h 6858000"/>
              <a:gd name="connsiteX144" fmla="*/ 2798510 w 6096000"/>
              <a:gd name="connsiteY144" fmla="*/ 5379322 h 6858000"/>
              <a:gd name="connsiteX145" fmla="*/ 2792166 w 6096000"/>
              <a:gd name="connsiteY145" fmla="*/ 5374556 h 6858000"/>
              <a:gd name="connsiteX146" fmla="*/ 2782634 w 6096000"/>
              <a:gd name="connsiteY146" fmla="*/ 5371383 h 6858000"/>
              <a:gd name="connsiteX147" fmla="*/ 2773102 w 6096000"/>
              <a:gd name="connsiteY147" fmla="*/ 5368197 h 6858000"/>
              <a:gd name="connsiteX148" fmla="*/ 2761978 w 6096000"/>
              <a:gd name="connsiteY148" fmla="*/ 5366617 h 6858000"/>
              <a:gd name="connsiteX149" fmla="*/ 2749274 w 6096000"/>
              <a:gd name="connsiteY149" fmla="*/ 5366617 h 6858000"/>
              <a:gd name="connsiteX150" fmla="*/ 2736570 w 6096000"/>
              <a:gd name="connsiteY150" fmla="*/ 5368197 h 6858000"/>
              <a:gd name="connsiteX151" fmla="*/ 2707976 w 6096000"/>
              <a:gd name="connsiteY151" fmla="*/ 5372963 h 6858000"/>
              <a:gd name="connsiteX152" fmla="*/ 2677803 w 6096000"/>
              <a:gd name="connsiteY152" fmla="*/ 5380915 h 6858000"/>
              <a:gd name="connsiteX153" fmla="*/ 2646036 w 6096000"/>
              <a:gd name="connsiteY153" fmla="*/ 5390433 h 6858000"/>
              <a:gd name="connsiteX154" fmla="*/ 2614269 w 6096000"/>
              <a:gd name="connsiteY154" fmla="*/ 5401557 h 6858000"/>
              <a:gd name="connsiteX155" fmla="*/ 2582502 w 6096000"/>
              <a:gd name="connsiteY155" fmla="*/ 5414261 h 6858000"/>
              <a:gd name="connsiteX156" fmla="*/ 2553922 w 6096000"/>
              <a:gd name="connsiteY156" fmla="*/ 5426965 h 6858000"/>
              <a:gd name="connsiteX157" fmla="*/ 2503093 w 6096000"/>
              <a:gd name="connsiteY157" fmla="*/ 5450793 h 6858000"/>
              <a:gd name="connsiteX158" fmla="*/ 2471326 w 6096000"/>
              <a:gd name="connsiteY158" fmla="*/ 5466669 h 6858000"/>
              <a:gd name="connsiteX159" fmla="*/ 2430042 w 6096000"/>
              <a:gd name="connsiteY159" fmla="*/ 5490498 h 6858000"/>
              <a:gd name="connsiteX160" fmla="*/ 2388744 w 6096000"/>
              <a:gd name="connsiteY160" fmla="*/ 5514326 h 6858000"/>
              <a:gd name="connsiteX161" fmla="*/ 2349039 w 6096000"/>
              <a:gd name="connsiteY161" fmla="*/ 5541327 h 6858000"/>
              <a:gd name="connsiteX162" fmla="*/ 2310914 w 6096000"/>
              <a:gd name="connsiteY162" fmla="*/ 5568328 h 6858000"/>
              <a:gd name="connsiteX163" fmla="*/ 2272802 w 6096000"/>
              <a:gd name="connsiteY163" fmla="*/ 5598502 h 6858000"/>
              <a:gd name="connsiteX164" fmla="*/ 2237849 w 6096000"/>
              <a:gd name="connsiteY164" fmla="*/ 5630268 h 6858000"/>
              <a:gd name="connsiteX165" fmla="*/ 2202910 w 6096000"/>
              <a:gd name="connsiteY165" fmla="*/ 5663614 h 6858000"/>
              <a:gd name="connsiteX166" fmla="*/ 2169563 w 6096000"/>
              <a:gd name="connsiteY166" fmla="*/ 5698567 h 6858000"/>
              <a:gd name="connsiteX167" fmla="*/ 2183846 w 6096000"/>
              <a:gd name="connsiteY167" fmla="*/ 5574673 h 6858000"/>
              <a:gd name="connsiteX168" fmla="*/ 2201331 w 6096000"/>
              <a:gd name="connsiteY168" fmla="*/ 5450793 h 6858000"/>
              <a:gd name="connsiteX169" fmla="*/ 2215613 w 6096000"/>
              <a:gd name="connsiteY169" fmla="*/ 5328492 h 6858000"/>
              <a:gd name="connsiteX170" fmla="*/ 2223565 w 6096000"/>
              <a:gd name="connsiteY170" fmla="*/ 5266552 h 6858000"/>
              <a:gd name="connsiteX171" fmla="*/ 2228331 w 6096000"/>
              <a:gd name="connsiteY171" fmla="*/ 5204612 h 6858000"/>
              <a:gd name="connsiteX172" fmla="*/ 2233083 w 6096000"/>
              <a:gd name="connsiteY172" fmla="*/ 5129954 h 6858000"/>
              <a:gd name="connsiteX173" fmla="*/ 2234676 w 6096000"/>
              <a:gd name="connsiteY173" fmla="*/ 5053717 h 6858000"/>
              <a:gd name="connsiteX174" fmla="*/ 2236270 w 6096000"/>
              <a:gd name="connsiteY174" fmla="*/ 4977494 h 6858000"/>
              <a:gd name="connsiteX175" fmla="*/ 2237849 w 6096000"/>
              <a:gd name="connsiteY175" fmla="*/ 4901257 h 6858000"/>
              <a:gd name="connsiteX176" fmla="*/ 2237849 w 6096000"/>
              <a:gd name="connsiteY176" fmla="*/ 4864725 h 6858000"/>
              <a:gd name="connsiteX177" fmla="*/ 2237849 w 6096000"/>
              <a:gd name="connsiteY177" fmla="*/ 4832958 h 6858000"/>
              <a:gd name="connsiteX178" fmla="*/ 2236270 w 6096000"/>
              <a:gd name="connsiteY178" fmla="*/ 4771017 h 6858000"/>
              <a:gd name="connsiteX179" fmla="*/ 2236270 w 6096000"/>
              <a:gd name="connsiteY179" fmla="*/ 4761487 h 6858000"/>
              <a:gd name="connsiteX180" fmla="*/ 2234676 w 6096000"/>
              <a:gd name="connsiteY180" fmla="*/ 4751955 h 6858000"/>
              <a:gd name="connsiteX181" fmla="*/ 2231504 w 6096000"/>
              <a:gd name="connsiteY181" fmla="*/ 4742423 h 6858000"/>
              <a:gd name="connsiteX182" fmla="*/ 2226738 w 6096000"/>
              <a:gd name="connsiteY182" fmla="*/ 4734485 h 6858000"/>
              <a:gd name="connsiteX183" fmla="*/ 2221972 w 6096000"/>
              <a:gd name="connsiteY183" fmla="*/ 4726534 h 6858000"/>
              <a:gd name="connsiteX184" fmla="*/ 2215613 w 6096000"/>
              <a:gd name="connsiteY184" fmla="*/ 4718595 h 6858000"/>
              <a:gd name="connsiteX185" fmla="*/ 2209268 w 6096000"/>
              <a:gd name="connsiteY185" fmla="*/ 4712250 h 6858000"/>
              <a:gd name="connsiteX186" fmla="*/ 2201331 w 6096000"/>
              <a:gd name="connsiteY186" fmla="*/ 4705891 h 6858000"/>
              <a:gd name="connsiteX187" fmla="*/ 2185440 w 6096000"/>
              <a:gd name="connsiteY187" fmla="*/ 4696360 h 6858000"/>
              <a:gd name="connsiteX188" fmla="*/ 2166377 w 6096000"/>
              <a:gd name="connsiteY188" fmla="*/ 4690015 h 6858000"/>
              <a:gd name="connsiteX189" fmla="*/ 2156846 w 6096000"/>
              <a:gd name="connsiteY189" fmla="*/ 4688422 h 6858000"/>
              <a:gd name="connsiteX190" fmla="*/ 2137797 w 6096000"/>
              <a:gd name="connsiteY190" fmla="*/ 4688422 h 6858000"/>
              <a:gd name="connsiteX191" fmla="*/ 2128266 w 6096000"/>
              <a:gd name="connsiteY191" fmla="*/ 4690015 h 6858000"/>
              <a:gd name="connsiteX192" fmla="*/ 2120328 w 6096000"/>
              <a:gd name="connsiteY192" fmla="*/ 4691594 h 6858000"/>
              <a:gd name="connsiteX193" fmla="*/ 2112375 w 6096000"/>
              <a:gd name="connsiteY193" fmla="*/ 4694780 h 6858000"/>
              <a:gd name="connsiteX194" fmla="*/ 2104437 w 6096000"/>
              <a:gd name="connsiteY194" fmla="*/ 4697953 h 6858000"/>
              <a:gd name="connsiteX195" fmla="*/ 2096499 w 6096000"/>
              <a:gd name="connsiteY195" fmla="*/ 4702718 h 6858000"/>
              <a:gd name="connsiteX196" fmla="*/ 2090140 w 6096000"/>
              <a:gd name="connsiteY196" fmla="*/ 4709064 h 6858000"/>
              <a:gd name="connsiteX197" fmla="*/ 2085374 w 6096000"/>
              <a:gd name="connsiteY197" fmla="*/ 4715423 h 6858000"/>
              <a:gd name="connsiteX198" fmla="*/ 2080623 w 6096000"/>
              <a:gd name="connsiteY198" fmla="*/ 4723361 h 6858000"/>
              <a:gd name="connsiteX199" fmla="*/ 2077436 w 6096000"/>
              <a:gd name="connsiteY199" fmla="*/ 4731299 h 6858000"/>
              <a:gd name="connsiteX200" fmla="*/ 2067905 w 6096000"/>
              <a:gd name="connsiteY200" fmla="*/ 4769424 h 6858000"/>
              <a:gd name="connsiteX201" fmla="*/ 2061560 w 6096000"/>
              <a:gd name="connsiteY201" fmla="*/ 4809129 h 6858000"/>
              <a:gd name="connsiteX202" fmla="*/ 2048856 w 6096000"/>
              <a:gd name="connsiteY202" fmla="*/ 4888539 h 6858000"/>
              <a:gd name="connsiteX203" fmla="*/ 2036138 w 6096000"/>
              <a:gd name="connsiteY203" fmla="*/ 4967962 h 6858000"/>
              <a:gd name="connsiteX204" fmla="*/ 2023435 w 6096000"/>
              <a:gd name="connsiteY204" fmla="*/ 5047372 h 6858000"/>
              <a:gd name="connsiteX205" fmla="*/ 2001199 w 6096000"/>
              <a:gd name="connsiteY205" fmla="*/ 5214143 h 6858000"/>
              <a:gd name="connsiteX206" fmla="*/ 1977385 w 6096000"/>
              <a:gd name="connsiteY206" fmla="*/ 5379322 h 6858000"/>
              <a:gd name="connsiteX207" fmla="*/ 1955149 w 6096000"/>
              <a:gd name="connsiteY207" fmla="*/ 5546093 h 6858000"/>
              <a:gd name="connsiteX208" fmla="*/ 1929727 w 6096000"/>
              <a:gd name="connsiteY208" fmla="*/ 5711271 h 6858000"/>
              <a:gd name="connsiteX209" fmla="*/ 1907492 w 6096000"/>
              <a:gd name="connsiteY209" fmla="*/ 5854214 h 6858000"/>
              <a:gd name="connsiteX210" fmla="*/ 1886850 w 6096000"/>
              <a:gd name="connsiteY210" fmla="*/ 5997157 h 6858000"/>
              <a:gd name="connsiteX211" fmla="*/ 1866194 w 6096000"/>
              <a:gd name="connsiteY211" fmla="*/ 6140100 h 6858000"/>
              <a:gd name="connsiteX212" fmla="*/ 1845553 w 6096000"/>
              <a:gd name="connsiteY212" fmla="*/ 6283043 h 6858000"/>
              <a:gd name="connsiteX213" fmla="*/ 1828083 w 6096000"/>
              <a:gd name="connsiteY213" fmla="*/ 6427579 h 6858000"/>
              <a:gd name="connsiteX214" fmla="*/ 1810613 w 6096000"/>
              <a:gd name="connsiteY214" fmla="*/ 6570521 h 6858000"/>
              <a:gd name="connsiteX215" fmla="*/ 1793144 w 6096000"/>
              <a:gd name="connsiteY215" fmla="*/ 6713464 h 6858000"/>
              <a:gd name="connsiteX216" fmla="*/ 1777254 w 6096000"/>
              <a:gd name="connsiteY216" fmla="*/ 6858000 h 6858000"/>
              <a:gd name="connsiteX217" fmla="*/ 1203889 w 6096000"/>
              <a:gd name="connsiteY217" fmla="*/ 6858000 h 6858000"/>
              <a:gd name="connsiteX218" fmla="*/ 1194358 w 6096000"/>
              <a:gd name="connsiteY218" fmla="*/ 6811936 h 6858000"/>
              <a:gd name="connsiteX219" fmla="*/ 1181654 w 6096000"/>
              <a:gd name="connsiteY219" fmla="*/ 6765887 h 6858000"/>
              <a:gd name="connsiteX220" fmla="*/ 1167356 w 6096000"/>
              <a:gd name="connsiteY220" fmla="*/ 6718230 h 6858000"/>
              <a:gd name="connsiteX221" fmla="*/ 1151480 w 6096000"/>
              <a:gd name="connsiteY221" fmla="*/ 6672166 h 6858000"/>
              <a:gd name="connsiteX222" fmla="*/ 1134011 w 6096000"/>
              <a:gd name="connsiteY222" fmla="*/ 6627696 h 6858000"/>
              <a:gd name="connsiteX223" fmla="*/ 1114948 w 6096000"/>
              <a:gd name="connsiteY223" fmla="*/ 6583225 h 6858000"/>
              <a:gd name="connsiteX224" fmla="*/ 1095885 w 6096000"/>
              <a:gd name="connsiteY224" fmla="*/ 6541941 h 6858000"/>
              <a:gd name="connsiteX225" fmla="*/ 1076836 w 6096000"/>
              <a:gd name="connsiteY225" fmla="*/ 6502222 h 6858000"/>
              <a:gd name="connsiteX226" fmla="*/ 1041884 w 6096000"/>
              <a:gd name="connsiteY226" fmla="*/ 6432344 h 6858000"/>
              <a:gd name="connsiteX227" fmla="*/ 1011709 w 6096000"/>
              <a:gd name="connsiteY227" fmla="*/ 6376749 h 6858000"/>
              <a:gd name="connsiteX228" fmla="*/ 983130 w 6096000"/>
              <a:gd name="connsiteY228" fmla="*/ 6329106 h 6858000"/>
              <a:gd name="connsiteX229" fmla="*/ 1040304 w 6096000"/>
              <a:gd name="connsiteY229" fmla="*/ 6300512 h 6858000"/>
              <a:gd name="connsiteX230" fmla="*/ 1089540 w 6096000"/>
              <a:gd name="connsiteY230" fmla="*/ 6275104 h 6858000"/>
              <a:gd name="connsiteX231" fmla="*/ 1132417 w 6096000"/>
              <a:gd name="connsiteY231" fmla="*/ 6251276 h 6858000"/>
              <a:gd name="connsiteX232" fmla="*/ 1195950 w 6096000"/>
              <a:gd name="connsiteY232" fmla="*/ 6211571 h 6858000"/>
              <a:gd name="connsiteX233" fmla="*/ 1256312 w 6096000"/>
              <a:gd name="connsiteY233" fmla="*/ 6168694 h 6858000"/>
              <a:gd name="connsiteX234" fmla="*/ 1313486 w 6096000"/>
              <a:gd name="connsiteY234" fmla="*/ 6124223 h 6858000"/>
              <a:gd name="connsiteX235" fmla="*/ 1370661 w 6096000"/>
              <a:gd name="connsiteY235" fmla="*/ 6074987 h 6858000"/>
              <a:gd name="connsiteX236" fmla="*/ 1397661 w 6096000"/>
              <a:gd name="connsiteY236" fmla="*/ 6049565 h 6858000"/>
              <a:gd name="connsiteX237" fmla="*/ 1423069 w 6096000"/>
              <a:gd name="connsiteY237" fmla="*/ 6024158 h 6858000"/>
              <a:gd name="connsiteX238" fmla="*/ 1448490 w 6096000"/>
              <a:gd name="connsiteY238" fmla="*/ 5997157 h 6858000"/>
              <a:gd name="connsiteX239" fmla="*/ 1473899 w 6096000"/>
              <a:gd name="connsiteY239" fmla="*/ 5970156 h 6858000"/>
              <a:gd name="connsiteX240" fmla="*/ 1497727 w 6096000"/>
              <a:gd name="connsiteY240" fmla="*/ 5943154 h 6858000"/>
              <a:gd name="connsiteX241" fmla="*/ 1521542 w 6096000"/>
              <a:gd name="connsiteY241" fmla="*/ 5914561 h 6858000"/>
              <a:gd name="connsiteX242" fmla="*/ 1543777 w 6096000"/>
              <a:gd name="connsiteY242" fmla="*/ 5884387 h 6858000"/>
              <a:gd name="connsiteX243" fmla="*/ 1566011 w 6096000"/>
              <a:gd name="connsiteY243" fmla="*/ 5855807 h 6858000"/>
              <a:gd name="connsiteX244" fmla="*/ 1588247 w 6096000"/>
              <a:gd name="connsiteY244" fmla="*/ 5824040 h 6858000"/>
              <a:gd name="connsiteX245" fmla="*/ 1608903 w 6096000"/>
              <a:gd name="connsiteY245" fmla="*/ 5792273 h 6858000"/>
              <a:gd name="connsiteX246" fmla="*/ 1627965 w 6096000"/>
              <a:gd name="connsiteY246" fmla="*/ 5760507 h 6858000"/>
              <a:gd name="connsiteX247" fmla="*/ 1647015 w 6096000"/>
              <a:gd name="connsiteY247" fmla="*/ 5727147 h 6858000"/>
              <a:gd name="connsiteX248" fmla="*/ 1664485 w 6096000"/>
              <a:gd name="connsiteY248" fmla="*/ 5693801 h 6858000"/>
              <a:gd name="connsiteX249" fmla="*/ 1681968 w 6096000"/>
              <a:gd name="connsiteY249" fmla="*/ 5658862 h 6858000"/>
              <a:gd name="connsiteX250" fmla="*/ 1697844 w 6096000"/>
              <a:gd name="connsiteY250" fmla="*/ 5625502 h 6858000"/>
              <a:gd name="connsiteX251" fmla="*/ 1712141 w 6096000"/>
              <a:gd name="connsiteY251" fmla="*/ 5590563 h 6858000"/>
              <a:gd name="connsiteX252" fmla="*/ 1726438 w 6096000"/>
              <a:gd name="connsiteY252" fmla="*/ 5554031 h 6858000"/>
              <a:gd name="connsiteX253" fmla="*/ 1739142 w 6096000"/>
              <a:gd name="connsiteY253" fmla="*/ 5519092 h 6858000"/>
              <a:gd name="connsiteX254" fmla="*/ 1750252 w 6096000"/>
              <a:gd name="connsiteY254" fmla="*/ 5482559 h 6858000"/>
              <a:gd name="connsiteX255" fmla="*/ 1761377 w 6096000"/>
              <a:gd name="connsiteY255" fmla="*/ 5446027 h 6858000"/>
              <a:gd name="connsiteX256" fmla="*/ 1770908 w 6096000"/>
              <a:gd name="connsiteY256" fmla="*/ 5409495 h 6858000"/>
              <a:gd name="connsiteX257" fmla="*/ 1780440 w 6096000"/>
              <a:gd name="connsiteY257" fmla="*/ 5372962 h 6858000"/>
              <a:gd name="connsiteX258" fmla="*/ 1786785 w 6096000"/>
              <a:gd name="connsiteY258" fmla="*/ 5334851 h 6858000"/>
              <a:gd name="connsiteX259" fmla="*/ 1793144 w 6096000"/>
              <a:gd name="connsiteY259" fmla="*/ 5298318 h 6858000"/>
              <a:gd name="connsiteX260" fmla="*/ 1799489 w 6096000"/>
              <a:gd name="connsiteY260" fmla="*/ 5247489 h 6858000"/>
              <a:gd name="connsiteX261" fmla="*/ 1805847 w 6096000"/>
              <a:gd name="connsiteY261" fmla="*/ 5196674 h 6858000"/>
              <a:gd name="connsiteX262" fmla="*/ 1809021 w 6096000"/>
              <a:gd name="connsiteY262" fmla="*/ 5145844 h 6858000"/>
              <a:gd name="connsiteX263" fmla="*/ 1810613 w 6096000"/>
              <a:gd name="connsiteY263" fmla="*/ 5095015 h 6858000"/>
              <a:gd name="connsiteX264" fmla="*/ 1810613 w 6096000"/>
              <a:gd name="connsiteY264" fmla="*/ 5044199 h 6858000"/>
              <a:gd name="connsiteX265" fmla="*/ 1810613 w 6096000"/>
              <a:gd name="connsiteY265" fmla="*/ 4993370 h 6858000"/>
              <a:gd name="connsiteX266" fmla="*/ 1807440 w 6096000"/>
              <a:gd name="connsiteY266" fmla="*/ 4942541 h 6858000"/>
              <a:gd name="connsiteX267" fmla="*/ 1802676 w 6096000"/>
              <a:gd name="connsiteY267" fmla="*/ 4891725 h 6858000"/>
              <a:gd name="connsiteX268" fmla="*/ 1796316 w 6096000"/>
              <a:gd name="connsiteY268" fmla="*/ 4839303 h 6858000"/>
              <a:gd name="connsiteX269" fmla="*/ 1789957 w 6096000"/>
              <a:gd name="connsiteY269" fmla="*/ 4788487 h 6858000"/>
              <a:gd name="connsiteX270" fmla="*/ 1780440 w 6096000"/>
              <a:gd name="connsiteY270" fmla="*/ 4737657 h 6858000"/>
              <a:gd name="connsiteX271" fmla="*/ 1770908 w 6096000"/>
              <a:gd name="connsiteY271" fmla="*/ 4686828 h 6858000"/>
              <a:gd name="connsiteX272" fmla="*/ 1766143 w 6096000"/>
              <a:gd name="connsiteY272" fmla="*/ 4670952 h 6858000"/>
              <a:gd name="connsiteX273" fmla="*/ 1758191 w 6096000"/>
              <a:gd name="connsiteY273" fmla="*/ 4647123 h 6858000"/>
              <a:gd name="connsiteX274" fmla="*/ 1735956 w 6096000"/>
              <a:gd name="connsiteY274" fmla="*/ 4589949 h 6858000"/>
              <a:gd name="connsiteX275" fmla="*/ 1705782 w 6096000"/>
              <a:gd name="connsiteY275" fmla="*/ 4515305 h 6858000"/>
              <a:gd name="connsiteX276" fmla="*/ 1599371 w 6096000"/>
              <a:gd name="connsiteY276" fmla="*/ 4639185 h 6858000"/>
              <a:gd name="connsiteX277" fmla="*/ 1518369 w 6096000"/>
              <a:gd name="connsiteY277" fmla="*/ 4732892 h 6858000"/>
              <a:gd name="connsiteX278" fmla="*/ 1461194 w 6096000"/>
              <a:gd name="connsiteY278" fmla="*/ 4796425 h 6858000"/>
              <a:gd name="connsiteX279" fmla="*/ 1431021 w 6096000"/>
              <a:gd name="connsiteY279" fmla="*/ 4829771 h 6858000"/>
              <a:gd name="connsiteX280" fmla="*/ 1400834 w 6096000"/>
              <a:gd name="connsiteY280" fmla="*/ 4864724 h 6858000"/>
              <a:gd name="connsiteX281" fmla="*/ 1370661 w 6096000"/>
              <a:gd name="connsiteY281" fmla="*/ 4901257 h 6858000"/>
              <a:gd name="connsiteX282" fmla="*/ 1342066 w 6096000"/>
              <a:gd name="connsiteY282" fmla="*/ 4937775 h 6858000"/>
              <a:gd name="connsiteX283" fmla="*/ 1315065 w 6096000"/>
              <a:gd name="connsiteY283" fmla="*/ 4974307 h 6858000"/>
              <a:gd name="connsiteX284" fmla="*/ 1288064 w 6096000"/>
              <a:gd name="connsiteY284" fmla="*/ 5012433 h 6858000"/>
              <a:gd name="connsiteX285" fmla="*/ 1262657 w 6096000"/>
              <a:gd name="connsiteY285" fmla="*/ 5052138 h 6858000"/>
              <a:gd name="connsiteX286" fmla="*/ 1237249 w 6096000"/>
              <a:gd name="connsiteY286" fmla="*/ 5090249 h 6858000"/>
              <a:gd name="connsiteX287" fmla="*/ 1202309 w 6096000"/>
              <a:gd name="connsiteY287" fmla="*/ 5150610 h 6858000"/>
              <a:gd name="connsiteX288" fmla="*/ 1168950 w 6096000"/>
              <a:gd name="connsiteY288" fmla="*/ 5210957 h 6858000"/>
              <a:gd name="connsiteX289" fmla="*/ 1148308 w 6096000"/>
              <a:gd name="connsiteY289" fmla="*/ 5150610 h 6858000"/>
              <a:gd name="connsiteX290" fmla="*/ 1126072 w 6096000"/>
              <a:gd name="connsiteY290" fmla="*/ 5091843 h 6858000"/>
              <a:gd name="connsiteX291" fmla="*/ 1102244 w 6096000"/>
              <a:gd name="connsiteY291" fmla="*/ 5033074 h 6858000"/>
              <a:gd name="connsiteX292" fmla="*/ 1076836 w 6096000"/>
              <a:gd name="connsiteY292" fmla="*/ 4974307 h 6858000"/>
              <a:gd name="connsiteX293" fmla="*/ 1049835 w 6096000"/>
              <a:gd name="connsiteY293" fmla="*/ 4915540 h 6858000"/>
              <a:gd name="connsiteX294" fmla="*/ 1022834 w 6096000"/>
              <a:gd name="connsiteY294" fmla="*/ 4858365 h 6858000"/>
              <a:gd name="connsiteX295" fmla="*/ 992647 w 6096000"/>
              <a:gd name="connsiteY295" fmla="*/ 4801191 h 6858000"/>
              <a:gd name="connsiteX296" fmla="*/ 962474 w 6096000"/>
              <a:gd name="connsiteY296" fmla="*/ 4745596 h 6858000"/>
              <a:gd name="connsiteX297" fmla="*/ 927535 w 6096000"/>
              <a:gd name="connsiteY297" fmla="*/ 4685249 h 6858000"/>
              <a:gd name="connsiteX298" fmla="*/ 891003 w 6096000"/>
              <a:gd name="connsiteY298" fmla="*/ 4624889 h 6858000"/>
              <a:gd name="connsiteX299" fmla="*/ 854470 w 6096000"/>
              <a:gd name="connsiteY299" fmla="*/ 4566120 h 6858000"/>
              <a:gd name="connsiteX300" fmla="*/ 814765 w 6096000"/>
              <a:gd name="connsiteY300" fmla="*/ 4508947 h 6858000"/>
              <a:gd name="connsiteX301" fmla="*/ 775060 w 6096000"/>
              <a:gd name="connsiteY301" fmla="*/ 4451772 h 6858000"/>
              <a:gd name="connsiteX302" fmla="*/ 732183 w 6096000"/>
              <a:gd name="connsiteY302" fmla="*/ 4396177 h 6858000"/>
              <a:gd name="connsiteX303" fmla="*/ 689292 w 6096000"/>
              <a:gd name="connsiteY303" fmla="*/ 4342175 h 6858000"/>
              <a:gd name="connsiteX304" fmla="*/ 644821 w 6096000"/>
              <a:gd name="connsiteY304" fmla="*/ 4288173 h 6858000"/>
              <a:gd name="connsiteX305" fmla="*/ 613054 w 6096000"/>
              <a:gd name="connsiteY305" fmla="*/ 4250062 h 6858000"/>
              <a:gd name="connsiteX306" fmla="*/ 581288 w 6096000"/>
              <a:gd name="connsiteY306" fmla="*/ 4208764 h 6858000"/>
              <a:gd name="connsiteX307" fmla="*/ 517755 w 6096000"/>
              <a:gd name="connsiteY307" fmla="*/ 4129354 h 6858000"/>
              <a:gd name="connsiteX308" fmla="*/ 486002 w 6096000"/>
              <a:gd name="connsiteY308" fmla="*/ 4089649 h 6858000"/>
              <a:gd name="connsiteX309" fmla="*/ 452643 w 6096000"/>
              <a:gd name="connsiteY309" fmla="*/ 4051523 h 6858000"/>
              <a:gd name="connsiteX310" fmla="*/ 417703 w 6096000"/>
              <a:gd name="connsiteY310" fmla="*/ 4014991 h 6858000"/>
              <a:gd name="connsiteX311" fmla="*/ 381171 w 6096000"/>
              <a:gd name="connsiteY311" fmla="*/ 3980052 h 6858000"/>
              <a:gd name="connsiteX312" fmla="*/ 320810 w 6096000"/>
              <a:gd name="connsiteY312" fmla="*/ 4237358 h 6858000"/>
              <a:gd name="connsiteX313" fmla="*/ 269995 w 6096000"/>
              <a:gd name="connsiteY313" fmla="*/ 4454944 h 6858000"/>
              <a:gd name="connsiteX314" fmla="*/ 228697 w 6096000"/>
              <a:gd name="connsiteY314" fmla="*/ 4639185 h 6858000"/>
              <a:gd name="connsiteX315" fmla="*/ 214399 w 6096000"/>
              <a:gd name="connsiteY315" fmla="*/ 4710657 h 6858000"/>
              <a:gd name="connsiteX316" fmla="*/ 201696 w 6096000"/>
              <a:gd name="connsiteY316" fmla="*/ 4782128 h 6858000"/>
              <a:gd name="connsiteX317" fmla="*/ 190571 w 6096000"/>
              <a:gd name="connsiteY317" fmla="*/ 4853599 h 6858000"/>
              <a:gd name="connsiteX318" fmla="*/ 182633 w 6096000"/>
              <a:gd name="connsiteY318" fmla="*/ 4925071 h 6858000"/>
              <a:gd name="connsiteX319" fmla="*/ 177867 w 6096000"/>
              <a:gd name="connsiteY319" fmla="*/ 4996542 h 6858000"/>
              <a:gd name="connsiteX320" fmla="*/ 176288 w 6096000"/>
              <a:gd name="connsiteY320" fmla="*/ 5069607 h 6858000"/>
              <a:gd name="connsiteX321" fmla="*/ 177867 w 6096000"/>
              <a:gd name="connsiteY321" fmla="*/ 5141078 h 6858000"/>
              <a:gd name="connsiteX322" fmla="*/ 181053 w 6096000"/>
              <a:gd name="connsiteY322" fmla="*/ 5177610 h 6858000"/>
              <a:gd name="connsiteX323" fmla="*/ 184226 w 6096000"/>
              <a:gd name="connsiteY323" fmla="*/ 5214143 h 6858000"/>
              <a:gd name="connsiteX324" fmla="*/ 187399 w 6096000"/>
              <a:gd name="connsiteY324" fmla="*/ 5247489 h 6858000"/>
              <a:gd name="connsiteX325" fmla="*/ 193758 w 6096000"/>
              <a:gd name="connsiteY325" fmla="*/ 5282429 h 6858000"/>
              <a:gd name="connsiteX326" fmla="*/ 198523 w 6096000"/>
              <a:gd name="connsiteY326" fmla="*/ 5315788 h 6858000"/>
              <a:gd name="connsiteX327" fmla="*/ 206461 w 6096000"/>
              <a:gd name="connsiteY327" fmla="*/ 5349148 h 6858000"/>
              <a:gd name="connsiteX328" fmla="*/ 214399 w 6096000"/>
              <a:gd name="connsiteY328" fmla="*/ 5382494 h 6858000"/>
              <a:gd name="connsiteX329" fmla="*/ 222338 w 6096000"/>
              <a:gd name="connsiteY329" fmla="*/ 5415854 h 6858000"/>
              <a:gd name="connsiteX330" fmla="*/ 233463 w 6096000"/>
              <a:gd name="connsiteY330" fmla="*/ 5449200 h 6858000"/>
              <a:gd name="connsiteX331" fmla="*/ 242993 w 6096000"/>
              <a:gd name="connsiteY331" fmla="*/ 5480966 h 6858000"/>
              <a:gd name="connsiteX332" fmla="*/ 241400 w 6096000"/>
              <a:gd name="connsiteY332" fmla="*/ 5477794 h 6858000"/>
              <a:gd name="connsiteX333" fmla="*/ 238228 w 6096000"/>
              <a:gd name="connsiteY333" fmla="*/ 5476200 h 6858000"/>
              <a:gd name="connsiteX334" fmla="*/ 228697 w 6096000"/>
              <a:gd name="connsiteY334" fmla="*/ 5469855 h 6858000"/>
              <a:gd name="connsiteX335" fmla="*/ 198523 w 6096000"/>
              <a:gd name="connsiteY335" fmla="*/ 5457151 h 6858000"/>
              <a:gd name="connsiteX336" fmla="*/ 146100 w 6096000"/>
              <a:gd name="connsiteY336" fmla="*/ 5438089 h 6858000"/>
              <a:gd name="connsiteX337" fmla="*/ 38097 w 6096000"/>
              <a:gd name="connsiteY337" fmla="*/ 5392025 h 6858000"/>
              <a:gd name="connsiteX338" fmla="*/ 0 w 6096000"/>
              <a:gd name="connsiteY338" fmla="*/ 537456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</a:cxnLst>
            <a:rect l="l" t="t" r="r" b="b"/>
            <a:pathLst>
              <a:path w="6096000" h="6858000">
                <a:moveTo>
                  <a:pt x="0" y="6189347"/>
                </a:moveTo>
                <a:lnTo>
                  <a:pt x="31752" y="6213164"/>
                </a:lnTo>
                <a:lnTo>
                  <a:pt x="63518" y="6236992"/>
                </a:lnTo>
                <a:lnTo>
                  <a:pt x="96865" y="6259227"/>
                </a:lnTo>
                <a:lnTo>
                  <a:pt x="130224" y="6279870"/>
                </a:lnTo>
                <a:lnTo>
                  <a:pt x="163570" y="6298932"/>
                </a:lnTo>
                <a:lnTo>
                  <a:pt x="198523" y="6316402"/>
                </a:lnTo>
                <a:lnTo>
                  <a:pt x="235055" y="6332279"/>
                </a:lnTo>
                <a:lnTo>
                  <a:pt x="269995" y="6346575"/>
                </a:lnTo>
                <a:lnTo>
                  <a:pt x="308106" y="6360873"/>
                </a:lnTo>
                <a:lnTo>
                  <a:pt x="346232" y="6371984"/>
                </a:lnTo>
                <a:lnTo>
                  <a:pt x="382763" y="6381514"/>
                </a:lnTo>
                <a:lnTo>
                  <a:pt x="417703" y="6389467"/>
                </a:lnTo>
                <a:lnTo>
                  <a:pt x="451049" y="6395812"/>
                </a:lnTo>
                <a:lnTo>
                  <a:pt x="482816" y="6402171"/>
                </a:lnTo>
                <a:lnTo>
                  <a:pt x="539990" y="6410108"/>
                </a:lnTo>
                <a:lnTo>
                  <a:pt x="587647" y="6413281"/>
                </a:lnTo>
                <a:lnTo>
                  <a:pt x="624179" y="6414874"/>
                </a:lnTo>
                <a:lnTo>
                  <a:pt x="655946" y="6414874"/>
                </a:lnTo>
                <a:lnTo>
                  <a:pt x="684526" y="6858000"/>
                </a:lnTo>
                <a:lnTo>
                  <a:pt x="0" y="6858000"/>
                </a:lnTo>
                <a:close/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3217821" y="6858000"/>
                </a:lnTo>
                <a:lnTo>
                  <a:pt x="3233697" y="6823061"/>
                </a:lnTo>
                <a:lnTo>
                  <a:pt x="3247995" y="6784935"/>
                </a:lnTo>
                <a:lnTo>
                  <a:pt x="3260699" y="6748403"/>
                </a:lnTo>
                <a:lnTo>
                  <a:pt x="3271823" y="6708698"/>
                </a:lnTo>
                <a:lnTo>
                  <a:pt x="3281340" y="6670587"/>
                </a:lnTo>
                <a:lnTo>
                  <a:pt x="3289293" y="6630882"/>
                </a:lnTo>
                <a:lnTo>
                  <a:pt x="3295638" y="6589584"/>
                </a:lnTo>
                <a:lnTo>
                  <a:pt x="3301996" y="6549879"/>
                </a:lnTo>
                <a:lnTo>
                  <a:pt x="3305169" y="6508582"/>
                </a:lnTo>
                <a:lnTo>
                  <a:pt x="3309934" y="6468877"/>
                </a:lnTo>
                <a:lnTo>
                  <a:pt x="3313107" y="6387874"/>
                </a:lnTo>
                <a:lnTo>
                  <a:pt x="3314700" y="6306871"/>
                </a:lnTo>
                <a:lnTo>
                  <a:pt x="3313107" y="6230633"/>
                </a:lnTo>
                <a:lnTo>
                  <a:pt x="3313107" y="6198867"/>
                </a:lnTo>
                <a:lnTo>
                  <a:pt x="3309934" y="6141693"/>
                </a:lnTo>
                <a:lnTo>
                  <a:pt x="3305169" y="6082925"/>
                </a:lnTo>
                <a:lnTo>
                  <a:pt x="3300404" y="6025751"/>
                </a:lnTo>
                <a:lnTo>
                  <a:pt x="3292465" y="5966983"/>
                </a:lnTo>
                <a:lnTo>
                  <a:pt x="3284527" y="5909809"/>
                </a:lnTo>
                <a:lnTo>
                  <a:pt x="3273402" y="5854214"/>
                </a:lnTo>
                <a:lnTo>
                  <a:pt x="3259106" y="5797039"/>
                </a:lnTo>
                <a:lnTo>
                  <a:pt x="3243229" y="5741444"/>
                </a:lnTo>
                <a:lnTo>
                  <a:pt x="3243229" y="5739851"/>
                </a:lnTo>
                <a:lnTo>
                  <a:pt x="3235290" y="5720802"/>
                </a:lnTo>
                <a:lnTo>
                  <a:pt x="3230525" y="5709678"/>
                </a:lnTo>
                <a:lnTo>
                  <a:pt x="3224166" y="5701739"/>
                </a:lnTo>
                <a:lnTo>
                  <a:pt x="3219401" y="5695380"/>
                </a:lnTo>
                <a:lnTo>
                  <a:pt x="3211462" y="5690614"/>
                </a:lnTo>
                <a:lnTo>
                  <a:pt x="3205103" y="5689035"/>
                </a:lnTo>
                <a:lnTo>
                  <a:pt x="3197165" y="5690614"/>
                </a:lnTo>
                <a:lnTo>
                  <a:pt x="3190820" y="5693801"/>
                </a:lnTo>
                <a:lnTo>
                  <a:pt x="3184462" y="5698567"/>
                </a:lnTo>
                <a:lnTo>
                  <a:pt x="3176523" y="5706505"/>
                </a:lnTo>
                <a:lnTo>
                  <a:pt x="3171757" y="5716036"/>
                </a:lnTo>
                <a:lnTo>
                  <a:pt x="3166992" y="5727147"/>
                </a:lnTo>
                <a:lnTo>
                  <a:pt x="3162226" y="5738272"/>
                </a:lnTo>
                <a:lnTo>
                  <a:pt x="3154287" y="5760507"/>
                </a:lnTo>
                <a:lnTo>
                  <a:pt x="3146350" y="5781149"/>
                </a:lnTo>
                <a:lnTo>
                  <a:pt x="3133632" y="5803384"/>
                </a:lnTo>
                <a:lnTo>
                  <a:pt x="3120928" y="5824040"/>
                </a:lnTo>
                <a:lnTo>
                  <a:pt x="3106631" y="5846276"/>
                </a:lnTo>
                <a:lnTo>
                  <a:pt x="3092348" y="5865325"/>
                </a:lnTo>
                <a:lnTo>
                  <a:pt x="3070113" y="5890746"/>
                </a:lnTo>
                <a:lnTo>
                  <a:pt x="3046284" y="5914560"/>
                </a:lnTo>
                <a:lnTo>
                  <a:pt x="3020876" y="5935216"/>
                </a:lnTo>
                <a:lnTo>
                  <a:pt x="2995455" y="5954279"/>
                </a:lnTo>
                <a:lnTo>
                  <a:pt x="2968454" y="5970156"/>
                </a:lnTo>
                <a:lnTo>
                  <a:pt x="2941453" y="5986046"/>
                </a:lnTo>
                <a:lnTo>
                  <a:pt x="2912873" y="6000329"/>
                </a:lnTo>
                <a:lnTo>
                  <a:pt x="2884279" y="6014626"/>
                </a:lnTo>
                <a:lnTo>
                  <a:pt x="2825511" y="6040034"/>
                </a:lnTo>
                <a:lnTo>
                  <a:pt x="2766743" y="6063862"/>
                </a:lnTo>
                <a:lnTo>
                  <a:pt x="2706397" y="6087691"/>
                </a:lnTo>
                <a:lnTo>
                  <a:pt x="2676223" y="6100395"/>
                </a:lnTo>
                <a:lnTo>
                  <a:pt x="2647629" y="6114691"/>
                </a:lnTo>
                <a:lnTo>
                  <a:pt x="2611096" y="6135334"/>
                </a:lnTo>
                <a:lnTo>
                  <a:pt x="2574564" y="6159162"/>
                </a:lnTo>
                <a:lnTo>
                  <a:pt x="2539625" y="6184570"/>
                </a:lnTo>
                <a:lnTo>
                  <a:pt x="2507858" y="6213164"/>
                </a:lnTo>
                <a:lnTo>
                  <a:pt x="2476092" y="6243338"/>
                </a:lnTo>
                <a:lnTo>
                  <a:pt x="2447512" y="6275104"/>
                </a:lnTo>
                <a:lnTo>
                  <a:pt x="2420511" y="6308464"/>
                </a:lnTo>
                <a:lnTo>
                  <a:pt x="2396682" y="6341810"/>
                </a:lnTo>
                <a:lnTo>
                  <a:pt x="2377620" y="6371984"/>
                </a:lnTo>
                <a:lnTo>
                  <a:pt x="2361743" y="6402171"/>
                </a:lnTo>
                <a:lnTo>
                  <a:pt x="2347446" y="6433938"/>
                </a:lnTo>
                <a:lnTo>
                  <a:pt x="2334742" y="6467283"/>
                </a:lnTo>
                <a:lnTo>
                  <a:pt x="2325211" y="6500643"/>
                </a:lnTo>
                <a:lnTo>
                  <a:pt x="2317272" y="6533989"/>
                </a:lnTo>
                <a:lnTo>
                  <a:pt x="2314087" y="6568928"/>
                </a:lnTo>
                <a:lnTo>
                  <a:pt x="2310914" y="6603881"/>
                </a:lnTo>
                <a:lnTo>
                  <a:pt x="2312507" y="6634054"/>
                </a:lnTo>
                <a:lnTo>
                  <a:pt x="2315680" y="6664228"/>
                </a:lnTo>
                <a:lnTo>
                  <a:pt x="2320446" y="6692823"/>
                </a:lnTo>
                <a:lnTo>
                  <a:pt x="2328383" y="6722996"/>
                </a:lnTo>
                <a:lnTo>
                  <a:pt x="2337915" y="6751590"/>
                </a:lnTo>
                <a:lnTo>
                  <a:pt x="2350619" y="6778590"/>
                </a:lnTo>
                <a:lnTo>
                  <a:pt x="2363322" y="6805591"/>
                </a:lnTo>
                <a:lnTo>
                  <a:pt x="2379213" y="6830999"/>
                </a:lnTo>
                <a:lnTo>
                  <a:pt x="2396682" y="6858000"/>
                </a:lnTo>
                <a:lnTo>
                  <a:pt x="2052029" y="6858000"/>
                </a:lnTo>
                <a:lnTo>
                  <a:pt x="2066325" y="6764294"/>
                </a:lnTo>
                <a:lnTo>
                  <a:pt x="2082202" y="6670587"/>
                </a:lnTo>
                <a:lnTo>
                  <a:pt x="2098092" y="6594349"/>
                </a:lnTo>
                <a:lnTo>
                  <a:pt x="2117141" y="6518112"/>
                </a:lnTo>
                <a:lnTo>
                  <a:pt x="2137797" y="6441875"/>
                </a:lnTo>
                <a:lnTo>
                  <a:pt x="2161612" y="6367218"/>
                </a:lnTo>
                <a:lnTo>
                  <a:pt x="2187033" y="6290981"/>
                </a:lnTo>
                <a:lnTo>
                  <a:pt x="2215613" y="6217930"/>
                </a:lnTo>
                <a:lnTo>
                  <a:pt x="2247381" y="6144866"/>
                </a:lnTo>
                <a:lnTo>
                  <a:pt x="2282320" y="6073394"/>
                </a:lnTo>
                <a:lnTo>
                  <a:pt x="2320446" y="6005095"/>
                </a:lnTo>
                <a:lnTo>
                  <a:pt x="2339508" y="5970156"/>
                </a:lnTo>
                <a:lnTo>
                  <a:pt x="2361743" y="5936810"/>
                </a:lnTo>
                <a:lnTo>
                  <a:pt x="2382385" y="5905043"/>
                </a:lnTo>
                <a:lnTo>
                  <a:pt x="2404620" y="5873277"/>
                </a:lnTo>
                <a:lnTo>
                  <a:pt x="2428448" y="5841510"/>
                </a:lnTo>
                <a:lnTo>
                  <a:pt x="2453857" y="5809744"/>
                </a:lnTo>
                <a:lnTo>
                  <a:pt x="2477685" y="5781150"/>
                </a:lnTo>
                <a:lnTo>
                  <a:pt x="2504686" y="5750976"/>
                </a:lnTo>
                <a:lnTo>
                  <a:pt x="2531687" y="5722381"/>
                </a:lnTo>
                <a:lnTo>
                  <a:pt x="2558688" y="5695381"/>
                </a:lnTo>
                <a:lnTo>
                  <a:pt x="2588861" y="5668380"/>
                </a:lnTo>
                <a:lnTo>
                  <a:pt x="2617455" y="5641379"/>
                </a:lnTo>
                <a:lnTo>
                  <a:pt x="2649222" y="5617564"/>
                </a:lnTo>
                <a:lnTo>
                  <a:pt x="2680975" y="5593736"/>
                </a:lnTo>
                <a:lnTo>
                  <a:pt x="2719100" y="5563563"/>
                </a:lnTo>
                <a:lnTo>
                  <a:pt x="2739742" y="5546093"/>
                </a:lnTo>
                <a:lnTo>
                  <a:pt x="2757212" y="5528623"/>
                </a:lnTo>
                <a:lnTo>
                  <a:pt x="2774696" y="5509560"/>
                </a:lnTo>
                <a:lnTo>
                  <a:pt x="2788979" y="5488905"/>
                </a:lnTo>
                <a:lnTo>
                  <a:pt x="2800103" y="5466669"/>
                </a:lnTo>
                <a:lnTo>
                  <a:pt x="2804869" y="5455559"/>
                </a:lnTo>
                <a:lnTo>
                  <a:pt x="2809635" y="5442855"/>
                </a:lnTo>
                <a:lnTo>
                  <a:pt x="2812807" y="5428557"/>
                </a:lnTo>
                <a:lnTo>
                  <a:pt x="2812807" y="5415854"/>
                </a:lnTo>
                <a:lnTo>
                  <a:pt x="2812807" y="5403150"/>
                </a:lnTo>
                <a:lnTo>
                  <a:pt x="2809635" y="5393618"/>
                </a:lnTo>
                <a:lnTo>
                  <a:pt x="2804869" y="5385667"/>
                </a:lnTo>
                <a:lnTo>
                  <a:pt x="2798510" y="5379322"/>
                </a:lnTo>
                <a:lnTo>
                  <a:pt x="2792166" y="5374556"/>
                </a:lnTo>
                <a:lnTo>
                  <a:pt x="2782634" y="5371383"/>
                </a:lnTo>
                <a:lnTo>
                  <a:pt x="2773102" y="5368197"/>
                </a:lnTo>
                <a:lnTo>
                  <a:pt x="2761978" y="5366617"/>
                </a:lnTo>
                <a:lnTo>
                  <a:pt x="2749274" y="5366617"/>
                </a:lnTo>
                <a:lnTo>
                  <a:pt x="2736570" y="5368197"/>
                </a:lnTo>
                <a:lnTo>
                  <a:pt x="2707976" y="5372963"/>
                </a:lnTo>
                <a:lnTo>
                  <a:pt x="2677803" y="5380915"/>
                </a:lnTo>
                <a:lnTo>
                  <a:pt x="2646036" y="5390433"/>
                </a:lnTo>
                <a:lnTo>
                  <a:pt x="2614269" y="5401557"/>
                </a:lnTo>
                <a:lnTo>
                  <a:pt x="2582502" y="5414261"/>
                </a:lnTo>
                <a:lnTo>
                  <a:pt x="2553922" y="5426965"/>
                </a:lnTo>
                <a:lnTo>
                  <a:pt x="2503093" y="5450793"/>
                </a:lnTo>
                <a:lnTo>
                  <a:pt x="2471326" y="5466669"/>
                </a:lnTo>
                <a:lnTo>
                  <a:pt x="2430042" y="5490498"/>
                </a:lnTo>
                <a:lnTo>
                  <a:pt x="2388744" y="5514326"/>
                </a:lnTo>
                <a:lnTo>
                  <a:pt x="2349039" y="5541327"/>
                </a:lnTo>
                <a:lnTo>
                  <a:pt x="2310914" y="5568328"/>
                </a:lnTo>
                <a:lnTo>
                  <a:pt x="2272802" y="5598502"/>
                </a:lnTo>
                <a:lnTo>
                  <a:pt x="2237849" y="5630268"/>
                </a:lnTo>
                <a:lnTo>
                  <a:pt x="2202910" y="5663614"/>
                </a:lnTo>
                <a:lnTo>
                  <a:pt x="2169563" y="5698567"/>
                </a:lnTo>
                <a:lnTo>
                  <a:pt x="2183846" y="5574673"/>
                </a:lnTo>
                <a:lnTo>
                  <a:pt x="2201331" y="5450793"/>
                </a:lnTo>
                <a:lnTo>
                  <a:pt x="2215613" y="5328492"/>
                </a:lnTo>
                <a:lnTo>
                  <a:pt x="2223565" y="5266552"/>
                </a:lnTo>
                <a:lnTo>
                  <a:pt x="2228331" y="5204612"/>
                </a:lnTo>
                <a:lnTo>
                  <a:pt x="2233083" y="5129954"/>
                </a:lnTo>
                <a:lnTo>
                  <a:pt x="2234676" y="5053717"/>
                </a:lnTo>
                <a:lnTo>
                  <a:pt x="2236270" y="4977494"/>
                </a:lnTo>
                <a:lnTo>
                  <a:pt x="2237849" y="4901257"/>
                </a:lnTo>
                <a:lnTo>
                  <a:pt x="2237849" y="4864725"/>
                </a:lnTo>
                <a:lnTo>
                  <a:pt x="2237849" y="4832958"/>
                </a:lnTo>
                <a:lnTo>
                  <a:pt x="2236270" y="4771017"/>
                </a:lnTo>
                <a:lnTo>
                  <a:pt x="2236270" y="4761487"/>
                </a:lnTo>
                <a:lnTo>
                  <a:pt x="2234676" y="4751955"/>
                </a:lnTo>
                <a:lnTo>
                  <a:pt x="2231504" y="4742423"/>
                </a:lnTo>
                <a:lnTo>
                  <a:pt x="2226738" y="4734485"/>
                </a:lnTo>
                <a:lnTo>
                  <a:pt x="2221972" y="4726534"/>
                </a:lnTo>
                <a:lnTo>
                  <a:pt x="2215613" y="4718595"/>
                </a:lnTo>
                <a:lnTo>
                  <a:pt x="2209268" y="4712250"/>
                </a:lnTo>
                <a:lnTo>
                  <a:pt x="2201331" y="4705891"/>
                </a:lnTo>
                <a:lnTo>
                  <a:pt x="2185440" y="4696360"/>
                </a:lnTo>
                <a:lnTo>
                  <a:pt x="2166377" y="4690015"/>
                </a:lnTo>
                <a:lnTo>
                  <a:pt x="2156846" y="4688422"/>
                </a:lnTo>
                <a:lnTo>
                  <a:pt x="2137797" y="4688422"/>
                </a:lnTo>
                <a:lnTo>
                  <a:pt x="2128266" y="4690015"/>
                </a:lnTo>
                <a:lnTo>
                  <a:pt x="2120328" y="4691594"/>
                </a:lnTo>
                <a:lnTo>
                  <a:pt x="2112375" y="4694780"/>
                </a:lnTo>
                <a:lnTo>
                  <a:pt x="2104437" y="4697953"/>
                </a:lnTo>
                <a:lnTo>
                  <a:pt x="2096499" y="4702718"/>
                </a:lnTo>
                <a:lnTo>
                  <a:pt x="2090140" y="4709064"/>
                </a:lnTo>
                <a:lnTo>
                  <a:pt x="2085374" y="4715423"/>
                </a:lnTo>
                <a:lnTo>
                  <a:pt x="2080623" y="4723361"/>
                </a:lnTo>
                <a:lnTo>
                  <a:pt x="2077436" y="4731299"/>
                </a:lnTo>
                <a:lnTo>
                  <a:pt x="2067905" y="4769424"/>
                </a:lnTo>
                <a:lnTo>
                  <a:pt x="2061560" y="4809129"/>
                </a:lnTo>
                <a:lnTo>
                  <a:pt x="2048856" y="4888539"/>
                </a:lnTo>
                <a:lnTo>
                  <a:pt x="2036138" y="4967962"/>
                </a:lnTo>
                <a:lnTo>
                  <a:pt x="2023435" y="5047372"/>
                </a:lnTo>
                <a:lnTo>
                  <a:pt x="2001199" y="5214143"/>
                </a:lnTo>
                <a:lnTo>
                  <a:pt x="1977385" y="5379322"/>
                </a:lnTo>
                <a:lnTo>
                  <a:pt x="1955149" y="5546093"/>
                </a:lnTo>
                <a:lnTo>
                  <a:pt x="1929727" y="5711271"/>
                </a:lnTo>
                <a:lnTo>
                  <a:pt x="1907492" y="5854214"/>
                </a:lnTo>
                <a:lnTo>
                  <a:pt x="1886850" y="5997157"/>
                </a:lnTo>
                <a:lnTo>
                  <a:pt x="1866194" y="6140100"/>
                </a:lnTo>
                <a:lnTo>
                  <a:pt x="1845553" y="6283043"/>
                </a:lnTo>
                <a:lnTo>
                  <a:pt x="1828083" y="6427579"/>
                </a:lnTo>
                <a:lnTo>
                  <a:pt x="1810613" y="6570521"/>
                </a:lnTo>
                <a:lnTo>
                  <a:pt x="1793144" y="6713464"/>
                </a:lnTo>
                <a:lnTo>
                  <a:pt x="1777254" y="6858000"/>
                </a:lnTo>
                <a:lnTo>
                  <a:pt x="1203889" y="6858000"/>
                </a:lnTo>
                <a:lnTo>
                  <a:pt x="1194358" y="6811936"/>
                </a:lnTo>
                <a:lnTo>
                  <a:pt x="1181654" y="6765887"/>
                </a:lnTo>
                <a:lnTo>
                  <a:pt x="1167356" y="6718230"/>
                </a:lnTo>
                <a:lnTo>
                  <a:pt x="1151480" y="6672166"/>
                </a:lnTo>
                <a:lnTo>
                  <a:pt x="1134011" y="6627696"/>
                </a:lnTo>
                <a:lnTo>
                  <a:pt x="1114948" y="6583225"/>
                </a:lnTo>
                <a:lnTo>
                  <a:pt x="1095885" y="6541941"/>
                </a:lnTo>
                <a:lnTo>
                  <a:pt x="1076836" y="6502222"/>
                </a:lnTo>
                <a:lnTo>
                  <a:pt x="1041884" y="6432344"/>
                </a:lnTo>
                <a:lnTo>
                  <a:pt x="1011709" y="6376749"/>
                </a:lnTo>
                <a:lnTo>
                  <a:pt x="983130" y="6329106"/>
                </a:lnTo>
                <a:lnTo>
                  <a:pt x="1040304" y="6300512"/>
                </a:lnTo>
                <a:lnTo>
                  <a:pt x="1089540" y="6275104"/>
                </a:lnTo>
                <a:lnTo>
                  <a:pt x="1132417" y="6251276"/>
                </a:lnTo>
                <a:lnTo>
                  <a:pt x="1195950" y="6211571"/>
                </a:lnTo>
                <a:lnTo>
                  <a:pt x="1256312" y="6168694"/>
                </a:lnTo>
                <a:lnTo>
                  <a:pt x="1313486" y="6124223"/>
                </a:lnTo>
                <a:lnTo>
                  <a:pt x="1370661" y="6074987"/>
                </a:lnTo>
                <a:lnTo>
                  <a:pt x="1397661" y="6049565"/>
                </a:lnTo>
                <a:lnTo>
                  <a:pt x="1423069" y="6024158"/>
                </a:lnTo>
                <a:lnTo>
                  <a:pt x="1448490" y="5997157"/>
                </a:lnTo>
                <a:lnTo>
                  <a:pt x="1473899" y="5970156"/>
                </a:lnTo>
                <a:lnTo>
                  <a:pt x="1497727" y="5943154"/>
                </a:lnTo>
                <a:lnTo>
                  <a:pt x="1521542" y="5914561"/>
                </a:lnTo>
                <a:lnTo>
                  <a:pt x="1543777" y="5884387"/>
                </a:lnTo>
                <a:lnTo>
                  <a:pt x="1566011" y="5855807"/>
                </a:lnTo>
                <a:lnTo>
                  <a:pt x="1588247" y="5824040"/>
                </a:lnTo>
                <a:lnTo>
                  <a:pt x="1608903" y="5792273"/>
                </a:lnTo>
                <a:lnTo>
                  <a:pt x="1627965" y="5760507"/>
                </a:lnTo>
                <a:lnTo>
                  <a:pt x="1647015" y="5727147"/>
                </a:lnTo>
                <a:lnTo>
                  <a:pt x="1664485" y="5693801"/>
                </a:lnTo>
                <a:lnTo>
                  <a:pt x="1681968" y="5658862"/>
                </a:lnTo>
                <a:lnTo>
                  <a:pt x="1697844" y="5625502"/>
                </a:lnTo>
                <a:lnTo>
                  <a:pt x="1712141" y="5590563"/>
                </a:lnTo>
                <a:lnTo>
                  <a:pt x="1726438" y="5554031"/>
                </a:lnTo>
                <a:lnTo>
                  <a:pt x="1739142" y="5519092"/>
                </a:lnTo>
                <a:lnTo>
                  <a:pt x="1750252" y="5482559"/>
                </a:lnTo>
                <a:lnTo>
                  <a:pt x="1761377" y="5446027"/>
                </a:lnTo>
                <a:lnTo>
                  <a:pt x="1770908" y="5409495"/>
                </a:lnTo>
                <a:lnTo>
                  <a:pt x="1780440" y="5372962"/>
                </a:lnTo>
                <a:lnTo>
                  <a:pt x="1786785" y="5334851"/>
                </a:lnTo>
                <a:lnTo>
                  <a:pt x="1793144" y="5298318"/>
                </a:lnTo>
                <a:lnTo>
                  <a:pt x="1799489" y="5247489"/>
                </a:lnTo>
                <a:lnTo>
                  <a:pt x="1805847" y="5196674"/>
                </a:lnTo>
                <a:lnTo>
                  <a:pt x="1809021" y="5145844"/>
                </a:lnTo>
                <a:lnTo>
                  <a:pt x="1810613" y="5095015"/>
                </a:lnTo>
                <a:lnTo>
                  <a:pt x="1810613" y="5044199"/>
                </a:lnTo>
                <a:lnTo>
                  <a:pt x="1810613" y="4993370"/>
                </a:lnTo>
                <a:lnTo>
                  <a:pt x="1807440" y="4942541"/>
                </a:lnTo>
                <a:lnTo>
                  <a:pt x="1802676" y="4891725"/>
                </a:lnTo>
                <a:lnTo>
                  <a:pt x="1796316" y="4839303"/>
                </a:lnTo>
                <a:lnTo>
                  <a:pt x="1789957" y="4788487"/>
                </a:lnTo>
                <a:lnTo>
                  <a:pt x="1780440" y="4737657"/>
                </a:lnTo>
                <a:lnTo>
                  <a:pt x="1770908" y="4686828"/>
                </a:lnTo>
                <a:lnTo>
                  <a:pt x="1766143" y="4670952"/>
                </a:lnTo>
                <a:lnTo>
                  <a:pt x="1758191" y="4647123"/>
                </a:lnTo>
                <a:lnTo>
                  <a:pt x="1735956" y="4589949"/>
                </a:lnTo>
                <a:lnTo>
                  <a:pt x="1705782" y="4515305"/>
                </a:lnTo>
                <a:lnTo>
                  <a:pt x="1599371" y="4639185"/>
                </a:lnTo>
                <a:lnTo>
                  <a:pt x="1518369" y="4732892"/>
                </a:lnTo>
                <a:lnTo>
                  <a:pt x="1461194" y="4796425"/>
                </a:lnTo>
                <a:lnTo>
                  <a:pt x="1431021" y="4829771"/>
                </a:lnTo>
                <a:lnTo>
                  <a:pt x="1400834" y="4864724"/>
                </a:lnTo>
                <a:lnTo>
                  <a:pt x="1370661" y="4901257"/>
                </a:lnTo>
                <a:lnTo>
                  <a:pt x="1342066" y="4937775"/>
                </a:lnTo>
                <a:lnTo>
                  <a:pt x="1315065" y="4974307"/>
                </a:lnTo>
                <a:lnTo>
                  <a:pt x="1288064" y="5012433"/>
                </a:lnTo>
                <a:lnTo>
                  <a:pt x="1262657" y="5052138"/>
                </a:lnTo>
                <a:lnTo>
                  <a:pt x="1237249" y="5090249"/>
                </a:lnTo>
                <a:lnTo>
                  <a:pt x="1202309" y="5150610"/>
                </a:lnTo>
                <a:lnTo>
                  <a:pt x="1168950" y="5210957"/>
                </a:lnTo>
                <a:lnTo>
                  <a:pt x="1148308" y="5150610"/>
                </a:lnTo>
                <a:lnTo>
                  <a:pt x="1126072" y="5091843"/>
                </a:lnTo>
                <a:lnTo>
                  <a:pt x="1102244" y="5033074"/>
                </a:lnTo>
                <a:lnTo>
                  <a:pt x="1076836" y="4974307"/>
                </a:lnTo>
                <a:lnTo>
                  <a:pt x="1049835" y="4915540"/>
                </a:lnTo>
                <a:lnTo>
                  <a:pt x="1022834" y="4858365"/>
                </a:lnTo>
                <a:lnTo>
                  <a:pt x="992647" y="4801191"/>
                </a:lnTo>
                <a:lnTo>
                  <a:pt x="962474" y="4745596"/>
                </a:lnTo>
                <a:lnTo>
                  <a:pt x="927535" y="4685249"/>
                </a:lnTo>
                <a:lnTo>
                  <a:pt x="891003" y="4624889"/>
                </a:lnTo>
                <a:lnTo>
                  <a:pt x="854470" y="4566120"/>
                </a:lnTo>
                <a:lnTo>
                  <a:pt x="814765" y="4508947"/>
                </a:lnTo>
                <a:lnTo>
                  <a:pt x="775060" y="4451772"/>
                </a:lnTo>
                <a:lnTo>
                  <a:pt x="732183" y="4396177"/>
                </a:lnTo>
                <a:lnTo>
                  <a:pt x="689292" y="4342175"/>
                </a:lnTo>
                <a:lnTo>
                  <a:pt x="644821" y="4288173"/>
                </a:lnTo>
                <a:lnTo>
                  <a:pt x="613054" y="4250062"/>
                </a:lnTo>
                <a:lnTo>
                  <a:pt x="581288" y="4208764"/>
                </a:lnTo>
                <a:lnTo>
                  <a:pt x="517755" y="4129354"/>
                </a:lnTo>
                <a:lnTo>
                  <a:pt x="486002" y="4089649"/>
                </a:lnTo>
                <a:lnTo>
                  <a:pt x="452643" y="4051523"/>
                </a:lnTo>
                <a:lnTo>
                  <a:pt x="417703" y="4014991"/>
                </a:lnTo>
                <a:lnTo>
                  <a:pt x="381171" y="3980052"/>
                </a:lnTo>
                <a:lnTo>
                  <a:pt x="320810" y="4237358"/>
                </a:lnTo>
                <a:lnTo>
                  <a:pt x="269995" y="4454944"/>
                </a:lnTo>
                <a:lnTo>
                  <a:pt x="228697" y="4639185"/>
                </a:lnTo>
                <a:lnTo>
                  <a:pt x="214399" y="4710657"/>
                </a:lnTo>
                <a:lnTo>
                  <a:pt x="201696" y="4782128"/>
                </a:lnTo>
                <a:lnTo>
                  <a:pt x="190571" y="4853599"/>
                </a:lnTo>
                <a:lnTo>
                  <a:pt x="182633" y="4925071"/>
                </a:lnTo>
                <a:lnTo>
                  <a:pt x="177867" y="4996542"/>
                </a:lnTo>
                <a:lnTo>
                  <a:pt x="176288" y="5069607"/>
                </a:lnTo>
                <a:lnTo>
                  <a:pt x="177867" y="5141078"/>
                </a:lnTo>
                <a:lnTo>
                  <a:pt x="181053" y="5177610"/>
                </a:lnTo>
                <a:lnTo>
                  <a:pt x="184226" y="5214143"/>
                </a:lnTo>
                <a:lnTo>
                  <a:pt x="187399" y="5247489"/>
                </a:lnTo>
                <a:lnTo>
                  <a:pt x="193758" y="5282429"/>
                </a:lnTo>
                <a:lnTo>
                  <a:pt x="198523" y="5315788"/>
                </a:lnTo>
                <a:lnTo>
                  <a:pt x="206461" y="5349148"/>
                </a:lnTo>
                <a:lnTo>
                  <a:pt x="214399" y="5382494"/>
                </a:lnTo>
                <a:lnTo>
                  <a:pt x="222338" y="5415854"/>
                </a:lnTo>
                <a:lnTo>
                  <a:pt x="233463" y="5449200"/>
                </a:lnTo>
                <a:lnTo>
                  <a:pt x="242993" y="5480966"/>
                </a:lnTo>
                <a:lnTo>
                  <a:pt x="241400" y="5477794"/>
                </a:lnTo>
                <a:lnTo>
                  <a:pt x="238228" y="5476200"/>
                </a:lnTo>
                <a:lnTo>
                  <a:pt x="228697" y="5469855"/>
                </a:lnTo>
                <a:lnTo>
                  <a:pt x="198523" y="5457151"/>
                </a:lnTo>
                <a:lnTo>
                  <a:pt x="146100" y="5438089"/>
                </a:lnTo>
                <a:lnTo>
                  <a:pt x="38097" y="5392025"/>
                </a:lnTo>
                <a:lnTo>
                  <a:pt x="0" y="537456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10800" indent="0" algn="ctr">
              <a:buNone/>
              <a:defRPr sz="1600" b="0" i="0">
                <a:solidFill>
                  <a:schemeClr val="tx1"/>
                </a:solidFill>
                <a:latin typeface="Nunito" pitchFamily="2" charset="77"/>
              </a:defRPr>
            </a:lvl1pPr>
          </a:lstStyle>
          <a:p>
            <a:r>
              <a:rPr lang="en-GB" dirty="0"/>
              <a:t>Light images</a:t>
            </a:r>
          </a:p>
          <a:p>
            <a:r>
              <a:rPr lang="en-GB" dirty="0"/>
              <a:t>The optimum image size is 640 x 720 pixels at 96 dpi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F21097-DACD-4948-84EC-146786C19E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26620" y="1122363"/>
            <a:ext cx="4477407" cy="811540"/>
          </a:xfrm>
        </p:spPr>
        <p:txBody>
          <a:bodyPr anchor="t">
            <a:noAutofit/>
          </a:bodyPr>
          <a:lstStyle>
            <a:lvl1pPr algn="l">
              <a:defRPr sz="28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406AB3E-09D4-514B-81DB-4976A1DCB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E1653D8-3091-E641-B9A2-7153D6A7C3A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xmlns="" id="{12F1A092-37D0-D842-B66A-ACBCB38541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6111" y="2082952"/>
            <a:ext cx="4477407" cy="3151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xmlns="" id="{689812DC-92DE-1249-9B72-CB941C2B22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8235" y="293470"/>
            <a:ext cx="4114800" cy="226076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GB" b="1" dirty="0">
                <a:latin typeface="Nunito SemiBold" pitchFamily="2" charset="77"/>
              </a:rPr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4244458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 and image_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&#10;&#10;Description automatically generated with low confidence">
            <a:extLst>
              <a:ext uri="{FF2B5EF4-FFF2-40B4-BE49-F238E27FC236}">
                <a16:creationId xmlns:a16="http://schemas.microsoft.com/office/drawing/2014/main" xmlns="" id="{5C1052CE-53FE-FB4A-8666-BAB88F818F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xmlns="" id="{58E335FC-B8F4-6941-B498-79B0380174C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6096000" cy="6858000"/>
          </a:xfrm>
          <a:custGeom>
            <a:avLst/>
            <a:gdLst>
              <a:gd name="connsiteX0" fmla="*/ 0 w 6096000"/>
              <a:gd name="connsiteY0" fmla="*/ 6313633 h 6858000"/>
              <a:gd name="connsiteX1" fmla="*/ 33332 w 6096000"/>
              <a:gd name="connsiteY1" fmla="*/ 6351721 h 6858000"/>
              <a:gd name="connsiteX2" fmla="*/ 68250 w 6096000"/>
              <a:gd name="connsiteY2" fmla="*/ 6388223 h 6858000"/>
              <a:gd name="connsiteX3" fmla="*/ 106337 w 6096000"/>
              <a:gd name="connsiteY3" fmla="*/ 6423141 h 6858000"/>
              <a:gd name="connsiteX4" fmla="*/ 146010 w 6096000"/>
              <a:gd name="connsiteY4" fmla="*/ 6456473 h 6858000"/>
              <a:gd name="connsiteX5" fmla="*/ 188868 w 6096000"/>
              <a:gd name="connsiteY5" fmla="*/ 6488205 h 6858000"/>
              <a:gd name="connsiteX6" fmla="*/ 231711 w 6096000"/>
              <a:gd name="connsiteY6" fmla="*/ 6518367 h 6858000"/>
              <a:gd name="connsiteX7" fmla="*/ 272984 w 6096000"/>
              <a:gd name="connsiteY7" fmla="*/ 6545344 h 6858000"/>
              <a:gd name="connsiteX8" fmla="*/ 312656 w 6096000"/>
              <a:gd name="connsiteY8" fmla="*/ 6569150 h 6858000"/>
              <a:gd name="connsiteX9" fmla="*/ 353914 w 6096000"/>
              <a:gd name="connsiteY9" fmla="*/ 6589787 h 6858000"/>
              <a:gd name="connsiteX10" fmla="*/ 395187 w 6096000"/>
              <a:gd name="connsiteY10" fmla="*/ 6608823 h 6858000"/>
              <a:gd name="connsiteX11" fmla="*/ 436445 w 6096000"/>
              <a:gd name="connsiteY11" fmla="*/ 6624704 h 6858000"/>
              <a:gd name="connsiteX12" fmla="*/ 477717 w 6096000"/>
              <a:gd name="connsiteY12" fmla="*/ 6638985 h 6858000"/>
              <a:gd name="connsiteX13" fmla="*/ 520560 w 6096000"/>
              <a:gd name="connsiteY13" fmla="*/ 6650096 h 6858000"/>
              <a:gd name="connsiteX14" fmla="*/ 563418 w 6096000"/>
              <a:gd name="connsiteY14" fmla="*/ 6659622 h 6858000"/>
              <a:gd name="connsiteX15" fmla="*/ 607846 w 6096000"/>
              <a:gd name="connsiteY15" fmla="*/ 6665962 h 6858000"/>
              <a:gd name="connsiteX16" fmla="*/ 653875 w 6096000"/>
              <a:gd name="connsiteY16" fmla="*/ 6672317 h 6858000"/>
              <a:gd name="connsiteX17" fmla="*/ 701488 w 6096000"/>
              <a:gd name="connsiteY17" fmla="*/ 6675488 h 6858000"/>
              <a:gd name="connsiteX18" fmla="*/ 799885 w 6096000"/>
              <a:gd name="connsiteY18" fmla="*/ 6675488 h 6858000"/>
              <a:gd name="connsiteX19" fmla="*/ 853853 w 6096000"/>
              <a:gd name="connsiteY19" fmla="*/ 6672317 h 6858000"/>
              <a:gd name="connsiteX20" fmla="*/ 853853 w 6096000"/>
              <a:gd name="connsiteY20" fmla="*/ 6719931 h 6858000"/>
              <a:gd name="connsiteX21" fmla="*/ 853853 w 6096000"/>
              <a:gd name="connsiteY21" fmla="*/ 6765944 h 6858000"/>
              <a:gd name="connsiteX22" fmla="*/ 858608 w 6096000"/>
              <a:gd name="connsiteY22" fmla="*/ 6858000 h 6858000"/>
              <a:gd name="connsiteX23" fmla="*/ 0 w 6096000"/>
              <a:gd name="connsiteY23" fmla="*/ 6858000 h 6858000"/>
              <a:gd name="connsiteX24" fmla="*/ 1985445 w 6096000"/>
              <a:gd name="connsiteY24" fmla="*/ 6078737 h 6858000"/>
              <a:gd name="connsiteX25" fmla="*/ 2009252 w 6096000"/>
              <a:gd name="connsiteY25" fmla="*/ 6113655 h 6858000"/>
              <a:gd name="connsiteX26" fmla="*/ 2033058 w 6096000"/>
              <a:gd name="connsiteY26" fmla="*/ 6150157 h 6858000"/>
              <a:gd name="connsiteX27" fmla="*/ 2060035 w 6096000"/>
              <a:gd name="connsiteY27" fmla="*/ 6183489 h 6858000"/>
              <a:gd name="connsiteX28" fmla="*/ 2087012 w 6096000"/>
              <a:gd name="connsiteY28" fmla="*/ 6216821 h 6858000"/>
              <a:gd name="connsiteX29" fmla="*/ 2110819 w 6096000"/>
              <a:gd name="connsiteY29" fmla="*/ 6245384 h 6858000"/>
              <a:gd name="connsiteX30" fmla="*/ 2136210 w 6096000"/>
              <a:gd name="connsiteY30" fmla="*/ 6273946 h 6858000"/>
              <a:gd name="connsiteX31" fmla="*/ 2163202 w 6096000"/>
              <a:gd name="connsiteY31" fmla="*/ 6300937 h 6858000"/>
              <a:gd name="connsiteX32" fmla="*/ 2188594 w 6096000"/>
              <a:gd name="connsiteY32" fmla="*/ 6326329 h 6858000"/>
              <a:gd name="connsiteX33" fmla="*/ 2217156 w 6096000"/>
              <a:gd name="connsiteY33" fmla="*/ 6351721 h 6858000"/>
              <a:gd name="connsiteX34" fmla="*/ 2244132 w 6096000"/>
              <a:gd name="connsiteY34" fmla="*/ 6377112 h 6858000"/>
              <a:gd name="connsiteX35" fmla="*/ 2272709 w 6096000"/>
              <a:gd name="connsiteY35" fmla="*/ 6400919 h 6858000"/>
              <a:gd name="connsiteX36" fmla="*/ 2302856 w 6096000"/>
              <a:gd name="connsiteY36" fmla="*/ 6424726 h 6858000"/>
              <a:gd name="connsiteX37" fmla="*/ 2331419 w 6096000"/>
              <a:gd name="connsiteY37" fmla="*/ 6446947 h 6858000"/>
              <a:gd name="connsiteX38" fmla="*/ 2363166 w 6096000"/>
              <a:gd name="connsiteY38" fmla="*/ 6467584 h 6858000"/>
              <a:gd name="connsiteX39" fmla="*/ 2425060 w 6096000"/>
              <a:gd name="connsiteY39" fmla="*/ 6508841 h 6858000"/>
              <a:gd name="connsiteX40" fmla="*/ 2488554 w 6096000"/>
              <a:gd name="connsiteY40" fmla="*/ 6546929 h 6858000"/>
              <a:gd name="connsiteX41" fmla="*/ 2555204 w 6096000"/>
              <a:gd name="connsiteY41" fmla="*/ 6581846 h 6858000"/>
              <a:gd name="connsiteX42" fmla="*/ 2601232 w 6096000"/>
              <a:gd name="connsiteY42" fmla="*/ 6604068 h 6858000"/>
              <a:gd name="connsiteX43" fmla="*/ 2653601 w 6096000"/>
              <a:gd name="connsiteY43" fmla="*/ 6624704 h 6858000"/>
              <a:gd name="connsiteX44" fmla="*/ 2713910 w 6096000"/>
              <a:gd name="connsiteY44" fmla="*/ 6648511 h 6858000"/>
              <a:gd name="connsiteX45" fmla="*/ 2705984 w 6096000"/>
              <a:gd name="connsiteY45" fmla="*/ 6664377 h 6858000"/>
              <a:gd name="connsiteX46" fmla="*/ 2685347 w 6096000"/>
              <a:gd name="connsiteY46" fmla="*/ 6708820 h 6858000"/>
              <a:gd name="connsiteX47" fmla="*/ 2655185 w 6096000"/>
              <a:gd name="connsiteY47" fmla="*/ 6773884 h 6858000"/>
              <a:gd name="connsiteX48" fmla="*/ 2637734 w 6096000"/>
              <a:gd name="connsiteY48" fmla="*/ 6815142 h 6858000"/>
              <a:gd name="connsiteX49" fmla="*/ 2621868 w 6096000"/>
              <a:gd name="connsiteY49" fmla="*/ 6858000 h 6858000"/>
              <a:gd name="connsiteX50" fmla="*/ 1253795 w 6096000"/>
              <a:gd name="connsiteY50" fmla="*/ 6858000 h 6858000"/>
              <a:gd name="connsiteX51" fmla="*/ 1207767 w 6096000"/>
              <a:gd name="connsiteY51" fmla="*/ 6632630 h 6858000"/>
              <a:gd name="connsiteX52" fmla="*/ 1272847 w 6096000"/>
              <a:gd name="connsiteY52" fmla="*/ 6616764 h 6858000"/>
              <a:gd name="connsiteX53" fmla="*/ 1298238 w 6096000"/>
              <a:gd name="connsiteY53" fmla="*/ 6608823 h 6858000"/>
              <a:gd name="connsiteX54" fmla="*/ 1336326 w 6096000"/>
              <a:gd name="connsiteY54" fmla="*/ 6597713 h 6858000"/>
              <a:gd name="connsiteX55" fmla="*/ 1385524 w 6096000"/>
              <a:gd name="connsiteY55" fmla="*/ 6580261 h 6858000"/>
              <a:gd name="connsiteX56" fmla="*/ 1434723 w 6096000"/>
              <a:gd name="connsiteY56" fmla="*/ 6561210 h 6858000"/>
              <a:gd name="connsiteX57" fmla="*/ 1482336 w 6096000"/>
              <a:gd name="connsiteY57" fmla="*/ 6538989 h 6858000"/>
              <a:gd name="connsiteX58" fmla="*/ 1529949 w 6096000"/>
              <a:gd name="connsiteY58" fmla="*/ 6515197 h 6858000"/>
              <a:gd name="connsiteX59" fmla="*/ 1575977 w 6096000"/>
              <a:gd name="connsiteY59" fmla="*/ 6488205 h 6858000"/>
              <a:gd name="connsiteX60" fmla="*/ 1620405 w 6096000"/>
              <a:gd name="connsiteY60" fmla="*/ 6461228 h 6858000"/>
              <a:gd name="connsiteX61" fmla="*/ 1663263 w 6096000"/>
              <a:gd name="connsiteY61" fmla="*/ 6431081 h 6858000"/>
              <a:gd name="connsiteX62" fmla="*/ 1706121 w 6096000"/>
              <a:gd name="connsiteY62" fmla="*/ 6397749 h 6858000"/>
              <a:gd name="connsiteX63" fmla="*/ 1747379 w 6096000"/>
              <a:gd name="connsiteY63" fmla="*/ 6364417 h 6858000"/>
              <a:gd name="connsiteX64" fmla="*/ 1785466 w 6096000"/>
              <a:gd name="connsiteY64" fmla="*/ 6327914 h 6858000"/>
              <a:gd name="connsiteX65" fmla="*/ 1823554 w 6096000"/>
              <a:gd name="connsiteY65" fmla="*/ 6291412 h 6858000"/>
              <a:gd name="connsiteX66" fmla="*/ 1860056 w 6096000"/>
              <a:gd name="connsiteY66" fmla="*/ 6251739 h 6858000"/>
              <a:gd name="connsiteX67" fmla="*/ 1893389 w 6096000"/>
              <a:gd name="connsiteY67" fmla="*/ 6210466 h 6858000"/>
              <a:gd name="connsiteX68" fmla="*/ 1926721 w 6096000"/>
              <a:gd name="connsiteY68" fmla="*/ 6167623 h 6858000"/>
              <a:gd name="connsiteX69" fmla="*/ 1956868 w 6096000"/>
              <a:gd name="connsiteY69" fmla="*/ 6123180 h 6858000"/>
              <a:gd name="connsiteX70" fmla="*/ 0 w 6096000"/>
              <a:gd name="connsiteY70" fmla="*/ 0 h 6858000"/>
              <a:gd name="connsiteX71" fmla="*/ 6096000 w 6096000"/>
              <a:gd name="connsiteY71" fmla="*/ 0 h 6858000"/>
              <a:gd name="connsiteX72" fmla="*/ 6096000 w 6096000"/>
              <a:gd name="connsiteY72" fmla="*/ 6858000 h 6858000"/>
              <a:gd name="connsiteX73" fmla="*/ 3051957 w 6096000"/>
              <a:gd name="connsiteY73" fmla="*/ 6858000 h 6858000"/>
              <a:gd name="connsiteX74" fmla="*/ 3050372 w 6096000"/>
              <a:gd name="connsiteY74" fmla="*/ 6710405 h 6858000"/>
              <a:gd name="connsiteX75" fmla="*/ 3082119 w 6096000"/>
              <a:gd name="connsiteY75" fmla="*/ 6707220 h 6858000"/>
              <a:gd name="connsiteX76" fmla="*/ 3118622 w 6096000"/>
              <a:gd name="connsiteY76" fmla="*/ 6704050 h 6858000"/>
              <a:gd name="connsiteX77" fmla="*/ 3167820 w 6096000"/>
              <a:gd name="connsiteY77" fmla="*/ 6694524 h 6858000"/>
              <a:gd name="connsiteX78" fmla="*/ 3224959 w 6096000"/>
              <a:gd name="connsiteY78" fmla="*/ 6683413 h 6858000"/>
              <a:gd name="connsiteX79" fmla="*/ 3256691 w 6096000"/>
              <a:gd name="connsiteY79" fmla="*/ 6675488 h 6858000"/>
              <a:gd name="connsiteX80" fmla="*/ 3290023 w 6096000"/>
              <a:gd name="connsiteY80" fmla="*/ 6665962 h 6858000"/>
              <a:gd name="connsiteX81" fmla="*/ 3323356 w 6096000"/>
              <a:gd name="connsiteY81" fmla="*/ 6654851 h 6858000"/>
              <a:gd name="connsiteX82" fmla="*/ 3359858 w 6096000"/>
              <a:gd name="connsiteY82" fmla="*/ 6642155 h 6858000"/>
              <a:gd name="connsiteX83" fmla="*/ 3396361 w 6096000"/>
              <a:gd name="connsiteY83" fmla="*/ 6627874 h 6858000"/>
              <a:gd name="connsiteX84" fmla="*/ 3434448 w 6096000"/>
              <a:gd name="connsiteY84" fmla="*/ 6610408 h 6858000"/>
              <a:gd name="connsiteX85" fmla="*/ 3482061 w 6096000"/>
              <a:gd name="connsiteY85" fmla="*/ 6586602 h 6858000"/>
              <a:gd name="connsiteX86" fmla="*/ 3529675 w 6096000"/>
              <a:gd name="connsiteY86" fmla="*/ 6559625 h 6858000"/>
              <a:gd name="connsiteX87" fmla="*/ 3574118 w 6096000"/>
              <a:gd name="connsiteY87" fmla="*/ 6529478 h 6858000"/>
              <a:gd name="connsiteX88" fmla="*/ 3618546 w 6096000"/>
              <a:gd name="connsiteY88" fmla="*/ 6496146 h 6858000"/>
              <a:gd name="connsiteX89" fmla="*/ 3659818 w 6096000"/>
              <a:gd name="connsiteY89" fmla="*/ 6462813 h 6858000"/>
              <a:gd name="connsiteX90" fmla="*/ 3701076 w 6096000"/>
              <a:gd name="connsiteY90" fmla="*/ 6426311 h 6858000"/>
              <a:gd name="connsiteX91" fmla="*/ 3739164 w 6096000"/>
              <a:gd name="connsiteY91" fmla="*/ 6388223 h 6858000"/>
              <a:gd name="connsiteX92" fmla="*/ 3777252 w 6096000"/>
              <a:gd name="connsiteY92" fmla="*/ 6348550 h 6858000"/>
              <a:gd name="connsiteX93" fmla="*/ 3813769 w 6096000"/>
              <a:gd name="connsiteY93" fmla="*/ 6308863 h 6858000"/>
              <a:gd name="connsiteX94" fmla="*/ 3850271 w 6096000"/>
              <a:gd name="connsiteY94" fmla="*/ 6266020 h 6858000"/>
              <a:gd name="connsiteX95" fmla="*/ 3883589 w 6096000"/>
              <a:gd name="connsiteY95" fmla="*/ 6223162 h 6858000"/>
              <a:gd name="connsiteX96" fmla="*/ 3915336 w 6096000"/>
              <a:gd name="connsiteY96" fmla="*/ 6178734 h 6858000"/>
              <a:gd name="connsiteX97" fmla="*/ 3945483 w 6096000"/>
              <a:gd name="connsiteY97" fmla="*/ 6134291 h 6858000"/>
              <a:gd name="connsiteX98" fmla="*/ 3974060 w 6096000"/>
              <a:gd name="connsiteY98" fmla="*/ 6086678 h 6858000"/>
              <a:gd name="connsiteX99" fmla="*/ 3999452 w 6096000"/>
              <a:gd name="connsiteY99" fmla="*/ 6039064 h 6858000"/>
              <a:gd name="connsiteX100" fmla="*/ 4024843 w 6096000"/>
              <a:gd name="connsiteY100" fmla="*/ 5989866 h 6858000"/>
              <a:gd name="connsiteX101" fmla="*/ 4040709 w 6096000"/>
              <a:gd name="connsiteY101" fmla="*/ 5954949 h 6858000"/>
              <a:gd name="connsiteX102" fmla="*/ 4056590 w 6096000"/>
              <a:gd name="connsiteY102" fmla="*/ 5918446 h 6858000"/>
              <a:gd name="connsiteX103" fmla="*/ 4069286 w 6096000"/>
              <a:gd name="connsiteY103" fmla="*/ 5881944 h 6858000"/>
              <a:gd name="connsiteX104" fmla="*/ 4081982 w 6096000"/>
              <a:gd name="connsiteY104" fmla="*/ 5845441 h 6858000"/>
              <a:gd name="connsiteX105" fmla="*/ 4093093 w 6096000"/>
              <a:gd name="connsiteY105" fmla="*/ 5808939 h 6858000"/>
              <a:gd name="connsiteX106" fmla="*/ 4102604 w 6096000"/>
              <a:gd name="connsiteY106" fmla="*/ 5770851 h 6858000"/>
              <a:gd name="connsiteX107" fmla="*/ 4118485 w 6096000"/>
              <a:gd name="connsiteY107" fmla="*/ 5696246 h 6858000"/>
              <a:gd name="connsiteX108" fmla="*/ 4132766 w 6096000"/>
              <a:gd name="connsiteY108" fmla="*/ 5621656 h 6858000"/>
              <a:gd name="connsiteX109" fmla="*/ 4143876 w 6096000"/>
              <a:gd name="connsiteY109" fmla="*/ 5545481 h 6858000"/>
              <a:gd name="connsiteX110" fmla="*/ 4162913 w 6096000"/>
              <a:gd name="connsiteY110" fmla="*/ 5389945 h 6858000"/>
              <a:gd name="connsiteX111" fmla="*/ 4169268 w 6096000"/>
              <a:gd name="connsiteY111" fmla="*/ 5326466 h 6858000"/>
              <a:gd name="connsiteX112" fmla="*/ 4032784 w 6096000"/>
              <a:gd name="connsiteY112" fmla="*/ 5396301 h 6858000"/>
              <a:gd name="connsiteX113" fmla="*/ 3805828 w 6096000"/>
              <a:gd name="connsiteY113" fmla="*/ 5513734 h 6858000"/>
              <a:gd name="connsiteX114" fmla="*/ 3593154 w 6096000"/>
              <a:gd name="connsiteY114" fmla="*/ 5628012 h 6858000"/>
              <a:gd name="connsiteX115" fmla="*/ 3488417 w 6096000"/>
              <a:gd name="connsiteY115" fmla="*/ 5683550 h 6858000"/>
              <a:gd name="connsiteX116" fmla="*/ 3436033 w 6096000"/>
              <a:gd name="connsiteY116" fmla="*/ 5707357 h 6858000"/>
              <a:gd name="connsiteX117" fmla="*/ 3407471 w 6096000"/>
              <a:gd name="connsiteY117" fmla="*/ 5721653 h 6858000"/>
              <a:gd name="connsiteX118" fmla="*/ 3396361 w 6096000"/>
              <a:gd name="connsiteY118" fmla="*/ 5727993 h 6858000"/>
              <a:gd name="connsiteX119" fmla="*/ 3393190 w 6096000"/>
              <a:gd name="connsiteY119" fmla="*/ 5731164 h 6858000"/>
              <a:gd name="connsiteX120" fmla="*/ 3391590 w 6096000"/>
              <a:gd name="connsiteY120" fmla="*/ 5734349 h 6858000"/>
              <a:gd name="connsiteX121" fmla="*/ 3401116 w 6096000"/>
              <a:gd name="connsiteY121" fmla="*/ 5701017 h 6858000"/>
              <a:gd name="connsiteX122" fmla="*/ 3407471 w 6096000"/>
              <a:gd name="connsiteY122" fmla="*/ 5666099 h 6858000"/>
              <a:gd name="connsiteX123" fmla="*/ 3413812 w 6096000"/>
              <a:gd name="connsiteY123" fmla="*/ 5632767 h 6858000"/>
              <a:gd name="connsiteX124" fmla="*/ 3420167 w 6096000"/>
              <a:gd name="connsiteY124" fmla="*/ 5597850 h 6858000"/>
              <a:gd name="connsiteX125" fmla="*/ 3424923 w 6096000"/>
              <a:gd name="connsiteY125" fmla="*/ 5564532 h 6858000"/>
              <a:gd name="connsiteX126" fmla="*/ 3428093 w 6096000"/>
              <a:gd name="connsiteY126" fmla="*/ 5529615 h 6858000"/>
              <a:gd name="connsiteX127" fmla="*/ 3429693 w 6096000"/>
              <a:gd name="connsiteY127" fmla="*/ 5494697 h 6858000"/>
              <a:gd name="connsiteX128" fmla="*/ 3431278 w 6096000"/>
              <a:gd name="connsiteY128" fmla="*/ 5459780 h 6858000"/>
              <a:gd name="connsiteX129" fmla="*/ 3431278 w 6096000"/>
              <a:gd name="connsiteY129" fmla="*/ 5423278 h 6858000"/>
              <a:gd name="connsiteX130" fmla="*/ 3431278 w 6096000"/>
              <a:gd name="connsiteY130" fmla="*/ 5386775 h 6858000"/>
              <a:gd name="connsiteX131" fmla="*/ 3428093 w 6096000"/>
              <a:gd name="connsiteY131" fmla="*/ 5313770 h 6858000"/>
              <a:gd name="connsiteX132" fmla="*/ 3420167 w 6096000"/>
              <a:gd name="connsiteY132" fmla="*/ 5240765 h 6858000"/>
              <a:gd name="connsiteX133" fmla="*/ 3409057 w 6096000"/>
              <a:gd name="connsiteY133" fmla="*/ 5167760 h 6858000"/>
              <a:gd name="connsiteX134" fmla="*/ 3396361 w 6096000"/>
              <a:gd name="connsiteY134" fmla="*/ 5096340 h 6858000"/>
              <a:gd name="connsiteX135" fmla="*/ 3380494 w 6096000"/>
              <a:gd name="connsiteY135" fmla="*/ 5024921 h 6858000"/>
              <a:gd name="connsiteX136" fmla="*/ 3361443 w 6096000"/>
              <a:gd name="connsiteY136" fmla="*/ 4953501 h 6858000"/>
              <a:gd name="connsiteX137" fmla="*/ 3340807 w 6096000"/>
              <a:gd name="connsiteY137" fmla="*/ 4883666 h 6858000"/>
              <a:gd name="connsiteX138" fmla="*/ 3283683 w 6096000"/>
              <a:gd name="connsiteY138" fmla="*/ 4701154 h 6858000"/>
              <a:gd name="connsiteX139" fmla="*/ 3215433 w 6096000"/>
              <a:gd name="connsiteY139" fmla="*/ 4485309 h 6858000"/>
              <a:gd name="connsiteX140" fmla="*/ 3132903 w 6096000"/>
              <a:gd name="connsiteY140" fmla="*/ 4229792 h 6858000"/>
              <a:gd name="connsiteX141" fmla="*/ 3099571 w 6096000"/>
              <a:gd name="connsiteY141" fmla="*/ 4267879 h 6858000"/>
              <a:gd name="connsiteX142" fmla="*/ 3067838 w 6096000"/>
              <a:gd name="connsiteY142" fmla="*/ 4307552 h 6858000"/>
              <a:gd name="connsiteX143" fmla="*/ 3037676 w 6096000"/>
              <a:gd name="connsiteY143" fmla="*/ 4348810 h 6858000"/>
              <a:gd name="connsiteX144" fmla="*/ 3007529 w 6096000"/>
              <a:gd name="connsiteY144" fmla="*/ 4390082 h 6858000"/>
              <a:gd name="connsiteX145" fmla="*/ 2950390 w 6096000"/>
              <a:gd name="connsiteY145" fmla="*/ 4477368 h 6858000"/>
              <a:gd name="connsiteX146" fmla="*/ 2921814 w 6096000"/>
              <a:gd name="connsiteY146" fmla="*/ 4520226 h 6858000"/>
              <a:gd name="connsiteX147" fmla="*/ 2893252 w 6096000"/>
              <a:gd name="connsiteY147" fmla="*/ 4561484 h 6858000"/>
              <a:gd name="connsiteX148" fmla="*/ 2851994 w 6096000"/>
              <a:gd name="connsiteY148" fmla="*/ 4620208 h 6858000"/>
              <a:gd name="connsiteX149" fmla="*/ 2812306 w 6096000"/>
              <a:gd name="connsiteY149" fmla="*/ 4678932 h 6858000"/>
              <a:gd name="connsiteX150" fmla="*/ 2774219 w 6096000"/>
              <a:gd name="connsiteY150" fmla="*/ 4737656 h 6858000"/>
              <a:gd name="connsiteX151" fmla="*/ 2737716 w 6096000"/>
              <a:gd name="connsiteY151" fmla="*/ 4797965 h 6858000"/>
              <a:gd name="connsiteX152" fmla="*/ 2702799 w 6096000"/>
              <a:gd name="connsiteY152" fmla="*/ 4859859 h 6858000"/>
              <a:gd name="connsiteX153" fmla="*/ 2669481 w 6096000"/>
              <a:gd name="connsiteY153" fmla="*/ 4921754 h 6858000"/>
              <a:gd name="connsiteX154" fmla="*/ 2637734 w 6096000"/>
              <a:gd name="connsiteY154" fmla="*/ 4985233 h 6858000"/>
              <a:gd name="connsiteX155" fmla="*/ 2607572 w 6096000"/>
              <a:gd name="connsiteY155" fmla="*/ 5048727 h 6858000"/>
              <a:gd name="connsiteX156" fmla="*/ 2582180 w 6096000"/>
              <a:gd name="connsiteY156" fmla="*/ 5107451 h 6858000"/>
              <a:gd name="connsiteX157" fmla="*/ 2556789 w 6096000"/>
              <a:gd name="connsiteY157" fmla="*/ 5167760 h 6858000"/>
              <a:gd name="connsiteX158" fmla="*/ 2532982 w 6096000"/>
              <a:gd name="connsiteY158" fmla="*/ 5228069 h 6858000"/>
              <a:gd name="connsiteX159" fmla="*/ 2510761 w 6096000"/>
              <a:gd name="connsiteY159" fmla="*/ 5288378 h 6858000"/>
              <a:gd name="connsiteX160" fmla="*/ 2490139 w 6096000"/>
              <a:gd name="connsiteY160" fmla="*/ 5350273 h 6858000"/>
              <a:gd name="connsiteX161" fmla="*/ 2471088 w 6096000"/>
              <a:gd name="connsiteY161" fmla="*/ 5410582 h 6858000"/>
              <a:gd name="connsiteX162" fmla="*/ 2452037 w 6096000"/>
              <a:gd name="connsiteY162" fmla="*/ 5474061 h 6858000"/>
              <a:gd name="connsiteX163" fmla="*/ 2436171 w 6096000"/>
              <a:gd name="connsiteY163" fmla="*/ 5535955 h 6858000"/>
              <a:gd name="connsiteX164" fmla="*/ 2398083 w 6096000"/>
              <a:gd name="connsiteY164" fmla="*/ 5477231 h 6858000"/>
              <a:gd name="connsiteX165" fmla="*/ 2356825 w 6096000"/>
              <a:gd name="connsiteY165" fmla="*/ 5418507 h 6858000"/>
              <a:gd name="connsiteX166" fmla="*/ 2329833 w 6096000"/>
              <a:gd name="connsiteY166" fmla="*/ 5382005 h 6858000"/>
              <a:gd name="connsiteX167" fmla="*/ 2301271 w 6096000"/>
              <a:gd name="connsiteY167" fmla="*/ 5343917 h 6858000"/>
              <a:gd name="connsiteX168" fmla="*/ 2271110 w 6096000"/>
              <a:gd name="connsiteY168" fmla="*/ 5309000 h 6858000"/>
              <a:gd name="connsiteX169" fmla="*/ 2239377 w 6096000"/>
              <a:gd name="connsiteY169" fmla="*/ 5272497 h 6858000"/>
              <a:gd name="connsiteX170" fmla="*/ 2207630 w 6096000"/>
              <a:gd name="connsiteY170" fmla="*/ 5239165 h 6858000"/>
              <a:gd name="connsiteX171" fmla="*/ 2175898 w 6096000"/>
              <a:gd name="connsiteY171" fmla="*/ 5204263 h 6858000"/>
              <a:gd name="connsiteX172" fmla="*/ 2142566 w 6096000"/>
              <a:gd name="connsiteY172" fmla="*/ 5170930 h 6858000"/>
              <a:gd name="connsiteX173" fmla="*/ 2107648 w 6096000"/>
              <a:gd name="connsiteY173" fmla="*/ 5139183 h 6858000"/>
              <a:gd name="connsiteX174" fmla="*/ 2045754 w 6096000"/>
              <a:gd name="connsiteY174" fmla="*/ 5080459 h 6858000"/>
              <a:gd name="connsiteX175" fmla="*/ 1955283 w 6096000"/>
              <a:gd name="connsiteY175" fmla="*/ 4991588 h 6858000"/>
              <a:gd name="connsiteX176" fmla="*/ 1839435 w 6096000"/>
              <a:gd name="connsiteY176" fmla="*/ 4875726 h 6858000"/>
              <a:gd name="connsiteX177" fmla="*/ 1815628 w 6096000"/>
              <a:gd name="connsiteY177" fmla="*/ 4953501 h 6858000"/>
              <a:gd name="connsiteX178" fmla="*/ 1798162 w 6096000"/>
              <a:gd name="connsiteY178" fmla="*/ 5012225 h 6858000"/>
              <a:gd name="connsiteX179" fmla="*/ 1791822 w 6096000"/>
              <a:gd name="connsiteY179" fmla="*/ 5037616 h 6858000"/>
              <a:gd name="connsiteX180" fmla="*/ 1788637 w 6096000"/>
              <a:gd name="connsiteY180" fmla="*/ 5053483 h 6858000"/>
              <a:gd name="connsiteX181" fmla="*/ 1787052 w 6096000"/>
              <a:gd name="connsiteY181" fmla="*/ 5055068 h 6858000"/>
              <a:gd name="connsiteX182" fmla="*/ 1782296 w 6096000"/>
              <a:gd name="connsiteY182" fmla="*/ 5089985 h 6858000"/>
              <a:gd name="connsiteX183" fmla="*/ 1756904 w 6096000"/>
              <a:gd name="connsiteY183" fmla="*/ 5009040 h 6858000"/>
              <a:gd name="connsiteX184" fmla="*/ 1729928 w 6096000"/>
              <a:gd name="connsiteY184" fmla="*/ 4923339 h 6858000"/>
              <a:gd name="connsiteX185" fmla="*/ 1699765 w 6096000"/>
              <a:gd name="connsiteY185" fmla="*/ 4836053 h 6858000"/>
              <a:gd name="connsiteX186" fmla="*/ 1666433 w 6096000"/>
              <a:gd name="connsiteY186" fmla="*/ 4748767 h 6858000"/>
              <a:gd name="connsiteX187" fmla="*/ 1631516 w 6096000"/>
              <a:gd name="connsiteY187" fmla="*/ 4663066 h 6858000"/>
              <a:gd name="connsiteX188" fmla="*/ 1596613 w 6096000"/>
              <a:gd name="connsiteY188" fmla="*/ 4582121 h 6858000"/>
              <a:gd name="connsiteX189" fmla="*/ 1577562 w 6096000"/>
              <a:gd name="connsiteY189" fmla="*/ 4544033 h 6858000"/>
              <a:gd name="connsiteX190" fmla="*/ 1558511 w 6096000"/>
              <a:gd name="connsiteY190" fmla="*/ 4507530 h 6858000"/>
              <a:gd name="connsiteX191" fmla="*/ 1541060 w 6096000"/>
              <a:gd name="connsiteY191" fmla="*/ 4474198 h 6858000"/>
              <a:gd name="connsiteX192" fmla="*/ 1522009 w 6096000"/>
              <a:gd name="connsiteY192" fmla="*/ 4442451 h 6858000"/>
              <a:gd name="connsiteX193" fmla="*/ 1483921 w 6096000"/>
              <a:gd name="connsiteY193" fmla="*/ 4386912 h 6858000"/>
              <a:gd name="connsiteX194" fmla="*/ 1447418 w 6096000"/>
              <a:gd name="connsiteY194" fmla="*/ 4332944 h 6858000"/>
              <a:gd name="connsiteX195" fmla="*/ 1407746 w 6096000"/>
              <a:gd name="connsiteY195" fmla="*/ 4278990 h 6858000"/>
              <a:gd name="connsiteX196" fmla="*/ 1366473 w 6096000"/>
              <a:gd name="connsiteY196" fmla="*/ 4228192 h 6858000"/>
              <a:gd name="connsiteX197" fmla="*/ 1323630 w 6096000"/>
              <a:gd name="connsiteY197" fmla="*/ 4178993 h 6858000"/>
              <a:gd name="connsiteX198" fmla="*/ 1280772 w 6096000"/>
              <a:gd name="connsiteY198" fmla="*/ 4131380 h 6858000"/>
              <a:gd name="connsiteX199" fmla="*/ 1234744 w 6096000"/>
              <a:gd name="connsiteY199" fmla="*/ 4085367 h 6858000"/>
              <a:gd name="connsiteX200" fmla="*/ 1187146 w 6096000"/>
              <a:gd name="connsiteY200" fmla="*/ 4042509 h 6858000"/>
              <a:gd name="connsiteX201" fmla="*/ 1139532 w 6096000"/>
              <a:gd name="connsiteY201" fmla="*/ 3999651 h 6858000"/>
              <a:gd name="connsiteX202" fmla="*/ 1088734 w 6096000"/>
              <a:gd name="connsiteY202" fmla="*/ 3959978 h 6858000"/>
              <a:gd name="connsiteX203" fmla="*/ 1036365 w 6096000"/>
              <a:gd name="connsiteY203" fmla="*/ 3921891 h 6858000"/>
              <a:gd name="connsiteX204" fmla="*/ 982412 w 6096000"/>
              <a:gd name="connsiteY204" fmla="*/ 3886973 h 6858000"/>
              <a:gd name="connsiteX205" fmla="*/ 926858 w 6096000"/>
              <a:gd name="connsiteY205" fmla="*/ 3852056 h 6858000"/>
              <a:gd name="connsiteX206" fmla="*/ 869719 w 6096000"/>
              <a:gd name="connsiteY206" fmla="*/ 3821909 h 6858000"/>
              <a:gd name="connsiteX207" fmla="*/ 810995 w 6096000"/>
              <a:gd name="connsiteY207" fmla="*/ 3791747 h 6858000"/>
              <a:gd name="connsiteX208" fmla="*/ 749101 w 6096000"/>
              <a:gd name="connsiteY208" fmla="*/ 3764770 h 6858000"/>
              <a:gd name="connsiteX209" fmla="*/ 733235 w 6096000"/>
              <a:gd name="connsiteY209" fmla="*/ 3758415 h 6858000"/>
              <a:gd name="connsiteX210" fmla="*/ 718954 w 6096000"/>
              <a:gd name="connsiteY210" fmla="*/ 3755244 h 6858000"/>
              <a:gd name="connsiteX211" fmla="*/ 704658 w 6096000"/>
              <a:gd name="connsiteY211" fmla="*/ 3753659 h 6858000"/>
              <a:gd name="connsiteX212" fmla="*/ 690377 w 6096000"/>
              <a:gd name="connsiteY212" fmla="*/ 3755244 h 6858000"/>
              <a:gd name="connsiteX213" fmla="*/ 677681 w 6096000"/>
              <a:gd name="connsiteY213" fmla="*/ 3758415 h 6858000"/>
              <a:gd name="connsiteX214" fmla="*/ 664985 w 6096000"/>
              <a:gd name="connsiteY214" fmla="*/ 3763185 h 6858000"/>
              <a:gd name="connsiteX215" fmla="*/ 650704 w 6096000"/>
              <a:gd name="connsiteY215" fmla="*/ 3772710 h 6858000"/>
              <a:gd name="connsiteX216" fmla="*/ 638008 w 6096000"/>
              <a:gd name="connsiteY216" fmla="*/ 3783821 h 6858000"/>
              <a:gd name="connsiteX217" fmla="*/ 585640 w 6096000"/>
              <a:gd name="connsiteY217" fmla="*/ 3833019 h 6858000"/>
              <a:gd name="connsiteX218" fmla="*/ 534841 w 6096000"/>
              <a:gd name="connsiteY218" fmla="*/ 3883803 h 6858000"/>
              <a:gd name="connsiteX219" fmla="*/ 485643 w 6096000"/>
              <a:gd name="connsiteY219" fmla="*/ 3936172 h 6858000"/>
              <a:gd name="connsiteX220" fmla="*/ 439615 w 6096000"/>
              <a:gd name="connsiteY220" fmla="*/ 3988555 h 6858000"/>
              <a:gd name="connsiteX221" fmla="*/ 393602 w 6096000"/>
              <a:gd name="connsiteY221" fmla="*/ 4044094 h 6858000"/>
              <a:gd name="connsiteX222" fmla="*/ 350744 w 6096000"/>
              <a:gd name="connsiteY222" fmla="*/ 4099648 h 6858000"/>
              <a:gd name="connsiteX223" fmla="*/ 309486 w 6096000"/>
              <a:gd name="connsiteY223" fmla="*/ 4156786 h 6858000"/>
              <a:gd name="connsiteX224" fmla="*/ 269799 w 6096000"/>
              <a:gd name="connsiteY224" fmla="*/ 4213911 h 6858000"/>
              <a:gd name="connsiteX225" fmla="*/ 233296 w 6096000"/>
              <a:gd name="connsiteY225" fmla="*/ 4274220 h 6858000"/>
              <a:gd name="connsiteX226" fmla="*/ 196794 w 6096000"/>
              <a:gd name="connsiteY226" fmla="*/ 4334529 h 6858000"/>
              <a:gd name="connsiteX227" fmla="*/ 163476 w 6096000"/>
              <a:gd name="connsiteY227" fmla="*/ 4398023 h 6858000"/>
              <a:gd name="connsiteX228" fmla="*/ 133314 w 6096000"/>
              <a:gd name="connsiteY228" fmla="*/ 4461502 h 6858000"/>
              <a:gd name="connsiteX229" fmla="*/ 104752 w 6096000"/>
              <a:gd name="connsiteY229" fmla="*/ 4526567 h 6858000"/>
              <a:gd name="connsiteX230" fmla="*/ 77760 w 6096000"/>
              <a:gd name="connsiteY230" fmla="*/ 4593231 h 6858000"/>
              <a:gd name="connsiteX231" fmla="*/ 53954 w 6096000"/>
              <a:gd name="connsiteY231" fmla="*/ 4661466 h 6858000"/>
              <a:gd name="connsiteX232" fmla="*/ 31747 w 6096000"/>
              <a:gd name="connsiteY232" fmla="*/ 4731301 h 6858000"/>
              <a:gd name="connsiteX233" fmla="*/ 14281 w 6096000"/>
              <a:gd name="connsiteY233" fmla="*/ 4793195 h 6858000"/>
              <a:gd name="connsiteX234" fmla="*/ 0 w 6096000"/>
              <a:gd name="connsiteY234" fmla="*/ 485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</a:cxnLst>
            <a:rect l="l" t="t" r="r" b="b"/>
            <a:pathLst>
              <a:path w="6096000" h="6858000">
                <a:moveTo>
                  <a:pt x="0" y="6313633"/>
                </a:moveTo>
                <a:lnTo>
                  <a:pt x="33332" y="6351721"/>
                </a:lnTo>
                <a:lnTo>
                  <a:pt x="68250" y="6388223"/>
                </a:lnTo>
                <a:lnTo>
                  <a:pt x="106337" y="6423141"/>
                </a:lnTo>
                <a:lnTo>
                  <a:pt x="146010" y="6456473"/>
                </a:lnTo>
                <a:lnTo>
                  <a:pt x="188868" y="6488205"/>
                </a:lnTo>
                <a:lnTo>
                  <a:pt x="231711" y="6518367"/>
                </a:lnTo>
                <a:lnTo>
                  <a:pt x="272984" y="6545344"/>
                </a:lnTo>
                <a:lnTo>
                  <a:pt x="312656" y="6569150"/>
                </a:lnTo>
                <a:lnTo>
                  <a:pt x="353914" y="6589787"/>
                </a:lnTo>
                <a:lnTo>
                  <a:pt x="395187" y="6608823"/>
                </a:lnTo>
                <a:lnTo>
                  <a:pt x="436445" y="6624704"/>
                </a:lnTo>
                <a:lnTo>
                  <a:pt x="477717" y="6638985"/>
                </a:lnTo>
                <a:lnTo>
                  <a:pt x="520560" y="6650096"/>
                </a:lnTo>
                <a:lnTo>
                  <a:pt x="563418" y="6659622"/>
                </a:lnTo>
                <a:lnTo>
                  <a:pt x="607846" y="6665962"/>
                </a:lnTo>
                <a:lnTo>
                  <a:pt x="653875" y="6672317"/>
                </a:lnTo>
                <a:lnTo>
                  <a:pt x="701488" y="6675488"/>
                </a:lnTo>
                <a:lnTo>
                  <a:pt x="799885" y="6675488"/>
                </a:lnTo>
                <a:lnTo>
                  <a:pt x="853853" y="6672317"/>
                </a:lnTo>
                <a:lnTo>
                  <a:pt x="853853" y="6719931"/>
                </a:lnTo>
                <a:lnTo>
                  <a:pt x="853853" y="6765944"/>
                </a:lnTo>
                <a:lnTo>
                  <a:pt x="858608" y="6858000"/>
                </a:lnTo>
                <a:lnTo>
                  <a:pt x="0" y="6858000"/>
                </a:lnTo>
                <a:close/>
                <a:moveTo>
                  <a:pt x="1985445" y="6078737"/>
                </a:moveTo>
                <a:lnTo>
                  <a:pt x="2009252" y="6113655"/>
                </a:lnTo>
                <a:lnTo>
                  <a:pt x="2033058" y="6150157"/>
                </a:lnTo>
                <a:lnTo>
                  <a:pt x="2060035" y="6183489"/>
                </a:lnTo>
                <a:lnTo>
                  <a:pt x="2087012" y="6216821"/>
                </a:lnTo>
                <a:lnTo>
                  <a:pt x="2110819" y="6245384"/>
                </a:lnTo>
                <a:lnTo>
                  <a:pt x="2136210" y="6273946"/>
                </a:lnTo>
                <a:lnTo>
                  <a:pt x="2163202" y="6300937"/>
                </a:lnTo>
                <a:lnTo>
                  <a:pt x="2188594" y="6326329"/>
                </a:lnTo>
                <a:lnTo>
                  <a:pt x="2217156" y="6351721"/>
                </a:lnTo>
                <a:lnTo>
                  <a:pt x="2244132" y="6377112"/>
                </a:lnTo>
                <a:lnTo>
                  <a:pt x="2272709" y="6400919"/>
                </a:lnTo>
                <a:lnTo>
                  <a:pt x="2302856" y="6424726"/>
                </a:lnTo>
                <a:lnTo>
                  <a:pt x="2331419" y="6446947"/>
                </a:lnTo>
                <a:lnTo>
                  <a:pt x="2363166" y="6467584"/>
                </a:lnTo>
                <a:lnTo>
                  <a:pt x="2425060" y="6508841"/>
                </a:lnTo>
                <a:lnTo>
                  <a:pt x="2488554" y="6546929"/>
                </a:lnTo>
                <a:lnTo>
                  <a:pt x="2555204" y="6581846"/>
                </a:lnTo>
                <a:lnTo>
                  <a:pt x="2601232" y="6604068"/>
                </a:lnTo>
                <a:lnTo>
                  <a:pt x="2653601" y="6624704"/>
                </a:lnTo>
                <a:lnTo>
                  <a:pt x="2713910" y="6648511"/>
                </a:lnTo>
                <a:lnTo>
                  <a:pt x="2705984" y="6664377"/>
                </a:lnTo>
                <a:lnTo>
                  <a:pt x="2685347" y="6708820"/>
                </a:lnTo>
                <a:lnTo>
                  <a:pt x="2655185" y="6773884"/>
                </a:lnTo>
                <a:lnTo>
                  <a:pt x="2637734" y="6815142"/>
                </a:lnTo>
                <a:lnTo>
                  <a:pt x="2621868" y="6858000"/>
                </a:lnTo>
                <a:lnTo>
                  <a:pt x="1253795" y="6858000"/>
                </a:lnTo>
                <a:lnTo>
                  <a:pt x="1207767" y="6632630"/>
                </a:lnTo>
                <a:lnTo>
                  <a:pt x="1272847" y="6616764"/>
                </a:lnTo>
                <a:lnTo>
                  <a:pt x="1298238" y="6608823"/>
                </a:lnTo>
                <a:lnTo>
                  <a:pt x="1336326" y="6597713"/>
                </a:lnTo>
                <a:lnTo>
                  <a:pt x="1385524" y="6580261"/>
                </a:lnTo>
                <a:lnTo>
                  <a:pt x="1434723" y="6561210"/>
                </a:lnTo>
                <a:lnTo>
                  <a:pt x="1482336" y="6538989"/>
                </a:lnTo>
                <a:lnTo>
                  <a:pt x="1529949" y="6515197"/>
                </a:lnTo>
                <a:lnTo>
                  <a:pt x="1575977" y="6488205"/>
                </a:lnTo>
                <a:lnTo>
                  <a:pt x="1620405" y="6461228"/>
                </a:lnTo>
                <a:lnTo>
                  <a:pt x="1663263" y="6431081"/>
                </a:lnTo>
                <a:lnTo>
                  <a:pt x="1706121" y="6397749"/>
                </a:lnTo>
                <a:lnTo>
                  <a:pt x="1747379" y="6364417"/>
                </a:lnTo>
                <a:lnTo>
                  <a:pt x="1785466" y="6327914"/>
                </a:lnTo>
                <a:lnTo>
                  <a:pt x="1823554" y="6291412"/>
                </a:lnTo>
                <a:lnTo>
                  <a:pt x="1860056" y="6251739"/>
                </a:lnTo>
                <a:lnTo>
                  <a:pt x="1893389" y="6210466"/>
                </a:lnTo>
                <a:lnTo>
                  <a:pt x="1926721" y="6167623"/>
                </a:lnTo>
                <a:lnTo>
                  <a:pt x="1956868" y="6123180"/>
                </a:lnTo>
                <a:close/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3051957" y="6858000"/>
                </a:lnTo>
                <a:lnTo>
                  <a:pt x="3050372" y="6710405"/>
                </a:lnTo>
                <a:lnTo>
                  <a:pt x="3082119" y="6707220"/>
                </a:lnTo>
                <a:lnTo>
                  <a:pt x="3118622" y="6704050"/>
                </a:lnTo>
                <a:lnTo>
                  <a:pt x="3167820" y="6694524"/>
                </a:lnTo>
                <a:lnTo>
                  <a:pt x="3224959" y="6683413"/>
                </a:lnTo>
                <a:lnTo>
                  <a:pt x="3256691" y="6675488"/>
                </a:lnTo>
                <a:lnTo>
                  <a:pt x="3290023" y="6665962"/>
                </a:lnTo>
                <a:lnTo>
                  <a:pt x="3323356" y="6654851"/>
                </a:lnTo>
                <a:lnTo>
                  <a:pt x="3359858" y="6642155"/>
                </a:lnTo>
                <a:lnTo>
                  <a:pt x="3396361" y="6627874"/>
                </a:lnTo>
                <a:lnTo>
                  <a:pt x="3434448" y="6610408"/>
                </a:lnTo>
                <a:lnTo>
                  <a:pt x="3482061" y="6586602"/>
                </a:lnTo>
                <a:lnTo>
                  <a:pt x="3529675" y="6559625"/>
                </a:lnTo>
                <a:lnTo>
                  <a:pt x="3574118" y="6529478"/>
                </a:lnTo>
                <a:lnTo>
                  <a:pt x="3618546" y="6496146"/>
                </a:lnTo>
                <a:lnTo>
                  <a:pt x="3659818" y="6462813"/>
                </a:lnTo>
                <a:lnTo>
                  <a:pt x="3701076" y="6426311"/>
                </a:lnTo>
                <a:lnTo>
                  <a:pt x="3739164" y="6388223"/>
                </a:lnTo>
                <a:lnTo>
                  <a:pt x="3777252" y="6348550"/>
                </a:lnTo>
                <a:lnTo>
                  <a:pt x="3813769" y="6308863"/>
                </a:lnTo>
                <a:lnTo>
                  <a:pt x="3850271" y="6266020"/>
                </a:lnTo>
                <a:lnTo>
                  <a:pt x="3883589" y="6223162"/>
                </a:lnTo>
                <a:lnTo>
                  <a:pt x="3915336" y="6178734"/>
                </a:lnTo>
                <a:lnTo>
                  <a:pt x="3945483" y="6134291"/>
                </a:lnTo>
                <a:lnTo>
                  <a:pt x="3974060" y="6086678"/>
                </a:lnTo>
                <a:lnTo>
                  <a:pt x="3999452" y="6039064"/>
                </a:lnTo>
                <a:lnTo>
                  <a:pt x="4024843" y="5989866"/>
                </a:lnTo>
                <a:lnTo>
                  <a:pt x="4040709" y="5954949"/>
                </a:lnTo>
                <a:lnTo>
                  <a:pt x="4056590" y="5918446"/>
                </a:lnTo>
                <a:lnTo>
                  <a:pt x="4069286" y="5881944"/>
                </a:lnTo>
                <a:lnTo>
                  <a:pt x="4081982" y="5845441"/>
                </a:lnTo>
                <a:lnTo>
                  <a:pt x="4093093" y="5808939"/>
                </a:lnTo>
                <a:lnTo>
                  <a:pt x="4102604" y="5770851"/>
                </a:lnTo>
                <a:lnTo>
                  <a:pt x="4118485" y="5696246"/>
                </a:lnTo>
                <a:lnTo>
                  <a:pt x="4132766" y="5621656"/>
                </a:lnTo>
                <a:lnTo>
                  <a:pt x="4143876" y="5545481"/>
                </a:lnTo>
                <a:lnTo>
                  <a:pt x="4162913" y="5389945"/>
                </a:lnTo>
                <a:lnTo>
                  <a:pt x="4169268" y="5326466"/>
                </a:lnTo>
                <a:lnTo>
                  <a:pt x="4032784" y="5396301"/>
                </a:lnTo>
                <a:lnTo>
                  <a:pt x="3805828" y="5513734"/>
                </a:lnTo>
                <a:lnTo>
                  <a:pt x="3593154" y="5628012"/>
                </a:lnTo>
                <a:lnTo>
                  <a:pt x="3488417" y="5683550"/>
                </a:lnTo>
                <a:lnTo>
                  <a:pt x="3436033" y="5707357"/>
                </a:lnTo>
                <a:lnTo>
                  <a:pt x="3407471" y="5721653"/>
                </a:lnTo>
                <a:lnTo>
                  <a:pt x="3396361" y="5727993"/>
                </a:lnTo>
                <a:lnTo>
                  <a:pt x="3393190" y="5731164"/>
                </a:lnTo>
                <a:lnTo>
                  <a:pt x="3391590" y="5734349"/>
                </a:lnTo>
                <a:lnTo>
                  <a:pt x="3401116" y="5701017"/>
                </a:lnTo>
                <a:lnTo>
                  <a:pt x="3407471" y="5666099"/>
                </a:lnTo>
                <a:lnTo>
                  <a:pt x="3413812" y="5632767"/>
                </a:lnTo>
                <a:lnTo>
                  <a:pt x="3420167" y="5597850"/>
                </a:lnTo>
                <a:lnTo>
                  <a:pt x="3424923" y="5564532"/>
                </a:lnTo>
                <a:lnTo>
                  <a:pt x="3428093" y="5529615"/>
                </a:lnTo>
                <a:lnTo>
                  <a:pt x="3429693" y="5494697"/>
                </a:lnTo>
                <a:lnTo>
                  <a:pt x="3431278" y="5459780"/>
                </a:lnTo>
                <a:lnTo>
                  <a:pt x="3431278" y="5423278"/>
                </a:lnTo>
                <a:lnTo>
                  <a:pt x="3431278" y="5386775"/>
                </a:lnTo>
                <a:lnTo>
                  <a:pt x="3428093" y="5313770"/>
                </a:lnTo>
                <a:lnTo>
                  <a:pt x="3420167" y="5240765"/>
                </a:lnTo>
                <a:lnTo>
                  <a:pt x="3409057" y="5167760"/>
                </a:lnTo>
                <a:lnTo>
                  <a:pt x="3396361" y="5096340"/>
                </a:lnTo>
                <a:lnTo>
                  <a:pt x="3380494" y="5024921"/>
                </a:lnTo>
                <a:lnTo>
                  <a:pt x="3361443" y="4953501"/>
                </a:lnTo>
                <a:lnTo>
                  <a:pt x="3340807" y="4883666"/>
                </a:lnTo>
                <a:lnTo>
                  <a:pt x="3283683" y="4701154"/>
                </a:lnTo>
                <a:lnTo>
                  <a:pt x="3215433" y="4485309"/>
                </a:lnTo>
                <a:lnTo>
                  <a:pt x="3132903" y="4229792"/>
                </a:lnTo>
                <a:lnTo>
                  <a:pt x="3099571" y="4267879"/>
                </a:lnTo>
                <a:lnTo>
                  <a:pt x="3067838" y="4307552"/>
                </a:lnTo>
                <a:lnTo>
                  <a:pt x="3037676" y="4348810"/>
                </a:lnTo>
                <a:lnTo>
                  <a:pt x="3007529" y="4390082"/>
                </a:lnTo>
                <a:lnTo>
                  <a:pt x="2950390" y="4477368"/>
                </a:lnTo>
                <a:lnTo>
                  <a:pt x="2921814" y="4520226"/>
                </a:lnTo>
                <a:lnTo>
                  <a:pt x="2893252" y="4561484"/>
                </a:lnTo>
                <a:lnTo>
                  <a:pt x="2851994" y="4620208"/>
                </a:lnTo>
                <a:lnTo>
                  <a:pt x="2812306" y="4678932"/>
                </a:lnTo>
                <a:lnTo>
                  <a:pt x="2774219" y="4737656"/>
                </a:lnTo>
                <a:lnTo>
                  <a:pt x="2737716" y="4797965"/>
                </a:lnTo>
                <a:lnTo>
                  <a:pt x="2702799" y="4859859"/>
                </a:lnTo>
                <a:lnTo>
                  <a:pt x="2669481" y="4921754"/>
                </a:lnTo>
                <a:lnTo>
                  <a:pt x="2637734" y="4985233"/>
                </a:lnTo>
                <a:lnTo>
                  <a:pt x="2607572" y="5048727"/>
                </a:lnTo>
                <a:lnTo>
                  <a:pt x="2582180" y="5107451"/>
                </a:lnTo>
                <a:lnTo>
                  <a:pt x="2556789" y="5167760"/>
                </a:lnTo>
                <a:lnTo>
                  <a:pt x="2532982" y="5228069"/>
                </a:lnTo>
                <a:lnTo>
                  <a:pt x="2510761" y="5288378"/>
                </a:lnTo>
                <a:lnTo>
                  <a:pt x="2490139" y="5350273"/>
                </a:lnTo>
                <a:lnTo>
                  <a:pt x="2471088" y="5410582"/>
                </a:lnTo>
                <a:lnTo>
                  <a:pt x="2452037" y="5474061"/>
                </a:lnTo>
                <a:lnTo>
                  <a:pt x="2436171" y="5535955"/>
                </a:lnTo>
                <a:lnTo>
                  <a:pt x="2398083" y="5477231"/>
                </a:lnTo>
                <a:lnTo>
                  <a:pt x="2356825" y="5418507"/>
                </a:lnTo>
                <a:lnTo>
                  <a:pt x="2329833" y="5382005"/>
                </a:lnTo>
                <a:lnTo>
                  <a:pt x="2301271" y="5343917"/>
                </a:lnTo>
                <a:lnTo>
                  <a:pt x="2271110" y="5309000"/>
                </a:lnTo>
                <a:lnTo>
                  <a:pt x="2239377" y="5272497"/>
                </a:lnTo>
                <a:lnTo>
                  <a:pt x="2207630" y="5239165"/>
                </a:lnTo>
                <a:lnTo>
                  <a:pt x="2175898" y="5204263"/>
                </a:lnTo>
                <a:lnTo>
                  <a:pt x="2142566" y="5170930"/>
                </a:lnTo>
                <a:lnTo>
                  <a:pt x="2107648" y="5139183"/>
                </a:lnTo>
                <a:lnTo>
                  <a:pt x="2045754" y="5080459"/>
                </a:lnTo>
                <a:lnTo>
                  <a:pt x="1955283" y="4991588"/>
                </a:lnTo>
                <a:lnTo>
                  <a:pt x="1839435" y="4875726"/>
                </a:lnTo>
                <a:lnTo>
                  <a:pt x="1815628" y="4953501"/>
                </a:lnTo>
                <a:lnTo>
                  <a:pt x="1798162" y="5012225"/>
                </a:lnTo>
                <a:lnTo>
                  <a:pt x="1791822" y="5037616"/>
                </a:lnTo>
                <a:lnTo>
                  <a:pt x="1788637" y="5053483"/>
                </a:lnTo>
                <a:lnTo>
                  <a:pt x="1787052" y="5055068"/>
                </a:lnTo>
                <a:lnTo>
                  <a:pt x="1782296" y="5089985"/>
                </a:lnTo>
                <a:lnTo>
                  <a:pt x="1756904" y="5009040"/>
                </a:lnTo>
                <a:lnTo>
                  <a:pt x="1729928" y="4923339"/>
                </a:lnTo>
                <a:lnTo>
                  <a:pt x="1699765" y="4836053"/>
                </a:lnTo>
                <a:lnTo>
                  <a:pt x="1666433" y="4748767"/>
                </a:lnTo>
                <a:lnTo>
                  <a:pt x="1631516" y="4663066"/>
                </a:lnTo>
                <a:lnTo>
                  <a:pt x="1596613" y="4582121"/>
                </a:lnTo>
                <a:lnTo>
                  <a:pt x="1577562" y="4544033"/>
                </a:lnTo>
                <a:lnTo>
                  <a:pt x="1558511" y="4507530"/>
                </a:lnTo>
                <a:lnTo>
                  <a:pt x="1541060" y="4474198"/>
                </a:lnTo>
                <a:lnTo>
                  <a:pt x="1522009" y="4442451"/>
                </a:lnTo>
                <a:lnTo>
                  <a:pt x="1483921" y="4386912"/>
                </a:lnTo>
                <a:lnTo>
                  <a:pt x="1447418" y="4332944"/>
                </a:lnTo>
                <a:lnTo>
                  <a:pt x="1407746" y="4278990"/>
                </a:lnTo>
                <a:lnTo>
                  <a:pt x="1366473" y="4228192"/>
                </a:lnTo>
                <a:lnTo>
                  <a:pt x="1323630" y="4178993"/>
                </a:lnTo>
                <a:lnTo>
                  <a:pt x="1280772" y="4131380"/>
                </a:lnTo>
                <a:lnTo>
                  <a:pt x="1234744" y="4085367"/>
                </a:lnTo>
                <a:lnTo>
                  <a:pt x="1187146" y="4042509"/>
                </a:lnTo>
                <a:lnTo>
                  <a:pt x="1139532" y="3999651"/>
                </a:lnTo>
                <a:lnTo>
                  <a:pt x="1088734" y="3959978"/>
                </a:lnTo>
                <a:lnTo>
                  <a:pt x="1036365" y="3921891"/>
                </a:lnTo>
                <a:lnTo>
                  <a:pt x="982412" y="3886973"/>
                </a:lnTo>
                <a:lnTo>
                  <a:pt x="926858" y="3852056"/>
                </a:lnTo>
                <a:lnTo>
                  <a:pt x="869719" y="3821909"/>
                </a:lnTo>
                <a:lnTo>
                  <a:pt x="810995" y="3791747"/>
                </a:lnTo>
                <a:lnTo>
                  <a:pt x="749101" y="3764770"/>
                </a:lnTo>
                <a:lnTo>
                  <a:pt x="733235" y="3758415"/>
                </a:lnTo>
                <a:lnTo>
                  <a:pt x="718954" y="3755244"/>
                </a:lnTo>
                <a:lnTo>
                  <a:pt x="704658" y="3753659"/>
                </a:lnTo>
                <a:lnTo>
                  <a:pt x="690377" y="3755244"/>
                </a:lnTo>
                <a:lnTo>
                  <a:pt x="677681" y="3758415"/>
                </a:lnTo>
                <a:lnTo>
                  <a:pt x="664985" y="3763185"/>
                </a:lnTo>
                <a:lnTo>
                  <a:pt x="650704" y="3772710"/>
                </a:lnTo>
                <a:lnTo>
                  <a:pt x="638008" y="3783821"/>
                </a:lnTo>
                <a:lnTo>
                  <a:pt x="585640" y="3833019"/>
                </a:lnTo>
                <a:lnTo>
                  <a:pt x="534841" y="3883803"/>
                </a:lnTo>
                <a:lnTo>
                  <a:pt x="485643" y="3936172"/>
                </a:lnTo>
                <a:lnTo>
                  <a:pt x="439615" y="3988555"/>
                </a:lnTo>
                <a:lnTo>
                  <a:pt x="393602" y="4044094"/>
                </a:lnTo>
                <a:lnTo>
                  <a:pt x="350744" y="4099648"/>
                </a:lnTo>
                <a:lnTo>
                  <a:pt x="309486" y="4156786"/>
                </a:lnTo>
                <a:lnTo>
                  <a:pt x="269799" y="4213911"/>
                </a:lnTo>
                <a:lnTo>
                  <a:pt x="233296" y="4274220"/>
                </a:lnTo>
                <a:lnTo>
                  <a:pt x="196794" y="4334529"/>
                </a:lnTo>
                <a:lnTo>
                  <a:pt x="163476" y="4398023"/>
                </a:lnTo>
                <a:lnTo>
                  <a:pt x="133314" y="4461502"/>
                </a:lnTo>
                <a:lnTo>
                  <a:pt x="104752" y="4526567"/>
                </a:lnTo>
                <a:lnTo>
                  <a:pt x="77760" y="4593231"/>
                </a:lnTo>
                <a:lnTo>
                  <a:pt x="53954" y="4661466"/>
                </a:lnTo>
                <a:lnTo>
                  <a:pt x="31747" y="4731301"/>
                </a:lnTo>
                <a:lnTo>
                  <a:pt x="14281" y="4793195"/>
                </a:lnTo>
                <a:lnTo>
                  <a:pt x="0" y="485350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10800" indent="0" algn="ctr">
              <a:buNone/>
              <a:defRPr sz="1600" b="0" i="0">
                <a:solidFill>
                  <a:schemeClr val="tx1"/>
                </a:solidFill>
                <a:latin typeface="Nunito" pitchFamily="2" charset="77"/>
              </a:defRPr>
            </a:lvl1pPr>
          </a:lstStyle>
          <a:p>
            <a:r>
              <a:rPr lang="en-GB" dirty="0"/>
              <a:t>Dark images</a:t>
            </a:r>
          </a:p>
          <a:p>
            <a:r>
              <a:rPr lang="en-GB" dirty="0"/>
              <a:t>The optimum image size is 640 x 720 pixels at 96 dpi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F21097-DACD-4948-84EC-146786C19E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26620" y="1122363"/>
            <a:ext cx="4477407" cy="811540"/>
          </a:xfrm>
        </p:spPr>
        <p:txBody>
          <a:bodyPr anchor="t">
            <a:noAutofit/>
          </a:bodyPr>
          <a:lstStyle>
            <a:lvl1pPr algn="l">
              <a:defRPr sz="28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406AB3E-09D4-514B-81DB-4976A1DCB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E1653D8-3091-E641-B9A2-7153D6A7C3A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xmlns="" id="{12F1A092-37D0-D842-B66A-ACBCB38541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6111" y="2082952"/>
            <a:ext cx="4477407" cy="3151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xmlns="" id="{689812DC-92DE-1249-9B72-CB941C2B22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8235" y="293470"/>
            <a:ext cx="4114800" cy="226076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 b="1">
                <a:latin typeface="Nunito SemiBold" pitchFamily="2" charset="77"/>
              </a:rPr>
              <a:t>Presentation title</a:t>
            </a:r>
            <a:endParaRPr lang="en-GB" b="1" dirty="0">
              <a:latin typeface="Nunito Semi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584806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lumn content_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F21097-DACD-4948-84EC-146786C19E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7972" y="1122363"/>
            <a:ext cx="7753072" cy="811540"/>
          </a:xfrm>
        </p:spPr>
        <p:txBody>
          <a:bodyPr anchor="t">
            <a:noAutofit/>
          </a:bodyPr>
          <a:lstStyle>
            <a:lvl1pPr algn="l">
              <a:defRPr sz="28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406AB3E-09D4-514B-81DB-4976A1DCB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E1653D8-3091-E641-B9A2-7153D6A7C3A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xmlns="" id="{12F1A092-37D0-D842-B66A-ACBCB385415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87972" y="2082952"/>
            <a:ext cx="7753072" cy="3151200"/>
          </a:xfrm>
          <a:prstGeom prst="rect">
            <a:avLst/>
          </a:prstGeom>
        </p:spPr>
        <p:txBody>
          <a:bodyPr vert="horz" lIns="91440" tIns="45720" rIns="91440" bIns="45720" numCol="2" spcCol="180000" rtlCol="0">
            <a:normAutofit/>
          </a:bodyPr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2000"/>
            </a:lvl2pPr>
            <a:lvl3pPr>
              <a:lnSpc>
                <a:spcPct val="100000"/>
              </a:lnSpc>
              <a:defRPr sz="2000"/>
            </a:lvl3pPr>
            <a:lvl4pPr>
              <a:lnSpc>
                <a:spcPct val="100000"/>
              </a:lnSpc>
              <a:defRPr sz="2000"/>
            </a:lvl4pPr>
            <a:lvl5pPr>
              <a:lnSpc>
                <a:spcPct val="100000"/>
              </a:lnSpc>
              <a:defRPr sz="2000"/>
            </a:lvl5pPr>
          </a:lstStyle>
          <a:p>
            <a:pPr lvl="0"/>
            <a:r>
              <a:rPr lang="en-GB" dirty="0"/>
              <a:t>Two column bullet list</a:t>
            </a:r>
            <a:endParaRPr lang="en-US" dirty="0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xmlns="" id="{689812DC-92DE-1249-9B72-CB941C2B22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8235" y="293470"/>
            <a:ext cx="4114800" cy="226076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b="1" dirty="0">
                <a:solidFill>
                  <a:schemeClr val="tx1"/>
                </a:solidFill>
                <a:latin typeface="Nunito SemiBold" pitchFamily="2" charset="77"/>
              </a:rPr>
              <a:t>Presentation title</a:t>
            </a:r>
          </a:p>
        </p:txBody>
      </p:sp>
      <p:sp>
        <p:nvSpPr>
          <p:cNvPr id="31" name="Google Shape;82;p14">
            <a:extLst>
              <a:ext uri="{FF2B5EF4-FFF2-40B4-BE49-F238E27FC236}">
                <a16:creationId xmlns:a16="http://schemas.microsoft.com/office/drawing/2014/main" xmlns="" id="{CD984F4A-D172-1045-88D7-5FC1B6190D97}"/>
              </a:ext>
            </a:extLst>
          </p:cNvPr>
          <p:cNvSpPr/>
          <p:nvPr userDrawn="1"/>
        </p:nvSpPr>
        <p:spPr>
          <a:xfrm>
            <a:off x="411926" y="6273976"/>
            <a:ext cx="1365503" cy="385318"/>
          </a:xfrm>
          <a:custGeom>
            <a:avLst/>
            <a:gdLst/>
            <a:ahLst/>
            <a:cxnLst/>
            <a:rect l="l" t="t" r="r" b="b"/>
            <a:pathLst>
              <a:path w="285750" h="80633" extrusionOk="0">
                <a:moveTo>
                  <a:pt x="210725" y="25347"/>
                </a:moveTo>
                <a:lnTo>
                  <a:pt x="209974" y="25391"/>
                </a:lnTo>
                <a:lnTo>
                  <a:pt x="209223" y="25435"/>
                </a:lnTo>
                <a:lnTo>
                  <a:pt x="208517" y="25568"/>
                </a:lnTo>
                <a:lnTo>
                  <a:pt x="207766" y="25700"/>
                </a:lnTo>
                <a:lnTo>
                  <a:pt x="207059" y="25877"/>
                </a:lnTo>
                <a:lnTo>
                  <a:pt x="206353" y="26098"/>
                </a:lnTo>
                <a:lnTo>
                  <a:pt x="205691" y="26362"/>
                </a:lnTo>
                <a:lnTo>
                  <a:pt x="204984" y="26672"/>
                </a:lnTo>
                <a:lnTo>
                  <a:pt x="204366" y="26981"/>
                </a:lnTo>
                <a:lnTo>
                  <a:pt x="203703" y="27378"/>
                </a:lnTo>
                <a:lnTo>
                  <a:pt x="203085" y="27776"/>
                </a:lnTo>
                <a:lnTo>
                  <a:pt x="202511" y="28217"/>
                </a:lnTo>
                <a:lnTo>
                  <a:pt x="201937" y="28703"/>
                </a:lnTo>
                <a:lnTo>
                  <a:pt x="201407" y="29189"/>
                </a:lnTo>
                <a:lnTo>
                  <a:pt x="200877" y="29763"/>
                </a:lnTo>
                <a:lnTo>
                  <a:pt x="200392" y="30337"/>
                </a:lnTo>
                <a:lnTo>
                  <a:pt x="199906" y="30955"/>
                </a:lnTo>
                <a:lnTo>
                  <a:pt x="199464" y="31617"/>
                </a:lnTo>
                <a:lnTo>
                  <a:pt x="199067" y="32280"/>
                </a:lnTo>
                <a:lnTo>
                  <a:pt x="198713" y="32986"/>
                </a:lnTo>
                <a:lnTo>
                  <a:pt x="198360" y="33693"/>
                </a:lnTo>
                <a:lnTo>
                  <a:pt x="198095" y="34399"/>
                </a:lnTo>
                <a:lnTo>
                  <a:pt x="197874" y="35150"/>
                </a:lnTo>
                <a:lnTo>
                  <a:pt x="197654" y="35901"/>
                </a:lnTo>
                <a:lnTo>
                  <a:pt x="197521" y="36651"/>
                </a:lnTo>
                <a:lnTo>
                  <a:pt x="197389" y="37402"/>
                </a:lnTo>
                <a:lnTo>
                  <a:pt x="197300" y="38197"/>
                </a:lnTo>
                <a:lnTo>
                  <a:pt x="197300" y="38948"/>
                </a:lnTo>
                <a:lnTo>
                  <a:pt x="197300" y="39742"/>
                </a:lnTo>
                <a:lnTo>
                  <a:pt x="197345" y="40537"/>
                </a:lnTo>
                <a:lnTo>
                  <a:pt x="197477" y="41332"/>
                </a:lnTo>
                <a:lnTo>
                  <a:pt x="197610" y="42083"/>
                </a:lnTo>
                <a:lnTo>
                  <a:pt x="201981" y="41156"/>
                </a:lnTo>
                <a:lnTo>
                  <a:pt x="201893" y="40626"/>
                </a:lnTo>
                <a:lnTo>
                  <a:pt x="201805" y="40096"/>
                </a:lnTo>
                <a:lnTo>
                  <a:pt x="201760" y="39566"/>
                </a:lnTo>
                <a:lnTo>
                  <a:pt x="201760" y="39036"/>
                </a:lnTo>
                <a:lnTo>
                  <a:pt x="201805" y="38506"/>
                </a:lnTo>
                <a:lnTo>
                  <a:pt x="201849" y="37976"/>
                </a:lnTo>
                <a:lnTo>
                  <a:pt x="201937" y="37446"/>
                </a:lnTo>
                <a:lnTo>
                  <a:pt x="202025" y="36916"/>
                </a:lnTo>
                <a:lnTo>
                  <a:pt x="202158" y="36431"/>
                </a:lnTo>
                <a:lnTo>
                  <a:pt x="202335" y="35901"/>
                </a:lnTo>
                <a:lnTo>
                  <a:pt x="202511" y="35415"/>
                </a:lnTo>
                <a:lnTo>
                  <a:pt x="202732" y="34929"/>
                </a:lnTo>
                <a:lnTo>
                  <a:pt x="202997" y="34443"/>
                </a:lnTo>
                <a:lnTo>
                  <a:pt x="203262" y="34002"/>
                </a:lnTo>
                <a:lnTo>
                  <a:pt x="203571" y="33560"/>
                </a:lnTo>
                <a:lnTo>
                  <a:pt x="203880" y="33119"/>
                </a:lnTo>
                <a:lnTo>
                  <a:pt x="204189" y="32765"/>
                </a:lnTo>
                <a:lnTo>
                  <a:pt x="204542" y="32368"/>
                </a:lnTo>
                <a:lnTo>
                  <a:pt x="204896" y="32059"/>
                </a:lnTo>
                <a:lnTo>
                  <a:pt x="205293" y="31706"/>
                </a:lnTo>
                <a:lnTo>
                  <a:pt x="205691" y="31441"/>
                </a:lnTo>
                <a:lnTo>
                  <a:pt x="206088" y="31176"/>
                </a:lnTo>
                <a:lnTo>
                  <a:pt x="206485" y="30911"/>
                </a:lnTo>
                <a:lnTo>
                  <a:pt x="206927" y="30690"/>
                </a:lnTo>
                <a:lnTo>
                  <a:pt x="207369" y="30513"/>
                </a:lnTo>
                <a:lnTo>
                  <a:pt x="207810" y="30337"/>
                </a:lnTo>
                <a:lnTo>
                  <a:pt x="208296" y="30160"/>
                </a:lnTo>
                <a:lnTo>
                  <a:pt x="208737" y="30072"/>
                </a:lnTo>
                <a:lnTo>
                  <a:pt x="209223" y="29983"/>
                </a:lnTo>
                <a:lnTo>
                  <a:pt x="209709" y="29895"/>
                </a:lnTo>
                <a:lnTo>
                  <a:pt x="210239" y="29851"/>
                </a:lnTo>
                <a:lnTo>
                  <a:pt x="210769" y="29851"/>
                </a:lnTo>
                <a:lnTo>
                  <a:pt x="211608" y="29895"/>
                </a:lnTo>
                <a:lnTo>
                  <a:pt x="212447" y="29983"/>
                </a:lnTo>
                <a:lnTo>
                  <a:pt x="213242" y="30204"/>
                </a:lnTo>
                <a:lnTo>
                  <a:pt x="213992" y="30425"/>
                </a:lnTo>
                <a:lnTo>
                  <a:pt x="214699" y="30734"/>
                </a:lnTo>
                <a:lnTo>
                  <a:pt x="215405" y="31087"/>
                </a:lnTo>
                <a:lnTo>
                  <a:pt x="216068" y="31529"/>
                </a:lnTo>
                <a:lnTo>
                  <a:pt x="216686" y="31971"/>
                </a:lnTo>
                <a:lnTo>
                  <a:pt x="217304" y="32456"/>
                </a:lnTo>
                <a:lnTo>
                  <a:pt x="217878" y="32942"/>
                </a:lnTo>
                <a:lnTo>
                  <a:pt x="218408" y="33472"/>
                </a:lnTo>
                <a:lnTo>
                  <a:pt x="218894" y="34046"/>
                </a:lnTo>
                <a:lnTo>
                  <a:pt x="219380" y="34576"/>
                </a:lnTo>
                <a:lnTo>
                  <a:pt x="219821" y="35150"/>
                </a:lnTo>
                <a:lnTo>
                  <a:pt x="220572" y="36254"/>
                </a:lnTo>
                <a:lnTo>
                  <a:pt x="221058" y="37005"/>
                </a:lnTo>
                <a:lnTo>
                  <a:pt x="221455" y="37711"/>
                </a:lnTo>
                <a:lnTo>
                  <a:pt x="221853" y="38462"/>
                </a:lnTo>
                <a:lnTo>
                  <a:pt x="222206" y="39168"/>
                </a:lnTo>
                <a:lnTo>
                  <a:pt x="222868" y="40670"/>
                </a:lnTo>
                <a:lnTo>
                  <a:pt x="223442" y="42127"/>
                </a:lnTo>
                <a:lnTo>
                  <a:pt x="223884" y="43540"/>
                </a:lnTo>
                <a:lnTo>
                  <a:pt x="224237" y="44865"/>
                </a:lnTo>
                <a:lnTo>
                  <a:pt x="224502" y="46145"/>
                </a:lnTo>
                <a:lnTo>
                  <a:pt x="224679" y="47338"/>
                </a:lnTo>
                <a:lnTo>
                  <a:pt x="229183" y="47338"/>
                </a:lnTo>
                <a:lnTo>
                  <a:pt x="229006" y="45880"/>
                </a:lnTo>
                <a:lnTo>
                  <a:pt x="228697" y="44335"/>
                </a:lnTo>
                <a:lnTo>
                  <a:pt x="228300" y="42701"/>
                </a:lnTo>
                <a:lnTo>
                  <a:pt x="227770" y="40979"/>
                </a:lnTo>
                <a:lnTo>
                  <a:pt x="227461" y="40096"/>
                </a:lnTo>
                <a:lnTo>
                  <a:pt x="227107" y="39168"/>
                </a:lnTo>
                <a:lnTo>
                  <a:pt x="226754" y="38285"/>
                </a:lnTo>
                <a:lnTo>
                  <a:pt x="226313" y="37402"/>
                </a:lnTo>
                <a:lnTo>
                  <a:pt x="225871" y="36475"/>
                </a:lnTo>
                <a:lnTo>
                  <a:pt x="225429" y="35592"/>
                </a:lnTo>
                <a:lnTo>
                  <a:pt x="224900" y="34708"/>
                </a:lnTo>
                <a:lnTo>
                  <a:pt x="224325" y="33825"/>
                </a:lnTo>
                <a:lnTo>
                  <a:pt x="223663" y="32810"/>
                </a:lnTo>
                <a:lnTo>
                  <a:pt x="222957" y="31882"/>
                </a:lnTo>
                <a:lnTo>
                  <a:pt x="222206" y="30999"/>
                </a:lnTo>
                <a:lnTo>
                  <a:pt x="221455" y="30160"/>
                </a:lnTo>
                <a:lnTo>
                  <a:pt x="220660" y="29409"/>
                </a:lnTo>
                <a:lnTo>
                  <a:pt x="219865" y="28703"/>
                </a:lnTo>
                <a:lnTo>
                  <a:pt x="219026" y="28085"/>
                </a:lnTo>
                <a:lnTo>
                  <a:pt x="218187" y="27511"/>
                </a:lnTo>
                <a:lnTo>
                  <a:pt x="217304" y="27025"/>
                </a:lnTo>
                <a:lnTo>
                  <a:pt x="216421" y="26583"/>
                </a:lnTo>
                <a:lnTo>
                  <a:pt x="215538" y="26230"/>
                </a:lnTo>
                <a:lnTo>
                  <a:pt x="214611" y="25921"/>
                </a:lnTo>
                <a:lnTo>
                  <a:pt x="213683" y="25656"/>
                </a:lnTo>
                <a:lnTo>
                  <a:pt x="212712" y="25479"/>
                </a:lnTo>
                <a:lnTo>
                  <a:pt x="211740" y="25391"/>
                </a:lnTo>
                <a:lnTo>
                  <a:pt x="210769" y="25347"/>
                </a:lnTo>
                <a:close/>
                <a:moveTo>
                  <a:pt x="241503" y="0"/>
                </a:moveTo>
                <a:lnTo>
                  <a:pt x="239869" y="1766"/>
                </a:lnTo>
                <a:lnTo>
                  <a:pt x="239163" y="2517"/>
                </a:lnTo>
                <a:lnTo>
                  <a:pt x="238324" y="3312"/>
                </a:lnTo>
                <a:lnTo>
                  <a:pt x="237441" y="4063"/>
                </a:lnTo>
                <a:lnTo>
                  <a:pt x="236602" y="4769"/>
                </a:lnTo>
                <a:lnTo>
                  <a:pt x="235144" y="5961"/>
                </a:lnTo>
                <a:lnTo>
                  <a:pt x="234261" y="6668"/>
                </a:lnTo>
                <a:lnTo>
                  <a:pt x="233290" y="7419"/>
                </a:lnTo>
                <a:lnTo>
                  <a:pt x="232406" y="8213"/>
                </a:lnTo>
                <a:lnTo>
                  <a:pt x="231523" y="9008"/>
                </a:lnTo>
                <a:lnTo>
                  <a:pt x="230728" y="9891"/>
                </a:lnTo>
                <a:lnTo>
                  <a:pt x="229978" y="10775"/>
                </a:lnTo>
                <a:lnTo>
                  <a:pt x="229315" y="11702"/>
                </a:lnTo>
                <a:lnTo>
                  <a:pt x="228697" y="12673"/>
                </a:lnTo>
                <a:lnTo>
                  <a:pt x="228123" y="13645"/>
                </a:lnTo>
                <a:lnTo>
                  <a:pt x="227593" y="14661"/>
                </a:lnTo>
                <a:lnTo>
                  <a:pt x="227152" y="15676"/>
                </a:lnTo>
                <a:lnTo>
                  <a:pt x="226754" y="16692"/>
                </a:lnTo>
                <a:lnTo>
                  <a:pt x="226445" y="17752"/>
                </a:lnTo>
                <a:lnTo>
                  <a:pt x="226180" y="18811"/>
                </a:lnTo>
                <a:lnTo>
                  <a:pt x="226003" y="19871"/>
                </a:lnTo>
                <a:lnTo>
                  <a:pt x="225871" y="20931"/>
                </a:lnTo>
                <a:lnTo>
                  <a:pt x="225827" y="21991"/>
                </a:lnTo>
                <a:lnTo>
                  <a:pt x="225871" y="22918"/>
                </a:lnTo>
                <a:lnTo>
                  <a:pt x="225915" y="23757"/>
                </a:lnTo>
                <a:lnTo>
                  <a:pt x="226003" y="24640"/>
                </a:lnTo>
                <a:lnTo>
                  <a:pt x="226136" y="25479"/>
                </a:lnTo>
                <a:lnTo>
                  <a:pt x="226313" y="26318"/>
                </a:lnTo>
                <a:lnTo>
                  <a:pt x="226533" y="27157"/>
                </a:lnTo>
                <a:lnTo>
                  <a:pt x="226754" y="27996"/>
                </a:lnTo>
                <a:lnTo>
                  <a:pt x="227019" y="28835"/>
                </a:lnTo>
                <a:lnTo>
                  <a:pt x="227593" y="30469"/>
                </a:lnTo>
                <a:lnTo>
                  <a:pt x="228256" y="32103"/>
                </a:lnTo>
                <a:lnTo>
                  <a:pt x="228962" y="33781"/>
                </a:lnTo>
                <a:lnTo>
                  <a:pt x="229713" y="35415"/>
                </a:lnTo>
                <a:lnTo>
                  <a:pt x="230949" y="38285"/>
                </a:lnTo>
                <a:lnTo>
                  <a:pt x="231567" y="39698"/>
                </a:lnTo>
                <a:lnTo>
                  <a:pt x="232142" y="41156"/>
                </a:lnTo>
                <a:lnTo>
                  <a:pt x="232627" y="42657"/>
                </a:lnTo>
                <a:lnTo>
                  <a:pt x="233069" y="44158"/>
                </a:lnTo>
                <a:lnTo>
                  <a:pt x="233422" y="45748"/>
                </a:lnTo>
                <a:lnTo>
                  <a:pt x="233599" y="46499"/>
                </a:lnTo>
                <a:lnTo>
                  <a:pt x="233687" y="47338"/>
                </a:lnTo>
                <a:lnTo>
                  <a:pt x="238191" y="47338"/>
                </a:lnTo>
                <a:lnTo>
                  <a:pt x="238103" y="46366"/>
                </a:lnTo>
                <a:lnTo>
                  <a:pt x="237926" y="45395"/>
                </a:lnTo>
                <a:lnTo>
                  <a:pt x="237750" y="44467"/>
                </a:lnTo>
                <a:lnTo>
                  <a:pt x="237529" y="43540"/>
                </a:lnTo>
                <a:lnTo>
                  <a:pt x="237043" y="41730"/>
                </a:lnTo>
                <a:lnTo>
                  <a:pt x="236469" y="40007"/>
                </a:lnTo>
                <a:lnTo>
                  <a:pt x="235851" y="38329"/>
                </a:lnTo>
                <a:lnTo>
                  <a:pt x="235188" y="36696"/>
                </a:lnTo>
                <a:lnTo>
                  <a:pt x="233820" y="33604"/>
                </a:lnTo>
                <a:lnTo>
                  <a:pt x="232495" y="30646"/>
                </a:lnTo>
                <a:lnTo>
                  <a:pt x="231921" y="29189"/>
                </a:lnTo>
                <a:lnTo>
                  <a:pt x="231391" y="27731"/>
                </a:lnTo>
                <a:lnTo>
                  <a:pt x="230949" y="26318"/>
                </a:lnTo>
                <a:lnTo>
                  <a:pt x="230773" y="25568"/>
                </a:lnTo>
                <a:lnTo>
                  <a:pt x="230596" y="24861"/>
                </a:lnTo>
                <a:lnTo>
                  <a:pt x="230463" y="24155"/>
                </a:lnTo>
                <a:lnTo>
                  <a:pt x="230375" y="23448"/>
                </a:lnTo>
                <a:lnTo>
                  <a:pt x="230331" y="22742"/>
                </a:lnTo>
                <a:lnTo>
                  <a:pt x="230331" y="22035"/>
                </a:lnTo>
                <a:lnTo>
                  <a:pt x="230375" y="21240"/>
                </a:lnTo>
                <a:lnTo>
                  <a:pt x="230463" y="20401"/>
                </a:lnTo>
                <a:lnTo>
                  <a:pt x="230596" y="19606"/>
                </a:lnTo>
                <a:lnTo>
                  <a:pt x="230773" y="18811"/>
                </a:lnTo>
                <a:lnTo>
                  <a:pt x="231038" y="18017"/>
                </a:lnTo>
                <a:lnTo>
                  <a:pt x="231347" y="17222"/>
                </a:lnTo>
                <a:lnTo>
                  <a:pt x="231700" y="16427"/>
                </a:lnTo>
                <a:lnTo>
                  <a:pt x="232097" y="15676"/>
                </a:lnTo>
                <a:lnTo>
                  <a:pt x="232539" y="14925"/>
                </a:lnTo>
                <a:lnTo>
                  <a:pt x="233025" y="14175"/>
                </a:lnTo>
                <a:lnTo>
                  <a:pt x="233599" y="13468"/>
                </a:lnTo>
                <a:lnTo>
                  <a:pt x="234173" y="12762"/>
                </a:lnTo>
                <a:lnTo>
                  <a:pt x="234791" y="12099"/>
                </a:lnTo>
                <a:lnTo>
                  <a:pt x="235453" y="11437"/>
                </a:lnTo>
                <a:lnTo>
                  <a:pt x="236160" y="10819"/>
                </a:lnTo>
                <a:lnTo>
                  <a:pt x="236911" y="10245"/>
                </a:lnTo>
                <a:lnTo>
                  <a:pt x="238809" y="8743"/>
                </a:lnTo>
                <a:lnTo>
                  <a:pt x="240134" y="7684"/>
                </a:lnTo>
                <a:lnTo>
                  <a:pt x="241503" y="6447"/>
                </a:lnTo>
                <a:lnTo>
                  <a:pt x="242916" y="7684"/>
                </a:lnTo>
                <a:lnTo>
                  <a:pt x="244241" y="8743"/>
                </a:lnTo>
                <a:lnTo>
                  <a:pt x="246140" y="10245"/>
                </a:lnTo>
                <a:lnTo>
                  <a:pt x="246846" y="10819"/>
                </a:lnTo>
                <a:lnTo>
                  <a:pt x="247597" y="11437"/>
                </a:lnTo>
                <a:lnTo>
                  <a:pt x="248259" y="12099"/>
                </a:lnTo>
                <a:lnTo>
                  <a:pt x="248878" y="12762"/>
                </a:lnTo>
                <a:lnTo>
                  <a:pt x="249452" y="13468"/>
                </a:lnTo>
                <a:lnTo>
                  <a:pt x="249982" y="14175"/>
                </a:lnTo>
                <a:lnTo>
                  <a:pt x="250511" y="14925"/>
                </a:lnTo>
                <a:lnTo>
                  <a:pt x="250953" y="15676"/>
                </a:lnTo>
                <a:lnTo>
                  <a:pt x="251350" y="16427"/>
                </a:lnTo>
                <a:lnTo>
                  <a:pt x="251704" y="17222"/>
                </a:lnTo>
                <a:lnTo>
                  <a:pt x="252013" y="18017"/>
                </a:lnTo>
                <a:lnTo>
                  <a:pt x="252234" y="18811"/>
                </a:lnTo>
                <a:lnTo>
                  <a:pt x="252454" y="19606"/>
                </a:lnTo>
                <a:lnTo>
                  <a:pt x="252587" y="20401"/>
                </a:lnTo>
                <a:lnTo>
                  <a:pt x="252675" y="21240"/>
                </a:lnTo>
                <a:lnTo>
                  <a:pt x="252719" y="22035"/>
                </a:lnTo>
                <a:lnTo>
                  <a:pt x="252719" y="22742"/>
                </a:lnTo>
                <a:lnTo>
                  <a:pt x="252675" y="23448"/>
                </a:lnTo>
                <a:lnTo>
                  <a:pt x="252587" y="24155"/>
                </a:lnTo>
                <a:lnTo>
                  <a:pt x="252454" y="24861"/>
                </a:lnTo>
                <a:lnTo>
                  <a:pt x="252278" y="25568"/>
                </a:lnTo>
                <a:lnTo>
                  <a:pt x="252101" y="26318"/>
                </a:lnTo>
                <a:lnTo>
                  <a:pt x="251660" y="27731"/>
                </a:lnTo>
                <a:lnTo>
                  <a:pt x="251130" y="29189"/>
                </a:lnTo>
                <a:lnTo>
                  <a:pt x="250556" y="30646"/>
                </a:lnTo>
                <a:lnTo>
                  <a:pt x="249231" y="33604"/>
                </a:lnTo>
                <a:lnTo>
                  <a:pt x="247862" y="36696"/>
                </a:lnTo>
                <a:lnTo>
                  <a:pt x="247200" y="38329"/>
                </a:lnTo>
                <a:lnTo>
                  <a:pt x="246581" y="40007"/>
                </a:lnTo>
                <a:lnTo>
                  <a:pt x="246007" y="41730"/>
                </a:lnTo>
                <a:lnTo>
                  <a:pt x="245522" y="43540"/>
                </a:lnTo>
                <a:lnTo>
                  <a:pt x="245301" y="44467"/>
                </a:lnTo>
                <a:lnTo>
                  <a:pt x="245124" y="45395"/>
                </a:lnTo>
                <a:lnTo>
                  <a:pt x="244948" y="46366"/>
                </a:lnTo>
                <a:lnTo>
                  <a:pt x="244859" y="47338"/>
                </a:lnTo>
                <a:lnTo>
                  <a:pt x="249363" y="47338"/>
                </a:lnTo>
                <a:lnTo>
                  <a:pt x="249452" y="46499"/>
                </a:lnTo>
                <a:lnTo>
                  <a:pt x="249628" y="45748"/>
                </a:lnTo>
                <a:lnTo>
                  <a:pt x="249982" y="44158"/>
                </a:lnTo>
                <a:lnTo>
                  <a:pt x="250423" y="42657"/>
                </a:lnTo>
                <a:lnTo>
                  <a:pt x="250909" y="41156"/>
                </a:lnTo>
                <a:lnTo>
                  <a:pt x="251483" y="39698"/>
                </a:lnTo>
                <a:lnTo>
                  <a:pt x="252057" y="38285"/>
                </a:lnTo>
                <a:lnTo>
                  <a:pt x="253338" y="35415"/>
                </a:lnTo>
                <a:lnTo>
                  <a:pt x="254088" y="33781"/>
                </a:lnTo>
                <a:lnTo>
                  <a:pt x="254795" y="32103"/>
                </a:lnTo>
                <a:lnTo>
                  <a:pt x="255457" y="30469"/>
                </a:lnTo>
                <a:lnTo>
                  <a:pt x="256031" y="28835"/>
                </a:lnTo>
                <a:lnTo>
                  <a:pt x="256296" y="27996"/>
                </a:lnTo>
                <a:lnTo>
                  <a:pt x="256517" y="27157"/>
                </a:lnTo>
                <a:lnTo>
                  <a:pt x="256738" y="26318"/>
                </a:lnTo>
                <a:lnTo>
                  <a:pt x="256914" y="25479"/>
                </a:lnTo>
                <a:lnTo>
                  <a:pt x="257047" y="24640"/>
                </a:lnTo>
                <a:lnTo>
                  <a:pt x="257135" y="23757"/>
                </a:lnTo>
                <a:lnTo>
                  <a:pt x="257179" y="22918"/>
                </a:lnTo>
                <a:lnTo>
                  <a:pt x="257224" y="21991"/>
                </a:lnTo>
                <a:lnTo>
                  <a:pt x="257179" y="20931"/>
                </a:lnTo>
                <a:lnTo>
                  <a:pt x="257047" y="19871"/>
                </a:lnTo>
                <a:lnTo>
                  <a:pt x="256870" y="18811"/>
                </a:lnTo>
                <a:lnTo>
                  <a:pt x="256605" y="17752"/>
                </a:lnTo>
                <a:lnTo>
                  <a:pt x="256296" y="16692"/>
                </a:lnTo>
                <a:lnTo>
                  <a:pt x="255899" y="15676"/>
                </a:lnTo>
                <a:lnTo>
                  <a:pt x="255457" y="14661"/>
                </a:lnTo>
                <a:lnTo>
                  <a:pt x="254927" y="13645"/>
                </a:lnTo>
                <a:lnTo>
                  <a:pt x="254353" y="12673"/>
                </a:lnTo>
                <a:lnTo>
                  <a:pt x="253735" y="11702"/>
                </a:lnTo>
                <a:lnTo>
                  <a:pt x="253073" y="10775"/>
                </a:lnTo>
                <a:lnTo>
                  <a:pt x="252322" y="9891"/>
                </a:lnTo>
                <a:lnTo>
                  <a:pt x="251527" y="9008"/>
                </a:lnTo>
                <a:lnTo>
                  <a:pt x="250644" y="8213"/>
                </a:lnTo>
                <a:lnTo>
                  <a:pt x="249761" y="7419"/>
                </a:lnTo>
                <a:lnTo>
                  <a:pt x="248789" y="6668"/>
                </a:lnTo>
                <a:lnTo>
                  <a:pt x="247906" y="5961"/>
                </a:lnTo>
                <a:lnTo>
                  <a:pt x="246449" y="4769"/>
                </a:lnTo>
                <a:lnTo>
                  <a:pt x="245610" y="4063"/>
                </a:lnTo>
                <a:lnTo>
                  <a:pt x="244727" y="3312"/>
                </a:lnTo>
                <a:lnTo>
                  <a:pt x="243888" y="2517"/>
                </a:lnTo>
                <a:lnTo>
                  <a:pt x="243181" y="1766"/>
                </a:lnTo>
                <a:lnTo>
                  <a:pt x="241503" y="0"/>
                </a:lnTo>
                <a:close/>
                <a:moveTo>
                  <a:pt x="272282" y="25347"/>
                </a:moveTo>
                <a:lnTo>
                  <a:pt x="271310" y="25391"/>
                </a:lnTo>
                <a:lnTo>
                  <a:pt x="270339" y="25479"/>
                </a:lnTo>
                <a:lnTo>
                  <a:pt x="269367" y="25656"/>
                </a:lnTo>
                <a:lnTo>
                  <a:pt x="268440" y="25921"/>
                </a:lnTo>
                <a:lnTo>
                  <a:pt x="267513" y="26230"/>
                </a:lnTo>
                <a:lnTo>
                  <a:pt x="266629" y="26583"/>
                </a:lnTo>
                <a:lnTo>
                  <a:pt x="265746" y="27025"/>
                </a:lnTo>
                <a:lnTo>
                  <a:pt x="264863" y="27511"/>
                </a:lnTo>
                <a:lnTo>
                  <a:pt x="264024" y="28085"/>
                </a:lnTo>
                <a:lnTo>
                  <a:pt x="263185" y="28703"/>
                </a:lnTo>
                <a:lnTo>
                  <a:pt x="262390" y="29409"/>
                </a:lnTo>
                <a:lnTo>
                  <a:pt x="261595" y="30160"/>
                </a:lnTo>
                <a:lnTo>
                  <a:pt x="260845" y="30999"/>
                </a:lnTo>
                <a:lnTo>
                  <a:pt x="260094" y="31882"/>
                </a:lnTo>
                <a:lnTo>
                  <a:pt x="259387" y="32810"/>
                </a:lnTo>
                <a:lnTo>
                  <a:pt x="258681" y="33825"/>
                </a:lnTo>
                <a:lnTo>
                  <a:pt x="258151" y="34708"/>
                </a:lnTo>
                <a:lnTo>
                  <a:pt x="257621" y="35592"/>
                </a:lnTo>
                <a:lnTo>
                  <a:pt x="257179" y="36475"/>
                </a:lnTo>
                <a:lnTo>
                  <a:pt x="256738" y="37402"/>
                </a:lnTo>
                <a:lnTo>
                  <a:pt x="256296" y="38285"/>
                </a:lnTo>
                <a:lnTo>
                  <a:pt x="255943" y="39168"/>
                </a:lnTo>
                <a:lnTo>
                  <a:pt x="255590" y="40096"/>
                </a:lnTo>
                <a:lnTo>
                  <a:pt x="255281" y="40979"/>
                </a:lnTo>
                <a:lnTo>
                  <a:pt x="254751" y="42701"/>
                </a:lnTo>
                <a:lnTo>
                  <a:pt x="254353" y="44335"/>
                </a:lnTo>
                <a:lnTo>
                  <a:pt x="254044" y="45880"/>
                </a:lnTo>
                <a:lnTo>
                  <a:pt x="253823" y="47338"/>
                </a:lnTo>
                <a:lnTo>
                  <a:pt x="258372" y="47338"/>
                </a:lnTo>
                <a:lnTo>
                  <a:pt x="258548" y="46145"/>
                </a:lnTo>
                <a:lnTo>
                  <a:pt x="258813" y="44865"/>
                </a:lnTo>
                <a:lnTo>
                  <a:pt x="259167" y="43540"/>
                </a:lnTo>
                <a:lnTo>
                  <a:pt x="259608" y="42127"/>
                </a:lnTo>
                <a:lnTo>
                  <a:pt x="260182" y="40670"/>
                </a:lnTo>
                <a:lnTo>
                  <a:pt x="260845" y="39168"/>
                </a:lnTo>
                <a:lnTo>
                  <a:pt x="261198" y="38462"/>
                </a:lnTo>
                <a:lnTo>
                  <a:pt x="261595" y="37711"/>
                </a:lnTo>
                <a:lnTo>
                  <a:pt x="261993" y="37005"/>
                </a:lnTo>
                <a:lnTo>
                  <a:pt x="262434" y="36254"/>
                </a:lnTo>
                <a:lnTo>
                  <a:pt x="263229" y="35150"/>
                </a:lnTo>
                <a:lnTo>
                  <a:pt x="263671" y="34576"/>
                </a:lnTo>
                <a:lnTo>
                  <a:pt x="264156" y="34046"/>
                </a:lnTo>
                <a:lnTo>
                  <a:pt x="264642" y="33472"/>
                </a:lnTo>
                <a:lnTo>
                  <a:pt x="265172" y="32942"/>
                </a:lnTo>
                <a:lnTo>
                  <a:pt x="265746" y="32456"/>
                </a:lnTo>
                <a:lnTo>
                  <a:pt x="266320" y="31971"/>
                </a:lnTo>
                <a:lnTo>
                  <a:pt x="266983" y="31529"/>
                </a:lnTo>
                <a:lnTo>
                  <a:pt x="267645" y="31087"/>
                </a:lnTo>
                <a:lnTo>
                  <a:pt x="268307" y="30734"/>
                </a:lnTo>
                <a:lnTo>
                  <a:pt x="269058" y="30425"/>
                </a:lnTo>
                <a:lnTo>
                  <a:pt x="269809" y="30204"/>
                </a:lnTo>
                <a:lnTo>
                  <a:pt x="270604" y="29983"/>
                </a:lnTo>
                <a:lnTo>
                  <a:pt x="271443" y="29895"/>
                </a:lnTo>
                <a:lnTo>
                  <a:pt x="272282" y="29851"/>
                </a:lnTo>
                <a:lnTo>
                  <a:pt x="272812" y="29851"/>
                </a:lnTo>
                <a:lnTo>
                  <a:pt x="273297" y="29895"/>
                </a:lnTo>
                <a:lnTo>
                  <a:pt x="273783" y="29983"/>
                </a:lnTo>
                <a:lnTo>
                  <a:pt x="274269" y="30072"/>
                </a:lnTo>
                <a:lnTo>
                  <a:pt x="274755" y="30160"/>
                </a:lnTo>
                <a:lnTo>
                  <a:pt x="275240" y="30337"/>
                </a:lnTo>
                <a:lnTo>
                  <a:pt x="275682" y="30513"/>
                </a:lnTo>
                <a:lnTo>
                  <a:pt x="276123" y="30690"/>
                </a:lnTo>
                <a:lnTo>
                  <a:pt x="276521" y="30911"/>
                </a:lnTo>
                <a:lnTo>
                  <a:pt x="276962" y="31176"/>
                </a:lnTo>
                <a:lnTo>
                  <a:pt x="277360" y="31441"/>
                </a:lnTo>
                <a:lnTo>
                  <a:pt x="277757" y="31706"/>
                </a:lnTo>
                <a:lnTo>
                  <a:pt x="278111" y="32059"/>
                </a:lnTo>
                <a:lnTo>
                  <a:pt x="278508" y="32368"/>
                </a:lnTo>
                <a:lnTo>
                  <a:pt x="278861" y="32765"/>
                </a:lnTo>
                <a:lnTo>
                  <a:pt x="279170" y="33119"/>
                </a:lnTo>
                <a:lnTo>
                  <a:pt x="279480" y="33560"/>
                </a:lnTo>
                <a:lnTo>
                  <a:pt x="279789" y="34002"/>
                </a:lnTo>
                <a:lnTo>
                  <a:pt x="280054" y="34443"/>
                </a:lnTo>
                <a:lnTo>
                  <a:pt x="280319" y="34929"/>
                </a:lnTo>
                <a:lnTo>
                  <a:pt x="280539" y="35415"/>
                </a:lnTo>
                <a:lnTo>
                  <a:pt x="280716" y="35901"/>
                </a:lnTo>
                <a:lnTo>
                  <a:pt x="280893" y="36431"/>
                </a:lnTo>
                <a:lnTo>
                  <a:pt x="281025" y="36916"/>
                </a:lnTo>
                <a:lnTo>
                  <a:pt x="281113" y="37446"/>
                </a:lnTo>
                <a:lnTo>
                  <a:pt x="281202" y="37976"/>
                </a:lnTo>
                <a:lnTo>
                  <a:pt x="281246" y="38506"/>
                </a:lnTo>
                <a:lnTo>
                  <a:pt x="281290" y="39036"/>
                </a:lnTo>
                <a:lnTo>
                  <a:pt x="281246" y="39566"/>
                </a:lnTo>
                <a:lnTo>
                  <a:pt x="281246" y="40096"/>
                </a:lnTo>
                <a:lnTo>
                  <a:pt x="281158" y="40626"/>
                </a:lnTo>
                <a:lnTo>
                  <a:pt x="281069" y="41156"/>
                </a:lnTo>
                <a:lnTo>
                  <a:pt x="285441" y="42083"/>
                </a:lnTo>
                <a:lnTo>
                  <a:pt x="285573" y="41332"/>
                </a:lnTo>
                <a:lnTo>
                  <a:pt x="285706" y="40537"/>
                </a:lnTo>
                <a:lnTo>
                  <a:pt x="285750" y="39742"/>
                </a:lnTo>
                <a:lnTo>
                  <a:pt x="285750" y="38948"/>
                </a:lnTo>
                <a:lnTo>
                  <a:pt x="285750" y="38197"/>
                </a:lnTo>
                <a:lnTo>
                  <a:pt x="285662" y="37402"/>
                </a:lnTo>
                <a:lnTo>
                  <a:pt x="285529" y="36651"/>
                </a:lnTo>
                <a:lnTo>
                  <a:pt x="285397" y="35901"/>
                </a:lnTo>
                <a:lnTo>
                  <a:pt x="285176" y="35150"/>
                </a:lnTo>
                <a:lnTo>
                  <a:pt x="284955" y="34399"/>
                </a:lnTo>
                <a:lnTo>
                  <a:pt x="284646" y="33693"/>
                </a:lnTo>
                <a:lnTo>
                  <a:pt x="284337" y="32986"/>
                </a:lnTo>
                <a:lnTo>
                  <a:pt x="283984" y="32280"/>
                </a:lnTo>
                <a:lnTo>
                  <a:pt x="283586" y="31617"/>
                </a:lnTo>
                <a:lnTo>
                  <a:pt x="283145" y="30955"/>
                </a:lnTo>
                <a:lnTo>
                  <a:pt x="282659" y="30337"/>
                </a:lnTo>
                <a:lnTo>
                  <a:pt x="282173" y="29763"/>
                </a:lnTo>
                <a:lnTo>
                  <a:pt x="281643" y="29189"/>
                </a:lnTo>
                <a:lnTo>
                  <a:pt x="281113" y="28703"/>
                </a:lnTo>
                <a:lnTo>
                  <a:pt x="280539" y="28217"/>
                </a:lnTo>
                <a:lnTo>
                  <a:pt x="279921" y="27776"/>
                </a:lnTo>
                <a:lnTo>
                  <a:pt x="279347" y="27378"/>
                </a:lnTo>
                <a:lnTo>
                  <a:pt x="278685" y="26981"/>
                </a:lnTo>
                <a:lnTo>
                  <a:pt x="278022" y="26672"/>
                </a:lnTo>
                <a:lnTo>
                  <a:pt x="277360" y="26362"/>
                </a:lnTo>
                <a:lnTo>
                  <a:pt x="276698" y="26098"/>
                </a:lnTo>
                <a:lnTo>
                  <a:pt x="275991" y="25877"/>
                </a:lnTo>
                <a:lnTo>
                  <a:pt x="275284" y="25700"/>
                </a:lnTo>
                <a:lnTo>
                  <a:pt x="274534" y="25568"/>
                </a:lnTo>
                <a:lnTo>
                  <a:pt x="273827" y="25435"/>
                </a:lnTo>
                <a:lnTo>
                  <a:pt x="273077" y="25391"/>
                </a:lnTo>
                <a:lnTo>
                  <a:pt x="272326" y="25347"/>
                </a:lnTo>
                <a:close/>
                <a:moveTo>
                  <a:pt x="215935" y="51268"/>
                </a:moveTo>
                <a:lnTo>
                  <a:pt x="215935" y="55551"/>
                </a:lnTo>
                <a:lnTo>
                  <a:pt x="267115" y="55551"/>
                </a:lnTo>
                <a:lnTo>
                  <a:pt x="267115" y="51268"/>
                </a:lnTo>
                <a:close/>
                <a:moveTo>
                  <a:pt x="81296" y="45086"/>
                </a:moveTo>
                <a:lnTo>
                  <a:pt x="82179" y="45130"/>
                </a:lnTo>
                <a:lnTo>
                  <a:pt x="83018" y="45262"/>
                </a:lnTo>
                <a:lnTo>
                  <a:pt x="83813" y="45439"/>
                </a:lnTo>
                <a:lnTo>
                  <a:pt x="84608" y="45748"/>
                </a:lnTo>
                <a:lnTo>
                  <a:pt x="85314" y="46101"/>
                </a:lnTo>
                <a:lnTo>
                  <a:pt x="85977" y="46543"/>
                </a:lnTo>
                <a:lnTo>
                  <a:pt x="86551" y="47029"/>
                </a:lnTo>
                <a:lnTo>
                  <a:pt x="87125" y="47603"/>
                </a:lnTo>
                <a:lnTo>
                  <a:pt x="87611" y="48177"/>
                </a:lnTo>
                <a:lnTo>
                  <a:pt x="88052" y="48839"/>
                </a:lnTo>
                <a:lnTo>
                  <a:pt x="88450" y="49546"/>
                </a:lnTo>
                <a:lnTo>
                  <a:pt x="88759" y="50296"/>
                </a:lnTo>
                <a:lnTo>
                  <a:pt x="89024" y="51047"/>
                </a:lnTo>
                <a:lnTo>
                  <a:pt x="89200" y="51842"/>
                </a:lnTo>
                <a:lnTo>
                  <a:pt x="89289" y="52637"/>
                </a:lnTo>
                <a:lnTo>
                  <a:pt x="89333" y="53476"/>
                </a:lnTo>
                <a:lnTo>
                  <a:pt x="89333" y="53608"/>
                </a:lnTo>
                <a:lnTo>
                  <a:pt x="89289" y="54447"/>
                </a:lnTo>
                <a:lnTo>
                  <a:pt x="89200" y="55242"/>
                </a:lnTo>
                <a:lnTo>
                  <a:pt x="89024" y="56037"/>
                </a:lnTo>
                <a:lnTo>
                  <a:pt x="88803" y="56788"/>
                </a:lnTo>
                <a:lnTo>
                  <a:pt x="88494" y="57538"/>
                </a:lnTo>
                <a:lnTo>
                  <a:pt x="88140" y="58201"/>
                </a:lnTo>
                <a:lnTo>
                  <a:pt x="87743" y="58863"/>
                </a:lnTo>
                <a:lnTo>
                  <a:pt x="87257" y="59437"/>
                </a:lnTo>
                <a:lnTo>
                  <a:pt x="86683" y="60011"/>
                </a:lnTo>
                <a:lnTo>
                  <a:pt x="86109" y="60453"/>
                </a:lnTo>
                <a:lnTo>
                  <a:pt x="85447" y="60894"/>
                </a:lnTo>
                <a:lnTo>
                  <a:pt x="84740" y="61248"/>
                </a:lnTo>
                <a:lnTo>
                  <a:pt x="83990" y="61557"/>
                </a:lnTo>
                <a:lnTo>
                  <a:pt x="83195" y="61733"/>
                </a:lnTo>
                <a:lnTo>
                  <a:pt x="82312" y="61866"/>
                </a:lnTo>
                <a:lnTo>
                  <a:pt x="81428" y="61910"/>
                </a:lnTo>
                <a:lnTo>
                  <a:pt x="80545" y="61866"/>
                </a:lnTo>
                <a:lnTo>
                  <a:pt x="79706" y="61733"/>
                </a:lnTo>
                <a:lnTo>
                  <a:pt x="78911" y="61512"/>
                </a:lnTo>
                <a:lnTo>
                  <a:pt x="78161" y="61248"/>
                </a:lnTo>
                <a:lnTo>
                  <a:pt x="77454" y="60850"/>
                </a:lnTo>
                <a:lnTo>
                  <a:pt x="76792" y="60453"/>
                </a:lnTo>
                <a:lnTo>
                  <a:pt x="76174" y="59923"/>
                </a:lnTo>
                <a:lnTo>
                  <a:pt x="75599" y="59393"/>
                </a:lnTo>
                <a:lnTo>
                  <a:pt x="75114" y="58775"/>
                </a:lnTo>
                <a:lnTo>
                  <a:pt x="74672" y="58156"/>
                </a:lnTo>
                <a:lnTo>
                  <a:pt x="74319" y="57450"/>
                </a:lnTo>
                <a:lnTo>
                  <a:pt x="73966" y="56699"/>
                </a:lnTo>
                <a:lnTo>
                  <a:pt x="73745" y="55949"/>
                </a:lnTo>
                <a:lnTo>
                  <a:pt x="73568" y="55154"/>
                </a:lnTo>
                <a:lnTo>
                  <a:pt x="73436" y="54315"/>
                </a:lnTo>
                <a:lnTo>
                  <a:pt x="73392" y="53476"/>
                </a:lnTo>
                <a:lnTo>
                  <a:pt x="73392" y="53387"/>
                </a:lnTo>
                <a:lnTo>
                  <a:pt x="73436" y="52548"/>
                </a:lnTo>
                <a:lnTo>
                  <a:pt x="73524" y="51709"/>
                </a:lnTo>
                <a:lnTo>
                  <a:pt x="73701" y="50959"/>
                </a:lnTo>
                <a:lnTo>
                  <a:pt x="73921" y="50164"/>
                </a:lnTo>
                <a:lnTo>
                  <a:pt x="74231" y="49457"/>
                </a:lnTo>
                <a:lnTo>
                  <a:pt x="74584" y="48751"/>
                </a:lnTo>
                <a:lnTo>
                  <a:pt x="75025" y="48133"/>
                </a:lnTo>
                <a:lnTo>
                  <a:pt x="75511" y="47514"/>
                </a:lnTo>
                <a:lnTo>
                  <a:pt x="76041" y="46984"/>
                </a:lnTo>
                <a:lnTo>
                  <a:pt x="76615" y="46499"/>
                </a:lnTo>
                <a:lnTo>
                  <a:pt x="77277" y="46101"/>
                </a:lnTo>
                <a:lnTo>
                  <a:pt x="77984" y="45748"/>
                </a:lnTo>
                <a:lnTo>
                  <a:pt x="78735" y="45439"/>
                </a:lnTo>
                <a:lnTo>
                  <a:pt x="79530" y="45218"/>
                </a:lnTo>
                <a:lnTo>
                  <a:pt x="80413" y="45130"/>
                </a:lnTo>
                <a:lnTo>
                  <a:pt x="81296" y="45086"/>
                </a:lnTo>
                <a:close/>
                <a:moveTo>
                  <a:pt x="134242" y="30381"/>
                </a:moveTo>
                <a:lnTo>
                  <a:pt x="134242" y="60055"/>
                </a:lnTo>
                <a:lnTo>
                  <a:pt x="134286" y="61292"/>
                </a:lnTo>
                <a:lnTo>
                  <a:pt x="134419" y="62440"/>
                </a:lnTo>
                <a:lnTo>
                  <a:pt x="134595" y="63500"/>
                </a:lnTo>
                <a:lnTo>
                  <a:pt x="134904" y="64471"/>
                </a:lnTo>
                <a:lnTo>
                  <a:pt x="135258" y="65310"/>
                </a:lnTo>
                <a:lnTo>
                  <a:pt x="135434" y="65663"/>
                </a:lnTo>
                <a:lnTo>
                  <a:pt x="135655" y="66061"/>
                </a:lnTo>
                <a:lnTo>
                  <a:pt x="135876" y="66370"/>
                </a:lnTo>
                <a:lnTo>
                  <a:pt x="136141" y="66679"/>
                </a:lnTo>
                <a:lnTo>
                  <a:pt x="136715" y="67253"/>
                </a:lnTo>
                <a:lnTo>
                  <a:pt x="137333" y="67739"/>
                </a:lnTo>
                <a:lnTo>
                  <a:pt x="137995" y="68180"/>
                </a:lnTo>
                <a:lnTo>
                  <a:pt x="138702" y="68489"/>
                </a:lnTo>
                <a:lnTo>
                  <a:pt x="139497" y="68754"/>
                </a:lnTo>
                <a:lnTo>
                  <a:pt x="140336" y="68975"/>
                </a:lnTo>
                <a:lnTo>
                  <a:pt x="141219" y="69108"/>
                </a:lnTo>
                <a:lnTo>
                  <a:pt x="142146" y="69196"/>
                </a:lnTo>
                <a:lnTo>
                  <a:pt x="144178" y="69196"/>
                </a:lnTo>
                <a:lnTo>
                  <a:pt x="145149" y="69064"/>
                </a:lnTo>
                <a:lnTo>
                  <a:pt x="146077" y="68931"/>
                </a:lnTo>
                <a:lnTo>
                  <a:pt x="146960" y="68710"/>
                </a:lnTo>
                <a:lnTo>
                  <a:pt x="147755" y="68489"/>
                </a:lnTo>
                <a:lnTo>
                  <a:pt x="148549" y="68180"/>
                </a:lnTo>
                <a:lnTo>
                  <a:pt x="149256" y="67827"/>
                </a:lnTo>
                <a:lnTo>
                  <a:pt x="149962" y="67430"/>
                </a:lnTo>
                <a:lnTo>
                  <a:pt x="149962" y="60497"/>
                </a:lnTo>
                <a:lnTo>
                  <a:pt x="149477" y="60718"/>
                </a:lnTo>
                <a:lnTo>
                  <a:pt x="148991" y="60938"/>
                </a:lnTo>
                <a:lnTo>
                  <a:pt x="148461" y="61159"/>
                </a:lnTo>
                <a:lnTo>
                  <a:pt x="147931" y="61292"/>
                </a:lnTo>
                <a:lnTo>
                  <a:pt x="147401" y="61424"/>
                </a:lnTo>
                <a:lnTo>
                  <a:pt x="146871" y="61512"/>
                </a:lnTo>
                <a:lnTo>
                  <a:pt x="146297" y="61557"/>
                </a:lnTo>
                <a:lnTo>
                  <a:pt x="145679" y="61557"/>
                </a:lnTo>
                <a:lnTo>
                  <a:pt x="145017" y="61512"/>
                </a:lnTo>
                <a:lnTo>
                  <a:pt x="144708" y="61468"/>
                </a:lnTo>
                <a:lnTo>
                  <a:pt x="144443" y="61380"/>
                </a:lnTo>
                <a:lnTo>
                  <a:pt x="144178" y="61292"/>
                </a:lnTo>
                <a:lnTo>
                  <a:pt x="143957" y="61159"/>
                </a:lnTo>
                <a:lnTo>
                  <a:pt x="143736" y="61027"/>
                </a:lnTo>
                <a:lnTo>
                  <a:pt x="143559" y="60850"/>
                </a:lnTo>
                <a:lnTo>
                  <a:pt x="143427" y="60629"/>
                </a:lnTo>
                <a:lnTo>
                  <a:pt x="143250" y="60409"/>
                </a:lnTo>
                <a:lnTo>
                  <a:pt x="143162" y="60188"/>
                </a:lnTo>
                <a:lnTo>
                  <a:pt x="143074" y="59923"/>
                </a:lnTo>
                <a:lnTo>
                  <a:pt x="142941" y="59305"/>
                </a:lnTo>
                <a:lnTo>
                  <a:pt x="142897" y="58598"/>
                </a:lnTo>
                <a:lnTo>
                  <a:pt x="142897" y="45571"/>
                </a:lnTo>
                <a:lnTo>
                  <a:pt x="150095" y="45571"/>
                </a:lnTo>
                <a:lnTo>
                  <a:pt x="150095" y="38197"/>
                </a:lnTo>
                <a:lnTo>
                  <a:pt x="142897" y="38197"/>
                </a:lnTo>
                <a:lnTo>
                  <a:pt x="142897" y="30381"/>
                </a:lnTo>
                <a:close/>
                <a:moveTo>
                  <a:pt x="101256" y="38197"/>
                </a:moveTo>
                <a:lnTo>
                  <a:pt x="101256" y="57936"/>
                </a:lnTo>
                <a:lnTo>
                  <a:pt x="101300" y="59216"/>
                </a:lnTo>
                <a:lnTo>
                  <a:pt x="101432" y="60409"/>
                </a:lnTo>
                <a:lnTo>
                  <a:pt x="101653" y="61557"/>
                </a:lnTo>
                <a:lnTo>
                  <a:pt x="101962" y="62661"/>
                </a:lnTo>
                <a:lnTo>
                  <a:pt x="102360" y="63676"/>
                </a:lnTo>
                <a:lnTo>
                  <a:pt x="102580" y="64118"/>
                </a:lnTo>
                <a:lnTo>
                  <a:pt x="102801" y="64604"/>
                </a:lnTo>
                <a:lnTo>
                  <a:pt x="103066" y="65045"/>
                </a:lnTo>
                <a:lnTo>
                  <a:pt x="103375" y="65443"/>
                </a:lnTo>
                <a:lnTo>
                  <a:pt x="103640" y="65840"/>
                </a:lnTo>
                <a:lnTo>
                  <a:pt x="103993" y="66237"/>
                </a:lnTo>
                <a:lnTo>
                  <a:pt x="104347" y="66591"/>
                </a:lnTo>
                <a:lnTo>
                  <a:pt x="104700" y="66900"/>
                </a:lnTo>
                <a:lnTo>
                  <a:pt x="105053" y="67209"/>
                </a:lnTo>
                <a:lnTo>
                  <a:pt x="105451" y="67518"/>
                </a:lnTo>
                <a:lnTo>
                  <a:pt x="105892" y="67783"/>
                </a:lnTo>
                <a:lnTo>
                  <a:pt x="106334" y="68048"/>
                </a:lnTo>
                <a:lnTo>
                  <a:pt x="106775" y="68269"/>
                </a:lnTo>
                <a:lnTo>
                  <a:pt x="107261" y="68489"/>
                </a:lnTo>
                <a:lnTo>
                  <a:pt x="107747" y="68666"/>
                </a:lnTo>
                <a:lnTo>
                  <a:pt x="108233" y="68799"/>
                </a:lnTo>
                <a:lnTo>
                  <a:pt x="108763" y="68931"/>
                </a:lnTo>
                <a:lnTo>
                  <a:pt x="109292" y="69064"/>
                </a:lnTo>
                <a:lnTo>
                  <a:pt x="109866" y="69152"/>
                </a:lnTo>
                <a:lnTo>
                  <a:pt x="110441" y="69196"/>
                </a:lnTo>
                <a:lnTo>
                  <a:pt x="111633" y="69240"/>
                </a:lnTo>
                <a:lnTo>
                  <a:pt x="112428" y="69240"/>
                </a:lnTo>
                <a:lnTo>
                  <a:pt x="113178" y="69152"/>
                </a:lnTo>
                <a:lnTo>
                  <a:pt x="113885" y="69019"/>
                </a:lnTo>
                <a:lnTo>
                  <a:pt x="114591" y="68843"/>
                </a:lnTo>
                <a:lnTo>
                  <a:pt x="115254" y="68622"/>
                </a:lnTo>
                <a:lnTo>
                  <a:pt x="115872" y="68401"/>
                </a:lnTo>
                <a:lnTo>
                  <a:pt x="116446" y="68092"/>
                </a:lnTo>
                <a:lnTo>
                  <a:pt x="116976" y="67783"/>
                </a:lnTo>
                <a:lnTo>
                  <a:pt x="117506" y="67430"/>
                </a:lnTo>
                <a:lnTo>
                  <a:pt x="117992" y="67032"/>
                </a:lnTo>
                <a:lnTo>
                  <a:pt x="118477" y="66635"/>
                </a:lnTo>
                <a:lnTo>
                  <a:pt x="118919" y="66193"/>
                </a:lnTo>
                <a:lnTo>
                  <a:pt x="119802" y="65310"/>
                </a:lnTo>
                <a:lnTo>
                  <a:pt x="120553" y="64383"/>
                </a:lnTo>
                <a:lnTo>
                  <a:pt x="120553" y="68710"/>
                </a:lnTo>
                <a:lnTo>
                  <a:pt x="129208" y="68710"/>
                </a:lnTo>
                <a:lnTo>
                  <a:pt x="129208" y="38197"/>
                </a:lnTo>
                <a:lnTo>
                  <a:pt x="120553" y="38197"/>
                </a:lnTo>
                <a:lnTo>
                  <a:pt x="120553" y="55198"/>
                </a:lnTo>
                <a:lnTo>
                  <a:pt x="120553" y="55949"/>
                </a:lnTo>
                <a:lnTo>
                  <a:pt x="120465" y="56655"/>
                </a:lnTo>
                <a:lnTo>
                  <a:pt x="120332" y="57273"/>
                </a:lnTo>
                <a:lnTo>
                  <a:pt x="120200" y="57891"/>
                </a:lnTo>
                <a:lnTo>
                  <a:pt x="119979" y="58466"/>
                </a:lnTo>
                <a:lnTo>
                  <a:pt x="119714" y="58951"/>
                </a:lnTo>
                <a:lnTo>
                  <a:pt x="119449" y="59437"/>
                </a:lnTo>
                <a:lnTo>
                  <a:pt x="119096" y="59834"/>
                </a:lnTo>
                <a:lnTo>
                  <a:pt x="118742" y="60188"/>
                </a:lnTo>
                <a:lnTo>
                  <a:pt x="118301" y="60541"/>
                </a:lnTo>
                <a:lnTo>
                  <a:pt x="117859" y="60806"/>
                </a:lnTo>
                <a:lnTo>
                  <a:pt x="117373" y="61027"/>
                </a:lnTo>
                <a:lnTo>
                  <a:pt x="116888" y="61203"/>
                </a:lnTo>
                <a:lnTo>
                  <a:pt x="116314" y="61292"/>
                </a:lnTo>
                <a:lnTo>
                  <a:pt x="115740" y="61380"/>
                </a:lnTo>
                <a:lnTo>
                  <a:pt x="115166" y="61424"/>
                </a:lnTo>
                <a:lnTo>
                  <a:pt x="114547" y="61380"/>
                </a:lnTo>
                <a:lnTo>
                  <a:pt x="113973" y="61292"/>
                </a:lnTo>
                <a:lnTo>
                  <a:pt x="113443" y="61203"/>
                </a:lnTo>
                <a:lnTo>
                  <a:pt x="112958" y="61027"/>
                </a:lnTo>
                <a:lnTo>
                  <a:pt x="112472" y="60806"/>
                </a:lnTo>
                <a:lnTo>
                  <a:pt x="112030" y="60541"/>
                </a:lnTo>
                <a:lnTo>
                  <a:pt x="111633" y="60188"/>
                </a:lnTo>
                <a:lnTo>
                  <a:pt x="111280" y="59834"/>
                </a:lnTo>
                <a:lnTo>
                  <a:pt x="110970" y="59437"/>
                </a:lnTo>
                <a:lnTo>
                  <a:pt x="110705" y="58951"/>
                </a:lnTo>
                <a:lnTo>
                  <a:pt x="110485" y="58466"/>
                </a:lnTo>
                <a:lnTo>
                  <a:pt x="110264" y="57891"/>
                </a:lnTo>
                <a:lnTo>
                  <a:pt x="110131" y="57273"/>
                </a:lnTo>
                <a:lnTo>
                  <a:pt x="109999" y="56655"/>
                </a:lnTo>
                <a:lnTo>
                  <a:pt x="109955" y="55949"/>
                </a:lnTo>
                <a:lnTo>
                  <a:pt x="109911" y="55198"/>
                </a:lnTo>
                <a:lnTo>
                  <a:pt x="109911" y="38197"/>
                </a:lnTo>
                <a:close/>
                <a:moveTo>
                  <a:pt x="14793" y="28261"/>
                </a:moveTo>
                <a:lnTo>
                  <a:pt x="14042" y="28305"/>
                </a:lnTo>
                <a:lnTo>
                  <a:pt x="13292" y="28394"/>
                </a:lnTo>
                <a:lnTo>
                  <a:pt x="12585" y="28482"/>
                </a:lnTo>
                <a:lnTo>
                  <a:pt x="11923" y="28615"/>
                </a:lnTo>
                <a:lnTo>
                  <a:pt x="11216" y="28747"/>
                </a:lnTo>
                <a:lnTo>
                  <a:pt x="10554" y="28924"/>
                </a:lnTo>
                <a:lnTo>
                  <a:pt x="9936" y="29144"/>
                </a:lnTo>
                <a:lnTo>
                  <a:pt x="9317" y="29365"/>
                </a:lnTo>
                <a:lnTo>
                  <a:pt x="8699" y="29586"/>
                </a:lnTo>
                <a:lnTo>
                  <a:pt x="8125" y="29851"/>
                </a:lnTo>
                <a:lnTo>
                  <a:pt x="7551" y="30160"/>
                </a:lnTo>
                <a:lnTo>
                  <a:pt x="7021" y="30469"/>
                </a:lnTo>
                <a:lnTo>
                  <a:pt x="6491" y="30822"/>
                </a:lnTo>
                <a:lnTo>
                  <a:pt x="5961" y="31176"/>
                </a:lnTo>
                <a:lnTo>
                  <a:pt x="5520" y="31573"/>
                </a:lnTo>
                <a:lnTo>
                  <a:pt x="5078" y="31971"/>
                </a:lnTo>
                <a:lnTo>
                  <a:pt x="4637" y="32412"/>
                </a:lnTo>
                <a:lnTo>
                  <a:pt x="4239" y="32854"/>
                </a:lnTo>
                <a:lnTo>
                  <a:pt x="3842" y="33295"/>
                </a:lnTo>
                <a:lnTo>
                  <a:pt x="3489" y="33781"/>
                </a:lnTo>
                <a:lnTo>
                  <a:pt x="3179" y="34311"/>
                </a:lnTo>
                <a:lnTo>
                  <a:pt x="2870" y="34797"/>
                </a:lnTo>
                <a:lnTo>
                  <a:pt x="2605" y="35371"/>
                </a:lnTo>
                <a:lnTo>
                  <a:pt x="2385" y="35901"/>
                </a:lnTo>
                <a:lnTo>
                  <a:pt x="2164" y="36475"/>
                </a:lnTo>
                <a:lnTo>
                  <a:pt x="1987" y="37093"/>
                </a:lnTo>
                <a:lnTo>
                  <a:pt x="1855" y="37711"/>
                </a:lnTo>
                <a:lnTo>
                  <a:pt x="1722" y="38329"/>
                </a:lnTo>
                <a:lnTo>
                  <a:pt x="1634" y="38948"/>
                </a:lnTo>
                <a:lnTo>
                  <a:pt x="1590" y="39610"/>
                </a:lnTo>
                <a:lnTo>
                  <a:pt x="1590" y="40272"/>
                </a:lnTo>
                <a:lnTo>
                  <a:pt x="1590" y="40405"/>
                </a:lnTo>
                <a:lnTo>
                  <a:pt x="1590" y="41111"/>
                </a:lnTo>
                <a:lnTo>
                  <a:pt x="1634" y="41818"/>
                </a:lnTo>
                <a:lnTo>
                  <a:pt x="1722" y="42480"/>
                </a:lnTo>
                <a:lnTo>
                  <a:pt x="1811" y="43098"/>
                </a:lnTo>
                <a:lnTo>
                  <a:pt x="1943" y="43717"/>
                </a:lnTo>
                <a:lnTo>
                  <a:pt x="2120" y="44291"/>
                </a:lnTo>
                <a:lnTo>
                  <a:pt x="2296" y="44821"/>
                </a:lnTo>
                <a:lnTo>
                  <a:pt x="2517" y="45351"/>
                </a:lnTo>
                <a:lnTo>
                  <a:pt x="2782" y="45836"/>
                </a:lnTo>
                <a:lnTo>
                  <a:pt x="3047" y="46322"/>
                </a:lnTo>
                <a:lnTo>
                  <a:pt x="3312" y="46764"/>
                </a:lnTo>
                <a:lnTo>
                  <a:pt x="3665" y="47205"/>
                </a:lnTo>
                <a:lnTo>
                  <a:pt x="3974" y="47603"/>
                </a:lnTo>
                <a:lnTo>
                  <a:pt x="4372" y="47956"/>
                </a:lnTo>
                <a:lnTo>
                  <a:pt x="4769" y="48353"/>
                </a:lnTo>
                <a:lnTo>
                  <a:pt x="5167" y="48707"/>
                </a:lnTo>
                <a:lnTo>
                  <a:pt x="5608" y="49016"/>
                </a:lnTo>
                <a:lnTo>
                  <a:pt x="6094" y="49325"/>
                </a:lnTo>
                <a:lnTo>
                  <a:pt x="7110" y="49899"/>
                </a:lnTo>
                <a:lnTo>
                  <a:pt x="8169" y="50429"/>
                </a:lnTo>
                <a:lnTo>
                  <a:pt x="9362" y="50914"/>
                </a:lnTo>
                <a:lnTo>
                  <a:pt x="10598" y="51356"/>
                </a:lnTo>
                <a:lnTo>
                  <a:pt x="11923" y="51798"/>
                </a:lnTo>
                <a:lnTo>
                  <a:pt x="13336" y="52195"/>
                </a:lnTo>
                <a:lnTo>
                  <a:pt x="14793" y="52593"/>
                </a:lnTo>
                <a:lnTo>
                  <a:pt x="17045" y="53211"/>
                </a:lnTo>
                <a:lnTo>
                  <a:pt x="18017" y="53476"/>
                </a:lnTo>
                <a:lnTo>
                  <a:pt x="18856" y="53785"/>
                </a:lnTo>
                <a:lnTo>
                  <a:pt x="19606" y="54050"/>
                </a:lnTo>
                <a:lnTo>
                  <a:pt x="20269" y="54359"/>
                </a:lnTo>
                <a:lnTo>
                  <a:pt x="20843" y="54624"/>
                </a:lnTo>
                <a:lnTo>
                  <a:pt x="21329" y="54933"/>
                </a:lnTo>
                <a:lnTo>
                  <a:pt x="21726" y="55198"/>
                </a:lnTo>
                <a:lnTo>
                  <a:pt x="22035" y="55507"/>
                </a:lnTo>
                <a:lnTo>
                  <a:pt x="22300" y="55816"/>
                </a:lnTo>
                <a:lnTo>
                  <a:pt x="22521" y="56169"/>
                </a:lnTo>
                <a:lnTo>
                  <a:pt x="22653" y="56523"/>
                </a:lnTo>
                <a:lnTo>
                  <a:pt x="22742" y="56876"/>
                </a:lnTo>
                <a:lnTo>
                  <a:pt x="22830" y="57229"/>
                </a:lnTo>
                <a:lnTo>
                  <a:pt x="22830" y="57627"/>
                </a:lnTo>
                <a:lnTo>
                  <a:pt x="22830" y="57759"/>
                </a:lnTo>
                <a:lnTo>
                  <a:pt x="22786" y="58201"/>
                </a:lnTo>
                <a:lnTo>
                  <a:pt x="22742" y="58598"/>
                </a:lnTo>
                <a:lnTo>
                  <a:pt x="22609" y="58995"/>
                </a:lnTo>
                <a:lnTo>
                  <a:pt x="22433" y="59349"/>
                </a:lnTo>
                <a:lnTo>
                  <a:pt x="22212" y="59658"/>
                </a:lnTo>
                <a:lnTo>
                  <a:pt x="21947" y="59967"/>
                </a:lnTo>
                <a:lnTo>
                  <a:pt x="21638" y="60276"/>
                </a:lnTo>
                <a:lnTo>
                  <a:pt x="21284" y="60497"/>
                </a:lnTo>
                <a:lnTo>
                  <a:pt x="20887" y="60762"/>
                </a:lnTo>
                <a:lnTo>
                  <a:pt x="20490" y="60938"/>
                </a:lnTo>
                <a:lnTo>
                  <a:pt x="20004" y="61115"/>
                </a:lnTo>
                <a:lnTo>
                  <a:pt x="19474" y="61248"/>
                </a:lnTo>
                <a:lnTo>
                  <a:pt x="18944" y="61380"/>
                </a:lnTo>
                <a:lnTo>
                  <a:pt x="18370" y="61468"/>
                </a:lnTo>
                <a:lnTo>
                  <a:pt x="17752" y="61512"/>
                </a:lnTo>
                <a:lnTo>
                  <a:pt x="16250" y="61512"/>
                </a:lnTo>
                <a:lnTo>
                  <a:pt x="15411" y="61424"/>
                </a:lnTo>
                <a:lnTo>
                  <a:pt x="14572" y="61336"/>
                </a:lnTo>
                <a:lnTo>
                  <a:pt x="13777" y="61159"/>
                </a:lnTo>
                <a:lnTo>
                  <a:pt x="13027" y="60983"/>
                </a:lnTo>
                <a:lnTo>
                  <a:pt x="12232" y="60762"/>
                </a:lnTo>
                <a:lnTo>
                  <a:pt x="11481" y="60497"/>
                </a:lnTo>
                <a:lnTo>
                  <a:pt x="10775" y="60232"/>
                </a:lnTo>
                <a:lnTo>
                  <a:pt x="10024" y="59879"/>
                </a:lnTo>
                <a:lnTo>
                  <a:pt x="9317" y="59525"/>
                </a:lnTo>
                <a:lnTo>
                  <a:pt x="8611" y="59128"/>
                </a:lnTo>
                <a:lnTo>
                  <a:pt x="7904" y="58686"/>
                </a:lnTo>
                <a:lnTo>
                  <a:pt x="7198" y="58245"/>
                </a:lnTo>
                <a:lnTo>
                  <a:pt x="6535" y="57759"/>
                </a:lnTo>
                <a:lnTo>
                  <a:pt x="5167" y="56699"/>
                </a:lnTo>
                <a:lnTo>
                  <a:pt x="0" y="62881"/>
                </a:lnTo>
                <a:lnTo>
                  <a:pt x="883" y="63676"/>
                </a:lnTo>
                <a:lnTo>
                  <a:pt x="1855" y="64383"/>
                </a:lnTo>
                <a:lnTo>
                  <a:pt x="2826" y="65045"/>
                </a:lnTo>
                <a:lnTo>
                  <a:pt x="3798" y="65663"/>
                </a:lnTo>
                <a:lnTo>
                  <a:pt x="4813" y="66237"/>
                </a:lnTo>
                <a:lnTo>
                  <a:pt x="5873" y="66767"/>
                </a:lnTo>
                <a:lnTo>
                  <a:pt x="6889" y="67253"/>
                </a:lnTo>
                <a:lnTo>
                  <a:pt x="7993" y="67695"/>
                </a:lnTo>
                <a:lnTo>
                  <a:pt x="9053" y="68048"/>
                </a:lnTo>
                <a:lnTo>
                  <a:pt x="10156" y="68357"/>
                </a:lnTo>
                <a:lnTo>
                  <a:pt x="11260" y="68622"/>
                </a:lnTo>
                <a:lnTo>
                  <a:pt x="12409" y="68887"/>
                </a:lnTo>
                <a:lnTo>
                  <a:pt x="13513" y="69019"/>
                </a:lnTo>
                <a:lnTo>
                  <a:pt x="14661" y="69152"/>
                </a:lnTo>
                <a:lnTo>
                  <a:pt x="15765" y="69240"/>
                </a:lnTo>
                <a:lnTo>
                  <a:pt x="16913" y="69284"/>
                </a:lnTo>
                <a:lnTo>
                  <a:pt x="18502" y="69196"/>
                </a:lnTo>
                <a:lnTo>
                  <a:pt x="19253" y="69152"/>
                </a:lnTo>
                <a:lnTo>
                  <a:pt x="20004" y="69064"/>
                </a:lnTo>
                <a:lnTo>
                  <a:pt x="20755" y="68931"/>
                </a:lnTo>
                <a:lnTo>
                  <a:pt x="21461" y="68799"/>
                </a:lnTo>
                <a:lnTo>
                  <a:pt x="22123" y="68622"/>
                </a:lnTo>
                <a:lnTo>
                  <a:pt x="22830" y="68445"/>
                </a:lnTo>
                <a:lnTo>
                  <a:pt x="23492" y="68225"/>
                </a:lnTo>
                <a:lnTo>
                  <a:pt x="24111" y="68004"/>
                </a:lnTo>
                <a:lnTo>
                  <a:pt x="24729" y="67739"/>
                </a:lnTo>
                <a:lnTo>
                  <a:pt x="25303" y="67430"/>
                </a:lnTo>
                <a:lnTo>
                  <a:pt x="25877" y="67121"/>
                </a:lnTo>
                <a:lnTo>
                  <a:pt x="26407" y="66811"/>
                </a:lnTo>
                <a:lnTo>
                  <a:pt x="26937" y="66414"/>
                </a:lnTo>
                <a:lnTo>
                  <a:pt x="27422" y="66061"/>
                </a:lnTo>
                <a:lnTo>
                  <a:pt x="27908" y="65663"/>
                </a:lnTo>
                <a:lnTo>
                  <a:pt x="28350" y="65222"/>
                </a:lnTo>
                <a:lnTo>
                  <a:pt x="28791" y="64780"/>
                </a:lnTo>
                <a:lnTo>
                  <a:pt x="29189" y="64294"/>
                </a:lnTo>
                <a:lnTo>
                  <a:pt x="29542" y="63809"/>
                </a:lnTo>
                <a:lnTo>
                  <a:pt x="29895" y="63279"/>
                </a:lnTo>
                <a:lnTo>
                  <a:pt x="30160" y="62749"/>
                </a:lnTo>
                <a:lnTo>
                  <a:pt x="30469" y="62175"/>
                </a:lnTo>
                <a:lnTo>
                  <a:pt x="30690" y="61601"/>
                </a:lnTo>
                <a:lnTo>
                  <a:pt x="30911" y="60983"/>
                </a:lnTo>
                <a:lnTo>
                  <a:pt x="31088" y="60364"/>
                </a:lnTo>
                <a:lnTo>
                  <a:pt x="31264" y="59702"/>
                </a:lnTo>
                <a:lnTo>
                  <a:pt x="31397" y="59040"/>
                </a:lnTo>
                <a:lnTo>
                  <a:pt x="31485" y="58333"/>
                </a:lnTo>
                <a:lnTo>
                  <a:pt x="31529" y="57627"/>
                </a:lnTo>
                <a:lnTo>
                  <a:pt x="31529" y="56920"/>
                </a:lnTo>
                <a:lnTo>
                  <a:pt x="31529" y="56788"/>
                </a:lnTo>
                <a:lnTo>
                  <a:pt x="31529" y="56169"/>
                </a:lnTo>
                <a:lnTo>
                  <a:pt x="31485" y="55551"/>
                </a:lnTo>
                <a:lnTo>
                  <a:pt x="31397" y="54933"/>
                </a:lnTo>
                <a:lnTo>
                  <a:pt x="31308" y="54359"/>
                </a:lnTo>
                <a:lnTo>
                  <a:pt x="31220" y="53829"/>
                </a:lnTo>
                <a:lnTo>
                  <a:pt x="31043" y="53299"/>
                </a:lnTo>
                <a:lnTo>
                  <a:pt x="30911" y="52769"/>
                </a:lnTo>
                <a:lnTo>
                  <a:pt x="30690" y="52283"/>
                </a:lnTo>
                <a:lnTo>
                  <a:pt x="30469" y="51798"/>
                </a:lnTo>
                <a:lnTo>
                  <a:pt x="30249" y="51356"/>
                </a:lnTo>
                <a:lnTo>
                  <a:pt x="29984" y="50914"/>
                </a:lnTo>
                <a:lnTo>
                  <a:pt x="29675" y="50517"/>
                </a:lnTo>
                <a:lnTo>
                  <a:pt x="29365" y="50120"/>
                </a:lnTo>
                <a:lnTo>
                  <a:pt x="29012" y="49722"/>
                </a:lnTo>
                <a:lnTo>
                  <a:pt x="28659" y="49369"/>
                </a:lnTo>
                <a:lnTo>
                  <a:pt x="28261" y="49016"/>
                </a:lnTo>
                <a:lnTo>
                  <a:pt x="27378" y="48309"/>
                </a:lnTo>
                <a:lnTo>
                  <a:pt x="26451" y="47735"/>
                </a:lnTo>
                <a:lnTo>
                  <a:pt x="25391" y="47161"/>
                </a:lnTo>
                <a:lnTo>
                  <a:pt x="24287" y="46631"/>
                </a:lnTo>
                <a:lnTo>
                  <a:pt x="23051" y="46145"/>
                </a:lnTo>
                <a:lnTo>
                  <a:pt x="21770" y="45660"/>
                </a:lnTo>
                <a:lnTo>
                  <a:pt x="20357" y="45262"/>
                </a:lnTo>
                <a:lnTo>
                  <a:pt x="18900" y="44821"/>
                </a:lnTo>
                <a:lnTo>
                  <a:pt x="16559" y="44202"/>
                </a:lnTo>
                <a:lnTo>
                  <a:pt x="14661" y="43628"/>
                </a:lnTo>
                <a:lnTo>
                  <a:pt x="13866" y="43363"/>
                </a:lnTo>
                <a:lnTo>
                  <a:pt x="13159" y="43098"/>
                </a:lnTo>
                <a:lnTo>
                  <a:pt x="12541" y="42834"/>
                </a:lnTo>
                <a:lnTo>
                  <a:pt x="12011" y="42524"/>
                </a:lnTo>
                <a:lnTo>
                  <a:pt x="11570" y="42259"/>
                </a:lnTo>
                <a:lnTo>
                  <a:pt x="11216" y="41950"/>
                </a:lnTo>
                <a:lnTo>
                  <a:pt x="10907" y="41597"/>
                </a:lnTo>
                <a:lnTo>
                  <a:pt x="10686" y="41288"/>
                </a:lnTo>
                <a:lnTo>
                  <a:pt x="10510" y="40891"/>
                </a:lnTo>
                <a:lnTo>
                  <a:pt x="10377" y="40493"/>
                </a:lnTo>
                <a:lnTo>
                  <a:pt x="10333" y="40052"/>
                </a:lnTo>
                <a:lnTo>
                  <a:pt x="10289" y="39610"/>
                </a:lnTo>
                <a:lnTo>
                  <a:pt x="10289" y="39477"/>
                </a:lnTo>
                <a:lnTo>
                  <a:pt x="10333" y="39124"/>
                </a:lnTo>
                <a:lnTo>
                  <a:pt x="10377" y="38771"/>
                </a:lnTo>
                <a:lnTo>
                  <a:pt x="10466" y="38462"/>
                </a:lnTo>
                <a:lnTo>
                  <a:pt x="10642" y="38109"/>
                </a:lnTo>
                <a:lnTo>
                  <a:pt x="10819" y="37799"/>
                </a:lnTo>
                <a:lnTo>
                  <a:pt x="11040" y="37535"/>
                </a:lnTo>
                <a:lnTo>
                  <a:pt x="11305" y="37270"/>
                </a:lnTo>
                <a:lnTo>
                  <a:pt x="11614" y="37005"/>
                </a:lnTo>
                <a:lnTo>
                  <a:pt x="11923" y="36784"/>
                </a:lnTo>
                <a:lnTo>
                  <a:pt x="12320" y="36607"/>
                </a:lnTo>
                <a:lnTo>
                  <a:pt x="12762" y="36431"/>
                </a:lnTo>
                <a:lnTo>
                  <a:pt x="13203" y="36298"/>
                </a:lnTo>
                <a:lnTo>
                  <a:pt x="13689" y="36166"/>
                </a:lnTo>
                <a:lnTo>
                  <a:pt x="14219" y="36077"/>
                </a:lnTo>
                <a:lnTo>
                  <a:pt x="14793" y="36033"/>
                </a:lnTo>
                <a:lnTo>
                  <a:pt x="16074" y="36033"/>
                </a:lnTo>
                <a:lnTo>
                  <a:pt x="16692" y="36077"/>
                </a:lnTo>
                <a:lnTo>
                  <a:pt x="17310" y="36166"/>
                </a:lnTo>
                <a:lnTo>
                  <a:pt x="17973" y="36298"/>
                </a:lnTo>
                <a:lnTo>
                  <a:pt x="18591" y="36431"/>
                </a:lnTo>
                <a:lnTo>
                  <a:pt x="19253" y="36607"/>
                </a:lnTo>
                <a:lnTo>
                  <a:pt x="19871" y="36828"/>
                </a:lnTo>
                <a:lnTo>
                  <a:pt x="20534" y="37049"/>
                </a:lnTo>
                <a:lnTo>
                  <a:pt x="21858" y="37623"/>
                </a:lnTo>
                <a:lnTo>
                  <a:pt x="23139" y="38285"/>
                </a:lnTo>
                <a:lnTo>
                  <a:pt x="24464" y="39080"/>
                </a:lnTo>
                <a:lnTo>
                  <a:pt x="25789" y="39919"/>
                </a:lnTo>
                <a:lnTo>
                  <a:pt x="30337" y="33339"/>
                </a:lnTo>
                <a:lnTo>
                  <a:pt x="29586" y="32765"/>
                </a:lnTo>
                <a:lnTo>
                  <a:pt x="28791" y="32191"/>
                </a:lnTo>
                <a:lnTo>
                  <a:pt x="27952" y="31661"/>
                </a:lnTo>
                <a:lnTo>
                  <a:pt x="27158" y="31176"/>
                </a:lnTo>
                <a:lnTo>
                  <a:pt x="26274" y="30734"/>
                </a:lnTo>
                <a:lnTo>
                  <a:pt x="25391" y="30293"/>
                </a:lnTo>
                <a:lnTo>
                  <a:pt x="24508" y="29939"/>
                </a:lnTo>
                <a:lnTo>
                  <a:pt x="23581" y="29586"/>
                </a:lnTo>
                <a:lnTo>
                  <a:pt x="22653" y="29277"/>
                </a:lnTo>
                <a:lnTo>
                  <a:pt x="21726" y="29012"/>
                </a:lnTo>
                <a:lnTo>
                  <a:pt x="20710" y="28791"/>
                </a:lnTo>
                <a:lnTo>
                  <a:pt x="19739" y="28615"/>
                </a:lnTo>
                <a:lnTo>
                  <a:pt x="18723" y="28438"/>
                </a:lnTo>
                <a:lnTo>
                  <a:pt x="17663" y="28350"/>
                </a:lnTo>
                <a:lnTo>
                  <a:pt x="16604" y="28305"/>
                </a:lnTo>
                <a:lnTo>
                  <a:pt x="15544" y="28261"/>
                </a:lnTo>
                <a:close/>
                <a:moveTo>
                  <a:pt x="166566" y="37711"/>
                </a:moveTo>
                <a:lnTo>
                  <a:pt x="165462" y="37755"/>
                </a:lnTo>
                <a:lnTo>
                  <a:pt x="164358" y="37888"/>
                </a:lnTo>
                <a:lnTo>
                  <a:pt x="163254" y="38064"/>
                </a:lnTo>
                <a:lnTo>
                  <a:pt x="162239" y="38374"/>
                </a:lnTo>
                <a:lnTo>
                  <a:pt x="161267" y="38727"/>
                </a:lnTo>
                <a:lnTo>
                  <a:pt x="160340" y="39124"/>
                </a:lnTo>
                <a:lnTo>
                  <a:pt x="159501" y="39654"/>
                </a:lnTo>
                <a:lnTo>
                  <a:pt x="158706" y="40228"/>
                </a:lnTo>
                <a:lnTo>
                  <a:pt x="157955" y="40891"/>
                </a:lnTo>
                <a:lnTo>
                  <a:pt x="157646" y="41244"/>
                </a:lnTo>
                <a:lnTo>
                  <a:pt x="157337" y="41597"/>
                </a:lnTo>
                <a:lnTo>
                  <a:pt x="157028" y="41995"/>
                </a:lnTo>
                <a:lnTo>
                  <a:pt x="156763" y="42392"/>
                </a:lnTo>
                <a:lnTo>
                  <a:pt x="156542" y="42834"/>
                </a:lnTo>
                <a:lnTo>
                  <a:pt x="156321" y="43275"/>
                </a:lnTo>
                <a:lnTo>
                  <a:pt x="156100" y="43717"/>
                </a:lnTo>
                <a:lnTo>
                  <a:pt x="155924" y="44202"/>
                </a:lnTo>
                <a:lnTo>
                  <a:pt x="155791" y="44688"/>
                </a:lnTo>
                <a:lnTo>
                  <a:pt x="155659" y="45218"/>
                </a:lnTo>
                <a:lnTo>
                  <a:pt x="155571" y="45748"/>
                </a:lnTo>
                <a:lnTo>
                  <a:pt x="155482" y="46278"/>
                </a:lnTo>
                <a:lnTo>
                  <a:pt x="155438" y="46808"/>
                </a:lnTo>
                <a:lnTo>
                  <a:pt x="155438" y="47382"/>
                </a:lnTo>
                <a:lnTo>
                  <a:pt x="155438" y="47514"/>
                </a:lnTo>
                <a:lnTo>
                  <a:pt x="155438" y="48044"/>
                </a:lnTo>
                <a:lnTo>
                  <a:pt x="155482" y="48574"/>
                </a:lnTo>
                <a:lnTo>
                  <a:pt x="155526" y="49060"/>
                </a:lnTo>
                <a:lnTo>
                  <a:pt x="155659" y="49546"/>
                </a:lnTo>
                <a:lnTo>
                  <a:pt x="155747" y="50031"/>
                </a:lnTo>
                <a:lnTo>
                  <a:pt x="155880" y="50429"/>
                </a:lnTo>
                <a:lnTo>
                  <a:pt x="156056" y="50870"/>
                </a:lnTo>
                <a:lnTo>
                  <a:pt x="156233" y="51268"/>
                </a:lnTo>
                <a:lnTo>
                  <a:pt x="156675" y="52018"/>
                </a:lnTo>
                <a:lnTo>
                  <a:pt x="157160" y="52681"/>
                </a:lnTo>
                <a:lnTo>
                  <a:pt x="157734" y="53299"/>
                </a:lnTo>
                <a:lnTo>
                  <a:pt x="158397" y="53829"/>
                </a:lnTo>
                <a:lnTo>
                  <a:pt x="159059" y="54359"/>
                </a:lnTo>
                <a:lnTo>
                  <a:pt x="159766" y="54800"/>
                </a:lnTo>
                <a:lnTo>
                  <a:pt x="160516" y="55198"/>
                </a:lnTo>
                <a:lnTo>
                  <a:pt x="161311" y="55551"/>
                </a:lnTo>
                <a:lnTo>
                  <a:pt x="162106" y="55860"/>
                </a:lnTo>
                <a:lnTo>
                  <a:pt x="162901" y="56169"/>
                </a:lnTo>
                <a:lnTo>
                  <a:pt x="164535" y="56699"/>
                </a:lnTo>
                <a:lnTo>
                  <a:pt x="166919" y="57406"/>
                </a:lnTo>
                <a:lnTo>
                  <a:pt x="168023" y="57759"/>
                </a:lnTo>
                <a:lnTo>
                  <a:pt x="168951" y="58112"/>
                </a:lnTo>
                <a:lnTo>
                  <a:pt x="169348" y="58333"/>
                </a:lnTo>
                <a:lnTo>
                  <a:pt x="169745" y="58554"/>
                </a:lnTo>
                <a:lnTo>
                  <a:pt x="170055" y="58775"/>
                </a:lnTo>
                <a:lnTo>
                  <a:pt x="170320" y="58995"/>
                </a:lnTo>
                <a:lnTo>
                  <a:pt x="170540" y="59260"/>
                </a:lnTo>
                <a:lnTo>
                  <a:pt x="170717" y="59570"/>
                </a:lnTo>
                <a:lnTo>
                  <a:pt x="170805" y="59879"/>
                </a:lnTo>
                <a:lnTo>
                  <a:pt x="170849" y="60232"/>
                </a:lnTo>
                <a:lnTo>
                  <a:pt x="170849" y="60320"/>
                </a:lnTo>
                <a:lnTo>
                  <a:pt x="170849" y="60585"/>
                </a:lnTo>
                <a:lnTo>
                  <a:pt x="170805" y="60806"/>
                </a:lnTo>
                <a:lnTo>
                  <a:pt x="170717" y="61027"/>
                </a:lnTo>
                <a:lnTo>
                  <a:pt x="170629" y="61248"/>
                </a:lnTo>
                <a:lnTo>
                  <a:pt x="170496" y="61468"/>
                </a:lnTo>
                <a:lnTo>
                  <a:pt x="170364" y="61645"/>
                </a:lnTo>
                <a:lnTo>
                  <a:pt x="170187" y="61822"/>
                </a:lnTo>
                <a:lnTo>
                  <a:pt x="169966" y="61954"/>
                </a:lnTo>
                <a:lnTo>
                  <a:pt x="169745" y="62131"/>
                </a:lnTo>
                <a:lnTo>
                  <a:pt x="169481" y="62263"/>
                </a:lnTo>
                <a:lnTo>
                  <a:pt x="169171" y="62351"/>
                </a:lnTo>
                <a:lnTo>
                  <a:pt x="168818" y="62440"/>
                </a:lnTo>
                <a:lnTo>
                  <a:pt x="168067" y="62572"/>
                </a:lnTo>
                <a:lnTo>
                  <a:pt x="167228" y="62616"/>
                </a:lnTo>
                <a:lnTo>
                  <a:pt x="166654" y="62572"/>
                </a:lnTo>
                <a:lnTo>
                  <a:pt x="166124" y="62528"/>
                </a:lnTo>
                <a:lnTo>
                  <a:pt x="165550" y="62484"/>
                </a:lnTo>
                <a:lnTo>
                  <a:pt x="164976" y="62351"/>
                </a:lnTo>
                <a:lnTo>
                  <a:pt x="163784" y="62087"/>
                </a:lnTo>
                <a:lnTo>
                  <a:pt x="162548" y="61689"/>
                </a:lnTo>
                <a:lnTo>
                  <a:pt x="161311" y="61159"/>
                </a:lnTo>
                <a:lnTo>
                  <a:pt x="160075" y="60541"/>
                </a:lnTo>
                <a:lnTo>
                  <a:pt x="158838" y="59790"/>
                </a:lnTo>
                <a:lnTo>
                  <a:pt x="157602" y="58951"/>
                </a:lnTo>
                <a:lnTo>
                  <a:pt x="153893" y="64648"/>
                </a:lnTo>
                <a:lnTo>
                  <a:pt x="154643" y="65222"/>
                </a:lnTo>
                <a:lnTo>
                  <a:pt x="155438" y="65752"/>
                </a:lnTo>
                <a:lnTo>
                  <a:pt x="156233" y="66282"/>
                </a:lnTo>
                <a:lnTo>
                  <a:pt x="157028" y="66723"/>
                </a:lnTo>
                <a:lnTo>
                  <a:pt x="157867" y="67121"/>
                </a:lnTo>
                <a:lnTo>
                  <a:pt x="158662" y="67518"/>
                </a:lnTo>
                <a:lnTo>
                  <a:pt x="159501" y="67871"/>
                </a:lnTo>
                <a:lnTo>
                  <a:pt x="160340" y="68136"/>
                </a:lnTo>
                <a:lnTo>
                  <a:pt x="161179" y="68401"/>
                </a:lnTo>
                <a:lnTo>
                  <a:pt x="162018" y="68666"/>
                </a:lnTo>
                <a:lnTo>
                  <a:pt x="162857" y="68843"/>
                </a:lnTo>
                <a:lnTo>
                  <a:pt x="163696" y="68975"/>
                </a:lnTo>
                <a:lnTo>
                  <a:pt x="164535" y="69108"/>
                </a:lnTo>
                <a:lnTo>
                  <a:pt x="165374" y="69196"/>
                </a:lnTo>
                <a:lnTo>
                  <a:pt x="166169" y="69240"/>
                </a:lnTo>
                <a:lnTo>
                  <a:pt x="166963" y="69284"/>
                </a:lnTo>
                <a:lnTo>
                  <a:pt x="168200" y="69240"/>
                </a:lnTo>
                <a:lnTo>
                  <a:pt x="169392" y="69108"/>
                </a:lnTo>
                <a:lnTo>
                  <a:pt x="170496" y="68931"/>
                </a:lnTo>
                <a:lnTo>
                  <a:pt x="171600" y="68666"/>
                </a:lnTo>
                <a:lnTo>
                  <a:pt x="172616" y="68357"/>
                </a:lnTo>
                <a:lnTo>
                  <a:pt x="173587" y="67915"/>
                </a:lnTo>
                <a:lnTo>
                  <a:pt x="174470" y="67430"/>
                </a:lnTo>
                <a:lnTo>
                  <a:pt x="174912" y="67165"/>
                </a:lnTo>
                <a:lnTo>
                  <a:pt x="175309" y="66900"/>
                </a:lnTo>
                <a:lnTo>
                  <a:pt x="175663" y="66547"/>
                </a:lnTo>
                <a:lnTo>
                  <a:pt x="176060" y="66237"/>
                </a:lnTo>
                <a:lnTo>
                  <a:pt x="176369" y="65884"/>
                </a:lnTo>
                <a:lnTo>
                  <a:pt x="176723" y="65487"/>
                </a:lnTo>
                <a:lnTo>
                  <a:pt x="176987" y="65133"/>
                </a:lnTo>
                <a:lnTo>
                  <a:pt x="177297" y="64692"/>
                </a:lnTo>
                <a:lnTo>
                  <a:pt x="177517" y="64250"/>
                </a:lnTo>
                <a:lnTo>
                  <a:pt x="177738" y="63809"/>
                </a:lnTo>
                <a:lnTo>
                  <a:pt x="177959" y="63323"/>
                </a:lnTo>
                <a:lnTo>
                  <a:pt x="178136" y="62837"/>
                </a:lnTo>
                <a:lnTo>
                  <a:pt x="178312" y="62307"/>
                </a:lnTo>
                <a:lnTo>
                  <a:pt x="178445" y="61777"/>
                </a:lnTo>
                <a:lnTo>
                  <a:pt x="178533" y="61203"/>
                </a:lnTo>
                <a:lnTo>
                  <a:pt x="178577" y="60629"/>
                </a:lnTo>
                <a:lnTo>
                  <a:pt x="178621" y="60055"/>
                </a:lnTo>
                <a:lnTo>
                  <a:pt x="178666" y="59393"/>
                </a:lnTo>
                <a:lnTo>
                  <a:pt x="178666" y="59305"/>
                </a:lnTo>
                <a:lnTo>
                  <a:pt x="178621" y="58775"/>
                </a:lnTo>
                <a:lnTo>
                  <a:pt x="178577" y="58289"/>
                </a:lnTo>
                <a:lnTo>
                  <a:pt x="178533" y="57803"/>
                </a:lnTo>
                <a:lnTo>
                  <a:pt x="178445" y="57362"/>
                </a:lnTo>
                <a:lnTo>
                  <a:pt x="178312" y="56920"/>
                </a:lnTo>
                <a:lnTo>
                  <a:pt x="178180" y="56523"/>
                </a:lnTo>
                <a:lnTo>
                  <a:pt x="178003" y="56125"/>
                </a:lnTo>
                <a:lnTo>
                  <a:pt x="177827" y="55728"/>
                </a:lnTo>
                <a:lnTo>
                  <a:pt x="177385" y="55021"/>
                </a:lnTo>
                <a:lnTo>
                  <a:pt x="176855" y="54359"/>
                </a:lnTo>
                <a:lnTo>
                  <a:pt x="176281" y="53741"/>
                </a:lnTo>
                <a:lnTo>
                  <a:pt x="175663" y="53211"/>
                </a:lnTo>
                <a:lnTo>
                  <a:pt x="174956" y="52725"/>
                </a:lnTo>
                <a:lnTo>
                  <a:pt x="174206" y="52283"/>
                </a:lnTo>
                <a:lnTo>
                  <a:pt x="173455" y="51842"/>
                </a:lnTo>
                <a:lnTo>
                  <a:pt x="172660" y="51489"/>
                </a:lnTo>
                <a:lnTo>
                  <a:pt x="171865" y="51135"/>
                </a:lnTo>
                <a:lnTo>
                  <a:pt x="171070" y="50826"/>
                </a:lnTo>
                <a:lnTo>
                  <a:pt x="169436" y="50252"/>
                </a:lnTo>
                <a:lnTo>
                  <a:pt x="167052" y="49457"/>
                </a:lnTo>
                <a:lnTo>
                  <a:pt x="166036" y="49060"/>
                </a:lnTo>
                <a:lnTo>
                  <a:pt x="165109" y="48618"/>
                </a:lnTo>
                <a:lnTo>
                  <a:pt x="164667" y="48442"/>
                </a:lnTo>
                <a:lnTo>
                  <a:pt x="164314" y="48221"/>
                </a:lnTo>
                <a:lnTo>
                  <a:pt x="164005" y="47956"/>
                </a:lnTo>
                <a:lnTo>
                  <a:pt x="163740" y="47735"/>
                </a:lnTo>
                <a:lnTo>
                  <a:pt x="163519" y="47470"/>
                </a:lnTo>
                <a:lnTo>
                  <a:pt x="163342" y="47205"/>
                </a:lnTo>
                <a:lnTo>
                  <a:pt x="163254" y="46896"/>
                </a:lnTo>
                <a:lnTo>
                  <a:pt x="163210" y="46587"/>
                </a:lnTo>
                <a:lnTo>
                  <a:pt x="163210" y="46499"/>
                </a:lnTo>
                <a:lnTo>
                  <a:pt x="163254" y="46057"/>
                </a:lnTo>
                <a:lnTo>
                  <a:pt x="163342" y="45836"/>
                </a:lnTo>
                <a:lnTo>
                  <a:pt x="163431" y="45660"/>
                </a:lnTo>
                <a:lnTo>
                  <a:pt x="163519" y="45483"/>
                </a:lnTo>
                <a:lnTo>
                  <a:pt x="163696" y="45306"/>
                </a:lnTo>
                <a:lnTo>
                  <a:pt x="164049" y="44997"/>
                </a:lnTo>
                <a:lnTo>
                  <a:pt x="164491" y="44732"/>
                </a:lnTo>
                <a:lnTo>
                  <a:pt x="165021" y="44556"/>
                </a:lnTo>
                <a:lnTo>
                  <a:pt x="165683" y="44423"/>
                </a:lnTo>
                <a:lnTo>
                  <a:pt x="166434" y="44379"/>
                </a:lnTo>
                <a:lnTo>
                  <a:pt x="167273" y="44423"/>
                </a:lnTo>
                <a:lnTo>
                  <a:pt x="168200" y="44556"/>
                </a:lnTo>
                <a:lnTo>
                  <a:pt x="169216" y="44821"/>
                </a:lnTo>
                <a:lnTo>
                  <a:pt x="170231" y="45130"/>
                </a:lnTo>
                <a:lnTo>
                  <a:pt x="171335" y="45571"/>
                </a:lnTo>
                <a:lnTo>
                  <a:pt x="172439" y="46057"/>
                </a:lnTo>
                <a:lnTo>
                  <a:pt x="173543" y="46587"/>
                </a:lnTo>
                <a:lnTo>
                  <a:pt x="174647" y="47249"/>
                </a:lnTo>
                <a:lnTo>
                  <a:pt x="177959" y="41244"/>
                </a:lnTo>
                <a:lnTo>
                  <a:pt x="177341" y="40846"/>
                </a:lnTo>
                <a:lnTo>
                  <a:pt x="176678" y="40449"/>
                </a:lnTo>
                <a:lnTo>
                  <a:pt x="176016" y="40096"/>
                </a:lnTo>
                <a:lnTo>
                  <a:pt x="175354" y="39742"/>
                </a:lnTo>
                <a:lnTo>
                  <a:pt x="174647" y="39433"/>
                </a:lnTo>
                <a:lnTo>
                  <a:pt x="173941" y="39168"/>
                </a:lnTo>
                <a:lnTo>
                  <a:pt x="173234" y="38903"/>
                </a:lnTo>
                <a:lnTo>
                  <a:pt x="172483" y="38638"/>
                </a:lnTo>
                <a:lnTo>
                  <a:pt x="171777" y="38418"/>
                </a:lnTo>
                <a:lnTo>
                  <a:pt x="171026" y="38241"/>
                </a:lnTo>
                <a:lnTo>
                  <a:pt x="170275" y="38109"/>
                </a:lnTo>
                <a:lnTo>
                  <a:pt x="169525" y="37976"/>
                </a:lnTo>
                <a:lnTo>
                  <a:pt x="168774" y="37844"/>
                </a:lnTo>
                <a:lnTo>
                  <a:pt x="168067" y="37799"/>
                </a:lnTo>
                <a:lnTo>
                  <a:pt x="167317" y="37755"/>
                </a:lnTo>
                <a:lnTo>
                  <a:pt x="166566" y="37711"/>
                </a:lnTo>
                <a:close/>
                <a:moveTo>
                  <a:pt x="49943" y="37623"/>
                </a:moveTo>
                <a:lnTo>
                  <a:pt x="49104" y="37667"/>
                </a:lnTo>
                <a:lnTo>
                  <a:pt x="48265" y="37799"/>
                </a:lnTo>
                <a:lnTo>
                  <a:pt x="47426" y="37932"/>
                </a:lnTo>
                <a:lnTo>
                  <a:pt x="46631" y="38109"/>
                </a:lnTo>
                <a:lnTo>
                  <a:pt x="45881" y="38329"/>
                </a:lnTo>
                <a:lnTo>
                  <a:pt x="45086" y="38594"/>
                </a:lnTo>
                <a:lnTo>
                  <a:pt x="44379" y="38859"/>
                </a:lnTo>
                <a:lnTo>
                  <a:pt x="43673" y="39168"/>
                </a:lnTo>
                <a:lnTo>
                  <a:pt x="42966" y="39522"/>
                </a:lnTo>
                <a:lnTo>
                  <a:pt x="42304" y="39919"/>
                </a:lnTo>
                <a:lnTo>
                  <a:pt x="41642" y="40317"/>
                </a:lnTo>
                <a:lnTo>
                  <a:pt x="41023" y="40758"/>
                </a:lnTo>
                <a:lnTo>
                  <a:pt x="40405" y="41244"/>
                </a:lnTo>
                <a:lnTo>
                  <a:pt x="39831" y="41774"/>
                </a:lnTo>
                <a:lnTo>
                  <a:pt x="39301" y="42259"/>
                </a:lnTo>
                <a:lnTo>
                  <a:pt x="38771" y="42834"/>
                </a:lnTo>
                <a:lnTo>
                  <a:pt x="38285" y="43408"/>
                </a:lnTo>
                <a:lnTo>
                  <a:pt x="37844" y="44026"/>
                </a:lnTo>
                <a:lnTo>
                  <a:pt x="37402" y="44644"/>
                </a:lnTo>
                <a:lnTo>
                  <a:pt x="37005" y="45262"/>
                </a:lnTo>
                <a:lnTo>
                  <a:pt x="36652" y="45925"/>
                </a:lnTo>
                <a:lnTo>
                  <a:pt x="36298" y="46631"/>
                </a:lnTo>
                <a:lnTo>
                  <a:pt x="35989" y="47338"/>
                </a:lnTo>
                <a:lnTo>
                  <a:pt x="35724" y="48044"/>
                </a:lnTo>
                <a:lnTo>
                  <a:pt x="35503" y="48795"/>
                </a:lnTo>
                <a:lnTo>
                  <a:pt x="35283" y="49546"/>
                </a:lnTo>
                <a:lnTo>
                  <a:pt x="35106" y="50296"/>
                </a:lnTo>
                <a:lnTo>
                  <a:pt x="34974" y="51091"/>
                </a:lnTo>
                <a:lnTo>
                  <a:pt x="34885" y="51886"/>
                </a:lnTo>
                <a:lnTo>
                  <a:pt x="34841" y="52681"/>
                </a:lnTo>
                <a:lnTo>
                  <a:pt x="34797" y="53476"/>
                </a:lnTo>
                <a:lnTo>
                  <a:pt x="34797" y="53608"/>
                </a:lnTo>
                <a:lnTo>
                  <a:pt x="34841" y="54403"/>
                </a:lnTo>
                <a:lnTo>
                  <a:pt x="34885" y="55198"/>
                </a:lnTo>
                <a:lnTo>
                  <a:pt x="34974" y="55993"/>
                </a:lnTo>
                <a:lnTo>
                  <a:pt x="35106" y="56788"/>
                </a:lnTo>
                <a:lnTo>
                  <a:pt x="35283" y="57538"/>
                </a:lnTo>
                <a:lnTo>
                  <a:pt x="35503" y="58289"/>
                </a:lnTo>
                <a:lnTo>
                  <a:pt x="35724" y="59040"/>
                </a:lnTo>
                <a:lnTo>
                  <a:pt x="35989" y="59746"/>
                </a:lnTo>
                <a:lnTo>
                  <a:pt x="36298" y="60453"/>
                </a:lnTo>
                <a:lnTo>
                  <a:pt x="36652" y="61115"/>
                </a:lnTo>
                <a:lnTo>
                  <a:pt x="37005" y="61777"/>
                </a:lnTo>
                <a:lnTo>
                  <a:pt x="37402" y="62440"/>
                </a:lnTo>
                <a:lnTo>
                  <a:pt x="37844" y="63058"/>
                </a:lnTo>
                <a:lnTo>
                  <a:pt x="38330" y="63632"/>
                </a:lnTo>
                <a:lnTo>
                  <a:pt x="38815" y="64206"/>
                </a:lnTo>
                <a:lnTo>
                  <a:pt x="39301" y="64780"/>
                </a:lnTo>
                <a:lnTo>
                  <a:pt x="39875" y="65266"/>
                </a:lnTo>
                <a:lnTo>
                  <a:pt x="40405" y="65796"/>
                </a:lnTo>
                <a:lnTo>
                  <a:pt x="41023" y="66237"/>
                </a:lnTo>
                <a:lnTo>
                  <a:pt x="41642" y="66679"/>
                </a:lnTo>
                <a:lnTo>
                  <a:pt x="42260" y="67076"/>
                </a:lnTo>
                <a:lnTo>
                  <a:pt x="42966" y="67474"/>
                </a:lnTo>
                <a:lnTo>
                  <a:pt x="43629" y="67827"/>
                </a:lnTo>
                <a:lnTo>
                  <a:pt x="44335" y="68136"/>
                </a:lnTo>
                <a:lnTo>
                  <a:pt x="45086" y="68401"/>
                </a:lnTo>
                <a:lnTo>
                  <a:pt x="45837" y="68666"/>
                </a:lnTo>
                <a:lnTo>
                  <a:pt x="46587" y="68887"/>
                </a:lnTo>
                <a:lnTo>
                  <a:pt x="47382" y="69064"/>
                </a:lnTo>
                <a:lnTo>
                  <a:pt x="48177" y="69196"/>
                </a:lnTo>
                <a:lnTo>
                  <a:pt x="49016" y="69284"/>
                </a:lnTo>
                <a:lnTo>
                  <a:pt x="49855" y="69373"/>
                </a:lnTo>
                <a:lnTo>
                  <a:pt x="50694" y="69373"/>
                </a:lnTo>
                <a:lnTo>
                  <a:pt x="51798" y="69328"/>
                </a:lnTo>
                <a:lnTo>
                  <a:pt x="52858" y="69284"/>
                </a:lnTo>
                <a:lnTo>
                  <a:pt x="53873" y="69152"/>
                </a:lnTo>
                <a:lnTo>
                  <a:pt x="54801" y="68975"/>
                </a:lnTo>
                <a:lnTo>
                  <a:pt x="55684" y="68754"/>
                </a:lnTo>
                <a:lnTo>
                  <a:pt x="56523" y="68445"/>
                </a:lnTo>
                <a:lnTo>
                  <a:pt x="57362" y="68136"/>
                </a:lnTo>
                <a:lnTo>
                  <a:pt x="58113" y="67783"/>
                </a:lnTo>
                <a:lnTo>
                  <a:pt x="58819" y="67430"/>
                </a:lnTo>
                <a:lnTo>
                  <a:pt x="59526" y="66988"/>
                </a:lnTo>
                <a:lnTo>
                  <a:pt x="60188" y="66547"/>
                </a:lnTo>
                <a:lnTo>
                  <a:pt x="60806" y="66017"/>
                </a:lnTo>
                <a:lnTo>
                  <a:pt x="61425" y="65531"/>
                </a:lnTo>
                <a:lnTo>
                  <a:pt x="62043" y="64957"/>
                </a:lnTo>
                <a:lnTo>
                  <a:pt x="62617" y="64383"/>
                </a:lnTo>
                <a:lnTo>
                  <a:pt x="63147" y="63809"/>
                </a:lnTo>
                <a:lnTo>
                  <a:pt x="58113" y="58686"/>
                </a:lnTo>
                <a:lnTo>
                  <a:pt x="57318" y="59393"/>
                </a:lnTo>
                <a:lnTo>
                  <a:pt x="56523" y="60011"/>
                </a:lnTo>
                <a:lnTo>
                  <a:pt x="55728" y="60585"/>
                </a:lnTo>
                <a:lnTo>
                  <a:pt x="54889" y="61027"/>
                </a:lnTo>
                <a:lnTo>
                  <a:pt x="54447" y="61248"/>
                </a:lnTo>
                <a:lnTo>
                  <a:pt x="54050" y="61424"/>
                </a:lnTo>
                <a:lnTo>
                  <a:pt x="53564" y="61557"/>
                </a:lnTo>
                <a:lnTo>
                  <a:pt x="53123" y="61689"/>
                </a:lnTo>
                <a:lnTo>
                  <a:pt x="52637" y="61777"/>
                </a:lnTo>
                <a:lnTo>
                  <a:pt x="52151" y="61866"/>
                </a:lnTo>
                <a:lnTo>
                  <a:pt x="51621" y="61910"/>
                </a:lnTo>
                <a:lnTo>
                  <a:pt x="51091" y="61910"/>
                </a:lnTo>
                <a:lnTo>
                  <a:pt x="50208" y="61866"/>
                </a:lnTo>
                <a:lnTo>
                  <a:pt x="49413" y="61733"/>
                </a:lnTo>
                <a:lnTo>
                  <a:pt x="48619" y="61557"/>
                </a:lnTo>
                <a:lnTo>
                  <a:pt x="47868" y="61248"/>
                </a:lnTo>
                <a:lnTo>
                  <a:pt x="47205" y="60894"/>
                </a:lnTo>
                <a:lnTo>
                  <a:pt x="46543" y="60497"/>
                </a:lnTo>
                <a:lnTo>
                  <a:pt x="45969" y="60011"/>
                </a:lnTo>
                <a:lnTo>
                  <a:pt x="45439" y="59437"/>
                </a:lnTo>
                <a:lnTo>
                  <a:pt x="44953" y="58863"/>
                </a:lnTo>
                <a:lnTo>
                  <a:pt x="44556" y="58201"/>
                </a:lnTo>
                <a:lnTo>
                  <a:pt x="44203" y="57494"/>
                </a:lnTo>
                <a:lnTo>
                  <a:pt x="43894" y="56788"/>
                </a:lnTo>
                <a:lnTo>
                  <a:pt x="43673" y="55993"/>
                </a:lnTo>
                <a:lnTo>
                  <a:pt x="43496" y="55198"/>
                </a:lnTo>
                <a:lnTo>
                  <a:pt x="43364" y="54359"/>
                </a:lnTo>
                <a:lnTo>
                  <a:pt x="43364" y="53476"/>
                </a:lnTo>
                <a:lnTo>
                  <a:pt x="43364" y="53387"/>
                </a:lnTo>
                <a:lnTo>
                  <a:pt x="43364" y="52548"/>
                </a:lnTo>
                <a:lnTo>
                  <a:pt x="43496" y="51709"/>
                </a:lnTo>
                <a:lnTo>
                  <a:pt x="43673" y="50959"/>
                </a:lnTo>
                <a:lnTo>
                  <a:pt x="43894" y="50164"/>
                </a:lnTo>
                <a:lnTo>
                  <a:pt x="44203" y="49457"/>
                </a:lnTo>
                <a:lnTo>
                  <a:pt x="44556" y="48751"/>
                </a:lnTo>
                <a:lnTo>
                  <a:pt x="44953" y="48133"/>
                </a:lnTo>
                <a:lnTo>
                  <a:pt x="45439" y="47514"/>
                </a:lnTo>
                <a:lnTo>
                  <a:pt x="45925" y="46984"/>
                </a:lnTo>
                <a:lnTo>
                  <a:pt x="46499" y="46499"/>
                </a:lnTo>
                <a:lnTo>
                  <a:pt x="47117" y="46101"/>
                </a:lnTo>
                <a:lnTo>
                  <a:pt x="47780" y="45748"/>
                </a:lnTo>
                <a:lnTo>
                  <a:pt x="48442" y="45439"/>
                </a:lnTo>
                <a:lnTo>
                  <a:pt x="49193" y="45218"/>
                </a:lnTo>
                <a:lnTo>
                  <a:pt x="49943" y="45130"/>
                </a:lnTo>
                <a:lnTo>
                  <a:pt x="50738" y="45086"/>
                </a:lnTo>
                <a:lnTo>
                  <a:pt x="51312" y="45086"/>
                </a:lnTo>
                <a:lnTo>
                  <a:pt x="51842" y="45130"/>
                </a:lnTo>
                <a:lnTo>
                  <a:pt x="52372" y="45218"/>
                </a:lnTo>
                <a:lnTo>
                  <a:pt x="52858" y="45306"/>
                </a:lnTo>
                <a:lnTo>
                  <a:pt x="53344" y="45439"/>
                </a:lnTo>
                <a:lnTo>
                  <a:pt x="53785" y="45571"/>
                </a:lnTo>
                <a:lnTo>
                  <a:pt x="54227" y="45748"/>
                </a:lnTo>
                <a:lnTo>
                  <a:pt x="54668" y="45969"/>
                </a:lnTo>
                <a:lnTo>
                  <a:pt x="55463" y="46455"/>
                </a:lnTo>
                <a:lnTo>
                  <a:pt x="56214" y="47029"/>
                </a:lnTo>
                <a:lnTo>
                  <a:pt x="56965" y="47691"/>
                </a:lnTo>
                <a:lnTo>
                  <a:pt x="57715" y="48442"/>
                </a:lnTo>
                <a:lnTo>
                  <a:pt x="63014" y="42745"/>
                </a:lnTo>
                <a:lnTo>
                  <a:pt x="62440" y="42127"/>
                </a:lnTo>
                <a:lnTo>
                  <a:pt x="61866" y="41597"/>
                </a:lnTo>
                <a:lnTo>
                  <a:pt x="61292" y="41067"/>
                </a:lnTo>
                <a:lnTo>
                  <a:pt x="60718" y="40581"/>
                </a:lnTo>
                <a:lnTo>
                  <a:pt x="60056" y="40140"/>
                </a:lnTo>
                <a:lnTo>
                  <a:pt x="59393" y="39698"/>
                </a:lnTo>
                <a:lnTo>
                  <a:pt x="58731" y="39301"/>
                </a:lnTo>
                <a:lnTo>
                  <a:pt x="57980" y="38992"/>
                </a:lnTo>
                <a:lnTo>
                  <a:pt x="57229" y="38638"/>
                </a:lnTo>
                <a:lnTo>
                  <a:pt x="56435" y="38374"/>
                </a:lnTo>
                <a:lnTo>
                  <a:pt x="55596" y="38153"/>
                </a:lnTo>
                <a:lnTo>
                  <a:pt x="54757" y="37976"/>
                </a:lnTo>
                <a:lnTo>
                  <a:pt x="53829" y="37799"/>
                </a:lnTo>
                <a:lnTo>
                  <a:pt x="52858" y="37711"/>
                </a:lnTo>
                <a:lnTo>
                  <a:pt x="51842" y="37623"/>
                </a:lnTo>
                <a:close/>
                <a:moveTo>
                  <a:pt x="80545" y="37623"/>
                </a:moveTo>
                <a:lnTo>
                  <a:pt x="79662" y="37667"/>
                </a:lnTo>
                <a:lnTo>
                  <a:pt x="78823" y="37799"/>
                </a:lnTo>
                <a:lnTo>
                  <a:pt x="77984" y="37932"/>
                </a:lnTo>
                <a:lnTo>
                  <a:pt x="77189" y="38109"/>
                </a:lnTo>
                <a:lnTo>
                  <a:pt x="76350" y="38329"/>
                </a:lnTo>
                <a:lnTo>
                  <a:pt x="75599" y="38550"/>
                </a:lnTo>
                <a:lnTo>
                  <a:pt x="74849" y="38859"/>
                </a:lnTo>
                <a:lnTo>
                  <a:pt x="74098" y="39168"/>
                </a:lnTo>
                <a:lnTo>
                  <a:pt x="73392" y="39522"/>
                </a:lnTo>
                <a:lnTo>
                  <a:pt x="72685" y="39919"/>
                </a:lnTo>
                <a:lnTo>
                  <a:pt x="72023" y="40317"/>
                </a:lnTo>
                <a:lnTo>
                  <a:pt x="71360" y="40758"/>
                </a:lnTo>
                <a:lnTo>
                  <a:pt x="70742" y="41244"/>
                </a:lnTo>
                <a:lnTo>
                  <a:pt x="70124" y="41730"/>
                </a:lnTo>
                <a:lnTo>
                  <a:pt x="69594" y="42259"/>
                </a:lnTo>
                <a:lnTo>
                  <a:pt x="69020" y="42834"/>
                </a:lnTo>
                <a:lnTo>
                  <a:pt x="68534" y="43408"/>
                </a:lnTo>
                <a:lnTo>
                  <a:pt x="68048" y="43982"/>
                </a:lnTo>
                <a:lnTo>
                  <a:pt x="67607" y="44600"/>
                </a:lnTo>
                <a:lnTo>
                  <a:pt x="67165" y="45262"/>
                </a:lnTo>
                <a:lnTo>
                  <a:pt x="66768" y="45925"/>
                </a:lnTo>
                <a:lnTo>
                  <a:pt x="66414" y="46587"/>
                </a:lnTo>
                <a:lnTo>
                  <a:pt x="66105" y="47294"/>
                </a:lnTo>
                <a:lnTo>
                  <a:pt x="65840" y="48044"/>
                </a:lnTo>
                <a:lnTo>
                  <a:pt x="65575" y="48751"/>
                </a:lnTo>
                <a:lnTo>
                  <a:pt x="65355" y="49501"/>
                </a:lnTo>
                <a:lnTo>
                  <a:pt x="65178" y="50296"/>
                </a:lnTo>
                <a:lnTo>
                  <a:pt x="65046" y="51091"/>
                </a:lnTo>
                <a:lnTo>
                  <a:pt x="64957" y="51886"/>
                </a:lnTo>
                <a:lnTo>
                  <a:pt x="64869" y="52681"/>
                </a:lnTo>
                <a:lnTo>
                  <a:pt x="64869" y="53476"/>
                </a:lnTo>
                <a:lnTo>
                  <a:pt x="64869" y="53608"/>
                </a:lnTo>
                <a:lnTo>
                  <a:pt x="64869" y="54403"/>
                </a:lnTo>
                <a:lnTo>
                  <a:pt x="64957" y="55242"/>
                </a:lnTo>
                <a:lnTo>
                  <a:pt x="65046" y="56037"/>
                </a:lnTo>
                <a:lnTo>
                  <a:pt x="65178" y="56788"/>
                </a:lnTo>
                <a:lnTo>
                  <a:pt x="65355" y="57582"/>
                </a:lnTo>
                <a:lnTo>
                  <a:pt x="65575" y="58333"/>
                </a:lnTo>
                <a:lnTo>
                  <a:pt x="65796" y="59040"/>
                </a:lnTo>
                <a:lnTo>
                  <a:pt x="66105" y="59790"/>
                </a:lnTo>
                <a:lnTo>
                  <a:pt x="66414" y="60453"/>
                </a:lnTo>
                <a:lnTo>
                  <a:pt x="66768" y="61159"/>
                </a:lnTo>
                <a:lnTo>
                  <a:pt x="67165" y="61822"/>
                </a:lnTo>
                <a:lnTo>
                  <a:pt x="67563" y="62440"/>
                </a:lnTo>
                <a:lnTo>
                  <a:pt x="68004" y="63058"/>
                </a:lnTo>
                <a:lnTo>
                  <a:pt x="68490" y="63676"/>
                </a:lnTo>
                <a:lnTo>
                  <a:pt x="69020" y="64250"/>
                </a:lnTo>
                <a:lnTo>
                  <a:pt x="69550" y="64780"/>
                </a:lnTo>
                <a:lnTo>
                  <a:pt x="70124" y="65310"/>
                </a:lnTo>
                <a:lnTo>
                  <a:pt x="70698" y="65796"/>
                </a:lnTo>
                <a:lnTo>
                  <a:pt x="71316" y="66282"/>
                </a:lnTo>
                <a:lnTo>
                  <a:pt x="71934" y="66679"/>
                </a:lnTo>
                <a:lnTo>
                  <a:pt x="72641" y="67121"/>
                </a:lnTo>
                <a:lnTo>
                  <a:pt x="73303" y="67474"/>
                </a:lnTo>
                <a:lnTo>
                  <a:pt x="74010" y="67827"/>
                </a:lnTo>
                <a:lnTo>
                  <a:pt x="74760" y="68136"/>
                </a:lnTo>
                <a:lnTo>
                  <a:pt x="75511" y="68445"/>
                </a:lnTo>
                <a:lnTo>
                  <a:pt x="76306" y="68666"/>
                </a:lnTo>
                <a:lnTo>
                  <a:pt x="77101" y="68887"/>
                </a:lnTo>
                <a:lnTo>
                  <a:pt x="77896" y="69064"/>
                </a:lnTo>
                <a:lnTo>
                  <a:pt x="78735" y="69196"/>
                </a:lnTo>
                <a:lnTo>
                  <a:pt x="79574" y="69284"/>
                </a:lnTo>
                <a:lnTo>
                  <a:pt x="80457" y="69373"/>
                </a:lnTo>
                <a:lnTo>
                  <a:pt x="82179" y="69373"/>
                </a:lnTo>
                <a:lnTo>
                  <a:pt x="83062" y="69284"/>
                </a:lnTo>
                <a:lnTo>
                  <a:pt x="83901" y="69196"/>
                </a:lnTo>
                <a:lnTo>
                  <a:pt x="84740" y="69064"/>
                </a:lnTo>
                <a:lnTo>
                  <a:pt x="85579" y="68887"/>
                </a:lnTo>
                <a:lnTo>
                  <a:pt x="86374" y="68666"/>
                </a:lnTo>
                <a:lnTo>
                  <a:pt x="87169" y="68401"/>
                </a:lnTo>
                <a:lnTo>
                  <a:pt x="87920" y="68136"/>
                </a:lnTo>
                <a:lnTo>
                  <a:pt x="88670" y="67827"/>
                </a:lnTo>
                <a:lnTo>
                  <a:pt x="89377" y="67474"/>
                </a:lnTo>
                <a:lnTo>
                  <a:pt x="90083" y="67076"/>
                </a:lnTo>
                <a:lnTo>
                  <a:pt x="90746" y="66679"/>
                </a:lnTo>
                <a:lnTo>
                  <a:pt x="91364" y="66237"/>
                </a:lnTo>
                <a:lnTo>
                  <a:pt x="91982" y="65752"/>
                </a:lnTo>
                <a:lnTo>
                  <a:pt x="92600" y="65266"/>
                </a:lnTo>
                <a:lnTo>
                  <a:pt x="93175" y="64736"/>
                </a:lnTo>
                <a:lnTo>
                  <a:pt x="93704" y="64162"/>
                </a:lnTo>
                <a:lnTo>
                  <a:pt x="94234" y="63588"/>
                </a:lnTo>
                <a:lnTo>
                  <a:pt x="94676" y="63014"/>
                </a:lnTo>
                <a:lnTo>
                  <a:pt x="95162" y="62351"/>
                </a:lnTo>
                <a:lnTo>
                  <a:pt x="95559" y="61733"/>
                </a:lnTo>
                <a:lnTo>
                  <a:pt x="95957" y="61071"/>
                </a:lnTo>
                <a:lnTo>
                  <a:pt x="96310" y="60364"/>
                </a:lnTo>
                <a:lnTo>
                  <a:pt x="96619" y="59658"/>
                </a:lnTo>
                <a:lnTo>
                  <a:pt x="96928" y="58951"/>
                </a:lnTo>
                <a:lnTo>
                  <a:pt x="97149" y="58201"/>
                </a:lnTo>
                <a:lnTo>
                  <a:pt x="97370" y="57450"/>
                </a:lnTo>
                <a:lnTo>
                  <a:pt x="97546" y="56699"/>
                </a:lnTo>
                <a:lnTo>
                  <a:pt x="97679" y="55904"/>
                </a:lnTo>
                <a:lnTo>
                  <a:pt x="97811" y="55110"/>
                </a:lnTo>
                <a:lnTo>
                  <a:pt x="97855" y="54315"/>
                </a:lnTo>
                <a:lnTo>
                  <a:pt x="97900" y="53476"/>
                </a:lnTo>
                <a:lnTo>
                  <a:pt x="97900" y="53387"/>
                </a:lnTo>
                <a:lnTo>
                  <a:pt x="97855" y="52548"/>
                </a:lnTo>
                <a:lnTo>
                  <a:pt x="97811" y="51753"/>
                </a:lnTo>
                <a:lnTo>
                  <a:pt x="97723" y="50959"/>
                </a:lnTo>
                <a:lnTo>
                  <a:pt x="97546" y="50164"/>
                </a:lnTo>
                <a:lnTo>
                  <a:pt x="97370" y="49413"/>
                </a:lnTo>
                <a:lnTo>
                  <a:pt x="97193" y="48662"/>
                </a:lnTo>
                <a:lnTo>
                  <a:pt x="96928" y="47912"/>
                </a:lnTo>
                <a:lnTo>
                  <a:pt x="96619" y="47205"/>
                </a:lnTo>
                <a:lnTo>
                  <a:pt x="96310" y="46499"/>
                </a:lnTo>
                <a:lnTo>
                  <a:pt x="95957" y="45836"/>
                </a:lnTo>
                <a:lnTo>
                  <a:pt x="95603" y="45174"/>
                </a:lnTo>
                <a:lnTo>
                  <a:pt x="95162" y="44512"/>
                </a:lnTo>
                <a:lnTo>
                  <a:pt x="94720" y="43937"/>
                </a:lnTo>
                <a:lnTo>
                  <a:pt x="94234" y="43319"/>
                </a:lnTo>
                <a:lnTo>
                  <a:pt x="93749" y="42745"/>
                </a:lnTo>
                <a:lnTo>
                  <a:pt x="93219" y="42215"/>
                </a:lnTo>
                <a:lnTo>
                  <a:pt x="92645" y="41685"/>
                </a:lnTo>
                <a:lnTo>
                  <a:pt x="92026" y="41200"/>
                </a:lnTo>
                <a:lnTo>
                  <a:pt x="91408" y="40714"/>
                </a:lnTo>
                <a:lnTo>
                  <a:pt x="90790" y="40272"/>
                </a:lnTo>
                <a:lnTo>
                  <a:pt x="90128" y="39875"/>
                </a:lnTo>
                <a:lnTo>
                  <a:pt x="89421" y="39477"/>
                </a:lnTo>
                <a:lnTo>
                  <a:pt x="88715" y="39168"/>
                </a:lnTo>
                <a:lnTo>
                  <a:pt x="87964" y="38815"/>
                </a:lnTo>
                <a:lnTo>
                  <a:pt x="87213" y="38550"/>
                </a:lnTo>
                <a:lnTo>
                  <a:pt x="86462" y="38329"/>
                </a:lnTo>
                <a:lnTo>
                  <a:pt x="85668" y="38109"/>
                </a:lnTo>
                <a:lnTo>
                  <a:pt x="84829" y="37932"/>
                </a:lnTo>
                <a:lnTo>
                  <a:pt x="84034" y="37799"/>
                </a:lnTo>
                <a:lnTo>
                  <a:pt x="83151" y="37667"/>
                </a:lnTo>
                <a:lnTo>
                  <a:pt x="82312" y="37623"/>
                </a:lnTo>
                <a:close/>
                <a:moveTo>
                  <a:pt x="233510" y="59525"/>
                </a:moveTo>
                <a:lnTo>
                  <a:pt x="233245" y="60585"/>
                </a:lnTo>
                <a:lnTo>
                  <a:pt x="232936" y="61601"/>
                </a:lnTo>
                <a:lnTo>
                  <a:pt x="232583" y="62661"/>
                </a:lnTo>
                <a:lnTo>
                  <a:pt x="232142" y="63720"/>
                </a:lnTo>
                <a:lnTo>
                  <a:pt x="231656" y="64736"/>
                </a:lnTo>
                <a:lnTo>
                  <a:pt x="231126" y="65752"/>
                </a:lnTo>
                <a:lnTo>
                  <a:pt x="230552" y="66723"/>
                </a:lnTo>
                <a:lnTo>
                  <a:pt x="229934" y="67650"/>
                </a:lnTo>
                <a:lnTo>
                  <a:pt x="229139" y="68710"/>
                </a:lnTo>
                <a:lnTo>
                  <a:pt x="229713" y="69858"/>
                </a:lnTo>
                <a:lnTo>
                  <a:pt x="230066" y="70653"/>
                </a:lnTo>
                <a:lnTo>
                  <a:pt x="230508" y="71448"/>
                </a:lnTo>
                <a:lnTo>
                  <a:pt x="230993" y="72199"/>
                </a:lnTo>
                <a:lnTo>
                  <a:pt x="231567" y="72949"/>
                </a:lnTo>
                <a:lnTo>
                  <a:pt x="232142" y="73700"/>
                </a:lnTo>
                <a:lnTo>
                  <a:pt x="232760" y="74451"/>
                </a:lnTo>
                <a:lnTo>
                  <a:pt x="233422" y="75157"/>
                </a:lnTo>
                <a:lnTo>
                  <a:pt x="234129" y="75864"/>
                </a:lnTo>
                <a:lnTo>
                  <a:pt x="234879" y="76526"/>
                </a:lnTo>
                <a:lnTo>
                  <a:pt x="235630" y="77145"/>
                </a:lnTo>
                <a:lnTo>
                  <a:pt x="236425" y="77763"/>
                </a:lnTo>
                <a:lnTo>
                  <a:pt x="237220" y="78337"/>
                </a:lnTo>
                <a:lnTo>
                  <a:pt x="238059" y="78867"/>
                </a:lnTo>
                <a:lnTo>
                  <a:pt x="238898" y="79352"/>
                </a:lnTo>
                <a:lnTo>
                  <a:pt x="239737" y="79838"/>
                </a:lnTo>
                <a:lnTo>
                  <a:pt x="240620" y="80236"/>
                </a:lnTo>
                <a:lnTo>
                  <a:pt x="241503" y="80633"/>
                </a:lnTo>
                <a:lnTo>
                  <a:pt x="241547" y="80633"/>
                </a:lnTo>
                <a:lnTo>
                  <a:pt x="242430" y="80236"/>
                </a:lnTo>
                <a:lnTo>
                  <a:pt x="243314" y="79838"/>
                </a:lnTo>
                <a:lnTo>
                  <a:pt x="244153" y="79352"/>
                </a:lnTo>
                <a:lnTo>
                  <a:pt x="244992" y="78867"/>
                </a:lnTo>
                <a:lnTo>
                  <a:pt x="245831" y="78337"/>
                </a:lnTo>
                <a:lnTo>
                  <a:pt x="246626" y="77763"/>
                </a:lnTo>
                <a:lnTo>
                  <a:pt x="247420" y="77145"/>
                </a:lnTo>
                <a:lnTo>
                  <a:pt x="248171" y="76526"/>
                </a:lnTo>
                <a:lnTo>
                  <a:pt x="248922" y="75864"/>
                </a:lnTo>
                <a:lnTo>
                  <a:pt x="249628" y="75157"/>
                </a:lnTo>
                <a:lnTo>
                  <a:pt x="250291" y="74451"/>
                </a:lnTo>
                <a:lnTo>
                  <a:pt x="250909" y="73700"/>
                </a:lnTo>
                <a:lnTo>
                  <a:pt x="251483" y="72949"/>
                </a:lnTo>
                <a:lnTo>
                  <a:pt x="252013" y="72199"/>
                </a:lnTo>
                <a:lnTo>
                  <a:pt x="252543" y="71448"/>
                </a:lnTo>
                <a:lnTo>
                  <a:pt x="252984" y="70653"/>
                </a:lnTo>
                <a:lnTo>
                  <a:pt x="253338" y="69858"/>
                </a:lnTo>
                <a:lnTo>
                  <a:pt x="253912" y="68710"/>
                </a:lnTo>
                <a:lnTo>
                  <a:pt x="253117" y="67650"/>
                </a:lnTo>
                <a:lnTo>
                  <a:pt x="252499" y="66723"/>
                </a:lnTo>
                <a:lnTo>
                  <a:pt x="251925" y="65752"/>
                </a:lnTo>
                <a:lnTo>
                  <a:pt x="251395" y="64736"/>
                </a:lnTo>
                <a:lnTo>
                  <a:pt x="250909" y="63720"/>
                </a:lnTo>
                <a:lnTo>
                  <a:pt x="250467" y="62661"/>
                </a:lnTo>
                <a:lnTo>
                  <a:pt x="250114" y="61601"/>
                </a:lnTo>
                <a:lnTo>
                  <a:pt x="249805" y="60585"/>
                </a:lnTo>
                <a:lnTo>
                  <a:pt x="249540" y="59525"/>
                </a:lnTo>
                <a:lnTo>
                  <a:pt x="244992" y="59525"/>
                </a:lnTo>
                <a:lnTo>
                  <a:pt x="245168" y="60409"/>
                </a:lnTo>
                <a:lnTo>
                  <a:pt x="245389" y="61380"/>
                </a:lnTo>
                <a:lnTo>
                  <a:pt x="245654" y="62484"/>
                </a:lnTo>
                <a:lnTo>
                  <a:pt x="246051" y="63676"/>
                </a:lnTo>
                <a:lnTo>
                  <a:pt x="246537" y="64957"/>
                </a:lnTo>
                <a:lnTo>
                  <a:pt x="247155" y="66282"/>
                </a:lnTo>
                <a:lnTo>
                  <a:pt x="247862" y="67695"/>
                </a:lnTo>
                <a:lnTo>
                  <a:pt x="248259" y="68401"/>
                </a:lnTo>
                <a:lnTo>
                  <a:pt x="248701" y="69108"/>
                </a:lnTo>
                <a:lnTo>
                  <a:pt x="248083" y="70035"/>
                </a:lnTo>
                <a:lnTo>
                  <a:pt x="247332" y="71007"/>
                </a:lnTo>
                <a:lnTo>
                  <a:pt x="246537" y="71890"/>
                </a:lnTo>
                <a:lnTo>
                  <a:pt x="245654" y="72773"/>
                </a:lnTo>
                <a:lnTo>
                  <a:pt x="244683" y="73612"/>
                </a:lnTo>
                <a:lnTo>
                  <a:pt x="243667" y="74407"/>
                </a:lnTo>
                <a:lnTo>
                  <a:pt x="242607" y="75069"/>
                </a:lnTo>
                <a:lnTo>
                  <a:pt x="241547" y="75687"/>
                </a:lnTo>
                <a:lnTo>
                  <a:pt x="241503" y="75687"/>
                </a:lnTo>
                <a:lnTo>
                  <a:pt x="240443" y="75069"/>
                </a:lnTo>
                <a:lnTo>
                  <a:pt x="239384" y="74407"/>
                </a:lnTo>
                <a:lnTo>
                  <a:pt x="238368" y="73612"/>
                </a:lnTo>
                <a:lnTo>
                  <a:pt x="237396" y="72773"/>
                </a:lnTo>
                <a:lnTo>
                  <a:pt x="236513" y="71890"/>
                </a:lnTo>
                <a:lnTo>
                  <a:pt x="235718" y="71007"/>
                </a:lnTo>
                <a:lnTo>
                  <a:pt x="234968" y="70035"/>
                </a:lnTo>
                <a:lnTo>
                  <a:pt x="234349" y="69108"/>
                </a:lnTo>
                <a:lnTo>
                  <a:pt x="234791" y="68401"/>
                </a:lnTo>
                <a:lnTo>
                  <a:pt x="235188" y="67695"/>
                </a:lnTo>
                <a:lnTo>
                  <a:pt x="235895" y="66282"/>
                </a:lnTo>
                <a:lnTo>
                  <a:pt x="236513" y="64957"/>
                </a:lnTo>
                <a:lnTo>
                  <a:pt x="236999" y="63676"/>
                </a:lnTo>
                <a:lnTo>
                  <a:pt x="237352" y="62484"/>
                </a:lnTo>
                <a:lnTo>
                  <a:pt x="237661" y="61380"/>
                </a:lnTo>
                <a:lnTo>
                  <a:pt x="237882" y="60409"/>
                </a:lnTo>
                <a:lnTo>
                  <a:pt x="238059" y="5952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985007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lumn content_2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F21097-DACD-4948-84EC-146786C19E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7972" y="1122363"/>
            <a:ext cx="7753072" cy="811540"/>
          </a:xfrm>
        </p:spPr>
        <p:txBody>
          <a:bodyPr anchor="t">
            <a:noAutofit/>
          </a:bodyPr>
          <a:lstStyle>
            <a:lvl1pPr algn="l">
              <a:defRPr sz="28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406AB3E-09D4-514B-81DB-4976A1DCB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E1653D8-3091-E641-B9A2-7153D6A7C3A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xmlns="" id="{12F1A092-37D0-D842-B66A-ACBCB385415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87972" y="2082952"/>
            <a:ext cx="7753072" cy="3151200"/>
          </a:xfrm>
          <a:prstGeom prst="rect">
            <a:avLst/>
          </a:prstGeom>
        </p:spPr>
        <p:txBody>
          <a:bodyPr vert="horz" lIns="91440" tIns="45720" rIns="91440" bIns="45720" numCol="2" spcCol="180000" rtlCol="0">
            <a:noAutofit/>
          </a:bodyPr>
          <a:lstStyle>
            <a:lvl1pPr marL="0" indent="0">
              <a:lnSpc>
                <a:spcPct val="100000"/>
              </a:lnSpc>
              <a:buNone/>
              <a:defRPr lang="en-GB" sz="2000" b="0" i="0" u="none" strike="noStrike" smtClean="0">
                <a:effectLst/>
              </a:defRPr>
            </a:lvl1pPr>
            <a:lvl2pPr marL="0" indent="0">
              <a:buNone/>
              <a:defRPr sz="2000"/>
            </a:lvl2pPr>
            <a:lvl3pPr marL="0" indent="0">
              <a:buNone/>
              <a:defRPr sz="2000"/>
            </a:lvl3pPr>
            <a:lvl4pPr marL="0" indent="0">
              <a:buNone/>
              <a:defRPr sz="2000"/>
            </a:lvl4pPr>
            <a:lvl5pPr marL="0" indent="0">
              <a:buNone/>
              <a:defRPr sz="2000"/>
            </a:lvl5pPr>
          </a:lstStyle>
          <a:p>
            <a:pPr lvl="0"/>
            <a:r>
              <a:rPr lang="en-GB" dirty="0"/>
              <a:t>Two column text box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xmlns="" id="{689812DC-92DE-1249-9B72-CB941C2B22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8235" y="293470"/>
            <a:ext cx="4114800" cy="226076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b="1" dirty="0">
                <a:solidFill>
                  <a:schemeClr val="tx1"/>
                </a:solidFill>
                <a:latin typeface="Nunito SemiBold" pitchFamily="2" charset="77"/>
              </a:rPr>
              <a:t>Presentation title</a:t>
            </a:r>
          </a:p>
        </p:txBody>
      </p:sp>
      <p:sp>
        <p:nvSpPr>
          <p:cNvPr id="31" name="Google Shape;82;p14">
            <a:extLst>
              <a:ext uri="{FF2B5EF4-FFF2-40B4-BE49-F238E27FC236}">
                <a16:creationId xmlns:a16="http://schemas.microsoft.com/office/drawing/2014/main" xmlns="" id="{CD984F4A-D172-1045-88D7-5FC1B6190D97}"/>
              </a:ext>
            </a:extLst>
          </p:cNvPr>
          <p:cNvSpPr/>
          <p:nvPr userDrawn="1"/>
        </p:nvSpPr>
        <p:spPr>
          <a:xfrm>
            <a:off x="411926" y="6273976"/>
            <a:ext cx="1365503" cy="385318"/>
          </a:xfrm>
          <a:custGeom>
            <a:avLst/>
            <a:gdLst/>
            <a:ahLst/>
            <a:cxnLst/>
            <a:rect l="l" t="t" r="r" b="b"/>
            <a:pathLst>
              <a:path w="285750" h="80633" extrusionOk="0">
                <a:moveTo>
                  <a:pt x="210725" y="25347"/>
                </a:moveTo>
                <a:lnTo>
                  <a:pt x="209974" y="25391"/>
                </a:lnTo>
                <a:lnTo>
                  <a:pt x="209223" y="25435"/>
                </a:lnTo>
                <a:lnTo>
                  <a:pt x="208517" y="25568"/>
                </a:lnTo>
                <a:lnTo>
                  <a:pt x="207766" y="25700"/>
                </a:lnTo>
                <a:lnTo>
                  <a:pt x="207059" y="25877"/>
                </a:lnTo>
                <a:lnTo>
                  <a:pt x="206353" y="26098"/>
                </a:lnTo>
                <a:lnTo>
                  <a:pt x="205691" y="26362"/>
                </a:lnTo>
                <a:lnTo>
                  <a:pt x="204984" y="26672"/>
                </a:lnTo>
                <a:lnTo>
                  <a:pt x="204366" y="26981"/>
                </a:lnTo>
                <a:lnTo>
                  <a:pt x="203703" y="27378"/>
                </a:lnTo>
                <a:lnTo>
                  <a:pt x="203085" y="27776"/>
                </a:lnTo>
                <a:lnTo>
                  <a:pt x="202511" y="28217"/>
                </a:lnTo>
                <a:lnTo>
                  <a:pt x="201937" y="28703"/>
                </a:lnTo>
                <a:lnTo>
                  <a:pt x="201407" y="29189"/>
                </a:lnTo>
                <a:lnTo>
                  <a:pt x="200877" y="29763"/>
                </a:lnTo>
                <a:lnTo>
                  <a:pt x="200392" y="30337"/>
                </a:lnTo>
                <a:lnTo>
                  <a:pt x="199906" y="30955"/>
                </a:lnTo>
                <a:lnTo>
                  <a:pt x="199464" y="31617"/>
                </a:lnTo>
                <a:lnTo>
                  <a:pt x="199067" y="32280"/>
                </a:lnTo>
                <a:lnTo>
                  <a:pt x="198713" y="32986"/>
                </a:lnTo>
                <a:lnTo>
                  <a:pt x="198360" y="33693"/>
                </a:lnTo>
                <a:lnTo>
                  <a:pt x="198095" y="34399"/>
                </a:lnTo>
                <a:lnTo>
                  <a:pt x="197874" y="35150"/>
                </a:lnTo>
                <a:lnTo>
                  <a:pt x="197654" y="35901"/>
                </a:lnTo>
                <a:lnTo>
                  <a:pt x="197521" y="36651"/>
                </a:lnTo>
                <a:lnTo>
                  <a:pt x="197389" y="37402"/>
                </a:lnTo>
                <a:lnTo>
                  <a:pt x="197300" y="38197"/>
                </a:lnTo>
                <a:lnTo>
                  <a:pt x="197300" y="38948"/>
                </a:lnTo>
                <a:lnTo>
                  <a:pt x="197300" y="39742"/>
                </a:lnTo>
                <a:lnTo>
                  <a:pt x="197345" y="40537"/>
                </a:lnTo>
                <a:lnTo>
                  <a:pt x="197477" y="41332"/>
                </a:lnTo>
                <a:lnTo>
                  <a:pt x="197610" y="42083"/>
                </a:lnTo>
                <a:lnTo>
                  <a:pt x="201981" y="41156"/>
                </a:lnTo>
                <a:lnTo>
                  <a:pt x="201893" y="40626"/>
                </a:lnTo>
                <a:lnTo>
                  <a:pt x="201805" y="40096"/>
                </a:lnTo>
                <a:lnTo>
                  <a:pt x="201760" y="39566"/>
                </a:lnTo>
                <a:lnTo>
                  <a:pt x="201760" y="39036"/>
                </a:lnTo>
                <a:lnTo>
                  <a:pt x="201805" y="38506"/>
                </a:lnTo>
                <a:lnTo>
                  <a:pt x="201849" y="37976"/>
                </a:lnTo>
                <a:lnTo>
                  <a:pt x="201937" y="37446"/>
                </a:lnTo>
                <a:lnTo>
                  <a:pt x="202025" y="36916"/>
                </a:lnTo>
                <a:lnTo>
                  <a:pt x="202158" y="36431"/>
                </a:lnTo>
                <a:lnTo>
                  <a:pt x="202335" y="35901"/>
                </a:lnTo>
                <a:lnTo>
                  <a:pt x="202511" y="35415"/>
                </a:lnTo>
                <a:lnTo>
                  <a:pt x="202732" y="34929"/>
                </a:lnTo>
                <a:lnTo>
                  <a:pt x="202997" y="34443"/>
                </a:lnTo>
                <a:lnTo>
                  <a:pt x="203262" y="34002"/>
                </a:lnTo>
                <a:lnTo>
                  <a:pt x="203571" y="33560"/>
                </a:lnTo>
                <a:lnTo>
                  <a:pt x="203880" y="33119"/>
                </a:lnTo>
                <a:lnTo>
                  <a:pt x="204189" y="32765"/>
                </a:lnTo>
                <a:lnTo>
                  <a:pt x="204542" y="32368"/>
                </a:lnTo>
                <a:lnTo>
                  <a:pt x="204896" y="32059"/>
                </a:lnTo>
                <a:lnTo>
                  <a:pt x="205293" y="31706"/>
                </a:lnTo>
                <a:lnTo>
                  <a:pt x="205691" y="31441"/>
                </a:lnTo>
                <a:lnTo>
                  <a:pt x="206088" y="31176"/>
                </a:lnTo>
                <a:lnTo>
                  <a:pt x="206485" y="30911"/>
                </a:lnTo>
                <a:lnTo>
                  <a:pt x="206927" y="30690"/>
                </a:lnTo>
                <a:lnTo>
                  <a:pt x="207369" y="30513"/>
                </a:lnTo>
                <a:lnTo>
                  <a:pt x="207810" y="30337"/>
                </a:lnTo>
                <a:lnTo>
                  <a:pt x="208296" y="30160"/>
                </a:lnTo>
                <a:lnTo>
                  <a:pt x="208737" y="30072"/>
                </a:lnTo>
                <a:lnTo>
                  <a:pt x="209223" y="29983"/>
                </a:lnTo>
                <a:lnTo>
                  <a:pt x="209709" y="29895"/>
                </a:lnTo>
                <a:lnTo>
                  <a:pt x="210239" y="29851"/>
                </a:lnTo>
                <a:lnTo>
                  <a:pt x="210769" y="29851"/>
                </a:lnTo>
                <a:lnTo>
                  <a:pt x="211608" y="29895"/>
                </a:lnTo>
                <a:lnTo>
                  <a:pt x="212447" y="29983"/>
                </a:lnTo>
                <a:lnTo>
                  <a:pt x="213242" y="30204"/>
                </a:lnTo>
                <a:lnTo>
                  <a:pt x="213992" y="30425"/>
                </a:lnTo>
                <a:lnTo>
                  <a:pt x="214699" y="30734"/>
                </a:lnTo>
                <a:lnTo>
                  <a:pt x="215405" y="31087"/>
                </a:lnTo>
                <a:lnTo>
                  <a:pt x="216068" y="31529"/>
                </a:lnTo>
                <a:lnTo>
                  <a:pt x="216686" y="31971"/>
                </a:lnTo>
                <a:lnTo>
                  <a:pt x="217304" y="32456"/>
                </a:lnTo>
                <a:lnTo>
                  <a:pt x="217878" y="32942"/>
                </a:lnTo>
                <a:lnTo>
                  <a:pt x="218408" y="33472"/>
                </a:lnTo>
                <a:lnTo>
                  <a:pt x="218894" y="34046"/>
                </a:lnTo>
                <a:lnTo>
                  <a:pt x="219380" y="34576"/>
                </a:lnTo>
                <a:lnTo>
                  <a:pt x="219821" y="35150"/>
                </a:lnTo>
                <a:lnTo>
                  <a:pt x="220572" y="36254"/>
                </a:lnTo>
                <a:lnTo>
                  <a:pt x="221058" y="37005"/>
                </a:lnTo>
                <a:lnTo>
                  <a:pt x="221455" y="37711"/>
                </a:lnTo>
                <a:lnTo>
                  <a:pt x="221853" y="38462"/>
                </a:lnTo>
                <a:lnTo>
                  <a:pt x="222206" y="39168"/>
                </a:lnTo>
                <a:lnTo>
                  <a:pt x="222868" y="40670"/>
                </a:lnTo>
                <a:lnTo>
                  <a:pt x="223442" y="42127"/>
                </a:lnTo>
                <a:lnTo>
                  <a:pt x="223884" y="43540"/>
                </a:lnTo>
                <a:lnTo>
                  <a:pt x="224237" y="44865"/>
                </a:lnTo>
                <a:lnTo>
                  <a:pt x="224502" y="46145"/>
                </a:lnTo>
                <a:lnTo>
                  <a:pt x="224679" y="47338"/>
                </a:lnTo>
                <a:lnTo>
                  <a:pt x="229183" y="47338"/>
                </a:lnTo>
                <a:lnTo>
                  <a:pt x="229006" y="45880"/>
                </a:lnTo>
                <a:lnTo>
                  <a:pt x="228697" y="44335"/>
                </a:lnTo>
                <a:lnTo>
                  <a:pt x="228300" y="42701"/>
                </a:lnTo>
                <a:lnTo>
                  <a:pt x="227770" y="40979"/>
                </a:lnTo>
                <a:lnTo>
                  <a:pt x="227461" y="40096"/>
                </a:lnTo>
                <a:lnTo>
                  <a:pt x="227107" y="39168"/>
                </a:lnTo>
                <a:lnTo>
                  <a:pt x="226754" y="38285"/>
                </a:lnTo>
                <a:lnTo>
                  <a:pt x="226313" y="37402"/>
                </a:lnTo>
                <a:lnTo>
                  <a:pt x="225871" y="36475"/>
                </a:lnTo>
                <a:lnTo>
                  <a:pt x="225429" y="35592"/>
                </a:lnTo>
                <a:lnTo>
                  <a:pt x="224900" y="34708"/>
                </a:lnTo>
                <a:lnTo>
                  <a:pt x="224325" y="33825"/>
                </a:lnTo>
                <a:lnTo>
                  <a:pt x="223663" y="32810"/>
                </a:lnTo>
                <a:lnTo>
                  <a:pt x="222957" y="31882"/>
                </a:lnTo>
                <a:lnTo>
                  <a:pt x="222206" y="30999"/>
                </a:lnTo>
                <a:lnTo>
                  <a:pt x="221455" y="30160"/>
                </a:lnTo>
                <a:lnTo>
                  <a:pt x="220660" y="29409"/>
                </a:lnTo>
                <a:lnTo>
                  <a:pt x="219865" y="28703"/>
                </a:lnTo>
                <a:lnTo>
                  <a:pt x="219026" y="28085"/>
                </a:lnTo>
                <a:lnTo>
                  <a:pt x="218187" y="27511"/>
                </a:lnTo>
                <a:lnTo>
                  <a:pt x="217304" y="27025"/>
                </a:lnTo>
                <a:lnTo>
                  <a:pt x="216421" y="26583"/>
                </a:lnTo>
                <a:lnTo>
                  <a:pt x="215538" y="26230"/>
                </a:lnTo>
                <a:lnTo>
                  <a:pt x="214611" y="25921"/>
                </a:lnTo>
                <a:lnTo>
                  <a:pt x="213683" y="25656"/>
                </a:lnTo>
                <a:lnTo>
                  <a:pt x="212712" y="25479"/>
                </a:lnTo>
                <a:lnTo>
                  <a:pt x="211740" y="25391"/>
                </a:lnTo>
                <a:lnTo>
                  <a:pt x="210769" y="25347"/>
                </a:lnTo>
                <a:close/>
                <a:moveTo>
                  <a:pt x="241503" y="0"/>
                </a:moveTo>
                <a:lnTo>
                  <a:pt x="239869" y="1766"/>
                </a:lnTo>
                <a:lnTo>
                  <a:pt x="239163" y="2517"/>
                </a:lnTo>
                <a:lnTo>
                  <a:pt x="238324" y="3312"/>
                </a:lnTo>
                <a:lnTo>
                  <a:pt x="237441" y="4063"/>
                </a:lnTo>
                <a:lnTo>
                  <a:pt x="236602" y="4769"/>
                </a:lnTo>
                <a:lnTo>
                  <a:pt x="235144" y="5961"/>
                </a:lnTo>
                <a:lnTo>
                  <a:pt x="234261" y="6668"/>
                </a:lnTo>
                <a:lnTo>
                  <a:pt x="233290" y="7419"/>
                </a:lnTo>
                <a:lnTo>
                  <a:pt x="232406" y="8213"/>
                </a:lnTo>
                <a:lnTo>
                  <a:pt x="231523" y="9008"/>
                </a:lnTo>
                <a:lnTo>
                  <a:pt x="230728" y="9891"/>
                </a:lnTo>
                <a:lnTo>
                  <a:pt x="229978" y="10775"/>
                </a:lnTo>
                <a:lnTo>
                  <a:pt x="229315" y="11702"/>
                </a:lnTo>
                <a:lnTo>
                  <a:pt x="228697" y="12673"/>
                </a:lnTo>
                <a:lnTo>
                  <a:pt x="228123" y="13645"/>
                </a:lnTo>
                <a:lnTo>
                  <a:pt x="227593" y="14661"/>
                </a:lnTo>
                <a:lnTo>
                  <a:pt x="227152" y="15676"/>
                </a:lnTo>
                <a:lnTo>
                  <a:pt x="226754" y="16692"/>
                </a:lnTo>
                <a:lnTo>
                  <a:pt x="226445" y="17752"/>
                </a:lnTo>
                <a:lnTo>
                  <a:pt x="226180" y="18811"/>
                </a:lnTo>
                <a:lnTo>
                  <a:pt x="226003" y="19871"/>
                </a:lnTo>
                <a:lnTo>
                  <a:pt x="225871" y="20931"/>
                </a:lnTo>
                <a:lnTo>
                  <a:pt x="225827" y="21991"/>
                </a:lnTo>
                <a:lnTo>
                  <a:pt x="225871" y="22918"/>
                </a:lnTo>
                <a:lnTo>
                  <a:pt x="225915" y="23757"/>
                </a:lnTo>
                <a:lnTo>
                  <a:pt x="226003" y="24640"/>
                </a:lnTo>
                <a:lnTo>
                  <a:pt x="226136" y="25479"/>
                </a:lnTo>
                <a:lnTo>
                  <a:pt x="226313" y="26318"/>
                </a:lnTo>
                <a:lnTo>
                  <a:pt x="226533" y="27157"/>
                </a:lnTo>
                <a:lnTo>
                  <a:pt x="226754" y="27996"/>
                </a:lnTo>
                <a:lnTo>
                  <a:pt x="227019" y="28835"/>
                </a:lnTo>
                <a:lnTo>
                  <a:pt x="227593" y="30469"/>
                </a:lnTo>
                <a:lnTo>
                  <a:pt x="228256" y="32103"/>
                </a:lnTo>
                <a:lnTo>
                  <a:pt x="228962" y="33781"/>
                </a:lnTo>
                <a:lnTo>
                  <a:pt x="229713" y="35415"/>
                </a:lnTo>
                <a:lnTo>
                  <a:pt x="230949" y="38285"/>
                </a:lnTo>
                <a:lnTo>
                  <a:pt x="231567" y="39698"/>
                </a:lnTo>
                <a:lnTo>
                  <a:pt x="232142" y="41156"/>
                </a:lnTo>
                <a:lnTo>
                  <a:pt x="232627" y="42657"/>
                </a:lnTo>
                <a:lnTo>
                  <a:pt x="233069" y="44158"/>
                </a:lnTo>
                <a:lnTo>
                  <a:pt x="233422" y="45748"/>
                </a:lnTo>
                <a:lnTo>
                  <a:pt x="233599" y="46499"/>
                </a:lnTo>
                <a:lnTo>
                  <a:pt x="233687" y="47338"/>
                </a:lnTo>
                <a:lnTo>
                  <a:pt x="238191" y="47338"/>
                </a:lnTo>
                <a:lnTo>
                  <a:pt x="238103" y="46366"/>
                </a:lnTo>
                <a:lnTo>
                  <a:pt x="237926" y="45395"/>
                </a:lnTo>
                <a:lnTo>
                  <a:pt x="237750" y="44467"/>
                </a:lnTo>
                <a:lnTo>
                  <a:pt x="237529" y="43540"/>
                </a:lnTo>
                <a:lnTo>
                  <a:pt x="237043" y="41730"/>
                </a:lnTo>
                <a:lnTo>
                  <a:pt x="236469" y="40007"/>
                </a:lnTo>
                <a:lnTo>
                  <a:pt x="235851" y="38329"/>
                </a:lnTo>
                <a:lnTo>
                  <a:pt x="235188" y="36696"/>
                </a:lnTo>
                <a:lnTo>
                  <a:pt x="233820" y="33604"/>
                </a:lnTo>
                <a:lnTo>
                  <a:pt x="232495" y="30646"/>
                </a:lnTo>
                <a:lnTo>
                  <a:pt x="231921" y="29189"/>
                </a:lnTo>
                <a:lnTo>
                  <a:pt x="231391" y="27731"/>
                </a:lnTo>
                <a:lnTo>
                  <a:pt x="230949" y="26318"/>
                </a:lnTo>
                <a:lnTo>
                  <a:pt x="230773" y="25568"/>
                </a:lnTo>
                <a:lnTo>
                  <a:pt x="230596" y="24861"/>
                </a:lnTo>
                <a:lnTo>
                  <a:pt x="230463" y="24155"/>
                </a:lnTo>
                <a:lnTo>
                  <a:pt x="230375" y="23448"/>
                </a:lnTo>
                <a:lnTo>
                  <a:pt x="230331" y="22742"/>
                </a:lnTo>
                <a:lnTo>
                  <a:pt x="230331" y="22035"/>
                </a:lnTo>
                <a:lnTo>
                  <a:pt x="230375" y="21240"/>
                </a:lnTo>
                <a:lnTo>
                  <a:pt x="230463" y="20401"/>
                </a:lnTo>
                <a:lnTo>
                  <a:pt x="230596" y="19606"/>
                </a:lnTo>
                <a:lnTo>
                  <a:pt x="230773" y="18811"/>
                </a:lnTo>
                <a:lnTo>
                  <a:pt x="231038" y="18017"/>
                </a:lnTo>
                <a:lnTo>
                  <a:pt x="231347" y="17222"/>
                </a:lnTo>
                <a:lnTo>
                  <a:pt x="231700" y="16427"/>
                </a:lnTo>
                <a:lnTo>
                  <a:pt x="232097" y="15676"/>
                </a:lnTo>
                <a:lnTo>
                  <a:pt x="232539" y="14925"/>
                </a:lnTo>
                <a:lnTo>
                  <a:pt x="233025" y="14175"/>
                </a:lnTo>
                <a:lnTo>
                  <a:pt x="233599" y="13468"/>
                </a:lnTo>
                <a:lnTo>
                  <a:pt x="234173" y="12762"/>
                </a:lnTo>
                <a:lnTo>
                  <a:pt x="234791" y="12099"/>
                </a:lnTo>
                <a:lnTo>
                  <a:pt x="235453" y="11437"/>
                </a:lnTo>
                <a:lnTo>
                  <a:pt x="236160" y="10819"/>
                </a:lnTo>
                <a:lnTo>
                  <a:pt x="236911" y="10245"/>
                </a:lnTo>
                <a:lnTo>
                  <a:pt x="238809" y="8743"/>
                </a:lnTo>
                <a:lnTo>
                  <a:pt x="240134" y="7684"/>
                </a:lnTo>
                <a:lnTo>
                  <a:pt x="241503" y="6447"/>
                </a:lnTo>
                <a:lnTo>
                  <a:pt x="242916" y="7684"/>
                </a:lnTo>
                <a:lnTo>
                  <a:pt x="244241" y="8743"/>
                </a:lnTo>
                <a:lnTo>
                  <a:pt x="246140" y="10245"/>
                </a:lnTo>
                <a:lnTo>
                  <a:pt x="246846" y="10819"/>
                </a:lnTo>
                <a:lnTo>
                  <a:pt x="247597" y="11437"/>
                </a:lnTo>
                <a:lnTo>
                  <a:pt x="248259" y="12099"/>
                </a:lnTo>
                <a:lnTo>
                  <a:pt x="248878" y="12762"/>
                </a:lnTo>
                <a:lnTo>
                  <a:pt x="249452" y="13468"/>
                </a:lnTo>
                <a:lnTo>
                  <a:pt x="249982" y="14175"/>
                </a:lnTo>
                <a:lnTo>
                  <a:pt x="250511" y="14925"/>
                </a:lnTo>
                <a:lnTo>
                  <a:pt x="250953" y="15676"/>
                </a:lnTo>
                <a:lnTo>
                  <a:pt x="251350" y="16427"/>
                </a:lnTo>
                <a:lnTo>
                  <a:pt x="251704" y="17222"/>
                </a:lnTo>
                <a:lnTo>
                  <a:pt x="252013" y="18017"/>
                </a:lnTo>
                <a:lnTo>
                  <a:pt x="252234" y="18811"/>
                </a:lnTo>
                <a:lnTo>
                  <a:pt x="252454" y="19606"/>
                </a:lnTo>
                <a:lnTo>
                  <a:pt x="252587" y="20401"/>
                </a:lnTo>
                <a:lnTo>
                  <a:pt x="252675" y="21240"/>
                </a:lnTo>
                <a:lnTo>
                  <a:pt x="252719" y="22035"/>
                </a:lnTo>
                <a:lnTo>
                  <a:pt x="252719" y="22742"/>
                </a:lnTo>
                <a:lnTo>
                  <a:pt x="252675" y="23448"/>
                </a:lnTo>
                <a:lnTo>
                  <a:pt x="252587" y="24155"/>
                </a:lnTo>
                <a:lnTo>
                  <a:pt x="252454" y="24861"/>
                </a:lnTo>
                <a:lnTo>
                  <a:pt x="252278" y="25568"/>
                </a:lnTo>
                <a:lnTo>
                  <a:pt x="252101" y="26318"/>
                </a:lnTo>
                <a:lnTo>
                  <a:pt x="251660" y="27731"/>
                </a:lnTo>
                <a:lnTo>
                  <a:pt x="251130" y="29189"/>
                </a:lnTo>
                <a:lnTo>
                  <a:pt x="250556" y="30646"/>
                </a:lnTo>
                <a:lnTo>
                  <a:pt x="249231" y="33604"/>
                </a:lnTo>
                <a:lnTo>
                  <a:pt x="247862" y="36696"/>
                </a:lnTo>
                <a:lnTo>
                  <a:pt x="247200" y="38329"/>
                </a:lnTo>
                <a:lnTo>
                  <a:pt x="246581" y="40007"/>
                </a:lnTo>
                <a:lnTo>
                  <a:pt x="246007" y="41730"/>
                </a:lnTo>
                <a:lnTo>
                  <a:pt x="245522" y="43540"/>
                </a:lnTo>
                <a:lnTo>
                  <a:pt x="245301" y="44467"/>
                </a:lnTo>
                <a:lnTo>
                  <a:pt x="245124" y="45395"/>
                </a:lnTo>
                <a:lnTo>
                  <a:pt x="244948" y="46366"/>
                </a:lnTo>
                <a:lnTo>
                  <a:pt x="244859" y="47338"/>
                </a:lnTo>
                <a:lnTo>
                  <a:pt x="249363" y="47338"/>
                </a:lnTo>
                <a:lnTo>
                  <a:pt x="249452" y="46499"/>
                </a:lnTo>
                <a:lnTo>
                  <a:pt x="249628" y="45748"/>
                </a:lnTo>
                <a:lnTo>
                  <a:pt x="249982" y="44158"/>
                </a:lnTo>
                <a:lnTo>
                  <a:pt x="250423" y="42657"/>
                </a:lnTo>
                <a:lnTo>
                  <a:pt x="250909" y="41156"/>
                </a:lnTo>
                <a:lnTo>
                  <a:pt x="251483" y="39698"/>
                </a:lnTo>
                <a:lnTo>
                  <a:pt x="252057" y="38285"/>
                </a:lnTo>
                <a:lnTo>
                  <a:pt x="253338" y="35415"/>
                </a:lnTo>
                <a:lnTo>
                  <a:pt x="254088" y="33781"/>
                </a:lnTo>
                <a:lnTo>
                  <a:pt x="254795" y="32103"/>
                </a:lnTo>
                <a:lnTo>
                  <a:pt x="255457" y="30469"/>
                </a:lnTo>
                <a:lnTo>
                  <a:pt x="256031" y="28835"/>
                </a:lnTo>
                <a:lnTo>
                  <a:pt x="256296" y="27996"/>
                </a:lnTo>
                <a:lnTo>
                  <a:pt x="256517" y="27157"/>
                </a:lnTo>
                <a:lnTo>
                  <a:pt x="256738" y="26318"/>
                </a:lnTo>
                <a:lnTo>
                  <a:pt x="256914" y="25479"/>
                </a:lnTo>
                <a:lnTo>
                  <a:pt x="257047" y="24640"/>
                </a:lnTo>
                <a:lnTo>
                  <a:pt x="257135" y="23757"/>
                </a:lnTo>
                <a:lnTo>
                  <a:pt x="257179" y="22918"/>
                </a:lnTo>
                <a:lnTo>
                  <a:pt x="257224" y="21991"/>
                </a:lnTo>
                <a:lnTo>
                  <a:pt x="257179" y="20931"/>
                </a:lnTo>
                <a:lnTo>
                  <a:pt x="257047" y="19871"/>
                </a:lnTo>
                <a:lnTo>
                  <a:pt x="256870" y="18811"/>
                </a:lnTo>
                <a:lnTo>
                  <a:pt x="256605" y="17752"/>
                </a:lnTo>
                <a:lnTo>
                  <a:pt x="256296" y="16692"/>
                </a:lnTo>
                <a:lnTo>
                  <a:pt x="255899" y="15676"/>
                </a:lnTo>
                <a:lnTo>
                  <a:pt x="255457" y="14661"/>
                </a:lnTo>
                <a:lnTo>
                  <a:pt x="254927" y="13645"/>
                </a:lnTo>
                <a:lnTo>
                  <a:pt x="254353" y="12673"/>
                </a:lnTo>
                <a:lnTo>
                  <a:pt x="253735" y="11702"/>
                </a:lnTo>
                <a:lnTo>
                  <a:pt x="253073" y="10775"/>
                </a:lnTo>
                <a:lnTo>
                  <a:pt x="252322" y="9891"/>
                </a:lnTo>
                <a:lnTo>
                  <a:pt x="251527" y="9008"/>
                </a:lnTo>
                <a:lnTo>
                  <a:pt x="250644" y="8213"/>
                </a:lnTo>
                <a:lnTo>
                  <a:pt x="249761" y="7419"/>
                </a:lnTo>
                <a:lnTo>
                  <a:pt x="248789" y="6668"/>
                </a:lnTo>
                <a:lnTo>
                  <a:pt x="247906" y="5961"/>
                </a:lnTo>
                <a:lnTo>
                  <a:pt x="246449" y="4769"/>
                </a:lnTo>
                <a:lnTo>
                  <a:pt x="245610" y="4063"/>
                </a:lnTo>
                <a:lnTo>
                  <a:pt x="244727" y="3312"/>
                </a:lnTo>
                <a:lnTo>
                  <a:pt x="243888" y="2517"/>
                </a:lnTo>
                <a:lnTo>
                  <a:pt x="243181" y="1766"/>
                </a:lnTo>
                <a:lnTo>
                  <a:pt x="241503" y="0"/>
                </a:lnTo>
                <a:close/>
                <a:moveTo>
                  <a:pt x="272282" y="25347"/>
                </a:moveTo>
                <a:lnTo>
                  <a:pt x="271310" y="25391"/>
                </a:lnTo>
                <a:lnTo>
                  <a:pt x="270339" y="25479"/>
                </a:lnTo>
                <a:lnTo>
                  <a:pt x="269367" y="25656"/>
                </a:lnTo>
                <a:lnTo>
                  <a:pt x="268440" y="25921"/>
                </a:lnTo>
                <a:lnTo>
                  <a:pt x="267513" y="26230"/>
                </a:lnTo>
                <a:lnTo>
                  <a:pt x="266629" y="26583"/>
                </a:lnTo>
                <a:lnTo>
                  <a:pt x="265746" y="27025"/>
                </a:lnTo>
                <a:lnTo>
                  <a:pt x="264863" y="27511"/>
                </a:lnTo>
                <a:lnTo>
                  <a:pt x="264024" y="28085"/>
                </a:lnTo>
                <a:lnTo>
                  <a:pt x="263185" y="28703"/>
                </a:lnTo>
                <a:lnTo>
                  <a:pt x="262390" y="29409"/>
                </a:lnTo>
                <a:lnTo>
                  <a:pt x="261595" y="30160"/>
                </a:lnTo>
                <a:lnTo>
                  <a:pt x="260845" y="30999"/>
                </a:lnTo>
                <a:lnTo>
                  <a:pt x="260094" y="31882"/>
                </a:lnTo>
                <a:lnTo>
                  <a:pt x="259387" y="32810"/>
                </a:lnTo>
                <a:lnTo>
                  <a:pt x="258681" y="33825"/>
                </a:lnTo>
                <a:lnTo>
                  <a:pt x="258151" y="34708"/>
                </a:lnTo>
                <a:lnTo>
                  <a:pt x="257621" y="35592"/>
                </a:lnTo>
                <a:lnTo>
                  <a:pt x="257179" y="36475"/>
                </a:lnTo>
                <a:lnTo>
                  <a:pt x="256738" y="37402"/>
                </a:lnTo>
                <a:lnTo>
                  <a:pt x="256296" y="38285"/>
                </a:lnTo>
                <a:lnTo>
                  <a:pt x="255943" y="39168"/>
                </a:lnTo>
                <a:lnTo>
                  <a:pt x="255590" y="40096"/>
                </a:lnTo>
                <a:lnTo>
                  <a:pt x="255281" y="40979"/>
                </a:lnTo>
                <a:lnTo>
                  <a:pt x="254751" y="42701"/>
                </a:lnTo>
                <a:lnTo>
                  <a:pt x="254353" y="44335"/>
                </a:lnTo>
                <a:lnTo>
                  <a:pt x="254044" y="45880"/>
                </a:lnTo>
                <a:lnTo>
                  <a:pt x="253823" y="47338"/>
                </a:lnTo>
                <a:lnTo>
                  <a:pt x="258372" y="47338"/>
                </a:lnTo>
                <a:lnTo>
                  <a:pt x="258548" y="46145"/>
                </a:lnTo>
                <a:lnTo>
                  <a:pt x="258813" y="44865"/>
                </a:lnTo>
                <a:lnTo>
                  <a:pt x="259167" y="43540"/>
                </a:lnTo>
                <a:lnTo>
                  <a:pt x="259608" y="42127"/>
                </a:lnTo>
                <a:lnTo>
                  <a:pt x="260182" y="40670"/>
                </a:lnTo>
                <a:lnTo>
                  <a:pt x="260845" y="39168"/>
                </a:lnTo>
                <a:lnTo>
                  <a:pt x="261198" y="38462"/>
                </a:lnTo>
                <a:lnTo>
                  <a:pt x="261595" y="37711"/>
                </a:lnTo>
                <a:lnTo>
                  <a:pt x="261993" y="37005"/>
                </a:lnTo>
                <a:lnTo>
                  <a:pt x="262434" y="36254"/>
                </a:lnTo>
                <a:lnTo>
                  <a:pt x="263229" y="35150"/>
                </a:lnTo>
                <a:lnTo>
                  <a:pt x="263671" y="34576"/>
                </a:lnTo>
                <a:lnTo>
                  <a:pt x="264156" y="34046"/>
                </a:lnTo>
                <a:lnTo>
                  <a:pt x="264642" y="33472"/>
                </a:lnTo>
                <a:lnTo>
                  <a:pt x="265172" y="32942"/>
                </a:lnTo>
                <a:lnTo>
                  <a:pt x="265746" y="32456"/>
                </a:lnTo>
                <a:lnTo>
                  <a:pt x="266320" y="31971"/>
                </a:lnTo>
                <a:lnTo>
                  <a:pt x="266983" y="31529"/>
                </a:lnTo>
                <a:lnTo>
                  <a:pt x="267645" y="31087"/>
                </a:lnTo>
                <a:lnTo>
                  <a:pt x="268307" y="30734"/>
                </a:lnTo>
                <a:lnTo>
                  <a:pt x="269058" y="30425"/>
                </a:lnTo>
                <a:lnTo>
                  <a:pt x="269809" y="30204"/>
                </a:lnTo>
                <a:lnTo>
                  <a:pt x="270604" y="29983"/>
                </a:lnTo>
                <a:lnTo>
                  <a:pt x="271443" y="29895"/>
                </a:lnTo>
                <a:lnTo>
                  <a:pt x="272282" y="29851"/>
                </a:lnTo>
                <a:lnTo>
                  <a:pt x="272812" y="29851"/>
                </a:lnTo>
                <a:lnTo>
                  <a:pt x="273297" y="29895"/>
                </a:lnTo>
                <a:lnTo>
                  <a:pt x="273783" y="29983"/>
                </a:lnTo>
                <a:lnTo>
                  <a:pt x="274269" y="30072"/>
                </a:lnTo>
                <a:lnTo>
                  <a:pt x="274755" y="30160"/>
                </a:lnTo>
                <a:lnTo>
                  <a:pt x="275240" y="30337"/>
                </a:lnTo>
                <a:lnTo>
                  <a:pt x="275682" y="30513"/>
                </a:lnTo>
                <a:lnTo>
                  <a:pt x="276123" y="30690"/>
                </a:lnTo>
                <a:lnTo>
                  <a:pt x="276521" y="30911"/>
                </a:lnTo>
                <a:lnTo>
                  <a:pt x="276962" y="31176"/>
                </a:lnTo>
                <a:lnTo>
                  <a:pt x="277360" y="31441"/>
                </a:lnTo>
                <a:lnTo>
                  <a:pt x="277757" y="31706"/>
                </a:lnTo>
                <a:lnTo>
                  <a:pt x="278111" y="32059"/>
                </a:lnTo>
                <a:lnTo>
                  <a:pt x="278508" y="32368"/>
                </a:lnTo>
                <a:lnTo>
                  <a:pt x="278861" y="32765"/>
                </a:lnTo>
                <a:lnTo>
                  <a:pt x="279170" y="33119"/>
                </a:lnTo>
                <a:lnTo>
                  <a:pt x="279480" y="33560"/>
                </a:lnTo>
                <a:lnTo>
                  <a:pt x="279789" y="34002"/>
                </a:lnTo>
                <a:lnTo>
                  <a:pt x="280054" y="34443"/>
                </a:lnTo>
                <a:lnTo>
                  <a:pt x="280319" y="34929"/>
                </a:lnTo>
                <a:lnTo>
                  <a:pt x="280539" y="35415"/>
                </a:lnTo>
                <a:lnTo>
                  <a:pt x="280716" y="35901"/>
                </a:lnTo>
                <a:lnTo>
                  <a:pt x="280893" y="36431"/>
                </a:lnTo>
                <a:lnTo>
                  <a:pt x="281025" y="36916"/>
                </a:lnTo>
                <a:lnTo>
                  <a:pt x="281113" y="37446"/>
                </a:lnTo>
                <a:lnTo>
                  <a:pt x="281202" y="37976"/>
                </a:lnTo>
                <a:lnTo>
                  <a:pt x="281246" y="38506"/>
                </a:lnTo>
                <a:lnTo>
                  <a:pt x="281290" y="39036"/>
                </a:lnTo>
                <a:lnTo>
                  <a:pt x="281246" y="39566"/>
                </a:lnTo>
                <a:lnTo>
                  <a:pt x="281246" y="40096"/>
                </a:lnTo>
                <a:lnTo>
                  <a:pt x="281158" y="40626"/>
                </a:lnTo>
                <a:lnTo>
                  <a:pt x="281069" y="41156"/>
                </a:lnTo>
                <a:lnTo>
                  <a:pt x="285441" y="42083"/>
                </a:lnTo>
                <a:lnTo>
                  <a:pt x="285573" y="41332"/>
                </a:lnTo>
                <a:lnTo>
                  <a:pt x="285706" y="40537"/>
                </a:lnTo>
                <a:lnTo>
                  <a:pt x="285750" y="39742"/>
                </a:lnTo>
                <a:lnTo>
                  <a:pt x="285750" y="38948"/>
                </a:lnTo>
                <a:lnTo>
                  <a:pt x="285750" y="38197"/>
                </a:lnTo>
                <a:lnTo>
                  <a:pt x="285662" y="37402"/>
                </a:lnTo>
                <a:lnTo>
                  <a:pt x="285529" y="36651"/>
                </a:lnTo>
                <a:lnTo>
                  <a:pt x="285397" y="35901"/>
                </a:lnTo>
                <a:lnTo>
                  <a:pt x="285176" y="35150"/>
                </a:lnTo>
                <a:lnTo>
                  <a:pt x="284955" y="34399"/>
                </a:lnTo>
                <a:lnTo>
                  <a:pt x="284646" y="33693"/>
                </a:lnTo>
                <a:lnTo>
                  <a:pt x="284337" y="32986"/>
                </a:lnTo>
                <a:lnTo>
                  <a:pt x="283984" y="32280"/>
                </a:lnTo>
                <a:lnTo>
                  <a:pt x="283586" y="31617"/>
                </a:lnTo>
                <a:lnTo>
                  <a:pt x="283145" y="30955"/>
                </a:lnTo>
                <a:lnTo>
                  <a:pt x="282659" y="30337"/>
                </a:lnTo>
                <a:lnTo>
                  <a:pt x="282173" y="29763"/>
                </a:lnTo>
                <a:lnTo>
                  <a:pt x="281643" y="29189"/>
                </a:lnTo>
                <a:lnTo>
                  <a:pt x="281113" y="28703"/>
                </a:lnTo>
                <a:lnTo>
                  <a:pt x="280539" y="28217"/>
                </a:lnTo>
                <a:lnTo>
                  <a:pt x="279921" y="27776"/>
                </a:lnTo>
                <a:lnTo>
                  <a:pt x="279347" y="27378"/>
                </a:lnTo>
                <a:lnTo>
                  <a:pt x="278685" y="26981"/>
                </a:lnTo>
                <a:lnTo>
                  <a:pt x="278022" y="26672"/>
                </a:lnTo>
                <a:lnTo>
                  <a:pt x="277360" y="26362"/>
                </a:lnTo>
                <a:lnTo>
                  <a:pt x="276698" y="26098"/>
                </a:lnTo>
                <a:lnTo>
                  <a:pt x="275991" y="25877"/>
                </a:lnTo>
                <a:lnTo>
                  <a:pt x="275284" y="25700"/>
                </a:lnTo>
                <a:lnTo>
                  <a:pt x="274534" y="25568"/>
                </a:lnTo>
                <a:lnTo>
                  <a:pt x="273827" y="25435"/>
                </a:lnTo>
                <a:lnTo>
                  <a:pt x="273077" y="25391"/>
                </a:lnTo>
                <a:lnTo>
                  <a:pt x="272326" y="25347"/>
                </a:lnTo>
                <a:close/>
                <a:moveTo>
                  <a:pt x="215935" y="51268"/>
                </a:moveTo>
                <a:lnTo>
                  <a:pt x="215935" y="55551"/>
                </a:lnTo>
                <a:lnTo>
                  <a:pt x="267115" y="55551"/>
                </a:lnTo>
                <a:lnTo>
                  <a:pt x="267115" y="51268"/>
                </a:lnTo>
                <a:close/>
                <a:moveTo>
                  <a:pt x="81296" y="45086"/>
                </a:moveTo>
                <a:lnTo>
                  <a:pt x="82179" y="45130"/>
                </a:lnTo>
                <a:lnTo>
                  <a:pt x="83018" y="45262"/>
                </a:lnTo>
                <a:lnTo>
                  <a:pt x="83813" y="45439"/>
                </a:lnTo>
                <a:lnTo>
                  <a:pt x="84608" y="45748"/>
                </a:lnTo>
                <a:lnTo>
                  <a:pt x="85314" y="46101"/>
                </a:lnTo>
                <a:lnTo>
                  <a:pt x="85977" y="46543"/>
                </a:lnTo>
                <a:lnTo>
                  <a:pt x="86551" y="47029"/>
                </a:lnTo>
                <a:lnTo>
                  <a:pt x="87125" y="47603"/>
                </a:lnTo>
                <a:lnTo>
                  <a:pt x="87611" y="48177"/>
                </a:lnTo>
                <a:lnTo>
                  <a:pt x="88052" y="48839"/>
                </a:lnTo>
                <a:lnTo>
                  <a:pt x="88450" y="49546"/>
                </a:lnTo>
                <a:lnTo>
                  <a:pt x="88759" y="50296"/>
                </a:lnTo>
                <a:lnTo>
                  <a:pt x="89024" y="51047"/>
                </a:lnTo>
                <a:lnTo>
                  <a:pt x="89200" y="51842"/>
                </a:lnTo>
                <a:lnTo>
                  <a:pt x="89289" y="52637"/>
                </a:lnTo>
                <a:lnTo>
                  <a:pt x="89333" y="53476"/>
                </a:lnTo>
                <a:lnTo>
                  <a:pt x="89333" y="53608"/>
                </a:lnTo>
                <a:lnTo>
                  <a:pt x="89289" y="54447"/>
                </a:lnTo>
                <a:lnTo>
                  <a:pt x="89200" y="55242"/>
                </a:lnTo>
                <a:lnTo>
                  <a:pt x="89024" y="56037"/>
                </a:lnTo>
                <a:lnTo>
                  <a:pt x="88803" y="56788"/>
                </a:lnTo>
                <a:lnTo>
                  <a:pt x="88494" y="57538"/>
                </a:lnTo>
                <a:lnTo>
                  <a:pt x="88140" y="58201"/>
                </a:lnTo>
                <a:lnTo>
                  <a:pt x="87743" y="58863"/>
                </a:lnTo>
                <a:lnTo>
                  <a:pt x="87257" y="59437"/>
                </a:lnTo>
                <a:lnTo>
                  <a:pt x="86683" y="60011"/>
                </a:lnTo>
                <a:lnTo>
                  <a:pt x="86109" y="60453"/>
                </a:lnTo>
                <a:lnTo>
                  <a:pt x="85447" y="60894"/>
                </a:lnTo>
                <a:lnTo>
                  <a:pt x="84740" y="61248"/>
                </a:lnTo>
                <a:lnTo>
                  <a:pt x="83990" y="61557"/>
                </a:lnTo>
                <a:lnTo>
                  <a:pt x="83195" y="61733"/>
                </a:lnTo>
                <a:lnTo>
                  <a:pt x="82312" y="61866"/>
                </a:lnTo>
                <a:lnTo>
                  <a:pt x="81428" y="61910"/>
                </a:lnTo>
                <a:lnTo>
                  <a:pt x="80545" y="61866"/>
                </a:lnTo>
                <a:lnTo>
                  <a:pt x="79706" y="61733"/>
                </a:lnTo>
                <a:lnTo>
                  <a:pt x="78911" y="61512"/>
                </a:lnTo>
                <a:lnTo>
                  <a:pt x="78161" y="61248"/>
                </a:lnTo>
                <a:lnTo>
                  <a:pt x="77454" y="60850"/>
                </a:lnTo>
                <a:lnTo>
                  <a:pt x="76792" y="60453"/>
                </a:lnTo>
                <a:lnTo>
                  <a:pt x="76174" y="59923"/>
                </a:lnTo>
                <a:lnTo>
                  <a:pt x="75599" y="59393"/>
                </a:lnTo>
                <a:lnTo>
                  <a:pt x="75114" y="58775"/>
                </a:lnTo>
                <a:lnTo>
                  <a:pt x="74672" y="58156"/>
                </a:lnTo>
                <a:lnTo>
                  <a:pt x="74319" y="57450"/>
                </a:lnTo>
                <a:lnTo>
                  <a:pt x="73966" y="56699"/>
                </a:lnTo>
                <a:lnTo>
                  <a:pt x="73745" y="55949"/>
                </a:lnTo>
                <a:lnTo>
                  <a:pt x="73568" y="55154"/>
                </a:lnTo>
                <a:lnTo>
                  <a:pt x="73436" y="54315"/>
                </a:lnTo>
                <a:lnTo>
                  <a:pt x="73392" y="53476"/>
                </a:lnTo>
                <a:lnTo>
                  <a:pt x="73392" y="53387"/>
                </a:lnTo>
                <a:lnTo>
                  <a:pt x="73436" y="52548"/>
                </a:lnTo>
                <a:lnTo>
                  <a:pt x="73524" y="51709"/>
                </a:lnTo>
                <a:lnTo>
                  <a:pt x="73701" y="50959"/>
                </a:lnTo>
                <a:lnTo>
                  <a:pt x="73921" y="50164"/>
                </a:lnTo>
                <a:lnTo>
                  <a:pt x="74231" y="49457"/>
                </a:lnTo>
                <a:lnTo>
                  <a:pt x="74584" y="48751"/>
                </a:lnTo>
                <a:lnTo>
                  <a:pt x="75025" y="48133"/>
                </a:lnTo>
                <a:lnTo>
                  <a:pt x="75511" y="47514"/>
                </a:lnTo>
                <a:lnTo>
                  <a:pt x="76041" y="46984"/>
                </a:lnTo>
                <a:lnTo>
                  <a:pt x="76615" y="46499"/>
                </a:lnTo>
                <a:lnTo>
                  <a:pt x="77277" y="46101"/>
                </a:lnTo>
                <a:lnTo>
                  <a:pt x="77984" y="45748"/>
                </a:lnTo>
                <a:lnTo>
                  <a:pt x="78735" y="45439"/>
                </a:lnTo>
                <a:lnTo>
                  <a:pt x="79530" y="45218"/>
                </a:lnTo>
                <a:lnTo>
                  <a:pt x="80413" y="45130"/>
                </a:lnTo>
                <a:lnTo>
                  <a:pt x="81296" y="45086"/>
                </a:lnTo>
                <a:close/>
                <a:moveTo>
                  <a:pt x="134242" y="30381"/>
                </a:moveTo>
                <a:lnTo>
                  <a:pt x="134242" y="60055"/>
                </a:lnTo>
                <a:lnTo>
                  <a:pt x="134286" y="61292"/>
                </a:lnTo>
                <a:lnTo>
                  <a:pt x="134419" y="62440"/>
                </a:lnTo>
                <a:lnTo>
                  <a:pt x="134595" y="63500"/>
                </a:lnTo>
                <a:lnTo>
                  <a:pt x="134904" y="64471"/>
                </a:lnTo>
                <a:lnTo>
                  <a:pt x="135258" y="65310"/>
                </a:lnTo>
                <a:lnTo>
                  <a:pt x="135434" y="65663"/>
                </a:lnTo>
                <a:lnTo>
                  <a:pt x="135655" y="66061"/>
                </a:lnTo>
                <a:lnTo>
                  <a:pt x="135876" y="66370"/>
                </a:lnTo>
                <a:lnTo>
                  <a:pt x="136141" y="66679"/>
                </a:lnTo>
                <a:lnTo>
                  <a:pt x="136715" y="67253"/>
                </a:lnTo>
                <a:lnTo>
                  <a:pt x="137333" y="67739"/>
                </a:lnTo>
                <a:lnTo>
                  <a:pt x="137995" y="68180"/>
                </a:lnTo>
                <a:lnTo>
                  <a:pt x="138702" y="68489"/>
                </a:lnTo>
                <a:lnTo>
                  <a:pt x="139497" y="68754"/>
                </a:lnTo>
                <a:lnTo>
                  <a:pt x="140336" y="68975"/>
                </a:lnTo>
                <a:lnTo>
                  <a:pt x="141219" y="69108"/>
                </a:lnTo>
                <a:lnTo>
                  <a:pt x="142146" y="69196"/>
                </a:lnTo>
                <a:lnTo>
                  <a:pt x="144178" y="69196"/>
                </a:lnTo>
                <a:lnTo>
                  <a:pt x="145149" y="69064"/>
                </a:lnTo>
                <a:lnTo>
                  <a:pt x="146077" y="68931"/>
                </a:lnTo>
                <a:lnTo>
                  <a:pt x="146960" y="68710"/>
                </a:lnTo>
                <a:lnTo>
                  <a:pt x="147755" y="68489"/>
                </a:lnTo>
                <a:lnTo>
                  <a:pt x="148549" y="68180"/>
                </a:lnTo>
                <a:lnTo>
                  <a:pt x="149256" y="67827"/>
                </a:lnTo>
                <a:lnTo>
                  <a:pt x="149962" y="67430"/>
                </a:lnTo>
                <a:lnTo>
                  <a:pt x="149962" y="60497"/>
                </a:lnTo>
                <a:lnTo>
                  <a:pt x="149477" y="60718"/>
                </a:lnTo>
                <a:lnTo>
                  <a:pt x="148991" y="60938"/>
                </a:lnTo>
                <a:lnTo>
                  <a:pt x="148461" y="61159"/>
                </a:lnTo>
                <a:lnTo>
                  <a:pt x="147931" y="61292"/>
                </a:lnTo>
                <a:lnTo>
                  <a:pt x="147401" y="61424"/>
                </a:lnTo>
                <a:lnTo>
                  <a:pt x="146871" y="61512"/>
                </a:lnTo>
                <a:lnTo>
                  <a:pt x="146297" y="61557"/>
                </a:lnTo>
                <a:lnTo>
                  <a:pt x="145679" y="61557"/>
                </a:lnTo>
                <a:lnTo>
                  <a:pt x="145017" y="61512"/>
                </a:lnTo>
                <a:lnTo>
                  <a:pt x="144708" y="61468"/>
                </a:lnTo>
                <a:lnTo>
                  <a:pt x="144443" y="61380"/>
                </a:lnTo>
                <a:lnTo>
                  <a:pt x="144178" y="61292"/>
                </a:lnTo>
                <a:lnTo>
                  <a:pt x="143957" y="61159"/>
                </a:lnTo>
                <a:lnTo>
                  <a:pt x="143736" y="61027"/>
                </a:lnTo>
                <a:lnTo>
                  <a:pt x="143559" y="60850"/>
                </a:lnTo>
                <a:lnTo>
                  <a:pt x="143427" y="60629"/>
                </a:lnTo>
                <a:lnTo>
                  <a:pt x="143250" y="60409"/>
                </a:lnTo>
                <a:lnTo>
                  <a:pt x="143162" y="60188"/>
                </a:lnTo>
                <a:lnTo>
                  <a:pt x="143074" y="59923"/>
                </a:lnTo>
                <a:lnTo>
                  <a:pt x="142941" y="59305"/>
                </a:lnTo>
                <a:lnTo>
                  <a:pt x="142897" y="58598"/>
                </a:lnTo>
                <a:lnTo>
                  <a:pt x="142897" y="45571"/>
                </a:lnTo>
                <a:lnTo>
                  <a:pt x="150095" y="45571"/>
                </a:lnTo>
                <a:lnTo>
                  <a:pt x="150095" y="38197"/>
                </a:lnTo>
                <a:lnTo>
                  <a:pt x="142897" y="38197"/>
                </a:lnTo>
                <a:lnTo>
                  <a:pt x="142897" y="30381"/>
                </a:lnTo>
                <a:close/>
                <a:moveTo>
                  <a:pt x="101256" y="38197"/>
                </a:moveTo>
                <a:lnTo>
                  <a:pt x="101256" y="57936"/>
                </a:lnTo>
                <a:lnTo>
                  <a:pt x="101300" y="59216"/>
                </a:lnTo>
                <a:lnTo>
                  <a:pt x="101432" y="60409"/>
                </a:lnTo>
                <a:lnTo>
                  <a:pt x="101653" y="61557"/>
                </a:lnTo>
                <a:lnTo>
                  <a:pt x="101962" y="62661"/>
                </a:lnTo>
                <a:lnTo>
                  <a:pt x="102360" y="63676"/>
                </a:lnTo>
                <a:lnTo>
                  <a:pt x="102580" y="64118"/>
                </a:lnTo>
                <a:lnTo>
                  <a:pt x="102801" y="64604"/>
                </a:lnTo>
                <a:lnTo>
                  <a:pt x="103066" y="65045"/>
                </a:lnTo>
                <a:lnTo>
                  <a:pt x="103375" y="65443"/>
                </a:lnTo>
                <a:lnTo>
                  <a:pt x="103640" y="65840"/>
                </a:lnTo>
                <a:lnTo>
                  <a:pt x="103993" y="66237"/>
                </a:lnTo>
                <a:lnTo>
                  <a:pt x="104347" y="66591"/>
                </a:lnTo>
                <a:lnTo>
                  <a:pt x="104700" y="66900"/>
                </a:lnTo>
                <a:lnTo>
                  <a:pt x="105053" y="67209"/>
                </a:lnTo>
                <a:lnTo>
                  <a:pt x="105451" y="67518"/>
                </a:lnTo>
                <a:lnTo>
                  <a:pt x="105892" y="67783"/>
                </a:lnTo>
                <a:lnTo>
                  <a:pt x="106334" y="68048"/>
                </a:lnTo>
                <a:lnTo>
                  <a:pt x="106775" y="68269"/>
                </a:lnTo>
                <a:lnTo>
                  <a:pt x="107261" y="68489"/>
                </a:lnTo>
                <a:lnTo>
                  <a:pt x="107747" y="68666"/>
                </a:lnTo>
                <a:lnTo>
                  <a:pt x="108233" y="68799"/>
                </a:lnTo>
                <a:lnTo>
                  <a:pt x="108763" y="68931"/>
                </a:lnTo>
                <a:lnTo>
                  <a:pt x="109292" y="69064"/>
                </a:lnTo>
                <a:lnTo>
                  <a:pt x="109866" y="69152"/>
                </a:lnTo>
                <a:lnTo>
                  <a:pt x="110441" y="69196"/>
                </a:lnTo>
                <a:lnTo>
                  <a:pt x="111633" y="69240"/>
                </a:lnTo>
                <a:lnTo>
                  <a:pt x="112428" y="69240"/>
                </a:lnTo>
                <a:lnTo>
                  <a:pt x="113178" y="69152"/>
                </a:lnTo>
                <a:lnTo>
                  <a:pt x="113885" y="69019"/>
                </a:lnTo>
                <a:lnTo>
                  <a:pt x="114591" y="68843"/>
                </a:lnTo>
                <a:lnTo>
                  <a:pt x="115254" y="68622"/>
                </a:lnTo>
                <a:lnTo>
                  <a:pt x="115872" y="68401"/>
                </a:lnTo>
                <a:lnTo>
                  <a:pt x="116446" y="68092"/>
                </a:lnTo>
                <a:lnTo>
                  <a:pt x="116976" y="67783"/>
                </a:lnTo>
                <a:lnTo>
                  <a:pt x="117506" y="67430"/>
                </a:lnTo>
                <a:lnTo>
                  <a:pt x="117992" y="67032"/>
                </a:lnTo>
                <a:lnTo>
                  <a:pt x="118477" y="66635"/>
                </a:lnTo>
                <a:lnTo>
                  <a:pt x="118919" y="66193"/>
                </a:lnTo>
                <a:lnTo>
                  <a:pt x="119802" y="65310"/>
                </a:lnTo>
                <a:lnTo>
                  <a:pt x="120553" y="64383"/>
                </a:lnTo>
                <a:lnTo>
                  <a:pt x="120553" y="68710"/>
                </a:lnTo>
                <a:lnTo>
                  <a:pt x="129208" y="68710"/>
                </a:lnTo>
                <a:lnTo>
                  <a:pt x="129208" y="38197"/>
                </a:lnTo>
                <a:lnTo>
                  <a:pt x="120553" y="38197"/>
                </a:lnTo>
                <a:lnTo>
                  <a:pt x="120553" y="55198"/>
                </a:lnTo>
                <a:lnTo>
                  <a:pt x="120553" y="55949"/>
                </a:lnTo>
                <a:lnTo>
                  <a:pt x="120465" y="56655"/>
                </a:lnTo>
                <a:lnTo>
                  <a:pt x="120332" y="57273"/>
                </a:lnTo>
                <a:lnTo>
                  <a:pt x="120200" y="57891"/>
                </a:lnTo>
                <a:lnTo>
                  <a:pt x="119979" y="58466"/>
                </a:lnTo>
                <a:lnTo>
                  <a:pt x="119714" y="58951"/>
                </a:lnTo>
                <a:lnTo>
                  <a:pt x="119449" y="59437"/>
                </a:lnTo>
                <a:lnTo>
                  <a:pt x="119096" y="59834"/>
                </a:lnTo>
                <a:lnTo>
                  <a:pt x="118742" y="60188"/>
                </a:lnTo>
                <a:lnTo>
                  <a:pt x="118301" y="60541"/>
                </a:lnTo>
                <a:lnTo>
                  <a:pt x="117859" y="60806"/>
                </a:lnTo>
                <a:lnTo>
                  <a:pt x="117373" y="61027"/>
                </a:lnTo>
                <a:lnTo>
                  <a:pt x="116888" y="61203"/>
                </a:lnTo>
                <a:lnTo>
                  <a:pt x="116314" y="61292"/>
                </a:lnTo>
                <a:lnTo>
                  <a:pt x="115740" y="61380"/>
                </a:lnTo>
                <a:lnTo>
                  <a:pt x="115166" y="61424"/>
                </a:lnTo>
                <a:lnTo>
                  <a:pt x="114547" y="61380"/>
                </a:lnTo>
                <a:lnTo>
                  <a:pt x="113973" y="61292"/>
                </a:lnTo>
                <a:lnTo>
                  <a:pt x="113443" y="61203"/>
                </a:lnTo>
                <a:lnTo>
                  <a:pt x="112958" y="61027"/>
                </a:lnTo>
                <a:lnTo>
                  <a:pt x="112472" y="60806"/>
                </a:lnTo>
                <a:lnTo>
                  <a:pt x="112030" y="60541"/>
                </a:lnTo>
                <a:lnTo>
                  <a:pt x="111633" y="60188"/>
                </a:lnTo>
                <a:lnTo>
                  <a:pt x="111280" y="59834"/>
                </a:lnTo>
                <a:lnTo>
                  <a:pt x="110970" y="59437"/>
                </a:lnTo>
                <a:lnTo>
                  <a:pt x="110705" y="58951"/>
                </a:lnTo>
                <a:lnTo>
                  <a:pt x="110485" y="58466"/>
                </a:lnTo>
                <a:lnTo>
                  <a:pt x="110264" y="57891"/>
                </a:lnTo>
                <a:lnTo>
                  <a:pt x="110131" y="57273"/>
                </a:lnTo>
                <a:lnTo>
                  <a:pt x="109999" y="56655"/>
                </a:lnTo>
                <a:lnTo>
                  <a:pt x="109955" y="55949"/>
                </a:lnTo>
                <a:lnTo>
                  <a:pt x="109911" y="55198"/>
                </a:lnTo>
                <a:lnTo>
                  <a:pt x="109911" y="38197"/>
                </a:lnTo>
                <a:close/>
                <a:moveTo>
                  <a:pt x="14793" y="28261"/>
                </a:moveTo>
                <a:lnTo>
                  <a:pt x="14042" y="28305"/>
                </a:lnTo>
                <a:lnTo>
                  <a:pt x="13292" y="28394"/>
                </a:lnTo>
                <a:lnTo>
                  <a:pt x="12585" y="28482"/>
                </a:lnTo>
                <a:lnTo>
                  <a:pt x="11923" y="28615"/>
                </a:lnTo>
                <a:lnTo>
                  <a:pt x="11216" y="28747"/>
                </a:lnTo>
                <a:lnTo>
                  <a:pt x="10554" y="28924"/>
                </a:lnTo>
                <a:lnTo>
                  <a:pt x="9936" y="29144"/>
                </a:lnTo>
                <a:lnTo>
                  <a:pt x="9317" y="29365"/>
                </a:lnTo>
                <a:lnTo>
                  <a:pt x="8699" y="29586"/>
                </a:lnTo>
                <a:lnTo>
                  <a:pt x="8125" y="29851"/>
                </a:lnTo>
                <a:lnTo>
                  <a:pt x="7551" y="30160"/>
                </a:lnTo>
                <a:lnTo>
                  <a:pt x="7021" y="30469"/>
                </a:lnTo>
                <a:lnTo>
                  <a:pt x="6491" y="30822"/>
                </a:lnTo>
                <a:lnTo>
                  <a:pt x="5961" y="31176"/>
                </a:lnTo>
                <a:lnTo>
                  <a:pt x="5520" y="31573"/>
                </a:lnTo>
                <a:lnTo>
                  <a:pt x="5078" y="31971"/>
                </a:lnTo>
                <a:lnTo>
                  <a:pt x="4637" y="32412"/>
                </a:lnTo>
                <a:lnTo>
                  <a:pt x="4239" y="32854"/>
                </a:lnTo>
                <a:lnTo>
                  <a:pt x="3842" y="33295"/>
                </a:lnTo>
                <a:lnTo>
                  <a:pt x="3489" y="33781"/>
                </a:lnTo>
                <a:lnTo>
                  <a:pt x="3179" y="34311"/>
                </a:lnTo>
                <a:lnTo>
                  <a:pt x="2870" y="34797"/>
                </a:lnTo>
                <a:lnTo>
                  <a:pt x="2605" y="35371"/>
                </a:lnTo>
                <a:lnTo>
                  <a:pt x="2385" y="35901"/>
                </a:lnTo>
                <a:lnTo>
                  <a:pt x="2164" y="36475"/>
                </a:lnTo>
                <a:lnTo>
                  <a:pt x="1987" y="37093"/>
                </a:lnTo>
                <a:lnTo>
                  <a:pt x="1855" y="37711"/>
                </a:lnTo>
                <a:lnTo>
                  <a:pt x="1722" y="38329"/>
                </a:lnTo>
                <a:lnTo>
                  <a:pt x="1634" y="38948"/>
                </a:lnTo>
                <a:lnTo>
                  <a:pt x="1590" y="39610"/>
                </a:lnTo>
                <a:lnTo>
                  <a:pt x="1590" y="40272"/>
                </a:lnTo>
                <a:lnTo>
                  <a:pt x="1590" y="40405"/>
                </a:lnTo>
                <a:lnTo>
                  <a:pt x="1590" y="41111"/>
                </a:lnTo>
                <a:lnTo>
                  <a:pt x="1634" y="41818"/>
                </a:lnTo>
                <a:lnTo>
                  <a:pt x="1722" y="42480"/>
                </a:lnTo>
                <a:lnTo>
                  <a:pt x="1811" y="43098"/>
                </a:lnTo>
                <a:lnTo>
                  <a:pt x="1943" y="43717"/>
                </a:lnTo>
                <a:lnTo>
                  <a:pt x="2120" y="44291"/>
                </a:lnTo>
                <a:lnTo>
                  <a:pt x="2296" y="44821"/>
                </a:lnTo>
                <a:lnTo>
                  <a:pt x="2517" y="45351"/>
                </a:lnTo>
                <a:lnTo>
                  <a:pt x="2782" y="45836"/>
                </a:lnTo>
                <a:lnTo>
                  <a:pt x="3047" y="46322"/>
                </a:lnTo>
                <a:lnTo>
                  <a:pt x="3312" y="46764"/>
                </a:lnTo>
                <a:lnTo>
                  <a:pt x="3665" y="47205"/>
                </a:lnTo>
                <a:lnTo>
                  <a:pt x="3974" y="47603"/>
                </a:lnTo>
                <a:lnTo>
                  <a:pt x="4372" y="47956"/>
                </a:lnTo>
                <a:lnTo>
                  <a:pt x="4769" y="48353"/>
                </a:lnTo>
                <a:lnTo>
                  <a:pt x="5167" y="48707"/>
                </a:lnTo>
                <a:lnTo>
                  <a:pt x="5608" y="49016"/>
                </a:lnTo>
                <a:lnTo>
                  <a:pt x="6094" y="49325"/>
                </a:lnTo>
                <a:lnTo>
                  <a:pt x="7110" y="49899"/>
                </a:lnTo>
                <a:lnTo>
                  <a:pt x="8169" y="50429"/>
                </a:lnTo>
                <a:lnTo>
                  <a:pt x="9362" y="50914"/>
                </a:lnTo>
                <a:lnTo>
                  <a:pt x="10598" y="51356"/>
                </a:lnTo>
                <a:lnTo>
                  <a:pt x="11923" y="51798"/>
                </a:lnTo>
                <a:lnTo>
                  <a:pt x="13336" y="52195"/>
                </a:lnTo>
                <a:lnTo>
                  <a:pt x="14793" y="52593"/>
                </a:lnTo>
                <a:lnTo>
                  <a:pt x="17045" y="53211"/>
                </a:lnTo>
                <a:lnTo>
                  <a:pt x="18017" y="53476"/>
                </a:lnTo>
                <a:lnTo>
                  <a:pt x="18856" y="53785"/>
                </a:lnTo>
                <a:lnTo>
                  <a:pt x="19606" y="54050"/>
                </a:lnTo>
                <a:lnTo>
                  <a:pt x="20269" y="54359"/>
                </a:lnTo>
                <a:lnTo>
                  <a:pt x="20843" y="54624"/>
                </a:lnTo>
                <a:lnTo>
                  <a:pt x="21329" y="54933"/>
                </a:lnTo>
                <a:lnTo>
                  <a:pt x="21726" y="55198"/>
                </a:lnTo>
                <a:lnTo>
                  <a:pt x="22035" y="55507"/>
                </a:lnTo>
                <a:lnTo>
                  <a:pt x="22300" y="55816"/>
                </a:lnTo>
                <a:lnTo>
                  <a:pt x="22521" y="56169"/>
                </a:lnTo>
                <a:lnTo>
                  <a:pt x="22653" y="56523"/>
                </a:lnTo>
                <a:lnTo>
                  <a:pt x="22742" y="56876"/>
                </a:lnTo>
                <a:lnTo>
                  <a:pt x="22830" y="57229"/>
                </a:lnTo>
                <a:lnTo>
                  <a:pt x="22830" y="57627"/>
                </a:lnTo>
                <a:lnTo>
                  <a:pt x="22830" y="57759"/>
                </a:lnTo>
                <a:lnTo>
                  <a:pt x="22786" y="58201"/>
                </a:lnTo>
                <a:lnTo>
                  <a:pt x="22742" y="58598"/>
                </a:lnTo>
                <a:lnTo>
                  <a:pt x="22609" y="58995"/>
                </a:lnTo>
                <a:lnTo>
                  <a:pt x="22433" y="59349"/>
                </a:lnTo>
                <a:lnTo>
                  <a:pt x="22212" y="59658"/>
                </a:lnTo>
                <a:lnTo>
                  <a:pt x="21947" y="59967"/>
                </a:lnTo>
                <a:lnTo>
                  <a:pt x="21638" y="60276"/>
                </a:lnTo>
                <a:lnTo>
                  <a:pt x="21284" y="60497"/>
                </a:lnTo>
                <a:lnTo>
                  <a:pt x="20887" y="60762"/>
                </a:lnTo>
                <a:lnTo>
                  <a:pt x="20490" y="60938"/>
                </a:lnTo>
                <a:lnTo>
                  <a:pt x="20004" y="61115"/>
                </a:lnTo>
                <a:lnTo>
                  <a:pt x="19474" y="61248"/>
                </a:lnTo>
                <a:lnTo>
                  <a:pt x="18944" y="61380"/>
                </a:lnTo>
                <a:lnTo>
                  <a:pt x="18370" y="61468"/>
                </a:lnTo>
                <a:lnTo>
                  <a:pt x="17752" y="61512"/>
                </a:lnTo>
                <a:lnTo>
                  <a:pt x="16250" y="61512"/>
                </a:lnTo>
                <a:lnTo>
                  <a:pt x="15411" y="61424"/>
                </a:lnTo>
                <a:lnTo>
                  <a:pt x="14572" y="61336"/>
                </a:lnTo>
                <a:lnTo>
                  <a:pt x="13777" y="61159"/>
                </a:lnTo>
                <a:lnTo>
                  <a:pt x="13027" y="60983"/>
                </a:lnTo>
                <a:lnTo>
                  <a:pt x="12232" y="60762"/>
                </a:lnTo>
                <a:lnTo>
                  <a:pt x="11481" y="60497"/>
                </a:lnTo>
                <a:lnTo>
                  <a:pt x="10775" y="60232"/>
                </a:lnTo>
                <a:lnTo>
                  <a:pt x="10024" y="59879"/>
                </a:lnTo>
                <a:lnTo>
                  <a:pt x="9317" y="59525"/>
                </a:lnTo>
                <a:lnTo>
                  <a:pt x="8611" y="59128"/>
                </a:lnTo>
                <a:lnTo>
                  <a:pt x="7904" y="58686"/>
                </a:lnTo>
                <a:lnTo>
                  <a:pt x="7198" y="58245"/>
                </a:lnTo>
                <a:lnTo>
                  <a:pt x="6535" y="57759"/>
                </a:lnTo>
                <a:lnTo>
                  <a:pt x="5167" y="56699"/>
                </a:lnTo>
                <a:lnTo>
                  <a:pt x="0" y="62881"/>
                </a:lnTo>
                <a:lnTo>
                  <a:pt x="883" y="63676"/>
                </a:lnTo>
                <a:lnTo>
                  <a:pt x="1855" y="64383"/>
                </a:lnTo>
                <a:lnTo>
                  <a:pt x="2826" y="65045"/>
                </a:lnTo>
                <a:lnTo>
                  <a:pt x="3798" y="65663"/>
                </a:lnTo>
                <a:lnTo>
                  <a:pt x="4813" y="66237"/>
                </a:lnTo>
                <a:lnTo>
                  <a:pt x="5873" y="66767"/>
                </a:lnTo>
                <a:lnTo>
                  <a:pt x="6889" y="67253"/>
                </a:lnTo>
                <a:lnTo>
                  <a:pt x="7993" y="67695"/>
                </a:lnTo>
                <a:lnTo>
                  <a:pt x="9053" y="68048"/>
                </a:lnTo>
                <a:lnTo>
                  <a:pt x="10156" y="68357"/>
                </a:lnTo>
                <a:lnTo>
                  <a:pt x="11260" y="68622"/>
                </a:lnTo>
                <a:lnTo>
                  <a:pt x="12409" y="68887"/>
                </a:lnTo>
                <a:lnTo>
                  <a:pt x="13513" y="69019"/>
                </a:lnTo>
                <a:lnTo>
                  <a:pt x="14661" y="69152"/>
                </a:lnTo>
                <a:lnTo>
                  <a:pt x="15765" y="69240"/>
                </a:lnTo>
                <a:lnTo>
                  <a:pt x="16913" y="69284"/>
                </a:lnTo>
                <a:lnTo>
                  <a:pt x="18502" y="69196"/>
                </a:lnTo>
                <a:lnTo>
                  <a:pt x="19253" y="69152"/>
                </a:lnTo>
                <a:lnTo>
                  <a:pt x="20004" y="69064"/>
                </a:lnTo>
                <a:lnTo>
                  <a:pt x="20755" y="68931"/>
                </a:lnTo>
                <a:lnTo>
                  <a:pt x="21461" y="68799"/>
                </a:lnTo>
                <a:lnTo>
                  <a:pt x="22123" y="68622"/>
                </a:lnTo>
                <a:lnTo>
                  <a:pt x="22830" y="68445"/>
                </a:lnTo>
                <a:lnTo>
                  <a:pt x="23492" y="68225"/>
                </a:lnTo>
                <a:lnTo>
                  <a:pt x="24111" y="68004"/>
                </a:lnTo>
                <a:lnTo>
                  <a:pt x="24729" y="67739"/>
                </a:lnTo>
                <a:lnTo>
                  <a:pt x="25303" y="67430"/>
                </a:lnTo>
                <a:lnTo>
                  <a:pt x="25877" y="67121"/>
                </a:lnTo>
                <a:lnTo>
                  <a:pt x="26407" y="66811"/>
                </a:lnTo>
                <a:lnTo>
                  <a:pt x="26937" y="66414"/>
                </a:lnTo>
                <a:lnTo>
                  <a:pt x="27422" y="66061"/>
                </a:lnTo>
                <a:lnTo>
                  <a:pt x="27908" y="65663"/>
                </a:lnTo>
                <a:lnTo>
                  <a:pt x="28350" y="65222"/>
                </a:lnTo>
                <a:lnTo>
                  <a:pt x="28791" y="64780"/>
                </a:lnTo>
                <a:lnTo>
                  <a:pt x="29189" y="64294"/>
                </a:lnTo>
                <a:lnTo>
                  <a:pt x="29542" y="63809"/>
                </a:lnTo>
                <a:lnTo>
                  <a:pt x="29895" y="63279"/>
                </a:lnTo>
                <a:lnTo>
                  <a:pt x="30160" y="62749"/>
                </a:lnTo>
                <a:lnTo>
                  <a:pt x="30469" y="62175"/>
                </a:lnTo>
                <a:lnTo>
                  <a:pt x="30690" y="61601"/>
                </a:lnTo>
                <a:lnTo>
                  <a:pt x="30911" y="60983"/>
                </a:lnTo>
                <a:lnTo>
                  <a:pt x="31088" y="60364"/>
                </a:lnTo>
                <a:lnTo>
                  <a:pt x="31264" y="59702"/>
                </a:lnTo>
                <a:lnTo>
                  <a:pt x="31397" y="59040"/>
                </a:lnTo>
                <a:lnTo>
                  <a:pt x="31485" y="58333"/>
                </a:lnTo>
                <a:lnTo>
                  <a:pt x="31529" y="57627"/>
                </a:lnTo>
                <a:lnTo>
                  <a:pt x="31529" y="56920"/>
                </a:lnTo>
                <a:lnTo>
                  <a:pt x="31529" y="56788"/>
                </a:lnTo>
                <a:lnTo>
                  <a:pt x="31529" y="56169"/>
                </a:lnTo>
                <a:lnTo>
                  <a:pt x="31485" y="55551"/>
                </a:lnTo>
                <a:lnTo>
                  <a:pt x="31397" y="54933"/>
                </a:lnTo>
                <a:lnTo>
                  <a:pt x="31308" y="54359"/>
                </a:lnTo>
                <a:lnTo>
                  <a:pt x="31220" y="53829"/>
                </a:lnTo>
                <a:lnTo>
                  <a:pt x="31043" y="53299"/>
                </a:lnTo>
                <a:lnTo>
                  <a:pt x="30911" y="52769"/>
                </a:lnTo>
                <a:lnTo>
                  <a:pt x="30690" y="52283"/>
                </a:lnTo>
                <a:lnTo>
                  <a:pt x="30469" y="51798"/>
                </a:lnTo>
                <a:lnTo>
                  <a:pt x="30249" y="51356"/>
                </a:lnTo>
                <a:lnTo>
                  <a:pt x="29984" y="50914"/>
                </a:lnTo>
                <a:lnTo>
                  <a:pt x="29675" y="50517"/>
                </a:lnTo>
                <a:lnTo>
                  <a:pt x="29365" y="50120"/>
                </a:lnTo>
                <a:lnTo>
                  <a:pt x="29012" y="49722"/>
                </a:lnTo>
                <a:lnTo>
                  <a:pt x="28659" y="49369"/>
                </a:lnTo>
                <a:lnTo>
                  <a:pt x="28261" y="49016"/>
                </a:lnTo>
                <a:lnTo>
                  <a:pt x="27378" y="48309"/>
                </a:lnTo>
                <a:lnTo>
                  <a:pt x="26451" y="47735"/>
                </a:lnTo>
                <a:lnTo>
                  <a:pt x="25391" y="47161"/>
                </a:lnTo>
                <a:lnTo>
                  <a:pt x="24287" y="46631"/>
                </a:lnTo>
                <a:lnTo>
                  <a:pt x="23051" y="46145"/>
                </a:lnTo>
                <a:lnTo>
                  <a:pt x="21770" y="45660"/>
                </a:lnTo>
                <a:lnTo>
                  <a:pt x="20357" y="45262"/>
                </a:lnTo>
                <a:lnTo>
                  <a:pt x="18900" y="44821"/>
                </a:lnTo>
                <a:lnTo>
                  <a:pt x="16559" y="44202"/>
                </a:lnTo>
                <a:lnTo>
                  <a:pt x="14661" y="43628"/>
                </a:lnTo>
                <a:lnTo>
                  <a:pt x="13866" y="43363"/>
                </a:lnTo>
                <a:lnTo>
                  <a:pt x="13159" y="43098"/>
                </a:lnTo>
                <a:lnTo>
                  <a:pt x="12541" y="42834"/>
                </a:lnTo>
                <a:lnTo>
                  <a:pt x="12011" y="42524"/>
                </a:lnTo>
                <a:lnTo>
                  <a:pt x="11570" y="42259"/>
                </a:lnTo>
                <a:lnTo>
                  <a:pt x="11216" y="41950"/>
                </a:lnTo>
                <a:lnTo>
                  <a:pt x="10907" y="41597"/>
                </a:lnTo>
                <a:lnTo>
                  <a:pt x="10686" y="41288"/>
                </a:lnTo>
                <a:lnTo>
                  <a:pt x="10510" y="40891"/>
                </a:lnTo>
                <a:lnTo>
                  <a:pt x="10377" y="40493"/>
                </a:lnTo>
                <a:lnTo>
                  <a:pt x="10333" y="40052"/>
                </a:lnTo>
                <a:lnTo>
                  <a:pt x="10289" y="39610"/>
                </a:lnTo>
                <a:lnTo>
                  <a:pt x="10289" y="39477"/>
                </a:lnTo>
                <a:lnTo>
                  <a:pt x="10333" y="39124"/>
                </a:lnTo>
                <a:lnTo>
                  <a:pt x="10377" y="38771"/>
                </a:lnTo>
                <a:lnTo>
                  <a:pt x="10466" y="38462"/>
                </a:lnTo>
                <a:lnTo>
                  <a:pt x="10642" y="38109"/>
                </a:lnTo>
                <a:lnTo>
                  <a:pt x="10819" y="37799"/>
                </a:lnTo>
                <a:lnTo>
                  <a:pt x="11040" y="37535"/>
                </a:lnTo>
                <a:lnTo>
                  <a:pt x="11305" y="37270"/>
                </a:lnTo>
                <a:lnTo>
                  <a:pt x="11614" y="37005"/>
                </a:lnTo>
                <a:lnTo>
                  <a:pt x="11923" y="36784"/>
                </a:lnTo>
                <a:lnTo>
                  <a:pt x="12320" y="36607"/>
                </a:lnTo>
                <a:lnTo>
                  <a:pt x="12762" y="36431"/>
                </a:lnTo>
                <a:lnTo>
                  <a:pt x="13203" y="36298"/>
                </a:lnTo>
                <a:lnTo>
                  <a:pt x="13689" y="36166"/>
                </a:lnTo>
                <a:lnTo>
                  <a:pt x="14219" y="36077"/>
                </a:lnTo>
                <a:lnTo>
                  <a:pt x="14793" y="36033"/>
                </a:lnTo>
                <a:lnTo>
                  <a:pt x="16074" y="36033"/>
                </a:lnTo>
                <a:lnTo>
                  <a:pt x="16692" y="36077"/>
                </a:lnTo>
                <a:lnTo>
                  <a:pt x="17310" y="36166"/>
                </a:lnTo>
                <a:lnTo>
                  <a:pt x="17973" y="36298"/>
                </a:lnTo>
                <a:lnTo>
                  <a:pt x="18591" y="36431"/>
                </a:lnTo>
                <a:lnTo>
                  <a:pt x="19253" y="36607"/>
                </a:lnTo>
                <a:lnTo>
                  <a:pt x="19871" y="36828"/>
                </a:lnTo>
                <a:lnTo>
                  <a:pt x="20534" y="37049"/>
                </a:lnTo>
                <a:lnTo>
                  <a:pt x="21858" y="37623"/>
                </a:lnTo>
                <a:lnTo>
                  <a:pt x="23139" y="38285"/>
                </a:lnTo>
                <a:lnTo>
                  <a:pt x="24464" y="39080"/>
                </a:lnTo>
                <a:lnTo>
                  <a:pt x="25789" y="39919"/>
                </a:lnTo>
                <a:lnTo>
                  <a:pt x="30337" y="33339"/>
                </a:lnTo>
                <a:lnTo>
                  <a:pt x="29586" y="32765"/>
                </a:lnTo>
                <a:lnTo>
                  <a:pt x="28791" y="32191"/>
                </a:lnTo>
                <a:lnTo>
                  <a:pt x="27952" y="31661"/>
                </a:lnTo>
                <a:lnTo>
                  <a:pt x="27158" y="31176"/>
                </a:lnTo>
                <a:lnTo>
                  <a:pt x="26274" y="30734"/>
                </a:lnTo>
                <a:lnTo>
                  <a:pt x="25391" y="30293"/>
                </a:lnTo>
                <a:lnTo>
                  <a:pt x="24508" y="29939"/>
                </a:lnTo>
                <a:lnTo>
                  <a:pt x="23581" y="29586"/>
                </a:lnTo>
                <a:lnTo>
                  <a:pt x="22653" y="29277"/>
                </a:lnTo>
                <a:lnTo>
                  <a:pt x="21726" y="29012"/>
                </a:lnTo>
                <a:lnTo>
                  <a:pt x="20710" y="28791"/>
                </a:lnTo>
                <a:lnTo>
                  <a:pt x="19739" y="28615"/>
                </a:lnTo>
                <a:lnTo>
                  <a:pt x="18723" y="28438"/>
                </a:lnTo>
                <a:lnTo>
                  <a:pt x="17663" y="28350"/>
                </a:lnTo>
                <a:lnTo>
                  <a:pt x="16604" y="28305"/>
                </a:lnTo>
                <a:lnTo>
                  <a:pt x="15544" y="28261"/>
                </a:lnTo>
                <a:close/>
                <a:moveTo>
                  <a:pt x="166566" y="37711"/>
                </a:moveTo>
                <a:lnTo>
                  <a:pt x="165462" y="37755"/>
                </a:lnTo>
                <a:lnTo>
                  <a:pt x="164358" y="37888"/>
                </a:lnTo>
                <a:lnTo>
                  <a:pt x="163254" y="38064"/>
                </a:lnTo>
                <a:lnTo>
                  <a:pt x="162239" y="38374"/>
                </a:lnTo>
                <a:lnTo>
                  <a:pt x="161267" y="38727"/>
                </a:lnTo>
                <a:lnTo>
                  <a:pt x="160340" y="39124"/>
                </a:lnTo>
                <a:lnTo>
                  <a:pt x="159501" y="39654"/>
                </a:lnTo>
                <a:lnTo>
                  <a:pt x="158706" y="40228"/>
                </a:lnTo>
                <a:lnTo>
                  <a:pt x="157955" y="40891"/>
                </a:lnTo>
                <a:lnTo>
                  <a:pt x="157646" y="41244"/>
                </a:lnTo>
                <a:lnTo>
                  <a:pt x="157337" y="41597"/>
                </a:lnTo>
                <a:lnTo>
                  <a:pt x="157028" y="41995"/>
                </a:lnTo>
                <a:lnTo>
                  <a:pt x="156763" y="42392"/>
                </a:lnTo>
                <a:lnTo>
                  <a:pt x="156542" y="42834"/>
                </a:lnTo>
                <a:lnTo>
                  <a:pt x="156321" y="43275"/>
                </a:lnTo>
                <a:lnTo>
                  <a:pt x="156100" y="43717"/>
                </a:lnTo>
                <a:lnTo>
                  <a:pt x="155924" y="44202"/>
                </a:lnTo>
                <a:lnTo>
                  <a:pt x="155791" y="44688"/>
                </a:lnTo>
                <a:lnTo>
                  <a:pt x="155659" y="45218"/>
                </a:lnTo>
                <a:lnTo>
                  <a:pt x="155571" y="45748"/>
                </a:lnTo>
                <a:lnTo>
                  <a:pt x="155482" y="46278"/>
                </a:lnTo>
                <a:lnTo>
                  <a:pt x="155438" y="46808"/>
                </a:lnTo>
                <a:lnTo>
                  <a:pt x="155438" y="47382"/>
                </a:lnTo>
                <a:lnTo>
                  <a:pt x="155438" y="47514"/>
                </a:lnTo>
                <a:lnTo>
                  <a:pt x="155438" y="48044"/>
                </a:lnTo>
                <a:lnTo>
                  <a:pt x="155482" y="48574"/>
                </a:lnTo>
                <a:lnTo>
                  <a:pt x="155526" y="49060"/>
                </a:lnTo>
                <a:lnTo>
                  <a:pt x="155659" y="49546"/>
                </a:lnTo>
                <a:lnTo>
                  <a:pt x="155747" y="50031"/>
                </a:lnTo>
                <a:lnTo>
                  <a:pt x="155880" y="50429"/>
                </a:lnTo>
                <a:lnTo>
                  <a:pt x="156056" y="50870"/>
                </a:lnTo>
                <a:lnTo>
                  <a:pt x="156233" y="51268"/>
                </a:lnTo>
                <a:lnTo>
                  <a:pt x="156675" y="52018"/>
                </a:lnTo>
                <a:lnTo>
                  <a:pt x="157160" y="52681"/>
                </a:lnTo>
                <a:lnTo>
                  <a:pt x="157734" y="53299"/>
                </a:lnTo>
                <a:lnTo>
                  <a:pt x="158397" y="53829"/>
                </a:lnTo>
                <a:lnTo>
                  <a:pt x="159059" y="54359"/>
                </a:lnTo>
                <a:lnTo>
                  <a:pt x="159766" y="54800"/>
                </a:lnTo>
                <a:lnTo>
                  <a:pt x="160516" y="55198"/>
                </a:lnTo>
                <a:lnTo>
                  <a:pt x="161311" y="55551"/>
                </a:lnTo>
                <a:lnTo>
                  <a:pt x="162106" y="55860"/>
                </a:lnTo>
                <a:lnTo>
                  <a:pt x="162901" y="56169"/>
                </a:lnTo>
                <a:lnTo>
                  <a:pt x="164535" y="56699"/>
                </a:lnTo>
                <a:lnTo>
                  <a:pt x="166919" y="57406"/>
                </a:lnTo>
                <a:lnTo>
                  <a:pt x="168023" y="57759"/>
                </a:lnTo>
                <a:lnTo>
                  <a:pt x="168951" y="58112"/>
                </a:lnTo>
                <a:lnTo>
                  <a:pt x="169348" y="58333"/>
                </a:lnTo>
                <a:lnTo>
                  <a:pt x="169745" y="58554"/>
                </a:lnTo>
                <a:lnTo>
                  <a:pt x="170055" y="58775"/>
                </a:lnTo>
                <a:lnTo>
                  <a:pt x="170320" y="58995"/>
                </a:lnTo>
                <a:lnTo>
                  <a:pt x="170540" y="59260"/>
                </a:lnTo>
                <a:lnTo>
                  <a:pt x="170717" y="59570"/>
                </a:lnTo>
                <a:lnTo>
                  <a:pt x="170805" y="59879"/>
                </a:lnTo>
                <a:lnTo>
                  <a:pt x="170849" y="60232"/>
                </a:lnTo>
                <a:lnTo>
                  <a:pt x="170849" y="60320"/>
                </a:lnTo>
                <a:lnTo>
                  <a:pt x="170849" y="60585"/>
                </a:lnTo>
                <a:lnTo>
                  <a:pt x="170805" y="60806"/>
                </a:lnTo>
                <a:lnTo>
                  <a:pt x="170717" y="61027"/>
                </a:lnTo>
                <a:lnTo>
                  <a:pt x="170629" y="61248"/>
                </a:lnTo>
                <a:lnTo>
                  <a:pt x="170496" y="61468"/>
                </a:lnTo>
                <a:lnTo>
                  <a:pt x="170364" y="61645"/>
                </a:lnTo>
                <a:lnTo>
                  <a:pt x="170187" y="61822"/>
                </a:lnTo>
                <a:lnTo>
                  <a:pt x="169966" y="61954"/>
                </a:lnTo>
                <a:lnTo>
                  <a:pt x="169745" y="62131"/>
                </a:lnTo>
                <a:lnTo>
                  <a:pt x="169481" y="62263"/>
                </a:lnTo>
                <a:lnTo>
                  <a:pt x="169171" y="62351"/>
                </a:lnTo>
                <a:lnTo>
                  <a:pt x="168818" y="62440"/>
                </a:lnTo>
                <a:lnTo>
                  <a:pt x="168067" y="62572"/>
                </a:lnTo>
                <a:lnTo>
                  <a:pt x="167228" y="62616"/>
                </a:lnTo>
                <a:lnTo>
                  <a:pt x="166654" y="62572"/>
                </a:lnTo>
                <a:lnTo>
                  <a:pt x="166124" y="62528"/>
                </a:lnTo>
                <a:lnTo>
                  <a:pt x="165550" y="62484"/>
                </a:lnTo>
                <a:lnTo>
                  <a:pt x="164976" y="62351"/>
                </a:lnTo>
                <a:lnTo>
                  <a:pt x="163784" y="62087"/>
                </a:lnTo>
                <a:lnTo>
                  <a:pt x="162548" y="61689"/>
                </a:lnTo>
                <a:lnTo>
                  <a:pt x="161311" y="61159"/>
                </a:lnTo>
                <a:lnTo>
                  <a:pt x="160075" y="60541"/>
                </a:lnTo>
                <a:lnTo>
                  <a:pt x="158838" y="59790"/>
                </a:lnTo>
                <a:lnTo>
                  <a:pt x="157602" y="58951"/>
                </a:lnTo>
                <a:lnTo>
                  <a:pt x="153893" y="64648"/>
                </a:lnTo>
                <a:lnTo>
                  <a:pt x="154643" y="65222"/>
                </a:lnTo>
                <a:lnTo>
                  <a:pt x="155438" y="65752"/>
                </a:lnTo>
                <a:lnTo>
                  <a:pt x="156233" y="66282"/>
                </a:lnTo>
                <a:lnTo>
                  <a:pt x="157028" y="66723"/>
                </a:lnTo>
                <a:lnTo>
                  <a:pt x="157867" y="67121"/>
                </a:lnTo>
                <a:lnTo>
                  <a:pt x="158662" y="67518"/>
                </a:lnTo>
                <a:lnTo>
                  <a:pt x="159501" y="67871"/>
                </a:lnTo>
                <a:lnTo>
                  <a:pt x="160340" y="68136"/>
                </a:lnTo>
                <a:lnTo>
                  <a:pt x="161179" y="68401"/>
                </a:lnTo>
                <a:lnTo>
                  <a:pt x="162018" y="68666"/>
                </a:lnTo>
                <a:lnTo>
                  <a:pt x="162857" y="68843"/>
                </a:lnTo>
                <a:lnTo>
                  <a:pt x="163696" y="68975"/>
                </a:lnTo>
                <a:lnTo>
                  <a:pt x="164535" y="69108"/>
                </a:lnTo>
                <a:lnTo>
                  <a:pt x="165374" y="69196"/>
                </a:lnTo>
                <a:lnTo>
                  <a:pt x="166169" y="69240"/>
                </a:lnTo>
                <a:lnTo>
                  <a:pt x="166963" y="69284"/>
                </a:lnTo>
                <a:lnTo>
                  <a:pt x="168200" y="69240"/>
                </a:lnTo>
                <a:lnTo>
                  <a:pt x="169392" y="69108"/>
                </a:lnTo>
                <a:lnTo>
                  <a:pt x="170496" y="68931"/>
                </a:lnTo>
                <a:lnTo>
                  <a:pt x="171600" y="68666"/>
                </a:lnTo>
                <a:lnTo>
                  <a:pt x="172616" y="68357"/>
                </a:lnTo>
                <a:lnTo>
                  <a:pt x="173587" y="67915"/>
                </a:lnTo>
                <a:lnTo>
                  <a:pt x="174470" y="67430"/>
                </a:lnTo>
                <a:lnTo>
                  <a:pt x="174912" y="67165"/>
                </a:lnTo>
                <a:lnTo>
                  <a:pt x="175309" y="66900"/>
                </a:lnTo>
                <a:lnTo>
                  <a:pt x="175663" y="66547"/>
                </a:lnTo>
                <a:lnTo>
                  <a:pt x="176060" y="66237"/>
                </a:lnTo>
                <a:lnTo>
                  <a:pt x="176369" y="65884"/>
                </a:lnTo>
                <a:lnTo>
                  <a:pt x="176723" y="65487"/>
                </a:lnTo>
                <a:lnTo>
                  <a:pt x="176987" y="65133"/>
                </a:lnTo>
                <a:lnTo>
                  <a:pt x="177297" y="64692"/>
                </a:lnTo>
                <a:lnTo>
                  <a:pt x="177517" y="64250"/>
                </a:lnTo>
                <a:lnTo>
                  <a:pt x="177738" y="63809"/>
                </a:lnTo>
                <a:lnTo>
                  <a:pt x="177959" y="63323"/>
                </a:lnTo>
                <a:lnTo>
                  <a:pt x="178136" y="62837"/>
                </a:lnTo>
                <a:lnTo>
                  <a:pt x="178312" y="62307"/>
                </a:lnTo>
                <a:lnTo>
                  <a:pt x="178445" y="61777"/>
                </a:lnTo>
                <a:lnTo>
                  <a:pt x="178533" y="61203"/>
                </a:lnTo>
                <a:lnTo>
                  <a:pt x="178577" y="60629"/>
                </a:lnTo>
                <a:lnTo>
                  <a:pt x="178621" y="60055"/>
                </a:lnTo>
                <a:lnTo>
                  <a:pt x="178666" y="59393"/>
                </a:lnTo>
                <a:lnTo>
                  <a:pt x="178666" y="59305"/>
                </a:lnTo>
                <a:lnTo>
                  <a:pt x="178621" y="58775"/>
                </a:lnTo>
                <a:lnTo>
                  <a:pt x="178577" y="58289"/>
                </a:lnTo>
                <a:lnTo>
                  <a:pt x="178533" y="57803"/>
                </a:lnTo>
                <a:lnTo>
                  <a:pt x="178445" y="57362"/>
                </a:lnTo>
                <a:lnTo>
                  <a:pt x="178312" y="56920"/>
                </a:lnTo>
                <a:lnTo>
                  <a:pt x="178180" y="56523"/>
                </a:lnTo>
                <a:lnTo>
                  <a:pt x="178003" y="56125"/>
                </a:lnTo>
                <a:lnTo>
                  <a:pt x="177827" y="55728"/>
                </a:lnTo>
                <a:lnTo>
                  <a:pt x="177385" y="55021"/>
                </a:lnTo>
                <a:lnTo>
                  <a:pt x="176855" y="54359"/>
                </a:lnTo>
                <a:lnTo>
                  <a:pt x="176281" y="53741"/>
                </a:lnTo>
                <a:lnTo>
                  <a:pt x="175663" y="53211"/>
                </a:lnTo>
                <a:lnTo>
                  <a:pt x="174956" y="52725"/>
                </a:lnTo>
                <a:lnTo>
                  <a:pt x="174206" y="52283"/>
                </a:lnTo>
                <a:lnTo>
                  <a:pt x="173455" y="51842"/>
                </a:lnTo>
                <a:lnTo>
                  <a:pt x="172660" y="51489"/>
                </a:lnTo>
                <a:lnTo>
                  <a:pt x="171865" y="51135"/>
                </a:lnTo>
                <a:lnTo>
                  <a:pt x="171070" y="50826"/>
                </a:lnTo>
                <a:lnTo>
                  <a:pt x="169436" y="50252"/>
                </a:lnTo>
                <a:lnTo>
                  <a:pt x="167052" y="49457"/>
                </a:lnTo>
                <a:lnTo>
                  <a:pt x="166036" y="49060"/>
                </a:lnTo>
                <a:lnTo>
                  <a:pt x="165109" y="48618"/>
                </a:lnTo>
                <a:lnTo>
                  <a:pt x="164667" y="48442"/>
                </a:lnTo>
                <a:lnTo>
                  <a:pt x="164314" y="48221"/>
                </a:lnTo>
                <a:lnTo>
                  <a:pt x="164005" y="47956"/>
                </a:lnTo>
                <a:lnTo>
                  <a:pt x="163740" y="47735"/>
                </a:lnTo>
                <a:lnTo>
                  <a:pt x="163519" y="47470"/>
                </a:lnTo>
                <a:lnTo>
                  <a:pt x="163342" y="47205"/>
                </a:lnTo>
                <a:lnTo>
                  <a:pt x="163254" y="46896"/>
                </a:lnTo>
                <a:lnTo>
                  <a:pt x="163210" y="46587"/>
                </a:lnTo>
                <a:lnTo>
                  <a:pt x="163210" y="46499"/>
                </a:lnTo>
                <a:lnTo>
                  <a:pt x="163254" y="46057"/>
                </a:lnTo>
                <a:lnTo>
                  <a:pt x="163342" y="45836"/>
                </a:lnTo>
                <a:lnTo>
                  <a:pt x="163431" y="45660"/>
                </a:lnTo>
                <a:lnTo>
                  <a:pt x="163519" y="45483"/>
                </a:lnTo>
                <a:lnTo>
                  <a:pt x="163696" y="45306"/>
                </a:lnTo>
                <a:lnTo>
                  <a:pt x="164049" y="44997"/>
                </a:lnTo>
                <a:lnTo>
                  <a:pt x="164491" y="44732"/>
                </a:lnTo>
                <a:lnTo>
                  <a:pt x="165021" y="44556"/>
                </a:lnTo>
                <a:lnTo>
                  <a:pt x="165683" y="44423"/>
                </a:lnTo>
                <a:lnTo>
                  <a:pt x="166434" y="44379"/>
                </a:lnTo>
                <a:lnTo>
                  <a:pt x="167273" y="44423"/>
                </a:lnTo>
                <a:lnTo>
                  <a:pt x="168200" y="44556"/>
                </a:lnTo>
                <a:lnTo>
                  <a:pt x="169216" y="44821"/>
                </a:lnTo>
                <a:lnTo>
                  <a:pt x="170231" y="45130"/>
                </a:lnTo>
                <a:lnTo>
                  <a:pt x="171335" y="45571"/>
                </a:lnTo>
                <a:lnTo>
                  <a:pt x="172439" y="46057"/>
                </a:lnTo>
                <a:lnTo>
                  <a:pt x="173543" y="46587"/>
                </a:lnTo>
                <a:lnTo>
                  <a:pt x="174647" y="47249"/>
                </a:lnTo>
                <a:lnTo>
                  <a:pt x="177959" y="41244"/>
                </a:lnTo>
                <a:lnTo>
                  <a:pt x="177341" y="40846"/>
                </a:lnTo>
                <a:lnTo>
                  <a:pt x="176678" y="40449"/>
                </a:lnTo>
                <a:lnTo>
                  <a:pt x="176016" y="40096"/>
                </a:lnTo>
                <a:lnTo>
                  <a:pt x="175354" y="39742"/>
                </a:lnTo>
                <a:lnTo>
                  <a:pt x="174647" y="39433"/>
                </a:lnTo>
                <a:lnTo>
                  <a:pt x="173941" y="39168"/>
                </a:lnTo>
                <a:lnTo>
                  <a:pt x="173234" y="38903"/>
                </a:lnTo>
                <a:lnTo>
                  <a:pt x="172483" y="38638"/>
                </a:lnTo>
                <a:lnTo>
                  <a:pt x="171777" y="38418"/>
                </a:lnTo>
                <a:lnTo>
                  <a:pt x="171026" y="38241"/>
                </a:lnTo>
                <a:lnTo>
                  <a:pt x="170275" y="38109"/>
                </a:lnTo>
                <a:lnTo>
                  <a:pt x="169525" y="37976"/>
                </a:lnTo>
                <a:lnTo>
                  <a:pt x="168774" y="37844"/>
                </a:lnTo>
                <a:lnTo>
                  <a:pt x="168067" y="37799"/>
                </a:lnTo>
                <a:lnTo>
                  <a:pt x="167317" y="37755"/>
                </a:lnTo>
                <a:lnTo>
                  <a:pt x="166566" y="37711"/>
                </a:lnTo>
                <a:close/>
                <a:moveTo>
                  <a:pt x="49943" y="37623"/>
                </a:moveTo>
                <a:lnTo>
                  <a:pt x="49104" y="37667"/>
                </a:lnTo>
                <a:lnTo>
                  <a:pt x="48265" y="37799"/>
                </a:lnTo>
                <a:lnTo>
                  <a:pt x="47426" y="37932"/>
                </a:lnTo>
                <a:lnTo>
                  <a:pt x="46631" y="38109"/>
                </a:lnTo>
                <a:lnTo>
                  <a:pt x="45881" y="38329"/>
                </a:lnTo>
                <a:lnTo>
                  <a:pt x="45086" y="38594"/>
                </a:lnTo>
                <a:lnTo>
                  <a:pt x="44379" y="38859"/>
                </a:lnTo>
                <a:lnTo>
                  <a:pt x="43673" y="39168"/>
                </a:lnTo>
                <a:lnTo>
                  <a:pt x="42966" y="39522"/>
                </a:lnTo>
                <a:lnTo>
                  <a:pt x="42304" y="39919"/>
                </a:lnTo>
                <a:lnTo>
                  <a:pt x="41642" y="40317"/>
                </a:lnTo>
                <a:lnTo>
                  <a:pt x="41023" y="40758"/>
                </a:lnTo>
                <a:lnTo>
                  <a:pt x="40405" y="41244"/>
                </a:lnTo>
                <a:lnTo>
                  <a:pt x="39831" y="41774"/>
                </a:lnTo>
                <a:lnTo>
                  <a:pt x="39301" y="42259"/>
                </a:lnTo>
                <a:lnTo>
                  <a:pt x="38771" y="42834"/>
                </a:lnTo>
                <a:lnTo>
                  <a:pt x="38285" y="43408"/>
                </a:lnTo>
                <a:lnTo>
                  <a:pt x="37844" y="44026"/>
                </a:lnTo>
                <a:lnTo>
                  <a:pt x="37402" y="44644"/>
                </a:lnTo>
                <a:lnTo>
                  <a:pt x="37005" y="45262"/>
                </a:lnTo>
                <a:lnTo>
                  <a:pt x="36652" y="45925"/>
                </a:lnTo>
                <a:lnTo>
                  <a:pt x="36298" y="46631"/>
                </a:lnTo>
                <a:lnTo>
                  <a:pt x="35989" y="47338"/>
                </a:lnTo>
                <a:lnTo>
                  <a:pt x="35724" y="48044"/>
                </a:lnTo>
                <a:lnTo>
                  <a:pt x="35503" y="48795"/>
                </a:lnTo>
                <a:lnTo>
                  <a:pt x="35283" y="49546"/>
                </a:lnTo>
                <a:lnTo>
                  <a:pt x="35106" y="50296"/>
                </a:lnTo>
                <a:lnTo>
                  <a:pt x="34974" y="51091"/>
                </a:lnTo>
                <a:lnTo>
                  <a:pt x="34885" y="51886"/>
                </a:lnTo>
                <a:lnTo>
                  <a:pt x="34841" y="52681"/>
                </a:lnTo>
                <a:lnTo>
                  <a:pt x="34797" y="53476"/>
                </a:lnTo>
                <a:lnTo>
                  <a:pt x="34797" y="53608"/>
                </a:lnTo>
                <a:lnTo>
                  <a:pt x="34841" y="54403"/>
                </a:lnTo>
                <a:lnTo>
                  <a:pt x="34885" y="55198"/>
                </a:lnTo>
                <a:lnTo>
                  <a:pt x="34974" y="55993"/>
                </a:lnTo>
                <a:lnTo>
                  <a:pt x="35106" y="56788"/>
                </a:lnTo>
                <a:lnTo>
                  <a:pt x="35283" y="57538"/>
                </a:lnTo>
                <a:lnTo>
                  <a:pt x="35503" y="58289"/>
                </a:lnTo>
                <a:lnTo>
                  <a:pt x="35724" y="59040"/>
                </a:lnTo>
                <a:lnTo>
                  <a:pt x="35989" y="59746"/>
                </a:lnTo>
                <a:lnTo>
                  <a:pt x="36298" y="60453"/>
                </a:lnTo>
                <a:lnTo>
                  <a:pt x="36652" y="61115"/>
                </a:lnTo>
                <a:lnTo>
                  <a:pt x="37005" y="61777"/>
                </a:lnTo>
                <a:lnTo>
                  <a:pt x="37402" y="62440"/>
                </a:lnTo>
                <a:lnTo>
                  <a:pt x="37844" y="63058"/>
                </a:lnTo>
                <a:lnTo>
                  <a:pt x="38330" y="63632"/>
                </a:lnTo>
                <a:lnTo>
                  <a:pt x="38815" y="64206"/>
                </a:lnTo>
                <a:lnTo>
                  <a:pt x="39301" y="64780"/>
                </a:lnTo>
                <a:lnTo>
                  <a:pt x="39875" y="65266"/>
                </a:lnTo>
                <a:lnTo>
                  <a:pt x="40405" y="65796"/>
                </a:lnTo>
                <a:lnTo>
                  <a:pt x="41023" y="66237"/>
                </a:lnTo>
                <a:lnTo>
                  <a:pt x="41642" y="66679"/>
                </a:lnTo>
                <a:lnTo>
                  <a:pt x="42260" y="67076"/>
                </a:lnTo>
                <a:lnTo>
                  <a:pt x="42966" y="67474"/>
                </a:lnTo>
                <a:lnTo>
                  <a:pt x="43629" y="67827"/>
                </a:lnTo>
                <a:lnTo>
                  <a:pt x="44335" y="68136"/>
                </a:lnTo>
                <a:lnTo>
                  <a:pt x="45086" y="68401"/>
                </a:lnTo>
                <a:lnTo>
                  <a:pt x="45837" y="68666"/>
                </a:lnTo>
                <a:lnTo>
                  <a:pt x="46587" y="68887"/>
                </a:lnTo>
                <a:lnTo>
                  <a:pt x="47382" y="69064"/>
                </a:lnTo>
                <a:lnTo>
                  <a:pt x="48177" y="69196"/>
                </a:lnTo>
                <a:lnTo>
                  <a:pt x="49016" y="69284"/>
                </a:lnTo>
                <a:lnTo>
                  <a:pt x="49855" y="69373"/>
                </a:lnTo>
                <a:lnTo>
                  <a:pt x="50694" y="69373"/>
                </a:lnTo>
                <a:lnTo>
                  <a:pt x="51798" y="69328"/>
                </a:lnTo>
                <a:lnTo>
                  <a:pt x="52858" y="69284"/>
                </a:lnTo>
                <a:lnTo>
                  <a:pt x="53873" y="69152"/>
                </a:lnTo>
                <a:lnTo>
                  <a:pt x="54801" y="68975"/>
                </a:lnTo>
                <a:lnTo>
                  <a:pt x="55684" y="68754"/>
                </a:lnTo>
                <a:lnTo>
                  <a:pt x="56523" y="68445"/>
                </a:lnTo>
                <a:lnTo>
                  <a:pt x="57362" y="68136"/>
                </a:lnTo>
                <a:lnTo>
                  <a:pt x="58113" y="67783"/>
                </a:lnTo>
                <a:lnTo>
                  <a:pt x="58819" y="67430"/>
                </a:lnTo>
                <a:lnTo>
                  <a:pt x="59526" y="66988"/>
                </a:lnTo>
                <a:lnTo>
                  <a:pt x="60188" y="66547"/>
                </a:lnTo>
                <a:lnTo>
                  <a:pt x="60806" y="66017"/>
                </a:lnTo>
                <a:lnTo>
                  <a:pt x="61425" y="65531"/>
                </a:lnTo>
                <a:lnTo>
                  <a:pt x="62043" y="64957"/>
                </a:lnTo>
                <a:lnTo>
                  <a:pt x="62617" y="64383"/>
                </a:lnTo>
                <a:lnTo>
                  <a:pt x="63147" y="63809"/>
                </a:lnTo>
                <a:lnTo>
                  <a:pt x="58113" y="58686"/>
                </a:lnTo>
                <a:lnTo>
                  <a:pt x="57318" y="59393"/>
                </a:lnTo>
                <a:lnTo>
                  <a:pt x="56523" y="60011"/>
                </a:lnTo>
                <a:lnTo>
                  <a:pt x="55728" y="60585"/>
                </a:lnTo>
                <a:lnTo>
                  <a:pt x="54889" y="61027"/>
                </a:lnTo>
                <a:lnTo>
                  <a:pt x="54447" y="61248"/>
                </a:lnTo>
                <a:lnTo>
                  <a:pt x="54050" y="61424"/>
                </a:lnTo>
                <a:lnTo>
                  <a:pt x="53564" y="61557"/>
                </a:lnTo>
                <a:lnTo>
                  <a:pt x="53123" y="61689"/>
                </a:lnTo>
                <a:lnTo>
                  <a:pt x="52637" y="61777"/>
                </a:lnTo>
                <a:lnTo>
                  <a:pt x="52151" y="61866"/>
                </a:lnTo>
                <a:lnTo>
                  <a:pt x="51621" y="61910"/>
                </a:lnTo>
                <a:lnTo>
                  <a:pt x="51091" y="61910"/>
                </a:lnTo>
                <a:lnTo>
                  <a:pt x="50208" y="61866"/>
                </a:lnTo>
                <a:lnTo>
                  <a:pt x="49413" y="61733"/>
                </a:lnTo>
                <a:lnTo>
                  <a:pt x="48619" y="61557"/>
                </a:lnTo>
                <a:lnTo>
                  <a:pt x="47868" y="61248"/>
                </a:lnTo>
                <a:lnTo>
                  <a:pt x="47205" y="60894"/>
                </a:lnTo>
                <a:lnTo>
                  <a:pt x="46543" y="60497"/>
                </a:lnTo>
                <a:lnTo>
                  <a:pt x="45969" y="60011"/>
                </a:lnTo>
                <a:lnTo>
                  <a:pt x="45439" y="59437"/>
                </a:lnTo>
                <a:lnTo>
                  <a:pt x="44953" y="58863"/>
                </a:lnTo>
                <a:lnTo>
                  <a:pt x="44556" y="58201"/>
                </a:lnTo>
                <a:lnTo>
                  <a:pt x="44203" y="57494"/>
                </a:lnTo>
                <a:lnTo>
                  <a:pt x="43894" y="56788"/>
                </a:lnTo>
                <a:lnTo>
                  <a:pt x="43673" y="55993"/>
                </a:lnTo>
                <a:lnTo>
                  <a:pt x="43496" y="55198"/>
                </a:lnTo>
                <a:lnTo>
                  <a:pt x="43364" y="54359"/>
                </a:lnTo>
                <a:lnTo>
                  <a:pt x="43364" y="53476"/>
                </a:lnTo>
                <a:lnTo>
                  <a:pt x="43364" y="53387"/>
                </a:lnTo>
                <a:lnTo>
                  <a:pt x="43364" y="52548"/>
                </a:lnTo>
                <a:lnTo>
                  <a:pt x="43496" y="51709"/>
                </a:lnTo>
                <a:lnTo>
                  <a:pt x="43673" y="50959"/>
                </a:lnTo>
                <a:lnTo>
                  <a:pt x="43894" y="50164"/>
                </a:lnTo>
                <a:lnTo>
                  <a:pt x="44203" y="49457"/>
                </a:lnTo>
                <a:lnTo>
                  <a:pt x="44556" y="48751"/>
                </a:lnTo>
                <a:lnTo>
                  <a:pt x="44953" y="48133"/>
                </a:lnTo>
                <a:lnTo>
                  <a:pt x="45439" y="47514"/>
                </a:lnTo>
                <a:lnTo>
                  <a:pt x="45925" y="46984"/>
                </a:lnTo>
                <a:lnTo>
                  <a:pt x="46499" y="46499"/>
                </a:lnTo>
                <a:lnTo>
                  <a:pt x="47117" y="46101"/>
                </a:lnTo>
                <a:lnTo>
                  <a:pt x="47780" y="45748"/>
                </a:lnTo>
                <a:lnTo>
                  <a:pt x="48442" y="45439"/>
                </a:lnTo>
                <a:lnTo>
                  <a:pt x="49193" y="45218"/>
                </a:lnTo>
                <a:lnTo>
                  <a:pt x="49943" y="45130"/>
                </a:lnTo>
                <a:lnTo>
                  <a:pt x="50738" y="45086"/>
                </a:lnTo>
                <a:lnTo>
                  <a:pt x="51312" y="45086"/>
                </a:lnTo>
                <a:lnTo>
                  <a:pt x="51842" y="45130"/>
                </a:lnTo>
                <a:lnTo>
                  <a:pt x="52372" y="45218"/>
                </a:lnTo>
                <a:lnTo>
                  <a:pt x="52858" y="45306"/>
                </a:lnTo>
                <a:lnTo>
                  <a:pt x="53344" y="45439"/>
                </a:lnTo>
                <a:lnTo>
                  <a:pt x="53785" y="45571"/>
                </a:lnTo>
                <a:lnTo>
                  <a:pt x="54227" y="45748"/>
                </a:lnTo>
                <a:lnTo>
                  <a:pt x="54668" y="45969"/>
                </a:lnTo>
                <a:lnTo>
                  <a:pt x="55463" y="46455"/>
                </a:lnTo>
                <a:lnTo>
                  <a:pt x="56214" y="47029"/>
                </a:lnTo>
                <a:lnTo>
                  <a:pt x="56965" y="47691"/>
                </a:lnTo>
                <a:lnTo>
                  <a:pt x="57715" y="48442"/>
                </a:lnTo>
                <a:lnTo>
                  <a:pt x="63014" y="42745"/>
                </a:lnTo>
                <a:lnTo>
                  <a:pt x="62440" y="42127"/>
                </a:lnTo>
                <a:lnTo>
                  <a:pt x="61866" y="41597"/>
                </a:lnTo>
                <a:lnTo>
                  <a:pt x="61292" y="41067"/>
                </a:lnTo>
                <a:lnTo>
                  <a:pt x="60718" y="40581"/>
                </a:lnTo>
                <a:lnTo>
                  <a:pt x="60056" y="40140"/>
                </a:lnTo>
                <a:lnTo>
                  <a:pt x="59393" y="39698"/>
                </a:lnTo>
                <a:lnTo>
                  <a:pt x="58731" y="39301"/>
                </a:lnTo>
                <a:lnTo>
                  <a:pt x="57980" y="38992"/>
                </a:lnTo>
                <a:lnTo>
                  <a:pt x="57229" y="38638"/>
                </a:lnTo>
                <a:lnTo>
                  <a:pt x="56435" y="38374"/>
                </a:lnTo>
                <a:lnTo>
                  <a:pt x="55596" y="38153"/>
                </a:lnTo>
                <a:lnTo>
                  <a:pt x="54757" y="37976"/>
                </a:lnTo>
                <a:lnTo>
                  <a:pt x="53829" y="37799"/>
                </a:lnTo>
                <a:lnTo>
                  <a:pt x="52858" y="37711"/>
                </a:lnTo>
                <a:lnTo>
                  <a:pt x="51842" y="37623"/>
                </a:lnTo>
                <a:close/>
                <a:moveTo>
                  <a:pt x="80545" y="37623"/>
                </a:moveTo>
                <a:lnTo>
                  <a:pt x="79662" y="37667"/>
                </a:lnTo>
                <a:lnTo>
                  <a:pt x="78823" y="37799"/>
                </a:lnTo>
                <a:lnTo>
                  <a:pt x="77984" y="37932"/>
                </a:lnTo>
                <a:lnTo>
                  <a:pt x="77189" y="38109"/>
                </a:lnTo>
                <a:lnTo>
                  <a:pt x="76350" y="38329"/>
                </a:lnTo>
                <a:lnTo>
                  <a:pt x="75599" y="38550"/>
                </a:lnTo>
                <a:lnTo>
                  <a:pt x="74849" y="38859"/>
                </a:lnTo>
                <a:lnTo>
                  <a:pt x="74098" y="39168"/>
                </a:lnTo>
                <a:lnTo>
                  <a:pt x="73392" y="39522"/>
                </a:lnTo>
                <a:lnTo>
                  <a:pt x="72685" y="39919"/>
                </a:lnTo>
                <a:lnTo>
                  <a:pt x="72023" y="40317"/>
                </a:lnTo>
                <a:lnTo>
                  <a:pt x="71360" y="40758"/>
                </a:lnTo>
                <a:lnTo>
                  <a:pt x="70742" y="41244"/>
                </a:lnTo>
                <a:lnTo>
                  <a:pt x="70124" y="41730"/>
                </a:lnTo>
                <a:lnTo>
                  <a:pt x="69594" y="42259"/>
                </a:lnTo>
                <a:lnTo>
                  <a:pt x="69020" y="42834"/>
                </a:lnTo>
                <a:lnTo>
                  <a:pt x="68534" y="43408"/>
                </a:lnTo>
                <a:lnTo>
                  <a:pt x="68048" y="43982"/>
                </a:lnTo>
                <a:lnTo>
                  <a:pt x="67607" y="44600"/>
                </a:lnTo>
                <a:lnTo>
                  <a:pt x="67165" y="45262"/>
                </a:lnTo>
                <a:lnTo>
                  <a:pt x="66768" y="45925"/>
                </a:lnTo>
                <a:lnTo>
                  <a:pt x="66414" y="46587"/>
                </a:lnTo>
                <a:lnTo>
                  <a:pt x="66105" y="47294"/>
                </a:lnTo>
                <a:lnTo>
                  <a:pt x="65840" y="48044"/>
                </a:lnTo>
                <a:lnTo>
                  <a:pt x="65575" y="48751"/>
                </a:lnTo>
                <a:lnTo>
                  <a:pt x="65355" y="49501"/>
                </a:lnTo>
                <a:lnTo>
                  <a:pt x="65178" y="50296"/>
                </a:lnTo>
                <a:lnTo>
                  <a:pt x="65046" y="51091"/>
                </a:lnTo>
                <a:lnTo>
                  <a:pt x="64957" y="51886"/>
                </a:lnTo>
                <a:lnTo>
                  <a:pt x="64869" y="52681"/>
                </a:lnTo>
                <a:lnTo>
                  <a:pt x="64869" y="53476"/>
                </a:lnTo>
                <a:lnTo>
                  <a:pt x="64869" y="53608"/>
                </a:lnTo>
                <a:lnTo>
                  <a:pt x="64869" y="54403"/>
                </a:lnTo>
                <a:lnTo>
                  <a:pt x="64957" y="55242"/>
                </a:lnTo>
                <a:lnTo>
                  <a:pt x="65046" y="56037"/>
                </a:lnTo>
                <a:lnTo>
                  <a:pt x="65178" y="56788"/>
                </a:lnTo>
                <a:lnTo>
                  <a:pt x="65355" y="57582"/>
                </a:lnTo>
                <a:lnTo>
                  <a:pt x="65575" y="58333"/>
                </a:lnTo>
                <a:lnTo>
                  <a:pt x="65796" y="59040"/>
                </a:lnTo>
                <a:lnTo>
                  <a:pt x="66105" y="59790"/>
                </a:lnTo>
                <a:lnTo>
                  <a:pt x="66414" y="60453"/>
                </a:lnTo>
                <a:lnTo>
                  <a:pt x="66768" y="61159"/>
                </a:lnTo>
                <a:lnTo>
                  <a:pt x="67165" y="61822"/>
                </a:lnTo>
                <a:lnTo>
                  <a:pt x="67563" y="62440"/>
                </a:lnTo>
                <a:lnTo>
                  <a:pt x="68004" y="63058"/>
                </a:lnTo>
                <a:lnTo>
                  <a:pt x="68490" y="63676"/>
                </a:lnTo>
                <a:lnTo>
                  <a:pt x="69020" y="64250"/>
                </a:lnTo>
                <a:lnTo>
                  <a:pt x="69550" y="64780"/>
                </a:lnTo>
                <a:lnTo>
                  <a:pt x="70124" y="65310"/>
                </a:lnTo>
                <a:lnTo>
                  <a:pt x="70698" y="65796"/>
                </a:lnTo>
                <a:lnTo>
                  <a:pt x="71316" y="66282"/>
                </a:lnTo>
                <a:lnTo>
                  <a:pt x="71934" y="66679"/>
                </a:lnTo>
                <a:lnTo>
                  <a:pt x="72641" y="67121"/>
                </a:lnTo>
                <a:lnTo>
                  <a:pt x="73303" y="67474"/>
                </a:lnTo>
                <a:lnTo>
                  <a:pt x="74010" y="67827"/>
                </a:lnTo>
                <a:lnTo>
                  <a:pt x="74760" y="68136"/>
                </a:lnTo>
                <a:lnTo>
                  <a:pt x="75511" y="68445"/>
                </a:lnTo>
                <a:lnTo>
                  <a:pt x="76306" y="68666"/>
                </a:lnTo>
                <a:lnTo>
                  <a:pt x="77101" y="68887"/>
                </a:lnTo>
                <a:lnTo>
                  <a:pt x="77896" y="69064"/>
                </a:lnTo>
                <a:lnTo>
                  <a:pt x="78735" y="69196"/>
                </a:lnTo>
                <a:lnTo>
                  <a:pt x="79574" y="69284"/>
                </a:lnTo>
                <a:lnTo>
                  <a:pt x="80457" y="69373"/>
                </a:lnTo>
                <a:lnTo>
                  <a:pt x="82179" y="69373"/>
                </a:lnTo>
                <a:lnTo>
                  <a:pt x="83062" y="69284"/>
                </a:lnTo>
                <a:lnTo>
                  <a:pt x="83901" y="69196"/>
                </a:lnTo>
                <a:lnTo>
                  <a:pt x="84740" y="69064"/>
                </a:lnTo>
                <a:lnTo>
                  <a:pt x="85579" y="68887"/>
                </a:lnTo>
                <a:lnTo>
                  <a:pt x="86374" y="68666"/>
                </a:lnTo>
                <a:lnTo>
                  <a:pt x="87169" y="68401"/>
                </a:lnTo>
                <a:lnTo>
                  <a:pt x="87920" y="68136"/>
                </a:lnTo>
                <a:lnTo>
                  <a:pt x="88670" y="67827"/>
                </a:lnTo>
                <a:lnTo>
                  <a:pt x="89377" y="67474"/>
                </a:lnTo>
                <a:lnTo>
                  <a:pt x="90083" y="67076"/>
                </a:lnTo>
                <a:lnTo>
                  <a:pt x="90746" y="66679"/>
                </a:lnTo>
                <a:lnTo>
                  <a:pt x="91364" y="66237"/>
                </a:lnTo>
                <a:lnTo>
                  <a:pt x="91982" y="65752"/>
                </a:lnTo>
                <a:lnTo>
                  <a:pt x="92600" y="65266"/>
                </a:lnTo>
                <a:lnTo>
                  <a:pt x="93175" y="64736"/>
                </a:lnTo>
                <a:lnTo>
                  <a:pt x="93704" y="64162"/>
                </a:lnTo>
                <a:lnTo>
                  <a:pt x="94234" y="63588"/>
                </a:lnTo>
                <a:lnTo>
                  <a:pt x="94676" y="63014"/>
                </a:lnTo>
                <a:lnTo>
                  <a:pt x="95162" y="62351"/>
                </a:lnTo>
                <a:lnTo>
                  <a:pt x="95559" y="61733"/>
                </a:lnTo>
                <a:lnTo>
                  <a:pt x="95957" y="61071"/>
                </a:lnTo>
                <a:lnTo>
                  <a:pt x="96310" y="60364"/>
                </a:lnTo>
                <a:lnTo>
                  <a:pt x="96619" y="59658"/>
                </a:lnTo>
                <a:lnTo>
                  <a:pt x="96928" y="58951"/>
                </a:lnTo>
                <a:lnTo>
                  <a:pt x="97149" y="58201"/>
                </a:lnTo>
                <a:lnTo>
                  <a:pt x="97370" y="57450"/>
                </a:lnTo>
                <a:lnTo>
                  <a:pt x="97546" y="56699"/>
                </a:lnTo>
                <a:lnTo>
                  <a:pt x="97679" y="55904"/>
                </a:lnTo>
                <a:lnTo>
                  <a:pt x="97811" y="55110"/>
                </a:lnTo>
                <a:lnTo>
                  <a:pt x="97855" y="54315"/>
                </a:lnTo>
                <a:lnTo>
                  <a:pt x="97900" y="53476"/>
                </a:lnTo>
                <a:lnTo>
                  <a:pt x="97900" y="53387"/>
                </a:lnTo>
                <a:lnTo>
                  <a:pt x="97855" y="52548"/>
                </a:lnTo>
                <a:lnTo>
                  <a:pt x="97811" y="51753"/>
                </a:lnTo>
                <a:lnTo>
                  <a:pt x="97723" y="50959"/>
                </a:lnTo>
                <a:lnTo>
                  <a:pt x="97546" y="50164"/>
                </a:lnTo>
                <a:lnTo>
                  <a:pt x="97370" y="49413"/>
                </a:lnTo>
                <a:lnTo>
                  <a:pt x="97193" y="48662"/>
                </a:lnTo>
                <a:lnTo>
                  <a:pt x="96928" y="47912"/>
                </a:lnTo>
                <a:lnTo>
                  <a:pt x="96619" y="47205"/>
                </a:lnTo>
                <a:lnTo>
                  <a:pt x="96310" y="46499"/>
                </a:lnTo>
                <a:lnTo>
                  <a:pt x="95957" y="45836"/>
                </a:lnTo>
                <a:lnTo>
                  <a:pt x="95603" y="45174"/>
                </a:lnTo>
                <a:lnTo>
                  <a:pt x="95162" y="44512"/>
                </a:lnTo>
                <a:lnTo>
                  <a:pt x="94720" y="43937"/>
                </a:lnTo>
                <a:lnTo>
                  <a:pt x="94234" y="43319"/>
                </a:lnTo>
                <a:lnTo>
                  <a:pt x="93749" y="42745"/>
                </a:lnTo>
                <a:lnTo>
                  <a:pt x="93219" y="42215"/>
                </a:lnTo>
                <a:lnTo>
                  <a:pt x="92645" y="41685"/>
                </a:lnTo>
                <a:lnTo>
                  <a:pt x="92026" y="41200"/>
                </a:lnTo>
                <a:lnTo>
                  <a:pt x="91408" y="40714"/>
                </a:lnTo>
                <a:lnTo>
                  <a:pt x="90790" y="40272"/>
                </a:lnTo>
                <a:lnTo>
                  <a:pt x="90128" y="39875"/>
                </a:lnTo>
                <a:lnTo>
                  <a:pt x="89421" y="39477"/>
                </a:lnTo>
                <a:lnTo>
                  <a:pt x="88715" y="39168"/>
                </a:lnTo>
                <a:lnTo>
                  <a:pt x="87964" y="38815"/>
                </a:lnTo>
                <a:lnTo>
                  <a:pt x="87213" y="38550"/>
                </a:lnTo>
                <a:lnTo>
                  <a:pt x="86462" y="38329"/>
                </a:lnTo>
                <a:lnTo>
                  <a:pt x="85668" y="38109"/>
                </a:lnTo>
                <a:lnTo>
                  <a:pt x="84829" y="37932"/>
                </a:lnTo>
                <a:lnTo>
                  <a:pt x="84034" y="37799"/>
                </a:lnTo>
                <a:lnTo>
                  <a:pt x="83151" y="37667"/>
                </a:lnTo>
                <a:lnTo>
                  <a:pt x="82312" y="37623"/>
                </a:lnTo>
                <a:close/>
                <a:moveTo>
                  <a:pt x="233510" y="59525"/>
                </a:moveTo>
                <a:lnTo>
                  <a:pt x="233245" y="60585"/>
                </a:lnTo>
                <a:lnTo>
                  <a:pt x="232936" y="61601"/>
                </a:lnTo>
                <a:lnTo>
                  <a:pt x="232583" y="62661"/>
                </a:lnTo>
                <a:lnTo>
                  <a:pt x="232142" y="63720"/>
                </a:lnTo>
                <a:lnTo>
                  <a:pt x="231656" y="64736"/>
                </a:lnTo>
                <a:lnTo>
                  <a:pt x="231126" y="65752"/>
                </a:lnTo>
                <a:lnTo>
                  <a:pt x="230552" y="66723"/>
                </a:lnTo>
                <a:lnTo>
                  <a:pt x="229934" y="67650"/>
                </a:lnTo>
                <a:lnTo>
                  <a:pt x="229139" y="68710"/>
                </a:lnTo>
                <a:lnTo>
                  <a:pt x="229713" y="69858"/>
                </a:lnTo>
                <a:lnTo>
                  <a:pt x="230066" y="70653"/>
                </a:lnTo>
                <a:lnTo>
                  <a:pt x="230508" y="71448"/>
                </a:lnTo>
                <a:lnTo>
                  <a:pt x="230993" y="72199"/>
                </a:lnTo>
                <a:lnTo>
                  <a:pt x="231567" y="72949"/>
                </a:lnTo>
                <a:lnTo>
                  <a:pt x="232142" y="73700"/>
                </a:lnTo>
                <a:lnTo>
                  <a:pt x="232760" y="74451"/>
                </a:lnTo>
                <a:lnTo>
                  <a:pt x="233422" y="75157"/>
                </a:lnTo>
                <a:lnTo>
                  <a:pt x="234129" y="75864"/>
                </a:lnTo>
                <a:lnTo>
                  <a:pt x="234879" y="76526"/>
                </a:lnTo>
                <a:lnTo>
                  <a:pt x="235630" y="77145"/>
                </a:lnTo>
                <a:lnTo>
                  <a:pt x="236425" y="77763"/>
                </a:lnTo>
                <a:lnTo>
                  <a:pt x="237220" y="78337"/>
                </a:lnTo>
                <a:lnTo>
                  <a:pt x="238059" y="78867"/>
                </a:lnTo>
                <a:lnTo>
                  <a:pt x="238898" y="79352"/>
                </a:lnTo>
                <a:lnTo>
                  <a:pt x="239737" y="79838"/>
                </a:lnTo>
                <a:lnTo>
                  <a:pt x="240620" y="80236"/>
                </a:lnTo>
                <a:lnTo>
                  <a:pt x="241503" y="80633"/>
                </a:lnTo>
                <a:lnTo>
                  <a:pt x="241547" y="80633"/>
                </a:lnTo>
                <a:lnTo>
                  <a:pt x="242430" y="80236"/>
                </a:lnTo>
                <a:lnTo>
                  <a:pt x="243314" y="79838"/>
                </a:lnTo>
                <a:lnTo>
                  <a:pt x="244153" y="79352"/>
                </a:lnTo>
                <a:lnTo>
                  <a:pt x="244992" y="78867"/>
                </a:lnTo>
                <a:lnTo>
                  <a:pt x="245831" y="78337"/>
                </a:lnTo>
                <a:lnTo>
                  <a:pt x="246626" y="77763"/>
                </a:lnTo>
                <a:lnTo>
                  <a:pt x="247420" y="77145"/>
                </a:lnTo>
                <a:lnTo>
                  <a:pt x="248171" y="76526"/>
                </a:lnTo>
                <a:lnTo>
                  <a:pt x="248922" y="75864"/>
                </a:lnTo>
                <a:lnTo>
                  <a:pt x="249628" y="75157"/>
                </a:lnTo>
                <a:lnTo>
                  <a:pt x="250291" y="74451"/>
                </a:lnTo>
                <a:lnTo>
                  <a:pt x="250909" y="73700"/>
                </a:lnTo>
                <a:lnTo>
                  <a:pt x="251483" y="72949"/>
                </a:lnTo>
                <a:lnTo>
                  <a:pt x="252013" y="72199"/>
                </a:lnTo>
                <a:lnTo>
                  <a:pt x="252543" y="71448"/>
                </a:lnTo>
                <a:lnTo>
                  <a:pt x="252984" y="70653"/>
                </a:lnTo>
                <a:lnTo>
                  <a:pt x="253338" y="69858"/>
                </a:lnTo>
                <a:lnTo>
                  <a:pt x="253912" y="68710"/>
                </a:lnTo>
                <a:lnTo>
                  <a:pt x="253117" y="67650"/>
                </a:lnTo>
                <a:lnTo>
                  <a:pt x="252499" y="66723"/>
                </a:lnTo>
                <a:lnTo>
                  <a:pt x="251925" y="65752"/>
                </a:lnTo>
                <a:lnTo>
                  <a:pt x="251395" y="64736"/>
                </a:lnTo>
                <a:lnTo>
                  <a:pt x="250909" y="63720"/>
                </a:lnTo>
                <a:lnTo>
                  <a:pt x="250467" y="62661"/>
                </a:lnTo>
                <a:lnTo>
                  <a:pt x="250114" y="61601"/>
                </a:lnTo>
                <a:lnTo>
                  <a:pt x="249805" y="60585"/>
                </a:lnTo>
                <a:lnTo>
                  <a:pt x="249540" y="59525"/>
                </a:lnTo>
                <a:lnTo>
                  <a:pt x="244992" y="59525"/>
                </a:lnTo>
                <a:lnTo>
                  <a:pt x="245168" y="60409"/>
                </a:lnTo>
                <a:lnTo>
                  <a:pt x="245389" y="61380"/>
                </a:lnTo>
                <a:lnTo>
                  <a:pt x="245654" y="62484"/>
                </a:lnTo>
                <a:lnTo>
                  <a:pt x="246051" y="63676"/>
                </a:lnTo>
                <a:lnTo>
                  <a:pt x="246537" y="64957"/>
                </a:lnTo>
                <a:lnTo>
                  <a:pt x="247155" y="66282"/>
                </a:lnTo>
                <a:lnTo>
                  <a:pt x="247862" y="67695"/>
                </a:lnTo>
                <a:lnTo>
                  <a:pt x="248259" y="68401"/>
                </a:lnTo>
                <a:lnTo>
                  <a:pt x="248701" y="69108"/>
                </a:lnTo>
                <a:lnTo>
                  <a:pt x="248083" y="70035"/>
                </a:lnTo>
                <a:lnTo>
                  <a:pt x="247332" y="71007"/>
                </a:lnTo>
                <a:lnTo>
                  <a:pt x="246537" y="71890"/>
                </a:lnTo>
                <a:lnTo>
                  <a:pt x="245654" y="72773"/>
                </a:lnTo>
                <a:lnTo>
                  <a:pt x="244683" y="73612"/>
                </a:lnTo>
                <a:lnTo>
                  <a:pt x="243667" y="74407"/>
                </a:lnTo>
                <a:lnTo>
                  <a:pt x="242607" y="75069"/>
                </a:lnTo>
                <a:lnTo>
                  <a:pt x="241547" y="75687"/>
                </a:lnTo>
                <a:lnTo>
                  <a:pt x="241503" y="75687"/>
                </a:lnTo>
                <a:lnTo>
                  <a:pt x="240443" y="75069"/>
                </a:lnTo>
                <a:lnTo>
                  <a:pt x="239384" y="74407"/>
                </a:lnTo>
                <a:lnTo>
                  <a:pt x="238368" y="73612"/>
                </a:lnTo>
                <a:lnTo>
                  <a:pt x="237396" y="72773"/>
                </a:lnTo>
                <a:lnTo>
                  <a:pt x="236513" y="71890"/>
                </a:lnTo>
                <a:lnTo>
                  <a:pt x="235718" y="71007"/>
                </a:lnTo>
                <a:lnTo>
                  <a:pt x="234968" y="70035"/>
                </a:lnTo>
                <a:lnTo>
                  <a:pt x="234349" y="69108"/>
                </a:lnTo>
                <a:lnTo>
                  <a:pt x="234791" y="68401"/>
                </a:lnTo>
                <a:lnTo>
                  <a:pt x="235188" y="67695"/>
                </a:lnTo>
                <a:lnTo>
                  <a:pt x="235895" y="66282"/>
                </a:lnTo>
                <a:lnTo>
                  <a:pt x="236513" y="64957"/>
                </a:lnTo>
                <a:lnTo>
                  <a:pt x="236999" y="63676"/>
                </a:lnTo>
                <a:lnTo>
                  <a:pt x="237352" y="62484"/>
                </a:lnTo>
                <a:lnTo>
                  <a:pt x="237661" y="61380"/>
                </a:lnTo>
                <a:lnTo>
                  <a:pt x="237882" y="60409"/>
                </a:lnTo>
                <a:lnTo>
                  <a:pt x="238059" y="5952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098412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lumn content_3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xmlns="" id="{12F1A092-37D0-D842-B66A-ACBCB385415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87972" y="1122363"/>
            <a:ext cx="7753072" cy="4111789"/>
          </a:xfrm>
          <a:prstGeom prst="rect">
            <a:avLst/>
          </a:prstGeom>
        </p:spPr>
        <p:txBody>
          <a:bodyPr vert="horz" lIns="91440" tIns="45720" rIns="91440" bIns="45720" numCol="2" spcCol="180000" rtlCol="0">
            <a:noAutofit/>
          </a:bodyPr>
          <a:lstStyle>
            <a:lvl1pPr marL="0" indent="0">
              <a:lnSpc>
                <a:spcPct val="100000"/>
              </a:lnSpc>
              <a:buNone/>
              <a:defRPr lang="en-GB" sz="2000" b="0" i="0" u="none" strike="noStrike" smtClean="0">
                <a:effectLst/>
              </a:defRPr>
            </a:lvl1pPr>
            <a:lvl2pPr marL="0" indent="0">
              <a:buNone/>
              <a:defRPr sz="2000"/>
            </a:lvl2pPr>
            <a:lvl3pPr marL="0" indent="0">
              <a:buNone/>
              <a:defRPr sz="2000"/>
            </a:lvl3pPr>
            <a:lvl4pPr marL="0" indent="0">
              <a:buNone/>
              <a:defRPr sz="2000"/>
            </a:lvl4pPr>
            <a:lvl5pPr marL="0" indent="0">
              <a:buNone/>
              <a:defRPr sz="2000"/>
            </a:lvl5pPr>
          </a:lstStyle>
          <a:p>
            <a:pPr lvl="0"/>
            <a:r>
              <a:rPr lang="en-GB" dirty="0"/>
              <a:t>Two column text box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406AB3E-09D4-514B-81DB-4976A1DCB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E1653D8-3091-E641-B9A2-7153D6A7C3A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xmlns="" id="{689812DC-92DE-1249-9B72-CB941C2B22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8235" y="293470"/>
            <a:ext cx="4114800" cy="226076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b="1" dirty="0">
                <a:solidFill>
                  <a:schemeClr val="tx1"/>
                </a:solidFill>
                <a:latin typeface="Nunito SemiBold" pitchFamily="2" charset="77"/>
              </a:rPr>
              <a:t>Presentation title</a:t>
            </a:r>
          </a:p>
        </p:txBody>
      </p:sp>
      <p:sp>
        <p:nvSpPr>
          <p:cNvPr id="31" name="Google Shape;82;p14">
            <a:extLst>
              <a:ext uri="{FF2B5EF4-FFF2-40B4-BE49-F238E27FC236}">
                <a16:creationId xmlns:a16="http://schemas.microsoft.com/office/drawing/2014/main" xmlns="" id="{CD984F4A-D172-1045-88D7-5FC1B6190D97}"/>
              </a:ext>
            </a:extLst>
          </p:cNvPr>
          <p:cNvSpPr/>
          <p:nvPr userDrawn="1"/>
        </p:nvSpPr>
        <p:spPr>
          <a:xfrm>
            <a:off x="411926" y="6273976"/>
            <a:ext cx="1365503" cy="385318"/>
          </a:xfrm>
          <a:custGeom>
            <a:avLst/>
            <a:gdLst/>
            <a:ahLst/>
            <a:cxnLst/>
            <a:rect l="l" t="t" r="r" b="b"/>
            <a:pathLst>
              <a:path w="285750" h="80633" extrusionOk="0">
                <a:moveTo>
                  <a:pt x="210725" y="25347"/>
                </a:moveTo>
                <a:lnTo>
                  <a:pt x="209974" y="25391"/>
                </a:lnTo>
                <a:lnTo>
                  <a:pt x="209223" y="25435"/>
                </a:lnTo>
                <a:lnTo>
                  <a:pt x="208517" y="25568"/>
                </a:lnTo>
                <a:lnTo>
                  <a:pt x="207766" y="25700"/>
                </a:lnTo>
                <a:lnTo>
                  <a:pt x="207059" y="25877"/>
                </a:lnTo>
                <a:lnTo>
                  <a:pt x="206353" y="26098"/>
                </a:lnTo>
                <a:lnTo>
                  <a:pt x="205691" y="26362"/>
                </a:lnTo>
                <a:lnTo>
                  <a:pt x="204984" y="26672"/>
                </a:lnTo>
                <a:lnTo>
                  <a:pt x="204366" y="26981"/>
                </a:lnTo>
                <a:lnTo>
                  <a:pt x="203703" y="27378"/>
                </a:lnTo>
                <a:lnTo>
                  <a:pt x="203085" y="27776"/>
                </a:lnTo>
                <a:lnTo>
                  <a:pt x="202511" y="28217"/>
                </a:lnTo>
                <a:lnTo>
                  <a:pt x="201937" y="28703"/>
                </a:lnTo>
                <a:lnTo>
                  <a:pt x="201407" y="29189"/>
                </a:lnTo>
                <a:lnTo>
                  <a:pt x="200877" y="29763"/>
                </a:lnTo>
                <a:lnTo>
                  <a:pt x="200392" y="30337"/>
                </a:lnTo>
                <a:lnTo>
                  <a:pt x="199906" y="30955"/>
                </a:lnTo>
                <a:lnTo>
                  <a:pt x="199464" y="31617"/>
                </a:lnTo>
                <a:lnTo>
                  <a:pt x="199067" y="32280"/>
                </a:lnTo>
                <a:lnTo>
                  <a:pt x="198713" y="32986"/>
                </a:lnTo>
                <a:lnTo>
                  <a:pt x="198360" y="33693"/>
                </a:lnTo>
                <a:lnTo>
                  <a:pt x="198095" y="34399"/>
                </a:lnTo>
                <a:lnTo>
                  <a:pt x="197874" y="35150"/>
                </a:lnTo>
                <a:lnTo>
                  <a:pt x="197654" y="35901"/>
                </a:lnTo>
                <a:lnTo>
                  <a:pt x="197521" y="36651"/>
                </a:lnTo>
                <a:lnTo>
                  <a:pt x="197389" y="37402"/>
                </a:lnTo>
                <a:lnTo>
                  <a:pt x="197300" y="38197"/>
                </a:lnTo>
                <a:lnTo>
                  <a:pt x="197300" y="38948"/>
                </a:lnTo>
                <a:lnTo>
                  <a:pt x="197300" y="39742"/>
                </a:lnTo>
                <a:lnTo>
                  <a:pt x="197345" y="40537"/>
                </a:lnTo>
                <a:lnTo>
                  <a:pt x="197477" y="41332"/>
                </a:lnTo>
                <a:lnTo>
                  <a:pt x="197610" y="42083"/>
                </a:lnTo>
                <a:lnTo>
                  <a:pt x="201981" y="41156"/>
                </a:lnTo>
                <a:lnTo>
                  <a:pt x="201893" y="40626"/>
                </a:lnTo>
                <a:lnTo>
                  <a:pt x="201805" y="40096"/>
                </a:lnTo>
                <a:lnTo>
                  <a:pt x="201760" y="39566"/>
                </a:lnTo>
                <a:lnTo>
                  <a:pt x="201760" y="39036"/>
                </a:lnTo>
                <a:lnTo>
                  <a:pt x="201805" y="38506"/>
                </a:lnTo>
                <a:lnTo>
                  <a:pt x="201849" y="37976"/>
                </a:lnTo>
                <a:lnTo>
                  <a:pt x="201937" y="37446"/>
                </a:lnTo>
                <a:lnTo>
                  <a:pt x="202025" y="36916"/>
                </a:lnTo>
                <a:lnTo>
                  <a:pt x="202158" y="36431"/>
                </a:lnTo>
                <a:lnTo>
                  <a:pt x="202335" y="35901"/>
                </a:lnTo>
                <a:lnTo>
                  <a:pt x="202511" y="35415"/>
                </a:lnTo>
                <a:lnTo>
                  <a:pt x="202732" y="34929"/>
                </a:lnTo>
                <a:lnTo>
                  <a:pt x="202997" y="34443"/>
                </a:lnTo>
                <a:lnTo>
                  <a:pt x="203262" y="34002"/>
                </a:lnTo>
                <a:lnTo>
                  <a:pt x="203571" y="33560"/>
                </a:lnTo>
                <a:lnTo>
                  <a:pt x="203880" y="33119"/>
                </a:lnTo>
                <a:lnTo>
                  <a:pt x="204189" y="32765"/>
                </a:lnTo>
                <a:lnTo>
                  <a:pt x="204542" y="32368"/>
                </a:lnTo>
                <a:lnTo>
                  <a:pt x="204896" y="32059"/>
                </a:lnTo>
                <a:lnTo>
                  <a:pt x="205293" y="31706"/>
                </a:lnTo>
                <a:lnTo>
                  <a:pt x="205691" y="31441"/>
                </a:lnTo>
                <a:lnTo>
                  <a:pt x="206088" y="31176"/>
                </a:lnTo>
                <a:lnTo>
                  <a:pt x="206485" y="30911"/>
                </a:lnTo>
                <a:lnTo>
                  <a:pt x="206927" y="30690"/>
                </a:lnTo>
                <a:lnTo>
                  <a:pt x="207369" y="30513"/>
                </a:lnTo>
                <a:lnTo>
                  <a:pt x="207810" y="30337"/>
                </a:lnTo>
                <a:lnTo>
                  <a:pt x="208296" y="30160"/>
                </a:lnTo>
                <a:lnTo>
                  <a:pt x="208737" y="30072"/>
                </a:lnTo>
                <a:lnTo>
                  <a:pt x="209223" y="29983"/>
                </a:lnTo>
                <a:lnTo>
                  <a:pt x="209709" y="29895"/>
                </a:lnTo>
                <a:lnTo>
                  <a:pt x="210239" y="29851"/>
                </a:lnTo>
                <a:lnTo>
                  <a:pt x="210769" y="29851"/>
                </a:lnTo>
                <a:lnTo>
                  <a:pt x="211608" y="29895"/>
                </a:lnTo>
                <a:lnTo>
                  <a:pt x="212447" y="29983"/>
                </a:lnTo>
                <a:lnTo>
                  <a:pt x="213242" y="30204"/>
                </a:lnTo>
                <a:lnTo>
                  <a:pt x="213992" y="30425"/>
                </a:lnTo>
                <a:lnTo>
                  <a:pt x="214699" y="30734"/>
                </a:lnTo>
                <a:lnTo>
                  <a:pt x="215405" y="31087"/>
                </a:lnTo>
                <a:lnTo>
                  <a:pt x="216068" y="31529"/>
                </a:lnTo>
                <a:lnTo>
                  <a:pt x="216686" y="31971"/>
                </a:lnTo>
                <a:lnTo>
                  <a:pt x="217304" y="32456"/>
                </a:lnTo>
                <a:lnTo>
                  <a:pt x="217878" y="32942"/>
                </a:lnTo>
                <a:lnTo>
                  <a:pt x="218408" y="33472"/>
                </a:lnTo>
                <a:lnTo>
                  <a:pt x="218894" y="34046"/>
                </a:lnTo>
                <a:lnTo>
                  <a:pt x="219380" y="34576"/>
                </a:lnTo>
                <a:lnTo>
                  <a:pt x="219821" y="35150"/>
                </a:lnTo>
                <a:lnTo>
                  <a:pt x="220572" y="36254"/>
                </a:lnTo>
                <a:lnTo>
                  <a:pt x="221058" y="37005"/>
                </a:lnTo>
                <a:lnTo>
                  <a:pt x="221455" y="37711"/>
                </a:lnTo>
                <a:lnTo>
                  <a:pt x="221853" y="38462"/>
                </a:lnTo>
                <a:lnTo>
                  <a:pt x="222206" y="39168"/>
                </a:lnTo>
                <a:lnTo>
                  <a:pt x="222868" y="40670"/>
                </a:lnTo>
                <a:lnTo>
                  <a:pt x="223442" y="42127"/>
                </a:lnTo>
                <a:lnTo>
                  <a:pt x="223884" y="43540"/>
                </a:lnTo>
                <a:lnTo>
                  <a:pt x="224237" y="44865"/>
                </a:lnTo>
                <a:lnTo>
                  <a:pt x="224502" y="46145"/>
                </a:lnTo>
                <a:lnTo>
                  <a:pt x="224679" y="47338"/>
                </a:lnTo>
                <a:lnTo>
                  <a:pt x="229183" y="47338"/>
                </a:lnTo>
                <a:lnTo>
                  <a:pt x="229006" y="45880"/>
                </a:lnTo>
                <a:lnTo>
                  <a:pt x="228697" y="44335"/>
                </a:lnTo>
                <a:lnTo>
                  <a:pt x="228300" y="42701"/>
                </a:lnTo>
                <a:lnTo>
                  <a:pt x="227770" y="40979"/>
                </a:lnTo>
                <a:lnTo>
                  <a:pt x="227461" y="40096"/>
                </a:lnTo>
                <a:lnTo>
                  <a:pt x="227107" y="39168"/>
                </a:lnTo>
                <a:lnTo>
                  <a:pt x="226754" y="38285"/>
                </a:lnTo>
                <a:lnTo>
                  <a:pt x="226313" y="37402"/>
                </a:lnTo>
                <a:lnTo>
                  <a:pt x="225871" y="36475"/>
                </a:lnTo>
                <a:lnTo>
                  <a:pt x="225429" y="35592"/>
                </a:lnTo>
                <a:lnTo>
                  <a:pt x="224900" y="34708"/>
                </a:lnTo>
                <a:lnTo>
                  <a:pt x="224325" y="33825"/>
                </a:lnTo>
                <a:lnTo>
                  <a:pt x="223663" y="32810"/>
                </a:lnTo>
                <a:lnTo>
                  <a:pt x="222957" y="31882"/>
                </a:lnTo>
                <a:lnTo>
                  <a:pt x="222206" y="30999"/>
                </a:lnTo>
                <a:lnTo>
                  <a:pt x="221455" y="30160"/>
                </a:lnTo>
                <a:lnTo>
                  <a:pt x="220660" y="29409"/>
                </a:lnTo>
                <a:lnTo>
                  <a:pt x="219865" y="28703"/>
                </a:lnTo>
                <a:lnTo>
                  <a:pt x="219026" y="28085"/>
                </a:lnTo>
                <a:lnTo>
                  <a:pt x="218187" y="27511"/>
                </a:lnTo>
                <a:lnTo>
                  <a:pt x="217304" y="27025"/>
                </a:lnTo>
                <a:lnTo>
                  <a:pt x="216421" y="26583"/>
                </a:lnTo>
                <a:lnTo>
                  <a:pt x="215538" y="26230"/>
                </a:lnTo>
                <a:lnTo>
                  <a:pt x="214611" y="25921"/>
                </a:lnTo>
                <a:lnTo>
                  <a:pt x="213683" y="25656"/>
                </a:lnTo>
                <a:lnTo>
                  <a:pt x="212712" y="25479"/>
                </a:lnTo>
                <a:lnTo>
                  <a:pt x="211740" y="25391"/>
                </a:lnTo>
                <a:lnTo>
                  <a:pt x="210769" y="25347"/>
                </a:lnTo>
                <a:close/>
                <a:moveTo>
                  <a:pt x="241503" y="0"/>
                </a:moveTo>
                <a:lnTo>
                  <a:pt x="239869" y="1766"/>
                </a:lnTo>
                <a:lnTo>
                  <a:pt x="239163" y="2517"/>
                </a:lnTo>
                <a:lnTo>
                  <a:pt x="238324" y="3312"/>
                </a:lnTo>
                <a:lnTo>
                  <a:pt x="237441" y="4063"/>
                </a:lnTo>
                <a:lnTo>
                  <a:pt x="236602" y="4769"/>
                </a:lnTo>
                <a:lnTo>
                  <a:pt x="235144" y="5961"/>
                </a:lnTo>
                <a:lnTo>
                  <a:pt x="234261" y="6668"/>
                </a:lnTo>
                <a:lnTo>
                  <a:pt x="233290" y="7419"/>
                </a:lnTo>
                <a:lnTo>
                  <a:pt x="232406" y="8213"/>
                </a:lnTo>
                <a:lnTo>
                  <a:pt x="231523" y="9008"/>
                </a:lnTo>
                <a:lnTo>
                  <a:pt x="230728" y="9891"/>
                </a:lnTo>
                <a:lnTo>
                  <a:pt x="229978" y="10775"/>
                </a:lnTo>
                <a:lnTo>
                  <a:pt x="229315" y="11702"/>
                </a:lnTo>
                <a:lnTo>
                  <a:pt x="228697" y="12673"/>
                </a:lnTo>
                <a:lnTo>
                  <a:pt x="228123" y="13645"/>
                </a:lnTo>
                <a:lnTo>
                  <a:pt x="227593" y="14661"/>
                </a:lnTo>
                <a:lnTo>
                  <a:pt x="227152" y="15676"/>
                </a:lnTo>
                <a:lnTo>
                  <a:pt x="226754" y="16692"/>
                </a:lnTo>
                <a:lnTo>
                  <a:pt x="226445" y="17752"/>
                </a:lnTo>
                <a:lnTo>
                  <a:pt x="226180" y="18811"/>
                </a:lnTo>
                <a:lnTo>
                  <a:pt x="226003" y="19871"/>
                </a:lnTo>
                <a:lnTo>
                  <a:pt x="225871" y="20931"/>
                </a:lnTo>
                <a:lnTo>
                  <a:pt x="225827" y="21991"/>
                </a:lnTo>
                <a:lnTo>
                  <a:pt x="225871" y="22918"/>
                </a:lnTo>
                <a:lnTo>
                  <a:pt x="225915" y="23757"/>
                </a:lnTo>
                <a:lnTo>
                  <a:pt x="226003" y="24640"/>
                </a:lnTo>
                <a:lnTo>
                  <a:pt x="226136" y="25479"/>
                </a:lnTo>
                <a:lnTo>
                  <a:pt x="226313" y="26318"/>
                </a:lnTo>
                <a:lnTo>
                  <a:pt x="226533" y="27157"/>
                </a:lnTo>
                <a:lnTo>
                  <a:pt x="226754" y="27996"/>
                </a:lnTo>
                <a:lnTo>
                  <a:pt x="227019" y="28835"/>
                </a:lnTo>
                <a:lnTo>
                  <a:pt x="227593" y="30469"/>
                </a:lnTo>
                <a:lnTo>
                  <a:pt x="228256" y="32103"/>
                </a:lnTo>
                <a:lnTo>
                  <a:pt x="228962" y="33781"/>
                </a:lnTo>
                <a:lnTo>
                  <a:pt x="229713" y="35415"/>
                </a:lnTo>
                <a:lnTo>
                  <a:pt x="230949" y="38285"/>
                </a:lnTo>
                <a:lnTo>
                  <a:pt x="231567" y="39698"/>
                </a:lnTo>
                <a:lnTo>
                  <a:pt x="232142" y="41156"/>
                </a:lnTo>
                <a:lnTo>
                  <a:pt x="232627" y="42657"/>
                </a:lnTo>
                <a:lnTo>
                  <a:pt x="233069" y="44158"/>
                </a:lnTo>
                <a:lnTo>
                  <a:pt x="233422" y="45748"/>
                </a:lnTo>
                <a:lnTo>
                  <a:pt x="233599" y="46499"/>
                </a:lnTo>
                <a:lnTo>
                  <a:pt x="233687" y="47338"/>
                </a:lnTo>
                <a:lnTo>
                  <a:pt x="238191" y="47338"/>
                </a:lnTo>
                <a:lnTo>
                  <a:pt x="238103" y="46366"/>
                </a:lnTo>
                <a:lnTo>
                  <a:pt x="237926" y="45395"/>
                </a:lnTo>
                <a:lnTo>
                  <a:pt x="237750" y="44467"/>
                </a:lnTo>
                <a:lnTo>
                  <a:pt x="237529" y="43540"/>
                </a:lnTo>
                <a:lnTo>
                  <a:pt x="237043" y="41730"/>
                </a:lnTo>
                <a:lnTo>
                  <a:pt x="236469" y="40007"/>
                </a:lnTo>
                <a:lnTo>
                  <a:pt x="235851" y="38329"/>
                </a:lnTo>
                <a:lnTo>
                  <a:pt x="235188" y="36696"/>
                </a:lnTo>
                <a:lnTo>
                  <a:pt x="233820" y="33604"/>
                </a:lnTo>
                <a:lnTo>
                  <a:pt x="232495" y="30646"/>
                </a:lnTo>
                <a:lnTo>
                  <a:pt x="231921" y="29189"/>
                </a:lnTo>
                <a:lnTo>
                  <a:pt x="231391" y="27731"/>
                </a:lnTo>
                <a:lnTo>
                  <a:pt x="230949" y="26318"/>
                </a:lnTo>
                <a:lnTo>
                  <a:pt x="230773" y="25568"/>
                </a:lnTo>
                <a:lnTo>
                  <a:pt x="230596" y="24861"/>
                </a:lnTo>
                <a:lnTo>
                  <a:pt x="230463" y="24155"/>
                </a:lnTo>
                <a:lnTo>
                  <a:pt x="230375" y="23448"/>
                </a:lnTo>
                <a:lnTo>
                  <a:pt x="230331" y="22742"/>
                </a:lnTo>
                <a:lnTo>
                  <a:pt x="230331" y="22035"/>
                </a:lnTo>
                <a:lnTo>
                  <a:pt x="230375" y="21240"/>
                </a:lnTo>
                <a:lnTo>
                  <a:pt x="230463" y="20401"/>
                </a:lnTo>
                <a:lnTo>
                  <a:pt x="230596" y="19606"/>
                </a:lnTo>
                <a:lnTo>
                  <a:pt x="230773" y="18811"/>
                </a:lnTo>
                <a:lnTo>
                  <a:pt x="231038" y="18017"/>
                </a:lnTo>
                <a:lnTo>
                  <a:pt x="231347" y="17222"/>
                </a:lnTo>
                <a:lnTo>
                  <a:pt x="231700" y="16427"/>
                </a:lnTo>
                <a:lnTo>
                  <a:pt x="232097" y="15676"/>
                </a:lnTo>
                <a:lnTo>
                  <a:pt x="232539" y="14925"/>
                </a:lnTo>
                <a:lnTo>
                  <a:pt x="233025" y="14175"/>
                </a:lnTo>
                <a:lnTo>
                  <a:pt x="233599" y="13468"/>
                </a:lnTo>
                <a:lnTo>
                  <a:pt x="234173" y="12762"/>
                </a:lnTo>
                <a:lnTo>
                  <a:pt x="234791" y="12099"/>
                </a:lnTo>
                <a:lnTo>
                  <a:pt x="235453" y="11437"/>
                </a:lnTo>
                <a:lnTo>
                  <a:pt x="236160" y="10819"/>
                </a:lnTo>
                <a:lnTo>
                  <a:pt x="236911" y="10245"/>
                </a:lnTo>
                <a:lnTo>
                  <a:pt x="238809" y="8743"/>
                </a:lnTo>
                <a:lnTo>
                  <a:pt x="240134" y="7684"/>
                </a:lnTo>
                <a:lnTo>
                  <a:pt x="241503" y="6447"/>
                </a:lnTo>
                <a:lnTo>
                  <a:pt x="242916" y="7684"/>
                </a:lnTo>
                <a:lnTo>
                  <a:pt x="244241" y="8743"/>
                </a:lnTo>
                <a:lnTo>
                  <a:pt x="246140" y="10245"/>
                </a:lnTo>
                <a:lnTo>
                  <a:pt x="246846" y="10819"/>
                </a:lnTo>
                <a:lnTo>
                  <a:pt x="247597" y="11437"/>
                </a:lnTo>
                <a:lnTo>
                  <a:pt x="248259" y="12099"/>
                </a:lnTo>
                <a:lnTo>
                  <a:pt x="248878" y="12762"/>
                </a:lnTo>
                <a:lnTo>
                  <a:pt x="249452" y="13468"/>
                </a:lnTo>
                <a:lnTo>
                  <a:pt x="249982" y="14175"/>
                </a:lnTo>
                <a:lnTo>
                  <a:pt x="250511" y="14925"/>
                </a:lnTo>
                <a:lnTo>
                  <a:pt x="250953" y="15676"/>
                </a:lnTo>
                <a:lnTo>
                  <a:pt x="251350" y="16427"/>
                </a:lnTo>
                <a:lnTo>
                  <a:pt x="251704" y="17222"/>
                </a:lnTo>
                <a:lnTo>
                  <a:pt x="252013" y="18017"/>
                </a:lnTo>
                <a:lnTo>
                  <a:pt x="252234" y="18811"/>
                </a:lnTo>
                <a:lnTo>
                  <a:pt x="252454" y="19606"/>
                </a:lnTo>
                <a:lnTo>
                  <a:pt x="252587" y="20401"/>
                </a:lnTo>
                <a:lnTo>
                  <a:pt x="252675" y="21240"/>
                </a:lnTo>
                <a:lnTo>
                  <a:pt x="252719" y="22035"/>
                </a:lnTo>
                <a:lnTo>
                  <a:pt x="252719" y="22742"/>
                </a:lnTo>
                <a:lnTo>
                  <a:pt x="252675" y="23448"/>
                </a:lnTo>
                <a:lnTo>
                  <a:pt x="252587" y="24155"/>
                </a:lnTo>
                <a:lnTo>
                  <a:pt x="252454" y="24861"/>
                </a:lnTo>
                <a:lnTo>
                  <a:pt x="252278" y="25568"/>
                </a:lnTo>
                <a:lnTo>
                  <a:pt x="252101" y="26318"/>
                </a:lnTo>
                <a:lnTo>
                  <a:pt x="251660" y="27731"/>
                </a:lnTo>
                <a:lnTo>
                  <a:pt x="251130" y="29189"/>
                </a:lnTo>
                <a:lnTo>
                  <a:pt x="250556" y="30646"/>
                </a:lnTo>
                <a:lnTo>
                  <a:pt x="249231" y="33604"/>
                </a:lnTo>
                <a:lnTo>
                  <a:pt x="247862" y="36696"/>
                </a:lnTo>
                <a:lnTo>
                  <a:pt x="247200" y="38329"/>
                </a:lnTo>
                <a:lnTo>
                  <a:pt x="246581" y="40007"/>
                </a:lnTo>
                <a:lnTo>
                  <a:pt x="246007" y="41730"/>
                </a:lnTo>
                <a:lnTo>
                  <a:pt x="245522" y="43540"/>
                </a:lnTo>
                <a:lnTo>
                  <a:pt x="245301" y="44467"/>
                </a:lnTo>
                <a:lnTo>
                  <a:pt x="245124" y="45395"/>
                </a:lnTo>
                <a:lnTo>
                  <a:pt x="244948" y="46366"/>
                </a:lnTo>
                <a:lnTo>
                  <a:pt x="244859" y="47338"/>
                </a:lnTo>
                <a:lnTo>
                  <a:pt x="249363" y="47338"/>
                </a:lnTo>
                <a:lnTo>
                  <a:pt x="249452" y="46499"/>
                </a:lnTo>
                <a:lnTo>
                  <a:pt x="249628" y="45748"/>
                </a:lnTo>
                <a:lnTo>
                  <a:pt x="249982" y="44158"/>
                </a:lnTo>
                <a:lnTo>
                  <a:pt x="250423" y="42657"/>
                </a:lnTo>
                <a:lnTo>
                  <a:pt x="250909" y="41156"/>
                </a:lnTo>
                <a:lnTo>
                  <a:pt x="251483" y="39698"/>
                </a:lnTo>
                <a:lnTo>
                  <a:pt x="252057" y="38285"/>
                </a:lnTo>
                <a:lnTo>
                  <a:pt x="253338" y="35415"/>
                </a:lnTo>
                <a:lnTo>
                  <a:pt x="254088" y="33781"/>
                </a:lnTo>
                <a:lnTo>
                  <a:pt x="254795" y="32103"/>
                </a:lnTo>
                <a:lnTo>
                  <a:pt x="255457" y="30469"/>
                </a:lnTo>
                <a:lnTo>
                  <a:pt x="256031" y="28835"/>
                </a:lnTo>
                <a:lnTo>
                  <a:pt x="256296" y="27996"/>
                </a:lnTo>
                <a:lnTo>
                  <a:pt x="256517" y="27157"/>
                </a:lnTo>
                <a:lnTo>
                  <a:pt x="256738" y="26318"/>
                </a:lnTo>
                <a:lnTo>
                  <a:pt x="256914" y="25479"/>
                </a:lnTo>
                <a:lnTo>
                  <a:pt x="257047" y="24640"/>
                </a:lnTo>
                <a:lnTo>
                  <a:pt x="257135" y="23757"/>
                </a:lnTo>
                <a:lnTo>
                  <a:pt x="257179" y="22918"/>
                </a:lnTo>
                <a:lnTo>
                  <a:pt x="257224" y="21991"/>
                </a:lnTo>
                <a:lnTo>
                  <a:pt x="257179" y="20931"/>
                </a:lnTo>
                <a:lnTo>
                  <a:pt x="257047" y="19871"/>
                </a:lnTo>
                <a:lnTo>
                  <a:pt x="256870" y="18811"/>
                </a:lnTo>
                <a:lnTo>
                  <a:pt x="256605" y="17752"/>
                </a:lnTo>
                <a:lnTo>
                  <a:pt x="256296" y="16692"/>
                </a:lnTo>
                <a:lnTo>
                  <a:pt x="255899" y="15676"/>
                </a:lnTo>
                <a:lnTo>
                  <a:pt x="255457" y="14661"/>
                </a:lnTo>
                <a:lnTo>
                  <a:pt x="254927" y="13645"/>
                </a:lnTo>
                <a:lnTo>
                  <a:pt x="254353" y="12673"/>
                </a:lnTo>
                <a:lnTo>
                  <a:pt x="253735" y="11702"/>
                </a:lnTo>
                <a:lnTo>
                  <a:pt x="253073" y="10775"/>
                </a:lnTo>
                <a:lnTo>
                  <a:pt x="252322" y="9891"/>
                </a:lnTo>
                <a:lnTo>
                  <a:pt x="251527" y="9008"/>
                </a:lnTo>
                <a:lnTo>
                  <a:pt x="250644" y="8213"/>
                </a:lnTo>
                <a:lnTo>
                  <a:pt x="249761" y="7419"/>
                </a:lnTo>
                <a:lnTo>
                  <a:pt x="248789" y="6668"/>
                </a:lnTo>
                <a:lnTo>
                  <a:pt x="247906" y="5961"/>
                </a:lnTo>
                <a:lnTo>
                  <a:pt x="246449" y="4769"/>
                </a:lnTo>
                <a:lnTo>
                  <a:pt x="245610" y="4063"/>
                </a:lnTo>
                <a:lnTo>
                  <a:pt x="244727" y="3312"/>
                </a:lnTo>
                <a:lnTo>
                  <a:pt x="243888" y="2517"/>
                </a:lnTo>
                <a:lnTo>
                  <a:pt x="243181" y="1766"/>
                </a:lnTo>
                <a:lnTo>
                  <a:pt x="241503" y="0"/>
                </a:lnTo>
                <a:close/>
                <a:moveTo>
                  <a:pt x="272282" y="25347"/>
                </a:moveTo>
                <a:lnTo>
                  <a:pt x="271310" y="25391"/>
                </a:lnTo>
                <a:lnTo>
                  <a:pt x="270339" y="25479"/>
                </a:lnTo>
                <a:lnTo>
                  <a:pt x="269367" y="25656"/>
                </a:lnTo>
                <a:lnTo>
                  <a:pt x="268440" y="25921"/>
                </a:lnTo>
                <a:lnTo>
                  <a:pt x="267513" y="26230"/>
                </a:lnTo>
                <a:lnTo>
                  <a:pt x="266629" y="26583"/>
                </a:lnTo>
                <a:lnTo>
                  <a:pt x="265746" y="27025"/>
                </a:lnTo>
                <a:lnTo>
                  <a:pt x="264863" y="27511"/>
                </a:lnTo>
                <a:lnTo>
                  <a:pt x="264024" y="28085"/>
                </a:lnTo>
                <a:lnTo>
                  <a:pt x="263185" y="28703"/>
                </a:lnTo>
                <a:lnTo>
                  <a:pt x="262390" y="29409"/>
                </a:lnTo>
                <a:lnTo>
                  <a:pt x="261595" y="30160"/>
                </a:lnTo>
                <a:lnTo>
                  <a:pt x="260845" y="30999"/>
                </a:lnTo>
                <a:lnTo>
                  <a:pt x="260094" y="31882"/>
                </a:lnTo>
                <a:lnTo>
                  <a:pt x="259387" y="32810"/>
                </a:lnTo>
                <a:lnTo>
                  <a:pt x="258681" y="33825"/>
                </a:lnTo>
                <a:lnTo>
                  <a:pt x="258151" y="34708"/>
                </a:lnTo>
                <a:lnTo>
                  <a:pt x="257621" y="35592"/>
                </a:lnTo>
                <a:lnTo>
                  <a:pt x="257179" y="36475"/>
                </a:lnTo>
                <a:lnTo>
                  <a:pt x="256738" y="37402"/>
                </a:lnTo>
                <a:lnTo>
                  <a:pt x="256296" y="38285"/>
                </a:lnTo>
                <a:lnTo>
                  <a:pt x="255943" y="39168"/>
                </a:lnTo>
                <a:lnTo>
                  <a:pt x="255590" y="40096"/>
                </a:lnTo>
                <a:lnTo>
                  <a:pt x="255281" y="40979"/>
                </a:lnTo>
                <a:lnTo>
                  <a:pt x="254751" y="42701"/>
                </a:lnTo>
                <a:lnTo>
                  <a:pt x="254353" y="44335"/>
                </a:lnTo>
                <a:lnTo>
                  <a:pt x="254044" y="45880"/>
                </a:lnTo>
                <a:lnTo>
                  <a:pt x="253823" y="47338"/>
                </a:lnTo>
                <a:lnTo>
                  <a:pt x="258372" y="47338"/>
                </a:lnTo>
                <a:lnTo>
                  <a:pt x="258548" y="46145"/>
                </a:lnTo>
                <a:lnTo>
                  <a:pt x="258813" y="44865"/>
                </a:lnTo>
                <a:lnTo>
                  <a:pt x="259167" y="43540"/>
                </a:lnTo>
                <a:lnTo>
                  <a:pt x="259608" y="42127"/>
                </a:lnTo>
                <a:lnTo>
                  <a:pt x="260182" y="40670"/>
                </a:lnTo>
                <a:lnTo>
                  <a:pt x="260845" y="39168"/>
                </a:lnTo>
                <a:lnTo>
                  <a:pt x="261198" y="38462"/>
                </a:lnTo>
                <a:lnTo>
                  <a:pt x="261595" y="37711"/>
                </a:lnTo>
                <a:lnTo>
                  <a:pt x="261993" y="37005"/>
                </a:lnTo>
                <a:lnTo>
                  <a:pt x="262434" y="36254"/>
                </a:lnTo>
                <a:lnTo>
                  <a:pt x="263229" y="35150"/>
                </a:lnTo>
                <a:lnTo>
                  <a:pt x="263671" y="34576"/>
                </a:lnTo>
                <a:lnTo>
                  <a:pt x="264156" y="34046"/>
                </a:lnTo>
                <a:lnTo>
                  <a:pt x="264642" y="33472"/>
                </a:lnTo>
                <a:lnTo>
                  <a:pt x="265172" y="32942"/>
                </a:lnTo>
                <a:lnTo>
                  <a:pt x="265746" y="32456"/>
                </a:lnTo>
                <a:lnTo>
                  <a:pt x="266320" y="31971"/>
                </a:lnTo>
                <a:lnTo>
                  <a:pt x="266983" y="31529"/>
                </a:lnTo>
                <a:lnTo>
                  <a:pt x="267645" y="31087"/>
                </a:lnTo>
                <a:lnTo>
                  <a:pt x="268307" y="30734"/>
                </a:lnTo>
                <a:lnTo>
                  <a:pt x="269058" y="30425"/>
                </a:lnTo>
                <a:lnTo>
                  <a:pt x="269809" y="30204"/>
                </a:lnTo>
                <a:lnTo>
                  <a:pt x="270604" y="29983"/>
                </a:lnTo>
                <a:lnTo>
                  <a:pt x="271443" y="29895"/>
                </a:lnTo>
                <a:lnTo>
                  <a:pt x="272282" y="29851"/>
                </a:lnTo>
                <a:lnTo>
                  <a:pt x="272812" y="29851"/>
                </a:lnTo>
                <a:lnTo>
                  <a:pt x="273297" y="29895"/>
                </a:lnTo>
                <a:lnTo>
                  <a:pt x="273783" y="29983"/>
                </a:lnTo>
                <a:lnTo>
                  <a:pt x="274269" y="30072"/>
                </a:lnTo>
                <a:lnTo>
                  <a:pt x="274755" y="30160"/>
                </a:lnTo>
                <a:lnTo>
                  <a:pt x="275240" y="30337"/>
                </a:lnTo>
                <a:lnTo>
                  <a:pt x="275682" y="30513"/>
                </a:lnTo>
                <a:lnTo>
                  <a:pt x="276123" y="30690"/>
                </a:lnTo>
                <a:lnTo>
                  <a:pt x="276521" y="30911"/>
                </a:lnTo>
                <a:lnTo>
                  <a:pt x="276962" y="31176"/>
                </a:lnTo>
                <a:lnTo>
                  <a:pt x="277360" y="31441"/>
                </a:lnTo>
                <a:lnTo>
                  <a:pt x="277757" y="31706"/>
                </a:lnTo>
                <a:lnTo>
                  <a:pt x="278111" y="32059"/>
                </a:lnTo>
                <a:lnTo>
                  <a:pt x="278508" y="32368"/>
                </a:lnTo>
                <a:lnTo>
                  <a:pt x="278861" y="32765"/>
                </a:lnTo>
                <a:lnTo>
                  <a:pt x="279170" y="33119"/>
                </a:lnTo>
                <a:lnTo>
                  <a:pt x="279480" y="33560"/>
                </a:lnTo>
                <a:lnTo>
                  <a:pt x="279789" y="34002"/>
                </a:lnTo>
                <a:lnTo>
                  <a:pt x="280054" y="34443"/>
                </a:lnTo>
                <a:lnTo>
                  <a:pt x="280319" y="34929"/>
                </a:lnTo>
                <a:lnTo>
                  <a:pt x="280539" y="35415"/>
                </a:lnTo>
                <a:lnTo>
                  <a:pt x="280716" y="35901"/>
                </a:lnTo>
                <a:lnTo>
                  <a:pt x="280893" y="36431"/>
                </a:lnTo>
                <a:lnTo>
                  <a:pt x="281025" y="36916"/>
                </a:lnTo>
                <a:lnTo>
                  <a:pt x="281113" y="37446"/>
                </a:lnTo>
                <a:lnTo>
                  <a:pt x="281202" y="37976"/>
                </a:lnTo>
                <a:lnTo>
                  <a:pt x="281246" y="38506"/>
                </a:lnTo>
                <a:lnTo>
                  <a:pt x="281290" y="39036"/>
                </a:lnTo>
                <a:lnTo>
                  <a:pt x="281246" y="39566"/>
                </a:lnTo>
                <a:lnTo>
                  <a:pt x="281246" y="40096"/>
                </a:lnTo>
                <a:lnTo>
                  <a:pt x="281158" y="40626"/>
                </a:lnTo>
                <a:lnTo>
                  <a:pt x="281069" y="41156"/>
                </a:lnTo>
                <a:lnTo>
                  <a:pt x="285441" y="42083"/>
                </a:lnTo>
                <a:lnTo>
                  <a:pt x="285573" y="41332"/>
                </a:lnTo>
                <a:lnTo>
                  <a:pt x="285706" y="40537"/>
                </a:lnTo>
                <a:lnTo>
                  <a:pt x="285750" y="39742"/>
                </a:lnTo>
                <a:lnTo>
                  <a:pt x="285750" y="38948"/>
                </a:lnTo>
                <a:lnTo>
                  <a:pt x="285750" y="38197"/>
                </a:lnTo>
                <a:lnTo>
                  <a:pt x="285662" y="37402"/>
                </a:lnTo>
                <a:lnTo>
                  <a:pt x="285529" y="36651"/>
                </a:lnTo>
                <a:lnTo>
                  <a:pt x="285397" y="35901"/>
                </a:lnTo>
                <a:lnTo>
                  <a:pt x="285176" y="35150"/>
                </a:lnTo>
                <a:lnTo>
                  <a:pt x="284955" y="34399"/>
                </a:lnTo>
                <a:lnTo>
                  <a:pt x="284646" y="33693"/>
                </a:lnTo>
                <a:lnTo>
                  <a:pt x="284337" y="32986"/>
                </a:lnTo>
                <a:lnTo>
                  <a:pt x="283984" y="32280"/>
                </a:lnTo>
                <a:lnTo>
                  <a:pt x="283586" y="31617"/>
                </a:lnTo>
                <a:lnTo>
                  <a:pt x="283145" y="30955"/>
                </a:lnTo>
                <a:lnTo>
                  <a:pt x="282659" y="30337"/>
                </a:lnTo>
                <a:lnTo>
                  <a:pt x="282173" y="29763"/>
                </a:lnTo>
                <a:lnTo>
                  <a:pt x="281643" y="29189"/>
                </a:lnTo>
                <a:lnTo>
                  <a:pt x="281113" y="28703"/>
                </a:lnTo>
                <a:lnTo>
                  <a:pt x="280539" y="28217"/>
                </a:lnTo>
                <a:lnTo>
                  <a:pt x="279921" y="27776"/>
                </a:lnTo>
                <a:lnTo>
                  <a:pt x="279347" y="27378"/>
                </a:lnTo>
                <a:lnTo>
                  <a:pt x="278685" y="26981"/>
                </a:lnTo>
                <a:lnTo>
                  <a:pt x="278022" y="26672"/>
                </a:lnTo>
                <a:lnTo>
                  <a:pt x="277360" y="26362"/>
                </a:lnTo>
                <a:lnTo>
                  <a:pt x="276698" y="26098"/>
                </a:lnTo>
                <a:lnTo>
                  <a:pt x="275991" y="25877"/>
                </a:lnTo>
                <a:lnTo>
                  <a:pt x="275284" y="25700"/>
                </a:lnTo>
                <a:lnTo>
                  <a:pt x="274534" y="25568"/>
                </a:lnTo>
                <a:lnTo>
                  <a:pt x="273827" y="25435"/>
                </a:lnTo>
                <a:lnTo>
                  <a:pt x="273077" y="25391"/>
                </a:lnTo>
                <a:lnTo>
                  <a:pt x="272326" y="25347"/>
                </a:lnTo>
                <a:close/>
                <a:moveTo>
                  <a:pt x="215935" y="51268"/>
                </a:moveTo>
                <a:lnTo>
                  <a:pt x="215935" y="55551"/>
                </a:lnTo>
                <a:lnTo>
                  <a:pt x="267115" y="55551"/>
                </a:lnTo>
                <a:lnTo>
                  <a:pt x="267115" y="51268"/>
                </a:lnTo>
                <a:close/>
                <a:moveTo>
                  <a:pt x="81296" y="45086"/>
                </a:moveTo>
                <a:lnTo>
                  <a:pt x="82179" y="45130"/>
                </a:lnTo>
                <a:lnTo>
                  <a:pt x="83018" y="45262"/>
                </a:lnTo>
                <a:lnTo>
                  <a:pt x="83813" y="45439"/>
                </a:lnTo>
                <a:lnTo>
                  <a:pt x="84608" y="45748"/>
                </a:lnTo>
                <a:lnTo>
                  <a:pt x="85314" y="46101"/>
                </a:lnTo>
                <a:lnTo>
                  <a:pt x="85977" y="46543"/>
                </a:lnTo>
                <a:lnTo>
                  <a:pt x="86551" y="47029"/>
                </a:lnTo>
                <a:lnTo>
                  <a:pt x="87125" y="47603"/>
                </a:lnTo>
                <a:lnTo>
                  <a:pt x="87611" y="48177"/>
                </a:lnTo>
                <a:lnTo>
                  <a:pt x="88052" y="48839"/>
                </a:lnTo>
                <a:lnTo>
                  <a:pt x="88450" y="49546"/>
                </a:lnTo>
                <a:lnTo>
                  <a:pt x="88759" y="50296"/>
                </a:lnTo>
                <a:lnTo>
                  <a:pt x="89024" y="51047"/>
                </a:lnTo>
                <a:lnTo>
                  <a:pt x="89200" y="51842"/>
                </a:lnTo>
                <a:lnTo>
                  <a:pt x="89289" y="52637"/>
                </a:lnTo>
                <a:lnTo>
                  <a:pt x="89333" y="53476"/>
                </a:lnTo>
                <a:lnTo>
                  <a:pt x="89333" y="53608"/>
                </a:lnTo>
                <a:lnTo>
                  <a:pt x="89289" y="54447"/>
                </a:lnTo>
                <a:lnTo>
                  <a:pt x="89200" y="55242"/>
                </a:lnTo>
                <a:lnTo>
                  <a:pt x="89024" y="56037"/>
                </a:lnTo>
                <a:lnTo>
                  <a:pt x="88803" y="56788"/>
                </a:lnTo>
                <a:lnTo>
                  <a:pt x="88494" y="57538"/>
                </a:lnTo>
                <a:lnTo>
                  <a:pt x="88140" y="58201"/>
                </a:lnTo>
                <a:lnTo>
                  <a:pt x="87743" y="58863"/>
                </a:lnTo>
                <a:lnTo>
                  <a:pt x="87257" y="59437"/>
                </a:lnTo>
                <a:lnTo>
                  <a:pt x="86683" y="60011"/>
                </a:lnTo>
                <a:lnTo>
                  <a:pt x="86109" y="60453"/>
                </a:lnTo>
                <a:lnTo>
                  <a:pt x="85447" y="60894"/>
                </a:lnTo>
                <a:lnTo>
                  <a:pt x="84740" y="61248"/>
                </a:lnTo>
                <a:lnTo>
                  <a:pt x="83990" y="61557"/>
                </a:lnTo>
                <a:lnTo>
                  <a:pt x="83195" y="61733"/>
                </a:lnTo>
                <a:lnTo>
                  <a:pt x="82312" y="61866"/>
                </a:lnTo>
                <a:lnTo>
                  <a:pt x="81428" y="61910"/>
                </a:lnTo>
                <a:lnTo>
                  <a:pt x="80545" y="61866"/>
                </a:lnTo>
                <a:lnTo>
                  <a:pt x="79706" y="61733"/>
                </a:lnTo>
                <a:lnTo>
                  <a:pt x="78911" y="61512"/>
                </a:lnTo>
                <a:lnTo>
                  <a:pt x="78161" y="61248"/>
                </a:lnTo>
                <a:lnTo>
                  <a:pt x="77454" y="60850"/>
                </a:lnTo>
                <a:lnTo>
                  <a:pt x="76792" y="60453"/>
                </a:lnTo>
                <a:lnTo>
                  <a:pt x="76174" y="59923"/>
                </a:lnTo>
                <a:lnTo>
                  <a:pt x="75599" y="59393"/>
                </a:lnTo>
                <a:lnTo>
                  <a:pt x="75114" y="58775"/>
                </a:lnTo>
                <a:lnTo>
                  <a:pt x="74672" y="58156"/>
                </a:lnTo>
                <a:lnTo>
                  <a:pt x="74319" y="57450"/>
                </a:lnTo>
                <a:lnTo>
                  <a:pt x="73966" y="56699"/>
                </a:lnTo>
                <a:lnTo>
                  <a:pt x="73745" y="55949"/>
                </a:lnTo>
                <a:lnTo>
                  <a:pt x="73568" y="55154"/>
                </a:lnTo>
                <a:lnTo>
                  <a:pt x="73436" y="54315"/>
                </a:lnTo>
                <a:lnTo>
                  <a:pt x="73392" y="53476"/>
                </a:lnTo>
                <a:lnTo>
                  <a:pt x="73392" y="53387"/>
                </a:lnTo>
                <a:lnTo>
                  <a:pt x="73436" y="52548"/>
                </a:lnTo>
                <a:lnTo>
                  <a:pt x="73524" y="51709"/>
                </a:lnTo>
                <a:lnTo>
                  <a:pt x="73701" y="50959"/>
                </a:lnTo>
                <a:lnTo>
                  <a:pt x="73921" y="50164"/>
                </a:lnTo>
                <a:lnTo>
                  <a:pt x="74231" y="49457"/>
                </a:lnTo>
                <a:lnTo>
                  <a:pt x="74584" y="48751"/>
                </a:lnTo>
                <a:lnTo>
                  <a:pt x="75025" y="48133"/>
                </a:lnTo>
                <a:lnTo>
                  <a:pt x="75511" y="47514"/>
                </a:lnTo>
                <a:lnTo>
                  <a:pt x="76041" y="46984"/>
                </a:lnTo>
                <a:lnTo>
                  <a:pt x="76615" y="46499"/>
                </a:lnTo>
                <a:lnTo>
                  <a:pt x="77277" y="46101"/>
                </a:lnTo>
                <a:lnTo>
                  <a:pt x="77984" y="45748"/>
                </a:lnTo>
                <a:lnTo>
                  <a:pt x="78735" y="45439"/>
                </a:lnTo>
                <a:lnTo>
                  <a:pt x="79530" y="45218"/>
                </a:lnTo>
                <a:lnTo>
                  <a:pt x="80413" y="45130"/>
                </a:lnTo>
                <a:lnTo>
                  <a:pt x="81296" y="45086"/>
                </a:lnTo>
                <a:close/>
                <a:moveTo>
                  <a:pt x="134242" y="30381"/>
                </a:moveTo>
                <a:lnTo>
                  <a:pt x="134242" y="60055"/>
                </a:lnTo>
                <a:lnTo>
                  <a:pt x="134286" y="61292"/>
                </a:lnTo>
                <a:lnTo>
                  <a:pt x="134419" y="62440"/>
                </a:lnTo>
                <a:lnTo>
                  <a:pt x="134595" y="63500"/>
                </a:lnTo>
                <a:lnTo>
                  <a:pt x="134904" y="64471"/>
                </a:lnTo>
                <a:lnTo>
                  <a:pt x="135258" y="65310"/>
                </a:lnTo>
                <a:lnTo>
                  <a:pt x="135434" y="65663"/>
                </a:lnTo>
                <a:lnTo>
                  <a:pt x="135655" y="66061"/>
                </a:lnTo>
                <a:lnTo>
                  <a:pt x="135876" y="66370"/>
                </a:lnTo>
                <a:lnTo>
                  <a:pt x="136141" y="66679"/>
                </a:lnTo>
                <a:lnTo>
                  <a:pt x="136715" y="67253"/>
                </a:lnTo>
                <a:lnTo>
                  <a:pt x="137333" y="67739"/>
                </a:lnTo>
                <a:lnTo>
                  <a:pt x="137995" y="68180"/>
                </a:lnTo>
                <a:lnTo>
                  <a:pt x="138702" y="68489"/>
                </a:lnTo>
                <a:lnTo>
                  <a:pt x="139497" y="68754"/>
                </a:lnTo>
                <a:lnTo>
                  <a:pt x="140336" y="68975"/>
                </a:lnTo>
                <a:lnTo>
                  <a:pt x="141219" y="69108"/>
                </a:lnTo>
                <a:lnTo>
                  <a:pt x="142146" y="69196"/>
                </a:lnTo>
                <a:lnTo>
                  <a:pt x="144178" y="69196"/>
                </a:lnTo>
                <a:lnTo>
                  <a:pt x="145149" y="69064"/>
                </a:lnTo>
                <a:lnTo>
                  <a:pt x="146077" y="68931"/>
                </a:lnTo>
                <a:lnTo>
                  <a:pt x="146960" y="68710"/>
                </a:lnTo>
                <a:lnTo>
                  <a:pt x="147755" y="68489"/>
                </a:lnTo>
                <a:lnTo>
                  <a:pt x="148549" y="68180"/>
                </a:lnTo>
                <a:lnTo>
                  <a:pt x="149256" y="67827"/>
                </a:lnTo>
                <a:lnTo>
                  <a:pt x="149962" y="67430"/>
                </a:lnTo>
                <a:lnTo>
                  <a:pt x="149962" y="60497"/>
                </a:lnTo>
                <a:lnTo>
                  <a:pt x="149477" y="60718"/>
                </a:lnTo>
                <a:lnTo>
                  <a:pt x="148991" y="60938"/>
                </a:lnTo>
                <a:lnTo>
                  <a:pt x="148461" y="61159"/>
                </a:lnTo>
                <a:lnTo>
                  <a:pt x="147931" y="61292"/>
                </a:lnTo>
                <a:lnTo>
                  <a:pt x="147401" y="61424"/>
                </a:lnTo>
                <a:lnTo>
                  <a:pt x="146871" y="61512"/>
                </a:lnTo>
                <a:lnTo>
                  <a:pt x="146297" y="61557"/>
                </a:lnTo>
                <a:lnTo>
                  <a:pt x="145679" y="61557"/>
                </a:lnTo>
                <a:lnTo>
                  <a:pt x="145017" y="61512"/>
                </a:lnTo>
                <a:lnTo>
                  <a:pt x="144708" y="61468"/>
                </a:lnTo>
                <a:lnTo>
                  <a:pt x="144443" y="61380"/>
                </a:lnTo>
                <a:lnTo>
                  <a:pt x="144178" y="61292"/>
                </a:lnTo>
                <a:lnTo>
                  <a:pt x="143957" y="61159"/>
                </a:lnTo>
                <a:lnTo>
                  <a:pt x="143736" y="61027"/>
                </a:lnTo>
                <a:lnTo>
                  <a:pt x="143559" y="60850"/>
                </a:lnTo>
                <a:lnTo>
                  <a:pt x="143427" y="60629"/>
                </a:lnTo>
                <a:lnTo>
                  <a:pt x="143250" y="60409"/>
                </a:lnTo>
                <a:lnTo>
                  <a:pt x="143162" y="60188"/>
                </a:lnTo>
                <a:lnTo>
                  <a:pt x="143074" y="59923"/>
                </a:lnTo>
                <a:lnTo>
                  <a:pt x="142941" y="59305"/>
                </a:lnTo>
                <a:lnTo>
                  <a:pt x="142897" y="58598"/>
                </a:lnTo>
                <a:lnTo>
                  <a:pt x="142897" y="45571"/>
                </a:lnTo>
                <a:lnTo>
                  <a:pt x="150095" y="45571"/>
                </a:lnTo>
                <a:lnTo>
                  <a:pt x="150095" y="38197"/>
                </a:lnTo>
                <a:lnTo>
                  <a:pt x="142897" y="38197"/>
                </a:lnTo>
                <a:lnTo>
                  <a:pt x="142897" y="30381"/>
                </a:lnTo>
                <a:close/>
                <a:moveTo>
                  <a:pt x="101256" y="38197"/>
                </a:moveTo>
                <a:lnTo>
                  <a:pt x="101256" y="57936"/>
                </a:lnTo>
                <a:lnTo>
                  <a:pt x="101300" y="59216"/>
                </a:lnTo>
                <a:lnTo>
                  <a:pt x="101432" y="60409"/>
                </a:lnTo>
                <a:lnTo>
                  <a:pt x="101653" y="61557"/>
                </a:lnTo>
                <a:lnTo>
                  <a:pt x="101962" y="62661"/>
                </a:lnTo>
                <a:lnTo>
                  <a:pt x="102360" y="63676"/>
                </a:lnTo>
                <a:lnTo>
                  <a:pt x="102580" y="64118"/>
                </a:lnTo>
                <a:lnTo>
                  <a:pt x="102801" y="64604"/>
                </a:lnTo>
                <a:lnTo>
                  <a:pt x="103066" y="65045"/>
                </a:lnTo>
                <a:lnTo>
                  <a:pt x="103375" y="65443"/>
                </a:lnTo>
                <a:lnTo>
                  <a:pt x="103640" y="65840"/>
                </a:lnTo>
                <a:lnTo>
                  <a:pt x="103993" y="66237"/>
                </a:lnTo>
                <a:lnTo>
                  <a:pt x="104347" y="66591"/>
                </a:lnTo>
                <a:lnTo>
                  <a:pt x="104700" y="66900"/>
                </a:lnTo>
                <a:lnTo>
                  <a:pt x="105053" y="67209"/>
                </a:lnTo>
                <a:lnTo>
                  <a:pt x="105451" y="67518"/>
                </a:lnTo>
                <a:lnTo>
                  <a:pt x="105892" y="67783"/>
                </a:lnTo>
                <a:lnTo>
                  <a:pt x="106334" y="68048"/>
                </a:lnTo>
                <a:lnTo>
                  <a:pt x="106775" y="68269"/>
                </a:lnTo>
                <a:lnTo>
                  <a:pt x="107261" y="68489"/>
                </a:lnTo>
                <a:lnTo>
                  <a:pt x="107747" y="68666"/>
                </a:lnTo>
                <a:lnTo>
                  <a:pt x="108233" y="68799"/>
                </a:lnTo>
                <a:lnTo>
                  <a:pt x="108763" y="68931"/>
                </a:lnTo>
                <a:lnTo>
                  <a:pt x="109292" y="69064"/>
                </a:lnTo>
                <a:lnTo>
                  <a:pt x="109866" y="69152"/>
                </a:lnTo>
                <a:lnTo>
                  <a:pt x="110441" y="69196"/>
                </a:lnTo>
                <a:lnTo>
                  <a:pt x="111633" y="69240"/>
                </a:lnTo>
                <a:lnTo>
                  <a:pt x="112428" y="69240"/>
                </a:lnTo>
                <a:lnTo>
                  <a:pt x="113178" y="69152"/>
                </a:lnTo>
                <a:lnTo>
                  <a:pt x="113885" y="69019"/>
                </a:lnTo>
                <a:lnTo>
                  <a:pt x="114591" y="68843"/>
                </a:lnTo>
                <a:lnTo>
                  <a:pt x="115254" y="68622"/>
                </a:lnTo>
                <a:lnTo>
                  <a:pt x="115872" y="68401"/>
                </a:lnTo>
                <a:lnTo>
                  <a:pt x="116446" y="68092"/>
                </a:lnTo>
                <a:lnTo>
                  <a:pt x="116976" y="67783"/>
                </a:lnTo>
                <a:lnTo>
                  <a:pt x="117506" y="67430"/>
                </a:lnTo>
                <a:lnTo>
                  <a:pt x="117992" y="67032"/>
                </a:lnTo>
                <a:lnTo>
                  <a:pt x="118477" y="66635"/>
                </a:lnTo>
                <a:lnTo>
                  <a:pt x="118919" y="66193"/>
                </a:lnTo>
                <a:lnTo>
                  <a:pt x="119802" y="65310"/>
                </a:lnTo>
                <a:lnTo>
                  <a:pt x="120553" y="64383"/>
                </a:lnTo>
                <a:lnTo>
                  <a:pt x="120553" y="68710"/>
                </a:lnTo>
                <a:lnTo>
                  <a:pt x="129208" y="68710"/>
                </a:lnTo>
                <a:lnTo>
                  <a:pt x="129208" y="38197"/>
                </a:lnTo>
                <a:lnTo>
                  <a:pt x="120553" y="38197"/>
                </a:lnTo>
                <a:lnTo>
                  <a:pt x="120553" y="55198"/>
                </a:lnTo>
                <a:lnTo>
                  <a:pt x="120553" y="55949"/>
                </a:lnTo>
                <a:lnTo>
                  <a:pt x="120465" y="56655"/>
                </a:lnTo>
                <a:lnTo>
                  <a:pt x="120332" y="57273"/>
                </a:lnTo>
                <a:lnTo>
                  <a:pt x="120200" y="57891"/>
                </a:lnTo>
                <a:lnTo>
                  <a:pt x="119979" y="58466"/>
                </a:lnTo>
                <a:lnTo>
                  <a:pt x="119714" y="58951"/>
                </a:lnTo>
                <a:lnTo>
                  <a:pt x="119449" y="59437"/>
                </a:lnTo>
                <a:lnTo>
                  <a:pt x="119096" y="59834"/>
                </a:lnTo>
                <a:lnTo>
                  <a:pt x="118742" y="60188"/>
                </a:lnTo>
                <a:lnTo>
                  <a:pt x="118301" y="60541"/>
                </a:lnTo>
                <a:lnTo>
                  <a:pt x="117859" y="60806"/>
                </a:lnTo>
                <a:lnTo>
                  <a:pt x="117373" y="61027"/>
                </a:lnTo>
                <a:lnTo>
                  <a:pt x="116888" y="61203"/>
                </a:lnTo>
                <a:lnTo>
                  <a:pt x="116314" y="61292"/>
                </a:lnTo>
                <a:lnTo>
                  <a:pt x="115740" y="61380"/>
                </a:lnTo>
                <a:lnTo>
                  <a:pt x="115166" y="61424"/>
                </a:lnTo>
                <a:lnTo>
                  <a:pt x="114547" y="61380"/>
                </a:lnTo>
                <a:lnTo>
                  <a:pt x="113973" y="61292"/>
                </a:lnTo>
                <a:lnTo>
                  <a:pt x="113443" y="61203"/>
                </a:lnTo>
                <a:lnTo>
                  <a:pt x="112958" y="61027"/>
                </a:lnTo>
                <a:lnTo>
                  <a:pt x="112472" y="60806"/>
                </a:lnTo>
                <a:lnTo>
                  <a:pt x="112030" y="60541"/>
                </a:lnTo>
                <a:lnTo>
                  <a:pt x="111633" y="60188"/>
                </a:lnTo>
                <a:lnTo>
                  <a:pt x="111280" y="59834"/>
                </a:lnTo>
                <a:lnTo>
                  <a:pt x="110970" y="59437"/>
                </a:lnTo>
                <a:lnTo>
                  <a:pt x="110705" y="58951"/>
                </a:lnTo>
                <a:lnTo>
                  <a:pt x="110485" y="58466"/>
                </a:lnTo>
                <a:lnTo>
                  <a:pt x="110264" y="57891"/>
                </a:lnTo>
                <a:lnTo>
                  <a:pt x="110131" y="57273"/>
                </a:lnTo>
                <a:lnTo>
                  <a:pt x="109999" y="56655"/>
                </a:lnTo>
                <a:lnTo>
                  <a:pt x="109955" y="55949"/>
                </a:lnTo>
                <a:lnTo>
                  <a:pt x="109911" y="55198"/>
                </a:lnTo>
                <a:lnTo>
                  <a:pt x="109911" y="38197"/>
                </a:lnTo>
                <a:close/>
                <a:moveTo>
                  <a:pt x="14793" y="28261"/>
                </a:moveTo>
                <a:lnTo>
                  <a:pt x="14042" y="28305"/>
                </a:lnTo>
                <a:lnTo>
                  <a:pt x="13292" y="28394"/>
                </a:lnTo>
                <a:lnTo>
                  <a:pt x="12585" y="28482"/>
                </a:lnTo>
                <a:lnTo>
                  <a:pt x="11923" y="28615"/>
                </a:lnTo>
                <a:lnTo>
                  <a:pt x="11216" y="28747"/>
                </a:lnTo>
                <a:lnTo>
                  <a:pt x="10554" y="28924"/>
                </a:lnTo>
                <a:lnTo>
                  <a:pt x="9936" y="29144"/>
                </a:lnTo>
                <a:lnTo>
                  <a:pt x="9317" y="29365"/>
                </a:lnTo>
                <a:lnTo>
                  <a:pt x="8699" y="29586"/>
                </a:lnTo>
                <a:lnTo>
                  <a:pt x="8125" y="29851"/>
                </a:lnTo>
                <a:lnTo>
                  <a:pt x="7551" y="30160"/>
                </a:lnTo>
                <a:lnTo>
                  <a:pt x="7021" y="30469"/>
                </a:lnTo>
                <a:lnTo>
                  <a:pt x="6491" y="30822"/>
                </a:lnTo>
                <a:lnTo>
                  <a:pt x="5961" y="31176"/>
                </a:lnTo>
                <a:lnTo>
                  <a:pt x="5520" y="31573"/>
                </a:lnTo>
                <a:lnTo>
                  <a:pt x="5078" y="31971"/>
                </a:lnTo>
                <a:lnTo>
                  <a:pt x="4637" y="32412"/>
                </a:lnTo>
                <a:lnTo>
                  <a:pt x="4239" y="32854"/>
                </a:lnTo>
                <a:lnTo>
                  <a:pt x="3842" y="33295"/>
                </a:lnTo>
                <a:lnTo>
                  <a:pt x="3489" y="33781"/>
                </a:lnTo>
                <a:lnTo>
                  <a:pt x="3179" y="34311"/>
                </a:lnTo>
                <a:lnTo>
                  <a:pt x="2870" y="34797"/>
                </a:lnTo>
                <a:lnTo>
                  <a:pt x="2605" y="35371"/>
                </a:lnTo>
                <a:lnTo>
                  <a:pt x="2385" y="35901"/>
                </a:lnTo>
                <a:lnTo>
                  <a:pt x="2164" y="36475"/>
                </a:lnTo>
                <a:lnTo>
                  <a:pt x="1987" y="37093"/>
                </a:lnTo>
                <a:lnTo>
                  <a:pt x="1855" y="37711"/>
                </a:lnTo>
                <a:lnTo>
                  <a:pt x="1722" y="38329"/>
                </a:lnTo>
                <a:lnTo>
                  <a:pt x="1634" y="38948"/>
                </a:lnTo>
                <a:lnTo>
                  <a:pt x="1590" y="39610"/>
                </a:lnTo>
                <a:lnTo>
                  <a:pt x="1590" y="40272"/>
                </a:lnTo>
                <a:lnTo>
                  <a:pt x="1590" y="40405"/>
                </a:lnTo>
                <a:lnTo>
                  <a:pt x="1590" y="41111"/>
                </a:lnTo>
                <a:lnTo>
                  <a:pt x="1634" y="41818"/>
                </a:lnTo>
                <a:lnTo>
                  <a:pt x="1722" y="42480"/>
                </a:lnTo>
                <a:lnTo>
                  <a:pt x="1811" y="43098"/>
                </a:lnTo>
                <a:lnTo>
                  <a:pt x="1943" y="43717"/>
                </a:lnTo>
                <a:lnTo>
                  <a:pt x="2120" y="44291"/>
                </a:lnTo>
                <a:lnTo>
                  <a:pt x="2296" y="44821"/>
                </a:lnTo>
                <a:lnTo>
                  <a:pt x="2517" y="45351"/>
                </a:lnTo>
                <a:lnTo>
                  <a:pt x="2782" y="45836"/>
                </a:lnTo>
                <a:lnTo>
                  <a:pt x="3047" y="46322"/>
                </a:lnTo>
                <a:lnTo>
                  <a:pt x="3312" y="46764"/>
                </a:lnTo>
                <a:lnTo>
                  <a:pt x="3665" y="47205"/>
                </a:lnTo>
                <a:lnTo>
                  <a:pt x="3974" y="47603"/>
                </a:lnTo>
                <a:lnTo>
                  <a:pt x="4372" y="47956"/>
                </a:lnTo>
                <a:lnTo>
                  <a:pt x="4769" y="48353"/>
                </a:lnTo>
                <a:lnTo>
                  <a:pt x="5167" y="48707"/>
                </a:lnTo>
                <a:lnTo>
                  <a:pt x="5608" y="49016"/>
                </a:lnTo>
                <a:lnTo>
                  <a:pt x="6094" y="49325"/>
                </a:lnTo>
                <a:lnTo>
                  <a:pt x="7110" y="49899"/>
                </a:lnTo>
                <a:lnTo>
                  <a:pt x="8169" y="50429"/>
                </a:lnTo>
                <a:lnTo>
                  <a:pt x="9362" y="50914"/>
                </a:lnTo>
                <a:lnTo>
                  <a:pt x="10598" y="51356"/>
                </a:lnTo>
                <a:lnTo>
                  <a:pt x="11923" y="51798"/>
                </a:lnTo>
                <a:lnTo>
                  <a:pt x="13336" y="52195"/>
                </a:lnTo>
                <a:lnTo>
                  <a:pt x="14793" y="52593"/>
                </a:lnTo>
                <a:lnTo>
                  <a:pt x="17045" y="53211"/>
                </a:lnTo>
                <a:lnTo>
                  <a:pt x="18017" y="53476"/>
                </a:lnTo>
                <a:lnTo>
                  <a:pt x="18856" y="53785"/>
                </a:lnTo>
                <a:lnTo>
                  <a:pt x="19606" y="54050"/>
                </a:lnTo>
                <a:lnTo>
                  <a:pt x="20269" y="54359"/>
                </a:lnTo>
                <a:lnTo>
                  <a:pt x="20843" y="54624"/>
                </a:lnTo>
                <a:lnTo>
                  <a:pt x="21329" y="54933"/>
                </a:lnTo>
                <a:lnTo>
                  <a:pt x="21726" y="55198"/>
                </a:lnTo>
                <a:lnTo>
                  <a:pt x="22035" y="55507"/>
                </a:lnTo>
                <a:lnTo>
                  <a:pt x="22300" y="55816"/>
                </a:lnTo>
                <a:lnTo>
                  <a:pt x="22521" y="56169"/>
                </a:lnTo>
                <a:lnTo>
                  <a:pt x="22653" y="56523"/>
                </a:lnTo>
                <a:lnTo>
                  <a:pt x="22742" y="56876"/>
                </a:lnTo>
                <a:lnTo>
                  <a:pt x="22830" y="57229"/>
                </a:lnTo>
                <a:lnTo>
                  <a:pt x="22830" y="57627"/>
                </a:lnTo>
                <a:lnTo>
                  <a:pt x="22830" y="57759"/>
                </a:lnTo>
                <a:lnTo>
                  <a:pt x="22786" y="58201"/>
                </a:lnTo>
                <a:lnTo>
                  <a:pt x="22742" y="58598"/>
                </a:lnTo>
                <a:lnTo>
                  <a:pt x="22609" y="58995"/>
                </a:lnTo>
                <a:lnTo>
                  <a:pt x="22433" y="59349"/>
                </a:lnTo>
                <a:lnTo>
                  <a:pt x="22212" y="59658"/>
                </a:lnTo>
                <a:lnTo>
                  <a:pt x="21947" y="59967"/>
                </a:lnTo>
                <a:lnTo>
                  <a:pt x="21638" y="60276"/>
                </a:lnTo>
                <a:lnTo>
                  <a:pt x="21284" y="60497"/>
                </a:lnTo>
                <a:lnTo>
                  <a:pt x="20887" y="60762"/>
                </a:lnTo>
                <a:lnTo>
                  <a:pt x="20490" y="60938"/>
                </a:lnTo>
                <a:lnTo>
                  <a:pt x="20004" y="61115"/>
                </a:lnTo>
                <a:lnTo>
                  <a:pt x="19474" y="61248"/>
                </a:lnTo>
                <a:lnTo>
                  <a:pt x="18944" y="61380"/>
                </a:lnTo>
                <a:lnTo>
                  <a:pt x="18370" y="61468"/>
                </a:lnTo>
                <a:lnTo>
                  <a:pt x="17752" y="61512"/>
                </a:lnTo>
                <a:lnTo>
                  <a:pt x="16250" y="61512"/>
                </a:lnTo>
                <a:lnTo>
                  <a:pt x="15411" y="61424"/>
                </a:lnTo>
                <a:lnTo>
                  <a:pt x="14572" y="61336"/>
                </a:lnTo>
                <a:lnTo>
                  <a:pt x="13777" y="61159"/>
                </a:lnTo>
                <a:lnTo>
                  <a:pt x="13027" y="60983"/>
                </a:lnTo>
                <a:lnTo>
                  <a:pt x="12232" y="60762"/>
                </a:lnTo>
                <a:lnTo>
                  <a:pt x="11481" y="60497"/>
                </a:lnTo>
                <a:lnTo>
                  <a:pt x="10775" y="60232"/>
                </a:lnTo>
                <a:lnTo>
                  <a:pt x="10024" y="59879"/>
                </a:lnTo>
                <a:lnTo>
                  <a:pt x="9317" y="59525"/>
                </a:lnTo>
                <a:lnTo>
                  <a:pt x="8611" y="59128"/>
                </a:lnTo>
                <a:lnTo>
                  <a:pt x="7904" y="58686"/>
                </a:lnTo>
                <a:lnTo>
                  <a:pt x="7198" y="58245"/>
                </a:lnTo>
                <a:lnTo>
                  <a:pt x="6535" y="57759"/>
                </a:lnTo>
                <a:lnTo>
                  <a:pt x="5167" y="56699"/>
                </a:lnTo>
                <a:lnTo>
                  <a:pt x="0" y="62881"/>
                </a:lnTo>
                <a:lnTo>
                  <a:pt x="883" y="63676"/>
                </a:lnTo>
                <a:lnTo>
                  <a:pt x="1855" y="64383"/>
                </a:lnTo>
                <a:lnTo>
                  <a:pt x="2826" y="65045"/>
                </a:lnTo>
                <a:lnTo>
                  <a:pt x="3798" y="65663"/>
                </a:lnTo>
                <a:lnTo>
                  <a:pt x="4813" y="66237"/>
                </a:lnTo>
                <a:lnTo>
                  <a:pt x="5873" y="66767"/>
                </a:lnTo>
                <a:lnTo>
                  <a:pt x="6889" y="67253"/>
                </a:lnTo>
                <a:lnTo>
                  <a:pt x="7993" y="67695"/>
                </a:lnTo>
                <a:lnTo>
                  <a:pt x="9053" y="68048"/>
                </a:lnTo>
                <a:lnTo>
                  <a:pt x="10156" y="68357"/>
                </a:lnTo>
                <a:lnTo>
                  <a:pt x="11260" y="68622"/>
                </a:lnTo>
                <a:lnTo>
                  <a:pt x="12409" y="68887"/>
                </a:lnTo>
                <a:lnTo>
                  <a:pt x="13513" y="69019"/>
                </a:lnTo>
                <a:lnTo>
                  <a:pt x="14661" y="69152"/>
                </a:lnTo>
                <a:lnTo>
                  <a:pt x="15765" y="69240"/>
                </a:lnTo>
                <a:lnTo>
                  <a:pt x="16913" y="69284"/>
                </a:lnTo>
                <a:lnTo>
                  <a:pt x="18502" y="69196"/>
                </a:lnTo>
                <a:lnTo>
                  <a:pt x="19253" y="69152"/>
                </a:lnTo>
                <a:lnTo>
                  <a:pt x="20004" y="69064"/>
                </a:lnTo>
                <a:lnTo>
                  <a:pt x="20755" y="68931"/>
                </a:lnTo>
                <a:lnTo>
                  <a:pt x="21461" y="68799"/>
                </a:lnTo>
                <a:lnTo>
                  <a:pt x="22123" y="68622"/>
                </a:lnTo>
                <a:lnTo>
                  <a:pt x="22830" y="68445"/>
                </a:lnTo>
                <a:lnTo>
                  <a:pt x="23492" y="68225"/>
                </a:lnTo>
                <a:lnTo>
                  <a:pt x="24111" y="68004"/>
                </a:lnTo>
                <a:lnTo>
                  <a:pt x="24729" y="67739"/>
                </a:lnTo>
                <a:lnTo>
                  <a:pt x="25303" y="67430"/>
                </a:lnTo>
                <a:lnTo>
                  <a:pt x="25877" y="67121"/>
                </a:lnTo>
                <a:lnTo>
                  <a:pt x="26407" y="66811"/>
                </a:lnTo>
                <a:lnTo>
                  <a:pt x="26937" y="66414"/>
                </a:lnTo>
                <a:lnTo>
                  <a:pt x="27422" y="66061"/>
                </a:lnTo>
                <a:lnTo>
                  <a:pt x="27908" y="65663"/>
                </a:lnTo>
                <a:lnTo>
                  <a:pt x="28350" y="65222"/>
                </a:lnTo>
                <a:lnTo>
                  <a:pt x="28791" y="64780"/>
                </a:lnTo>
                <a:lnTo>
                  <a:pt x="29189" y="64294"/>
                </a:lnTo>
                <a:lnTo>
                  <a:pt x="29542" y="63809"/>
                </a:lnTo>
                <a:lnTo>
                  <a:pt x="29895" y="63279"/>
                </a:lnTo>
                <a:lnTo>
                  <a:pt x="30160" y="62749"/>
                </a:lnTo>
                <a:lnTo>
                  <a:pt x="30469" y="62175"/>
                </a:lnTo>
                <a:lnTo>
                  <a:pt x="30690" y="61601"/>
                </a:lnTo>
                <a:lnTo>
                  <a:pt x="30911" y="60983"/>
                </a:lnTo>
                <a:lnTo>
                  <a:pt x="31088" y="60364"/>
                </a:lnTo>
                <a:lnTo>
                  <a:pt x="31264" y="59702"/>
                </a:lnTo>
                <a:lnTo>
                  <a:pt x="31397" y="59040"/>
                </a:lnTo>
                <a:lnTo>
                  <a:pt x="31485" y="58333"/>
                </a:lnTo>
                <a:lnTo>
                  <a:pt x="31529" y="57627"/>
                </a:lnTo>
                <a:lnTo>
                  <a:pt x="31529" y="56920"/>
                </a:lnTo>
                <a:lnTo>
                  <a:pt x="31529" y="56788"/>
                </a:lnTo>
                <a:lnTo>
                  <a:pt x="31529" y="56169"/>
                </a:lnTo>
                <a:lnTo>
                  <a:pt x="31485" y="55551"/>
                </a:lnTo>
                <a:lnTo>
                  <a:pt x="31397" y="54933"/>
                </a:lnTo>
                <a:lnTo>
                  <a:pt x="31308" y="54359"/>
                </a:lnTo>
                <a:lnTo>
                  <a:pt x="31220" y="53829"/>
                </a:lnTo>
                <a:lnTo>
                  <a:pt x="31043" y="53299"/>
                </a:lnTo>
                <a:lnTo>
                  <a:pt x="30911" y="52769"/>
                </a:lnTo>
                <a:lnTo>
                  <a:pt x="30690" y="52283"/>
                </a:lnTo>
                <a:lnTo>
                  <a:pt x="30469" y="51798"/>
                </a:lnTo>
                <a:lnTo>
                  <a:pt x="30249" y="51356"/>
                </a:lnTo>
                <a:lnTo>
                  <a:pt x="29984" y="50914"/>
                </a:lnTo>
                <a:lnTo>
                  <a:pt x="29675" y="50517"/>
                </a:lnTo>
                <a:lnTo>
                  <a:pt x="29365" y="50120"/>
                </a:lnTo>
                <a:lnTo>
                  <a:pt x="29012" y="49722"/>
                </a:lnTo>
                <a:lnTo>
                  <a:pt x="28659" y="49369"/>
                </a:lnTo>
                <a:lnTo>
                  <a:pt x="28261" y="49016"/>
                </a:lnTo>
                <a:lnTo>
                  <a:pt x="27378" y="48309"/>
                </a:lnTo>
                <a:lnTo>
                  <a:pt x="26451" y="47735"/>
                </a:lnTo>
                <a:lnTo>
                  <a:pt x="25391" y="47161"/>
                </a:lnTo>
                <a:lnTo>
                  <a:pt x="24287" y="46631"/>
                </a:lnTo>
                <a:lnTo>
                  <a:pt x="23051" y="46145"/>
                </a:lnTo>
                <a:lnTo>
                  <a:pt x="21770" y="45660"/>
                </a:lnTo>
                <a:lnTo>
                  <a:pt x="20357" y="45262"/>
                </a:lnTo>
                <a:lnTo>
                  <a:pt x="18900" y="44821"/>
                </a:lnTo>
                <a:lnTo>
                  <a:pt x="16559" y="44202"/>
                </a:lnTo>
                <a:lnTo>
                  <a:pt x="14661" y="43628"/>
                </a:lnTo>
                <a:lnTo>
                  <a:pt x="13866" y="43363"/>
                </a:lnTo>
                <a:lnTo>
                  <a:pt x="13159" y="43098"/>
                </a:lnTo>
                <a:lnTo>
                  <a:pt x="12541" y="42834"/>
                </a:lnTo>
                <a:lnTo>
                  <a:pt x="12011" y="42524"/>
                </a:lnTo>
                <a:lnTo>
                  <a:pt x="11570" y="42259"/>
                </a:lnTo>
                <a:lnTo>
                  <a:pt x="11216" y="41950"/>
                </a:lnTo>
                <a:lnTo>
                  <a:pt x="10907" y="41597"/>
                </a:lnTo>
                <a:lnTo>
                  <a:pt x="10686" y="41288"/>
                </a:lnTo>
                <a:lnTo>
                  <a:pt x="10510" y="40891"/>
                </a:lnTo>
                <a:lnTo>
                  <a:pt x="10377" y="40493"/>
                </a:lnTo>
                <a:lnTo>
                  <a:pt x="10333" y="40052"/>
                </a:lnTo>
                <a:lnTo>
                  <a:pt x="10289" y="39610"/>
                </a:lnTo>
                <a:lnTo>
                  <a:pt x="10289" y="39477"/>
                </a:lnTo>
                <a:lnTo>
                  <a:pt x="10333" y="39124"/>
                </a:lnTo>
                <a:lnTo>
                  <a:pt x="10377" y="38771"/>
                </a:lnTo>
                <a:lnTo>
                  <a:pt x="10466" y="38462"/>
                </a:lnTo>
                <a:lnTo>
                  <a:pt x="10642" y="38109"/>
                </a:lnTo>
                <a:lnTo>
                  <a:pt x="10819" y="37799"/>
                </a:lnTo>
                <a:lnTo>
                  <a:pt x="11040" y="37535"/>
                </a:lnTo>
                <a:lnTo>
                  <a:pt x="11305" y="37270"/>
                </a:lnTo>
                <a:lnTo>
                  <a:pt x="11614" y="37005"/>
                </a:lnTo>
                <a:lnTo>
                  <a:pt x="11923" y="36784"/>
                </a:lnTo>
                <a:lnTo>
                  <a:pt x="12320" y="36607"/>
                </a:lnTo>
                <a:lnTo>
                  <a:pt x="12762" y="36431"/>
                </a:lnTo>
                <a:lnTo>
                  <a:pt x="13203" y="36298"/>
                </a:lnTo>
                <a:lnTo>
                  <a:pt x="13689" y="36166"/>
                </a:lnTo>
                <a:lnTo>
                  <a:pt x="14219" y="36077"/>
                </a:lnTo>
                <a:lnTo>
                  <a:pt x="14793" y="36033"/>
                </a:lnTo>
                <a:lnTo>
                  <a:pt x="16074" y="36033"/>
                </a:lnTo>
                <a:lnTo>
                  <a:pt x="16692" y="36077"/>
                </a:lnTo>
                <a:lnTo>
                  <a:pt x="17310" y="36166"/>
                </a:lnTo>
                <a:lnTo>
                  <a:pt x="17973" y="36298"/>
                </a:lnTo>
                <a:lnTo>
                  <a:pt x="18591" y="36431"/>
                </a:lnTo>
                <a:lnTo>
                  <a:pt x="19253" y="36607"/>
                </a:lnTo>
                <a:lnTo>
                  <a:pt x="19871" y="36828"/>
                </a:lnTo>
                <a:lnTo>
                  <a:pt x="20534" y="37049"/>
                </a:lnTo>
                <a:lnTo>
                  <a:pt x="21858" y="37623"/>
                </a:lnTo>
                <a:lnTo>
                  <a:pt x="23139" y="38285"/>
                </a:lnTo>
                <a:lnTo>
                  <a:pt x="24464" y="39080"/>
                </a:lnTo>
                <a:lnTo>
                  <a:pt x="25789" y="39919"/>
                </a:lnTo>
                <a:lnTo>
                  <a:pt x="30337" y="33339"/>
                </a:lnTo>
                <a:lnTo>
                  <a:pt x="29586" y="32765"/>
                </a:lnTo>
                <a:lnTo>
                  <a:pt x="28791" y="32191"/>
                </a:lnTo>
                <a:lnTo>
                  <a:pt x="27952" y="31661"/>
                </a:lnTo>
                <a:lnTo>
                  <a:pt x="27158" y="31176"/>
                </a:lnTo>
                <a:lnTo>
                  <a:pt x="26274" y="30734"/>
                </a:lnTo>
                <a:lnTo>
                  <a:pt x="25391" y="30293"/>
                </a:lnTo>
                <a:lnTo>
                  <a:pt x="24508" y="29939"/>
                </a:lnTo>
                <a:lnTo>
                  <a:pt x="23581" y="29586"/>
                </a:lnTo>
                <a:lnTo>
                  <a:pt x="22653" y="29277"/>
                </a:lnTo>
                <a:lnTo>
                  <a:pt x="21726" y="29012"/>
                </a:lnTo>
                <a:lnTo>
                  <a:pt x="20710" y="28791"/>
                </a:lnTo>
                <a:lnTo>
                  <a:pt x="19739" y="28615"/>
                </a:lnTo>
                <a:lnTo>
                  <a:pt x="18723" y="28438"/>
                </a:lnTo>
                <a:lnTo>
                  <a:pt x="17663" y="28350"/>
                </a:lnTo>
                <a:lnTo>
                  <a:pt x="16604" y="28305"/>
                </a:lnTo>
                <a:lnTo>
                  <a:pt x="15544" y="28261"/>
                </a:lnTo>
                <a:close/>
                <a:moveTo>
                  <a:pt x="166566" y="37711"/>
                </a:moveTo>
                <a:lnTo>
                  <a:pt x="165462" y="37755"/>
                </a:lnTo>
                <a:lnTo>
                  <a:pt x="164358" y="37888"/>
                </a:lnTo>
                <a:lnTo>
                  <a:pt x="163254" y="38064"/>
                </a:lnTo>
                <a:lnTo>
                  <a:pt x="162239" y="38374"/>
                </a:lnTo>
                <a:lnTo>
                  <a:pt x="161267" y="38727"/>
                </a:lnTo>
                <a:lnTo>
                  <a:pt x="160340" y="39124"/>
                </a:lnTo>
                <a:lnTo>
                  <a:pt x="159501" y="39654"/>
                </a:lnTo>
                <a:lnTo>
                  <a:pt x="158706" y="40228"/>
                </a:lnTo>
                <a:lnTo>
                  <a:pt x="157955" y="40891"/>
                </a:lnTo>
                <a:lnTo>
                  <a:pt x="157646" y="41244"/>
                </a:lnTo>
                <a:lnTo>
                  <a:pt x="157337" y="41597"/>
                </a:lnTo>
                <a:lnTo>
                  <a:pt x="157028" y="41995"/>
                </a:lnTo>
                <a:lnTo>
                  <a:pt x="156763" y="42392"/>
                </a:lnTo>
                <a:lnTo>
                  <a:pt x="156542" y="42834"/>
                </a:lnTo>
                <a:lnTo>
                  <a:pt x="156321" y="43275"/>
                </a:lnTo>
                <a:lnTo>
                  <a:pt x="156100" y="43717"/>
                </a:lnTo>
                <a:lnTo>
                  <a:pt x="155924" y="44202"/>
                </a:lnTo>
                <a:lnTo>
                  <a:pt x="155791" y="44688"/>
                </a:lnTo>
                <a:lnTo>
                  <a:pt x="155659" y="45218"/>
                </a:lnTo>
                <a:lnTo>
                  <a:pt x="155571" y="45748"/>
                </a:lnTo>
                <a:lnTo>
                  <a:pt x="155482" y="46278"/>
                </a:lnTo>
                <a:lnTo>
                  <a:pt x="155438" y="46808"/>
                </a:lnTo>
                <a:lnTo>
                  <a:pt x="155438" y="47382"/>
                </a:lnTo>
                <a:lnTo>
                  <a:pt x="155438" y="47514"/>
                </a:lnTo>
                <a:lnTo>
                  <a:pt x="155438" y="48044"/>
                </a:lnTo>
                <a:lnTo>
                  <a:pt x="155482" y="48574"/>
                </a:lnTo>
                <a:lnTo>
                  <a:pt x="155526" y="49060"/>
                </a:lnTo>
                <a:lnTo>
                  <a:pt x="155659" y="49546"/>
                </a:lnTo>
                <a:lnTo>
                  <a:pt x="155747" y="50031"/>
                </a:lnTo>
                <a:lnTo>
                  <a:pt x="155880" y="50429"/>
                </a:lnTo>
                <a:lnTo>
                  <a:pt x="156056" y="50870"/>
                </a:lnTo>
                <a:lnTo>
                  <a:pt x="156233" y="51268"/>
                </a:lnTo>
                <a:lnTo>
                  <a:pt x="156675" y="52018"/>
                </a:lnTo>
                <a:lnTo>
                  <a:pt x="157160" y="52681"/>
                </a:lnTo>
                <a:lnTo>
                  <a:pt x="157734" y="53299"/>
                </a:lnTo>
                <a:lnTo>
                  <a:pt x="158397" y="53829"/>
                </a:lnTo>
                <a:lnTo>
                  <a:pt x="159059" y="54359"/>
                </a:lnTo>
                <a:lnTo>
                  <a:pt x="159766" y="54800"/>
                </a:lnTo>
                <a:lnTo>
                  <a:pt x="160516" y="55198"/>
                </a:lnTo>
                <a:lnTo>
                  <a:pt x="161311" y="55551"/>
                </a:lnTo>
                <a:lnTo>
                  <a:pt x="162106" y="55860"/>
                </a:lnTo>
                <a:lnTo>
                  <a:pt x="162901" y="56169"/>
                </a:lnTo>
                <a:lnTo>
                  <a:pt x="164535" y="56699"/>
                </a:lnTo>
                <a:lnTo>
                  <a:pt x="166919" y="57406"/>
                </a:lnTo>
                <a:lnTo>
                  <a:pt x="168023" y="57759"/>
                </a:lnTo>
                <a:lnTo>
                  <a:pt x="168951" y="58112"/>
                </a:lnTo>
                <a:lnTo>
                  <a:pt x="169348" y="58333"/>
                </a:lnTo>
                <a:lnTo>
                  <a:pt x="169745" y="58554"/>
                </a:lnTo>
                <a:lnTo>
                  <a:pt x="170055" y="58775"/>
                </a:lnTo>
                <a:lnTo>
                  <a:pt x="170320" y="58995"/>
                </a:lnTo>
                <a:lnTo>
                  <a:pt x="170540" y="59260"/>
                </a:lnTo>
                <a:lnTo>
                  <a:pt x="170717" y="59570"/>
                </a:lnTo>
                <a:lnTo>
                  <a:pt x="170805" y="59879"/>
                </a:lnTo>
                <a:lnTo>
                  <a:pt x="170849" y="60232"/>
                </a:lnTo>
                <a:lnTo>
                  <a:pt x="170849" y="60320"/>
                </a:lnTo>
                <a:lnTo>
                  <a:pt x="170849" y="60585"/>
                </a:lnTo>
                <a:lnTo>
                  <a:pt x="170805" y="60806"/>
                </a:lnTo>
                <a:lnTo>
                  <a:pt x="170717" y="61027"/>
                </a:lnTo>
                <a:lnTo>
                  <a:pt x="170629" y="61248"/>
                </a:lnTo>
                <a:lnTo>
                  <a:pt x="170496" y="61468"/>
                </a:lnTo>
                <a:lnTo>
                  <a:pt x="170364" y="61645"/>
                </a:lnTo>
                <a:lnTo>
                  <a:pt x="170187" y="61822"/>
                </a:lnTo>
                <a:lnTo>
                  <a:pt x="169966" y="61954"/>
                </a:lnTo>
                <a:lnTo>
                  <a:pt x="169745" y="62131"/>
                </a:lnTo>
                <a:lnTo>
                  <a:pt x="169481" y="62263"/>
                </a:lnTo>
                <a:lnTo>
                  <a:pt x="169171" y="62351"/>
                </a:lnTo>
                <a:lnTo>
                  <a:pt x="168818" y="62440"/>
                </a:lnTo>
                <a:lnTo>
                  <a:pt x="168067" y="62572"/>
                </a:lnTo>
                <a:lnTo>
                  <a:pt x="167228" y="62616"/>
                </a:lnTo>
                <a:lnTo>
                  <a:pt x="166654" y="62572"/>
                </a:lnTo>
                <a:lnTo>
                  <a:pt x="166124" y="62528"/>
                </a:lnTo>
                <a:lnTo>
                  <a:pt x="165550" y="62484"/>
                </a:lnTo>
                <a:lnTo>
                  <a:pt x="164976" y="62351"/>
                </a:lnTo>
                <a:lnTo>
                  <a:pt x="163784" y="62087"/>
                </a:lnTo>
                <a:lnTo>
                  <a:pt x="162548" y="61689"/>
                </a:lnTo>
                <a:lnTo>
                  <a:pt x="161311" y="61159"/>
                </a:lnTo>
                <a:lnTo>
                  <a:pt x="160075" y="60541"/>
                </a:lnTo>
                <a:lnTo>
                  <a:pt x="158838" y="59790"/>
                </a:lnTo>
                <a:lnTo>
                  <a:pt x="157602" y="58951"/>
                </a:lnTo>
                <a:lnTo>
                  <a:pt x="153893" y="64648"/>
                </a:lnTo>
                <a:lnTo>
                  <a:pt x="154643" y="65222"/>
                </a:lnTo>
                <a:lnTo>
                  <a:pt x="155438" y="65752"/>
                </a:lnTo>
                <a:lnTo>
                  <a:pt x="156233" y="66282"/>
                </a:lnTo>
                <a:lnTo>
                  <a:pt x="157028" y="66723"/>
                </a:lnTo>
                <a:lnTo>
                  <a:pt x="157867" y="67121"/>
                </a:lnTo>
                <a:lnTo>
                  <a:pt x="158662" y="67518"/>
                </a:lnTo>
                <a:lnTo>
                  <a:pt x="159501" y="67871"/>
                </a:lnTo>
                <a:lnTo>
                  <a:pt x="160340" y="68136"/>
                </a:lnTo>
                <a:lnTo>
                  <a:pt x="161179" y="68401"/>
                </a:lnTo>
                <a:lnTo>
                  <a:pt x="162018" y="68666"/>
                </a:lnTo>
                <a:lnTo>
                  <a:pt x="162857" y="68843"/>
                </a:lnTo>
                <a:lnTo>
                  <a:pt x="163696" y="68975"/>
                </a:lnTo>
                <a:lnTo>
                  <a:pt x="164535" y="69108"/>
                </a:lnTo>
                <a:lnTo>
                  <a:pt x="165374" y="69196"/>
                </a:lnTo>
                <a:lnTo>
                  <a:pt x="166169" y="69240"/>
                </a:lnTo>
                <a:lnTo>
                  <a:pt x="166963" y="69284"/>
                </a:lnTo>
                <a:lnTo>
                  <a:pt x="168200" y="69240"/>
                </a:lnTo>
                <a:lnTo>
                  <a:pt x="169392" y="69108"/>
                </a:lnTo>
                <a:lnTo>
                  <a:pt x="170496" y="68931"/>
                </a:lnTo>
                <a:lnTo>
                  <a:pt x="171600" y="68666"/>
                </a:lnTo>
                <a:lnTo>
                  <a:pt x="172616" y="68357"/>
                </a:lnTo>
                <a:lnTo>
                  <a:pt x="173587" y="67915"/>
                </a:lnTo>
                <a:lnTo>
                  <a:pt x="174470" y="67430"/>
                </a:lnTo>
                <a:lnTo>
                  <a:pt x="174912" y="67165"/>
                </a:lnTo>
                <a:lnTo>
                  <a:pt x="175309" y="66900"/>
                </a:lnTo>
                <a:lnTo>
                  <a:pt x="175663" y="66547"/>
                </a:lnTo>
                <a:lnTo>
                  <a:pt x="176060" y="66237"/>
                </a:lnTo>
                <a:lnTo>
                  <a:pt x="176369" y="65884"/>
                </a:lnTo>
                <a:lnTo>
                  <a:pt x="176723" y="65487"/>
                </a:lnTo>
                <a:lnTo>
                  <a:pt x="176987" y="65133"/>
                </a:lnTo>
                <a:lnTo>
                  <a:pt x="177297" y="64692"/>
                </a:lnTo>
                <a:lnTo>
                  <a:pt x="177517" y="64250"/>
                </a:lnTo>
                <a:lnTo>
                  <a:pt x="177738" y="63809"/>
                </a:lnTo>
                <a:lnTo>
                  <a:pt x="177959" y="63323"/>
                </a:lnTo>
                <a:lnTo>
                  <a:pt x="178136" y="62837"/>
                </a:lnTo>
                <a:lnTo>
                  <a:pt x="178312" y="62307"/>
                </a:lnTo>
                <a:lnTo>
                  <a:pt x="178445" y="61777"/>
                </a:lnTo>
                <a:lnTo>
                  <a:pt x="178533" y="61203"/>
                </a:lnTo>
                <a:lnTo>
                  <a:pt x="178577" y="60629"/>
                </a:lnTo>
                <a:lnTo>
                  <a:pt x="178621" y="60055"/>
                </a:lnTo>
                <a:lnTo>
                  <a:pt x="178666" y="59393"/>
                </a:lnTo>
                <a:lnTo>
                  <a:pt x="178666" y="59305"/>
                </a:lnTo>
                <a:lnTo>
                  <a:pt x="178621" y="58775"/>
                </a:lnTo>
                <a:lnTo>
                  <a:pt x="178577" y="58289"/>
                </a:lnTo>
                <a:lnTo>
                  <a:pt x="178533" y="57803"/>
                </a:lnTo>
                <a:lnTo>
                  <a:pt x="178445" y="57362"/>
                </a:lnTo>
                <a:lnTo>
                  <a:pt x="178312" y="56920"/>
                </a:lnTo>
                <a:lnTo>
                  <a:pt x="178180" y="56523"/>
                </a:lnTo>
                <a:lnTo>
                  <a:pt x="178003" y="56125"/>
                </a:lnTo>
                <a:lnTo>
                  <a:pt x="177827" y="55728"/>
                </a:lnTo>
                <a:lnTo>
                  <a:pt x="177385" y="55021"/>
                </a:lnTo>
                <a:lnTo>
                  <a:pt x="176855" y="54359"/>
                </a:lnTo>
                <a:lnTo>
                  <a:pt x="176281" y="53741"/>
                </a:lnTo>
                <a:lnTo>
                  <a:pt x="175663" y="53211"/>
                </a:lnTo>
                <a:lnTo>
                  <a:pt x="174956" y="52725"/>
                </a:lnTo>
                <a:lnTo>
                  <a:pt x="174206" y="52283"/>
                </a:lnTo>
                <a:lnTo>
                  <a:pt x="173455" y="51842"/>
                </a:lnTo>
                <a:lnTo>
                  <a:pt x="172660" y="51489"/>
                </a:lnTo>
                <a:lnTo>
                  <a:pt x="171865" y="51135"/>
                </a:lnTo>
                <a:lnTo>
                  <a:pt x="171070" y="50826"/>
                </a:lnTo>
                <a:lnTo>
                  <a:pt x="169436" y="50252"/>
                </a:lnTo>
                <a:lnTo>
                  <a:pt x="167052" y="49457"/>
                </a:lnTo>
                <a:lnTo>
                  <a:pt x="166036" y="49060"/>
                </a:lnTo>
                <a:lnTo>
                  <a:pt x="165109" y="48618"/>
                </a:lnTo>
                <a:lnTo>
                  <a:pt x="164667" y="48442"/>
                </a:lnTo>
                <a:lnTo>
                  <a:pt x="164314" y="48221"/>
                </a:lnTo>
                <a:lnTo>
                  <a:pt x="164005" y="47956"/>
                </a:lnTo>
                <a:lnTo>
                  <a:pt x="163740" y="47735"/>
                </a:lnTo>
                <a:lnTo>
                  <a:pt x="163519" y="47470"/>
                </a:lnTo>
                <a:lnTo>
                  <a:pt x="163342" y="47205"/>
                </a:lnTo>
                <a:lnTo>
                  <a:pt x="163254" y="46896"/>
                </a:lnTo>
                <a:lnTo>
                  <a:pt x="163210" y="46587"/>
                </a:lnTo>
                <a:lnTo>
                  <a:pt x="163210" y="46499"/>
                </a:lnTo>
                <a:lnTo>
                  <a:pt x="163254" y="46057"/>
                </a:lnTo>
                <a:lnTo>
                  <a:pt x="163342" y="45836"/>
                </a:lnTo>
                <a:lnTo>
                  <a:pt x="163431" y="45660"/>
                </a:lnTo>
                <a:lnTo>
                  <a:pt x="163519" y="45483"/>
                </a:lnTo>
                <a:lnTo>
                  <a:pt x="163696" y="45306"/>
                </a:lnTo>
                <a:lnTo>
                  <a:pt x="164049" y="44997"/>
                </a:lnTo>
                <a:lnTo>
                  <a:pt x="164491" y="44732"/>
                </a:lnTo>
                <a:lnTo>
                  <a:pt x="165021" y="44556"/>
                </a:lnTo>
                <a:lnTo>
                  <a:pt x="165683" y="44423"/>
                </a:lnTo>
                <a:lnTo>
                  <a:pt x="166434" y="44379"/>
                </a:lnTo>
                <a:lnTo>
                  <a:pt x="167273" y="44423"/>
                </a:lnTo>
                <a:lnTo>
                  <a:pt x="168200" y="44556"/>
                </a:lnTo>
                <a:lnTo>
                  <a:pt x="169216" y="44821"/>
                </a:lnTo>
                <a:lnTo>
                  <a:pt x="170231" y="45130"/>
                </a:lnTo>
                <a:lnTo>
                  <a:pt x="171335" y="45571"/>
                </a:lnTo>
                <a:lnTo>
                  <a:pt x="172439" y="46057"/>
                </a:lnTo>
                <a:lnTo>
                  <a:pt x="173543" y="46587"/>
                </a:lnTo>
                <a:lnTo>
                  <a:pt x="174647" y="47249"/>
                </a:lnTo>
                <a:lnTo>
                  <a:pt x="177959" y="41244"/>
                </a:lnTo>
                <a:lnTo>
                  <a:pt x="177341" y="40846"/>
                </a:lnTo>
                <a:lnTo>
                  <a:pt x="176678" y="40449"/>
                </a:lnTo>
                <a:lnTo>
                  <a:pt x="176016" y="40096"/>
                </a:lnTo>
                <a:lnTo>
                  <a:pt x="175354" y="39742"/>
                </a:lnTo>
                <a:lnTo>
                  <a:pt x="174647" y="39433"/>
                </a:lnTo>
                <a:lnTo>
                  <a:pt x="173941" y="39168"/>
                </a:lnTo>
                <a:lnTo>
                  <a:pt x="173234" y="38903"/>
                </a:lnTo>
                <a:lnTo>
                  <a:pt x="172483" y="38638"/>
                </a:lnTo>
                <a:lnTo>
                  <a:pt x="171777" y="38418"/>
                </a:lnTo>
                <a:lnTo>
                  <a:pt x="171026" y="38241"/>
                </a:lnTo>
                <a:lnTo>
                  <a:pt x="170275" y="38109"/>
                </a:lnTo>
                <a:lnTo>
                  <a:pt x="169525" y="37976"/>
                </a:lnTo>
                <a:lnTo>
                  <a:pt x="168774" y="37844"/>
                </a:lnTo>
                <a:lnTo>
                  <a:pt x="168067" y="37799"/>
                </a:lnTo>
                <a:lnTo>
                  <a:pt x="167317" y="37755"/>
                </a:lnTo>
                <a:lnTo>
                  <a:pt x="166566" y="37711"/>
                </a:lnTo>
                <a:close/>
                <a:moveTo>
                  <a:pt x="49943" y="37623"/>
                </a:moveTo>
                <a:lnTo>
                  <a:pt x="49104" y="37667"/>
                </a:lnTo>
                <a:lnTo>
                  <a:pt x="48265" y="37799"/>
                </a:lnTo>
                <a:lnTo>
                  <a:pt x="47426" y="37932"/>
                </a:lnTo>
                <a:lnTo>
                  <a:pt x="46631" y="38109"/>
                </a:lnTo>
                <a:lnTo>
                  <a:pt x="45881" y="38329"/>
                </a:lnTo>
                <a:lnTo>
                  <a:pt x="45086" y="38594"/>
                </a:lnTo>
                <a:lnTo>
                  <a:pt x="44379" y="38859"/>
                </a:lnTo>
                <a:lnTo>
                  <a:pt x="43673" y="39168"/>
                </a:lnTo>
                <a:lnTo>
                  <a:pt x="42966" y="39522"/>
                </a:lnTo>
                <a:lnTo>
                  <a:pt x="42304" y="39919"/>
                </a:lnTo>
                <a:lnTo>
                  <a:pt x="41642" y="40317"/>
                </a:lnTo>
                <a:lnTo>
                  <a:pt x="41023" y="40758"/>
                </a:lnTo>
                <a:lnTo>
                  <a:pt x="40405" y="41244"/>
                </a:lnTo>
                <a:lnTo>
                  <a:pt x="39831" y="41774"/>
                </a:lnTo>
                <a:lnTo>
                  <a:pt x="39301" y="42259"/>
                </a:lnTo>
                <a:lnTo>
                  <a:pt x="38771" y="42834"/>
                </a:lnTo>
                <a:lnTo>
                  <a:pt x="38285" y="43408"/>
                </a:lnTo>
                <a:lnTo>
                  <a:pt x="37844" y="44026"/>
                </a:lnTo>
                <a:lnTo>
                  <a:pt x="37402" y="44644"/>
                </a:lnTo>
                <a:lnTo>
                  <a:pt x="37005" y="45262"/>
                </a:lnTo>
                <a:lnTo>
                  <a:pt x="36652" y="45925"/>
                </a:lnTo>
                <a:lnTo>
                  <a:pt x="36298" y="46631"/>
                </a:lnTo>
                <a:lnTo>
                  <a:pt x="35989" y="47338"/>
                </a:lnTo>
                <a:lnTo>
                  <a:pt x="35724" y="48044"/>
                </a:lnTo>
                <a:lnTo>
                  <a:pt x="35503" y="48795"/>
                </a:lnTo>
                <a:lnTo>
                  <a:pt x="35283" y="49546"/>
                </a:lnTo>
                <a:lnTo>
                  <a:pt x="35106" y="50296"/>
                </a:lnTo>
                <a:lnTo>
                  <a:pt x="34974" y="51091"/>
                </a:lnTo>
                <a:lnTo>
                  <a:pt x="34885" y="51886"/>
                </a:lnTo>
                <a:lnTo>
                  <a:pt x="34841" y="52681"/>
                </a:lnTo>
                <a:lnTo>
                  <a:pt x="34797" y="53476"/>
                </a:lnTo>
                <a:lnTo>
                  <a:pt x="34797" y="53608"/>
                </a:lnTo>
                <a:lnTo>
                  <a:pt x="34841" y="54403"/>
                </a:lnTo>
                <a:lnTo>
                  <a:pt x="34885" y="55198"/>
                </a:lnTo>
                <a:lnTo>
                  <a:pt x="34974" y="55993"/>
                </a:lnTo>
                <a:lnTo>
                  <a:pt x="35106" y="56788"/>
                </a:lnTo>
                <a:lnTo>
                  <a:pt x="35283" y="57538"/>
                </a:lnTo>
                <a:lnTo>
                  <a:pt x="35503" y="58289"/>
                </a:lnTo>
                <a:lnTo>
                  <a:pt x="35724" y="59040"/>
                </a:lnTo>
                <a:lnTo>
                  <a:pt x="35989" y="59746"/>
                </a:lnTo>
                <a:lnTo>
                  <a:pt x="36298" y="60453"/>
                </a:lnTo>
                <a:lnTo>
                  <a:pt x="36652" y="61115"/>
                </a:lnTo>
                <a:lnTo>
                  <a:pt x="37005" y="61777"/>
                </a:lnTo>
                <a:lnTo>
                  <a:pt x="37402" y="62440"/>
                </a:lnTo>
                <a:lnTo>
                  <a:pt x="37844" y="63058"/>
                </a:lnTo>
                <a:lnTo>
                  <a:pt x="38330" y="63632"/>
                </a:lnTo>
                <a:lnTo>
                  <a:pt x="38815" y="64206"/>
                </a:lnTo>
                <a:lnTo>
                  <a:pt x="39301" y="64780"/>
                </a:lnTo>
                <a:lnTo>
                  <a:pt x="39875" y="65266"/>
                </a:lnTo>
                <a:lnTo>
                  <a:pt x="40405" y="65796"/>
                </a:lnTo>
                <a:lnTo>
                  <a:pt x="41023" y="66237"/>
                </a:lnTo>
                <a:lnTo>
                  <a:pt x="41642" y="66679"/>
                </a:lnTo>
                <a:lnTo>
                  <a:pt x="42260" y="67076"/>
                </a:lnTo>
                <a:lnTo>
                  <a:pt x="42966" y="67474"/>
                </a:lnTo>
                <a:lnTo>
                  <a:pt x="43629" y="67827"/>
                </a:lnTo>
                <a:lnTo>
                  <a:pt x="44335" y="68136"/>
                </a:lnTo>
                <a:lnTo>
                  <a:pt x="45086" y="68401"/>
                </a:lnTo>
                <a:lnTo>
                  <a:pt x="45837" y="68666"/>
                </a:lnTo>
                <a:lnTo>
                  <a:pt x="46587" y="68887"/>
                </a:lnTo>
                <a:lnTo>
                  <a:pt x="47382" y="69064"/>
                </a:lnTo>
                <a:lnTo>
                  <a:pt x="48177" y="69196"/>
                </a:lnTo>
                <a:lnTo>
                  <a:pt x="49016" y="69284"/>
                </a:lnTo>
                <a:lnTo>
                  <a:pt x="49855" y="69373"/>
                </a:lnTo>
                <a:lnTo>
                  <a:pt x="50694" y="69373"/>
                </a:lnTo>
                <a:lnTo>
                  <a:pt x="51798" y="69328"/>
                </a:lnTo>
                <a:lnTo>
                  <a:pt x="52858" y="69284"/>
                </a:lnTo>
                <a:lnTo>
                  <a:pt x="53873" y="69152"/>
                </a:lnTo>
                <a:lnTo>
                  <a:pt x="54801" y="68975"/>
                </a:lnTo>
                <a:lnTo>
                  <a:pt x="55684" y="68754"/>
                </a:lnTo>
                <a:lnTo>
                  <a:pt x="56523" y="68445"/>
                </a:lnTo>
                <a:lnTo>
                  <a:pt x="57362" y="68136"/>
                </a:lnTo>
                <a:lnTo>
                  <a:pt x="58113" y="67783"/>
                </a:lnTo>
                <a:lnTo>
                  <a:pt x="58819" y="67430"/>
                </a:lnTo>
                <a:lnTo>
                  <a:pt x="59526" y="66988"/>
                </a:lnTo>
                <a:lnTo>
                  <a:pt x="60188" y="66547"/>
                </a:lnTo>
                <a:lnTo>
                  <a:pt x="60806" y="66017"/>
                </a:lnTo>
                <a:lnTo>
                  <a:pt x="61425" y="65531"/>
                </a:lnTo>
                <a:lnTo>
                  <a:pt x="62043" y="64957"/>
                </a:lnTo>
                <a:lnTo>
                  <a:pt x="62617" y="64383"/>
                </a:lnTo>
                <a:lnTo>
                  <a:pt x="63147" y="63809"/>
                </a:lnTo>
                <a:lnTo>
                  <a:pt x="58113" y="58686"/>
                </a:lnTo>
                <a:lnTo>
                  <a:pt x="57318" y="59393"/>
                </a:lnTo>
                <a:lnTo>
                  <a:pt x="56523" y="60011"/>
                </a:lnTo>
                <a:lnTo>
                  <a:pt x="55728" y="60585"/>
                </a:lnTo>
                <a:lnTo>
                  <a:pt x="54889" y="61027"/>
                </a:lnTo>
                <a:lnTo>
                  <a:pt x="54447" y="61248"/>
                </a:lnTo>
                <a:lnTo>
                  <a:pt x="54050" y="61424"/>
                </a:lnTo>
                <a:lnTo>
                  <a:pt x="53564" y="61557"/>
                </a:lnTo>
                <a:lnTo>
                  <a:pt x="53123" y="61689"/>
                </a:lnTo>
                <a:lnTo>
                  <a:pt x="52637" y="61777"/>
                </a:lnTo>
                <a:lnTo>
                  <a:pt x="52151" y="61866"/>
                </a:lnTo>
                <a:lnTo>
                  <a:pt x="51621" y="61910"/>
                </a:lnTo>
                <a:lnTo>
                  <a:pt x="51091" y="61910"/>
                </a:lnTo>
                <a:lnTo>
                  <a:pt x="50208" y="61866"/>
                </a:lnTo>
                <a:lnTo>
                  <a:pt x="49413" y="61733"/>
                </a:lnTo>
                <a:lnTo>
                  <a:pt x="48619" y="61557"/>
                </a:lnTo>
                <a:lnTo>
                  <a:pt x="47868" y="61248"/>
                </a:lnTo>
                <a:lnTo>
                  <a:pt x="47205" y="60894"/>
                </a:lnTo>
                <a:lnTo>
                  <a:pt x="46543" y="60497"/>
                </a:lnTo>
                <a:lnTo>
                  <a:pt x="45969" y="60011"/>
                </a:lnTo>
                <a:lnTo>
                  <a:pt x="45439" y="59437"/>
                </a:lnTo>
                <a:lnTo>
                  <a:pt x="44953" y="58863"/>
                </a:lnTo>
                <a:lnTo>
                  <a:pt x="44556" y="58201"/>
                </a:lnTo>
                <a:lnTo>
                  <a:pt x="44203" y="57494"/>
                </a:lnTo>
                <a:lnTo>
                  <a:pt x="43894" y="56788"/>
                </a:lnTo>
                <a:lnTo>
                  <a:pt x="43673" y="55993"/>
                </a:lnTo>
                <a:lnTo>
                  <a:pt x="43496" y="55198"/>
                </a:lnTo>
                <a:lnTo>
                  <a:pt x="43364" y="54359"/>
                </a:lnTo>
                <a:lnTo>
                  <a:pt x="43364" y="53476"/>
                </a:lnTo>
                <a:lnTo>
                  <a:pt x="43364" y="53387"/>
                </a:lnTo>
                <a:lnTo>
                  <a:pt x="43364" y="52548"/>
                </a:lnTo>
                <a:lnTo>
                  <a:pt x="43496" y="51709"/>
                </a:lnTo>
                <a:lnTo>
                  <a:pt x="43673" y="50959"/>
                </a:lnTo>
                <a:lnTo>
                  <a:pt x="43894" y="50164"/>
                </a:lnTo>
                <a:lnTo>
                  <a:pt x="44203" y="49457"/>
                </a:lnTo>
                <a:lnTo>
                  <a:pt x="44556" y="48751"/>
                </a:lnTo>
                <a:lnTo>
                  <a:pt x="44953" y="48133"/>
                </a:lnTo>
                <a:lnTo>
                  <a:pt x="45439" y="47514"/>
                </a:lnTo>
                <a:lnTo>
                  <a:pt x="45925" y="46984"/>
                </a:lnTo>
                <a:lnTo>
                  <a:pt x="46499" y="46499"/>
                </a:lnTo>
                <a:lnTo>
                  <a:pt x="47117" y="46101"/>
                </a:lnTo>
                <a:lnTo>
                  <a:pt x="47780" y="45748"/>
                </a:lnTo>
                <a:lnTo>
                  <a:pt x="48442" y="45439"/>
                </a:lnTo>
                <a:lnTo>
                  <a:pt x="49193" y="45218"/>
                </a:lnTo>
                <a:lnTo>
                  <a:pt x="49943" y="45130"/>
                </a:lnTo>
                <a:lnTo>
                  <a:pt x="50738" y="45086"/>
                </a:lnTo>
                <a:lnTo>
                  <a:pt x="51312" y="45086"/>
                </a:lnTo>
                <a:lnTo>
                  <a:pt x="51842" y="45130"/>
                </a:lnTo>
                <a:lnTo>
                  <a:pt x="52372" y="45218"/>
                </a:lnTo>
                <a:lnTo>
                  <a:pt x="52858" y="45306"/>
                </a:lnTo>
                <a:lnTo>
                  <a:pt x="53344" y="45439"/>
                </a:lnTo>
                <a:lnTo>
                  <a:pt x="53785" y="45571"/>
                </a:lnTo>
                <a:lnTo>
                  <a:pt x="54227" y="45748"/>
                </a:lnTo>
                <a:lnTo>
                  <a:pt x="54668" y="45969"/>
                </a:lnTo>
                <a:lnTo>
                  <a:pt x="55463" y="46455"/>
                </a:lnTo>
                <a:lnTo>
                  <a:pt x="56214" y="47029"/>
                </a:lnTo>
                <a:lnTo>
                  <a:pt x="56965" y="47691"/>
                </a:lnTo>
                <a:lnTo>
                  <a:pt x="57715" y="48442"/>
                </a:lnTo>
                <a:lnTo>
                  <a:pt x="63014" y="42745"/>
                </a:lnTo>
                <a:lnTo>
                  <a:pt x="62440" y="42127"/>
                </a:lnTo>
                <a:lnTo>
                  <a:pt x="61866" y="41597"/>
                </a:lnTo>
                <a:lnTo>
                  <a:pt x="61292" y="41067"/>
                </a:lnTo>
                <a:lnTo>
                  <a:pt x="60718" y="40581"/>
                </a:lnTo>
                <a:lnTo>
                  <a:pt x="60056" y="40140"/>
                </a:lnTo>
                <a:lnTo>
                  <a:pt x="59393" y="39698"/>
                </a:lnTo>
                <a:lnTo>
                  <a:pt x="58731" y="39301"/>
                </a:lnTo>
                <a:lnTo>
                  <a:pt x="57980" y="38992"/>
                </a:lnTo>
                <a:lnTo>
                  <a:pt x="57229" y="38638"/>
                </a:lnTo>
                <a:lnTo>
                  <a:pt x="56435" y="38374"/>
                </a:lnTo>
                <a:lnTo>
                  <a:pt x="55596" y="38153"/>
                </a:lnTo>
                <a:lnTo>
                  <a:pt x="54757" y="37976"/>
                </a:lnTo>
                <a:lnTo>
                  <a:pt x="53829" y="37799"/>
                </a:lnTo>
                <a:lnTo>
                  <a:pt x="52858" y="37711"/>
                </a:lnTo>
                <a:lnTo>
                  <a:pt x="51842" y="37623"/>
                </a:lnTo>
                <a:close/>
                <a:moveTo>
                  <a:pt x="80545" y="37623"/>
                </a:moveTo>
                <a:lnTo>
                  <a:pt x="79662" y="37667"/>
                </a:lnTo>
                <a:lnTo>
                  <a:pt x="78823" y="37799"/>
                </a:lnTo>
                <a:lnTo>
                  <a:pt x="77984" y="37932"/>
                </a:lnTo>
                <a:lnTo>
                  <a:pt x="77189" y="38109"/>
                </a:lnTo>
                <a:lnTo>
                  <a:pt x="76350" y="38329"/>
                </a:lnTo>
                <a:lnTo>
                  <a:pt x="75599" y="38550"/>
                </a:lnTo>
                <a:lnTo>
                  <a:pt x="74849" y="38859"/>
                </a:lnTo>
                <a:lnTo>
                  <a:pt x="74098" y="39168"/>
                </a:lnTo>
                <a:lnTo>
                  <a:pt x="73392" y="39522"/>
                </a:lnTo>
                <a:lnTo>
                  <a:pt x="72685" y="39919"/>
                </a:lnTo>
                <a:lnTo>
                  <a:pt x="72023" y="40317"/>
                </a:lnTo>
                <a:lnTo>
                  <a:pt x="71360" y="40758"/>
                </a:lnTo>
                <a:lnTo>
                  <a:pt x="70742" y="41244"/>
                </a:lnTo>
                <a:lnTo>
                  <a:pt x="70124" y="41730"/>
                </a:lnTo>
                <a:lnTo>
                  <a:pt x="69594" y="42259"/>
                </a:lnTo>
                <a:lnTo>
                  <a:pt x="69020" y="42834"/>
                </a:lnTo>
                <a:lnTo>
                  <a:pt x="68534" y="43408"/>
                </a:lnTo>
                <a:lnTo>
                  <a:pt x="68048" y="43982"/>
                </a:lnTo>
                <a:lnTo>
                  <a:pt x="67607" y="44600"/>
                </a:lnTo>
                <a:lnTo>
                  <a:pt x="67165" y="45262"/>
                </a:lnTo>
                <a:lnTo>
                  <a:pt x="66768" y="45925"/>
                </a:lnTo>
                <a:lnTo>
                  <a:pt x="66414" y="46587"/>
                </a:lnTo>
                <a:lnTo>
                  <a:pt x="66105" y="47294"/>
                </a:lnTo>
                <a:lnTo>
                  <a:pt x="65840" y="48044"/>
                </a:lnTo>
                <a:lnTo>
                  <a:pt x="65575" y="48751"/>
                </a:lnTo>
                <a:lnTo>
                  <a:pt x="65355" y="49501"/>
                </a:lnTo>
                <a:lnTo>
                  <a:pt x="65178" y="50296"/>
                </a:lnTo>
                <a:lnTo>
                  <a:pt x="65046" y="51091"/>
                </a:lnTo>
                <a:lnTo>
                  <a:pt x="64957" y="51886"/>
                </a:lnTo>
                <a:lnTo>
                  <a:pt x="64869" y="52681"/>
                </a:lnTo>
                <a:lnTo>
                  <a:pt x="64869" y="53476"/>
                </a:lnTo>
                <a:lnTo>
                  <a:pt x="64869" y="53608"/>
                </a:lnTo>
                <a:lnTo>
                  <a:pt x="64869" y="54403"/>
                </a:lnTo>
                <a:lnTo>
                  <a:pt x="64957" y="55242"/>
                </a:lnTo>
                <a:lnTo>
                  <a:pt x="65046" y="56037"/>
                </a:lnTo>
                <a:lnTo>
                  <a:pt x="65178" y="56788"/>
                </a:lnTo>
                <a:lnTo>
                  <a:pt x="65355" y="57582"/>
                </a:lnTo>
                <a:lnTo>
                  <a:pt x="65575" y="58333"/>
                </a:lnTo>
                <a:lnTo>
                  <a:pt x="65796" y="59040"/>
                </a:lnTo>
                <a:lnTo>
                  <a:pt x="66105" y="59790"/>
                </a:lnTo>
                <a:lnTo>
                  <a:pt x="66414" y="60453"/>
                </a:lnTo>
                <a:lnTo>
                  <a:pt x="66768" y="61159"/>
                </a:lnTo>
                <a:lnTo>
                  <a:pt x="67165" y="61822"/>
                </a:lnTo>
                <a:lnTo>
                  <a:pt x="67563" y="62440"/>
                </a:lnTo>
                <a:lnTo>
                  <a:pt x="68004" y="63058"/>
                </a:lnTo>
                <a:lnTo>
                  <a:pt x="68490" y="63676"/>
                </a:lnTo>
                <a:lnTo>
                  <a:pt x="69020" y="64250"/>
                </a:lnTo>
                <a:lnTo>
                  <a:pt x="69550" y="64780"/>
                </a:lnTo>
                <a:lnTo>
                  <a:pt x="70124" y="65310"/>
                </a:lnTo>
                <a:lnTo>
                  <a:pt x="70698" y="65796"/>
                </a:lnTo>
                <a:lnTo>
                  <a:pt x="71316" y="66282"/>
                </a:lnTo>
                <a:lnTo>
                  <a:pt x="71934" y="66679"/>
                </a:lnTo>
                <a:lnTo>
                  <a:pt x="72641" y="67121"/>
                </a:lnTo>
                <a:lnTo>
                  <a:pt x="73303" y="67474"/>
                </a:lnTo>
                <a:lnTo>
                  <a:pt x="74010" y="67827"/>
                </a:lnTo>
                <a:lnTo>
                  <a:pt x="74760" y="68136"/>
                </a:lnTo>
                <a:lnTo>
                  <a:pt x="75511" y="68445"/>
                </a:lnTo>
                <a:lnTo>
                  <a:pt x="76306" y="68666"/>
                </a:lnTo>
                <a:lnTo>
                  <a:pt x="77101" y="68887"/>
                </a:lnTo>
                <a:lnTo>
                  <a:pt x="77896" y="69064"/>
                </a:lnTo>
                <a:lnTo>
                  <a:pt x="78735" y="69196"/>
                </a:lnTo>
                <a:lnTo>
                  <a:pt x="79574" y="69284"/>
                </a:lnTo>
                <a:lnTo>
                  <a:pt x="80457" y="69373"/>
                </a:lnTo>
                <a:lnTo>
                  <a:pt x="82179" y="69373"/>
                </a:lnTo>
                <a:lnTo>
                  <a:pt x="83062" y="69284"/>
                </a:lnTo>
                <a:lnTo>
                  <a:pt x="83901" y="69196"/>
                </a:lnTo>
                <a:lnTo>
                  <a:pt x="84740" y="69064"/>
                </a:lnTo>
                <a:lnTo>
                  <a:pt x="85579" y="68887"/>
                </a:lnTo>
                <a:lnTo>
                  <a:pt x="86374" y="68666"/>
                </a:lnTo>
                <a:lnTo>
                  <a:pt x="87169" y="68401"/>
                </a:lnTo>
                <a:lnTo>
                  <a:pt x="87920" y="68136"/>
                </a:lnTo>
                <a:lnTo>
                  <a:pt x="88670" y="67827"/>
                </a:lnTo>
                <a:lnTo>
                  <a:pt x="89377" y="67474"/>
                </a:lnTo>
                <a:lnTo>
                  <a:pt x="90083" y="67076"/>
                </a:lnTo>
                <a:lnTo>
                  <a:pt x="90746" y="66679"/>
                </a:lnTo>
                <a:lnTo>
                  <a:pt x="91364" y="66237"/>
                </a:lnTo>
                <a:lnTo>
                  <a:pt x="91982" y="65752"/>
                </a:lnTo>
                <a:lnTo>
                  <a:pt x="92600" y="65266"/>
                </a:lnTo>
                <a:lnTo>
                  <a:pt x="93175" y="64736"/>
                </a:lnTo>
                <a:lnTo>
                  <a:pt x="93704" y="64162"/>
                </a:lnTo>
                <a:lnTo>
                  <a:pt x="94234" y="63588"/>
                </a:lnTo>
                <a:lnTo>
                  <a:pt x="94676" y="63014"/>
                </a:lnTo>
                <a:lnTo>
                  <a:pt x="95162" y="62351"/>
                </a:lnTo>
                <a:lnTo>
                  <a:pt x="95559" y="61733"/>
                </a:lnTo>
                <a:lnTo>
                  <a:pt x="95957" y="61071"/>
                </a:lnTo>
                <a:lnTo>
                  <a:pt x="96310" y="60364"/>
                </a:lnTo>
                <a:lnTo>
                  <a:pt x="96619" y="59658"/>
                </a:lnTo>
                <a:lnTo>
                  <a:pt x="96928" y="58951"/>
                </a:lnTo>
                <a:lnTo>
                  <a:pt x="97149" y="58201"/>
                </a:lnTo>
                <a:lnTo>
                  <a:pt x="97370" y="57450"/>
                </a:lnTo>
                <a:lnTo>
                  <a:pt x="97546" y="56699"/>
                </a:lnTo>
                <a:lnTo>
                  <a:pt x="97679" y="55904"/>
                </a:lnTo>
                <a:lnTo>
                  <a:pt x="97811" y="55110"/>
                </a:lnTo>
                <a:lnTo>
                  <a:pt x="97855" y="54315"/>
                </a:lnTo>
                <a:lnTo>
                  <a:pt x="97900" y="53476"/>
                </a:lnTo>
                <a:lnTo>
                  <a:pt x="97900" y="53387"/>
                </a:lnTo>
                <a:lnTo>
                  <a:pt x="97855" y="52548"/>
                </a:lnTo>
                <a:lnTo>
                  <a:pt x="97811" y="51753"/>
                </a:lnTo>
                <a:lnTo>
                  <a:pt x="97723" y="50959"/>
                </a:lnTo>
                <a:lnTo>
                  <a:pt x="97546" y="50164"/>
                </a:lnTo>
                <a:lnTo>
                  <a:pt x="97370" y="49413"/>
                </a:lnTo>
                <a:lnTo>
                  <a:pt x="97193" y="48662"/>
                </a:lnTo>
                <a:lnTo>
                  <a:pt x="96928" y="47912"/>
                </a:lnTo>
                <a:lnTo>
                  <a:pt x="96619" y="47205"/>
                </a:lnTo>
                <a:lnTo>
                  <a:pt x="96310" y="46499"/>
                </a:lnTo>
                <a:lnTo>
                  <a:pt x="95957" y="45836"/>
                </a:lnTo>
                <a:lnTo>
                  <a:pt x="95603" y="45174"/>
                </a:lnTo>
                <a:lnTo>
                  <a:pt x="95162" y="44512"/>
                </a:lnTo>
                <a:lnTo>
                  <a:pt x="94720" y="43937"/>
                </a:lnTo>
                <a:lnTo>
                  <a:pt x="94234" y="43319"/>
                </a:lnTo>
                <a:lnTo>
                  <a:pt x="93749" y="42745"/>
                </a:lnTo>
                <a:lnTo>
                  <a:pt x="93219" y="42215"/>
                </a:lnTo>
                <a:lnTo>
                  <a:pt x="92645" y="41685"/>
                </a:lnTo>
                <a:lnTo>
                  <a:pt x="92026" y="41200"/>
                </a:lnTo>
                <a:lnTo>
                  <a:pt x="91408" y="40714"/>
                </a:lnTo>
                <a:lnTo>
                  <a:pt x="90790" y="40272"/>
                </a:lnTo>
                <a:lnTo>
                  <a:pt x="90128" y="39875"/>
                </a:lnTo>
                <a:lnTo>
                  <a:pt x="89421" y="39477"/>
                </a:lnTo>
                <a:lnTo>
                  <a:pt x="88715" y="39168"/>
                </a:lnTo>
                <a:lnTo>
                  <a:pt x="87964" y="38815"/>
                </a:lnTo>
                <a:lnTo>
                  <a:pt x="87213" y="38550"/>
                </a:lnTo>
                <a:lnTo>
                  <a:pt x="86462" y="38329"/>
                </a:lnTo>
                <a:lnTo>
                  <a:pt x="85668" y="38109"/>
                </a:lnTo>
                <a:lnTo>
                  <a:pt x="84829" y="37932"/>
                </a:lnTo>
                <a:lnTo>
                  <a:pt x="84034" y="37799"/>
                </a:lnTo>
                <a:lnTo>
                  <a:pt x="83151" y="37667"/>
                </a:lnTo>
                <a:lnTo>
                  <a:pt x="82312" y="37623"/>
                </a:lnTo>
                <a:close/>
                <a:moveTo>
                  <a:pt x="233510" y="59525"/>
                </a:moveTo>
                <a:lnTo>
                  <a:pt x="233245" y="60585"/>
                </a:lnTo>
                <a:lnTo>
                  <a:pt x="232936" y="61601"/>
                </a:lnTo>
                <a:lnTo>
                  <a:pt x="232583" y="62661"/>
                </a:lnTo>
                <a:lnTo>
                  <a:pt x="232142" y="63720"/>
                </a:lnTo>
                <a:lnTo>
                  <a:pt x="231656" y="64736"/>
                </a:lnTo>
                <a:lnTo>
                  <a:pt x="231126" y="65752"/>
                </a:lnTo>
                <a:lnTo>
                  <a:pt x="230552" y="66723"/>
                </a:lnTo>
                <a:lnTo>
                  <a:pt x="229934" y="67650"/>
                </a:lnTo>
                <a:lnTo>
                  <a:pt x="229139" y="68710"/>
                </a:lnTo>
                <a:lnTo>
                  <a:pt x="229713" y="69858"/>
                </a:lnTo>
                <a:lnTo>
                  <a:pt x="230066" y="70653"/>
                </a:lnTo>
                <a:lnTo>
                  <a:pt x="230508" y="71448"/>
                </a:lnTo>
                <a:lnTo>
                  <a:pt x="230993" y="72199"/>
                </a:lnTo>
                <a:lnTo>
                  <a:pt x="231567" y="72949"/>
                </a:lnTo>
                <a:lnTo>
                  <a:pt x="232142" y="73700"/>
                </a:lnTo>
                <a:lnTo>
                  <a:pt x="232760" y="74451"/>
                </a:lnTo>
                <a:lnTo>
                  <a:pt x="233422" y="75157"/>
                </a:lnTo>
                <a:lnTo>
                  <a:pt x="234129" y="75864"/>
                </a:lnTo>
                <a:lnTo>
                  <a:pt x="234879" y="76526"/>
                </a:lnTo>
                <a:lnTo>
                  <a:pt x="235630" y="77145"/>
                </a:lnTo>
                <a:lnTo>
                  <a:pt x="236425" y="77763"/>
                </a:lnTo>
                <a:lnTo>
                  <a:pt x="237220" y="78337"/>
                </a:lnTo>
                <a:lnTo>
                  <a:pt x="238059" y="78867"/>
                </a:lnTo>
                <a:lnTo>
                  <a:pt x="238898" y="79352"/>
                </a:lnTo>
                <a:lnTo>
                  <a:pt x="239737" y="79838"/>
                </a:lnTo>
                <a:lnTo>
                  <a:pt x="240620" y="80236"/>
                </a:lnTo>
                <a:lnTo>
                  <a:pt x="241503" y="80633"/>
                </a:lnTo>
                <a:lnTo>
                  <a:pt x="241547" y="80633"/>
                </a:lnTo>
                <a:lnTo>
                  <a:pt x="242430" y="80236"/>
                </a:lnTo>
                <a:lnTo>
                  <a:pt x="243314" y="79838"/>
                </a:lnTo>
                <a:lnTo>
                  <a:pt x="244153" y="79352"/>
                </a:lnTo>
                <a:lnTo>
                  <a:pt x="244992" y="78867"/>
                </a:lnTo>
                <a:lnTo>
                  <a:pt x="245831" y="78337"/>
                </a:lnTo>
                <a:lnTo>
                  <a:pt x="246626" y="77763"/>
                </a:lnTo>
                <a:lnTo>
                  <a:pt x="247420" y="77145"/>
                </a:lnTo>
                <a:lnTo>
                  <a:pt x="248171" y="76526"/>
                </a:lnTo>
                <a:lnTo>
                  <a:pt x="248922" y="75864"/>
                </a:lnTo>
                <a:lnTo>
                  <a:pt x="249628" y="75157"/>
                </a:lnTo>
                <a:lnTo>
                  <a:pt x="250291" y="74451"/>
                </a:lnTo>
                <a:lnTo>
                  <a:pt x="250909" y="73700"/>
                </a:lnTo>
                <a:lnTo>
                  <a:pt x="251483" y="72949"/>
                </a:lnTo>
                <a:lnTo>
                  <a:pt x="252013" y="72199"/>
                </a:lnTo>
                <a:lnTo>
                  <a:pt x="252543" y="71448"/>
                </a:lnTo>
                <a:lnTo>
                  <a:pt x="252984" y="70653"/>
                </a:lnTo>
                <a:lnTo>
                  <a:pt x="253338" y="69858"/>
                </a:lnTo>
                <a:lnTo>
                  <a:pt x="253912" y="68710"/>
                </a:lnTo>
                <a:lnTo>
                  <a:pt x="253117" y="67650"/>
                </a:lnTo>
                <a:lnTo>
                  <a:pt x="252499" y="66723"/>
                </a:lnTo>
                <a:lnTo>
                  <a:pt x="251925" y="65752"/>
                </a:lnTo>
                <a:lnTo>
                  <a:pt x="251395" y="64736"/>
                </a:lnTo>
                <a:lnTo>
                  <a:pt x="250909" y="63720"/>
                </a:lnTo>
                <a:lnTo>
                  <a:pt x="250467" y="62661"/>
                </a:lnTo>
                <a:lnTo>
                  <a:pt x="250114" y="61601"/>
                </a:lnTo>
                <a:lnTo>
                  <a:pt x="249805" y="60585"/>
                </a:lnTo>
                <a:lnTo>
                  <a:pt x="249540" y="59525"/>
                </a:lnTo>
                <a:lnTo>
                  <a:pt x="244992" y="59525"/>
                </a:lnTo>
                <a:lnTo>
                  <a:pt x="245168" y="60409"/>
                </a:lnTo>
                <a:lnTo>
                  <a:pt x="245389" y="61380"/>
                </a:lnTo>
                <a:lnTo>
                  <a:pt x="245654" y="62484"/>
                </a:lnTo>
                <a:lnTo>
                  <a:pt x="246051" y="63676"/>
                </a:lnTo>
                <a:lnTo>
                  <a:pt x="246537" y="64957"/>
                </a:lnTo>
                <a:lnTo>
                  <a:pt x="247155" y="66282"/>
                </a:lnTo>
                <a:lnTo>
                  <a:pt x="247862" y="67695"/>
                </a:lnTo>
                <a:lnTo>
                  <a:pt x="248259" y="68401"/>
                </a:lnTo>
                <a:lnTo>
                  <a:pt x="248701" y="69108"/>
                </a:lnTo>
                <a:lnTo>
                  <a:pt x="248083" y="70035"/>
                </a:lnTo>
                <a:lnTo>
                  <a:pt x="247332" y="71007"/>
                </a:lnTo>
                <a:lnTo>
                  <a:pt x="246537" y="71890"/>
                </a:lnTo>
                <a:lnTo>
                  <a:pt x="245654" y="72773"/>
                </a:lnTo>
                <a:lnTo>
                  <a:pt x="244683" y="73612"/>
                </a:lnTo>
                <a:lnTo>
                  <a:pt x="243667" y="74407"/>
                </a:lnTo>
                <a:lnTo>
                  <a:pt x="242607" y="75069"/>
                </a:lnTo>
                <a:lnTo>
                  <a:pt x="241547" y="75687"/>
                </a:lnTo>
                <a:lnTo>
                  <a:pt x="241503" y="75687"/>
                </a:lnTo>
                <a:lnTo>
                  <a:pt x="240443" y="75069"/>
                </a:lnTo>
                <a:lnTo>
                  <a:pt x="239384" y="74407"/>
                </a:lnTo>
                <a:lnTo>
                  <a:pt x="238368" y="73612"/>
                </a:lnTo>
                <a:lnTo>
                  <a:pt x="237396" y="72773"/>
                </a:lnTo>
                <a:lnTo>
                  <a:pt x="236513" y="71890"/>
                </a:lnTo>
                <a:lnTo>
                  <a:pt x="235718" y="71007"/>
                </a:lnTo>
                <a:lnTo>
                  <a:pt x="234968" y="70035"/>
                </a:lnTo>
                <a:lnTo>
                  <a:pt x="234349" y="69108"/>
                </a:lnTo>
                <a:lnTo>
                  <a:pt x="234791" y="68401"/>
                </a:lnTo>
                <a:lnTo>
                  <a:pt x="235188" y="67695"/>
                </a:lnTo>
                <a:lnTo>
                  <a:pt x="235895" y="66282"/>
                </a:lnTo>
                <a:lnTo>
                  <a:pt x="236513" y="64957"/>
                </a:lnTo>
                <a:lnTo>
                  <a:pt x="236999" y="63676"/>
                </a:lnTo>
                <a:lnTo>
                  <a:pt x="237352" y="62484"/>
                </a:lnTo>
                <a:lnTo>
                  <a:pt x="237661" y="61380"/>
                </a:lnTo>
                <a:lnTo>
                  <a:pt x="237882" y="60409"/>
                </a:lnTo>
                <a:lnTo>
                  <a:pt x="238059" y="5952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607652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lumn content_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con&#10;&#10;Description automatically generated">
            <a:extLst>
              <a:ext uri="{FF2B5EF4-FFF2-40B4-BE49-F238E27FC236}">
                <a16:creationId xmlns:a16="http://schemas.microsoft.com/office/drawing/2014/main" xmlns="" id="{DA7F60AD-CD38-8D41-93D8-3E2DC8E2E6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90854" y="3706799"/>
            <a:ext cx="4001146" cy="31512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406AB3E-09D4-514B-81DB-4976A1DCB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E1653D8-3091-E641-B9A2-7153D6A7C3A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xmlns="" id="{689812DC-92DE-1249-9B72-CB941C2B22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8235" y="293470"/>
            <a:ext cx="4114800" cy="226076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b="1" dirty="0">
                <a:solidFill>
                  <a:schemeClr val="tx1"/>
                </a:solidFill>
                <a:latin typeface="Nunito SemiBold" pitchFamily="2" charset="77"/>
              </a:rPr>
              <a:t>Presentation title</a:t>
            </a:r>
          </a:p>
        </p:txBody>
      </p:sp>
      <p:sp>
        <p:nvSpPr>
          <p:cNvPr id="31" name="Google Shape;82;p14">
            <a:extLst>
              <a:ext uri="{FF2B5EF4-FFF2-40B4-BE49-F238E27FC236}">
                <a16:creationId xmlns:a16="http://schemas.microsoft.com/office/drawing/2014/main" xmlns="" id="{CD984F4A-D172-1045-88D7-5FC1B6190D97}"/>
              </a:ext>
            </a:extLst>
          </p:cNvPr>
          <p:cNvSpPr/>
          <p:nvPr userDrawn="1"/>
        </p:nvSpPr>
        <p:spPr>
          <a:xfrm>
            <a:off x="411926" y="6273976"/>
            <a:ext cx="1365503" cy="385318"/>
          </a:xfrm>
          <a:custGeom>
            <a:avLst/>
            <a:gdLst/>
            <a:ahLst/>
            <a:cxnLst/>
            <a:rect l="l" t="t" r="r" b="b"/>
            <a:pathLst>
              <a:path w="285750" h="80633" extrusionOk="0">
                <a:moveTo>
                  <a:pt x="210725" y="25347"/>
                </a:moveTo>
                <a:lnTo>
                  <a:pt x="209974" y="25391"/>
                </a:lnTo>
                <a:lnTo>
                  <a:pt x="209223" y="25435"/>
                </a:lnTo>
                <a:lnTo>
                  <a:pt x="208517" y="25568"/>
                </a:lnTo>
                <a:lnTo>
                  <a:pt x="207766" y="25700"/>
                </a:lnTo>
                <a:lnTo>
                  <a:pt x="207059" y="25877"/>
                </a:lnTo>
                <a:lnTo>
                  <a:pt x="206353" y="26098"/>
                </a:lnTo>
                <a:lnTo>
                  <a:pt x="205691" y="26362"/>
                </a:lnTo>
                <a:lnTo>
                  <a:pt x="204984" y="26672"/>
                </a:lnTo>
                <a:lnTo>
                  <a:pt x="204366" y="26981"/>
                </a:lnTo>
                <a:lnTo>
                  <a:pt x="203703" y="27378"/>
                </a:lnTo>
                <a:lnTo>
                  <a:pt x="203085" y="27776"/>
                </a:lnTo>
                <a:lnTo>
                  <a:pt x="202511" y="28217"/>
                </a:lnTo>
                <a:lnTo>
                  <a:pt x="201937" y="28703"/>
                </a:lnTo>
                <a:lnTo>
                  <a:pt x="201407" y="29189"/>
                </a:lnTo>
                <a:lnTo>
                  <a:pt x="200877" y="29763"/>
                </a:lnTo>
                <a:lnTo>
                  <a:pt x="200392" y="30337"/>
                </a:lnTo>
                <a:lnTo>
                  <a:pt x="199906" y="30955"/>
                </a:lnTo>
                <a:lnTo>
                  <a:pt x="199464" y="31617"/>
                </a:lnTo>
                <a:lnTo>
                  <a:pt x="199067" y="32280"/>
                </a:lnTo>
                <a:lnTo>
                  <a:pt x="198713" y="32986"/>
                </a:lnTo>
                <a:lnTo>
                  <a:pt x="198360" y="33693"/>
                </a:lnTo>
                <a:lnTo>
                  <a:pt x="198095" y="34399"/>
                </a:lnTo>
                <a:lnTo>
                  <a:pt x="197874" y="35150"/>
                </a:lnTo>
                <a:lnTo>
                  <a:pt x="197654" y="35901"/>
                </a:lnTo>
                <a:lnTo>
                  <a:pt x="197521" y="36651"/>
                </a:lnTo>
                <a:lnTo>
                  <a:pt x="197389" y="37402"/>
                </a:lnTo>
                <a:lnTo>
                  <a:pt x="197300" y="38197"/>
                </a:lnTo>
                <a:lnTo>
                  <a:pt x="197300" y="38948"/>
                </a:lnTo>
                <a:lnTo>
                  <a:pt x="197300" y="39742"/>
                </a:lnTo>
                <a:lnTo>
                  <a:pt x="197345" y="40537"/>
                </a:lnTo>
                <a:lnTo>
                  <a:pt x="197477" y="41332"/>
                </a:lnTo>
                <a:lnTo>
                  <a:pt x="197610" y="42083"/>
                </a:lnTo>
                <a:lnTo>
                  <a:pt x="201981" y="41156"/>
                </a:lnTo>
                <a:lnTo>
                  <a:pt x="201893" y="40626"/>
                </a:lnTo>
                <a:lnTo>
                  <a:pt x="201805" y="40096"/>
                </a:lnTo>
                <a:lnTo>
                  <a:pt x="201760" y="39566"/>
                </a:lnTo>
                <a:lnTo>
                  <a:pt x="201760" y="39036"/>
                </a:lnTo>
                <a:lnTo>
                  <a:pt x="201805" y="38506"/>
                </a:lnTo>
                <a:lnTo>
                  <a:pt x="201849" y="37976"/>
                </a:lnTo>
                <a:lnTo>
                  <a:pt x="201937" y="37446"/>
                </a:lnTo>
                <a:lnTo>
                  <a:pt x="202025" y="36916"/>
                </a:lnTo>
                <a:lnTo>
                  <a:pt x="202158" y="36431"/>
                </a:lnTo>
                <a:lnTo>
                  <a:pt x="202335" y="35901"/>
                </a:lnTo>
                <a:lnTo>
                  <a:pt x="202511" y="35415"/>
                </a:lnTo>
                <a:lnTo>
                  <a:pt x="202732" y="34929"/>
                </a:lnTo>
                <a:lnTo>
                  <a:pt x="202997" y="34443"/>
                </a:lnTo>
                <a:lnTo>
                  <a:pt x="203262" y="34002"/>
                </a:lnTo>
                <a:lnTo>
                  <a:pt x="203571" y="33560"/>
                </a:lnTo>
                <a:lnTo>
                  <a:pt x="203880" y="33119"/>
                </a:lnTo>
                <a:lnTo>
                  <a:pt x="204189" y="32765"/>
                </a:lnTo>
                <a:lnTo>
                  <a:pt x="204542" y="32368"/>
                </a:lnTo>
                <a:lnTo>
                  <a:pt x="204896" y="32059"/>
                </a:lnTo>
                <a:lnTo>
                  <a:pt x="205293" y="31706"/>
                </a:lnTo>
                <a:lnTo>
                  <a:pt x="205691" y="31441"/>
                </a:lnTo>
                <a:lnTo>
                  <a:pt x="206088" y="31176"/>
                </a:lnTo>
                <a:lnTo>
                  <a:pt x="206485" y="30911"/>
                </a:lnTo>
                <a:lnTo>
                  <a:pt x="206927" y="30690"/>
                </a:lnTo>
                <a:lnTo>
                  <a:pt x="207369" y="30513"/>
                </a:lnTo>
                <a:lnTo>
                  <a:pt x="207810" y="30337"/>
                </a:lnTo>
                <a:lnTo>
                  <a:pt x="208296" y="30160"/>
                </a:lnTo>
                <a:lnTo>
                  <a:pt x="208737" y="30072"/>
                </a:lnTo>
                <a:lnTo>
                  <a:pt x="209223" y="29983"/>
                </a:lnTo>
                <a:lnTo>
                  <a:pt x="209709" y="29895"/>
                </a:lnTo>
                <a:lnTo>
                  <a:pt x="210239" y="29851"/>
                </a:lnTo>
                <a:lnTo>
                  <a:pt x="210769" y="29851"/>
                </a:lnTo>
                <a:lnTo>
                  <a:pt x="211608" y="29895"/>
                </a:lnTo>
                <a:lnTo>
                  <a:pt x="212447" y="29983"/>
                </a:lnTo>
                <a:lnTo>
                  <a:pt x="213242" y="30204"/>
                </a:lnTo>
                <a:lnTo>
                  <a:pt x="213992" y="30425"/>
                </a:lnTo>
                <a:lnTo>
                  <a:pt x="214699" y="30734"/>
                </a:lnTo>
                <a:lnTo>
                  <a:pt x="215405" y="31087"/>
                </a:lnTo>
                <a:lnTo>
                  <a:pt x="216068" y="31529"/>
                </a:lnTo>
                <a:lnTo>
                  <a:pt x="216686" y="31971"/>
                </a:lnTo>
                <a:lnTo>
                  <a:pt x="217304" y="32456"/>
                </a:lnTo>
                <a:lnTo>
                  <a:pt x="217878" y="32942"/>
                </a:lnTo>
                <a:lnTo>
                  <a:pt x="218408" y="33472"/>
                </a:lnTo>
                <a:lnTo>
                  <a:pt x="218894" y="34046"/>
                </a:lnTo>
                <a:lnTo>
                  <a:pt x="219380" y="34576"/>
                </a:lnTo>
                <a:lnTo>
                  <a:pt x="219821" y="35150"/>
                </a:lnTo>
                <a:lnTo>
                  <a:pt x="220572" y="36254"/>
                </a:lnTo>
                <a:lnTo>
                  <a:pt x="221058" y="37005"/>
                </a:lnTo>
                <a:lnTo>
                  <a:pt x="221455" y="37711"/>
                </a:lnTo>
                <a:lnTo>
                  <a:pt x="221853" y="38462"/>
                </a:lnTo>
                <a:lnTo>
                  <a:pt x="222206" y="39168"/>
                </a:lnTo>
                <a:lnTo>
                  <a:pt x="222868" y="40670"/>
                </a:lnTo>
                <a:lnTo>
                  <a:pt x="223442" y="42127"/>
                </a:lnTo>
                <a:lnTo>
                  <a:pt x="223884" y="43540"/>
                </a:lnTo>
                <a:lnTo>
                  <a:pt x="224237" y="44865"/>
                </a:lnTo>
                <a:lnTo>
                  <a:pt x="224502" y="46145"/>
                </a:lnTo>
                <a:lnTo>
                  <a:pt x="224679" y="47338"/>
                </a:lnTo>
                <a:lnTo>
                  <a:pt x="229183" y="47338"/>
                </a:lnTo>
                <a:lnTo>
                  <a:pt x="229006" y="45880"/>
                </a:lnTo>
                <a:lnTo>
                  <a:pt x="228697" y="44335"/>
                </a:lnTo>
                <a:lnTo>
                  <a:pt x="228300" y="42701"/>
                </a:lnTo>
                <a:lnTo>
                  <a:pt x="227770" y="40979"/>
                </a:lnTo>
                <a:lnTo>
                  <a:pt x="227461" y="40096"/>
                </a:lnTo>
                <a:lnTo>
                  <a:pt x="227107" y="39168"/>
                </a:lnTo>
                <a:lnTo>
                  <a:pt x="226754" y="38285"/>
                </a:lnTo>
                <a:lnTo>
                  <a:pt x="226313" y="37402"/>
                </a:lnTo>
                <a:lnTo>
                  <a:pt x="225871" y="36475"/>
                </a:lnTo>
                <a:lnTo>
                  <a:pt x="225429" y="35592"/>
                </a:lnTo>
                <a:lnTo>
                  <a:pt x="224900" y="34708"/>
                </a:lnTo>
                <a:lnTo>
                  <a:pt x="224325" y="33825"/>
                </a:lnTo>
                <a:lnTo>
                  <a:pt x="223663" y="32810"/>
                </a:lnTo>
                <a:lnTo>
                  <a:pt x="222957" y="31882"/>
                </a:lnTo>
                <a:lnTo>
                  <a:pt x="222206" y="30999"/>
                </a:lnTo>
                <a:lnTo>
                  <a:pt x="221455" y="30160"/>
                </a:lnTo>
                <a:lnTo>
                  <a:pt x="220660" y="29409"/>
                </a:lnTo>
                <a:lnTo>
                  <a:pt x="219865" y="28703"/>
                </a:lnTo>
                <a:lnTo>
                  <a:pt x="219026" y="28085"/>
                </a:lnTo>
                <a:lnTo>
                  <a:pt x="218187" y="27511"/>
                </a:lnTo>
                <a:lnTo>
                  <a:pt x="217304" y="27025"/>
                </a:lnTo>
                <a:lnTo>
                  <a:pt x="216421" y="26583"/>
                </a:lnTo>
                <a:lnTo>
                  <a:pt x="215538" y="26230"/>
                </a:lnTo>
                <a:lnTo>
                  <a:pt x="214611" y="25921"/>
                </a:lnTo>
                <a:lnTo>
                  <a:pt x="213683" y="25656"/>
                </a:lnTo>
                <a:lnTo>
                  <a:pt x="212712" y="25479"/>
                </a:lnTo>
                <a:lnTo>
                  <a:pt x="211740" y="25391"/>
                </a:lnTo>
                <a:lnTo>
                  <a:pt x="210769" y="25347"/>
                </a:lnTo>
                <a:close/>
                <a:moveTo>
                  <a:pt x="241503" y="0"/>
                </a:moveTo>
                <a:lnTo>
                  <a:pt x="239869" y="1766"/>
                </a:lnTo>
                <a:lnTo>
                  <a:pt x="239163" y="2517"/>
                </a:lnTo>
                <a:lnTo>
                  <a:pt x="238324" y="3312"/>
                </a:lnTo>
                <a:lnTo>
                  <a:pt x="237441" y="4063"/>
                </a:lnTo>
                <a:lnTo>
                  <a:pt x="236602" y="4769"/>
                </a:lnTo>
                <a:lnTo>
                  <a:pt x="235144" y="5961"/>
                </a:lnTo>
                <a:lnTo>
                  <a:pt x="234261" y="6668"/>
                </a:lnTo>
                <a:lnTo>
                  <a:pt x="233290" y="7419"/>
                </a:lnTo>
                <a:lnTo>
                  <a:pt x="232406" y="8213"/>
                </a:lnTo>
                <a:lnTo>
                  <a:pt x="231523" y="9008"/>
                </a:lnTo>
                <a:lnTo>
                  <a:pt x="230728" y="9891"/>
                </a:lnTo>
                <a:lnTo>
                  <a:pt x="229978" y="10775"/>
                </a:lnTo>
                <a:lnTo>
                  <a:pt x="229315" y="11702"/>
                </a:lnTo>
                <a:lnTo>
                  <a:pt x="228697" y="12673"/>
                </a:lnTo>
                <a:lnTo>
                  <a:pt x="228123" y="13645"/>
                </a:lnTo>
                <a:lnTo>
                  <a:pt x="227593" y="14661"/>
                </a:lnTo>
                <a:lnTo>
                  <a:pt x="227152" y="15676"/>
                </a:lnTo>
                <a:lnTo>
                  <a:pt x="226754" y="16692"/>
                </a:lnTo>
                <a:lnTo>
                  <a:pt x="226445" y="17752"/>
                </a:lnTo>
                <a:lnTo>
                  <a:pt x="226180" y="18811"/>
                </a:lnTo>
                <a:lnTo>
                  <a:pt x="226003" y="19871"/>
                </a:lnTo>
                <a:lnTo>
                  <a:pt x="225871" y="20931"/>
                </a:lnTo>
                <a:lnTo>
                  <a:pt x="225827" y="21991"/>
                </a:lnTo>
                <a:lnTo>
                  <a:pt x="225871" y="22918"/>
                </a:lnTo>
                <a:lnTo>
                  <a:pt x="225915" y="23757"/>
                </a:lnTo>
                <a:lnTo>
                  <a:pt x="226003" y="24640"/>
                </a:lnTo>
                <a:lnTo>
                  <a:pt x="226136" y="25479"/>
                </a:lnTo>
                <a:lnTo>
                  <a:pt x="226313" y="26318"/>
                </a:lnTo>
                <a:lnTo>
                  <a:pt x="226533" y="27157"/>
                </a:lnTo>
                <a:lnTo>
                  <a:pt x="226754" y="27996"/>
                </a:lnTo>
                <a:lnTo>
                  <a:pt x="227019" y="28835"/>
                </a:lnTo>
                <a:lnTo>
                  <a:pt x="227593" y="30469"/>
                </a:lnTo>
                <a:lnTo>
                  <a:pt x="228256" y="32103"/>
                </a:lnTo>
                <a:lnTo>
                  <a:pt x="228962" y="33781"/>
                </a:lnTo>
                <a:lnTo>
                  <a:pt x="229713" y="35415"/>
                </a:lnTo>
                <a:lnTo>
                  <a:pt x="230949" y="38285"/>
                </a:lnTo>
                <a:lnTo>
                  <a:pt x="231567" y="39698"/>
                </a:lnTo>
                <a:lnTo>
                  <a:pt x="232142" y="41156"/>
                </a:lnTo>
                <a:lnTo>
                  <a:pt x="232627" y="42657"/>
                </a:lnTo>
                <a:lnTo>
                  <a:pt x="233069" y="44158"/>
                </a:lnTo>
                <a:lnTo>
                  <a:pt x="233422" y="45748"/>
                </a:lnTo>
                <a:lnTo>
                  <a:pt x="233599" y="46499"/>
                </a:lnTo>
                <a:lnTo>
                  <a:pt x="233687" y="47338"/>
                </a:lnTo>
                <a:lnTo>
                  <a:pt x="238191" y="47338"/>
                </a:lnTo>
                <a:lnTo>
                  <a:pt x="238103" y="46366"/>
                </a:lnTo>
                <a:lnTo>
                  <a:pt x="237926" y="45395"/>
                </a:lnTo>
                <a:lnTo>
                  <a:pt x="237750" y="44467"/>
                </a:lnTo>
                <a:lnTo>
                  <a:pt x="237529" y="43540"/>
                </a:lnTo>
                <a:lnTo>
                  <a:pt x="237043" y="41730"/>
                </a:lnTo>
                <a:lnTo>
                  <a:pt x="236469" y="40007"/>
                </a:lnTo>
                <a:lnTo>
                  <a:pt x="235851" y="38329"/>
                </a:lnTo>
                <a:lnTo>
                  <a:pt x="235188" y="36696"/>
                </a:lnTo>
                <a:lnTo>
                  <a:pt x="233820" y="33604"/>
                </a:lnTo>
                <a:lnTo>
                  <a:pt x="232495" y="30646"/>
                </a:lnTo>
                <a:lnTo>
                  <a:pt x="231921" y="29189"/>
                </a:lnTo>
                <a:lnTo>
                  <a:pt x="231391" y="27731"/>
                </a:lnTo>
                <a:lnTo>
                  <a:pt x="230949" y="26318"/>
                </a:lnTo>
                <a:lnTo>
                  <a:pt x="230773" y="25568"/>
                </a:lnTo>
                <a:lnTo>
                  <a:pt x="230596" y="24861"/>
                </a:lnTo>
                <a:lnTo>
                  <a:pt x="230463" y="24155"/>
                </a:lnTo>
                <a:lnTo>
                  <a:pt x="230375" y="23448"/>
                </a:lnTo>
                <a:lnTo>
                  <a:pt x="230331" y="22742"/>
                </a:lnTo>
                <a:lnTo>
                  <a:pt x="230331" y="22035"/>
                </a:lnTo>
                <a:lnTo>
                  <a:pt x="230375" y="21240"/>
                </a:lnTo>
                <a:lnTo>
                  <a:pt x="230463" y="20401"/>
                </a:lnTo>
                <a:lnTo>
                  <a:pt x="230596" y="19606"/>
                </a:lnTo>
                <a:lnTo>
                  <a:pt x="230773" y="18811"/>
                </a:lnTo>
                <a:lnTo>
                  <a:pt x="231038" y="18017"/>
                </a:lnTo>
                <a:lnTo>
                  <a:pt x="231347" y="17222"/>
                </a:lnTo>
                <a:lnTo>
                  <a:pt x="231700" y="16427"/>
                </a:lnTo>
                <a:lnTo>
                  <a:pt x="232097" y="15676"/>
                </a:lnTo>
                <a:lnTo>
                  <a:pt x="232539" y="14925"/>
                </a:lnTo>
                <a:lnTo>
                  <a:pt x="233025" y="14175"/>
                </a:lnTo>
                <a:lnTo>
                  <a:pt x="233599" y="13468"/>
                </a:lnTo>
                <a:lnTo>
                  <a:pt x="234173" y="12762"/>
                </a:lnTo>
                <a:lnTo>
                  <a:pt x="234791" y="12099"/>
                </a:lnTo>
                <a:lnTo>
                  <a:pt x="235453" y="11437"/>
                </a:lnTo>
                <a:lnTo>
                  <a:pt x="236160" y="10819"/>
                </a:lnTo>
                <a:lnTo>
                  <a:pt x="236911" y="10245"/>
                </a:lnTo>
                <a:lnTo>
                  <a:pt x="238809" y="8743"/>
                </a:lnTo>
                <a:lnTo>
                  <a:pt x="240134" y="7684"/>
                </a:lnTo>
                <a:lnTo>
                  <a:pt x="241503" y="6447"/>
                </a:lnTo>
                <a:lnTo>
                  <a:pt x="242916" y="7684"/>
                </a:lnTo>
                <a:lnTo>
                  <a:pt x="244241" y="8743"/>
                </a:lnTo>
                <a:lnTo>
                  <a:pt x="246140" y="10245"/>
                </a:lnTo>
                <a:lnTo>
                  <a:pt x="246846" y="10819"/>
                </a:lnTo>
                <a:lnTo>
                  <a:pt x="247597" y="11437"/>
                </a:lnTo>
                <a:lnTo>
                  <a:pt x="248259" y="12099"/>
                </a:lnTo>
                <a:lnTo>
                  <a:pt x="248878" y="12762"/>
                </a:lnTo>
                <a:lnTo>
                  <a:pt x="249452" y="13468"/>
                </a:lnTo>
                <a:lnTo>
                  <a:pt x="249982" y="14175"/>
                </a:lnTo>
                <a:lnTo>
                  <a:pt x="250511" y="14925"/>
                </a:lnTo>
                <a:lnTo>
                  <a:pt x="250953" y="15676"/>
                </a:lnTo>
                <a:lnTo>
                  <a:pt x="251350" y="16427"/>
                </a:lnTo>
                <a:lnTo>
                  <a:pt x="251704" y="17222"/>
                </a:lnTo>
                <a:lnTo>
                  <a:pt x="252013" y="18017"/>
                </a:lnTo>
                <a:lnTo>
                  <a:pt x="252234" y="18811"/>
                </a:lnTo>
                <a:lnTo>
                  <a:pt x="252454" y="19606"/>
                </a:lnTo>
                <a:lnTo>
                  <a:pt x="252587" y="20401"/>
                </a:lnTo>
                <a:lnTo>
                  <a:pt x="252675" y="21240"/>
                </a:lnTo>
                <a:lnTo>
                  <a:pt x="252719" y="22035"/>
                </a:lnTo>
                <a:lnTo>
                  <a:pt x="252719" y="22742"/>
                </a:lnTo>
                <a:lnTo>
                  <a:pt x="252675" y="23448"/>
                </a:lnTo>
                <a:lnTo>
                  <a:pt x="252587" y="24155"/>
                </a:lnTo>
                <a:lnTo>
                  <a:pt x="252454" y="24861"/>
                </a:lnTo>
                <a:lnTo>
                  <a:pt x="252278" y="25568"/>
                </a:lnTo>
                <a:lnTo>
                  <a:pt x="252101" y="26318"/>
                </a:lnTo>
                <a:lnTo>
                  <a:pt x="251660" y="27731"/>
                </a:lnTo>
                <a:lnTo>
                  <a:pt x="251130" y="29189"/>
                </a:lnTo>
                <a:lnTo>
                  <a:pt x="250556" y="30646"/>
                </a:lnTo>
                <a:lnTo>
                  <a:pt x="249231" y="33604"/>
                </a:lnTo>
                <a:lnTo>
                  <a:pt x="247862" y="36696"/>
                </a:lnTo>
                <a:lnTo>
                  <a:pt x="247200" y="38329"/>
                </a:lnTo>
                <a:lnTo>
                  <a:pt x="246581" y="40007"/>
                </a:lnTo>
                <a:lnTo>
                  <a:pt x="246007" y="41730"/>
                </a:lnTo>
                <a:lnTo>
                  <a:pt x="245522" y="43540"/>
                </a:lnTo>
                <a:lnTo>
                  <a:pt x="245301" y="44467"/>
                </a:lnTo>
                <a:lnTo>
                  <a:pt x="245124" y="45395"/>
                </a:lnTo>
                <a:lnTo>
                  <a:pt x="244948" y="46366"/>
                </a:lnTo>
                <a:lnTo>
                  <a:pt x="244859" y="47338"/>
                </a:lnTo>
                <a:lnTo>
                  <a:pt x="249363" y="47338"/>
                </a:lnTo>
                <a:lnTo>
                  <a:pt x="249452" y="46499"/>
                </a:lnTo>
                <a:lnTo>
                  <a:pt x="249628" y="45748"/>
                </a:lnTo>
                <a:lnTo>
                  <a:pt x="249982" y="44158"/>
                </a:lnTo>
                <a:lnTo>
                  <a:pt x="250423" y="42657"/>
                </a:lnTo>
                <a:lnTo>
                  <a:pt x="250909" y="41156"/>
                </a:lnTo>
                <a:lnTo>
                  <a:pt x="251483" y="39698"/>
                </a:lnTo>
                <a:lnTo>
                  <a:pt x="252057" y="38285"/>
                </a:lnTo>
                <a:lnTo>
                  <a:pt x="253338" y="35415"/>
                </a:lnTo>
                <a:lnTo>
                  <a:pt x="254088" y="33781"/>
                </a:lnTo>
                <a:lnTo>
                  <a:pt x="254795" y="32103"/>
                </a:lnTo>
                <a:lnTo>
                  <a:pt x="255457" y="30469"/>
                </a:lnTo>
                <a:lnTo>
                  <a:pt x="256031" y="28835"/>
                </a:lnTo>
                <a:lnTo>
                  <a:pt x="256296" y="27996"/>
                </a:lnTo>
                <a:lnTo>
                  <a:pt x="256517" y="27157"/>
                </a:lnTo>
                <a:lnTo>
                  <a:pt x="256738" y="26318"/>
                </a:lnTo>
                <a:lnTo>
                  <a:pt x="256914" y="25479"/>
                </a:lnTo>
                <a:lnTo>
                  <a:pt x="257047" y="24640"/>
                </a:lnTo>
                <a:lnTo>
                  <a:pt x="257135" y="23757"/>
                </a:lnTo>
                <a:lnTo>
                  <a:pt x="257179" y="22918"/>
                </a:lnTo>
                <a:lnTo>
                  <a:pt x="257224" y="21991"/>
                </a:lnTo>
                <a:lnTo>
                  <a:pt x="257179" y="20931"/>
                </a:lnTo>
                <a:lnTo>
                  <a:pt x="257047" y="19871"/>
                </a:lnTo>
                <a:lnTo>
                  <a:pt x="256870" y="18811"/>
                </a:lnTo>
                <a:lnTo>
                  <a:pt x="256605" y="17752"/>
                </a:lnTo>
                <a:lnTo>
                  <a:pt x="256296" y="16692"/>
                </a:lnTo>
                <a:lnTo>
                  <a:pt x="255899" y="15676"/>
                </a:lnTo>
                <a:lnTo>
                  <a:pt x="255457" y="14661"/>
                </a:lnTo>
                <a:lnTo>
                  <a:pt x="254927" y="13645"/>
                </a:lnTo>
                <a:lnTo>
                  <a:pt x="254353" y="12673"/>
                </a:lnTo>
                <a:lnTo>
                  <a:pt x="253735" y="11702"/>
                </a:lnTo>
                <a:lnTo>
                  <a:pt x="253073" y="10775"/>
                </a:lnTo>
                <a:lnTo>
                  <a:pt x="252322" y="9891"/>
                </a:lnTo>
                <a:lnTo>
                  <a:pt x="251527" y="9008"/>
                </a:lnTo>
                <a:lnTo>
                  <a:pt x="250644" y="8213"/>
                </a:lnTo>
                <a:lnTo>
                  <a:pt x="249761" y="7419"/>
                </a:lnTo>
                <a:lnTo>
                  <a:pt x="248789" y="6668"/>
                </a:lnTo>
                <a:lnTo>
                  <a:pt x="247906" y="5961"/>
                </a:lnTo>
                <a:lnTo>
                  <a:pt x="246449" y="4769"/>
                </a:lnTo>
                <a:lnTo>
                  <a:pt x="245610" y="4063"/>
                </a:lnTo>
                <a:lnTo>
                  <a:pt x="244727" y="3312"/>
                </a:lnTo>
                <a:lnTo>
                  <a:pt x="243888" y="2517"/>
                </a:lnTo>
                <a:lnTo>
                  <a:pt x="243181" y="1766"/>
                </a:lnTo>
                <a:lnTo>
                  <a:pt x="241503" y="0"/>
                </a:lnTo>
                <a:close/>
                <a:moveTo>
                  <a:pt x="272282" y="25347"/>
                </a:moveTo>
                <a:lnTo>
                  <a:pt x="271310" y="25391"/>
                </a:lnTo>
                <a:lnTo>
                  <a:pt x="270339" y="25479"/>
                </a:lnTo>
                <a:lnTo>
                  <a:pt x="269367" y="25656"/>
                </a:lnTo>
                <a:lnTo>
                  <a:pt x="268440" y="25921"/>
                </a:lnTo>
                <a:lnTo>
                  <a:pt x="267513" y="26230"/>
                </a:lnTo>
                <a:lnTo>
                  <a:pt x="266629" y="26583"/>
                </a:lnTo>
                <a:lnTo>
                  <a:pt x="265746" y="27025"/>
                </a:lnTo>
                <a:lnTo>
                  <a:pt x="264863" y="27511"/>
                </a:lnTo>
                <a:lnTo>
                  <a:pt x="264024" y="28085"/>
                </a:lnTo>
                <a:lnTo>
                  <a:pt x="263185" y="28703"/>
                </a:lnTo>
                <a:lnTo>
                  <a:pt x="262390" y="29409"/>
                </a:lnTo>
                <a:lnTo>
                  <a:pt x="261595" y="30160"/>
                </a:lnTo>
                <a:lnTo>
                  <a:pt x="260845" y="30999"/>
                </a:lnTo>
                <a:lnTo>
                  <a:pt x="260094" y="31882"/>
                </a:lnTo>
                <a:lnTo>
                  <a:pt x="259387" y="32810"/>
                </a:lnTo>
                <a:lnTo>
                  <a:pt x="258681" y="33825"/>
                </a:lnTo>
                <a:lnTo>
                  <a:pt x="258151" y="34708"/>
                </a:lnTo>
                <a:lnTo>
                  <a:pt x="257621" y="35592"/>
                </a:lnTo>
                <a:lnTo>
                  <a:pt x="257179" y="36475"/>
                </a:lnTo>
                <a:lnTo>
                  <a:pt x="256738" y="37402"/>
                </a:lnTo>
                <a:lnTo>
                  <a:pt x="256296" y="38285"/>
                </a:lnTo>
                <a:lnTo>
                  <a:pt x="255943" y="39168"/>
                </a:lnTo>
                <a:lnTo>
                  <a:pt x="255590" y="40096"/>
                </a:lnTo>
                <a:lnTo>
                  <a:pt x="255281" y="40979"/>
                </a:lnTo>
                <a:lnTo>
                  <a:pt x="254751" y="42701"/>
                </a:lnTo>
                <a:lnTo>
                  <a:pt x="254353" y="44335"/>
                </a:lnTo>
                <a:lnTo>
                  <a:pt x="254044" y="45880"/>
                </a:lnTo>
                <a:lnTo>
                  <a:pt x="253823" y="47338"/>
                </a:lnTo>
                <a:lnTo>
                  <a:pt x="258372" y="47338"/>
                </a:lnTo>
                <a:lnTo>
                  <a:pt x="258548" y="46145"/>
                </a:lnTo>
                <a:lnTo>
                  <a:pt x="258813" y="44865"/>
                </a:lnTo>
                <a:lnTo>
                  <a:pt x="259167" y="43540"/>
                </a:lnTo>
                <a:lnTo>
                  <a:pt x="259608" y="42127"/>
                </a:lnTo>
                <a:lnTo>
                  <a:pt x="260182" y="40670"/>
                </a:lnTo>
                <a:lnTo>
                  <a:pt x="260845" y="39168"/>
                </a:lnTo>
                <a:lnTo>
                  <a:pt x="261198" y="38462"/>
                </a:lnTo>
                <a:lnTo>
                  <a:pt x="261595" y="37711"/>
                </a:lnTo>
                <a:lnTo>
                  <a:pt x="261993" y="37005"/>
                </a:lnTo>
                <a:lnTo>
                  <a:pt x="262434" y="36254"/>
                </a:lnTo>
                <a:lnTo>
                  <a:pt x="263229" y="35150"/>
                </a:lnTo>
                <a:lnTo>
                  <a:pt x="263671" y="34576"/>
                </a:lnTo>
                <a:lnTo>
                  <a:pt x="264156" y="34046"/>
                </a:lnTo>
                <a:lnTo>
                  <a:pt x="264642" y="33472"/>
                </a:lnTo>
                <a:lnTo>
                  <a:pt x="265172" y="32942"/>
                </a:lnTo>
                <a:lnTo>
                  <a:pt x="265746" y="32456"/>
                </a:lnTo>
                <a:lnTo>
                  <a:pt x="266320" y="31971"/>
                </a:lnTo>
                <a:lnTo>
                  <a:pt x="266983" y="31529"/>
                </a:lnTo>
                <a:lnTo>
                  <a:pt x="267645" y="31087"/>
                </a:lnTo>
                <a:lnTo>
                  <a:pt x="268307" y="30734"/>
                </a:lnTo>
                <a:lnTo>
                  <a:pt x="269058" y="30425"/>
                </a:lnTo>
                <a:lnTo>
                  <a:pt x="269809" y="30204"/>
                </a:lnTo>
                <a:lnTo>
                  <a:pt x="270604" y="29983"/>
                </a:lnTo>
                <a:lnTo>
                  <a:pt x="271443" y="29895"/>
                </a:lnTo>
                <a:lnTo>
                  <a:pt x="272282" y="29851"/>
                </a:lnTo>
                <a:lnTo>
                  <a:pt x="272812" y="29851"/>
                </a:lnTo>
                <a:lnTo>
                  <a:pt x="273297" y="29895"/>
                </a:lnTo>
                <a:lnTo>
                  <a:pt x="273783" y="29983"/>
                </a:lnTo>
                <a:lnTo>
                  <a:pt x="274269" y="30072"/>
                </a:lnTo>
                <a:lnTo>
                  <a:pt x="274755" y="30160"/>
                </a:lnTo>
                <a:lnTo>
                  <a:pt x="275240" y="30337"/>
                </a:lnTo>
                <a:lnTo>
                  <a:pt x="275682" y="30513"/>
                </a:lnTo>
                <a:lnTo>
                  <a:pt x="276123" y="30690"/>
                </a:lnTo>
                <a:lnTo>
                  <a:pt x="276521" y="30911"/>
                </a:lnTo>
                <a:lnTo>
                  <a:pt x="276962" y="31176"/>
                </a:lnTo>
                <a:lnTo>
                  <a:pt x="277360" y="31441"/>
                </a:lnTo>
                <a:lnTo>
                  <a:pt x="277757" y="31706"/>
                </a:lnTo>
                <a:lnTo>
                  <a:pt x="278111" y="32059"/>
                </a:lnTo>
                <a:lnTo>
                  <a:pt x="278508" y="32368"/>
                </a:lnTo>
                <a:lnTo>
                  <a:pt x="278861" y="32765"/>
                </a:lnTo>
                <a:lnTo>
                  <a:pt x="279170" y="33119"/>
                </a:lnTo>
                <a:lnTo>
                  <a:pt x="279480" y="33560"/>
                </a:lnTo>
                <a:lnTo>
                  <a:pt x="279789" y="34002"/>
                </a:lnTo>
                <a:lnTo>
                  <a:pt x="280054" y="34443"/>
                </a:lnTo>
                <a:lnTo>
                  <a:pt x="280319" y="34929"/>
                </a:lnTo>
                <a:lnTo>
                  <a:pt x="280539" y="35415"/>
                </a:lnTo>
                <a:lnTo>
                  <a:pt x="280716" y="35901"/>
                </a:lnTo>
                <a:lnTo>
                  <a:pt x="280893" y="36431"/>
                </a:lnTo>
                <a:lnTo>
                  <a:pt x="281025" y="36916"/>
                </a:lnTo>
                <a:lnTo>
                  <a:pt x="281113" y="37446"/>
                </a:lnTo>
                <a:lnTo>
                  <a:pt x="281202" y="37976"/>
                </a:lnTo>
                <a:lnTo>
                  <a:pt x="281246" y="38506"/>
                </a:lnTo>
                <a:lnTo>
                  <a:pt x="281290" y="39036"/>
                </a:lnTo>
                <a:lnTo>
                  <a:pt x="281246" y="39566"/>
                </a:lnTo>
                <a:lnTo>
                  <a:pt x="281246" y="40096"/>
                </a:lnTo>
                <a:lnTo>
                  <a:pt x="281158" y="40626"/>
                </a:lnTo>
                <a:lnTo>
                  <a:pt x="281069" y="41156"/>
                </a:lnTo>
                <a:lnTo>
                  <a:pt x="285441" y="42083"/>
                </a:lnTo>
                <a:lnTo>
                  <a:pt x="285573" y="41332"/>
                </a:lnTo>
                <a:lnTo>
                  <a:pt x="285706" y="40537"/>
                </a:lnTo>
                <a:lnTo>
                  <a:pt x="285750" y="39742"/>
                </a:lnTo>
                <a:lnTo>
                  <a:pt x="285750" y="38948"/>
                </a:lnTo>
                <a:lnTo>
                  <a:pt x="285750" y="38197"/>
                </a:lnTo>
                <a:lnTo>
                  <a:pt x="285662" y="37402"/>
                </a:lnTo>
                <a:lnTo>
                  <a:pt x="285529" y="36651"/>
                </a:lnTo>
                <a:lnTo>
                  <a:pt x="285397" y="35901"/>
                </a:lnTo>
                <a:lnTo>
                  <a:pt x="285176" y="35150"/>
                </a:lnTo>
                <a:lnTo>
                  <a:pt x="284955" y="34399"/>
                </a:lnTo>
                <a:lnTo>
                  <a:pt x="284646" y="33693"/>
                </a:lnTo>
                <a:lnTo>
                  <a:pt x="284337" y="32986"/>
                </a:lnTo>
                <a:lnTo>
                  <a:pt x="283984" y="32280"/>
                </a:lnTo>
                <a:lnTo>
                  <a:pt x="283586" y="31617"/>
                </a:lnTo>
                <a:lnTo>
                  <a:pt x="283145" y="30955"/>
                </a:lnTo>
                <a:lnTo>
                  <a:pt x="282659" y="30337"/>
                </a:lnTo>
                <a:lnTo>
                  <a:pt x="282173" y="29763"/>
                </a:lnTo>
                <a:lnTo>
                  <a:pt x="281643" y="29189"/>
                </a:lnTo>
                <a:lnTo>
                  <a:pt x="281113" y="28703"/>
                </a:lnTo>
                <a:lnTo>
                  <a:pt x="280539" y="28217"/>
                </a:lnTo>
                <a:lnTo>
                  <a:pt x="279921" y="27776"/>
                </a:lnTo>
                <a:lnTo>
                  <a:pt x="279347" y="27378"/>
                </a:lnTo>
                <a:lnTo>
                  <a:pt x="278685" y="26981"/>
                </a:lnTo>
                <a:lnTo>
                  <a:pt x="278022" y="26672"/>
                </a:lnTo>
                <a:lnTo>
                  <a:pt x="277360" y="26362"/>
                </a:lnTo>
                <a:lnTo>
                  <a:pt x="276698" y="26098"/>
                </a:lnTo>
                <a:lnTo>
                  <a:pt x="275991" y="25877"/>
                </a:lnTo>
                <a:lnTo>
                  <a:pt x="275284" y="25700"/>
                </a:lnTo>
                <a:lnTo>
                  <a:pt x="274534" y="25568"/>
                </a:lnTo>
                <a:lnTo>
                  <a:pt x="273827" y="25435"/>
                </a:lnTo>
                <a:lnTo>
                  <a:pt x="273077" y="25391"/>
                </a:lnTo>
                <a:lnTo>
                  <a:pt x="272326" y="25347"/>
                </a:lnTo>
                <a:close/>
                <a:moveTo>
                  <a:pt x="215935" y="51268"/>
                </a:moveTo>
                <a:lnTo>
                  <a:pt x="215935" y="55551"/>
                </a:lnTo>
                <a:lnTo>
                  <a:pt x="267115" y="55551"/>
                </a:lnTo>
                <a:lnTo>
                  <a:pt x="267115" y="51268"/>
                </a:lnTo>
                <a:close/>
                <a:moveTo>
                  <a:pt x="81296" y="45086"/>
                </a:moveTo>
                <a:lnTo>
                  <a:pt x="82179" y="45130"/>
                </a:lnTo>
                <a:lnTo>
                  <a:pt x="83018" y="45262"/>
                </a:lnTo>
                <a:lnTo>
                  <a:pt x="83813" y="45439"/>
                </a:lnTo>
                <a:lnTo>
                  <a:pt x="84608" y="45748"/>
                </a:lnTo>
                <a:lnTo>
                  <a:pt x="85314" y="46101"/>
                </a:lnTo>
                <a:lnTo>
                  <a:pt x="85977" y="46543"/>
                </a:lnTo>
                <a:lnTo>
                  <a:pt x="86551" y="47029"/>
                </a:lnTo>
                <a:lnTo>
                  <a:pt x="87125" y="47603"/>
                </a:lnTo>
                <a:lnTo>
                  <a:pt x="87611" y="48177"/>
                </a:lnTo>
                <a:lnTo>
                  <a:pt x="88052" y="48839"/>
                </a:lnTo>
                <a:lnTo>
                  <a:pt x="88450" y="49546"/>
                </a:lnTo>
                <a:lnTo>
                  <a:pt x="88759" y="50296"/>
                </a:lnTo>
                <a:lnTo>
                  <a:pt x="89024" y="51047"/>
                </a:lnTo>
                <a:lnTo>
                  <a:pt x="89200" y="51842"/>
                </a:lnTo>
                <a:lnTo>
                  <a:pt x="89289" y="52637"/>
                </a:lnTo>
                <a:lnTo>
                  <a:pt x="89333" y="53476"/>
                </a:lnTo>
                <a:lnTo>
                  <a:pt x="89333" y="53608"/>
                </a:lnTo>
                <a:lnTo>
                  <a:pt x="89289" y="54447"/>
                </a:lnTo>
                <a:lnTo>
                  <a:pt x="89200" y="55242"/>
                </a:lnTo>
                <a:lnTo>
                  <a:pt x="89024" y="56037"/>
                </a:lnTo>
                <a:lnTo>
                  <a:pt x="88803" y="56788"/>
                </a:lnTo>
                <a:lnTo>
                  <a:pt x="88494" y="57538"/>
                </a:lnTo>
                <a:lnTo>
                  <a:pt x="88140" y="58201"/>
                </a:lnTo>
                <a:lnTo>
                  <a:pt x="87743" y="58863"/>
                </a:lnTo>
                <a:lnTo>
                  <a:pt x="87257" y="59437"/>
                </a:lnTo>
                <a:lnTo>
                  <a:pt x="86683" y="60011"/>
                </a:lnTo>
                <a:lnTo>
                  <a:pt x="86109" y="60453"/>
                </a:lnTo>
                <a:lnTo>
                  <a:pt x="85447" y="60894"/>
                </a:lnTo>
                <a:lnTo>
                  <a:pt x="84740" y="61248"/>
                </a:lnTo>
                <a:lnTo>
                  <a:pt x="83990" y="61557"/>
                </a:lnTo>
                <a:lnTo>
                  <a:pt x="83195" y="61733"/>
                </a:lnTo>
                <a:lnTo>
                  <a:pt x="82312" y="61866"/>
                </a:lnTo>
                <a:lnTo>
                  <a:pt x="81428" y="61910"/>
                </a:lnTo>
                <a:lnTo>
                  <a:pt x="80545" y="61866"/>
                </a:lnTo>
                <a:lnTo>
                  <a:pt x="79706" y="61733"/>
                </a:lnTo>
                <a:lnTo>
                  <a:pt x="78911" y="61512"/>
                </a:lnTo>
                <a:lnTo>
                  <a:pt x="78161" y="61248"/>
                </a:lnTo>
                <a:lnTo>
                  <a:pt x="77454" y="60850"/>
                </a:lnTo>
                <a:lnTo>
                  <a:pt x="76792" y="60453"/>
                </a:lnTo>
                <a:lnTo>
                  <a:pt x="76174" y="59923"/>
                </a:lnTo>
                <a:lnTo>
                  <a:pt x="75599" y="59393"/>
                </a:lnTo>
                <a:lnTo>
                  <a:pt x="75114" y="58775"/>
                </a:lnTo>
                <a:lnTo>
                  <a:pt x="74672" y="58156"/>
                </a:lnTo>
                <a:lnTo>
                  <a:pt x="74319" y="57450"/>
                </a:lnTo>
                <a:lnTo>
                  <a:pt x="73966" y="56699"/>
                </a:lnTo>
                <a:lnTo>
                  <a:pt x="73745" y="55949"/>
                </a:lnTo>
                <a:lnTo>
                  <a:pt x="73568" y="55154"/>
                </a:lnTo>
                <a:lnTo>
                  <a:pt x="73436" y="54315"/>
                </a:lnTo>
                <a:lnTo>
                  <a:pt x="73392" y="53476"/>
                </a:lnTo>
                <a:lnTo>
                  <a:pt x="73392" y="53387"/>
                </a:lnTo>
                <a:lnTo>
                  <a:pt x="73436" y="52548"/>
                </a:lnTo>
                <a:lnTo>
                  <a:pt x="73524" y="51709"/>
                </a:lnTo>
                <a:lnTo>
                  <a:pt x="73701" y="50959"/>
                </a:lnTo>
                <a:lnTo>
                  <a:pt x="73921" y="50164"/>
                </a:lnTo>
                <a:lnTo>
                  <a:pt x="74231" y="49457"/>
                </a:lnTo>
                <a:lnTo>
                  <a:pt x="74584" y="48751"/>
                </a:lnTo>
                <a:lnTo>
                  <a:pt x="75025" y="48133"/>
                </a:lnTo>
                <a:lnTo>
                  <a:pt x="75511" y="47514"/>
                </a:lnTo>
                <a:lnTo>
                  <a:pt x="76041" y="46984"/>
                </a:lnTo>
                <a:lnTo>
                  <a:pt x="76615" y="46499"/>
                </a:lnTo>
                <a:lnTo>
                  <a:pt x="77277" y="46101"/>
                </a:lnTo>
                <a:lnTo>
                  <a:pt x="77984" y="45748"/>
                </a:lnTo>
                <a:lnTo>
                  <a:pt x="78735" y="45439"/>
                </a:lnTo>
                <a:lnTo>
                  <a:pt x="79530" y="45218"/>
                </a:lnTo>
                <a:lnTo>
                  <a:pt x="80413" y="45130"/>
                </a:lnTo>
                <a:lnTo>
                  <a:pt x="81296" y="45086"/>
                </a:lnTo>
                <a:close/>
                <a:moveTo>
                  <a:pt x="134242" y="30381"/>
                </a:moveTo>
                <a:lnTo>
                  <a:pt x="134242" y="60055"/>
                </a:lnTo>
                <a:lnTo>
                  <a:pt x="134286" y="61292"/>
                </a:lnTo>
                <a:lnTo>
                  <a:pt x="134419" y="62440"/>
                </a:lnTo>
                <a:lnTo>
                  <a:pt x="134595" y="63500"/>
                </a:lnTo>
                <a:lnTo>
                  <a:pt x="134904" y="64471"/>
                </a:lnTo>
                <a:lnTo>
                  <a:pt x="135258" y="65310"/>
                </a:lnTo>
                <a:lnTo>
                  <a:pt x="135434" y="65663"/>
                </a:lnTo>
                <a:lnTo>
                  <a:pt x="135655" y="66061"/>
                </a:lnTo>
                <a:lnTo>
                  <a:pt x="135876" y="66370"/>
                </a:lnTo>
                <a:lnTo>
                  <a:pt x="136141" y="66679"/>
                </a:lnTo>
                <a:lnTo>
                  <a:pt x="136715" y="67253"/>
                </a:lnTo>
                <a:lnTo>
                  <a:pt x="137333" y="67739"/>
                </a:lnTo>
                <a:lnTo>
                  <a:pt x="137995" y="68180"/>
                </a:lnTo>
                <a:lnTo>
                  <a:pt x="138702" y="68489"/>
                </a:lnTo>
                <a:lnTo>
                  <a:pt x="139497" y="68754"/>
                </a:lnTo>
                <a:lnTo>
                  <a:pt x="140336" y="68975"/>
                </a:lnTo>
                <a:lnTo>
                  <a:pt x="141219" y="69108"/>
                </a:lnTo>
                <a:lnTo>
                  <a:pt x="142146" y="69196"/>
                </a:lnTo>
                <a:lnTo>
                  <a:pt x="144178" y="69196"/>
                </a:lnTo>
                <a:lnTo>
                  <a:pt x="145149" y="69064"/>
                </a:lnTo>
                <a:lnTo>
                  <a:pt x="146077" y="68931"/>
                </a:lnTo>
                <a:lnTo>
                  <a:pt x="146960" y="68710"/>
                </a:lnTo>
                <a:lnTo>
                  <a:pt x="147755" y="68489"/>
                </a:lnTo>
                <a:lnTo>
                  <a:pt x="148549" y="68180"/>
                </a:lnTo>
                <a:lnTo>
                  <a:pt x="149256" y="67827"/>
                </a:lnTo>
                <a:lnTo>
                  <a:pt x="149962" y="67430"/>
                </a:lnTo>
                <a:lnTo>
                  <a:pt x="149962" y="60497"/>
                </a:lnTo>
                <a:lnTo>
                  <a:pt x="149477" y="60718"/>
                </a:lnTo>
                <a:lnTo>
                  <a:pt x="148991" y="60938"/>
                </a:lnTo>
                <a:lnTo>
                  <a:pt x="148461" y="61159"/>
                </a:lnTo>
                <a:lnTo>
                  <a:pt x="147931" y="61292"/>
                </a:lnTo>
                <a:lnTo>
                  <a:pt x="147401" y="61424"/>
                </a:lnTo>
                <a:lnTo>
                  <a:pt x="146871" y="61512"/>
                </a:lnTo>
                <a:lnTo>
                  <a:pt x="146297" y="61557"/>
                </a:lnTo>
                <a:lnTo>
                  <a:pt x="145679" y="61557"/>
                </a:lnTo>
                <a:lnTo>
                  <a:pt x="145017" y="61512"/>
                </a:lnTo>
                <a:lnTo>
                  <a:pt x="144708" y="61468"/>
                </a:lnTo>
                <a:lnTo>
                  <a:pt x="144443" y="61380"/>
                </a:lnTo>
                <a:lnTo>
                  <a:pt x="144178" y="61292"/>
                </a:lnTo>
                <a:lnTo>
                  <a:pt x="143957" y="61159"/>
                </a:lnTo>
                <a:lnTo>
                  <a:pt x="143736" y="61027"/>
                </a:lnTo>
                <a:lnTo>
                  <a:pt x="143559" y="60850"/>
                </a:lnTo>
                <a:lnTo>
                  <a:pt x="143427" y="60629"/>
                </a:lnTo>
                <a:lnTo>
                  <a:pt x="143250" y="60409"/>
                </a:lnTo>
                <a:lnTo>
                  <a:pt x="143162" y="60188"/>
                </a:lnTo>
                <a:lnTo>
                  <a:pt x="143074" y="59923"/>
                </a:lnTo>
                <a:lnTo>
                  <a:pt x="142941" y="59305"/>
                </a:lnTo>
                <a:lnTo>
                  <a:pt x="142897" y="58598"/>
                </a:lnTo>
                <a:lnTo>
                  <a:pt x="142897" y="45571"/>
                </a:lnTo>
                <a:lnTo>
                  <a:pt x="150095" y="45571"/>
                </a:lnTo>
                <a:lnTo>
                  <a:pt x="150095" y="38197"/>
                </a:lnTo>
                <a:lnTo>
                  <a:pt x="142897" y="38197"/>
                </a:lnTo>
                <a:lnTo>
                  <a:pt x="142897" y="30381"/>
                </a:lnTo>
                <a:close/>
                <a:moveTo>
                  <a:pt x="101256" y="38197"/>
                </a:moveTo>
                <a:lnTo>
                  <a:pt x="101256" y="57936"/>
                </a:lnTo>
                <a:lnTo>
                  <a:pt x="101300" y="59216"/>
                </a:lnTo>
                <a:lnTo>
                  <a:pt x="101432" y="60409"/>
                </a:lnTo>
                <a:lnTo>
                  <a:pt x="101653" y="61557"/>
                </a:lnTo>
                <a:lnTo>
                  <a:pt x="101962" y="62661"/>
                </a:lnTo>
                <a:lnTo>
                  <a:pt x="102360" y="63676"/>
                </a:lnTo>
                <a:lnTo>
                  <a:pt x="102580" y="64118"/>
                </a:lnTo>
                <a:lnTo>
                  <a:pt x="102801" y="64604"/>
                </a:lnTo>
                <a:lnTo>
                  <a:pt x="103066" y="65045"/>
                </a:lnTo>
                <a:lnTo>
                  <a:pt x="103375" y="65443"/>
                </a:lnTo>
                <a:lnTo>
                  <a:pt x="103640" y="65840"/>
                </a:lnTo>
                <a:lnTo>
                  <a:pt x="103993" y="66237"/>
                </a:lnTo>
                <a:lnTo>
                  <a:pt x="104347" y="66591"/>
                </a:lnTo>
                <a:lnTo>
                  <a:pt x="104700" y="66900"/>
                </a:lnTo>
                <a:lnTo>
                  <a:pt x="105053" y="67209"/>
                </a:lnTo>
                <a:lnTo>
                  <a:pt x="105451" y="67518"/>
                </a:lnTo>
                <a:lnTo>
                  <a:pt x="105892" y="67783"/>
                </a:lnTo>
                <a:lnTo>
                  <a:pt x="106334" y="68048"/>
                </a:lnTo>
                <a:lnTo>
                  <a:pt x="106775" y="68269"/>
                </a:lnTo>
                <a:lnTo>
                  <a:pt x="107261" y="68489"/>
                </a:lnTo>
                <a:lnTo>
                  <a:pt x="107747" y="68666"/>
                </a:lnTo>
                <a:lnTo>
                  <a:pt x="108233" y="68799"/>
                </a:lnTo>
                <a:lnTo>
                  <a:pt x="108763" y="68931"/>
                </a:lnTo>
                <a:lnTo>
                  <a:pt x="109292" y="69064"/>
                </a:lnTo>
                <a:lnTo>
                  <a:pt x="109866" y="69152"/>
                </a:lnTo>
                <a:lnTo>
                  <a:pt x="110441" y="69196"/>
                </a:lnTo>
                <a:lnTo>
                  <a:pt x="111633" y="69240"/>
                </a:lnTo>
                <a:lnTo>
                  <a:pt x="112428" y="69240"/>
                </a:lnTo>
                <a:lnTo>
                  <a:pt x="113178" y="69152"/>
                </a:lnTo>
                <a:lnTo>
                  <a:pt x="113885" y="69019"/>
                </a:lnTo>
                <a:lnTo>
                  <a:pt x="114591" y="68843"/>
                </a:lnTo>
                <a:lnTo>
                  <a:pt x="115254" y="68622"/>
                </a:lnTo>
                <a:lnTo>
                  <a:pt x="115872" y="68401"/>
                </a:lnTo>
                <a:lnTo>
                  <a:pt x="116446" y="68092"/>
                </a:lnTo>
                <a:lnTo>
                  <a:pt x="116976" y="67783"/>
                </a:lnTo>
                <a:lnTo>
                  <a:pt x="117506" y="67430"/>
                </a:lnTo>
                <a:lnTo>
                  <a:pt x="117992" y="67032"/>
                </a:lnTo>
                <a:lnTo>
                  <a:pt x="118477" y="66635"/>
                </a:lnTo>
                <a:lnTo>
                  <a:pt x="118919" y="66193"/>
                </a:lnTo>
                <a:lnTo>
                  <a:pt x="119802" y="65310"/>
                </a:lnTo>
                <a:lnTo>
                  <a:pt x="120553" y="64383"/>
                </a:lnTo>
                <a:lnTo>
                  <a:pt x="120553" y="68710"/>
                </a:lnTo>
                <a:lnTo>
                  <a:pt x="129208" y="68710"/>
                </a:lnTo>
                <a:lnTo>
                  <a:pt x="129208" y="38197"/>
                </a:lnTo>
                <a:lnTo>
                  <a:pt x="120553" y="38197"/>
                </a:lnTo>
                <a:lnTo>
                  <a:pt x="120553" y="55198"/>
                </a:lnTo>
                <a:lnTo>
                  <a:pt x="120553" y="55949"/>
                </a:lnTo>
                <a:lnTo>
                  <a:pt x="120465" y="56655"/>
                </a:lnTo>
                <a:lnTo>
                  <a:pt x="120332" y="57273"/>
                </a:lnTo>
                <a:lnTo>
                  <a:pt x="120200" y="57891"/>
                </a:lnTo>
                <a:lnTo>
                  <a:pt x="119979" y="58466"/>
                </a:lnTo>
                <a:lnTo>
                  <a:pt x="119714" y="58951"/>
                </a:lnTo>
                <a:lnTo>
                  <a:pt x="119449" y="59437"/>
                </a:lnTo>
                <a:lnTo>
                  <a:pt x="119096" y="59834"/>
                </a:lnTo>
                <a:lnTo>
                  <a:pt x="118742" y="60188"/>
                </a:lnTo>
                <a:lnTo>
                  <a:pt x="118301" y="60541"/>
                </a:lnTo>
                <a:lnTo>
                  <a:pt x="117859" y="60806"/>
                </a:lnTo>
                <a:lnTo>
                  <a:pt x="117373" y="61027"/>
                </a:lnTo>
                <a:lnTo>
                  <a:pt x="116888" y="61203"/>
                </a:lnTo>
                <a:lnTo>
                  <a:pt x="116314" y="61292"/>
                </a:lnTo>
                <a:lnTo>
                  <a:pt x="115740" y="61380"/>
                </a:lnTo>
                <a:lnTo>
                  <a:pt x="115166" y="61424"/>
                </a:lnTo>
                <a:lnTo>
                  <a:pt x="114547" y="61380"/>
                </a:lnTo>
                <a:lnTo>
                  <a:pt x="113973" y="61292"/>
                </a:lnTo>
                <a:lnTo>
                  <a:pt x="113443" y="61203"/>
                </a:lnTo>
                <a:lnTo>
                  <a:pt x="112958" y="61027"/>
                </a:lnTo>
                <a:lnTo>
                  <a:pt x="112472" y="60806"/>
                </a:lnTo>
                <a:lnTo>
                  <a:pt x="112030" y="60541"/>
                </a:lnTo>
                <a:lnTo>
                  <a:pt x="111633" y="60188"/>
                </a:lnTo>
                <a:lnTo>
                  <a:pt x="111280" y="59834"/>
                </a:lnTo>
                <a:lnTo>
                  <a:pt x="110970" y="59437"/>
                </a:lnTo>
                <a:lnTo>
                  <a:pt x="110705" y="58951"/>
                </a:lnTo>
                <a:lnTo>
                  <a:pt x="110485" y="58466"/>
                </a:lnTo>
                <a:lnTo>
                  <a:pt x="110264" y="57891"/>
                </a:lnTo>
                <a:lnTo>
                  <a:pt x="110131" y="57273"/>
                </a:lnTo>
                <a:lnTo>
                  <a:pt x="109999" y="56655"/>
                </a:lnTo>
                <a:lnTo>
                  <a:pt x="109955" y="55949"/>
                </a:lnTo>
                <a:lnTo>
                  <a:pt x="109911" y="55198"/>
                </a:lnTo>
                <a:lnTo>
                  <a:pt x="109911" y="38197"/>
                </a:lnTo>
                <a:close/>
                <a:moveTo>
                  <a:pt x="14793" y="28261"/>
                </a:moveTo>
                <a:lnTo>
                  <a:pt x="14042" y="28305"/>
                </a:lnTo>
                <a:lnTo>
                  <a:pt x="13292" y="28394"/>
                </a:lnTo>
                <a:lnTo>
                  <a:pt x="12585" y="28482"/>
                </a:lnTo>
                <a:lnTo>
                  <a:pt x="11923" y="28615"/>
                </a:lnTo>
                <a:lnTo>
                  <a:pt x="11216" y="28747"/>
                </a:lnTo>
                <a:lnTo>
                  <a:pt x="10554" y="28924"/>
                </a:lnTo>
                <a:lnTo>
                  <a:pt x="9936" y="29144"/>
                </a:lnTo>
                <a:lnTo>
                  <a:pt x="9317" y="29365"/>
                </a:lnTo>
                <a:lnTo>
                  <a:pt x="8699" y="29586"/>
                </a:lnTo>
                <a:lnTo>
                  <a:pt x="8125" y="29851"/>
                </a:lnTo>
                <a:lnTo>
                  <a:pt x="7551" y="30160"/>
                </a:lnTo>
                <a:lnTo>
                  <a:pt x="7021" y="30469"/>
                </a:lnTo>
                <a:lnTo>
                  <a:pt x="6491" y="30822"/>
                </a:lnTo>
                <a:lnTo>
                  <a:pt x="5961" y="31176"/>
                </a:lnTo>
                <a:lnTo>
                  <a:pt x="5520" y="31573"/>
                </a:lnTo>
                <a:lnTo>
                  <a:pt x="5078" y="31971"/>
                </a:lnTo>
                <a:lnTo>
                  <a:pt x="4637" y="32412"/>
                </a:lnTo>
                <a:lnTo>
                  <a:pt x="4239" y="32854"/>
                </a:lnTo>
                <a:lnTo>
                  <a:pt x="3842" y="33295"/>
                </a:lnTo>
                <a:lnTo>
                  <a:pt x="3489" y="33781"/>
                </a:lnTo>
                <a:lnTo>
                  <a:pt x="3179" y="34311"/>
                </a:lnTo>
                <a:lnTo>
                  <a:pt x="2870" y="34797"/>
                </a:lnTo>
                <a:lnTo>
                  <a:pt x="2605" y="35371"/>
                </a:lnTo>
                <a:lnTo>
                  <a:pt x="2385" y="35901"/>
                </a:lnTo>
                <a:lnTo>
                  <a:pt x="2164" y="36475"/>
                </a:lnTo>
                <a:lnTo>
                  <a:pt x="1987" y="37093"/>
                </a:lnTo>
                <a:lnTo>
                  <a:pt x="1855" y="37711"/>
                </a:lnTo>
                <a:lnTo>
                  <a:pt x="1722" y="38329"/>
                </a:lnTo>
                <a:lnTo>
                  <a:pt x="1634" y="38948"/>
                </a:lnTo>
                <a:lnTo>
                  <a:pt x="1590" y="39610"/>
                </a:lnTo>
                <a:lnTo>
                  <a:pt x="1590" y="40272"/>
                </a:lnTo>
                <a:lnTo>
                  <a:pt x="1590" y="40405"/>
                </a:lnTo>
                <a:lnTo>
                  <a:pt x="1590" y="41111"/>
                </a:lnTo>
                <a:lnTo>
                  <a:pt x="1634" y="41818"/>
                </a:lnTo>
                <a:lnTo>
                  <a:pt x="1722" y="42480"/>
                </a:lnTo>
                <a:lnTo>
                  <a:pt x="1811" y="43098"/>
                </a:lnTo>
                <a:lnTo>
                  <a:pt x="1943" y="43717"/>
                </a:lnTo>
                <a:lnTo>
                  <a:pt x="2120" y="44291"/>
                </a:lnTo>
                <a:lnTo>
                  <a:pt x="2296" y="44821"/>
                </a:lnTo>
                <a:lnTo>
                  <a:pt x="2517" y="45351"/>
                </a:lnTo>
                <a:lnTo>
                  <a:pt x="2782" y="45836"/>
                </a:lnTo>
                <a:lnTo>
                  <a:pt x="3047" y="46322"/>
                </a:lnTo>
                <a:lnTo>
                  <a:pt x="3312" y="46764"/>
                </a:lnTo>
                <a:lnTo>
                  <a:pt x="3665" y="47205"/>
                </a:lnTo>
                <a:lnTo>
                  <a:pt x="3974" y="47603"/>
                </a:lnTo>
                <a:lnTo>
                  <a:pt x="4372" y="47956"/>
                </a:lnTo>
                <a:lnTo>
                  <a:pt x="4769" y="48353"/>
                </a:lnTo>
                <a:lnTo>
                  <a:pt x="5167" y="48707"/>
                </a:lnTo>
                <a:lnTo>
                  <a:pt x="5608" y="49016"/>
                </a:lnTo>
                <a:lnTo>
                  <a:pt x="6094" y="49325"/>
                </a:lnTo>
                <a:lnTo>
                  <a:pt x="7110" y="49899"/>
                </a:lnTo>
                <a:lnTo>
                  <a:pt x="8169" y="50429"/>
                </a:lnTo>
                <a:lnTo>
                  <a:pt x="9362" y="50914"/>
                </a:lnTo>
                <a:lnTo>
                  <a:pt x="10598" y="51356"/>
                </a:lnTo>
                <a:lnTo>
                  <a:pt x="11923" y="51798"/>
                </a:lnTo>
                <a:lnTo>
                  <a:pt x="13336" y="52195"/>
                </a:lnTo>
                <a:lnTo>
                  <a:pt x="14793" y="52593"/>
                </a:lnTo>
                <a:lnTo>
                  <a:pt x="17045" y="53211"/>
                </a:lnTo>
                <a:lnTo>
                  <a:pt x="18017" y="53476"/>
                </a:lnTo>
                <a:lnTo>
                  <a:pt x="18856" y="53785"/>
                </a:lnTo>
                <a:lnTo>
                  <a:pt x="19606" y="54050"/>
                </a:lnTo>
                <a:lnTo>
                  <a:pt x="20269" y="54359"/>
                </a:lnTo>
                <a:lnTo>
                  <a:pt x="20843" y="54624"/>
                </a:lnTo>
                <a:lnTo>
                  <a:pt x="21329" y="54933"/>
                </a:lnTo>
                <a:lnTo>
                  <a:pt x="21726" y="55198"/>
                </a:lnTo>
                <a:lnTo>
                  <a:pt x="22035" y="55507"/>
                </a:lnTo>
                <a:lnTo>
                  <a:pt x="22300" y="55816"/>
                </a:lnTo>
                <a:lnTo>
                  <a:pt x="22521" y="56169"/>
                </a:lnTo>
                <a:lnTo>
                  <a:pt x="22653" y="56523"/>
                </a:lnTo>
                <a:lnTo>
                  <a:pt x="22742" y="56876"/>
                </a:lnTo>
                <a:lnTo>
                  <a:pt x="22830" y="57229"/>
                </a:lnTo>
                <a:lnTo>
                  <a:pt x="22830" y="57627"/>
                </a:lnTo>
                <a:lnTo>
                  <a:pt x="22830" y="57759"/>
                </a:lnTo>
                <a:lnTo>
                  <a:pt x="22786" y="58201"/>
                </a:lnTo>
                <a:lnTo>
                  <a:pt x="22742" y="58598"/>
                </a:lnTo>
                <a:lnTo>
                  <a:pt x="22609" y="58995"/>
                </a:lnTo>
                <a:lnTo>
                  <a:pt x="22433" y="59349"/>
                </a:lnTo>
                <a:lnTo>
                  <a:pt x="22212" y="59658"/>
                </a:lnTo>
                <a:lnTo>
                  <a:pt x="21947" y="59967"/>
                </a:lnTo>
                <a:lnTo>
                  <a:pt x="21638" y="60276"/>
                </a:lnTo>
                <a:lnTo>
                  <a:pt x="21284" y="60497"/>
                </a:lnTo>
                <a:lnTo>
                  <a:pt x="20887" y="60762"/>
                </a:lnTo>
                <a:lnTo>
                  <a:pt x="20490" y="60938"/>
                </a:lnTo>
                <a:lnTo>
                  <a:pt x="20004" y="61115"/>
                </a:lnTo>
                <a:lnTo>
                  <a:pt x="19474" y="61248"/>
                </a:lnTo>
                <a:lnTo>
                  <a:pt x="18944" y="61380"/>
                </a:lnTo>
                <a:lnTo>
                  <a:pt x="18370" y="61468"/>
                </a:lnTo>
                <a:lnTo>
                  <a:pt x="17752" y="61512"/>
                </a:lnTo>
                <a:lnTo>
                  <a:pt x="16250" y="61512"/>
                </a:lnTo>
                <a:lnTo>
                  <a:pt x="15411" y="61424"/>
                </a:lnTo>
                <a:lnTo>
                  <a:pt x="14572" y="61336"/>
                </a:lnTo>
                <a:lnTo>
                  <a:pt x="13777" y="61159"/>
                </a:lnTo>
                <a:lnTo>
                  <a:pt x="13027" y="60983"/>
                </a:lnTo>
                <a:lnTo>
                  <a:pt x="12232" y="60762"/>
                </a:lnTo>
                <a:lnTo>
                  <a:pt x="11481" y="60497"/>
                </a:lnTo>
                <a:lnTo>
                  <a:pt x="10775" y="60232"/>
                </a:lnTo>
                <a:lnTo>
                  <a:pt x="10024" y="59879"/>
                </a:lnTo>
                <a:lnTo>
                  <a:pt x="9317" y="59525"/>
                </a:lnTo>
                <a:lnTo>
                  <a:pt x="8611" y="59128"/>
                </a:lnTo>
                <a:lnTo>
                  <a:pt x="7904" y="58686"/>
                </a:lnTo>
                <a:lnTo>
                  <a:pt x="7198" y="58245"/>
                </a:lnTo>
                <a:lnTo>
                  <a:pt x="6535" y="57759"/>
                </a:lnTo>
                <a:lnTo>
                  <a:pt x="5167" y="56699"/>
                </a:lnTo>
                <a:lnTo>
                  <a:pt x="0" y="62881"/>
                </a:lnTo>
                <a:lnTo>
                  <a:pt x="883" y="63676"/>
                </a:lnTo>
                <a:lnTo>
                  <a:pt x="1855" y="64383"/>
                </a:lnTo>
                <a:lnTo>
                  <a:pt x="2826" y="65045"/>
                </a:lnTo>
                <a:lnTo>
                  <a:pt x="3798" y="65663"/>
                </a:lnTo>
                <a:lnTo>
                  <a:pt x="4813" y="66237"/>
                </a:lnTo>
                <a:lnTo>
                  <a:pt x="5873" y="66767"/>
                </a:lnTo>
                <a:lnTo>
                  <a:pt x="6889" y="67253"/>
                </a:lnTo>
                <a:lnTo>
                  <a:pt x="7993" y="67695"/>
                </a:lnTo>
                <a:lnTo>
                  <a:pt x="9053" y="68048"/>
                </a:lnTo>
                <a:lnTo>
                  <a:pt x="10156" y="68357"/>
                </a:lnTo>
                <a:lnTo>
                  <a:pt x="11260" y="68622"/>
                </a:lnTo>
                <a:lnTo>
                  <a:pt x="12409" y="68887"/>
                </a:lnTo>
                <a:lnTo>
                  <a:pt x="13513" y="69019"/>
                </a:lnTo>
                <a:lnTo>
                  <a:pt x="14661" y="69152"/>
                </a:lnTo>
                <a:lnTo>
                  <a:pt x="15765" y="69240"/>
                </a:lnTo>
                <a:lnTo>
                  <a:pt x="16913" y="69284"/>
                </a:lnTo>
                <a:lnTo>
                  <a:pt x="18502" y="69196"/>
                </a:lnTo>
                <a:lnTo>
                  <a:pt x="19253" y="69152"/>
                </a:lnTo>
                <a:lnTo>
                  <a:pt x="20004" y="69064"/>
                </a:lnTo>
                <a:lnTo>
                  <a:pt x="20755" y="68931"/>
                </a:lnTo>
                <a:lnTo>
                  <a:pt x="21461" y="68799"/>
                </a:lnTo>
                <a:lnTo>
                  <a:pt x="22123" y="68622"/>
                </a:lnTo>
                <a:lnTo>
                  <a:pt x="22830" y="68445"/>
                </a:lnTo>
                <a:lnTo>
                  <a:pt x="23492" y="68225"/>
                </a:lnTo>
                <a:lnTo>
                  <a:pt x="24111" y="68004"/>
                </a:lnTo>
                <a:lnTo>
                  <a:pt x="24729" y="67739"/>
                </a:lnTo>
                <a:lnTo>
                  <a:pt x="25303" y="67430"/>
                </a:lnTo>
                <a:lnTo>
                  <a:pt x="25877" y="67121"/>
                </a:lnTo>
                <a:lnTo>
                  <a:pt x="26407" y="66811"/>
                </a:lnTo>
                <a:lnTo>
                  <a:pt x="26937" y="66414"/>
                </a:lnTo>
                <a:lnTo>
                  <a:pt x="27422" y="66061"/>
                </a:lnTo>
                <a:lnTo>
                  <a:pt x="27908" y="65663"/>
                </a:lnTo>
                <a:lnTo>
                  <a:pt x="28350" y="65222"/>
                </a:lnTo>
                <a:lnTo>
                  <a:pt x="28791" y="64780"/>
                </a:lnTo>
                <a:lnTo>
                  <a:pt x="29189" y="64294"/>
                </a:lnTo>
                <a:lnTo>
                  <a:pt x="29542" y="63809"/>
                </a:lnTo>
                <a:lnTo>
                  <a:pt x="29895" y="63279"/>
                </a:lnTo>
                <a:lnTo>
                  <a:pt x="30160" y="62749"/>
                </a:lnTo>
                <a:lnTo>
                  <a:pt x="30469" y="62175"/>
                </a:lnTo>
                <a:lnTo>
                  <a:pt x="30690" y="61601"/>
                </a:lnTo>
                <a:lnTo>
                  <a:pt x="30911" y="60983"/>
                </a:lnTo>
                <a:lnTo>
                  <a:pt x="31088" y="60364"/>
                </a:lnTo>
                <a:lnTo>
                  <a:pt x="31264" y="59702"/>
                </a:lnTo>
                <a:lnTo>
                  <a:pt x="31397" y="59040"/>
                </a:lnTo>
                <a:lnTo>
                  <a:pt x="31485" y="58333"/>
                </a:lnTo>
                <a:lnTo>
                  <a:pt x="31529" y="57627"/>
                </a:lnTo>
                <a:lnTo>
                  <a:pt x="31529" y="56920"/>
                </a:lnTo>
                <a:lnTo>
                  <a:pt x="31529" y="56788"/>
                </a:lnTo>
                <a:lnTo>
                  <a:pt x="31529" y="56169"/>
                </a:lnTo>
                <a:lnTo>
                  <a:pt x="31485" y="55551"/>
                </a:lnTo>
                <a:lnTo>
                  <a:pt x="31397" y="54933"/>
                </a:lnTo>
                <a:lnTo>
                  <a:pt x="31308" y="54359"/>
                </a:lnTo>
                <a:lnTo>
                  <a:pt x="31220" y="53829"/>
                </a:lnTo>
                <a:lnTo>
                  <a:pt x="31043" y="53299"/>
                </a:lnTo>
                <a:lnTo>
                  <a:pt x="30911" y="52769"/>
                </a:lnTo>
                <a:lnTo>
                  <a:pt x="30690" y="52283"/>
                </a:lnTo>
                <a:lnTo>
                  <a:pt x="30469" y="51798"/>
                </a:lnTo>
                <a:lnTo>
                  <a:pt x="30249" y="51356"/>
                </a:lnTo>
                <a:lnTo>
                  <a:pt x="29984" y="50914"/>
                </a:lnTo>
                <a:lnTo>
                  <a:pt x="29675" y="50517"/>
                </a:lnTo>
                <a:lnTo>
                  <a:pt x="29365" y="50120"/>
                </a:lnTo>
                <a:lnTo>
                  <a:pt x="29012" y="49722"/>
                </a:lnTo>
                <a:lnTo>
                  <a:pt x="28659" y="49369"/>
                </a:lnTo>
                <a:lnTo>
                  <a:pt x="28261" y="49016"/>
                </a:lnTo>
                <a:lnTo>
                  <a:pt x="27378" y="48309"/>
                </a:lnTo>
                <a:lnTo>
                  <a:pt x="26451" y="47735"/>
                </a:lnTo>
                <a:lnTo>
                  <a:pt x="25391" y="47161"/>
                </a:lnTo>
                <a:lnTo>
                  <a:pt x="24287" y="46631"/>
                </a:lnTo>
                <a:lnTo>
                  <a:pt x="23051" y="46145"/>
                </a:lnTo>
                <a:lnTo>
                  <a:pt x="21770" y="45660"/>
                </a:lnTo>
                <a:lnTo>
                  <a:pt x="20357" y="45262"/>
                </a:lnTo>
                <a:lnTo>
                  <a:pt x="18900" y="44821"/>
                </a:lnTo>
                <a:lnTo>
                  <a:pt x="16559" y="44202"/>
                </a:lnTo>
                <a:lnTo>
                  <a:pt x="14661" y="43628"/>
                </a:lnTo>
                <a:lnTo>
                  <a:pt x="13866" y="43363"/>
                </a:lnTo>
                <a:lnTo>
                  <a:pt x="13159" y="43098"/>
                </a:lnTo>
                <a:lnTo>
                  <a:pt x="12541" y="42834"/>
                </a:lnTo>
                <a:lnTo>
                  <a:pt x="12011" y="42524"/>
                </a:lnTo>
                <a:lnTo>
                  <a:pt x="11570" y="42259"/>
                </a:lnTo>
                <a:lnTo>
                  <a:pt x="11216" y="41950"/>
                </a:lnTo>
                <a:lnTo>
                  <a:pt x="10907" y="41597"/>
                </a:lnTo>
                <a:lnTo>
                  <a:pt x="10686" y="41288"/>
                </a:lnTo>
                <a:lnTo>
                  <a:pt x="10510" y="40891"/>
                </a:lnTo>
                <a:lnTo>
                  <a:pt x="10377" y="40493"/>
                </a:lnTo>
                <a:lnTo>
                  <a:pt x="10333" y="40052"/>
                </a:lnTo>
                <a:lnTo>
                  <a:pt x="10289" y="39610"/>
                </a:lnTo>
                <a:lnTo>
                  <a:pt x="10289" y="39477"/>
                </a:lnTo>
                <a:lnTo>
                  <a:pt x="10333" y="39124"/>
                </a:lnTo>
                <a:lnTo>
                  <a:pt x="10377" y="38771"/>
                </a:lnTo>
                <a:lnTo>
                  <a:pt x="10466" y="38462"/>
                </a:lnTo>
                <a:lnTo>
                  <a:pt x="10642" y="38109"/>
                </a:lnTo>
                <a:lnTo>
                  <a:pt x="10819" y="37799"/>
                </a:lnTo>
                <a:lnTo>
                  <a:pt x="11040" y="37535"/>
                </a:lnTo>
                <a:lnTo>
                  <a:pt x="11305" y="37270"/>
                </a:lnTo>
                <a:lnTo>
                  <a:pt x="11614" y="37005"/>
                </a:lnTo>
                <a:lnTo>
                  <a:pt x="11923" y="36784"/>
                </a:lnTo>
                <a:lnTo>
                  <a:pt x="12320" y="36607"/>
                </a:lnTo>
                <a:lnTo>
                  <a:pt x="12762" y="36431"/>
                </a:lnTo>
                <a:lnTo>
                  <a:pt x="13203" y="36298"/>
                </a:lnTo>
                <a:lnTo>
                  <a:pt x="13689" y="36166"/>
                </a:lnTo>
                <a:lnTo>
                  <a:pt x="14219" y="36077"/>
                </a:lnTo>
                <a:lnTo>
                  <a:pt x="14793" y="36033"/>
                </a:lnTo>
                <a:lnTo>
                  <a:pt x="16074" y="36033"/>
                </a:lnTo>
                <a:lnTo>
                  <a:pt x="16692" y="36077"/>
                </a:lnTo>
                <a:lnTo>
                  <a:pt x="17310" y="36166"/>
                </a:lnTo>
                <a:lnTo>
                  <a:pt x="17973" y="36298"/>
                </a:lnTo>
                <a:lnTo>
                  <a:pt x="18591" y="36431"/>
                </a:lnTo>
                <a:lnTo>
                  <a:pt x="19253" y="36607"/>
                </a:lnTo>
                <a:lnTo>
                  <a:pt x="19871" y="36828"/>
                </a:lnTo>
                <a:lnTo>
                  <a:pt x="20534" y="37049"/>
                </a:lnTo>
                <a:lnTo>
                  <a:pt x="21858" y="37623"/>
                </a:lnTo>
                <a:lnTo>
                  <a:pt x="23139" y="38285"/>
                </a:lnTo>
                <a:lnTo>
                  <a:pt x="24464" y="39080"/>
                </a:lnTo>
                <a:lnTo>
                  <a:pt x="25789" y="39919"/>
                </a:lnTo>
                <a:lnTo>
                  <a:pt x="30337" y="33339"/>
                </a:lnTo>
                <a:lnTo>
                  <a:pt x="29586" y="32765"/>
                </a:lnTo>
                <a:lnTo>
                  <a:pt x="28791" y="32191"/>
                </a:lnTo>
                <a:lnTo>
                  <a:pt x="27952" y="31661"/>
                </a:lnTo>
                <a:lnTo>
                  <a:pt x="27158" y="31176"/>
                </a:lnTo>
                <a:lnTo>
                  <a:pt x="26274" y="30734"/>
                </a:lnTo>
                <a:lnTo>
                  <a:pt x="25391" y="30293"/>
                </a:lnTo>
                <a:lnTo>
                  <a:pt x="24508" y="29939"/>
                </a:lnTo>
                <a:lnTo>
                  <a:pt x="23581" y="29586"/>
                </a:lnTo>
                <a:lnTo>
                  <a:pt x="22653" y="29277"/>
                </a:lnTo>
                <a:lnTo>
                  <a:pt x="21726" y="29012"/>
                </a:lnTo>
                <a:lnTo>
                  <a:pt x="20710" y="28791"/>
                </a:lnTo>
                <a:lnTo>
                  <a:pt x="19739" y="28615"/>
                </a:lnTo>
                <a:lnTo>
                  <a:pt x="18723" y="28438"/>
                </a:lnTo>
                <a:lnTo>
                  <a:pt x="17663" y="28350"/>
                </a:lnTo>
                <a:lnTo>
                  <a:pt x="16604" y="28305"/>
                </a:lnTo>
                <a:lnTo>
                  <a:pt x="15544" y="28261"/>
                </a:lnTo>
                <a:close/>
                <a:moveTo>
                  <a:pt x="166566" y="37711"/>
                </a:moveTo>
                <a:lnTo>
                  <a:pt x="165462" y="37755"/>
                </a:lnTo>
                <a:lnTo>
                  <a:pt x="164358" y="37888"/>
                </a:lnTo>
                <a:lnTo>
                  <a:pt x="163254" y="38064"/>
                </a:lnTo>
                <a:lnTo>
                  <a:pt x="162239" y="38374"/>
                </a:lnTo>
                <a:lnTo>
                  <a:pt x="161267" y="38727"/>
                </a:lnTo>
                <a:lnTo>
                  <a:pt x="160340" y="39124"/>
                </a:lnTo>
                <a:lnTo>
                  <a:pt x="159501" y="39654"/>
                </a:lnTo>
                <a:lnTo>
                  <a:pt x="158706" y="40228"/>
                </a:lnTo>
                <a:lnTo>
                  <a:pt x="157955" y="40891"/>
                </a:lnTo>
                <a:lnTo>
                  <a:pt x="157646" y="41244"/>
                </a:lnTo>
                <a:lnTo>
                  <a:pt x="157337" y="41597"/>
                </a:lnTo>
                <a:lnTo>
                  <a:pt x="157028" y="41995"/>
                </a:lnTo>
                <a:lnTo>
                  <a:pt x="156763" y="42392"/>
                </a:lnTo>
                <a:lnTo>
                  <a:pt x="156542" y="42834"/>
                </a:lnTo>
                <a:lnTo>
                  <a:pt x="156321" y="43275"/>
                </a:lnTo>
                <a:lnTo>
                  <a:pt x="156100" y="43717"/>
                </a:lnTo>
                <a:lnTo>
                  <a:pt x="155924" y="44202"/>
                </a:lnTo>
                <a:lnTo>
                  <a:pt x="155791" y="44688"/>
                </a:lnTo>
                <a:lnTo>
                  <a:pt x="155659" y="45218"/>
                </a:lnTo>
                <a:lnTo>
                  <a:pt x="155571" y="45748"/>
                </a:lnTo>
                <a:lnTo>
                  <a:pt x="155482" y="46278"/>
                </a:lnTo>
                <a:lnTo>
                  <a:pt x="155438" y="46808"/>
                </a:lnTo>
                <a:lnTo>
                  <a:pt x="155438" y="47382"/>
                </a:lnTo>
                <a:lnTo>
                  <a:pt x="155438" y="47514"/>
                </a:lnTo>
                <a:lnTo>
                  <a:pt x="155438" y="48044"/>
                </a:lnTo>
                <a:lnTo>
                  <a:pt x="155482" y="48574"/>
                </a:lnTo>
                <a:lnTo>
                  <a:pt x="155526" y="49060"/>
                </a:lnTo>
                <a:lnTo>
                  <a:pt x="155659" y="49546"/>
                </a:lnTo>
                <a:lnTo>
                  <a:pt x="155747" y="50031"/>
                </a:lnTo>
                <a:lnTo>
                  <a:pt x="155880" y="50429"/>
                </a:lnTo>
                <a:lnTo>
                  <a:pt x="156056" y="50870"/>
                </a:lnTo>
                <a:lnTo>
                  <a:pt x="156233" y="51268"/>
                </a:lnTo>
                <a:lnTo>
                  <a:pt x="156675" y="52018"/>
                </a:lnTo>
                <a:lnTo>
                  <a:pt x="157160" y="52681"/>
                </a:lnTo>
                <a:lnTo>
                  <a:pt x="157734" y="53299"/>
                </a:lnTo>
                <a:lnTo>
                  <a:pt x="158397" y="53829"/>
                </a:lnTo>
                <a:lnTo>
                  <a:pt x="159059" y="54359"/>
                </a:lnTo>
                <a:lnTo>
                  <a:pt x="159766" y="54800"/>
                </a:lnTo>
                <a:lnTo>
                  <a:pt x="160516" y="55198"/>
                </a:lnTo>
                <a:lnTo>
                  <a:pt x="161311" y="55551"/>
                </a:lnTo>
                <a:lnTo>
                  <a:pt x="162106" y="55860"/>
                </a:lnTo>
                <a:lnTo>
                  <a:pt x="162901" y="56169"/>
                </a:lnTo>
                <a:lnTo>
                  <a:pt x="164535" y="56699"/>
                </a:lnTo>
                <a:lnTo>
                  <a:pt x="166919" y="57406"/>
                </a:lnTo>
                <a:lnTo>
                  <a:pt x="168023" y="57759"/>
                </a:lnTo>
                <a:lnTo>
                  <a:pt x="168951" y="58112"/>
                </a:lnTo>
                <a:lnTo>
                  <a:pt x="169348" y="58333"/>
                </a:lnTo>
                <a:lnTo>
                  <a:pt x="169745" y="58554"/>
                </a:lnTo>
                <a:lnTo>
                  <a:pt x="170055" y="58775"/>
                </a:lnTo>
                <a:lnTo>
                  <a:pt x="170320" y="58995"/>
                </a:lnTo>
                <a:lnTo>
                  <a:pt x="170540" y="59260"/>
                </a:lnTo>
                <a:lnTo>
                  <a:pt x="170717" y="59570"/>
                </a:lnTo>
                <a:lnTo>
                  <a:pt x="170805" y="59879"/>
                </a:lnTo>
                <a:lnTo>
                  <a:pt x="170849" y="60232"/>
                </a:lnTo>
                <a:lnTo>
                  <a:pt x="170849" y="60320"/>
                </a:lnTo>
                <a:lnTo>
                  <a:pt x="170849" y="60585"/>
                </a:lnTo>
                <a:lnTo>
                  <a:pt x="170805" y="60806"/>
                </a:lnTo>
                <a:lnTo>
                  <a:pt x="170717" y="61027"/>
                </a:lnTo>
                <a:lnTo>
                  <a:pt x="170629" y="61248"/>
                </a:lnTo>
                <a:lnTo>
                  <a:pt x="170496" y="61468"/>
                </a:lnTo>
                <a:lnTo>
                  <a:pt x="170364" y="61645"/>
                </a:lnTo>
                <a:lnTo>
                  <a:pt x="170187" y="61822"/>
                </a:lnTo>
                <a:lnTo>
                  <a:pt x="169966" y="61954"/>
                </a:lnTo>
                <a:lnTo>
                  <a:pt x="169745" y="62131"/>
                </a:lnTo>
                <a:lnTo>
                  <a:pt x="169481" y="62263"/>
                </a:lnTo>
                <a:lnTo>
                  <a:pt x="169171" y="62351"/>
                </a:lnTo>
                <a:lnTo>
                  <a:pt x="168818" y="62440"/>
                </a:lnTo>
                <a:lnTo>
                  <a:pt x="168067" y="62572"/>
                </a:lnTo>
                <a:lnTo>
                  <a:pt x="167228" y="62616"/>
                </a:lnTo>
                <a:lnTo>
                  <a:pt x="166654" y="62572"/>
                </a:lnTo>
                <a:lnTo>
                  <a:pt x="166124" y="62528"/>
                </a:lnTo>
                <a:lnTo>
                  <a:pt x="165550" y="62484"/>
                </a:lnTo>
                <a:lnTo>
                  <a:pt x="164976" y="62351"/>
                </a:lnTo>
                <a:lnTo>
                  <a:pt x="163784" y="62087"/>
                </a:lnTo>
                <a:lnTo>
                  <a:pt x="162548" y="61689"/>
                </a:lnTo>
                <a:lnTo>
                  <a:pt x="161311" y="61159"/>
                </a:lnTo>
                <a:lnTo>
                  <a:pt x="160075" y="60541"/>
                </a:lnTo>
                <a:lnTo>
                  <a:pt x="158838" y="59790"/>
                </a:lnTo>
                <a:lnTo>
                  <a:pt x="157602" y="58951"/>
                </a:lnTo>
                <a:lnTo>
                  <a:pt x="153893" y="64648"/>
                </a:lnTo>
                <a:lnTo>
                  <a:pt x="154643" y="65222"/>
                </a:lnTo>
                <a:lnTo>
                  <a:pt x="155438" y="65752"/>
                </a:lnTo>
                <a:lnTo>
                  <a:pt x="156233" y="66282"/>
                </a:lnTo>
                <a:lnTo>
                  <a:pt x="157028" y="66723"/>
                </a:lnTo>
                <a:lnTo>
                  <a:pt x="157867" y="67121"/>
                </a:lnTo>
                <a:lnTo>
                  <a:pt x="158662" y="67518"/>
                </a:lnTo>
                <a:lnTo>
                  <a:pt x="159501" y="67871"/>
                </a:lnTo>
                <a:lnTo>
                  <a:pt x="160340" y="68136"/>
                </a:lnTo>
                <a:lnTo>
                  <a:pt x="161179" y="68401"/>
                </a:lnTo>
                <a:lnTo>
                  <a:pt x="162018" y="68666"/>
                </a:lnTo>
                <a:lnTo>
                  <a:pt x="162857" y="68843"/>
                </a:lnTo>
                <a:lnTo>
                  <a:pt x="163696" y="68975"/>
                </a:lnTo>
                <a:lnTo>
                  <a:pt x="164535" y="69108"/>
                </a:lnTo>
                <a:lnTo>
                  <a:pt x="165374" y="69196"/>
                </a:lnTo>
                <a:lnTo>
                  <a:pt x="166169" y="69240"/>
                </a:lnTo>
                <a:lnTo>
                  <a:pt x="166963" y="69284"/>
                </a:lnTo>
                <a:lnTo>
                  <a:pt x="168200" y="69240"/>
                </a:lnTo>
                <a:lnTo>
                  <a:pt x="169392" y="69108"/>
                </a:lnTo>
                <a:lnTo>
                  <a:pt x="170496" y="68931"/>
                </a:lnTo>
                <a:lnTo>
                  <a:pt x="171600" y="68666"/>
                </a:lnTo>
                <a:lnTo>
                  <a:pt x="172616" y="68357"/>
                </a:lnTo>
                <a:lnTo>
                  <a:pt x="173587" y="67915"/>
                </a:lnTo>
                <a:lnTo>
                  <a:pt x="174470" y="67430"/>
                </a:lnTo>
                <a:lnTo>
                  <a:pt x="174912" y="67165"/>
                </a:lnTo>
                <a:lnTo>
                  <a:pt x="175309" y="66900"/>
                </a:lnTo>
                <a:lnTo>
                  <a:pt x="175663" y="66547"/>
                </a:lnTo>
                <a:lnTo>
                  <a:pt x="176060" y="66237"/>
                </a:lnTo>
                <a:lnTo>
                  <a:pt x="176369" y="65884"/>
                </a:lnTo>
                <a:lnTo>
                  <a:pt x="176723" y="65487"/>
                </a:lnTo>
                <a:lnTo>
                  <a:pt x="176987" y="65133"/>
                </a:lnTo>
                <a:lnTo>
                  <a:pt x="177297" y="64692"/>
                </a:lnTo>
                <a:lnTo>
                  <a:pt x="177517" y="64250"/>
                </a:lnTo>
                <a:lnTo>
                  <a:pt x="177738" y="63809"/>
                </a:lnTo>
                <a:lnTo>
                  <a:pt x="177959" y="63323"/>
                </a:lnTo>
                <a:lnTo>
                  <a:pt x="178136" y="62837"/>
                </a:lnTo>
                <a:lnTo>
                  <a:pt x="178312" y="62307"/>
                </a:lnTo>
                <a:lnTo>
                  <a:pt x="178445" y="61777"/>
                </a:lnTo>
                <a:lnTo>
                  <a:pt x="178533" y="61203"/>
                </a:lnTo>
                <a:lnTo>
                  <a:pt x="178577" y="60629"/>
                </a:lnTo>
                <a:lnTo>
                  <a:pt x="178621" y="60055"/>
                </a:lnTo>
                <a:lnTo>
                  <a:pt x="178666" y="59393"/>
                </a:lnTo>
                <a:lnTo>
                  <a:pt x="178666" y="59305"/>
                </a:lnTo>
                <a:lnTo>
                  <a:pt x="178621" y="58775"/>
                </a:lnTo>
                <a:lnTo>
                  <a:pt x="178577" y="58289"/>
                </a:lnTo>
                <a:lnTo>
                  <a:pt x="178533" y="57803"/>
                </a:lnTo>
                <a:lnTo>
                  <a:pt x="178445" y="57362"/>
                </a:lnTo>
                <a:lnTo>
                  <a:pt x="178312" y="56920"/>
                </a:lnTo>
                <a:lnTo>
                  <a:pt x="178180" y="56523"/>
                </a:lnTo>
                <a:lnTo>
                  <a:pt x="178003" y="56125"/>
                </a:lnTo>
                <a:lnTo>
                  <a:pt x="177827" y="55728"/>
                </a:lnTo>
                <a:lnTo>
                  <a:pt x="177385" y="55021"/>
                </a:lnTo>
                <a:lnTo>
                  <a:pt x="176855" y="54359"/>
                </a:lnTo>
                <a:lnTo>
                  <a:pt x="176281" y="53741"/>
                </a:lnTo>
                <a:lnTo>
                  <a:pt x="175663" y="53211"/>
                </a:lnTo>
                <a:lnTo>
                  <a:pt x="174956" y="52725"/>
                </a:lnTo>
                <a:lnTo>
                  <a:pt x="174206" y="52283"/>
                </a:lnTo>
                <a:lnTo>
                  <a:pt x="173455" y="51842"/>
                </a:lnTo>
                <a:lnTo>
                  <a:pt x="172660" y="51489"/>
                </a:lnTo>
                <a:lnTo>
                  <a:pt x="171865" y="51135"/>
                </a:lnTo>
                <a:lnTo>
                  <a:pt x="171070" y="50826"/>
                </a:lnTo>
                <a:lnTo>
                  <a:pt x="169436" y="50252"/>
                </a:lnTo>
                <a:lnTo>
                  <a:pt x="167052" y="49457"/>
                </a:lnTo>
                <a:lnTo>
                  <a:pt x="166036" y="49060"/>
                </a:lnTo>
                <a:lnTo>
                  <a:pt x="165109" y="48618"/>
                </a:lnTo>
                <a:lnTo>
                  <a:pt x="164667" y="48442"/>
                </a:lnTo>
                <a:lnTo>
                  <a:pt x="164314" y="48221"/>
                </a:lnTo>
                <a:lnTo>
                  <a:pt x="164005" y="47956"/>
                </a:lnTo>
                <a:lnTo>
                  <a:pt x="163740" y="47735"/>
                </a:lnTo>
                <a:lnTo>
                  <a:pt x="163519" y="47470"/>
                </a:lnTo>
                <a:lnTo>
                  <a:pt x="163342" y="47205"/>
                </a:lnTo>
                <a:lnTo>
                  <a:pt x="163254" y="46896"/>
                </a:lnTo>
                <a:lnTo>
                  <a:pt x="163210" y="46587"/>
                </a:lnTo>
                <a:lnTo>
                  <a:pt x="163210" y="46499"/>
                </a:lnTo>
                <a:lnTo>
                  <a:pt x="163254" y="46057"/>
                </a:lnTo>
                <a:lnTo>
                  <a:pt x="163342" y="45836"/>
                </a:lnTo>
                <a:lnTo>
                  <a:pt x="163431" y="45660"/>
                </a:lnTo>
                <a:lnTo>
                  <a:pt x="163519" y="45483"/>
                </a:lnTo>
                <a:lnTo>
                  <a:pt x="163696" y="45306"/>
                </a:lnTo>
                <a:lnTo>
                  <a:pt x="164049" y="44997"/>
                </a:lnTo>
                <a:lnTo>
                  <a:pt x="164491" y="44732"/>
                </a:lnTo>
                <a:lnTo>
                  <a:pt x="165021" y="44556"/>
                </a:lnTo>
                <a:lnTo>
                  <a:pt x="165683" y="44423"/>
                </a:lnTo>
                <a:lnTo>
                  <a:pt x="166434" y="44379"/>
                </a:lnTo>
                <a:lnTo>
                  <a:pt x="167273" y="44423"/>
                </a:lnTo>
                <a:lnTo>
                  <a:pt x="168200" y="44556"/>
                </a:lnTo>
                <a:lnTo>
                  <a:pt x="169216" y="44821"/>
                </a:lnTo>
                <a:lnTo>
                  <a:pt x="170231" y="45130"/>
                </a:lnTo>
                <a:lnTo>
                  <a:pt x="171335" y="45571"/>
                </a:lnTo>
                <a:lnTo>
                  <a:pt x="172439" y="46057"/>
                </a:lnTo>
                <a:lnTo>
                  <a:pt x="173543" y="46587"/>
                </a:lnTo>
                <a:lnTo>
                  <a:pt x="174647" y="47249"/>
                </a:lnTo>
                <a:lnTo>
                  <a:pt x="177959" y="41244"/>
                </a:lnTo>
                <a:lnTo>
                  <a:pt x="177341" y="40846"/>
                </a:lnTo>
                <a:lnTo>
                  <a:pt x="176678" y="40449"/>
                </a:lnTo>
                <a:lnTo>
                  <a:pt x="176016" y="40096"/>
                </a:lnTo>
                <a:lnTo>
                  <a:pt x="175354" y="39742"/>
                </a:lnTo>
                <a:lnTo>
                  <a:pt x="174647" y="39433"/>
                </a:lnTo>
                <a:lnTo>
                  <a:pt x="173941" y="39168"/>
                </a:lnTo>
                <a:lnTo>
                  <a:pt x="173234" y="38903"/>
                </a:lnTo>
                <a:lnTo>
                  <a:pt x="172483" y="38638"/>
                </a:lnTo>
                <a:lnTo>
                  <a:pt x="171777" y="38418"/>
                </a:lnTo>
                <a:lnTo>
                  <a:pt x="171026" y="38241"/>
                </a:lnTo>
                <a:lnTo>
                  <a:pt x="170275" y="38109"/>
                </a:lnTo>
                <a:lnTo>
                  <a:pt x="169525" y="37976"/>
                </a:lnTo>
                <a:lnTo>
                  <a:pt x="168774" y="37844"/>
                </a:lnTo>
                <a:lnTo>
                  <a:pt x="168067" y="37799"/>
                </a:lnTo>
                <a:lnTo>
                  <a:pt x="167317" y="37755"/>
                </a:lnTo>
                <a:lnTo>
                  <a:pt x="166566" y="37711"/>
                </a:lnTo>
                <a:close/>
                <a:moveTo>
                  <a:pt x="49943" y="37623"/>
                </a:moveTo>
                <a:lnTo>
                  <a:pt x="49104" y="37667"/>
                </a:lnTo>
                <a:lnTo>
                  <a:pt x="48265" y="37799"/>
                </a:lnTo>
                <a:lnTo>
                  <a:pt x="47426" y="37932"/>
                </a:lnTo>
                <a:lnTo>
                  <a:pt x="46631" y="38109"/>
                </a:lnTo>
                <a:lnTo>
                  <a:pt x="45881" y="38329"/>
                </a:lnTo>
                <a:lnTo>
                  <a:pt x="45086" y="38594"/>
                </a:lnTo>
                <a:lnTo>
                  <a:pt x="44379" y="38859"/>
                </a:lnTo>
                <a:lnTo>
                  <a:pt x="43673" y="39168"/>
                </a:lnTo>
                <a:lnTo>
                  <a:pt x="42966" y="39522"/>
                </a:lnTo>
                <a:lnTo>
                  <a:pt x="42304" y="39919"/>
                </a:lnTo>
                <a:lnTo>
                  <a:pt x="41642" y="40317"/>
                </a:lnTo>
                <a:lnTo>
                  <a:pt x="41023" y="40758"/>
                </a:lnTo>
                <a:lnTo>
                  <a:pt x="40405" y="41244"/>
                </a:lnTo>
                <a:lnTo>
                  <a:pt x="39831" y="41774"/>
                </a:lnTo>
                <a:lnTo>
                  <a:pt x="39301" y="42259"/>
                </a:lnTo>
                <a:lnTo>
                  <a:pt x="38771" y="42834"/>
                </a:lnTo>
                <a:lnTo>
                  <a:pt x="38285" y="43408"/>
                </a:lnTo>
                <a:lnTo>
                  <a:pt x="37844" y="44026"/>
                </a:lnTo>
                <a:lnTo>
                  <a:pt x="37402" y="44644"/>
                </a:lnTo>
                <a:lnTo>
                  <a:pt x="37005" y="45262"/>
                </a:lnTo>
                <a:lnTo>
                  <a:pt x="36652" y="45925"/>
                </a:lnTo>
                <a:lnTo>
                  <a:pt x="36298" y="46631"/>
                </a:lnTo>
                <a:lnTo>
                  <a:pt x="35989" y="47338"/>
                </a:lnTo>
                <a:lnTo>
                  <a:pt x="35724" y="48044"/>
                </a:lnTo>
                <a:lnTo>
                  <a:pt x="35503" y="48795"/>
                </a:lnTo>
                <a:lnTo>
                  <a:pt x="35283" y="49546"/>
                </a:lnTo>
                <a:lnTo>
                  <a:pt x="35106" y="50296"/>
                </a:lnTo>
                <a:lnTo>
                  <a:pt x="34974" y="51091"/>
                </a:lnTo>
                <a:lnTo>
                  <a:pt x="34885" y="51886"/>
                </a:lnTo>
                <a:lnTo>
                  <a:pt x="34841" y="52681"/>
                </a:lnTo>
                <a:lnTo>
                  <a:pt x="34797" y="53476"/>
                </a:lnTo>
                <a:lnTo>
                  <a:pt x="34797" y="53608"/>
                </a:lnTo>
                <a:lnTo>
                  <a:pt x="34841" y="54403"/>
                </a:lnTo>
                <a:lnTo>
                  <a:pt x="34885" y="55198"/>
                </a:lnTo>
                <a:lnTo>
                  <a:pt x="34974" y="55993"/>
                </a:lnTo>
                <a:lnTo>
                  <a:pt x="35106" y="56788"/>
                </a:lnTo>
                <a:lnTo>
                  <a:pt x="35283" y="57538"/>
                </a:lnTo>
                <a:lnTo>
                  <a:pt x="35503" y="58289"/>
                </a:lnTo>
                <a:lnTo>
                  <a:pt x="35724" y="59040"/>
                </a:lnTo>
                <a:lnTo>
                  <a:pt x="35989" y="59746"/>
                </a:lnTo>
                <a:lnTo>
                  <a:pt x="36298" y="60453"/>
                </a:lnTo>
                <a:lnTo>
                  <a:pt x="36652" y="61115"/>
                </a:lnTo>
                <a:lnTo>
                  <a:pt x="37005" y="61777"/>
                </a:lnTo>
                <a:lnTo>
                  <a:pt x="37402" y="62440"/>
                </a:lnTo>
                <a:lnTo>
                  <a:pt x="37844" y="63058"/>
                </a:lnTo>
                <a:lnTo>
                  <a:pt x="38330" y="63632"/>
                </a:lnTo>
                <a:lnTo>
                  <a:pt x="38815" y="64206"/>
                </a:lnTo>
                <a:lnTo>
                  <a:pt x="39301" y="64780"/>
                </a:lnTo>
                <a:lnTo>
                  <a:pt x="39875" y="65266"/>
                </a:lnTo>
                <a:lnTo>
                  <a:pt x="40405" y="65796"/>
                </a:lnTo>
                <a:lnTo>
                  <a:pt x="41023" y="66237"/>
                </a:lnTo>
                <a:lnTo>
                  <a:pt x="41642" y="66679"/>
                </a:lnTo>
                <a:lnTo>
                  <a:pt x="42260" y="67076"/>
                </a:lnTo>
                <a:lnTo>
                  <a:pt x="42966" y="67474"/>
                </a:lnTo>
                <a:lnTo>
                  <a:pt x="43629" y="67827"/>
                </a:lnTo>
                <a:lnTo>
                  <a:pt x="44335" y="68136"/>
                </a:lnTo>
                <a:lnTo>
                  <a:pt x="45086" y="68401"/>
                </a:lnTo>
                <a:lnTo>
                  <a:pt x="45837" y="68666"/>
                </a:lnTo>
                <a:lnTo>
                  <a:pt x="46587" y="68887"/>
                </a:lnTo>
                <a:lnTo>
                  <a:pt x="47382" y="69064"/>
                </a:lnTo>
                <a:lnTo>
                  <a:pt x="48177" y="69196"/>
                </a:lnTo>
                <a:lnTo>
                  <a:pt x="49016" y="69284"/>
                </a:lnTo>
                <a:lnTo>
                  <a:pt x="49855" y="69373"/>
                </a:lnTo>
                <a:lnTo>
                  <a:pt x="50694" y="69373"/>
                </a:lnTo>
                <a:lnTo>
                  <a:pt x="51798" y="69328"/>
                </a:lnTo>
                <a:lnTo>
                  <a:pt x="52858" y="69284"/>
                </a:lnTo>
                <a:lnTo>
                  <a:pt x="53873" y="69152"/>
                </a:lnTo>
                <a:lnTo>
                  <a:pt x="54801" y="68975"/>
                </a:lnTo>
                <a:lnTo>
                  <a:pt x="55684" y="68754"/>
                </a:lnTo>
                <a:lnTo>
                  <a:pt x="56523" y="68445"/>
                </a:lnTo>
                <a:lnTo>
                  <a:pt x="57362" y="68136"/>
                </a:lnTo>
                <a:lnTo>
                  <a:pt x="58113" y="67783"/>
                </a:lnTo>
                <a:lnTo>
                  <a:pt x="58819" y="67430"/>
                </a:lnTo>
                <a:lnTo>
                  <a:pt x="59526" y="66988"/>
                </a:lnTo>
                <a:lnTo>
                  <a:pt x="60188" y="66547"/>
                </a:lnTo>
                <a:lnTo>
                  <a:pt x="60806" y="66017"/>
                </a:lnTo>
                <a:lnTo>
                  <a:pt x="61425" y="65531"/>
                </a:lnTo>
                <a:lnTo>
                  <a:pt x="62043" y="64957"/>
                </a:lnTo>
                <a:lnTo>
                  <a:pt x="62617" y="64383"/>
                </a:lnTo>
                <a:lnTo>
                  <a:pt x="63147" y="63809"/>
                </a:lnTo>
                <a:lnTo>
                  <a:pt x="58113" y="58686"/>
                </a:lnTo>
                <a:lnTo>
                  <a:pt x="57318" y="59393"/>
                </a:lnTo>
                <a:lnTo>
                  <a:pt x="56523" y="60011"/>
                </a:lnTo>
                <a:lnTo>
                  <a:pt x="55728" y="60585"/>
                </a:lnTo>
                <a:lnTo>
                  <a:pt x="54889" y="61027"/>
                </a:lnTo>
                <a:lnTo>
                  <a:pt x="54447" y="61248"/>
                </a:lnTo>
                <a:lnTo>
                  <a:pt x="54050" y="61424"/>
                </a:lnTo>
                <a:lnTo>
                  <a:pt x="53564" y="61557"/>
                </a:lnTo>
                <a:lnTo>
                  <a:pt x="53123" y="61689"/>
                </a:lnTo>
                <a:lnTo>
                  <a:pt x="52637" y="61777"/>
                </a:lnTo>
                <a:lnTo>
                  <a:pt x="52151" y="61866"/>
                </a:lnTo>
                <a:lnTo>
                  <a:pt x="51621" y="61910"/>
                </a:lnTo>
                <a:lnTo>
                  <a:pt x="51091" y="61910"/>
                </a:lnTo>
                <a:lnTo>
                  <a:pt x="50208" y="61866"/>
                </a:lnTo>
                <a:lnTo>
                  <a:pt x="49413" y="61733"/>
                </a:lnTo>
                <a:lnTo>
                  <a:pt x="48619" y="61557"/>
                </a:lnTo>
                <a:lnTo>
                  <a:pt x="47868" y="61248"/>
                </a:lnTo>
                <a:lnTo>
                  <a:pt x="47205" y="60894"/>
                </a:lnTo>
                <a:lnTo>
                  <a:pt x="46543" y="60497"/>
                </a:lnTo>
                <a:lnTo>
                  <a:pt x="45969" y="60011"/>
                </a:lnTo>
                <a:lnTo>
                  <a:pt x="45439" y="59437"/>
                </a:lnTo>
                <a:lnTo>
                  <a:pt x="44953" y="58863"/>
                </a:lnTo>
                <a:lnTo>
                  <a:pt x="44556" y="58201"/>
                </a:lnTo>
                <a:lnTo>
                  <a:pt x="44203" y="57494"/>
                </a:lnTo>
                <a:lnTo>
                  <a:pt x="43894" y="56788"/>
                </a:lnTo>
                <a:lnTo>
                  <a:pt x="43673" y="55993"/>
                </a:lnTo>
                <a:lnTo>
                  <a:pt x="43496" y="55198"/>
                </a:lnTo>
                <a:lnTo>
                  <a:pt x="43364" y="54359"/>
                </a:lnTo>
                <a:lnTo>
                  <a:pt x="43364" y="53476"/>
                </a:lnTo>
                <a:lnTo>
                  <a:pt x="43364" y="53387"/>
                </a:lnTo>
                <a:lnTo>
                  <a:pt x="43364" y="52548"/>
                </a:lnTo>
                <a:lnTo>
                  <a:pt x="43496" y="51709"/>
                </a:lnTo>
                <a:lnTo>
                  <a:pt x="43673" y="50959"/>
                </a:lnTo>
                <a:lnTo>
                  <a:pt x="43894" y="50164"/>
                </a:lnTo>
                <a:lnTo>
                  <a:pt x="44203" y="49457"/>
                </a:lnTo>
                <a:lnTo>
                  <a:pt x="44556" y="48751"/>
                </a:lnTo>
                <a:lnTo>
                  <a:pt x="44953" y="48133"/>
                </a:lnTo>
                <a:lnTo>
                  <a:pt x="45439" y="47514"/>
                </a:lnTo>
                <a:lnTo>
                  <a:pt x="45925" y="46984"/>
                </a:lnTo>
                <a:lnTo>
                  <a:pt x="46499" y="46499"/>
                </a:lnTo>
                <a:lnTo>
                  <a:pt x="47117" y="46101"/>
                </a:lnTo>
                <a:lnTo>
                  <a:pt x="47780" y="45748"/>
                </a:lnTo>
                <a:lnTo>
                  <a:pt x="48442" y="45439"/>
                </a:lnTo>
                <a:lnTo>
                  <a:pt x="49193" y="45218"/>
                </a:lnTo>
                <a:lnTo>
                  <a:pt x="49943" y="45130"/>
                </a:lnTo>
                <a:lnTo>
                  <a:pt x="50738" y="45086"/>
                </a:lnTo>
                <a:lnTo>
                  <a:pt x="51312" y="45086"/>
                </a:lnTo>
                <a:lnTo>
                  <a:pt x="51842" y="45130"/>
                </a:lnTo>
                <a:lnTo>
                  <a:pt x="52372" y="45218"/>
                </a:lnTo>
                <a:lnTo>
                  <a:pt x="52858" y="45306"/>
                </a:lnTo>
                <a:lnTo>
                  <a:pt x="53344" y="45439"/>
                </a:lnTo>
                <a:lnTo>
                  <a:pt x="53785" y="45571"/>
                </a:lnTo>
                <a:lnTo>
                  <a:pt x="54227" y="45748"/>
                </a:lnTo>
                <a:lnTo>
                  <a:pt x="54668" y="45969"/>
                </a:lnTo>
                <a:lnTo>
                  <a:pt x="55463" y="46455"/>
                </a:lnTo>
                <a:lnTo>
                  <a:pt x="56214" y="47029"/>
                </a:lnTo>
                <a:lnTo>
                  <a:pt x="56965" y="47691"/>
                </a:lnTo>
                <a:lnTo>
                  <a:pt x="57715" y="48442"/>
                </a:lnTo>
                <a:lnTo>
                  <a:pt x="63014" y="42745"/>
                </a:lnTo>
                <a:lnTo>
                  <a:pt x="62440" y="42127"/>
                </a:lnTo>
                <a:lnTo>
                  <a:pt x="61866" y="41597"/>
                </a:lnTo>
                <a:lnTo>
                  <a:pt x="61292" y="41067"/>
                </a:lnTo>
                <a:lnTo>
                  <a:pt x="60718" y="40581"/>
                </a:lnTo>
                <a:lnTo>
                  <a:pt x="60056" y="40140"/>
                </a:lnTo>
                <a:lnTo>
                  <a:pt x="59393" y="39698"/>
                </a:lnTo>
                <a:lnTo>
                  <a:pt x="58731" y="39301"/>
                </a:lnTo>
                <a:lnTo>
                  <a:pt x="57980" y="38992"/>
                </a:lnTo>
                <a:lnTo>
                  <a:pt x="57229" y="38638"/>
                </a:lnTo>
                <a:lnTo>
                  <a:pt x="56435" y="38374"/>
                </a:lnTo>
                <a:lnTo>
                  <a:pt x="55596" y="38153"/>
                </a:lnTo>
                <a:lnTo>
                  <a:pt x="54757" y="37976"/>
                </a:lnTo>
                <a:lnTo>
                  <a:pt x="53829" y="37799"/>
                </a:lnTo>
                <a:lnTo>
                  <a:pt x="52858" y="37711"/>
                </a:lnTo>
                <a:lnTo>
                  <a:pt x="51842" y="37623"/>
                </a:lnTo>
                <a:close/>
                <a:moveTo>
                  <a:pt x="80545" y="37623"/>
                </a:moveTo>
                <a:lnTo>
                  <a:pt x="79662" y="37667"/>
                </a:lnTo>
                <a:lnTo>
                  <a:pt x="78823" y="37799"/>
                </a:lnTo>
                <a:lnTo>
                  <a:pt x="77984" y="37932"/>
                </a:lnTo>
                <a:lnTo>
                  <a:pt x="77189" y="38109"/>
                </a:lnTo>
                <a:lnTo>
                  <a:pt x="76350" y="38329"/>
                </a:lnTo>
                <a:lnTo>
                  <a:pt x="75599" y="38550"/>
                </a:lnTo>
                <a:lnTo>
                  <a:pt x="74849" y="38859"/>
                </a:lnTo>
                <a:lnTo>
                  <a:pt x="74098" y="39168"/>
                </a:lnTo>
                <a:lnTo>
                  <a:pt x="73392" y="39522"/>
                </a:lnTo>
                <a:lnTo>
                  <a:pt x="72685" y="39919"/>
                </a:lnTo>
                <a:lnTo>
                  <a:pt x="72023" y="40317"/>
                </a:lnTo>
                <a:lnTo>
                  <a:pt x="71360" y="40758"/>
                </a:lnTo>
                <a:lnTo>
                  <a:pt x="70742" y="41244"/>
                </a:lnTo>
                <a:lnTo>
                  <a:pt x="70124" y="41730"/>
                </a:lnTo>
                <a:lnTo>
                  <a:pt x="69594" y="42259"/>
                </a:lnTo>
                <a:lnTo>
                  <a:pt x="69020" y="42834"/>
                </a:lnTo>
                <a:lnTo>
                  <a:pt x="68534" y="43408"/>
                </a:lnTo>
                <a:lnTo>
                  <a:pt x="68048" y="43982"/>
                </a:lnTo>
                <a:lnTo>
                  <a:pt x="67607" y="44600"/>
                </a:lnTo>
                <a:lnTo>
                  <a:pt x="67165" y="45262"/>
                </a:lnTo>
                <a:lnTo>
                  <a:pt x="66768" y="45925"/>
                </a:lnTo>
                <a:lnTo>
                  <a:pt x="66414" y="46587"/>
                </a:lnTo>
                <a:lnTo>
                  <a:pt x="66105" y="47294"/>
                </a:lnTo>
                <a:lnTo>
                  <a:pt x="65840" y="48044"/>
                </a:lnTo>
                <a:lnTo>
                  <a:pt x="65575" y="48751"/>
                </a:lnTo>
                <a:lnTo>
                  <a:pt x="65355" y="49501"/>
                </a:lnTo>
                <a:lnTo>
                  <a:pt x="65178" y="50296"/>
                </a:lnTo>
                <a:lnTo>
                  <a:pt x="65046" y="51091"/>
                </a:lnTo>
                <a:lnTo>
                  <a:pt x="64957" y="51886"/>
                </a:lnTo>
                <a:lnTo>
                  <a:pt x="64869" y="52681"/>
                </a:lnTo>
                <a:lnTo>
                  <a:pt x="64869" y="53476"/>
                </a:lnTo>
                <a:lnTo>
                  <a:pt x="64869" y="53608"/>
                </a:lnTo>
                <a:lnTo>
                  <a:pt x="64869" y="54403"/>
                </a:lnTo>
                <a:lnTo>
                  <a:pt x="64957" y="55242"/>
                </a:lnTo>
                <a:lnTo>
                  <a:pt x="65046" y="56037"/>
                </a:lnTo>
                <a:lnTo>
                  <a:pt x="65178" y="56788"/>
                </a:lnTo>
                <a:lnTo>
                  <a:pt x="65355" y="57582"/>
                </a:lnTo>
                <a:lnTo>
                  <a:pt x="65575" y="58333"/>
                </a:lnTo>
                <a:lnTo>
                  <a:pt x="65796" y="59040"/>
                </a:lnTo>
                <a:lnTo>
                  <a:pt x="66105" y="59790"/>
                </a:lnTo>
                <a:lnTo>
                  <a:pt x="66414" y="60453"/>
                </a:lnTo>
                <a:lnTo>
                  <a:pt x="66768" y="61159"/>
                </a:lnTo>
                <a:lnTo>
                  <a:pt x="67165" y="61822"/>
                </a:lnTo>
                <a:lnTo>
                  <a:pt x="67563" y="62440"/>
                </a:lnTo>
                <a:lnTo>
                  <a:pt x="68004" y="63058"/>
                </a:lnTo>
                <a:lnTo>
                  <a:pt x="68490" y="63676"/>
                </a:lnTo>
                <a:lnTo>
                  <a:pt x="69020" y="64250"/>
                </a:lnTo>
                <a:lnTo>
                  <a:pt x="69550" y="64780"/>
                </a:lnTo>
                <a:lnTo>
                  <a:pt x="70124" y="65310"/>
                </a:lnTo>
                <a:lnTo>
                  <a:pt x="70698" y="65796"/>
                </a:lnTo>
                <a:lnTo>
                  <a:pt x="71316" y="66282"/>
                </a:lnTo>
                <a:lnTo>
                  <a:pt x="71934" y="66679"/>
                </a:lnTo>
                <a:lnTo>
                  <a:pt x="72641" y="67121"/>
                </a:lnTo>
                <a:lnTo>
                  <a:pt x="73303" y="67474"/>
                </a:lnTo>
                <a:lnTo>
                  <a:pt x="74010" y="67827"/>
                </a:lnTo>
                <a:lnTo>
                  <a:pt x="74760" y="68136"/>
                </a:lnTo>
                <a:lnTo>
                  <a:pt x="75511" y="68445"/>
                </a:lnTo>
                <a:lnTo>
                  <a:pt x="76306" y="68666"/>
                </a:lnTo>
                <a:lnTo>
                  <a:pt x="77101" y="68887"/>
                </a:lnTo>
                <a:lnTo>
                  <a:pt x="77896" y="69064"/>
                </a:lnTo>
                <a:lnTo>
                  <a:pt x="78735" y="69196"/>
                </a:lnTo>
                <a:lnTo>
                  <a:pt x="79574" y="69284"/>
                </a:lnTo>
                <a:lnTo>
                  <a:pt x="80457" y="69373"/>
                </a:lnTo>
                <a:lnTo>
                  <a:pt x="82179" y="69373"/>
                </a:lnTo>
                <a:lnTo>
                  <a:pt x="83062" y="69284"/>
                </a:lnTo>
                <a:lnTo>
                  <a:pt x="83901" y="69196"/>
                </a:lnTo>
                <a:lnTo>
                  <a:pt x="84740" y="69064"/>
                </a:lnTo>
                <a:lnTo>
                  <a:pt x="85579" y="68887"/>
                </a:lnTo>
                <a:lnTo>
                  <a:pt x="86374" y="68666"/>
                </a:lnTo>
                <a:lnTo>
                  <a:pt x="87169" y="68401"/>
                </a:lnTo>
                <a:lnTo>
                  <a:pt x="87920" y="68136"/>
                </a:lnTo>
                <a:lnTo>
                  <a:pt x="88670" y="67827"/>
                </a:lnTo>
                <a:lnTo>
                  <a:pt x="89377" y="67474"/>
                </a:lnTo>
                <a:lnTo>
                  <a:pt x="90083" y="67076"/>
                </a:lnTo>
                <a:lnTo>
                  <a:pt x="90746" y="66679"/>
                </a:lnTo>
                <a:lnTo>
                  <a:pt x="91364" y="66237"/>
                </a:lnTo>
                <a:lnTo>
                  <a:pt x="91982" y="65752"/>
                </a:lnTo>
                <a:lnTo>
                  <a:pt x="92600" y="65266"/>
                </a:lnTo>
                <a:lnTo>
                  <a:pt x="93175" y="64736"/>
                </a:lnTo>
                <a:lnTo>
                  <a:pt x="93704" y="64162"/>
                </a:lnTo>
                <a:lnTo>
                  <a:pt x="94234" y="63588"/>
                </a:lnTo>
                <a:lnTo>
                  <a:pt x="94676" y="63014"/>
                </a:lnTo>
                <a:lnTo>
                  <a:pt x="95162" y="62351"/>
                </a:lnTo>
                <a:lnTo>
                  <a:pt x="95559" y="61733"/>
                </a:lnTo>
                <a:lnTo>
                  <a:pt x="95957" y="61071"/>
                </a:lnTo>
                <a:lnTo>
                  <a:pt x="96310" y="60364"/>
                </a:lnTo>
                <a:lnTo>
                  <a:pt x="96619" y="59658"/>
                </a:lnTo>
                <a:lnTo>
                  <a:pt x="96928" y="58951"/>
                </a:lnTo>
                <a:lnTo>
                  <a:pt x="97149" y="58201"/>
                </a:lnTo>
                <a:lnTo>
                  <a:pt x="97370" y="57450"/>
                </a:lnTo>
                <a:lnTo>
                  <a:pt x="97546" y="56699"/>
                </a:lnTo>
                <a:lnTo>
                  <a:pt x="97679" y="55904"/>
                </a:lnTo>
                <a:lnTo>
                  <a:pt x="97811" y="55110"/>
                </a:lnTo>
                <a:lnTo>
                  <a:pt x="97855" y="54315"/>
                </a:lnTo>
                <a:lnTo>
                  <a:pt x="97900" y="53476"/>
                </a:lnTo>
                <a:lnTo>
                  <a:pt x="97900" y="53387"/>
                </a:lnTo>
                <a:lnTo>
                  <a:pt x="97855" y="52548"/>
                </a:lnTo>
                <a:lnTo>
                  <a:pt x="97811" y="51753"/>
                </a:lnTo>
                <a:lnTo>
                  <a:pt x="97723" y="50959"/>
                </a:lnTo>
                <a:lnTo>
                  <a:pt x="97546" y="50164"/>
                </a:lnTo>
                <a:lnTo>
                  <a:pt x="97370" y="49413"/>
                </a:lnTo>
                <a:lnTo>
                  <a:pt x="97193" y="48662"/>
                </a:lnTo>
                <a:lnTo>
                  <a:pt x="96928" y="47912"/>
                </a:lnTo>
                <a:lnTo>
                  <a:pt x="96619" y="47205"/>
                </a:lnTo>
                <a:lnTo>
                  <a:pt x="96310" y="46499"/>
                </a:lnTo>
                <a:lnTo>
                  <a:pt x="95957" y="45836"/>
                </a:lnTo>
                <a:lnTo>
                  <a:pt x="95603" y="45174"/>
                </a:lnTo>
                <a:lnTo>
                  <a:pt x="95162" y="44512"/>
                </a:lnTo>
                <a:lnTo>
                  <a:pt x="94720" y="43937"/>
                </a:lnTo>
                <a:lnTo>
                  <a:pt x="94234" y="43319"/>
                </a:lnTo>
                <a:lnTo>
                  <a:pt x="93749" y="42745"/>
                </a:lnTo>
                <a:lnTo>
                  <a:pt x="93219" y="42215"/>
                </a:lnTo>
                <a:lnTo>
                  <a:pt x="92645" y="41685"/>
                </a:lnTo>
                <a:lnTo>
                  <a:pt x="92026" y="41200"/>
                </a:lnTo>
                <a:lnTo>
                  <a:pt x="91408" y="40714"/>
                </a:lnTo>
                <a:lnTo>
                  <a:pt x="90790" y="40272"/>
                </a:lnTo>
                <a:lnTo>
                  <a:pt x="90128" y="39875"/>
                </a:lnTo>
                <a:lnTo>
                  <a:pt x="89421" y="39477"/>
                </a:lnTo>
                <a:lnTo>
                  <a:pt x="88715" y="39168"/>
                </a:lnTo>
                <a:lnTo>
                  <a:pt x="87964" y="38815"/>
                </a:lnTo>
                <a:lnTo>
                  <a:pt x="87213" y="38550"/>
                </a:lnTo>
                <a:lnTo>
                  <a:pt x="86462" y="38329"/>
                </a:lnTo>
                <a:lnTo>
                  <a:pt x="85668" y="38109"/>
                </a:lnTo>
                <a:lnTo>
                  <a:pt x="84829" y="37932"/>
                </a:lnTo>
                <a:lnTo>
                  <a:pt x="84034" y="37799"/>
                </a:lnTo>
                <a:lnTo>
                  <a:pt x="83151" y="37667"/>
                </a:lnTo>
                <a:lnTo>
                  <a:pt x="82312" y="37623"/>
                </a:lnTo>
                <a:close/>
                <a:moveTo>
                  <a:pt x="233510" y="59525"/>
                </a:moveTo>
                <a:lnTo>
                  <a:pt x="233245" y="60585"/>
                </a:lnTo>
                <a:lnTo>
                  <a:pt x="232936" y="61601"/>
                </a:lnTo>
                <a:lnTo>
                  <a:pt x="232583" y="62661"/>
                </a:lnTo>
                <a:lnTo>
                  <a:pt x="232142" y="63720"/>
                </a:lnTo>
                <a:lnTo>
                  <a:pt x="231656" y="64736"/>
                </a:lnTo>
                <a:lnTo>
                  <a:pt x="231126" y="65752"/>
                </a:lnTo>
                <a:lnTo>
                  <a:pt x="230552" y="66723"/>
                </a:lnTo>
                <a:lnTo>
                  <a:pt x="229934" y="67650"/>
                </a:lnTo>
                <a:lnTo>
                  <a:pt x="229139" y="68710"/>
                </a:lnTo>
                <a:lnTo>
                  <a:pt x="229713" y="69858"/>
                </a:lnTo>
                <a:lnTo>
                  <a:pt x="230066" y="70653"/>
                </a:lnTo>
                <a:lnTo>
                  <a:pt x="230508" y="71448"/>
                </a:lnTo>
                <a:lnTo>
                  <a:pt x="230993" y="72199"/>
                </a:lnTo>
                <a:lnTo>
                  <a:pt x="231567" y="72949"/>
                </a:lnTo>
                <a:lnTo>
                  <a:pt x="232142" y="73700"/>
                </a:lnTo>
                <a:lnTo>
                  <a:pt x="232760" y="74451"/>
                </a:lnTo>
                <a:lnTo>
                  <a:pt x="233422" y="75157"/>
                </a:lnTo>
                <a:lnTo>
                  <a:pt x="234129" y="75864"/>
                </a:lnTo>
                <a:lnTo>
                  <a:pt x="234879" y="76526"/>
                </a:lnTo>
                <a:lnTo>
                  <a:pt x="235630" y="77145"/>
                </a:lnTo>
                <a:lnTo>
                  <a:pt x="236425" y="77763"/>
                </a:lnTo>
                <a:lnTo>
                  <a:pt x="237220" y="78337"/>
                </a:lnTo>
                <a:lnTo>
                  <a:pt x="238059" y="78867"/>
                </a:lnTo>
                <a:lnTo>
                  <a:pt x="238898" y="79352"/>
                </a:lnTo>
                <a:lnTo>
                  <a:pt x="239737" y="79838"/>
                </a:lnTo>
                <a:lnTo>
                  <a:pt x="240620" y="80236"/>
                </a:lnTo>
                <a:lnTo>
                  <a:pt x="241503" y="80633"/>
                </a:lnTo>
                <a:lnTo>
                  <a:pt x="241547" y="80633"/>
                </a:lnTo>
                <a:lnTo>
                  <a:pt x="242430" y="80236"/>
                </a:lnTo>
                <a:lnTo>
                  <a:pt x="243314" y="79838"/>
                </a:lnTo>
                <a:lnTo>
                  <a:pt x="244153" y="79352"/>
                </a:lnTo>
                <a:lnTo>
                  <a:pt x="244992" y="78867"/>
                </a:lnTo>
                <a:lnTo>
                  <a:pt x="245831" y="78337"/>
                </a:lnTo>
                <a:lnTo>
                  <a:pt x="246626" y="77763"/>
                </a:lnTo>
                <a:lnTo>
                  <a:pt x="247420" y="77145"/>
                </a:lnTo>
                <a:lnTo>
                  <a:pt x="248171" y="76526"/>
                </a:lnTo>
                <a:lnTo>
                  <a:pt x="248922" y="75864"/>
                </a:lnTo>
                <a:lnTo>
                  <a:pt x="249628" y="75157"/>
                </a:lnTo>
                <a:lnTo>
                  <a:pt x="250291" y="74451"/>
                </a:lnTo>
                <a:lnTo>
                  <a:pt x="250909" y="73700"/>
                </a:lnTo>
                <a:lnTo>
                  <a:pt x="251483" y="72949"/>
                </a:lnTo>
                <a:lnTo>
                  <a:pt x="252013" y="72199"/>
                </a:lnTo>
                <a:lnTo>
                  <a:pt x="252543" y="71448"/>
                </a:lnTo>
                <a:lnTo>
                  <a:pt x="252984" y="70653"/>
                </a:lnTo>
                <a:lnTo>
                  <a:pt x="253338" y="69858"/>
                </a:lnTo>
                <a:lnTo>
                  <a:pt x="253912" y="68710"/>
                </a:lnTo>
                <a:lnTo>
                  <a:pt x="253117" y="67650"/>
                </a:lnTo>
                <a:lnTo>
                  <a:pt x="252499" y="66723"/>
                </a:lnTo>
                <a:lnTo>
                  <a:pt x="251925" y="65752"/>
                </a:lnTo>
                <a:lnTo>
                  <a:pt x="251395" y="64736"/>
                </a:lnTo>
                <a:lnTo>
                  <a:pt x="250909" y="63720"/>
                </a:lnTo>
                <a:lnTo>
                  <a:pt x="250467" y="62661"/>
                </a:lnTo>
                <a:lnTo>
                  <a:pt x="250114" y="61601"/>
                </a:lnTo>
                <a:lnTo>
                  <a:pt x="249805" y="60585"/>
                </a:lnTo>
                <a:lnTo>
                  <a:pt x="249540" y="59525"/>
                </a:lnTo>
                <a:lnTo>
                  <a:pt x="244992" y="59525"/>
                </a:lnTo>
                <a:lnTo>
                  <a:pt x="245168" y="60409"/>
                </a:lnTo>
                <a:lnTo>
                  <a:pt x="245389" y="61380"/>
                </a:lnTo>
                <a:lnTo>
                  <a:pt x="245654" y="62484"/>
                </a:lnTo>
                <a:lnTo>
                  <a:pt x="246051" y="63676"/>
                </a:lnTo>
                <a:lnTo>
                  <a:pt x="246537" y="64957"/>
                </a:lnTo>
                <a:lnTo>
                  <a:pt x="247155" y="66282"/>
                </a:lnTo>
                <a:lnTo>
                  <a:pt x="247862" y="67695"/>
                </a:lnTo>
                <a:lnTo>
                  <a:pt x="248259" y="68401"/>
                </a:lnTo>
                <a:lnTo>
                  <a:pt x="248701" y="69108"/>
                </a:lnTo>
                <a:lnTo>
                  <a:pt x="248083" y="70035"/>
                </a:lnTo>
                <a:lnTo>
                  <a:pt x="247332" y="71007"/>
                </a:lnTo>
                <a:lnTo>
                  <a:pt x="246537" y="71890"/>
                </a:lnTo>
                <a:lnTo>
                  <a:pt x="245654" y="72773"/>
                </a:lnTo>
                <a:lnTo>
                  <a:pt x="244683" y="73612"/>
                </a:lnTo>
                <a:lnTo>
                  <a:pt x="243667" y="74407"/>
                </a:lnTo>
                <a:lnTo>
                  <a:pt x="242607" y="75069"/>
                </a:lnTo>
                <a:lnTo>
                  <a:pt x="241547" y="75687"/>
                </a:lnTo>
                <a:lnTo>
                  <a:pt x="241503" y="75687"/>
                </a:lnTo>
                <a:lnTo>
                  <a:pt x="240443" y="75069"/>
                </a:lnTo>
                <a:lnTo>
                  <a:pt x="239384" y="74407"/>
                </a:lnTo>
                <a:lnTo>
                  <a:pt x="238368" y="73612"/>
                </a:lnTo>
                <a:lnTo>
                  <a:pt x="237396" y="72773"/>
                </a:lnTo>
                <a:lnTo>
                  <a:pt x="236513" y="71890"/>
                </a:lnTo>
                <a:lnTo>
                  <a:pt x="235718" y="71007"/>
                </a:lnTo>
                <a:lnTo>
                  <a:pt x="234968" y="70035"/>
                </a:lnTo>
                <a:lnTo>
                  <a:pt x="234349" y="69108"/>
                </a:lnTo>
                <a:lnTo>
                  <a:pt x="234791" y="68401"/>
                </a:lnTo>
                <a:lnTo>
                  <a:pt x="235188" y="67695"/>
                </a:lnTo>
                <a:lnTo>
                  <a:pt x="235895" y="66282"/>
                </a:lnTo>
                <a:lnTo>
                  <a:pt x="236513" y="64957"/>
                </a:lnTo>
                <a:lnTo>
                  <a:pt x="236999" y="63676"/>
                </a:lnTo>
                <a:lnTo>
                  <a:pt x="237352" y="62484"/>
                </a:lnTo>
                <a:lnTo>
                  <a:pt x="237661" y="61380"/>
                </a:lnTo>
                <a:lnTo>
                  <a:pt x="237882" y="60409"/>
                </a:lnTo>
                <a:lnTo>
                  <a:pt x="238059" y="59525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xmlns="" id="{FDC268AF-3FE1-AA4F-BE4C-8E281E00B5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7972" y="1122363"/>
            <a:ext cx="4477407" cy="811540"/>
          </a:xfrm>
        </p:spPr>
        <p:txBody>
          <a:bodyPr anchor="t">
            <a:noAutofit/>
          </a:bodyPr>
          <a:lstStyle>
            <a:lvl1pPr algn="l">
              <a:defRPr sz="28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xmlns="" id="{C8076428-1D27-B44B-B215-0D8B93ADB0D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987972" y="2082952"/>
            <a:ext cx="4477407" cy="3151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734218" y="1122363"/>
            <a:ext cx="4482716" cy="4111788"/>
          </a:xfrm>
        </p:spPr>
        <p:txBody>
          <a:bodyPr>
            <a:normAutofit/>
          </a:bodyPr>
          <a:lstStyle>
            <a:lvl1pPr marL="0" indent="0">
              <a:buNone/>
              <a:defRPr sz="4400" b="1" i="0" baseline="0">
                <a:solidFill>
                  <a:schemeClr val="tx2"/>
                </a:solidFill>
                <a:latin typeface="Nunito SemiBold" charset="0"/>
                <a:ea typeface="Nunito SemiBold" charset="0"/>
                <a:cs typeface="Nunito SemiBold" charset="0"/>
              </a:defRPr>
            </a:lvl1pPr>
          </a:lstStyle>
          <a:p>
            <a:pPr lvl="0"/>
            <a:r>
              <a:rPr lang="en-US" dirty="0" smtClean="0"/>
              <a:t>“Large quote to go here”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500932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lumn content_5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406AB3E-09D4-514B-81DB-4976A1DCB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E1653D8-3091-E641-B9A2-7153D6A7C3A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xmlns="" id="{689812DC-92DE-1249-9B72-CB941C2B22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8235" y="293470"/>
            <a:ext cx="4114800" cy="226076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b="1" dirty="0">
                <a:solidFill>
                  <a:schemeClr val="tx1"/>
                </a:solidFill>
                <a:latin typeface="Nunito SemiBold" pitchFamily="2" charset="77"/>
              </a:rPr>
              <a:t>Presentation title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xmlns="" id="{F998086F-88F1-854A-BE5D-79B712C7B75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90412" y="1122363"/>
            <a:ext cx="4477407" cy="41117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88F21097-DACD-4948-84EC-146786C19E5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729016" y="1122363"/>
            <a:ext cx="4487918" cy="4111788"/>
          </a:xfrm>
        </p:spPr>
        <p:txBody>
          <a:bodyPr anchor="t">
            <a:noAutofit/>
          </a:bodyPr>
          <a:lstStyle>
            <a:lvl1pPr algn="l">
              <a:defRPr sz="4400"/>
            </a:lvl1pPr>
          </a:lstStyle>
          <a:p>
            <a:r>
              <a:rPr lang="en-GB" dirty="0"/>
              <a:t>“Large quote to go here”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97283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lumn content_6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F21097-DACD-4948-84EC-146786C19E5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87972" y="1122363"/>
            <a:ext cx="4487918" cy="4111788"/>
          </a:xfrm>
        </p:spPr>
        <p:txBody>
          <a:bodyPr anchor="t">
            <a:noAutofit/>
          </a:bodyPr>
          <a:lstStyle>
            <a:lvl1pPr algn="l">
              <a:defRPr sz="4400"/>
            </a:lvl1pPr>
          </a:lstStyle>
          <a:p>
            <a:r>
              <a:rPr lang="en-GB" dirty="0"/>
              <a:t>“Large quote to go here”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406AB3E-09D4-514B-81DB-4976A1DCB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E1653D8-3091-E641-B9A2-7153D6A7C3A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xmlns="" id="{689812DC-92DE-1249-9B72-CB941C2B22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8235" y="293470"/>
            <a:ext cx="4114800" cy="226076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b="1" dirty="0">
                <a:solidFill>
                  <a:schemeClr val="tx1"/>
                </a:solidFill>
                <a:latin typeface="Nunito SemiBold" pitchFamily="2" charset="77"/>
              </a:rPr>
              <a:t>Presentation title</a:t>
            </a:r>
          </a:p>
        </p:txBody>
      </p:sp>
      <p:sp>
        <p:nvSpPr>
          <p:cNvPr id="31" name="Google Shape;82;p14">
            <a:extLst>
              <a:ext uri="{FF2B5EF4-FFF2-40B4-BE49-F238E27FC236}">
                <a16:creationId xmlns:a16="http://schemas.microsoft.com/office/drawing/2014/main" xmlns="" id="{CD984F4A-D172-1045-88D7-5FC1B6190D97}"/>
              </a:ext>
            </a:extLst>
          </p:cNvPr>
          <p:cNvSpPr/>
          <p:nvPr userDrawn="1"/>
        </p:nvSpPr>
        <p:spPr>
          <a:xfrm>
            <a:off x="411926" y="6273976"/>
            <a:ext cx="1365503" cy="385318"/>
          </a:xfrm>
          <a:custGeom>
            <a:avLst/>
            <a:gdLst/>
            <a:ahLst/>
            <a:cxnLst/>
            <a:rect l="l" t="t" r="r" b="b"/>
            <a:pathLst>
              <a:path w="285750" h="80633" extrusionOk="0">
                <a:moveTo>
                  <a:pt x="210725" y="25347"/>
                </a:moveTo>
                <a:lnTo>
                  <a:pt x="209974" y="25391"/>
                </a:lnTo>
                <a:lnTo>
                  <a:pt x="209223" y="25435"/>
                </a:lnTo>
                <a:lnTo>
                  <a:pt x="208517" y="25568"/>
                </a:lnTo>
                <a:lnTo>
                  <a:pt x="207766" y="25700"/>
                </a:lnTo>
                <a:lnTo>
                  <a:pt x="207059" y="25877"/>
                </a:lnTo>
                <a:lnTo>
                  <a:pt x="206353" y="26098"/>
                </a:lnTo>
                <a:lnTo>
                  <a:pt x="205691" y="26362"/>
                </a:lnTo>
                <a:lnTo>
                  <a:pt x="204984" y="26672"/>
                </a:lnTo>
                <a:lnTo>
                  <a:pt x="204366" y="26981"/>
                </a:lnTo>
                <a:lnTo>
                  <a:pt x="203703" y="27378"/>
                </a:lnTo>
                <a:lnTo>
                  <a:pt x="203085" y="27776"/>
                </a:lnTo>
                <a:lnTo>
                  <a:pt x="202511" y="28217"/>
                </a:lnTo>
                <a:lnTo>
                  <a:pt x="201937" y="28703"/>
                </a:lnTo>
                <a:lnTo>
                  <a:pt x="201407" y="29189"/>
                </a:lnTo>
                <a:lnTo>
                  <a:pt x="200877" y="29763"/>
                </a:lnTo>
                <a:lnTo>
                  <a:pt x="200392" y="30337"/>
                </a:lnTo>
                <a:lnTo>
                  <a:pt x="199906" y="30955"/>
                </a:lnTo>
                <a:lnTo>
                  <a:pt x="199464" y="31617"/>
                </a:lnTo>
                <a:lnTo>
                  <a:pt x="199067" y="32280"/>
                </a:lnTo>
                <a:lnTo>
                  <a:pt x="198713" y="32986"/>
                </a:lnTo>
                <a:lnTo>
                  <a:pt x="198360" y="33693"/>
                </a:lnTo>
                <a:lnTo>
                  <a:pt x="198095" y="34399"/>
                </a:lnTo>
                <a:lnTo>
                  <a:pt x="197874" y="35150"/>
                </a:lnTo>
                <a:lnTo>
                  <a:pt x="197654" y="35901"/>
                </a:lnTo>
                <a:lnTo>
                  <a:pt x="197521" y="36651"/>
                </a:lnTo>
                <a:lnTo>
                  <a:pt x="197389" y="37402"/>
                </a:lnTo>
                <a:lnTo>
                  <a:pt x="197300" y="38197"/>
                </a:lnTo>
                <a:lnTo>
                  <a:pt x="197300" y="38948"/>
                </a:lnTo>
                <a:lnTo>
                  <a:pt x="197300" y="39742"/>
                </a:lnTo>
                <a:lnTo>
                  <a:pt x="197345" y="40537"/>
                </a:lnTo>
                <a:lnTo>
                  <a:pt x="197477" y="41332"/>
                </a:lnTo>
                <a:lnTo>
                  <a:pt x="197610" y="42083"/>
                </a:lnTo>
                <a:lnTo>
                  <a:pt x="201981" y="41156"/>
                </a:lnTo>
                <a:lnTo>
                  <a:pt x="201893" y="40626"/>
                </a:lnTo>
                <a:lnTo>
                  <a:pt x="201805" y="40096"/>
                </a:lnTo>
                <a:lnTo>
                  <a:pt x="201760" y="39566"/>
                </a:lnTo>
                <a:lnTo>
                  <a:pt x="201760" y="39036"/>
                </a:lnTo>
                <a:lnTo>
                  <a:pt x="201805" y="38506"/>
                </a:lnTo>
                <a:lnTo>
                  <a:pt x="201849" y="37976"/>
                </a:lnTo>
                <a:lnTo>
                  <a:pt x="201937" y="37446"/>
                </a:lnTo>
                <a:lnTo>
                  <a:pt x="202025" y="36916"/>
                </a:lnTo>
                <a:lnTo>
                  <a:pt x="202158" y="36431"/>
                </a:lnTo>
                <a:lnTo>
                  <a:pt x="202335" y="35901"/>
                </a:lnTo>
                <a:lnTo>
                  <a:pt x="202511" y="35415"/>
                </a:lnTo>
                <a:lnTo>
                  <a:pt x="202732" y="34929"/>
                </a:lnTo>
                <a:lnTo>
                  <a:pt x="202997" y="34443"/>
                </a:lnTo>
                <a:lnTo>
                  <a:pt x="203262" y="34002"/>
                </a:lnTo>
                <a:lnTo>
                  <a:pt x="203571" y="33560"/>
                </a:lnTo>
                <a:lnTo>
                  <a:pt x="203880" y="33119"/>
                </a:lnTo>
                <a:lnTo>
                  <a:pt x="204189" y="32765"/>
                </a:lnTo>
                <a:lnTo>
                  <a:pt x="204542" y="32368"/>
                </a:lnTo>
                <a:lnTo>
                  <a:pt x="204896" y="32059"/>
                </a:lnTo>
                <a:lnTo>
                  <a:pt x="205293" y="31706"/>
                </a:lnTo>
                <a:lnTo>
                  <a:pt x="205691" y="31441"/>
                </a:lnTo>
                <a:lnTo>
                  <a:pt x="206088" y="31176"/>
                </a:lnTo>
                <a:lnTo>
                  <a:pt x="206485" y="30911"/>
                </a:lnTo>
                <a:lnTo>
                  <a:pt x="206927" y="30690"/>
                </a:lnTo>
                <a:lnTo>
                  <a:pt x="207369" y="30513"/>
                </a:lnTo>
                <a:lnTo>
                  <a:pt x="207810" y="30337"/>
                </a:lnTo>
                <a:lnTo>
                  <a:pt x="208296" y="30160"/>
                </a:lnTo>
                <a:lnTo>
                  <a:pt x="208737" y="30072"/>
                </a:lnTo>
                <a:lnTo>
                  <a:pt x="209223" y="29983"/>
                </a:lnTo>
                <a:lnTo>
                  <a:pt x="209709" y="29895"/>
                </a:lnTo>
                <a:lnTo>
                  <a:pt x="210239" y="29851"/>
                </a:lnTo>
                <a:lnTo>
                  <a:pt x="210769" y="29851"/>
                </a:lnTo>
                <a:lnTo>
                  <a:pt x="211608" y="29895"/>
                </a:lnTo>
                <a:lnTo>
                  <a:pt x="212447" y="29983"/>
                </a:lnTo>
                <a:lnTo>
                  <a:pt x="213242" y="30204"/>
                </a:lnTo>
                <a:lnTo>
                  <a:pt x="213992" y="30425"/>
                </a:lnTo>
                <a:lnTo>
                  <a:pt x="214699" y="30734"/>
                </a:lnTo>
                <a:lnTo>
                  <a:pt x="215405" y="31087"/>
                </a:lnTo>
                <a:lnTo>
                  <a:pt x="216068" y="31529"/>
                </a:lnTo>
                <a:lnTo>
                  <a:pt x="216686" y="31971"/>
                </a:lnTo>
                <a:lnTo>
                  <a:pt x="217304" y="32456"/>
                </a:lnTo>
                <a:lnTo>
                  <a:pt x="217878" y="32942"/>
                </a:lnTo>
                <a:lnTo>
                  <a:pt x="218408" y="33472"/>
                </a:lnTo>
                <a:lnTo>
                  <a:pt x="218894" y="34046"/>
                </a:lnTo>
                <a:lnTo>
                  <a:pt x="219380" y="34576"/>
                </a:lnTo>
                <a:lnTo>
                  <a:pt x="219821" y="35150"/>
                </a:lnTo>
                <a:lnTo>
                  <a:pt x="220572" y="36254"/>
                </a:lnTo>
                <a:lnTo>
                  <a:pt x="221058" y="37005"/>
                </a:lnTo>
                <a:lnTo>
                  <a:pt x="221455" y="37711"/>
                </a:lnTo>
                <a:lnTo>
                  <a:pt x="221853" y="38462"/>
                </a:lnTo>
                <a:lnTo>
                  <a:pt x="222206" y="39168"/>
                </a:lnTo>
                <a:lnTo>
                  <a:pt x="222868" y="40670"/>
                </a:lnTo>
                <a:lnTo>
                  <a:pt x="223442" y="42127"/>
                </a:lnTo>
                <a:lnTo>
                  <a:pt x="223884" y="43540"/>
                </a:lnTo>
                <a:lnTo>
                  <a:pt x="224237" y="44865"/>
                </a:lnTo>
                <a:lnTo>
                  <a:pt x="224502" y="46145"/>
                </a:lnTo>
                <a:lnTo>
                  <a:pt x="224679" y="47338"/>
                </a:lnTo>
                <a:lnTo>
                  <a:pt x="229183" y="47338"/>
                </a:lnTo>
                <a:lnTo>
                  <a:pt x="229006" y="45880"/>
                </a:lnTo>
                <a:lnTo>
                  <a:pt x="228697" y="44335"/>
                </a:lnTo>
                <a:lnTo>
                  <a:pt x="228300" y="42701"/>
                </a:lnTo>
                <a:lnTo>
                  <a:pt x="227770" y="40979"/>
                </a:lnTo>
                <a:lnTo>
                  <a:pt x="227461" y="40096"/>
                </a:lnTo>
                <a:lnTo>
                  <a:pt x="227107" y="39168"/>
                </a:lnTo>
                <a:lnTo>
                  <a:pt x="226754" y="38285"/>
                </a:lnTo>
                <a:lnTo>
                  <a:pt x="226313" y="37402"/>
                </a:lnTo>
                <a:lnTo>
                  <a:pt x="225871" y="36475"/>
                </a:lnTo>
                <a:lnTo>
                  <a:pt x="225429" y="35592"/>
                </a:lnTo>
                <a:lnTo>
                  <a:pt x="224900" y="34708"/>
                </a:lnTo>
                <a:lnTo>
                  <a:pt x="224325" y="33825"/>
                </a:lnTo>
                <a:lnTo>
                  <a:pt x="223663" y="32810"/>
                </a:lnTo>
                <a:lnTo>
                  <a:pt x="222957" y="31882"/>
                </a:lnTo>
                <a:lnTo>
                  <a:pt x="222206" y="30999"/>
                </a:lnTo>
                <a:lnTo>
                  <a:pt x="221455" y="30160"/>
                </a:lnTo>
                <a:lnTo>
                  <a:pt x="220660" y="29409"/>
                </a:lnTo>
                <a:lnTo>
                  <a:pt x="219865" y="28703"/>
                </a:lnTo>
                <a:lnTo>
                  <a:pt x="219026" y="28085"/>
                </a:lnTo>
                <a:lnTo>
                  <a:pt x="218187" y="27511"/>
                </a:lnTo>
                <a:lnTo>
                  <a:pt x="217304" y="27025"/>
                </a:lnTo>
                <a:lnTo>
                  <a:pt x="216421" y="26583"/>
                </a:lnTo>
                <a:lnTo>
                  <a:pt x="215538" y="26230"/>
                </a:lnTo>
                <a:lnTo>
                  <a:pt x="214611" y="25921"/>
                </a:lnTo>
                <a:lnTo>
                  <a:pt x="213683" y="25656"/>
                </a:lnTo>
                <a:lnTo>
                  <a:pt x="212712" y="25479"/>
                </a:lnTo>
                <a:lnTo>
                  <a:pt x="211740" y="25391"/>
                </a:lnTo>
                <a:lnTo>
                  <a:pt x="210769" y="25347"/>
                </a:lnTo>
                <a:close/>
                <a:moveTo>
                  <a:pt x="241503" y="0"/>
                </a:moveTo>
                <a:lnTo>
                  <a:pt x="239869" y="1766"/>
                </a:lnTo>
                <a:lnTo>
                  <a:pt x="239163" y="2517"/>
                </a:lnTo>
                <a:lnTo>
                  <a:pt x="238324" y="3312"/>
                </a:lnTo>
                <a:lnTo>
                  <a:pt x="237441" y="4063"/>
                </a:lnTo>
                <a:lnTo>
                  <a:pt x="236602" y="4769"/>
                </a:lnTo>
                <a:lnTo>
                  <a:pt x="235144" y="5961"/>
                </a:lnTo>
                <a:lnTo>
                  <a:pt x="234261" y="6668"/>
                </a:lnTo>
                <a:lnTo>
                  <a:pt x="233290" y="7419"/>
                </a:lnTo>
                <a:lnTo>
                  <a:pt x="232406" y="8213"/>
                </a:lnTo>
                <a:lnTo>
                  <a:pt x="231523" y="9008"/>
                </a:lnTo>
                <a:lnTo>
                  <a:pt x="230728" y="9891"/>
                </a:lnTo>
                <a:lnTo>
                  <a:pt x="229978" y="10775"/>
                </a:lnTo>
                <a:lnTo>
                  <a:pt x="229315" y="11702"/>
                </a:lnTo>
                <a:lnTo>
                  <a:pt x="228697" y="12673"/>
                </a:lnTo>
                <a:lnTo>
                  <a:pt x="228123" y="13645"/>
                </a:lnTo>
                <a:lnTo>
                  <a:pt x="227593" y="14661"/>
                </a:lnTo>
                <a:lnTo>
                  <a:pt x="227152" y="15676"/>
                </a:lnTo>
                <a:lnTo>
                  <a:pt x="226754" y="16692"/>
                </a:lnTo>
                <a:lnTo>
                  <a:pt x="226445" y="17752"/>
                </a:lnTo>
                <a:lnTo>
                  <a:pt x="226180" y="18811"/>
                </a:lnTo>
                <a:lnTo>
                  <a:pt x="226003" y="19871"/>
                </a:lnTo>
                <a:lnTo>
                  <a:pt x="225871" y="20931"/>
                </a:lnTo>
                <a:lnTo>
                  <a:pt x="225827" y="21991"/>
                </a:lnTo>
                <a:lnTo>
                  <a:pt x="225871" y="22918"/>
                </a:lnTo>
                <a:lnTo>
                  <a:pt x="225915" y="23757"/>
                </a:lnTo>
                <a:lnTo>
                  <a:pt x="226003" y="24640"/>
                </a:lnTo>
                <a:lnTo>
                  <a:pt x="226136" y="25479"/>
                </a:lnTo>
                <a:lnTo>
                  <a:pt x="226313" y="26318"/>
                </a:lnTo>
                <a:lnTo>
                  <a:pt x="226533" y="27157"/>
                </a:lnTo>
                <a:lnTo>
                  <a:pt x="226754" y="27996"/>
                </a:lnTo>
                <a:lnTo>
                  <a:pt x="227019" y="28835"/>
                </a:lnTo>
                <a:lnTo>
                  <a:pt x="227593" y="30469"/>
                </a:lnTo>
                <a:lnTo>
                  <a:pt x="228256" y="32103"/>
                </a:lnTo>
                <a:lnTo>
                  <a:pt x="228962" y="33781"/>
                </a:lnTo>
                <a:lnTo>
                  <a:pt x="229713" y="35415"/>
                </a:lnTo>
                <a:lnTo>
                  <a:pt x="230949" y="38285"/>
                </a:lnTo>
                <a:lnTo>
                  <a:pt x="231567" y="39698"/>
                </a:lnTo>
                <a:lnTo>
                  <a:pt x="232142" y="41156"/>
                </a:lnTo>
                <a:lnTo>
                  <a:pt x="232627" y="42657"/>
                </a:lnTo>
                <a:lnTo>
                  <a:pt x="233069" y="44158"/>
                </a:lnTo>
                <a:lnTo>
                  <a:pt x="233422" y="45748"/>
                </a:lnTo>
                <a:lnTo>
                  <a:pt x="233599" y="46499"/>
                </a:lnTo>
                <a:lnTo>
                  <a:pt x="233687" y="47338"/>
                </a:lnTo>
                <a:lnTo>
                  <a:pt x="238191" y="47338"/>
                </a:lnTo>
                <a:lnTo>
                  <a:pt x="238103" y="46366"/>
                </a:lnTo>
                <a:lnTo>
                  <a:pt x="237926" y="45395"/>
                </a:lnTo>
                <a:lnTo>
                  <a:pt x="237750" y="44467"/>
                </a:lnTo>
                <a:lnTo>
                  <a:pt x="237529" y="43540"/>
                </a:lnTo>
                <a:lnTo>
                  <a:pt x="237043" y="41730"/>
                </a:lnTo>
                <a:lnTo>
                  <a:pt x="236469" y="40007"/>
                </a:lnTo>
                <a:lnTo>
                  <a:pt x="235851" y="38329"/>
                </a:lnTo>
                <a:lnTo>
                  <a:pt x="235188" y="36696"/>
                </a:lnTo>
                <a:lnTo>
                  <a:pt x="233820" y="33604"/>
                </a:lnTo>
                <a:lnTo>
                  <a:pt x="232495" y="30646"/>
                </a:lnTo>
                <a:lnTo>
                  <a:pt x="231921" y="29189"/>
                </a:lnTo>
                <a:lnTo>
                  <a:pt x="231391" y="27731"/>
                </a:lnTo>
                <a:lnTo>
                  <a:pt x="230949" y="26318"/>
                </a:lnTo>
                <a:lnTo>
                  <a:pt x="230773" y="25568"/>
                </a:lnTo>
                <a:lnTo>
                  <a:pt x="230596" y="24861"/>
                </a:lnTo>
                <a:lnTo>
                  <a:pt x="230463" y="24155"/>
                </a:lnTo>
                <a:lnTo>
                  <a:pt x="230375" y="23448"/>
                </a:lnTo>
                <a:lnTo>
                  <a:pt x="230331" y="22742"/>
                </a:lnTo>
                <a:lnTo>
                  <a:pt x="230331" y="22035"/>
                </a:lnTo>
                <a:lnTo>
                  <a:pt x="230375" y="21240"/>
                </a:lnTo>
                <a:lnTo>
                  <a:pt x="230463" y="20401"/>
                </a:lnTo>
                <a:lnTo>
                  <a:pt x="230596" y="19606"/>
                </a:lnTo>
                <a:lnTo>
                  <a:pt x="230773" y="18811"/>
                </a:lnTo>
                <a:lnTo>
                  <a:pt x="231038" y="18017"/>
                </a:lnTo>
                <a:lnTo>
                  <a:pt x="231347" y="17222"/>
                </a:lnTo>
                <a:lnTo>
                  <a:pt x="231700" y="16427"/>
                </a:lnTo>
                <a:lnTo>
                  <a:pt x="232097" y="15676"/>
                </a:lnTo>
                <a:lnTo>
                  <a:pt x="232539" y="14925"/>
                </a:lnTo>
                <a:lnTo>
                  <a:pt x="233025" y="14175"/>
                </a:lnTo>
                <a:lnTo>
                  <a:pt x="233599" y="13468"/>
                </a:lnTo>
                <a:lnTo>
                  <a:pt x="234173" y="12762"/>
                </a:lnTo>
                <a:lnTo>
                  <a:pt x="234791" y="12099"/>
                </a:lnTo>
                <a:lnTo>
                  <a:pt x="235453" y="11437"/>
                </a:lnTo>
                <a:lnTo>
                  <a:pt x="236160" y="10819"/>
                </a:lnTo>
                <a:lnTo>
                  <a:pt x="236911" y="10245"/>
                </a:lnTo>
                <a:lnTo>
                  <a:pt x="238809" y="8743"/>
                </a:lnTo>
                <a:lnTo>
                  <a:pt x="240134" y="7684"/>
                </a:lnTo>
                <a:lnTo>
                  <a:pt x="241503" y="6447"/>
                </a:lnTo>
                <a:lnTo>
                  <a:pt x="242916" y="7684"/>
                </a:lnTo>
                <a:lnTo>
                  <a:pt x="244241" y="8743"/>
                </a:lnTo>
                <a:lnTo>
                  <a:pt x="246140" y="10245"/>
                </a:lnTo>
                <a:lnTo>
                  <a:pt x="246846" y="10819"/>
                </a:lnTo>
                <a:lnTo>
                  <a:pt x="247597" y="11437"/>
                </a:lnTo>
                <a:lnTo>
                  <a:pt x="248259" y="12099"/>
                </a:lnTo>
                <a:lnTo>
                  <a:pt x="248878" y="12762"/>
                </a:lnTo>
                <a:lnTo>
                  <a:pt x="249452" y="13468"/>
                </a:lnTo>
                <a:lnTo>
                  <a:pt x="249982" y="14175"/>
                </a:lnTo>
                <a:lnTo>
                  <a:pt x="250511" y="14925"/>
                </a:lnTo>
                <a:lnTo>
                  <a:pt x="250953" y="15676"/>
                </a:lnTo>
                <a:lnTo>
                  <a:pt x="251350" y="16427"/>
                </a:lnTo>
                <a:lnTo>
                  <a:pt x="251704" y="17222"/>
                </a:lnTo>
                <a:lnTo>
                  <a:pt x="252013" y="18017"/>
                </a:lnTo>
                <a:lnTo>
                  <a:pt x="252234" y="18811"/>
                </a:lnTo>
                <a:lnTo>
                  <a:pt x="252454" y="19606"/>
                </a:lnTo>
                <a:lnTo>
                  <a:pt x="252587" y="20401"/>
                </a:lnTo>
                <a:lnTo>
                  <a:pt x="252675" y="21240"/>
                </a:lnTo>
                <a:lnTo>
                  <a:pt x="252719" y="22035"/>
                </a:lnTo>
                <a:lnTo>
                  <a:pt x="252719" y="22742"/>
                </a:lnTo>
                <a:lnTo>
                  <a:pt x="252675" y="23448"/>
                </a:lnTo>
                <a:lnTo>
                  <a:pt x="252587" y="24155"/>
                </a:lnTo>
                <a:lnTo>
                  <a:pt x="252454" y="24861"/>
                </a:lnTo>
                <a:lnTo>
                  <a:pt x="252278" y="25568"/>
                </a:lnTo>
                <a:lnTo>
                  <a:pt x="252101" y="26318"/>
                </a:lnTo>
                <a:lnTo>
                  <a:pt x="251660" y="27731"/>
                </a:lnTo>
                <a:lnTo>
                  <a:pt x="251130" y="29189"/>
                </a:lnTo>
                <a:lnTo>
                  <a:pt x="250556" y="30646"/>
                </a:lnTo>
                <a:lnTo>
                  <a:pt x="249231" y="33604"/>
                </a:lnTo>
                <a:lnTo>
                  <a:pt x="247862" y="36696"/>
                </a:lnTo>
                <a:lnTo>
                  <a:pt x="247200" y="38329"/>
                </a:lnTo>
                <a:lnTo>
                  <a:pt x="246581" y="40007"/>
                </a:lnTo>
                <a:lnTo>
                  <a:pt x="246007" y="41730"/>
                </a:lnTo>
                <a:lnTo>
                  <a:pt x="245522" y="43540"/>
                </a:lnTo>
                <a:lnTo>
                  <a:pt x="245301" y="44467"/>
                </a:lnTo>
                <a:lnTo>
                  <a:pt x="245124" y="45395"/>
                </a:lnTo>
                <a:lnTo>
                  <a:pt x="244948" y="46366"/>
                </a:lnTo>
                <a:lnTo>
                  <a:pt x="244859" y="47338"/>
                </a:lnTo>
                <a:lnTo>
                  <a:pt x="249363" y="47338"/>
                </a:lnTo>
                <a:lnTo>
                  <a:pt x="249452" y="46499"/>
                </a:lnTo>
                <a:lnTo>
                  <a:pt x="249628" y="45748"/>
                </a:lnTo>
                <a:lnTo>
                  <a:pt x="249982" y="44158"/>
                </a:lnTo>
                <a:lnTo>
                  <a:pt x="250423" y="42657"/>
                </a:lnTo>
                <a:lnTo>
                  <a:pt x="250909" y="41156"/>
                </a:lnTo>
                <a:lnTo>
                  <a:pt x="251483" y="39698"/>
                </a:lnTo>
                <a:lnTo>
                  <a:pt x="252057" y="38285"/>
                </a:lnTo>
                <a:lnTo>
                  <a:pt x="253338" y="35415"/>
                </a:lnTo>
                <a:lnTo>
                  <a:pt x="254088" y="33781"/>
                </a:lnTo>
                <a:lnTo>
                  <a:pt x="254795" y="32103"/>
                </a:lnTo>
                <a:lnTo>
                  <a:pt x="255457" y="30469"/>
                </a:lnTo>
                <a:lnTo>
                  <a:pt x="256031" y="28835"/>
                </a:lnTo>
                <a:lnTo>
                  <a:pt x="256296" y="27996"/>
                </a:lnTo>
                <a:lnTo>
                  <a:pt x="256517" y="27157"/>
                </a:lnTo>
                <a:lnTo>
                  <a:pt x="256738" y="26318"/>
                </a:lnTo>
                <a:lnTo>
                  <a:pt x="256914" y="25479"/>
                </a:lnTo>
                <a:lnTo>
                  <a:pt x="257047" y="24640"/>
                </a:lnTo>
                <a:lnTo>
                  <a:pt x="257135" y="23757"/>
                </a:lnTo>
                <a:lnTo>
                  <a:pt x="257179" y="22918"/>
                </a:lnTo>
                <a:lnTo>
                  <a:pt x="257224" y="21991"/>
                </a:lnTo>
                <a:lnTo>
                  <a:pt x="257179" y="20931"/>
                </a:lnTo>
                <a:lnTo>
                  <a:pt x="257047" y="19871"/>
                </a:lnTo>
                <a:lnTo>
                  <a:pt x="256870" y="18811"/>
                </a:lnTo>
                <a:lnTo>
                  <a:pt x="256605" y="17752"/>
                </a:lnTo>
                <a:lnTo>
                  <a:pt x="256296" y="16692"/>
                </a:lnTo>
                <a:lnTo>
                  <a:pt x="255899" y="15676"/>
                </a:lnTo>
                <a:lnTo>
                  <a:pt x="255457" y="14661"/>
                </a:lnTo>
                <a:lnTo>
                  <a:pt x="254927" y="13645"/>
                </a:lnTo>
                <a:lnTo>
                  <a:pt x="254353" y="12673"/>
                </a:lnTo>
                <a:lnTo>
                  <a:pt x="253735" y="11702"/>
                </a:lnTo>
                <a:lnTo>
                  <a:pt x="253073" y="10775"/>
                </a:lnTo>
                <a:lnTo>
                  <a:pt x="252322" y="9891"/>
                </a:lnTo>
                <a:lnTo>
                  <a:pt x="251527" y="9008"/>
                </a:lnTo>
                <a:lnTo>
                  <a:pt x="250644" y="8213"/>
                </a:lnTo>
                <a:lnTo>
                  <a:pt x="249761" y="7419"/>
                </a:lnTo>
                <a:lnTo>
                  <a:pt x="248789" y="6668"/>
                </a:lnTo>
                <a:lnTo>
                  <a:pt x="247906" y="5961"/>
                </a:lnTo>
                <a:lnTo>
                  <a:pt x="246449" y="4769"/>
                </a:lnTo>
                <a:lnTo>
                  <a:pt x="245610" y="4063"/>
                </a:lnTo>
                <a:lnTo>
                  <a:pt x="244727" y="3312"/>
                </a:lnTo>
                <a:lnTo>
                  <a:pt x="243888" y="2517"/>
                </a:lnTo>
                <a:lnTo>
                  <a:pt x="243181" y="1766"/>
                </a:lnTo>
                <a:lnTo>
                  <a:pt x="241503" y="0"/>
                </a:lnTo>
                <a:close/>
                <a:moveTo>
                  <a:pt x="272282" y="25347"/>
                </a:moveTo>
                <a:lnTo>
                  <a:pt x="271310" y="25391"/>
                </a:lnTo>
                <a:lnTo>
                  <a:pt x="270339" y="25479"/>
                </a:lnTo>
                <a:lnTo>
                  <a:pt x="269367" y="25656"/>
                </a:lnTo>
                <a:lnTo>
                  <a:pt x="268440" y="25921"/>
                </a:lnTo>
                <a:lnTo>
                  <a:pt x="267513" y="26230"/>
                </a:lnTo>
                <a:lnTo>
                  <a:pt x="266629" y="26583"/>
                </a:lnTo>
                <a:lnTo>
                  <a:pt x="265746" y="27025"/>
                </a:lnTo>
                <a:lnTo>
                  <a:pt x="264863" y="27511"/>
                </a:lnTo>
                <a:lnTo>
                  <a:pt x="264024" y="28085"/>
                </a:lnTo>
                <a:lnTo>
                  <a:pt x="263185" y="28703"/>
                </a:lnTo>
                <a:lnTo>
                  <a:pt x="262390" y="29409"/>
                </a:lnTo>
                <a:lnTo>
                  <a:pt x="261595" y="30160"/>
                </a:lnTo>
                <a:lnTo>
                  <a:pt x="260845" y="30999"/>
                </a:lnTo>
                <a:lnTo>
                  <a:pt x="260094" y="31882"/>
                </a:lnTo>
                <a:lnTo>
                  <a:pt x="259387" y="32810"/>
                </a:lnTo>
                <a:lnTo>
                  <a:pt x="258681" y="33825"/>
                </a:lnTo>
                <a:lnTo>
                  <a:pt x="258151" y="34708"/>
                </a:lnTo>
                <a:lnTo>
                  <a:pt x="257621" y="35592"/>
                </a:lnTo>
                <a:lnTo>
                  <a:pt x="257179" y="36475"/>
                </a:lnTo>
                <a:lnTo>
                  <a:pt x="256738" y="37402"/>
                </a:lnTo>
                <a:lnTo>
                  <a:pt x="256296" y="38285"/>
                </a:lnTo>
                <a:lnTo>
                  <a:pt x="255943" y="39168"/>
                </a:lnTo>
                <a:lnTo>
                  <a:pt x="255590" y="40096"/>
                </a:lnTo>
                <a:lnTo>
                  <a:pt x="255281" y="40979"/>
                </a:lnTo>
                <a:lnTo>
                  <a:pt x="254751" y="42701"/>
                </a:lnTo>
                <a:lnTo>
                  <a:pt x="254353" y="44335"/>
                </a:lnTo>
                <a:lnTo>
                  <a:pt x="254044" y="45880"/>
                </a:lnTo>
                <a:lnTo>
                  <a:pt x="253823" y="47338"/>
                </a:lnTo>
                <a:lnTo>
                  <a:pt x="258372" y="47338"/>
                </a:lnTo>
                <a:lnTo>
                  <a:pt x="258548" y="46145"/>
                </a:lnTo>
                <a:lnTo>
                  <a:pt x="258813" y="44865"/>
                </a:lnTo>
                <a:lnTo>
                  <a:pt x="259167" y="43540"/>
                </a:lnTo>
                <a:lnTo>
                  <a:pt x="259608" y="42127"/>
                </a:lnTo>
                <a:lnTo>
                  <a:pt x="260182" y="40670"/>
                </a:lnTo>
                <a:lnTo>
                  <a:pt x="260845" y="39168"/>
                </a:lnTo>
                <a:lnTo>
                  <a:pt x="261198" y="38462"/>
                </a:lnTo>
                <a:lnTo>
                  <a:pt x="261595" y="37711"/>
                </a:lnTo>
                <a:lnTo>
                  <a:pt x="261993" y="37005"/>
                </a:lnTo>
                <a:lnTo>
                  <a:pt x="262434" y="36254"/>
                </a:lnTo>
                <a:lnTo>
                  <a:pt x="263229" y="35150"/>
                </a:lnTo>
                <a:lnTo>
                  <a:pt x="263671" y="34576"/>
                </a:lnTo>
                <a:lnTo>
                  <a:pt x="264156" y="34046"/>
                </a:lnTo>
                <a:lnTo>
                  <a:pt x="264642" y="33472"/>
                </a:lnTo>
                <a:lnTo>
                  <a:pt x="265172" y="32942"/>
                </a:lnTo>
                <a:lnTo>
                  <a:pt x="265746" y="32456"/>
                </a:lnTo>
                <a:lnTo>
                  <a:pt x="266320" y="31971"/>
                </a:lnTo>
                <a:lnTo>
                  <a:pt x="266983" y="31529"/>
                </a:lnTo>
                <a:lnTo>
                  <a:pt x="267645" y="31087"/>
                </a:lnTo>
                <a:lnTo>
                  <a:pt x="268307" y="30734"/>
                </a:lnTo>
                <a:lnTo>
                  <a:pt x="269058" y="30425"/>
                </a:lnTo>
                <a:lnTo>
                  <a:pt x="269809" y="30204"/>
                </a:lnTo>
                <a:lnTo>
                  <a:pt x="270604" y="29983"/>
                </a:lnTo>
                <a:lnTo>
                  <a:pt x="271443" y="29895"/>
                </a:lnTo>
                <a:lnTo>
                  <a:pt x="272282" y="29851"/>
                </a:lnTo>
                <a:lnTo>
                  <a:pt x="272812" y="29851"/>
                </a:lnTo>
                <a:lnTo>
                  <a:pt x="273297" y="29895"/>
                </a:lnTo>
                <a:lnTo>
                  <a:pt x="273783" y="29983"/>
                </a:lnTo>
                <a:lnTo>
                  <a:pt x="274269" y="30072"/>
                </a:lnTo>
                <a:lnTo>
                  <a:pt x="274755" y="30160"/>
                </a:lnTo>
                <a:lnTo>
                  <a:pt x="275240" y="30337"/>
                </a:lnTo>
                <a:lnTo>
                  <a:pt x="275682" y="30513"/>
                </a:lnTo>
                <a:lnTo>
                  <a:pt x="276123" y="30690"/>
                </a:lnTo>
                <a:lnTo>
                  <a:pt x="276521" y="30911"/>
                </a:lnTo>
                <a:lnTo>
                  <a:pt x="276962" y="31176"/>
                </a:lnTo>
                <a:lnTo>
                  <a:pt x="277360" y="31441"/>
                </a:lnTo>
                <a:lnTo>
                  <a:pt x="277757" y="31706"/>
                </a:lnTo>
                <a:lnTo>
                  <a:pt x="278111" y="32059"/>
                </a:lnTo>
                <a:lnTo>
                  <a:pt x="278508" y="32368"/>
                </a:lnTo>
                <a:lnTo>
                  <a:pt x="278861" y="32765"/>
                </a:lnTo>
                <a:lnTo>
                  <a:pt x="279170" y="33119"/>
                </a:lnTo>
                <a:lnTo>
                  <a:pt x="279480" y="33560"/>
                </a:lnTo>
                <a:lnTo>
                  <a:pt x="279789" y="34002"/>
                </a:lnTo>
                <a:lnTo>
                  <a:pt x="280054" y="34443"/>
                </a:lnTo>
                <a:lnTo>
                  <a:pt x="280319" y="34929"/>
                </a:lnTo>
                <a:lnTo>
                  <a:pt x="280539" y="35415"/>
                </a:lnTo>
                <a:lnTo>
                  <a:pt x="280716" y="35901"/>
                </a:lnTo>
                <a:lnTo>
                  <a:pt x="280893" y="36431"/>
                </a:lnTo>
                <a:lnTo>
                  <a:pt x="281025" y="36916"/>
                </a:lnTo>
                <a:lnTo>
                  <a:pt x="281113" y="37446"/>
                </a:lnTo>
                <a:lnTo>
                  <a:pt x="281202" y="37976"/>
                </a:lnTo>
                <a:lnTo>
                  <a:pt x="281246" y="38506"/>
                </a:lnTo>
                <a:lnTo>
                  <a:pt x="281290" y="39036"/>
                </a:lnTo>
                <a:lnTo>
                  <a:pt x="281246" y="39566"/>
                </a:lnTo>
                <a:lnTo>
                  <a:pt x="281246" y="40096"/>
                </a:lnTo>
                <a:lnTo>
                  <a:pt x="281158" y="40626"/>
                </a:lnTo>
                <a:lnTo>
                  <a:pt x="281069" y="41156"/>
                </a:lnTo>
                <a:lnTo>
                  <a:pt x="285441" y="42083"/>
                </a:lnTo>
                <a:lnTo>
                  <a:pt x="285573" y="41332"/>
                </a:lnTo>
                <a:lnTo>
                  <a:pt x="285706" y="40537"/>
                </a:lnTo>
                <a:lnTo>
                  <a:pt x="285750" y="39742"/>
                </a:lnTo>
                <a:lnTo>
                  <a:pt x="285750" y="38948"/>
                </a:lnTo>
                <a:lnTo>
                  <a:pt x="285750" y="38197"/>
                </a:lnTo>
                <a:lnTo>
                  <a:pt x="285662" y="37402"/>
                </a:lnTo>
                <a:lnTo>
                  <a:pt x="285529" y="36651"/>
                </a:lnTo>
                <a:lnTo>
                  <a:pt x="285397" y="35901"/>
                </a:lnTo>
                <a:lnTo>
                  <a:pt x="285176" y="35150"/>
                </a:lnTo>
                <a:lnTo>
                  <a:pt x="284955" y="34399"/>
                </a:lnTo>
                <a:lnTo>
                  <a:pt x="284646" y="33693"/>
                </a:lnTo>
                <a:lnTo>
                  <a:pt x="284337" y="32986"/>
                </a:lnTo>
                <a:lnTo>
                  <a:pt x="283984" y="32280"/>
                </a:lnTo>
                <a:lnTo>
                  <a:pt x="283586" y="31617"/>
                </a:lnTo>
                <a:lnTo>
                  <a:pt x="283145" y="30955"/>
                </a:lnTo>
                <a:lnTo>
                  <a:pt x="282659" y="30337"/>
                </a:lnTo>
                <a:lnTo>
                  <a:pt x="282173" y="29763"/>
                </a:lnTo>
                <a:lnTo>
                  <a:pt x="281643" y="29189"/>
                </a:lnTo>
                <a:lnTo>
                  <a:pt x="281113" y="28703"/>
                </a:lnTo>
                <a:lnTo>
                  <a:pt x="280539" y="28217"/>
                </a:lnTo>
                <a:lnTo>
                  <a:pt x="279921" y="27776"/>
                </a:lnTo>
                <a:lnTo>
                  <a:pt x="279347" y="27378"/>
                </a:lnTo>
                <a:lnTo>
                  <a:pt x="278685" y="26981"/>
                </a:lnTo>
                <a:lnTo>
                  <a:pt x="278022" y="26672"/>
                </a:lnTo>
                <a:lnTo>
                  <a:pt x="277360" y="26362"/>
                </a:lnTo>
                <a:lnTo>
                  <a:pt x="276698" y="26098"/>
                </a:lnTo>
                <a:lnTo>
                  <a:pt x="275991" y="25877"/>
                </a:lnTo>
                <a:lnTo>
                  <a:pt x="275284" y="25700"/>
                </a:lnTo>
                <a:lnTo>
                  <a:pt x="274534" y="25568"/>
                </a:lnTo>
                <a:lnTo>
                  <a:pt x="273827" y="25435"/>
                </a:lnTo>
                <a:lnTo>
                  <a:pt x="273077" y="25391"/>
                </a:lnTo>
                <a:lnTo>
                  <a:pt x="272326" y="25347"/>
                </a:lnTo>
                <a:close/>
                <a:moveTo>
                  <a:pt x="215935" y="51268"/>
                </a:moveTo>
                <a:lnTo>
                  <a:pt x="215935" y="55551"/>
                </a:lnTo>
                <a:lnTo>
                  <a:pt x="267115" y="55551"/>
                </a:lnTo>
                <a:lnTo>
                  <a:pt x="267115" y="51268"/>
                </a:lnTo>
                <a:close/>
                <a:moveTo>
                  <a:pt x="81296" y="45086"/>
                </a:moveTo>
                <a:lnTo>
                  <a:pt x="82179" y="45130"/>
                </a:lnTo>
                <a:lnTo>
                  <a:pt x="83018" y="45262"/>
                </a:lnTo>
                <a:lnTo>
                  <a:pt x="83813" y="45439"/>
                </a:lnTo>
                <a:lnTo>
                  <a:pt x="84608" y="45748"/>
                </a:lnTo>
                <a:lnTo>
                  <a:pt x="85314" y="46101"/>
                </a:lnTo>
                <a:lnTo>
                  <a:pt x="85977" y="46543"/>
                </a:lnTo>
                <a:lnTo>
                  <a:pt x="86551" y="47029"/>
                </a:lnTo>
                <a:lnTo>
                  <a:pt x="87125" y="47603"/>
                </a:lnTo>
                <a:lnTo>
                  <a:pt x="87611" y="48177"/>
                </a:lnTo>
                <a:lnTo>
                  <a:pt x="88052" y="48839"/>
                </a:lnTo>
                <a:lnTo>
                  <a:pt x="88450" y="49546"/>
                </a:lnTo>
                <a:lnTo>
                  <a:pt x="88759" y="50296"/>
                </a:lnTo>
                <a:lnTo>
                  <a:pt x="89024" y="51047"/>
                </a:lnTo>
                <a:lnTo>
                  <a:pt x="89200" y="51842"/>
                </a:lnTo>
                <a:lnTo>
                  <a:pt x="89289" y="52637"/>
                </a:lnTo>
                <a:lnTo>
                  <a:pt x="89333" y="53476"/>
                </a:lnTo>
                <a:lnTo>
                  <a:pt x="89333" y="53608"/>
                </a:lnTo>
                <a:lnTo>
                  <a:pt x="89289" y="54447"/>
                </a:lnTo>
                <a:lnTo>
                  <a:pt x="89200" y="55242"/>
                </a:lnTo>
                <a:lnTo>
                  <a:pt x="89024" y="56037"/>
                </a:lnTo>
                <a:lnTo>
                  <a:pt x="88803" y="56788"/>
                </a:lnTo>
                <a:lnTo>
                  <a:pt x="88494" y="57538"/>
                </a:lnTo>
                <a:lnTo>
                  <a:pt x="88140" y="58201"/>
                </a:lnTo>
                <a:lnTo>
                  <a:pt x="87743" y="58863"/>
                </a:lnTo>
                <a:lnTo>
                  <a:pt x="87257" y="59437"/>
                </a:lnTo>
                <a:lnTo>
                  <a:pt x="86683" y="60011"/>
                </a:lnTo>
                <a:lnTo>
                  <a:pt x="86109" y="60453"/>
                </a:lnTo>
                <a:lnTo>
                  <a:pt x="85447" y="60894"/>
                </a:lnTo>
                <a:lnTo>
                  <a:pt x="84740" y="61248"/>
                </a:lnTo>
                <a:lnTo>
                  <a:pt x="83990" y="61557"/>
                </a:lnTo>
                <a:lnTo>
                  <a:pt x="83195" y="61733"/>
                </a:lnTo>
                <a:lnTo>
                  <a:pt x="82312" y="61866"/>
                </a:lnTo>
                <a:lnTo>
                  <a:pt x="81428" y="61910"/>
                </a:lnTo>
                <a:lnTo>
                  <a:pt x="80545" y="61866"/>
                </a:lnTo>
                <a:lnTo>
                  <a:pt x="79706" y="61733"/>
                </a:lnTo>
                <a:lnTo>
                  <a:pt x="78911" y="61512"/>
                </a:lnTo>
                <a:lnTo>
                  <a:pt x="78161" y="61248"/>
                </a:lnTo>
                <a:lnTo>
                  <a:pt x="77454" y="60850"/>
                </a:lnTo>
                <a:lnTo>
                  <a:pt x="76792" y="60453"/>
                </a:lnTo>
                <a:lnTo>
                  <a:pt x="76174" y="59923"/>
                </a:lnTo>
                <a:lnTo>
                  <a:pt x="75599" y="59393"/>
                </a:lnTo>
                <a:lnTo>
                  <a:pt x="75114" y="58775"/>
                </a:lnTo>
                <a:lnTo>
                  <a:pt x="74672" y="58156"/>
                </a:lnTo>
                <a:lnTo>
                  <a:pt x="74319" y="57450"/>
                </a:lnTo>
                <a:lnTo>
                  <a:pt x="73966" y="56699"/>
                </a:lnTo>
                <a:lnTo>
                  <a:pt x="73745" y="55949"/>
                </a:lnTo>
                <a:lnTo>
                  <a:pt x="73568" y="55154"/>
                </a:lnTo>
                <a:lnTo>
                  <a:pt x="73436" y="54315"/>
                </a:lnTo>
                <a:lnTo>
                  <a:pt x="73392" y="53476"/>
                </a:lnTo>
                <a:lnTo>
                  <a:pt x="73392" y="53387"/>
                </a:lnTo>
                <a:lnTo>
                  <a:pt x="73436" y="52548"/>
                </a:lnTo>
                <a:lnTo>
                  <a:pt x="73524" y="51709"/>
                </a:lnTo>
                <a:lnTo>
                  <a:pt x="73701" y="50959"/>
                </a:lnTo>
                <a:lnTo>
                  <a:pt x="73921" y="50164"/>
                </a:lnTo>
                <a:lnTo>
                  <a:pt x="74231" y="49457"/>
                </a:lnTo>
                <a:lnTo>
                  <a:pt x="74584" y="48751"/>
                </a:lnTo>
                <a:lnTo>
                  <a:pt x="75025" y="48133"/>
                </a:lnTo>
                <a:lnTo>
                  <a:pt x="75511" y="47514"/>
                </a:lnTo>
                <a:lnTo>
                  <a:pt x="76041" y="46984"/>
                </a:lnTo>
                <a:lnTo>
                  <a:pt x="76615" y="46499"/>
                </a:lnTo>
                <a:lnTo>
                  <a:pt x="77277" y="46101"/>
                </a:lnTo>
                <a:lnTo>
                  <a:pt x="77984" y="45748"/>
                </a:lnTo>
                <a:lnTo>
                  <a:pt x="78735" y="45439"/>
                </a:lnTo>
                <a:lnTo>
                  <a:pt x="79530" y="45218"/>
                </a:lnTo>
                <a:lnTo>
                  <a:pt x="80413" y="45130"/>
                </a:lnTo>
                <a:lnTo>
                  <a:pt x="81296" y="45086"/>
                </a:lnTo>
                <a:close/>
                <a:moveTo>
                  <a:pt x="134242" y="30381"/>
                </a:moveTo>
                <a:lnTo>
                  <a:pt x="134242" y="60055"/>
                </a:lnTo>
                <a:lnTo>
                  <a:pt x="134286" y="61292"/>
                </a:lnTo>
                <a:lnTo>
                  <a:pt x="134419" y="62440"/>
                </a:lnTo>
                <a:lnTo>
                  <a:pt x="134595" y="63500"/>
                </a:lnTo>
                <a:lnTo>
                  <a:pt x="134904" y="64471"/>
                </a:lnTo>
                <a:lnTo>
                  <a:pt x="135258" y="65310"/>
                </a:lnTo>
                <a:lnTo>
                  <a:pt x="135434" y="65663"/>
                </a:lnTo>
                <a:lnTo>
                  <a:pt x="135655" y="66061"/>
                </a:lnTo>
                <a:lnTo>
                  <a:pt x="135876" y="66370"/>
                </a:lnTo>
                <a:lnTo>
                  <a:pt x="136141" y="66679"/>
                </a:lnTo>
                <a:lnTo>
                  <a:pt x="136715" y="67253"/>
                </a:lnTo>
                <a:lnTo>
                  <a:pt x="137333" y="67739"/>
                </a:lnTo>
                <a:lnTo>
                  <a:pt x="137995" y="68180"/>
                </a:lnTo>
                <a:lnTo>
                  <a:pt x="138702" y="68489"/>
                </a:lnTo>
                <a:lnTo>
                  <a:pt x="139497" y="68754"/>
                </a:lnTo>
                <a:lnTo>
                  <a:pt x="140336" y="68975"/>
                </a:lnTo>
                <a:lnTo>
                  <a:pt x="141219" y="69108"/>
                </a:lnTo>
                <a:lnTo>
                  <a:pt x="142146" y="69196"/>
                </a:lnTo>
                <a:lnTo>
                  <a:pt x="144178" y="69196"/>
                </a:lnTo>
                <a:lnTo>
                  <a:pt x="145149" y="69064"/>
                </a:lnTo>
                <a:lnTo>
                  <a:pt x="146077" y="68931"/>
                </a:lnTo>
                <a:lnTo>
                  <a:pt x="146960" y="68710"/>
                </a:lnTo>
                <a:lnTo>
                  <a:pt x="147755" y="68489"/>
                </a:lnTo>
                <a:lnTo>
                  <a:pt x="148549" y="68180"/>
                </a:lnTo>
                <a:lnTo>
                  <a:pt x="149256" y="67827"/>
                </a:lnTo>
                <a:lnTo>
                  <a:pt x="149962" y="67430"/>
                </a:lnTo>
                <a:lnTo>
                  <a:pt x="149962" y="60497"/>
                </a:lnTo>
                <a:lnTo>
                  <a:pt x="149477" y="60718"/>
                </a:lnTo>
                <a:lnTo>
                  <a:pt x="148991" y="60938"/>
                </a:lnTo>
                <a:lnTo>
                  <a:pt x="148461" y="61159"/>
                </a:lnTo>
                <a:lnTo>
                  <a:pt x="147931" y="61292"/>
                </a:lnTo>
                <a:lnTo>
                  <a:pt x="147401" y="61424"/>
                </a:lnTo>
                <a:lnTo>
                  <a:pt x="146871" y="61512"/>
                </a:lnTo>
                <a:lnTo>
                  <a:pt x="146297" y="61557"/>
                </a:lnTo>
                <a:lnTo>
                  <a:pt x="145679" y="61557"/>
                </a:lnTo>
                <a:lnTo>
                  <a:pt x="145017" y="61512"/>
                </a:lnTo>
                <a:lnTo>
                  <a:pt x="144708" y="61468"/>
                </a:lnTo>
                <a:lnTo>
                  <a:pt x="144443" y="61380"/>
                </a:lnTo>
                <a:lnTo>
                  <a:pt x="144178" y="61292"/>
                </a:lnTo>
                <a:lnTo>
                  <a:pt x="143957" y="61159"/>
                </a:lnTo>
                <a:lnTo>
                  <a:pt x="143736" y="61027"/>
                </a:lnTo>
                <a:lnTo>
                  <a:pt x="143559" y="60850"/>
                </a:lnTo>
                <a:lnTo>
                  <a:pt x="143427" y="60629"/>
                </a:lnTo>
                <a:lnTo>
                  <a:pt x="143250" y="60409"/>
                </a:lnTo>
                <a:lnTo>
                  <a:pt x="143162" y="60188"/>
                </a:lnTo>
                <a:lnTo>
                  <a:pt x="143074" y="59923"/>
                </a:lnTo>
                <a:lnTo>
                  <a:pt x="142941" y="59305"/>
                </a:lnTo>
                <a:lnTo>
                  <a:pt x="142897" y="58598"/>
                </a:lnTo>
                <a:lnTo>
                  <a:pt x="142897" y="45571"/>
                </a:lnTo>
                <a:lnTo>
                  <a:pt x="150095" y="45571"/>
                </a:lnTo>
                <a:lnTo>
                  <a:pt x="150095" y="38197"/>
                </a:lnTo>
                <a:lnTo>
                  <a:pt x="142897" y="38197"/>
                </a:lnTo>
                <a:lnTo>
                  <a:pt x="142897" y="30381"/>
                </a:lnTo>
                <a:close/>
                <a:moveTo>
                  <a:pt x="101256" y="38197"/>
                </a:moveTo>
                <a:lnTo>
                  <a:pt x="101256" y="57936"/>
                </a:lnTo>
                <a:lnTo>
                  <a:pt x="101300" y="59216"/>
                </a:lnTo>
                <a:lnTo>
                  <a:pt x="101432" y="60409"/>
                </a:lnTo>
                <a:lnTo>
                  <a:pt x="101653" y="61557"/>
                </a:lnTo>
                <a:lnTo>
                  <a:pt x="101962" y="62661"/>
                </a:lnTo>
                <a:lnTo>
                  <a:pt x="102360" y="63676"/>
                </a:lnTo>
                <a:lnTo>
                  <a:pt x="102580" y="64118"/>
                </a:lnTo>
                <a:lnTo>
                  <a:pt x="102801" y="64604"/>
                </a:lnTo>
                <a:lnTo>
                  <a:pt x="103066" y="65045"/>
                </a:lnTo>
                <a:lnTo>
                  <a:pt x="103375" y="65443"/>
                </a:lnTo>
                <a:lnTo>
                  <a:pt x="103640" y="65840"/>
                </a:lnTo>
                <a:lnTo>
                  <a:pt x="103993" y="66237"/>
                </a:lnTo>
                <a:lnTo>
                  <a:pt x="104347" y="66591"/>
                </a:lnTo>
                <a:lnTo>
                  <a:pt x="104700" y="66900"/>
                </a:lnTo>
                <a:lnTo>
                  <a:pt x="105053" y="67209"/>
                </a:lnTo>
                <a:lnTo>
                  <a:pt x="105451" y="67518"/>
                </a:lnTo>
                <a:lnTo>
                  <a:pt x="105892" y="67783"/>
                </a:lnTo>
                <a:lnTo>
                  <a:pt x="106334" y="68048"/>
                </a:lnTo>
                <a:lnTo>
                  <a:pt x="106775" y="68269"/>
                </a:lnTo>
                <a:lnTo>
                  <a:pt x="107261" y="68489"/>
                </a:lnTo>
                <a:lnTo>
                  <a:pt x="107747" y="68666"/>
                </a:lnTo>
                <a:lnTo>
                  <a:pt x="108233" y="68799"/>
                </a:lnTo>
                <a:lnTo>
                  <a:pt x="108763" y="68931"/>
                </a:lnTo>
                <a:lnTo>
                  <a:pt x="109292" y="69064"/>
                </a:lnTo>
                <a:lnTo>
                  <a:pt x="109866" y="69152"/>
                </a:lnTo>
                <a:lnTo>
                  <a:pt x="110441" y="69196"/>
                </a:lnTo>
                <a:lnTo>
                  <a:pt x="111633" y="69240"/>
                </a:lnTo>
                <a:lnTo>
                  <a:pt x="112428" y="69240"/>
                </a:lnTo>
                <a:lnTo>
                  <a:pt x="113178" y="69152"/>
                </a:lnTo>
                <a:lnTo>
                  <a:pt x="113885" y="69019"/>
                </a:lnTo>
                <a:lnTo>
                  <a:pt x="114591" y="68843"/>
                </a:lnTo>
                <a:lnTo>
                  <a:pt x="115254" y="68622"/>
                </a:lnTo>
                <a:lnTo>
                  <a:pt x="115872" y="68401"/>
                </a:lnTo>
                <a:lnTo>
                  <a:pt x="116446" y="68092"/>
                </a:lnTo>
                <a:lnTo>
                  <a:pt x="116976" y="67783"/>
                </a:lnTo>
                <a:lnTo>
                  <a:pt x="117506" y="67430"/>
                </a:lnTo>
                <a:lnTo>
                  <a:pt x="117992" y="67032"/>
                </a:lnTo>
                <a:lnTo>
                  <a:pt x="118477" y="66635"/>
                </a:lnTo>
                <a:lnTo>
                  <a:pt x="118919" y="66193"/>
                </a:lnTo>
                <a:lnTo>
                  <a:pt x="119802" y="65310"/>
                </a:lnTo>
                <a:lnTo>
                  <a:pt x="120553" y="64383"/>
                </a:lnTo>
                <a:lnTo>
                  <a:pt x="120553" y="68710"/>
                </a:lnTo>
                <a:lnTo>
                  <a:pt x="129208" y="68710"/>
                </a:lnTo>
                <a:lnTo>
                  <a:pt x="129208" y="38197"/>
                </a:lnTo>
                <a:lnTo>
                  <a:pt x="120553" y="38197"/>
                </a:lnTo>
                <a:lnTo>
                  <a:pt x="120553" y="55198"/>
                </a:lnTo>
                <a:lnTo>
                  <a:pt x="120553" y="55949"/>
                </a:lnTo>
                <a:lnTo>
                  <a:pt x="120465" y="56655"/>
                </a:lnTo>
                <a:lnTo>
                  <a:pt x="120332" y="57273"/>
                </a:lnTo>
                <a:lnTo>
                  <a:pt x="120200" y="57891"/>
                </a:lnTo>
                <a:lnTo>
                  <a:pt x="119979" y="58466"/>
                </a:lnTo>
                <a:lnTo>
                  <a:pt x="119714" y="58951"/>
                </a:lnTo>
                <a:lnTo>
                  <a:pt x="119449" y="59437"/>
                </a:lnTo>
                <a:lnTo>
                  <a:pt x="119096" y="59834"/>
                </a:lnTo>
                <a:lnTo>
                  <a:pt x="118742" y="60188"/>
                </a:lnTo>
                <a:lnTo>
                  <a:pt x="118301" y="60541"/>
                </a:lnTo>
                <a:lnTo>
                  <a:pt x="117859" y="60806"/>
                </a:lnTo>
                <a:lnTo>
                  <a:pt x="117373" y="61027"/>
                </a:lnTo>
                <a:lnTo>
                  <a:pt x="116888" y="61203"/>
                </a:lnTo>
                <a:lnTo>
                  <a:pt x="116314" y="61292"/>
                </a:lnTo>
                <a:lnTo>
                  <a:pt x="115740" y="61380"/>
                </a:lnTo>
                <a:lnTo>
                  <a:pt x="115166" y="61424"/>
                </a:lnTo>
                <a:lnTo>
                  <a:pt x="114547" y="61380"/>
                </a:lnTo>
                <a:lnTo>
                  <a:pt x="113973" y="61292"/>
                </a:lnTo>
                <a:lnTo>
                  <a:pt x="113443" y="61203"/>
                </a:lnTo>
                <a:lnTo>
                  <a:pt x="112958" y="61027"/>
                </a:lnTo>
                <a:lnTo>
                  <a:pt x="112472" y="60806"/>
                </a:lnTo>
                <a:lnTo>
                  <a:pt x="112030" y="60541"/>
                </a:lnTo>
                <a:lnTo>
                  <a:pt x="111633" y="60188"/>
                </a:lnTo>
                <a:lnTo>
                  <a:pt x="111280" y="59834"/>
                </a:lnTo>
                <a:lnTo>
                  <a:pt x="110970" y="59437"/>
                </a:lnTo>
                <a:lnTo>
                  <a:pt x="110705" y="58951"/>
                </a:lnTo>
                <a:lnTo>
                  <a:pt x="110485" y="58466"/>
                </a:lnTo>
                <a:lnTo>
                  <a:pt x="110264" y="57891"/>
                </a:lnTo>
                <a:lnTo>
                  <a:pt x="110131" y="57273"/>
                </a:lnTo>
                <a:lnTo>
                  <a:pt x="109999" y="56655"/>
                </a:lnTo>
                <a:lnTo>
                  <a:pt x="109955" y="55949"/>
                </a:lnTo>
                <a:lnTo>
                  <a:pt x="109911" y="55198"/>
                </a:lnTo>
                <a:lnTo>
                  <a:pt x="109911" y="38197"/>
                </a:lnTo>
                <a:close/>
                <a:moveTo>
                  <a:pt x="14793" y="28261"/>
                </a:moveTo>
                <a:lnTo>
                  <a:pt x="14042" y="28305"/>
                </a:lnTo>
                <a:lnTo>
                  <a:pt x="13292" y="28394"/>
                </a:lnTo>
                <a:lnTo>
                  <a:pt x="12585" y="28482"/>
                </a:lnTo>
                <a:lnTo>
                  <a:pt x="11923" y="28615"/>
                </a:lnTo>
                <a:lnTo>
                  <a:pt x="11216" y="28747"/>
                </a:lnTo>
                <a:lnTo>
                  <a:pt x="10554" y="28924"/>
                </a:lnTo>
                <a:lnTo>
                  <a:pt x="9936" y="29144"/>
                </a:lnTo>
                <a:lnTo>
                  <a:pt x="9317" y="29365"/>
                </a:lnTo>
                <a:lnTo>
                  <a:pt x="8699" y="29586"/>
                </a:lnTo>
                <a:lnTo>
                  <a:pt x="8125" y="29851"/>
                </a:lnTo>
                <a:lnTo>
                  <a:pt x="7551" y="30160"/>
                </a:lnTo>
                <a:lnTo>
                  <a:pt x="7021" y="30469"/>
                </a:lnTo>
                <a:lnTo>
                  <a:pt x="6491" y="30822"/>
                </a:lnTo>
                <a:lnTo>
                  <a:pt x="5961" y="31176"/>
                </a:lnTo>
                <a:lnTo>
                  <a:pt x="5520" y="31573"/>
                </a:lnTo>
                <a:lnTo>
                  <a:pt x="5078" y="31971"/>
                </a:lnTo>
                <a:lnTo>
                  <a:pt x="4637" y="32412"/>
                </a:lnTo>
                <a:lnTo>
                  <a:pt x="4239" y="32854"/>
                </a:lnTo>
                <a:lnTo>
                  <a:pt x="3842" y="33295"/>
                </a:lnTo>
                <a:lnTo>
                  <a:pt x="3489" y="33781"/>
                </a:lnTo>
                <a:lnTo>
                  <a:pt x="3179" y="34311"/>
                </a:lnTo>
                <a:lnTo>
                  <a:pt x="2870" y="34797"/>
                </a:lnTo>
                <a:lnTo>
                  <a:pt x="2605" y="35371"/>
                </a:lnTo>
                <a:lnTo>
                  <a:pt x="2385" y="35901"/>
                </a:lnTo>
                <a:lnTo>
                  <a:pt x="2164" y="36475"/>
                </a:lnTo>
                <a:lnTo>
                  <a:pt x="1987" y="37093"/>
                </a:lnTo>
                <a:lnTo>
                  <a:pt x="1855" y="37711"/>
                </a:lnTo>
                <a:lnTo>
                  <a:pt x="1722" y="38329"/>
                </a:lnTo>
                <a:lnTo>
                  <a:pt x="1634" y="38948"/>
                </a:lnTo>
                <a:lnTo>
                  <a:pt x="1590" y="39610"/>
                </a:lnTo>
                <a:lnTo>
                  <a:pt x="1590" y="40272"/>
                </a:lnTo>
                <a:lnTo>
                  <a:pt x="1590" y="40405"/>
                </a:lnTo>
                <a:lnTo>
                  <a:pt x="1590" y="41111"/>
                </a:lnTo>
                <a:lnTo>
                  <a:pt x="1634" y="41818"/>
                </a:lnTo>
                <a:lnTo>
                  <a:pt x="1722" y="42480"/>
                </a:lnTo>
                <a:lnTo>
                  <a:pt x="1811" y="43098"/>
                </a:lnTo>
                <a:lnTo>
                  <a:pt x="1943" y="43717"/>
                </a:lnTo>
                <a:lnTo>
                  <a:pt x="2120" y="44291"/>
                </a:lnTo>
                <a:lnTo>
                  <a:pt x="2296" y="44821"/>
                </a:lnTo>
                <a:lnTo>
                  <a:pt x="2517" y="45351"/>
                </a:lnTo>
                <a:lnTo>
                  <a:pt x="2782" y="45836"/>
                </a:lnTo>
                <a:lnTo>
                  <a:pt x="3047" y="46322"/>
                </a:lnTo>
                <a:lnTo>
                  <a:pt x="3312" y="46764"/>
                </a:lnTo>
                <a:lnTo>
                  <a:pt x="3665" y="47205"/>
                </a:lnTo>
                <a:lnTo>
                  <a:pt x="3974" y="47603"/>
                </a:lnTo>
                <a:lnTo>
                  <a:pt x="4372" y="47956"/>
                </a:lnTo>
                <a:lnTo>
                  <a:pt x="4769" y="48353"/>
                </a:lnTo>
                <a:lnTo>
                  <a:pt x="5167" y="48707"/>
                </a:lnTo>
                <a:lnTo>
                  <a:pt x="5608" y="49016"/>
                </a:lnTo>
                <a:lnTo>
                  <a:pt x="6094" y="49325"/>
                </a:lnTo>
                <a:lnTo>
                  <a:pt x="7110" y="49899"/>
                </a:lnTo>
                <a:lnTo>
                  <a:pt x="8169" y="50429"/>
                </a:lnTo>
                <a:lnTo>
                  <a:pt x="9362" y="50914"/>
                </a:lnTo>
                <a:lnTo>
                  <a:pt x="10598" y="51356"/>
                </a:lnTo>
                <a:lnTo>
                  <a:pt x="11923" y="51798"/>
                </a:lnTo>
                <a:lnTo>
                  <a:pt x="13336" y="52195"/>
                </a:lnTo>
                <a:lnTo>
                  <a:pt x="14793" y="52593"/>
                </a:lnTo>
                <a:lnTo>
                  <a:pt x="17045" y="53211"/>
                </a:lnTo>
                <a:lnTo>
                  <a:pt x="18017" y="53476"/>
                </a:lnTo>
                <a:lnTo>
                  <a:pt x="18856" y="53785"/>
                </a:lnTo>
                <a:lnTo>
                  <a:pt x="19606" y="54050"/>
                </a:lnTo>
                <a:lnTo>
                  <a:pt x="20269" y="54359"/>
                </a:lnTo>
                <a:lnTo>
                  <a:pt x="20843" y="54624"/>
                </a:lnTo>
                <a:lnTo>
                  <a:pt x="21329" y="54933"/>
                </a:lnTo>
                <a:lnTo>
                  <a:pt x="21726" y="55198"/>
                </a:lnTo>
                <a:lnTo>
                  <a:pt x="22035" y="55507"/>
                </a:lnTo>
                <a:lnTo>
                  <a:pt x="22300" y="55816"/>
                </a:lnTo>
                <a:lnTo>
                  <a:pt x="22521" y="56169"/>
                </a:lnTo>
                <a:lnTo>
                  <a:pt x="22653" y="56523"/>
                </a:lnTo>
                <a:lnTo>
                  <a:pt x="22742" y="56876"/>
                </a:lnTo>
                <a:lnTo>
                  <a:pt x="22830" y="57229"/>
                </a:lnTo>
                <a:lnTo>
                  <a:pt x="22830" y="57627"/>
                </a:lnTo>
                <a:lnTo>
                  <a:pt x="22830" y="57759"/>
                </a:lnTo>
                <a:lnTo>
                  <a:pt x="22786" y="58201"/>
                </a:lnTo>
                <a:lnTo>
                  <a:pt x="22742" y="58598"/>
                </a:lnTo>
                <a:lnTo>
                  <a:pt x="22609" y="58995"/>
                </a:lnTo>
                <a:lnTo>
                  <a:pt x="22433" y="59349"/>
                </a:lnTo>
                <a:lnTo>
                  <a:pt x="22212" y="59658"/>
                </a:lnTo>
                <a:lnTo>
                  <a:pt x="21947" y="59967"/>
                </a:lnTo>
                <a:lnTo>
                  <a:pt x="21638" y="60276"/>
                </a:lnTo>
                <a:lnTo>
                  <a:pt x="21284" y="60497"/>
                </a:lnTo>
                <a:lnTo>
                  <a:pt x="20887" y="60762"/>
                </a:lnTo>
                <a:lnTo>
                  <a:pt x="20490" y="60938"/>
                </a:lnTo>
                <a:lnTo>
                  <a:pt x="20004" y="61115"/>
                </a:lnTo>
                <a:lnTo>
                  <a:pt x="19474" y="61248"/>
                </a:lnTo>
                <a:lnTo>
                  <a:pt x="18944" y="61380"/>
                </a:lnTo>
                <a:lnTo>
                  <a:pt x="18370" y="61468"/>
                </a:lnTo>
                <a:lnTo>
                  <a:pt x="17752" y="61512"/>
                </a:lnTo>
                <a:lnTo>
                  <a:pt x="16250" y="61512"/>
                </a:lnTo>
                <a:lnTo>
                  <a:pt x="15411" y="61424"/>
                </a:lnTo>
                <a:lnTo>
                  <a:pt x="14572" y="61336"/>
                </a:lnTo>
                <a:lnTo>
                  <a:pt x="13777" y="61159"/>
                </a:lnTo>
                <a:lnTo>
                  <a:pt x="13027" y="60983"/>
                </a:lnTo>
                <a:lnTo>
                  <a:pt x="12232" y="60762"/>
                </a:lnTo>
                <a:lnTo>
                  <a:pt x="11481" y="60497"/>
                </a:lnTo>
                <a:lnTo>
                  <a:pt x="10775" y="60232"/>
                </a:lnTo>
                <a:lnTo>
                  <a:pt x="10024" y="59879"/>
                </a:lnTo>
                <a:lnTo>
                  <a:pt x="9317" y="59525"/>
                </a:lnTo>
                <a:lnTo>
                  <a:pt x="8611" y="59128"/>
                </a:lnTo>
                <a:lnTo>
                  <a:pt x="7904" y="58686"/>
                </a:lnTo>
                <a:lnTo>
                  <a:pt x="7198" y="58245"/>
                </a:lnTo>
                <a:lnTo>
                  <a:pt x="6535" y="57759"/>
                </a:lnTo>
                <a:lnTo>
                  <a:pt x="5167" y="56699"/>
                </a:lnTo>
                <a:lnTo>
                  <a:pt x="0" y="62881"/>
                </a:lnTo>
                <a:lnTo>
                  <a:pt x="883" y="63676"/>
                </a:lnTo>
                <a:lnTo>
                  <a:pt x="1855" y="64383"/>
                </a:lnTo>
                <a:lnTo>
                  <a:pt x="2826" y="65045"/>
                </a:lnTo>
                <a:lnTo>
                  <a:pt x="3798" y="65663"/>
                </a:lnTo>
                <a:lnTo>
                  <a:pt x="4813" y="66237"/>
                </a:lnTo>
                <a:lnTo>
                  <a:pt x="5873" y="66767"/>
                </a:lnTo>
                <a:lnTo>
                  <a:pt x="6889" y="67253"/>
                </a:lnTo>
                <a:lnTo>
                  <a:pt x="7993" y="67695"/>
                </a:lnTo>
                <a:lnTo>
                  <a:pt x="9053" y="68048"/>
                </a:lnTo>
                <a:lnTo>
                  <a:pt x="10156" y="68357"/>
                </a:lnTo>
                <a:lnTo>
                  <a:pt x="11260" y="68622"/>
                </a:lnTo>
                <a:lnTo>
                  <a:pt x="12409" y="68887"/>
                </a:lnTo>
                <a:lnTo>
                  <a:pt x="13513" y="69019"/>
                </a:lnTo>
                <a:lnTo>
                  <a:pt x="14661" y="69152"/>
                </a:lnTo>
                <a:lnTo>
                  <a:pt x="15765" y="69240"/>
                </a:lnTo>
                <a:lnTo>
                  <a:pt x="16913" y="69284"/>
                </a:lnTo>
                <a:lnTo>
                  <a:pt x="18502" y="69196"/>
                </a:lnTo>
                <a:lnTo>
                  <a:pt x="19253" y="69152"/>
                </a:lnTo>
                <a:lnTo>
                  <a:pt x="20004" y="69064"/>
                </a:lnTo>
                <a:lnTo>
                  <a:pt x="20755" y="68931"/>
                </a:lnTo>
                <a:lnTo>
                  <a:pt x="21461" y="68799"/>
                </a:lnTo>
                <a:lnTo>
                  <a:pt x="22123" y="68622"/>
                </a:lnTo>
                <a:lnTo>
                  <a:pt x="22830" y="68445"/>
                </a:lnTo>
                <a:lnTo>
                  <a:pt x="23492" y="68225"/>
                </a:lnTo>
                <a:lnTo>
                  <a:pt x="24111" y="68004"/>
                </a:lnTo>
                <a:lnTo>
                  <a:pt x="24729" y="67739"/>
                </a:lnTo>
                <a:lnTo>
                  <a:pt x="25303" y="67430"/>
                </a:lnTo>
                <a:lnTo>
                  <a:pt x="25877" y="67121"/>
                </a:lnTo>
                <a:lnTo>
                  <a:pt x="26407" y="66811"/>
                </a:lnTo>
                <a:lnTo>
                  <a:pt x="26937" y="66414"/>
                </a:lnTo>
                <a:lnTo>
                  <a:pt x="27422" y="66061"/>
                </a:lnTo>
                <a:lnTo>
                  <a:pt x="27908" y="65663"/>
                </a:lnTo>
                <a:lnTo>
                  <a:pt x="28350" y="65222"/>
                </a:lnTo>
                <a:lnTo>
                  <a:pt x="28791" y="64780"/>
                </a:lnTo>
                <a:lnTo>
                  <a:pt x="29189" y="64294"/>
                </a:lnTo>
                <a:lnTo>
                  <a:pt x="29542" y="63809"/>
                </a:lnTo>
                <a:lnTo>
                  <a:pt x="29895" y="63279"/>
                </a:lnTo>
                <a:lnTo>
                  <a:pt x="30160" y="62749"/>
                </a:lnTo>
                <a:lnTo>
                  <a:pt x="30469" y="62175"/>
                </a:lnTo>
                <a:lnTo>
                  <a:pt x="30690" y="61601"/>
                </a:lnTo>
                <a:lnTo>
                  <a:pt x="30911" y="60983"/>
                </a:lnTo>
                <a:lnTo>
                  <a:pt x="31088" y="60364"/>
                </a:lnTo>
                <a:lnTo>
                  <a:pt x="31264" y="59702"/>
                </a:lnTo>
                <a:lnTo>
                  <a:pt x="31397" y="59040"/>
                </a:lnTo>
                <a:lnTo>
                  <a:pt x="31485" y="58333"/>
                </a:lnTo>
                <a:lnTo>
                  <a:pt x="31529" y="57627"/>
                </a:lnTo>
                <a:lnTo>
                  <a:pt x="31529" y="56920"/>
                </a:lnTo>
                <a:lnTo>
                  <a:pt x="31529" y="56788"/>
                </a:lnTo>
                <a:lnTo>
                  <a:pt x="31529" y="56169"/>
                </a:lnTo>
                <a:lnTo>
                  <a:pt x="31485" y="55551"/>
                </a:lnTo>
                <a:lnTo>
                  <a:pt x="31397" y="54933"/>
                </a:lnTo>
                <a:lnTo>
                  <a:pt x="31308" y="54359"/>
                </a:lnTo>
                <a:lnTo>
                  <a:pt x="31220" y="53829"/>
                </a:lnTo>
                <a:lnTo>
                  <a:pt x="31043" y="53299"/>
                </a:lnTo>
                <a:lnTo>
                  <a:pt x="30911" y="52769"/>
                </a:lnTo>
                <a:lnTo>
                  <a:pt x="30690" y="52283"/>
                </a:lnTo>
                <a:lnTo>
                  <a:pt x="30469" y="51798"/>
                </a:lnTo>
                <a:lnTo>
                  <a:pt x="30249" y="51356"/>
                </a:lnTo>
                <a:lnTo>
                  <a:pt x="29984" y="50914"/>
                </a:lnTo>
                <a:lnTo>
                  <a:pt x="29675" y="50517"/>
                </a:lnTo>
                <a:lnTo>
                  <a:pt x="29365" y="50120"/>
                </a:lnTo>
                <a:lnTo>
                  <a:pt x="29012" y="49722"/>
                </a:lnTo>
                <a:lnTo>
                  <a:pt x="28659" y="49369"/>
                </a:lnTo>
                <a:lnTo>
                  <a:pt x="28261" y="49016"/>
                </a:lnTo>
                <a:lnTo>
                  <a:pt x="27378" y="48309"/>
                </a:lnTo>
                <a:lnTo>
                  <a:pt x="26451" y="47735"/>
                </a:lnTo>
                <a:lnTo>
                  <a:pt x="25391" y="47161"/>
                </a:lnTo>
                <a:lnTo>
                  <a:pt x="24287" y="46631"/>
                </a:lnTo>
                <a:lnTo>
                  <a:pt x="23051" y="46145"/>
                </a:lnTo>
                <a:lnTo>
                  <a:pt x="21770" y="45660"/>
                </a:lnTo>
                <a:lnTo>
                  <a:pt x="20357" y="45262"/>
                </a:lnTo>
                <a:lnTo>
                  <a:pt x="18900" y="44821"/>
                </a:lnTo>
                <a:lnTo>
                  <a:pt x="16559" y="44202"/>
                </a:lnTo>
                <a:lnTo>
                  <a:pt x="14661" y="43628"/>
                </a:lnTo>
                <a:lnTo>
                  <a:pt x="13866" y="43363"/>
                </a:lnTo>
                <a:lnTo>
                  <a:pt x="13159" y="43098"/>
                </a:lnTo>
                <a:lnTo>
                  <a:pt x="12541" y="42834"/>
                </a:lnTo>
                <a:lnTo>
                  <a:pt x="12011" y="42524"/>
                </a:lnTo>
                <a:lnTo>
                  <a:pt x="11570" y="42259"/>
                </a:lnTo>
                <a:lnTo>
                  <a:pt x="11216" y="41950"/>
                </a:lnTo>
                <a:lnTo>
                  <a:pt x="10907" y="41597"/>
                </a:lnTo>
                <a:lnTo>
                  <a:pt x="10686" y="41288"/>
                </a:lnTo>
                <a:lnTo>
                  <a:pt x="10510" y="40891"/>
                </a:lnTo>
                <a:lnTo>
                  <a:pt x="10377" y="40493"/>
                </a:lnTo>
                <a:lnTo>
                  <a:pt x="10333" y="40052"/>
                </a:lnTo>
                <a:lnTo>
                  <a:pt x="10289" y="39610"/>
                </a:lnTo>
                <a:lnTo>
                  <a:pt x="10289" y="39477"/>
                </a:lnTo>
                <a:lnTo>
                  <a:pt x="10333" y="39124"/>
                </a:lnTo>
                <a:lnTo>
                  <a:pt x="10377" y="38771"/>
                </a:lnTo>
                <a:lnTo>
                  <a:pt x="10466" y="38462"/>
                </a:lnTo>
                <a:lnTo>
                  <a:pt x="10642" y="38109"/>
                </a:lnTo>
                <a:lnTo>
                  <a:pt x="10819" y="37799"/>
                </a:lnTo>
                <a:lnTo>
                  <a:pt x="11040" y="37535"/>
                </a:lnTo>
                <a:lnTo>
                  <a:pt x="11305" y="37270"/>
                </a:lnTo>
                <a:lnTo>
                  <a:pt x="11614" y="37005"/>
                </a:lnTo>
                <a:lnTo>
                  <a:pt x="11923" y="36784"/>
                </a:lnTo>
                <a:lnTo>
                  <a:pt x="12320" y="36607"/>
                </a:lnTo>
                <a:lnTo>
                  <a:pt x="12762" y="36431"/>
                </a:lnTo>
                <a:lnTo>
                  <a:pt x="13203" y="36298"/>
                </a:lnTo>
                <a:lnTo>
                  <a:pt x="13689" y="36166"/>
                </a:lnTo>
                <a:lnTo>
                  <a:pt x="14219" y="36077"/>
                </a:lnTo>
                <a:lnTo>
                  <a:pt x="14793" y="36033"/>
                </a:lnTo>
                <a:lnTo>
                  <a:pt x="16074" y="36033"/>
                </a:lnTo>
                <a:lnTo>
                  <a:pt x="16692" y="36077"/>
                </a:lnTo>
                <a:lnTo>
                  <a:pt x="17310" y="36166"/>
                </a:lnTo>
                <a:lnTo>
                  <a:pt x="17973" y="36298"/>
                </a:lnTo>
                <a:lnTo>
                  <a:pt x="18591" y="36431"/>
                </a:lnTo>
                <a:lnTo>
                  <a:pt x="19253" y="36607"/>
                </a:lnTo>
                <a:lnTo>
                  <a:pt x="19871" y="36828"/>
                </a:lnTo>
                <a:lnTo>
                  <a:pt x="20534" y="37049"/>
                </a:lnTo>
                <a:lnTo>
                  <a:pt x="21858" y="37623"/>
                </a:lnTo>
                <a:lnTo>
                  <a:pt x="23139" y="38285"/>
                </a:lnTo>
                <a:lnTo>
                  <a:pt x="24464" y="39080"/>
                </a:lnTo>
                <a:lnTo>
                  <a:pt x="25789" y="39919"/>
                </a:lnTo>
                <a:lnTo>
                  <a:pt x="30337" y="33339"/>
                </a:lnTo>
                <a:lnTo>
                  <a:pt x="29586" y="32765"/>
                </a:lnTo>
                <a:lnTo>
                  <a:pt x="28791" y="32191"/>
                </a:lnTo>
                <a:lnTo>
                  <a:pt x="27952" y="31661"/>
                </a:lnTo>
                <a:lnTo>
                  <a:pt x="27158" y="31176"/>
                </a:lnTo>
                <a:lnTo>
                  <a:pt x="26274" y="30734"/>
                </a:lnTo>
                <a:lnTo>
                  <a:pt x="25391" y="30293"/>
                </a:lnTo>
                <a:lnTo>
                  <a:pt x="24508" y="29939"/>
                </a:lnTo>
                <a:lnTo>
                  <a:pt x="23581" y="29586"/>
                </a:lnTo>
                <a:lnTo>
                  <a:pt x="22653" y="29277"/>
                </a:lnTo>
                <a:lnTo>
                  <a:pt x="21726" y="29012"/>
                </a:lnTo>
                <a:lnTo>
                  <a:pt x="20710" y="28791"/>
                </a:lnTo>
                <a:lnTo>
                  <a:pt x="19739" y="28615"/>
                </a:lnTo>
                <a:lnTo>
                  <a:pt x="18723" y="28438"/>
                </a:lnTo>
                <a:lnTo>
                  <a:pt x="17663" y="28350"/>
                </a:lnTo>
                <a:lnTo>
                  <a:pt x="16604" y="28305"/>
                </a:lnTo>
                <a:lnTo>
                  <a:pt x="15544" y="28261"/>
                </a:lnTo>
                <a:close/>
                <a:moveTo>
                  <a:pt x="166566" y="37711"/>
                </a:moveTo>
                <a:lnTo>
                  <a:pt x="165462" y="37755"/>
                </a:lnTo>
                <a:lnTo>
                  <a:pt x="164358" y="37888"/>
                </a:lnTo>
                <a:lnTo>
                  <a:pt x="163254" y="38064"/>
                </a:lnTo>
                <a:lnTo>
                  <a:pt x="162239" y="38374"/>
                </a:lnTo>
                <a:lnTo>
                  <a:pt x="161267" y="38727"/>
                </a:lnTo>
                <a:lnTo>
                  <a:pt x="160340" y="39124"/>
                </a:lnTo>
                <a:lnTo>
                  <a:pt x="159501" y="39654"/>
                </a:lnTo>
                <a:lnTo>
                  <a:pt x="158706" y="40228"/>
                </a:lnTo>
                <a:lnTo>
                  <a:pt x="157955" y="40891"/>
                </a:lnTo>
                <a:lnTo>
                  <a:pt x="157646" y="41244"/>
                </a:lnTo>
                <a:lnTo>
                  <a:pt x="157337" y="41597"/>
                </a:lnTo>
                <a:lnTo>
                  <a:pt x="157028" y="41995"/>
                </a:lnTo>
                <a:lnTo>
                  <a:pt x="156763" y="42392"/>
                </a:lnTo>
                <a:lnTo>
                  <a:pt x="156542" y="42834"/>
                </a:lnTo>
                <a:lnTo>
                  <a:pt x="156321" y="43275"/>
                </a:lnTo>
                <a:lnTo>
                  <a:pt x="156100" y="43717"/>
                </a:lnTo>
                <a:lnTo>
                  <a:pt x="155924" y="44202"/>
                </a:lnTo>
                <a:lnTo>
                  <a:pt x="155791" y="44688"/>
                </a:lnTo>
                <a:lnTo>
                  <a:pt x="155659" y="45218"/>
                </a:lnTo>
                <a:lnTo>
                  <a:pt x="155571" y="45748"/>
                </a:lnTo>
                <a:lnTo>
                  <a:pt x="155482" y="46278"/>
                </a:lnTo>
                <a:lnTo>
                  <a:pt x="155438" y="46808"/>
                </a:lnTo>
                <a:lnTo>
                  <a:pt x="155438" y="47382"/>
                </a:lnTo>
                <a:lnTo>
                  <a:pt x="155438" y="47514"/>
                </a:lnTo>
                <a:lnTo>
                  <a:pt x="155438" y="48044"/>
                </a:lnTo>
                <a:lnTo>
                  <a:pt x="155482" y="48574"/>
                </a:lnTo>
                <a:lnTo>
                  <a:pt x="155526" y="49060"/>
                </a:lnTo>
                <a:lnTo>
                  <a:pt x="155659" y="49546"/>
                </a:lnTo>
                <a:lnTo>
                  <a:pt x="155747" y="50031"/>
                </a:lnTo>
                <a:lnTo>
                  <a:pt x="155880" y="50429"/>
                </a:lnTo>
                <a:lnTo>
                  <a:pt x="156056" y="50870"/>
                </a:lnTo>
                <a:lnTo>
                  <a:pt x="156233" y="51268"/>
                </a:lnTo>
                <a:lnTo>
                  <a:pt x="156675" y="52018"/>
                </a:lnTo>
                <a:lnTo>
                  <a:pt x="157160" y="52681"/>
                </a:lnTo>
                <a:lnTo>
                  <a:pt x="157734" y="53299"/>
                </a:lnTo>
                <a:lnTo>
                  <a:pt x="158397" y="53829"/>
                </a:lnTo>
                <a:lnTo>
                  <a:pt x="159059" y="54359"/>
                </a:lnTo>
                <a:lnTo>
                  <a:pt x="159766" y="54800"/>
                </a:lnTo>
                <a:lnTo>
                  <a:pt x="160516" y="55198"/>
                </a:lnTo>
                <a:lnTo>
                  <a:pt x="161311" y="55551"/>
                </a:lnTo>
                <a:lnTo>
                  <a:pt x="162106" y="55860"/>
                </a:lnTo>
                <a:lnTo>
                  <a:pt x="162901" y="56169"/>
                </a:lnTo>
                <a:lnTo>
                  <a:pt x="164535" y="56699"/>
                </a:lnTo>
                <a:lnTo>
                  <a:pt x="166919" y="57406"/>
                </a:lnTo>
                <a:lnTo>
                  <a:pt x="168023" y="57759"/>
                </a:lnTo>
                <a:lnTo>
                  <a:pt x="168951" y="58112"/>
                </a:lnTo>
                <a:lnTo>
                  <a:pt x="169348" y="58333"/>
                </a:lnTo>
                <a:lnTo>
                  <a:pt x="169745" y="58554"/>
                </a:lnTo>
                <a:lnTo>
                  <a:pt x="170055" y="58775"/>
                </a:lnTo>
                <a:lnTo>
                  <a:pt x="170320" y="58995"/>
                </a:lnTo>
                <a:lnTo>
                  <a:pt x="170540" y="59260"/>
                </a:lnTo>
                <a:lnTo>
                  <a:pt x="170717" y="59570"/>
                </a:lnTo>
                <a:lnTo>
                  <a:pt x="170805" y="59879"/>
                </a:lnTo>
                <a:lnTo>
                  <a:pt x="170849" y="60232"/>
                </a:lnTo>
                <a:lnTo>
                  <a:pt x="170849" y="60320"/>
                </a:lnTo>
                <a:lnTo>
                  <a:pt x="170849" y="60585"/>
                </a:lnTo>
                <a:lnTo>
                  <a:pt x="170805" y="60806"/>
                </a:lnTo>
                <a:lnTo>
                  <a:pt x="170717" y="61027"/>
                </a:lnTo>
                <a:lnTo>
                  <a:pt x="170629" y="61248"/>
                </a:lnTo>
                <a:lnTo>
                  <a:pt x="170496" y="61468"/>
                </a:lnTo>
                <a:lnTo>
                  <a:pt x="170364" y="61645"/>
                </a:lnTo>
                <a:lnTo>
                  <a:pt x="170187" y="61822"/>
                </a:lnTo>
                <a:lnTo>
                  <a:pt x="169966" y="61954"/>
                </a:lnTo>
                <a:lnTo>
                  <a:pt x="169745" y="62131"/>
                </a:lnTo>
                <a:lnTo>
                  <a:pt x="169481" y="62263"/>
                </a:lnTo>
                <a:lnTo>
                  <a:pt x="169171" y="62351"/>
                </a:lnTo>
                <a:lnTo>
                  <a:pt x="168818" y="62440"/>
                </a:lnTo>
                <a:lnTo>
                  <a:pt x="168067" y="62572"/>
                </a:lnTo>
                <a:lnTo>
                  <a:pt x="167228" y="62616"/>
                </a:lnTo>
                <a:lnTo>
                  <a:pt x="166654" y="62572"/>
                </a:lnTo>
                <a:lnTo>
                  <a:pt x="166124" y="62528"/>
                </a:lnTo>
                <a:lnTo>
                  <a:pt x="165550" y="62484"/>
                </a:lnTo>
                <a:lnTo>
                  <a:pt x="164976" y="62351"/>
                </a:lnTo>
                <a:lnTo>
                  <a:pt x="163784" y="62087"/>
                </a:lnTo>
                <a:lnTo>
                  <a:pt x="162548" y="61689"/>
                </a:lnTo>
                <a:lnTo>
                  <a:pt x="161311" y="61159"/>
                </a:lnTo>
                <a:lnTo>
                  <a:pt x="160075" y="60541"/>
                </a:lnTo>
                <a:lnTo>
                  <a:pt x="158838" y="59790"/>
                </a:lnTo>
                <a:lnTo>
                  <a:pt x="157602" y="58951"/>
                </a:lnTo>
                <a:lnTo>
                  <a:pt x="153893" y="64648"/>
                </a:lnTo>
                <a:lnTo>
                  <a:pt x="154643" y="65222"/>
                </a:lnTo>
                <a:lnTo>
                  <a:pt x="155438" y="65752"/>
                </a:lnTo>
                <a:lnTo>
                  <a:pt x="156233" y="66282"/>
                </a:lnTo>
                <a:lnTo>
                  <a:pt x="157028" y="66723"/>
                </a:lnTo>
                <a:lnTo>
                  <a:pt x="157867" y="67121"/>
                </a:lnTo>
                <a:lnTo>
                  <a:pt x="158662" y="67518"/>
                </a:lnTo>
                <a:lnTo>
                  <a:pt x="159501" y="67871"/>
                </a:lnTo>
                <a:lnTo>
                  <a:pt x="160340" y="68136"/>
                </a:lnTo>
                <a:lnTo>
                  <a:pt x="161179" y="68401"/>
                </a:lnTo>
                <a:lnTo>
                  <a:pt x="162018" y="68666"/>
                </a:lnTo>
                <a:lnTo>
                  <a:pt x="162857" y="68843"/>
                </a:lnTo>
                <a:lnTo>
                  <a:pt x="163696" y="68975"/>
                </a:lnTo>
                <a:lnTo>
                  <a:pt x="164535" y="69108"/>
                </a:lnTo>
                <a:lnTo>
                  <a:pt x="165374" y="69196"/>
                </a:lnTo>
                <a:lnTo>
                  <a:pt x="166169" y="69240"/>
                </a:lnTo>
                <a:lnTo>
                  <a:pt x="166963" y="69284"/>
                </a:lnTo>
                <a:lnTo>
                  <a:pt x="168200" y="69240"/>
                </a:lnTo>
                <a:lnTo>
                  <a:pt x="169392" y="69108"/>
                </a:lnTo>
                <a:lnTo>
                  <a:pt x="170496" y="68931"/>
                </a:lnTo>
                <a:lnTo>
                  <a:pt x="171600" y="68666"/>
                </a:lnTo>
                <a:lnTo>
                  <a:pt x="172616" y="68357"/>
                </a:lnTo>
                <a:lnTo>
                  <a:pt x="173587" y="67915"/>
                </a:lnTo>
                <a:lnTo>
                  <a:pt x="174470" y="67430"/>
                </a:lnTo>
                <a:lnTo>
                  <a:pt x="174912" y="67165"/>
                </a:lnTo>
                <a:lnTo>
                  <a:pt x="175309" y="66900"/>
                </a:lnTo>
                <a:lnTo>
                  <a:pt x="175663" y="66547"/>
                </a:lnTo>
                <a:lnTo>
                  <a:pt x="176060" y="66237"/>
                </a:lnTo>
                <a:lnTo>
                  <a:pt x="176369" y="65884"/>
                </a:lnTo>
                <a:lnTo>
                  <a:pt x="176723" y="65487"/>
                </a:lnTo>
                <a:lnTo>
                  <a:pt x="176987" y="65133"/>
                </a:lnTo>
                <a:lnTo>
                  <a:pt x="177297" y="64692"/>
                </a:lnTo>
                <a:lnTo>
                  <a:pt x="177517" y="64250"/>
                </a:lnTo>
                <a:lnTo>
                  <a:pt x="177738" y="63809"/>
                </a:lnTo>
                <a:lnTo>
                  <a:pt x="177959" y="63323"/>
                </a:lnTo>
                <a:lnTo>
                  <a:pt x="178136" y="62837"/>
                </a:lnTo>
                <a:lnTo>
                  <a:pt x="178312" y="62307"/>
                </a:lnTo>
                <a:lnTo>
                  <a:pt x="178445" y="61777"/>
                </a:lnTo>
                <a:lnTo>
                  <a:pt x="178533" y="61203"/>
                </a:lnTo>
                <a:lnTo>
                  <a:pt x="178577" y="60629"/>
                </a:lnTo>
                <a:lnTo>
                  <a:pt x="178621" y="60055"/>
                </a:lnTo>
                <a:lnTo>
                  <a:pt x="178666" y="59393"/>
                </a:lnTo>
                <a:lnTo>
                  <a:pt x="178666" y="59305"/>
                </a:lnTo>
                <a:lnTo>
                  <a:pt x="178621" y="58775"/>
                </a:lnTo>
                <a:lnTo>
                  <a:pt x="178577" y="58289"/>
                </a:lnTo>
                <a:lnTo>
                  <a:pt x="178533" y="57803"/>
                </a:lnTo>
                <a:lnTo>
                  <a:pt x="178445" y="57362"/>
                </a:lnTo>
                <a:lnTo>
                  <a:pt x="178312" y="56920"/>
                </a:lnTo>
                <a:lnTo>
                  <a:pt x="178180" y="56523"/>
                </a:lnTo>
                <a:lnTo>
                  <a:pt x="178003" y="56125"/>
                </a:lnTo>
                <a:lnTo>
                  <a:pt x="177827" y="55728"/>
                </a:lnTo>
                <a:lnTo>
                  <a:pt x="177385" y="55021"/>
                </a:lnTo>
                <a:lnTo>
                  <a:pt x="176855" y="54359"/>
                </a:lnTo>
                <a:lnTo>
                  <a:pt x="176281" y="53741"/>
                </a:lnTo>
                <a:lnTo>
                  <a:pt x="175663" y="53211"/>
                </a:lnTo>
                <a:lnTo>
                  <a:pt x="174956" y="52725"/>
                </a:lnTo>
                <a:lnTo>
                  <a:pt x="174206" y="52283"/>
                </a:lnTo>
                <a:lnTo>
                  <a:pt x="173455" y="51842"/>
                </a:lnTo>
                <a:lnTo>
                  <a:pt x="172660" y="51489"/>
                </a:lnTo>
                <a:lnTo>
                  <a:pt x="171865" y="51135"/>
                </a:lnTo>
                <a:lnTo>
                  <a:pt x="171070" y="50826"/>
                </a:lnTo>
                <a:lnTo>
                  <a:pt x="169436" y="50252"/>
                </a:lnTo>
                <a:lnTo>
                  <a:pt x="167052" y="49457"/>
                </a:lnTo>
                <a:lnTo>
                  <a:pt x="166036" y="49060"/>
                </a:lnTo>
                <a:lnTo>
                  <a:pt x="165109" y="48618"/>
                </a:lnTo>
                <a:lnTo>
                  <a:pt x="164667" y="48442"/>
                </a:lnTo>
                <a:lnTo>
                  <a:pt x="164314" y="48221"/>
                </a:lnTo>
                <a:lnTo>
                  <a:pt x="164005" y="47956"/>
                </a:lnTo>
                <a:lnTo>
                  <a:pt x="163740" y="47735"/>
                </a:lnTo>
                <a:lnTo>
                  <a:pt x="163519" y="47470"/>
                </a:lnTo>
                <a:lnTo>
                  <a:pt x="163342" y="47205"/>
                </a:lnTo>
                <a:lnTo>
                  <a:pt x="163254" y="46896"/>
                </a:lnTo>
                <a:lnTo>
                  <a:pt x="163210" y="46587"/>
                </a:lnTo>
                <a:lnTo>
                  <a:pt x="163210" y="46499"/>
                </a:lnTo>
                <a:lnTo>
                  <a:pt x="163254" y="46057"/>
                </a:lnTo>
                <a:lnTo>
                  <a:pt x="163342" y="45836"/>
                </a:lnTo>
                <a:lnTo>
                  <a:pt x="163431" y="45660"/>
                </a:lnTo>
                <a:lnTo>
                  <a:pt x="163519" y="45483"/>
                </a:lnTo>
                <a:lnTo>
                  <a:pt x="163696" y="45306"/>
                </a:lnTo>
                <a:lnTo>
                  <a:pt x="164049" y="44997"/>
                </a:lnTo>
                <a:lnTo>
                  <a:pt x="164491" y="44732"/>
                </a:lnTo>
                <a:lnTo>
                  <a:pt x="165021" y="44556"/>
                </a:lnTo>
                <a:lnTo>
                  <a:pt x="165683" y="44423"/>
                </a:lnTo>
                <a:lnTo>
                  <a:pt x="166434" y="44379"/>
                </a:lnTo>
                <a:lnTo>
                  <a:pt x="167273" y="44423"/>
                </a:lnTo>
                <a:lnTo>
                  <a:pt x="168200" y="44556"/>
                </a:lnTo>
                <a:lnTo>
                  <a:pt x="169216" y="44821"/>
                </a:lnTo>
                <a:lnTo>
                  <a:pt x="170231" y="45130"/>
                </a:lnTo>
                <a:lnTo>
                  <a:pt x="171335" y="45571"/>
                </a:lnTo>
                <a:lnTo>
                  <a:pt x="172439" y="46057"/>
                </a:lnTo>
                <a:lnTo>
                  <a:pt x="173543" y="46587"/>
                </a:lnTo>
                <a:lnTo>
                  <a:pt x="174647" y="47249"/>
                </a:lnTo>
                <a:lnTo>
                  <a:pt x="177959" y="41244"/>
                </a:lnTo>
                <a:lnTo>
                  <a:pt x="177341" y="40846"/>
                </a:lnTo>
                <a:lnTo>
                  <a:pt x="176678" y="40449"/>
                </a:lnTo>
                <a:lnTo>
                  <a:pt x="176016" y="40096"/>
                </a:lnTo>
                <a:lnTo>
                  <a:pt x="175354" y="39742"/>
                </a:lnTo>
                <a:lnTo>
                  <a:pt x="174647" y="39433"/>
                </a:lnTo>
                <a:lnTo>
                  <a:pt x="173941" y="39168"/>
                </a:lnTo>
                <a:lnTo>
                  <a:pt x="173234" y="38903"/>
                </a:lnTo>
                <a:lnTo>
                  <a:pt x="172483" y="38638"/>
                </a:lnTo>
                <a:lnTo>
                  <a:pt x="171777" y="38418"/>
                </a:lnTo>
                <a:lnTo>
                  <a:pt x="171026" y="38241"/>
                </a:lnTo>
                <a:lnTo>
                  <a:pt x="170275" y="38109"/>
                </a:lnTo>
                <a:lnTo>
                  <a:pt x="169525" y="37976"/>
                </a:lnTo>
                <a:lnTo>
                  <a:pt x="168774" y="37844"/>
                </a:lnTo>
                <a:lnTo>
                  <a:pt x="168067" y="37799"/>
                </a:lnTo>
                <a:lnTo>
                  <a:pt x="167317" y="37755"/>
                </a:lnTo>
                <a:lnTo>
                  <a:pt x="166566" y="37711"/>
                </a:lnTo>
                <a:close/>
                <a:moveTo>
                  <a:pt x="49943" y="37623"/>
                </a:moveTo>
                <a:lnTo>
                  <a:pt x="49104" y="37667"/>
                </a:lnTo>
                <a:lnTo>
                  <a:pt x="48265" y="37799"/>
                </a:lnTo>
                <a:lnTo>
                  <a:pt x="47426" y="37932"/>
                </a:lnTo>
                <a:lnTo>
                  <a:pt x="46631" y="38109"/>
                </a:lnTo>
                <a:lnTo>
                  <a:pt x="45881" y="38329"/>
                </a:lnTo>
                <a:lnTo>
                  <a:pt x="45086" y="38594"/>
                </a:lnTo>
                <a:lnTo>
                  <a:pt x="44379" y="38859"/>
                </a:lnTo>
                <a:lnTo>
                  <a:pt x="43673" y="39168"/>
                </a:lnTo>
                <a:lnTo>
                  <a:pt x="42966" y="39522"/>
                </a:lnTo>
                <a:lnTo>
                  <a:pt x="42304" y="39919"/>
                </a:lnTo>
                <a:lnTo>
                  <a:pt x="41642" y="40317"/>
                </a:lnTo>
                <a:lnTo>
                  <a:pt x="41023" y="40758"/>
                </a:lnTo>
                <a:lnTo>
                  <a:pt x="40405" y="41244"/>
                </a:lnTo>
                <a:lnTo>
                  <a:pt x="39831" y="41774"/>
                </a:lnTo>
                <a:lnTo>
                  <a:pt x="39301" y="42259"/>
                </a:lnTo>
                <a:lnTo>
                  <a:pt x="38771" y="42834"/>
                </a:lnTo>
                <a:lnTo>
                  <a:pt x="38285" y="43408"/>
                </a:lnTo>
                <a:lnTo>
                  <a:pt x="37844" y="44026"/>
                </a:lnTo>
                <a:lnTo>
                  <a:pt x="37402" y="44644"/>
                </a:lnTo>
                <a:lnTo>
                  <a:pt x="37005" y="45262"/>
                </a:lnTo>
                <a:lnTo>
                  <a:pt x="36652" y="45925"/>
                </a:lnTo>
                <a:lnTo>
                  <a:pt x="36298" y="46631"/>
                </a:lnTo>
                <a:lnTo>
                  <a:pt x="35989" y="47338"/>
                </a:lnTo>
                <a:lnTo>
                  <a:pt x="35724" y="48044"/>
                </a:lnTo>
                <a:lnTo>
                  <a:pt x="35503" y="48795"/>
                </a:lnTo>
                <a:lnTo>
                  <a:pt x="35283" y="49546"/>
                </a:lnTo>
                <a:lnTo>
                  <a:pt x="35106" y="50296"/>
                </a:lnTo>
                <a:lnTo>
                  <a:pt x="34974" y="51091"/>
                </a:lnTo>
                <a:lnTo>
                  <a:pt x="34885" y="51886"/>
                </a:lnTo>
                <a:lnTo>
                  <a:pt x="34841" y="52681"/>
                </a:lnTo>
                <a:lnTo>
                  <a:pt x="34797" y="53476"/>
                </a:lnTo>
                <a:lnTo>
                  <a:pt x="34797" y="53608"/>
                </a:lnTo>
                <a:lnTo>
                  <a:pt x="34841" y="54403"/>
                </a:lnTo>
                <a:lnTo>
                  <a:pt x="34885" y="55198"/>
                </a:lnTo>
                <a:lnTo>
                  <a:pt x="34974" y="55993"/>
                </a:lnTo>
                <a:lnTo>
                  <a:pt x="35106" y="56788"/>
                </a:lnTo>
                <a:lnTo>
                  <a:pt x="35283" y="57538"/>
                </a:lnTo>
                <a:lnTo>
                  <a:pt x="35503" y="58289"/>
                </a:lnTo>
                <a:lnTo>
                  <a:pt x="35724" y="59040"/>
                </a:lnTo>
                <a:lnTo>
                  <a:pt x="35989" y="59746"/>
                </a:lnTo>
                <a:lnTo>
                  <a:pt x="36298" y="60453"/>
                </a:lnTo>
                <a:lnTo>
                  <a:pt x="36652" y="61115"/>
                </a:lnTo>
                <a:lnTo>
                  <a:pt x="37005" y="61777"/>
                </a:lnTo>
                <a:lnTo>
                  <a:pt x="37402" y="62440"/>
                </a:lnTo>
                <a:lnTo>
                  <a:pt x="37844" y="63058"/>
                </a:lnTo>
                <a:lnTo>
                  <a:pt x="38330" y="63632"/>
                </a:lnTo>
                <a:lnTo>
                  <a:pt x="38815" y="64206"/>
                </a:lnTo>
                <a:lnTo>
                  <a:pt x="39301" y="64780"/>
                </a:lnTo>
                <a:lnTo>
                  <a:pt x="39875" y="65266"/>
                </a:lnTo>
                <a:lnTo>
                  <a:pt x="40405" y="65796"/>
                </a:lnTo>
                <a:lnTo>
                  <a:pt x="41023" y="66237"/>
                </a:lnTo>
                <a:lnTo>
                  <a:pt x="41642" y="66679"/>
                </a:lnTo>
                <a:lnTo>
                  <a:pt x="42260" y="67076"/>
                </a:lnTo>
                <a:lnTo>
                  <a:pt x="42966" y="67474"/>
                </a:lnTo>
                <a:lnTo>
                  <a:pt x="43629" y="67827"/>
                </a:lnTo>
                <a:lnTo>
                  <a:pt x="44335" y="68136"/>
                </a:lnTo>
                <a:lnTo>
                  <a:pt x="45086" y="68401"/>
                </a:lnTo>
                <a:lnTo>
                  <a:pt x="45837" y="68666"/>
                </a:lnTo>
                <a:lnTo>
                  <a:pt x="46587" y="68887"/>
                </a:lnTo>
                <a:lnTo>
                  <a:pt x="47382" y="69064"/>
                </a:lnTo>
                <a:lnTo>
                  <a:pt x="48177" y="69196"/>
                </a:lnTo>
                <a:lnTo>
                  <a:pt x="49016" y="69284"/>
                </a:lnTo>
                <a:lnTo>
                  <a:pt x="49855" y="69373"/>
                </a:lnTo>
                <a:lnTo>
                  <a:pt x="50694" y="69373"/>
                </a:lnTo>
                <a:lnTo>
                  <a:pt x="51798" y="69328"/>
                </a:lnTo>
                <a:lnTo>
                  <a:pt x="52858" y="69284"/>
                </a:lnTo>
                <a:lnTo>
                  <a:pt x="53873" y="69152"/>
                </a:lnTo>
                <a:lnTo>
                  <a:pt x="54801" y="68975"/>
                </a:lnTo>
                <a:lnTo>
                  <a:pt x="55684" y="68754"/>
                </a:lnTo>
                <a:lnTo>
                  <a:pt x="56523" y="68445"/>
                </a:lnTo>
                <a:lnTo>
                  <a:pt x="57362" y="68136"/>
                </a:lnTo>
                <a:lnTo>
                  <a:pt x="58113" y="67783"/>
                </a:lnTo>
                <a:lnTo>
                  <a:pt x="58819" y="67430"/>
                </a:lnTo>
                <a:lnTo>
                  <a:pt x="59526" y="66988"/>
                </a:lnTo>
                <a:lnTo>
                  <a:pt x="60188" y="66547"/>
                </a:lnTo>
                <a:lnTo>
                  <a:pt x="60806" y="66017"/>
                </a:lnTo>
                <a:lnTo>
                  <a:pt x="61425" y="65531"/>
                </a:lnTo>
                <a:lnTo>
                  <a:pt x="62043" y="64957"/>
                </a:lnTo>
                <a:lnTo>
                  <a:pt x="62617" y="64383"/>
                </a:lnTo>
                <a:lnTo>
                  <a:pt x="63147" y="63809"/>
                </a:lnTo>
                <a:lnTo>
                  <a:pt x="58113" y="58686"/>
                </a:lnTo>
                <a:lnTo>
                  <a:pt x="57318" y="59393"/>
                </a:lnTo>
                <a:lnTo>
                  <a:pt x="56523" y="60011"/>
                </a:lnTo>
                <a:lnTo>
                  <a:pt x="55728" y="60585"/>
                </a:lnTo>
                <a:lnTo>
                  <a:pt x="54889" y="61027"/>
                </a:lnTo>
                <a:lnTo>
                  <a:pt x="54447" y="61248"/>
                </a:lnTo>
                <a:lnTo>
                  <a:pt x="54050" y="61424"/>
                </a:lnTo>
                <a:lnTo>
                  <a:pt x="53564" y="61557"/>
                </a:lnTo>
                <a:lnTo>
                  <a:pt x="53123" y="61689"/>
                </a:lnTo>
                <a:lnTo>
                  <a:pt x="52637" y="61777"/>
                </a:lnTo>
                <a:lnTo>
                  <a:pt x="52151" y="61866"/>
                </a:lnTo>
                <a:lnTo>
                  <a:pt x="51621" y="61910"/>
                </a:lnTo>
                <a:lnTo>
                  <a:pt x="51091" y="61910"/>
                </a:lnTo>
                <a:lnTo>
                  <a:pt x="50208" y="61866"/>
                </a:lnTo>
                <a:lnTo>
                  <a:pt x="49413" y="61733"/>
                </a:lnTo>
                <a:lnTo>
                  <a:pt x="48619" y="61557"/>
                </a:lnTo>
                <a:lnTo>
                  <a:pt x="47868" y="61248"/>
                </a:lnTo>
                <a:lnTo>
                  <a:pt x="47205" y="60894"/>
                </a:lnTo>
                <a:lnTo>
                  <a:pt x="46543" y="60497"/>
                </a:lnTo>
                <a:lnTo>
                  <a:pt x="45969" y="60011"/>
                </a:lnTo>
                <a:lnTo>
                  <a:pt x="45439" y="59437"/>
                </a:lnTo>
                <a:lnTo>
                  <a:pt x="44953" y="58863"/>
                </a:lnTo>
                <a:lnTo>
                  <a:pt x="44556" y="58201"/>
                </a:lnTo>
                <a:lnTo>
                  <a:pt x="44203" y="57494"/>
                </a:lnTo>
                <a:lnTo>
                  <a:pt x="43894" y="56788"/>
                </a:lnTo>
                <a:lnTo>
                  <a:pt x="43673" y="55993"/>
                </a:lnTo>
                <a:lnTo>
                  <a:pt x="43496" y="55198"/>
                </a:lnTo>
                <a:lnTo>
                  <a:pt x="43364" y="54359"/>
                </a:lnTo>
                <a:lnTo>
                  <a:pt x="43364" y="53476"/>
                </a:lnTo>
                <a:lnTo>
                  <a:pt x="43364" y="53387"/>
                </a:lnTo>
                <a:lnTo>
                  <a:pt x="43364" y="52548"/>
                </a:lnTo>
                <a:lnTo>
                  <a:pt x="43496" y="51709"/>
                </a:lnTo>
                <a:lnTo>
                  <a:pt x="43673" y="50959"/>
                </a:lnTo>
                <a:lnTo>
                  <a:pt x="43894" y="50164"/>
                </a:lnTo>
                <a:lnTo>
                  <a:pt x="44203" y="49457"/>
                </a:lnTo>
                <a:lnTo>
                  <a:pt x="44556" y="48751"/>
                </a:lnTo>
                <a:lnTo>
                  <a:pt x="44953" y="48133"/>
                </a:lnTo>
                <a:lnTo>
                  <a:pt x="45439" y="47514"/>
                </a:lnTo>
                <a:lnTo>
                  <a:pt x="45925" y="46984"/>
                </a:lnTo>
                <a:lnTo>
                  <a:pt x="46499" y="46499"/>
                </a:lnTo>
                <a:lnTo>
                  <a:pt x="47117" y="46101"/>
                </a:lnTo>
                <a:lnTo>
                  <a:pt x="47780" y="45748"/>
                </a:lnTo>
                <a:lnTo>
                  <a:pt x="48442" y="45439"/>
                </a:lnTo>
                <a:lnTo>
                  <a:pt x="49193" y="45218"/>
                </a:lnTo>
                <a:lnTo>
                  <a:pt x="49943" y="45130"/>
                </a:lnTo>
                <a:lnTo>
                  <a:pt x="50738" y="45086"/>
                </a:lnTo>
                <a:lnTo>
                  <a:pt x="51312" y="45086"/>
                </a:lnTo>
                <a:lnTo>
                  <a:pt x="51842" y="45130"/>
                </a:lnTo>
                <a:lnTo>
                  <a:pt x="52372" y="45218"/>
                </a:lnTo>
                <a:lnTo>
                  <a:pt x="52858" y="45306"/>
                </a:lnTo>
                <a:lnTo>
                  <a:pt x="53344" y="45439"/>
                </a:lnTo>
                <a:lnTo>
                  <a:pt x="53785" y="45571"/>
                </a:lnTo>
                <a:lnTo>
                  <a:pt x="54227" y="45748"/>
                </a:lnTo>
                <a:lnTo>
                  <a:pt x="54668" y="45969"/>
                </a:lnTo>
                <a:lnTo>
                  <a:pt x="55463" y="46455"/>
                </a:lnTo>
                <a:lnTo>
                  <a:pt x="56214" y="47029"/>
                </a:lnTo>
                <a:lnTo>
                  <a:pt x="56965" y="47691"/>
                </a:lnTo>
                <a:lnTo>
                  <a:pt x="57715" y="48442"/>
                </a:lnTo>
                <a:lnTo>
                  <a:pt x="63014" y="42745"/>
                </a:lnTo>
                <a:lnTo>
                  <a:pt x="62440" y="42127"/>
                </a:lnTo>
                <a:lnTo>
                  <a:pt x="61866" y="41597"/>
                </a:lnTo>
                <a:lnTo>
                  <a:pt x="61292" y="41067"/>
                </a:lnTo>
                <a:lnTo>
                  <a:pt x="60718" y="40581"/>
                </a:lnTo>
                <a:lnTo>
                  <a:pt x="60056" y="40140"/>
                </a:lnTo>
                <a:lnTo>
                  <a:pt x="59393" y="39698"/>
                </a:lnTo>
                <a:lnTo>
                  <a:pt x="58731" y="39301"/>
                </a:lnTo>
                <a:lnTo>
                  <a:pt x="57980" y="38992"/>
                </a:lnTo>
                <a:lnTo>
                  <a:pt x="57229" y="38638"/>
                </a:lnTo>
                <a:lnTo>
                  <a:pt x="56435" y="38374"/>
                </a:lnTo>
                <a:lnTo>
                  <a:pt x="55596" y="38153"/>
                </a:lnTo>
                <a:lnTo>
                  <a:pt x="54757" y="37976"/>
                </a:lnTo>
                <a:lnTo>
                  <a:pt x="53829" y="37799"/>
                </a:lnTo>
                <a:lnTo>
                  <a:pt x="52858" y="37711"/>
                </a:lnTo>
                <a:lnTo>
                  <a:pt x="51842" y="37623"/>
                </a:lnTo>
                <a:close/>
                <a:moveTo>
                  <a:pt x="80545" y="37623"/>
                </a:moveTo>
                <a:lnTo>
                  <a:pt x="79662" y="37667"/>
                </a:lnTo>
                <a:lnTo>
                  <a:pt x="78823" y="37799"/>
                </a:lnTo>
                <a:lnTo>
                  <a:pt x="77984" y="37932"/>
                </a:lnTo>
                <a:lnTo>
                  <a:pt x="77189" y="38109"/>
                </a:lnTo>
                <a:lnTo>
                  <a:pt x="76350" y="38329"/>
                </a:lnTo>
                <a:lnTo>
                  <a:pt x="75599" y="38550"/>
                </a:lnTo>
                <a:lnTo>
                  <a:pt x="74849" y="38859"/>
                </a:lnTo>
                <a:lnTo>
                  <a:pt x="74098" y="39168"/>
                </a:lnTo>
                <a:lnTo>
                  <a:pt x="73392" y="39522"/>
                </a:lnTo>
                <a:lnTo>
                  <a:pt x="72685" y="39919"/>
                </a:lnTo>
                <a:lnTo>
                  <a:pt x="72023" y="40317"/>
                </a:lnTo>
                <a:lnTo>
                  <a:pt x="71360" y="40758"/>
                </a:lnTo>
                <a:lnTo>
                  <a:pt x="70742" y="41244"/>
                </a:lnTo>
                <a:lnTo>
                  <a:pt x="70124" y="41730"/>
                </a:lnTo>
                <a:lnTo>
                  <a:pt x="69594" y="42259"/>
                </a:lnTo>
                <a:lnTo>
                  <a:pt x="69020" y="42834"/>
                </a:lnTo>
                <a:lnTo>
                  <a:pt x="68534" y="43408"/>
                </a:lnTo>
                <a:lnTo>
                  <a:pt x="68048" y="43982"/>
                </a:lnTo>
                <a:lnTo>
                  <a:pt x="67607" y="44600"/>
                </a:lnTo>
                <a:lnTo>
                  <a:pt x="67165" y="45262"/>
                </a:lnTo>
                <a:lnTo>
                  <a:pt x="66768" y="45925"/>
                </a:lnTo>
                <a:lnTo>
                  <a:pt x="66414" y="46587"/>
                </a:lnTo>
                <a:lnTo>
                  <a:pt x="66105" y="47294"/>
                </a:lnTo>
                <a:lnTo>
                  <a:pt x="65840" y="48044"/>
                </a:lnTo>
                <a:lnTo>
                  <a:pt x="65575" y="48751"/>
                </a:lnTo>
                <a:lnTo>
                  <a:pt x="65355" y="49501"/>
                </a:lnTo>
                <a:lnTo>
                  <a:pt x="65178" y="50296"/>
                </a:lnTo>
                <a:lnTo>
                  <a:pt x="65046" y="51091"/>
                </a:lnTo>
                <a:lnTo>
                  <a:pt x="64957" y="51886"/>
                </a:lnTo>
                <a:lnTo>
                  <a:pt x="64869" y="52681"/>
                </a:lnTo>
                <a:lnTo>
                  <a:pt x="64869" y="53476"/>
                </a:lnTo>
                <a:lnTo>
                  <a:pt x="64869" y="53608"/>
                </a:lnTo>
                <a:lnTo>
                  <a:pt x="64869" y="54403"/>
                </a:lnTo>
                <a:lnTo>
                  <a:pt x="64957" y="55242"/>
                </a:lnTo>
                <a:lnTo>
                  <a:pt x="65046" y="56037"/>
                </a:lnTo>
                <a:lnTo>
                  <a:pt x="65178" y="56788"/>
                </a:lnTo>
                <a:lnTo>
                  <a:pt x="65355" y="57582"/>
                </a:lnTo>
                <a:lnTo>
                  <a:pt x="65575" y="58333"/>
                </a:lnTo>
                <a:lnTo>
                  <a:pt x="65796" y="59040"/>
                </a:lnTo>
                <a:lnTo>
                  <a:pt x="66105" y="59790"/>
                </a:lnTo>
                <a:lnTo>
                  <a:pt x="66414" y="60453"/>
                </a:lnTo>
                <a:lnTo>
                  <a:pt x="66768" y="61159"/>
                </a:lnTo>
                <a:lnTo>
                  <a:pt x="67165" y="61822"/>
                </a:lnTo>
                <a:lnTo>
                  <a:pt x="67563" y="62440"/>
                </a:lnTo>
                <a:lnTo>
                  <a:pt x="68004" y="63058"/>
                </a:lnTo>
                <a:lnTo>
                  <a:pt x="68490" y="63676"/>
                </a:lnTo>
                <a:lnTo>
                  <a:pt x="69020" y="64250"/>
                </a:lnTo>
                <a:lnTo>
                  <a:pt x="69550" y="64780"/>
                </a:lnTo>
                <a:lnTo>
                  <a:pt x="70124" y="65310"/>
                </a:lnTo>
                <a:lnTo>
                  <a:pt x="70698" y="65796"/>
                </a:lnTo>
                <a:lnTo>
                  <a:pt x="71316" y="66282"/>
                </a:lnTo>
                <a:lnTo>
                  <a:pt x="71934" y="66679"/>
                </a:lnTo>
                <a:lnTo>
                  <a:pt x="72641" y="67121"/>
                </a:lnTo>
                <a:lnTo>
                  <a:pt x="73303" y="67474"/>
                </a:lnTo>
                <a:lnTo>
                  <a:pt x="74010" y="67827"/>
                </a:lnTo>
                <a:lnTo>
                  <a:pt x="74760" y="68136"/>
                </a:lnTo>
                <a:lnTo>
                  <a:pt x="75511" y="68445"/>
                </a:lnTo>
                <a:lnTo>
                  <a:pt x="76306" y="68666"/>
                </a:lnTo>
                <a:lnTo>
                  <a:pt x="77101" y="68887"/>
                </a:lnTo>
                <a:lnTo>
                  <a:pt x="77896" y="69064"/>
                </a:lnTo>
                <a:lnTo>
                  <a:pt x="78735" y="69196"/>
                </a:lnTo>
                <a:lnTo>
                  <a:pt x="79574" y="69284"/>
                </a:lnTo>
                <a:lnTo>
                  <a:pt x="80457" y="69373"/>
                </a:lnTo>
                <a:lnTo>
                  <a:pt x="82179" y="69373"/>
                </a:lnTo>
                <a:lnTo>
                  <a:pt x="83062" y="69284"/>
                </a:lnTo>
                <a:lnTo>
                  <a:pt x="83901" y="69196"/>
                </a:lnTo>
                <a:lnTo>
                  <a:pt x="84740" y="69064"/>
                </a:lnTo>
                <a:lnTo>
                  <a:pt x="85579" y="68887"/>
                </a:lnTo>
                <a:lnTo>
                  <a:pt x="86374" y="68666"/>
                </a:lnTo>
                <a:lnTo>
                  <a:pt x="87169" y="68401"/>
                </a:lnTo>
                <a:lnTo>
                  <a:pt x="87920" y="68136"/>
                </a:lnTo>
                <a:lnTo>
                  <a:pt x="88670" y="67827"/>
                </a:lnTo>
                <a:lnTo>
                  <a:pt x="89377" y="67474"/>
                </a:lnTo>
                <a:lnTo>
                  <a:pt x="90083" y="67076"/>
                </a:lnTo>
                <a:lnTo>
                  <a:pt x="90746" y="66679"/>
                </a:lnTo>
                <a:lnTo>
                  <a:pt x="91364" y="66237"/>
                </a:lnTo>
                <a:lnTo>
                  <a:pt x="91982" y="65752"/>
                </a:lnTo>
                <a:lnTo>
                  <a:pt x="92600" y="65266"/>
                </a:lnTo>
                <a:lnTo>
                  <a:pt x="93175" y="64736"/>
                </a:lnTo>
                <a:lnTo>
                  <a:pt x="93704" y="64162"/>
                </a:lnTo>
                <a:lnTo>
                  <a:pt x="94234" y="63588"/>
                </a:lnTo>
                <a:lnTo>
                  <a:pt x="94676" y="63014"/>
                </a:lnTo>
                <a:lnTo>
                  <a:pt x="95162" y="62351"/>
                </a:lnTo>
                <a:lnTo>
                  <a:pt x="95559" y="61733"/>
                </a:lnTo>
                <a:lnTo>
                  <a:pt x="95957" y="61071"/>
                </a:lnTo>
                <a:lnTo>
                  <a:pt x="96310" y="60364"/>
                </a:lnTo>
                <a:lnTo>
                  <a:pt x="96619" y="59658"/>
                </a:lnTo>
                <a:lnTo>
                  <a:pt x="96928" y="58951"/>
                </a:lnTo>
                <a:lnTo>
                  <a:pt x="97149" y="58201"/>
                </a:lnTo>
                <a:lnTo>
                  <a:pt x="97370" y="57450"/>
                </a:lnTo>
                <a:lnTo>
                  <a:pt x="97546" y="56699"/>
                </a:lnTo>
                <a:lnTo>
                  <a:pt x="97679" y="55904"/>
                </a:lnTo>
                <a:lnTo>
                  <a:pt x="97811" y="55110"/>
                </a:lnTo>
                <a:lnTo>
                  <a:pt x="97855" y="54315"/>
                </a:lnTo>
                <a:lnTo>
                  <a:pt x="97900" y="53476"/>
                </a:lnTo>
                <a:lnTo>
                  <a:pt x="97900" y="53387"/>
                </a:lnTo>
                <a:lnTo>
                  <a:pt x="97855" y="52548"/>
                </a:lnTo>
                <a:lnTo>
                  <a:pt x="97811" y="51753"/>
                </a:lnTo>
                <a:lnTo>
                  <a:pt x="97723" y="50959"/>
                </a:lnTo>
                <a:lnTo>
                  <a:pt x="97546" y="50164"/>
                </a:lnTo>
                <a:lnTo>
                  <a:pt x="97370" y="49413"/>
                </a:lnTo>
                <a:lnTo>
                  <a:pt x="97193" y="48662"/>
                </a:lnTo>
                <a:lnTo>
                  <a:pt x="96928" y="47912"/>
                </a:lnTo>
                <a:lnTo>
                  <a:pt x="96619" y="47205"/>
                </a:lnTo>
                <a:lnTo>
                  <a:pt x="96310" y="46499"/>
                </a:lnTo>
                <a:lnTo>
                  <a:pt x="95957" y="45836"/>
                </a:lnTo>
                <a:lnTo>
                  <a:pt x="95603" y="45174"/>
                </a:lnTo>
                <a:lnTo>
                  <a:pt x="95162" y="44512"/>
                </a:lnTo>
                <a:lnTo>
                  <a:pt x="94720" y="43937"/>
                </a:lnTo>
                <a:lnTo>
                  <a:pt x="94234" y="43319"/>
                </a:lnTo>
                <a:lnTo>
                  <a:pt x="93749" y="42745"/>
                </a:lnTo>
                <a:lnTo>
                  <a:pt x="93219" y="42215"/>
                </a:lnTo>
                <a:lnTo>
                  <a:pt x="92645" y="41685"/>
                </a:lnTo>
                <a:lnTo>
                  <a:pt x="92026" y="41200"/>
                </a:lnTo>
                <a:lnTo>
                  <a:pt x="91408" y="40714"/>
                </a:lnTo>
                <a:lnTo>
                  <a:pt x="90790" y="40272"/>
                </a:lnTo>
                <a:lnTo>
                  <a:pt x="90128" y="39875"/>
                </a:lnTo>
                <a:lnTo>
                  <a:pt x="89421" y="39477"/>
                </a:lnTo>
                <a:lnTo>
                  <a:pt x="88715" y="39168"/>
                </a:lnTo>
                <a:lnTo>
                  <a:pt x="87964" y="38815"/>
                </a:lnTo>
                <a:lnTo>
                  <a:pt x="87213" y="38550"/>
                </a:lnTo>
                <a:lnTo>
                  <a:pt x="86462" y="38329"/>
                </a:lnTo>
                <a:lnTo>
                  <a:pt x="85668" y="38109"/>
                </a:lnTo>
                <a:lnTo>
                  <a:pt x="84829" y="37932"/>
                </a:lnTo>
                <a:lnTo>
                  <a:pt x="84034" y="37799"/>
                </a:lnTo>
                <a:lnTo>
                  <a:pt x="83151" y="37667"/>
                </a:lnTo>
                <a:lnTo>
                  <a:pt x="82312" y="37623"/>
                </a:lnTo>
                <a:close/>
                <a:moveTo>
                  <a:pt x="233510" y="59525"/>
                </a:moveTo>
                <a:lnTo>
                  <a:pt x="233245" y="60585"/>
                </a:lnTo>
                <a:lnTo>
                  <a:pt x="232936" y="61601"/>
                </a:lnTo>
                <a:lnTo>
                  <a:pt x="232583" y="62661"/>
                </a:lnTo>
                <a:lnTo>
                  <a:pt x="232142" y="63720"/>
                </a:lnTo>
                <a:lnTo>
                  <a:pt x="231656" y="64736"/>
                </a:lnTo>
                <a:lnTo>
                  <a:pt x="231126" y="65752"/>
                </a:lnTo>
                <a:lnTo>
                  <a:pt x="230552" y="66723"/>
                </a:lnTo>
                <a:lnTo>
                  <a:pt x="229934" y="67650"/>
                </a:lnTo>
                <a:lnTo>
                  <a:pt x="229139" y="68710"/>
                </a:lnTo>
                <a:lnTo>
                  <a:pt x="229713" y="69858"/>
                </a:lnTo>
                <a:lnTo>
                  <a:pt x="230066" y="70653"/>
                </a:lnTo>
                <a:lnTo>
                  <a:pt x="230508" y="71448"/>
                </a:lnTo>
                <a:lnTo>
                  <a:pt x="230993" y="72199"/>
                </a:lnTo>
                <a:lnTo>
                  <a:pt x="231567" y="72949"/>
                </a:lnTo>
                <a:lnTo>
                  <a:pt x="232142" y="73700"/>
                </a:lnTo>
                <a:lnTo>
                  <a:pt x="232760" y="74451"/>
                </a:lnTo>
                <a:lnTo>
                  <a:pt x="233422" y="75157"/>
                </a:lnTo>
                <a:lnTo>
                  <a:pt x="234129" y="75864"/>
                </a:lnTo>
                <a:lnTo>
                  <a:pt x="234879" y="76526"/>
                </a:lnTo>
                <a:lnTo>
                  <a:pt x="235630" y="77145"/>
                </a:lnTo>
                <a:lnTo>
                  <a:pt x="236425" y="77763"/>
                </a:lnTo>
                <a:lnTo>
                  <a:pt x="237220" y="78337"/>
                </a:lnTo>
                <a:lnTo>
                  <a:pt x="238059" y="78867"/>
                </a:lnTo>
                <a:lnTo>
                  <a:pt x="238898" y="79352"/>
                </a:lnTo>
                <a:lnTo>
                  <a:pt x="239737" y="79838"/>
                </a:lnTo>
                <a:lnTo>
                  <a:pt x="240620" y="80236"/>
                </a:lnTo>
                <a:lnTo>
                  <a:pt x="241503" y="80633"/>
                </a:lnTo>
                <a:lnTo>
                  <a:pt x="241547" y="80633"/>
                </a:lnTo>
                <a:lnTo>
                  <a:pt x="242430" y="80236"/>
                </a:lnTo>
                <a:lnTo>
                  <a:pt x="243314" y="79838"/>
                </a:lnTo>
                <a:lnTo>
                  <a:pt x="244153" y="79352"/>
                </a:lnTo>
                <a:lnTo>
                  <a:pt x="244992" y="78867"/>
                </a:lnTo>
                <a:lnTo>
                  <a:pt x="245831" y="78337"/>
                </a:lnTo>
                <a:lnTo>
                  <a:pt x="246626" y="77763"/>
                </a:lnTo>
                <a:lnTo>
                  <a:pt x="247420" y="77145"/>
                </a:lnTo>
                <a:lnTo>
                  <a:pt x="248171" y="76526"/>
                </a:lnTo>
                <a:lnTo>
                  <a:pt x="248922" y="75864"/>
                </a:lnTo>
                <a:lnTo>
                  <a:pt x="249628" y="75157"/>
                </a:lnTo>
                <a:lnTo>
                  <a:pt x="250291" y="74451"/>
                </a:lnTo>
                <a:lnTo>
                  <a:pt x="250909" y="73700"/>
                </a:lnTo>
                <a:lnTo>
                  <a:pt x="251483" y="72949"/>
                </a:lnTo>
                <a:lnTo>
                  <a:pt x="252013" y="72199"/>
                </a:lnTo>
                <a:lnTo>
                  <a:pt x="252543" y="71448"/>
                </a:lnTo>
                <a:lnTo>
                  <a:pt x="252984" y="70653"/>
                </a:lnTo>
                <a:lnTo>
                  <a:pt x="253338" y="69858"/>
                </a:lnTo>
                <a:lnTo>
                  <a:pt x="253912" y="68710"/>
                </a:lnTo>
                <a:lnTo>
                  <a:pt x="253117" y="67650"/>
                </a:lnTo>
                <a:lnTo>
                  <a:pt x="252499" y="66723"/>
                </a:lnTo>
                <a:lnTo>
                  <a:pt x="251925" y="65752"/>
                </a:lnTo>
                <a:lnTo>
                  <a:pt x="251395" y="64736"/>
                </a:lnTo>
                <a:lnTo>
                  <a:pt x="250909" y="63720"/>
                </a:lnTo>
                <a:lnTo>
                  <a:pt x="250467" y="62661"/>
                </a:lnTo>
                <a:lnTo>
                  <a:pt x="250114" y="61601"/>
                </a:lnTo>
                <a:lnTo>
                  <a:pt x="249805" y="60585"/>
                </a:lnTo>
                <a:lnTo>
                  <a:pt x="249540" y="59525"/>
                </a:lnTo>
                <a:lnTo>
                  <a:pt x="244992" y="59525"/>
                </a:lnTo>
                <a:lnTo>
                  <a:pt x="245168" y="60409"/>
                </a:lnTo>
                <a:lnTo>
                  <a:pt x="245389" y="61380"/>
                </a:lnTo>
                <a:lnTo>
                  <a:pt x="245654" y="62484"/>
                </a:lnTo>
                <a:lnTo>
                  <a:pt x="246051" y="63676"/>
                </a:lnTo>
                <a:lnTo>
                  <a:pt x="246537" y="64957"/>
                </a:lnTo>
                <a:lnTo>
                  <a:pt x="247155" y="66282"/>
                </a:lnTo>
                <a:lnTo>
                  <a:pt x="247862" y="67695"/>
                </a:lnTo>
                <a:lnTo>
                  <a:pt x="248259" y="68401"/>
                </a:lnTo>
                <a:lnTo>
                  <a:pt x="248701" y="69108"/>
                </a:lnTo>
                <a:lnTo>
                  <a:pt x="248083" y="70035"/>
                </a:lnTo>
                <a:lnTo>
                  <a:pt x="247332" y="71007"/>
                </a:lnTo>
                <a:lnTo>
                  <a:pt x="246537" y="71890"/>
                </a:lnTo>
                <a:lnTo>
                  <a:pt x="245654" y="72773"/>
                </a:lnTo>
                <a:lnTo>
                  <a:pt x="244683" y="73612"/>
                </a:lnTo>
                <a:lnTo>
                  <a:pt x="243667" y="74407"/>
                </a:lnTo>
                <a:lnTo>
                  <a:pt x="242607" y="75069"/>
                </a:lnTo>
                <a:lnTo>
                  <a:pt x="241547" y="75687"/>
                </a:lnTo>
                <a:lnTo>
                  <a:pt x="241503" y="75687"/>
                </a:lnTo>
                <a:lnTo>
                  <a:pt x="240443" y="75069"/>
                </a:lnTo>
                <a:lnTo>
                  <a:pt x="239384" y="74407"/>
                </a:lnTo>
                <a:lnTo>
                  <a:pt x="238368" y="73612"/>
                </a:lnTo>
                <a:lnTo>
                  <a:pt x="237396" y="72773"/>
                </a:lnTo>
                <a:lnTo>
                  <a:pt x="236513" y="71890"/>
                </a:lnTo>
                <a:lnTo>
                  <a:pt x="235718" y="71007"/>
                </a:lnTo>
                <a:lnTo>
                  <a:pt x="234968" y="70035"/>
                </a:lnTo>
                <a:lnTo>
                  <a:pt x="234349" y="69108"/>
                </a:lnTo>
                <a:lnTo>
                  <a:pt x="234791" y="68401"/>
                </a:lnTo>
                <a:lnTo>
                  <a:pt x="235188" y="67695"/>
                </a:lnTo>
                <a:lnTo>
                  <a:pt x="235895" y="66282"/>
                </a:lnTo>
                <a:lnTo>
                  <a:pt x="236513" y="64957"/>
                </a:lnTo>
                <a:lnTo>
                  <a:pt x="236999" y="63676"/>
                </a:lnTo>
                <a:lnTo>
                  <a:pt x="237352" y="62484"/>
                </a:lnTo>
                <a:lnTo>
                  <a:pt x="237661" y="61380"/>
                </a:lnTo>
                <a:lnTo>
                  <a:pt x="237882" y="60409"/>
                </a:lnTo>
                <a:lnTo>
                  <a:pt x="238059" y="5952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xmlns="" id="{6A0FC4F0-6510-0148-9CF7-CDBF44883A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6111" y="1122363"/>
            <a:ext cx="4477407" cy="41117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835039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_Title Page_3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xmlns="" id="{12F1A092-37D0-D842-B66A-ACBCB385415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82663" y="3429000"/>
            <a:ext cx="7325710" cy="951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 b="1" i="0">
                <a:solidFill>
                  <a:schemeClr val="bg2"/>
                </a:solidFill>
                <a:latin typeface="Nunito SemiBold" pitchFamily="2" charset="77"/>
              </a:defRPr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GB" dirty="0"/>
              <a:t>Subhead goes here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xmlns="" id="{3A56933A-7AB9-5147-ADEF-CDA699895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63" y="1814279"/>
            <a:ext cx="7325710" cy="1408386"/>
          </a:xfrm>
        </p:spPr>
        <p:txBody>
          <a:bodyPr lIns="90000" numCol="1" anchor="t">
            <a:normAutofit/>
          </a:bodyPr>
          <a:lstStyle>
            <a:lvl1pPr algn="l">
              <a:lnSpc>
                <a:spcPct val="100000"/>
              </a:lnSpc>
              <a:defRPr sz="440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xmlns="" id="{9B5BFE71-4D0C-5641-B95D-F9152AFA2158}"/>
              </a:ext>
            </a:extLst>
          </p:cNvPr>
          <p:cNvSpPr/>
          <p:nvPr userDrawn="1"/>
        </p:nvSpPr>
        <p:spPr>
          <a:xfrm>
            <a:off x="10652089" y="5670407"/>
            <a:ext cx="1131924" cy="826814"/>
          </a:xfrm>
          <a:custGeom>
            <a:avLst/>
            <a:gdLst>
              <a:gd name="connsiteX0" fmla="*/ 1997998 w 4389120"/>
              <a:gd name="connsiteY0" fmla="*/ 2608251 h 3206031"/>
              <a:gd name="connsiteX1" fmla="*/ 1975542 w 4389120"/>
              <a:gd name="connsiteY1" fmla="*/ 2609495 h 3206031"/>
              <a:gd name="connsiteX2" fmla="*/ 1954330 w 4389120"/>
              <a:gd name="connsiteY2" fmla="*/ 2611999 h 3206031"/>
              <a:gd name="connsiteX3" fmla="*/ 1934362 w 4389120"/>
              <a:gd name="connsiteY3" fmla="*/ 2616991 h 3206031"/>
              <a:gd name="connsiteX4" fmla="*/ 1915638 w 4389120"/>
              <a:gd name="connsiteY4" fmla="*/ 2624471 h 3206031"/>
              <a:gd name="connsiteX5" fmla="*/ 1898174 w 4389120"/>
              <a:gd name="connsiteY5" fmla="*/ 2633211 h 3206031"/>
              <a:gd name="connsiteX6" fmla="*/ 1883198 w 4389120"/>
              <a:gd name="connsiteY6" fmla="*/ 2643195 h 3206031"/>
              <a:gd name="connsiteX7" fmla="*/ 1868222 w 4389120"/>
              <a:gd name="connsiteY7" fmla="*/ 2655683 h 3206031"/>
              <a:gd name="connsiteX8" fmla="*/ 1854490 w 4389120"/>
              <a:gd name="connsiteY8" fmla="*/ 2669399 h 3206031"/>
              <a:gd name="connsiteX9" fmla="*/ 1843262 w 4389120"/>
              <a:gd name="connsiteY9" fmla="*/ 2683131 h 3206031"/>
              <a:gd name="connsiteX10" fmla="*/ 1833278 w 4389120"/>
              <a:gd name="connsiteY10" fmla="*/ 2699351 h 3206031"/>
              <a:gd name="connsiteX11" fmla="*/ 1824538 w 4389120"/>
              <a:gd name="connsiteY11" fmla="*/ 2715587 h 3206031"/>
              <a:gd name="connsiteX12" fmla="*/ 1817042 w 4389120"/>
              <a:gd name="connsiteY12" fmla="*/ 2734295 h 3206031"/>
              <a:gd name="connsiteX13" fmla="*/ 1810806 w 4389120"/>
              <a:gd name="connsiteY13" fmla="*/ 2753019 h 3206031"/>
              <a:gd name="connsiteX14" fmla="*/ 1807058 w 4389120"/>
              <a:gd name="connsiteY14" fmla="*/ 2771743 h 3206031"/>
              <a:gd name="connsiteX15" fmla="*/ 1804570 w 4389120"/>
              <a:gd name="connsiteY15" fmla="*/ 2791711 h 3206031"/>
              <a:gd name="connsiteX16" fmla="*/ 1803326 w 4389120"/>
              <a:gd name="connsiteY16" fmla="*/ 2812923 h 3206031"/>
              <a:gd name="connsiteX17" fmla="*/ 1803326 w 4389120"/>
              <a:gd name="connsiteY17" fmla="*/ 2815411 h 3206031"/>
              <a:gd name="connsiteX18" fmla="*/ 1804570 w 4389120"/>
              <a:gd name="connsiteY18" fmla="*/ 2835379 h 3206031"/>
              <a:gd name="connsiteX19" fmla="*/ 1807058 w 4389120"/>
              <a:gd name="connsiteY19" fmla="*/ 2855347 h 3206031"/>
              <a:gd name="connsiteX20" fmla="*/ 1812050 w 4389120"/>
              <a:gd name="connsiteY20" fmla="*/ 2875315 h 3206031"/>
              <a:gd name="connsiteX21" fmla="*/ 1817042 w 4389120"/>
              <a:gd name="connsiteY21" fmla="*/ 2894039 h 3206031"/>
              <a:gd name="connsiteX22" fmla="*/ 1825782 w 4389120"/>
              <a:gd name="connsiteY22" fmla="*/ 2912763 h 3206031"/>
              <a:gd name="connsiteX23" fmla="*/ 1834522 w 4389120"/>
              <a:gd name="connsiteY23" fmla="*/ 2928983 h 3206031"/>
              <a:gd name="connsiteX24" fmla="*/ 1845750 w 4389120"/>
              <a:gd name="connsiteY24" fmla="*/ 2945203 h 3206031"/>
              <a:gd name="connsiteX25" fmla="*/ 1858238 w 4389120"/>
              <a:gd name="connsiteY25" fmla="*/ 2960179 h 3206031"/>
              <a:gd name="connsiteX26" fmla="*/ 1871954 w 4389120"/>
              <a:gd name="connsiteY26" fmla="*/ 2973911 h 3206031"/>
              <a:gd name="connsiteX27" fmla="*/ 1886930 w 4389120"/>
              <a:gd name="connsiteY27" fmla="*/ 2986383 h 3206031"/>
              <a:gd name="connsiteX28" fmla="*/ 1903166 w 4389120"/>
              <a:gd name="connsiteY28" fmla="*/ 2996367 h 3206031"/>
              <a:gd name="connsiteX29" fmla="*/ 1920630 w 4389120"/>
              <a:gd name="connsiteY29" fmla="*/ 3005107 h 3206031"/>
              <a:gd name="connsiteX30" fmla="*/ 1939354 w 4389120"/>
              <a:gd name="connsiteY30" fmla="*/ 3012603 h 3206031"/>
              <a:gd name="connsiteX31" fmla="*/ 1958062 w 4389120"/>
              <a:gd name="connsiteY31" fmla="*/ 3017595 h 3206031"/>
              <a:gd name="connsiteX32" fmla="*/ 1979290 w 4389120"/>
              <a:gd name="connsiteY32" fmla="*/ 3021327 h 3206031"/>
              <a:gd name="connsiteX33" fmla="*/ 2000502 w 4389120"/>
              <a:gd name="connsiteY33" fmla="*/ 3022587 h 3206031"/>
              <a:gd name="connsiteX34" fmla="*/ 2022958 w 4389120"/>
              <a:gd name="connsiteY34" fmla="*/ 3021327 h 3206031"/>
              <a:gd name="connsiteX35" fmla="*/ 2044186 w 4389120"/>
              <a:gd name="connsiteY35" fmla="*/ 3017595 h 3206031"/>
              <a:gd name="connsiteX36" fmla="*/ 2064154 w 4389120"/>
              <a:gd name="connsiteY36" fmla="*/ 3012603 h 3206031"/>
              <a:gd name="connsiteX37" fmla="*/ 2082862 w 4389120"/>
              <a:gd name="connsiteY37" fmla="*/ 3006351 h 3206031"/>
              <a:gd name="connsiteX38" fmla="*/ 2099098 w 4389120"/>
              <a:gd name="connsiteY38" fmla="*/ 2997627 h 3206031"/>
              <a:gd name="connsiteX39" fmla="*/ 2115318 w 4389120"/>
              <a:gd name="connsiteY39" fmla="*/ 2986383 h 3206031"/>
              <a:gd name="connsiteX40" fmla="*/ 2130294 w 4389120"/>
              <a:gd name="connsiteY40" fmla="*/ 2975155 h 3206031"/>
              <a:gd name="connsiteX41" fmla="*/ 2144011 w 4389120"/>
              <a:gd name="connsiteY41" fmla="*/ 2961423 h 3206031"/>
              <a:gd name="connsiteX42" fmla="*/ 2155254 w 4389120"/>
              <a:gd name="connsiteY42" fmla="*/ 2946447 h 3206031"/>
              <a:gd name="connsiteX43" fmla="*/ 2165238 w 4389120"/>
              <a:gd name="connsiteY43" fmla="*/ 2931471 h 3206031"/>
              <a:gd name="connsiteX44" fmla="*/ 2173963 w 4389120"/>
              <a:gd name="connsiteY44" fmla="*/ 2914007 h 3206031"/>
              <a:gd name="connsiteX45" fmla="*/ 2181458 w 4389120"/>
              <a:gd name="connsiteY45" fmla="*/ 2896543 h 3206031"/>
              <a:gd name="connsiteX46" fmla="*/ 2187694 w 4389120"/>
              <a:gd name="connsiteY46" fmla="*/ 2877819 h 3206031"/>
              <a:gd name="connsiteX47" fmla="*/ 2191442 w 4389120"/>
              <a:gd name="connsiteY47" fmla="*/ 2859095 h 3206031"/>
              <a:gd name="connsiteX48" fmla="*/ 2193931 w 4389120"/>
              <a:gd name="connsiteY48" fmla="*/ 2839127 h 3206031"/>
              <a:gd name="connsiteX49" fmla="*/ 2195190 w 4389120"/>
              <a:gd name="connsiteY49" fmla="*/ 2817915 h 3206031"/>
              <a:gd name="connsiteX50" fmla="*/ 2195190 w 4389120"/>
              <a:gd name="connsiteY50" fmla="*/ 2815411 h 3206031"/>
              <a:gd name="connsiteX51" fmla="*/ 2193931 w 4389120"/>
              <a:gd name="connsiteY51" fmla="*/ 2794199 h 3206031"/>
              <a:gd name="connsiteX52" fmla="*/ 2191442 w 4389120"/>
              <a:gd name="connsiteY52" fmla="*/ 2774231 h 3206031"/>
              <a:gd name="connsiteX53" fmla="*/ 2186450 w 4389120"/>
              <a:gd name="connsiteY53" fmla="*/ 2755507 h 3206031"/>
              <a:gd name="connsiteX54" fmla="*/ 2180214 w 4389120"/>
              <a:gd name="connsiteY54" fmla="*/ 2736799 h 3206031"/>
              <a:gd name="connsiteX55" fmla="*/ 2172718 w 4389120"/>
              <a:gd name="connsiteY55" fmla="*/ 2718075 h 3206031"/>
              <a:gd name="connsiteX56" fmla="*/ 2163979 w 4389120"/>
              <a:gd name="connsiteY56" fmla="*/ 2700611 h 3206031"/>
              <a:gd name="connsiteX57" fmla="*/ 2152750 w 4389120"/>
              <a:gd name="connsiteY57" fmla="*/ 2685635 h 3206031"/>
              <a:gd name="connsiteX58" fmla="*/ 2140278 w 4389120"/>
              <a:gd name="connsiteY58" fmla="*/ 2670659 h 3206031"/>
              <a:gd name="connsiteX59" fmla="*/ 2126546 w 4389120"/>
              <a:gd name="connsiteY59" fmla="*/ 2656927 h 3206031"/>
              <a:gd name="connsiteX60" fmla="*/ 2111570 w 4389120"/>
              <a:gd name="connsiteY60" fmla="*/ 2644439 h 3206031"/>
              <a:gd name="connsiteX61" fmla="*/ 2095350 w 4389120"/>
              <a:gd name="connsiteY61" fmla="*/ 2634455 h 3206031"/>
              <a:gd name="connsiteX62" fmla="*/ 2077870 w 4389120"/>
              <a:gd name="connsiteY62" fmla="*/ 2624471 h 3206031"/>
              <a:gd name="connsiteX63" fmla="*/ 2059162 w 4389120"/>
              <a:gd name="connsiteY63" fmla="*/ 2618235 h 3206031"/>
              <a:gd name="connsiteX64" fmla="*/ 2040438 w 4389120"/>
              <a:gd name="connsiteY64" fmla="*/ 2611999 h 3206031"/>
              <a:gd name="connsiteX65" fmla="*/ 2019226 w 4389120"/>
              <a:gd name="connsiteY65" fmla="*/ 2609495 h 3206031"/>
              <a:gd name="connsiteX66" fmla="*/ 2487215 w 4389120"/>
              <a:gd name="connsiteY66" fmla="*/ 2438538 h 3206031"/>
              <a:gd name="connsiteX67" fmla="*/ 2700611 w 4389120"/>
              <a:gd name="connsiteY67" fmla="*/ 2438538 h 3206031"/>
              <a:gd name="connsiteX68" fmla="*/ 2700611 w 4389120"/>
              <a:gd name="connsiteY68" fmla="*/ 2857851 h 3206031"/>
              <a:gd name="connsiteX69" fmla="*/ 2700611 w 4389120"/>
              <a:gd name="connsiteY69" fmla="*/ 2875315 h 3206031"/>
              <a:gd name="connsiteX70" fmla="*/ 2703115 w 4389120"/>
              <a:gd name="connsiteY70" fmla="*/ 2892795 h 3206031"/>
              <a:gd name="connsiteX71" fmla="*/ 2705603 w 4389120"/>
              <a:gd name="connsiteY71" fmla="*/ 2909015 h 3206031"/>
              <a:gd name="connsiteX72" fmla="*/ 2709351 w 4389120"/>
              <a:gd name="connsiteY72" fmla="*/ 2923991 h 3206031"/>
              <a:gd name="connsiteX73" fmla="*/ 2714343 w 4389120"/>
              <a:gd name="connsiteY73" fmla="*/ 2937723 h 3206031"/>
              <a:gd name="connsiteX74" fmla="*/ 2719335 w 4389120"/>
              <a:gd name="connsiteY74" fmla="*/ 2950195 h 3206031"/>
              <a:gd name="connsiteX75" fmla="*/ 2726815 w 4389120"/>
              <a:gd name="connsiteY75" fmla="*/ 2961424 h 3206031"/>
              <a:gd name="connsiteX76" fmla="*/ 2734311 w 4389120"/>
              <a:gd name="connsiteY76" fmla="*/ 2971408 h 3206031"/>
              <a:gd name="connsiteX77" fmla="*/ 2743051 w 4389120"/>
              <a:gd name="connsiteY77" fmla="*/ 2980147 h 3206031"/>
              <a:gd name="connsiteX78" fmla="*/ 2753035 w 4389120"/>
              <a:gd name="connsiteY78" fmla="*/ 2987643 h 3206031"/>
              <a:gd name="connsiteX79" fmla="*/ 2763019 w 4389120"/>
              <a:gd name="connsiteY79" fmla="*/ 2995123 h 3206031"/>
              <a:gd name="connsiteX80" fmla="*/ 2774247 w 4389120"/>
              <a:gd name="connsiteY80" fmla="*/ 3000115 h 3206031"/>
              <a:gd name="connsiteX81" fmla="*/ 2786719 w 4389120"/>
              <a:gd name="connsiteY81" fmla="*/ 3003863 h 3206031"/>
              <a:gd name="connsiteX82" fmla="*/ 2800451 w 4389120"/>
              <a:gd name="connsiteY82" fmla="*/ 3007611 h 3206031"/>
              <a:gd name="connsiteX83" fmla="*/ 2814183 w 4389120"/>
              <a:gd name="connsiteY83" fmla="*/ 3008855 h 3206031"/>
              <a:gd name="connsiteX84" fmla="*/ 2829159 w 4389120"/>
              <a:gd name="connsiteY84" fmla="*/ 3010099 h 3206031"/>
              <a:gd name="connsiteX85" fmla="*/ 2844135 w 4389120"/>
              <a:gd name="connsiteY85" fmla="*/ 3008855 h 3206031"/>
              <a:gd name="connsiteX86" fmla="*/ 2857851 w 4389120"/>
              <a:gd name="connsiteY86" fmla="*/ 3007611 h 3206031"/>
              <a:gd name="connsiteX87" fmla="*/ 2871583 w 4389120"/>
              <a:gd name="connsiteY87" fmla="*/ 3003863 h 3206031"/>
              <a:gd name="connsiteX88" fmla="*/ 2884071 w 4389120"/>
              <a:gd name="connsiteY88" fmla="*/ 3000115 h 3206031"/>
              <a:gd name="connsiteX89" fmla="*/ 2895299 w 4389120"/>
              <a:gd name="connsiteY89" fmla="*/ 2995123 h 3206031"/>
              <a:gd name="connsiteX90" fmla="*/ 2906527 w 4389120"/>
              <a:gd name="connsiteY90" fmla="*/ 2987643 h 3206031"/>
              <a:gd name="connsiteX91" fmla="*/ 2916511 w 4389120"/>
              <a:gd name="connsiteY91" fmla="*/ 2980147 h 3206031"/>
              <a:gd name="connsiteX92" fmla="*/ 2926495 w 4389120"/>
              <a:gd name="connsiteY92" fmla="*/ 2971408 h 3206031"/>
              <a:gd name="connsiteX93" fmla="*/ 2933991 w 4389120"/>
              <a:gd name="connsiteY93" fmla="*/ 2961424 h 3206031"/>
              <a:gd name="connsiteX94" fmla="*/ 2941471 w 4389120"/>
              <a:gd name="connsiteY94" fmla="*/ 2950195 h 3206031"/>
              <a:gd name="connsiteX95" fmla="*/ 2947708 w 4389120"/>
              <a:gd name="connsiteY95" fmla="*/ 2937723 h 3206031"/>
              <a:gd name="connsiteX96" fmla="*/ 2952700 w 4389120"/>
              <a:gd name="connsiteY96" fmla="*/ 2923991 h 3206031"/>
              <a:gd name="connsiteX97" fmla="*/ 2956447 w 4389120"/>
              <a:gd name="connsiteY97" fmla="*/ 2909015 h 3206031"/>
              <a:gd name="connsiteX98" fmla="*/ 2960195 w 4389120"/>
              <a:gd name="connsiteY98" fmla="*/ 2892795 h 3206031"/>
              <a:gd name="connsiteX99" fmla="*/ 2961439 w 4389120"/>
              <a:gd name="connsiteY99" fmla="*/ 2875315 h 3206031"/>
              <a:gd name="connsiteX100" fmla="*/ 2961439 w 4389120"/>
              <a:gd name="connsiteY100" fmla="*/ 2857851 h 3206031"/>
              <a:gd name="connsiteX101" fmla="*/ 2961439 w 4389120"/>
              <a:gd name="connsiteY101" fmla="*/ 2438538 h 3206031"/>
              <a:gd name="connsiteX102" fmla="*/ 3174836 w 4389120"/>
              <a:gd name="connsiteY102" fmla="*/ 2438538 h 3206031"/>
              <a:gd name="connsiteX103" fmla="*/ 3174836 w 4389120"/>
              <a:gd name="connsiteY103" fmla="*/ 3188567 h 3206031"/>
              <a:gd name="connsiteX104" fmla="*/ 2961439 w 4389120"/>
              <a:gd name="connsiteY104" fmla="*/ 3188567 h 3206031"/>
              <a:gd name="connsiteX105" fmla="*/ 2961439 w 4389120"/>
              <a:gd name="connsiteY105" fmla="*/ 3082476 h 3206031"/>
              <a:gd name="connsiteX106" fmla="*/ 2942716 w 4389120"/>
              <a:gd name="connsiteY106" fmla="*/ 3106192 h 3206031"/>
              <a:gd name="connsiteX107" fmla="*/ 2922747 w 4389120"/>
              <a:gd name="connsiteY107" fmla="*/ 3127404 h 3206031"/>
              <a:gd name="connsiteX108" fmla="*/ 2911519 w 4389120"/>
              <a:gd name="connsiteY108" fmla="*/ 3138647 h 3206031"/>
              <a:gd name="connsiteX109" fmla="*/ 2899047 w 4389120"/>
              <a:gd name="connsiteY109" fmla="*/ 3148631 h 3206031"/>
              <a:gd name="connsiteX110" fmla="*/ 2886559 w 4389120"/>
              <a:gd name="connsiteY110" fmla="*/ 3157356 h 3206031"/>
              <a:gd name="connsiteX111" fmla="*/ 2874087 w 4389120"/>
              <a:gd name="connsiteY111" fmla="*/ 3166096 h 3206031"/>
              <a:gd name="connsiteX112" fmla="*/ 2860355 w 4389120"/>
              <a:gd name="connsiteY112" fmla="*/ 3173591 h 3206031"/>
              <a:gd name="connsiteX113" fmla="*/ 2846623 w 4389120"/>
              <a:gd name="connsiteY113" fmla="*/ 3181072 h 3206031"/>
              <a:gd name="connsiteX114" fmla="*/ 2831647 w 4389120"/>
              <a:gd name="connsiteY114" fmla="*/ 3187308 h 3206031"/>
              <a:gd name="connsiteX115" fmla="*/ 2815427 w 4389120"/>
              <a:gd name="connsiteY115" fmla="*/ 3192300 h 3206031"/>
              <a:gd name="connsiteX116" fmla="*/ 2797963 w 4389120"/>
              <a:gd name="connsiteY116" fmla="*/ 3197292 h 3206031"/>
              <a:gd name="connsiteX117" fmla="*/ 2780483 w 4389120"/>
              <a:gd name="connsiteY117" fmla="*/ 3199795 h 3206031"/>
              <a:gd name="connsiteX118" fmla="*/ 2761759 w 4389120"/>
              <a:gd name="connsiteY118" fmla="*/ 3202284 h 3206031"/>
              <a:gd name="connsiteX119" fmla="*/ 2741791 w 4389120"/>
              <a:gd name="connsiteY119" fmla="*/ 3202284 h 3206031"/>
              <a:gd name="connsiteX120" fmla="*/ 2713099 w 4389120"/>
              <a:gd name="connsiteY120" fmla="*/ 3201040 h 3206031"/>
              <a:gd name="connsiteX121" fmla="*/ 2685635 w 4389120"/>
              <a:gd name="connsiteY121" fmla="*/ 3197292 h 3206031"/>
              <a:gd name="connsiteX122" fmla="*/ 2659431 w 4389120"/>
              <a:gd name="connsiteY122" fmla="*/ 3192300 h 3206031"/>
              <a:gd name="connsiteX123" fmla="*/ 2634471 w 4389120"/>
              <a:gd name="connsiteY123" fmla="*/ 3183575 h 3206031"/>
              <a:gd name="connsiteX124" fmla="*/ 2612015 w 4389120"/>
              <a:gd name="connsiteY124" fmla="*/ 3172332 h 3206031"/>
              <a:gd name="connsiteX125" fmla="*/ 2590787 w 4389120"/>
              <a:gd name="connsiteY125" fmla="*/ 3159859 h 3206031"/>
              <a:gd name="connsiteX126" fmla="*/ 2572079 w 4389120"/>
              <a:gd name="connsiteY126" fmla="*/ 3144883 h 3206031"/>
              <a:gd name="connsiteX127" fmla="*/ 2554599 w 4389120"/>
              <a:gd name="connsiteY127" fmla="*/ 3128663 h 3206031"/>
              <a:gd name="connsiteX128" fmla="*/ 2539623 w 4389120"/>
              <a:gd name="connsiteY128" fmla="*/ 3108695 h 3206031"/>
              <a:gd name="connsiteX129" fmla="*/ 2525891 w 4389120"/>
              <a:gd name="connsiteY129" fmla="*/ 3087468 h 3206031"/>
              <a:gd name="connsiteX130" fmla="*/ 2514663 w 4389120"/>
              <a:gd name="connsiteY130" fmla="*/ 3065011 h 3206031"/>
              <a:gd name="connsiteX131" fmla="*/ 2504679 w 4389120"/>
              <a:gd name="connsiteY131" fmla="*/ 3040051 h 3206031"/>
              <a:gd name="connsiteX132" fmla="*/ 2497199 w 4389120"/>
              <a:gd name="connsiteY132" fmla="*/ 3013847 h 3206031"/>
              <a:gd name="connsiteX133" fmla="*/ 2492207 w 4389120"/>
              <a:gd name="connsiteY133" fmla="*/ 2985139 h 3206031"/>
              <a:gd name="connsiteX134" fmla="*/ 2488459 w 4389120"/>
              <a:gd name="connsiteY134" fmla="*/ 2956432 h 3206031"/>
              <a:gd name="connsiteX135" fmla="*/ 2487215 w 4389120"/>
              <a:gd name="connsiteY135" fmla="*/ 2923991 h 3206031"/>
              <a:gd name="connsiteX136" fmla="*/ 4092104 w 4389120"/>
              <a:gd name="connsiteY136" fmla="*/ 2427294 h 3206031"/>
              <a:gd name="connsiteX137" fmla="*/ 4128292 w 4389120"/>
              <a:gd name="connsiteY137" fmla="*/ 2429798 h 3206031"/>
              <a:gd name="connsiteX138" fmla="*/ 4165740 w 4389120"/>
              <a:gd name="connsiteY138" fmla="*/ 2433546 h 3206031"/>
              <a:gd name="connsiteX139" fmla="*/ 4201928 w 4389120"/>
              <a:gd name="connsiteY139" fmla="*/ 2441026 h 3206031"/>
              <a:gd name="connsiteX140" fmla="*/ 4238116 w 4389120"/>
              <a:gd name="connsiteY140" fmla="*/ 2451010 h 3206031"/>
              <a:gd name="connsiteX141" fmla="*/ 4273060 w 4389120"/>
              <a:gd name="connsiteY141" fmla="*/ 2463482 h 3206031"/>
              <a:gd name="connsiteX142" fmla="*/ 4308004 w 4389120"/>
              <a:gd name="connsiteY142" fmla="*/ 2478458 h 3206031"/>
              <a:gd name="connsiteX143" fmla="*/ 4341704 w 4389120"/>
              <a:gd name="connsiteY143" fmla="*/ 2494694 h 3206031"/>
              <a:gd name="connsiteX144" fmla="*/ 4372900 w 4389120"/>
              <a:gd name="connsiteY144" fmla="*/ 2514662 h 3206031"/>
              <a:gd name="connsiteX145" fmla="*/ 4291784 w 4389120"/>
              <a:gd name="connsiteY145" fmla="*/ 2661918 h 3206031"/>
              <a:gd name="connsiteX146" fmla="*/ 4263076 w 4389120"/>
              <a:gd name="connsiteY146" fmla="*/ 2645698 h 3206031"/>
              <a:gd name="connsiteX147" fmla="*/ 4235613 w 4389120"/>
              <a:gd name="connsiteY147" fmla="*/ 2631966 h 3206031"/>
              <a:gd name="connsiteX148" fmla="*/ 4209408 w 4389120"/>
              <a:gd name="connsiteY148" fmla="*/ 2620738 h 3206031"/>
              <a:gd name="connsiteX149" fmla="*/ 4183204 w 4389120"/>
              <a:gd name="connsiteY149" fmla="*/ 2610754 h 3206031"/>
              <a:gd name="connsiteX150" fmla="*/ 4157000 w 4389120"/>
              <a:gd name="connsiteY150" fmla="*/ 2602014 h 3206031"/>
              <a:gd name="connsiteX151" fmla="*/ 4133284 w 4389120"/>
              <a:gd name="connsiteY151" fmla="*/ 2595778 h 3206031"/>
              <a:gd name="connsiteX152" fmla="*/ 4109568 w 4389120"/>
              <a:gd name="connsiteY152" fmla="*/ 2593274 h 3206031"/>
              <a:gd name="connsiteX153" fmla="*/ 4088356 w 4389120"/>
              <a:gd name="connsiteY153" fmla="*/ 2592030 h 3206031"/>
              <a:gd name="connsiteX154" fmla="*/ 4070892 w 4389120"/>
              <a:gd name="connsiteY154" fmla="*/ 2592030 h 3206031"/>
              <a:gd name="connsiteX155" fmla="*/ 4054656 w 4389120"/>
              <a:gd name="connsiteY155" fmla="*/ 2595778 h 3206031"/>
              <a:gd name="connsiteX156" fmla="*/ 4040940 w 4389120"/>
              <a:gd name="connsiteY156" fmla="*/ 2599526 h 3206031"/>
              <a:gd name="connsiteX157" fmla="*/ 4029712 w 4389120"/>
              <a:gd name="connsiteY157" fmla="*/ 2605762 h 3206031"/>
              <a:gd name="connsiteX158" fmla="*/ 4020972 w 4389120"/>
              <a:gd name="connsiteY158" fmla="*/ 2614486 h 3206031"/>
              <a:gd name="connsiteX159" fmla="*/ 4014736 w 4389120"/>
              <a:gd name="connsiteY159" fmla="*/ 2623226 h 3206031"/>
              <a:gd name="connsiteX160" fmla="*/ 4010988 w 4389120"/>
              <a:gd name="connsiteY160" fmla="*/ 2631966 h 3206031"/>
              <a:gd name="connsiteX161" fmla="*/ 4009744 w 4389120"/>
              <a:gd name="connsiteY161" fmla="*/ 2643194 h 3206031"/>
              <a:gd name="connsiteX162" fmla="*/ 4009744 w 4389120"/>
              <a:gd name="connsiteY162" fmla="*/ 2645698 h 3206031"/>
              <a:gd name="connsiteX163" fmla="*/ 4010988 w 4389120"/>
              <a:gd name="connsiteY163" fmla="*/ 2653178 h 3206031"/>
              <a:gd name="connsiteX164" fmla="*/ 4013476 w 4389120"/>
              <a:gd name="connsiteY164" fmla="*/ 2660674 h 3206031"/>
              <a:gd name="connsiteX165" fmla="*/ 4017224 w 4389120"/>
              <a:gd name="connsiteY165" fmla="*/ 2666910 h 3206031"/>
              <a:gd name="connsiteX166" fmla="*/ 4022216 w 4389120"/>
              <a:gd name="connsiteY166" fmla="*/ 2673146 h 3206031"/>
              <a:gd name="connsiteX167" fmla="*/ 4029712 w 4389120"/>
              <a:gd name="connsiteY167" fmla="*/ 2679382 h 3206031"/>
              <a:gd name="connsiteX168" fmla="*/ 4037192 w 4389120"/>
              <a:gd name="connsiteY168" fmla="*/ 2685634 h 3206031"/>
              <a:gd name="connsiteX169" fmla="*/ 4055916 w 4389120"/>
              <a:gd name="connsiteY169" fmla="*/ 2695618 h 3206031"/>
              <a:gd name="connsiteX170" fmla="*/ 4078372 w 4389120"/>
              <a:gd name="connsiteY170" fmla="*/ 2705602 h 3206031"/>
              <a:gd name="connsiteX171" fmla="*/ 4104576 w 4389120"/>
              <a:gd name="connsiteY171" fmla="*/ 2715586 h 3206031"/>
              <a:gd name="connsiteX172" fmla="*/ 4163236 w 4389120"/>
              <a:gd name="connsiteY172" fmla="*/ 2735554 h 3206031"/>
              <a:gd name="connsiteX173" fmla="*/ 4201928 w 4389120"/>
              <a:gd name="connsiteY173" fmla="*/ 2749270 h 3206031"/>
              <a:gd name="connsiteX174" fmla="*/ 4223140 w 4389120"/>
              <a:gd name="connsiteY174" fmla="*/ 2756766 h 3206031"/>
              <a:gd name="connsiteX175" fmla="*/ 4241864 w 4389120"/>
              <a:gd name="connsiteY175" fmla="*/ 2765491 h 3206031"/>
              <a:gd name="connsiteX176" fmla="*/ 4261832 w 4389120"/>
              <a:gd name="connsiteY176" fmla="*/ 2775475 h 3206031"/>
              <a:gd name="connsiteX177" fmla="*/ 4280540 w 4389120"/>
              <a:gd name="connsiteY177" fmla="*/ 2785459 h 3206031"/>
              <a:gd name="connsiteX178" fmla="*/ 4298020 w 4389120"/>
              <a:gd name="connsiteY178" fmla="*/ 2796702 h 3206031"/>
              <a:gd name="connsiteX179" fmla="*/ 4315484 w 4389120"/>
              <a:gd name="connsiteY179" fmla="*/ 2807930 h 3206031"/>
              <a:gd name="connsiteX180" fmla="*/ 4330460 w 4389120"/>
              <a:gd name="connsiteY180" fmla="*/ 2821662 h 3206031"/>
              <a:gd name="connsiteX181" fmla="*/ 4345436 w 4389120"/>
              <a:gd name="connsiteY181" fmla="*/ 2836638 h 3206031"/>
              <a:gd name="connsiteX182" fmla="*/ 4357924 w 4389120"/>
              <a:gd name="connsiteY182" fmla="*/ 2852858 h 3206031"/>
              <a:gd name="connsiteX183" fmla="*/ 4369152 w 4389120"/>
              <a:gd name="connsiteY183" fmla="*/ 2870323 h 3206031"/>
              <a:gd name="connsiteX184" fmla="*/ 4377892 w 4389120"/>
              <a:gd name="connsiteY184" fmla="*/ 2889046 h 3206031"/>
              <a:gd name="connsiteX185" fmla="*/ 4384128 w 4389120"/>
              <a:gd name="connsiteY185" fmla="*/ 2910259 h 3206031"/>
              <a:gd name="connsiteX186" fmla="*/ 4387876 w 4389120"/>
              <a:gd name="connsiteY186" fmla="*/ 2932730 h 3206031"/>
              <a:gd name="connsiteX187" fmla="*/ 4389120 w 4389120"/>
              <a:gd name="connsiteY187" fmla="*/ 2957690 h 3206031"/>
              <a:gd name="connsiteX188" fmla="*/ 4389120 w 4389120"/>
              <a:gd name="connsiteY188" fmla="*/ 2960179 h 3206031"/>
              <a:gd name="connsiteX189" fmla="*/ 4387876 w 4389120"/>
              <a:gd name="connsiteY189" fmla="*/ 2991375 h 3206031"/>
              <a:gd name="connsiteX190" fmla="*/ 4386632 w 4389120"/>
              <a:gd name="connsiteY190" fmla="*/ 3005107 h 3206031"/>
              <a:gd name="connsiteX191" fmla="*/ 4384128 w 4389120"/>
              <a:gd name="connsiteY191" fmla="*/ 3018838 h 3206031"/>
              <a:gd name="connsiteX192" fmla="*/ 4380380 w 4389120"/>
              <a:gd name="connsiteY192" fmla="*/ 3032570 h 3206031"/>
              <a:gd name="connsiteX193" fmla="*/ 4376648 w 4389120"/>
              <a:gd name="connsiteY193" fmla="*/ 3045043 h 3206031"/>
              <a:gd name="connsiteX194" fmla="*/ 4372900 w 4389120"/>
              <a:gd name="connsiteY194" fmla="*/ 3057530 h 3206031"/>
              <a:gd name="connsiteX195" fmla="*/ 4367908 w 4389120"/>
              <a:gd name="connsiteY195" fmla="*/ 3068758 h 3206031"/>
              <a:gd name="connsiteX196" fmla="*/ 4361672 w 4389120"/>
              <a:gd name="connsiteY196" fmla="*/ 3079987 h 3206031"/>
              <a:gd name="connsiteX197" fmla="*/ 4355420 w 4389120"/>
              <a:gd name="connsiteY197" fmla="*/ 3091215 h 3206031"/>
              <a:gd name="connsiteX198" fmla="*/ 4341704 w 4389120"/>
              <a:gd name="connsiteY198" fmla="*/ 3109938 h 3206031"/>
              <a:gd name="connsiteX199" fmla="*/ 4325468 w 4389120"/>
              <a:gd name="connsiteY199" fmla="*/ 3128662 h 3206031"/>
              <a:gd name="connsiteX200" fmla="*/ 4306760 w 4389120"/>
              <a:gd name="connsiteY200" fmla="*/ 3143638 h 3206031"/>
              <a:gd name="connsiteX201" fmla="*/ 4286792 w 4389120"/>
              <a:gd name="connsiteY201" fmla="*/ 3158614 h 3206031"/>
              <a:gd name="connsiteX202" fmla="*/ 4264320 w 4389120"/>
              <a:gd name="connsiteY202" fmla="*/ 3169842 h 3206031"/>
              <a:gd name="connsiteX203" fmla="*/ 4240605 w 4389120"/>
              <a:gd name="connsiteY203" fmla="*/ 3179826 h 3206031"/>
              <a:gd name="connsiteX204" fmla="*/ 4215660 w 4389120"/>
              <a:gd name="connsiteY204" fmla="*/ 3188566 h 3206031"/>
              <a:gd name="connsiteX205" fmla="*/ 4189440 w 4389120"/>
              <a:gd name="connsiteY205" fmla="*/ 3194802 h 3206031"/>
              <a:gd name="connsiteX206" fmla="*/ 4161992 w 4389120"/>
              <a:gd name="connsiteY206" fmla="*/ 3199794 h 3206031"/>
              <a:gd name="connsiteX207" fmla="*/ 4132040 w 4389120"/>
              <a:gd name="connsiteY207" fmla="*/ 3202283 h 3206031"/>
              <a:gd name="connsiteX208" fmla="*/ 4102088 w 4389120"/>
              <a:gd name="connsiteY208" fmla="*/ 3202283 h 3206031"/>
              <a:gd name="connsiteX209" fmla="*/ 4082120 w 4389120"/>
              <a:gd name="connsiteY209" fmla="*/ 3202283 h 3206031"/>
              <a:gd name="connsiteX210" fmla="*/ 4062152 w 4389120"/>
              <a:gd name="connsiteY210" fmla="*/ 3201039 h 3206031"/>
              <a:gd name="connsiteX211" fmla="*/ 4042184 w 4389120"/>
              <a:gd name="connsiteY211" fmla="*/ 3198550 h 3206031"/>
              <a:gd name="connsiteX212" fmla="*/ 4022216 w 4389120"/>
              <a:gd name="connsiteY212" fmla="*/ 3196047 h 3206031"/>
              <a:gd name="connsiteX213" fmla="*/ 4001004 w 4389120"/>
              <a:gd name="connsiteY213" fmla="*/ 3192299 h 3206031"/>
              <a:gd name="connsiteX214" fmla="*/ 3981036 w 4389120"/>
              <a:gd name="connsiteY214" fmla="*/ 3187307 h 3206031"/>
              <a:gd name="connsiteX215" fmla="*/ 3959824 w 4389120"/>
              <a:gd name="connsiteY215" fmla="*/ 3182315 h 3206031"/>
              <a:gd name="connsiteX216" fmla="*/ 3939856 w 4389120"/>
              <a:gd name="connsiteY216" fmla="*/ 3176079 h 3206031"/>
              <a:gd name="connsiteX217" fmla="*/ 3918628 w 4389120"/>
              <a:gd name="connsiteY217" fmla="*/ 3168598 h 3206031"/>
              <a:gd name="connsiteX218" fmla="*/ 3898660 w 4389120"/>
              <a:gd name="connsiteY218" fmla="*/ 3159858 h 3206031"/>
              <a:gd name="connsiteX219" fmla="*/ 3878692 w 4389120"/>
              <a:gd name="connsiteY219" fmla="*/ 3149874 h 3206031"/>
              <a:gd name="connsiteX220" fmla="*/ 3858740 w 4389120"/>
              <a:gd name="connsiteY220" fmla="*/ 3139890 h 3206031"/>
              <a:gd name="connsiteX221" fmla="*/ 3838772 w 4389120"/>
              <a:gd name="connsiteY221" fmla="*/ 3128662 h 3206031"/>
              <a:gd name="connsiteX222" fmla="*/ 3818804 w 4389120"/>
              <a:gd name="connsiteY222" fmla="*/ 3117419 h 3206031"/>
              <a:gd name="connsiteX223" fmla="*/ 3800080 w 4389120"/>
              <a:gd name="connsiteY223" fmla="*/ 3103702 h 3206031"/>
              <a:gd name="connsiteX224" fmla="*/ 3781356 w 4389120"/>
              <a:gd name="connsiteY224" fmla="*/ 3089970 h 3206031"/>
              <a:gd name="connsiteX225" fmla="*/ 3871212 w 4389120"/>
              <a:gd name="connsiteY225" fmla="*/ 2948950 h 3206031"/>
              <a:gd name="connsiteX226" fmla="*/ 3902408 w 4389120"/>
              <a:gd name="connsiteY226" fmla="*/ 2970163 h 3206031"/>
              <a:gd name="connsiteX227" fmla="*/ 3933604 w 4389120"/>
              <a:gd name="connsiteY227" fmla="*/ 2988886 h 3206031"/>
              <a:gd name="connsiteX228" fmla="*/ 3963556 w 4389120"/>
              <a:gd name="connsiteY228" fmla="*/ 3003862 h 3206031"/>
              <a:gd name="connsiteX229" fmla="*/ 3993508 w 4389120"/>
              <a:gd name="connsiteY229" fmla="*/ 3016335 h 3206031"/>
              <a:gd name="connsiteX230" fmla="*/ 4023460 w 4389120"/>
              <a:gd name="connsiteY230" fmla="*/ 3026319 h 3206031"/>
              <a:gd name="connsiteX231" fmla="*/ 4053412 w 4389120"/>
              <a:gd name="connsiteY231" fmla="*/ 3033814 h 3206031"/>
              <a:gd name="connsiteX232" fmla="*/ 4080876 w 4389120"/>
              <a:gd name="connsiteY232" fmla="*/ 3037562 h 3206031"/>
              <a:gd name="connsiteX233" fmla="*/ 4108324 w 4389120"/>
              <a:gd name="connsiteY233" fmla="*/ 3038806 h 3206031"/>
              <a:gd name="connsiteX234" fmla="*/ 4129536 w 4389120"/>
              <a:gd name="connsiteY234" fmla="*/ 3037562 h 3206031"/>
              <a:gd name="connsiteX235" fmla="*/ 4148260 w 4389120"/>
              <a:gd name="connsiteY235" fmla="*/ 3035059 h 3206031"/>
              <a:gd name="connsiteX236" fmla="*/ 4163236 w 4389120"/>
              <a:gd name="connsiteY236" fmla="*/ 3030067 h 3206031"/>
              <a:gd name="connsiteX237" fmla="*/ 4175724 w 4389120"/>
              <a:gd name="connsiteY237" fmla="*/ 3023830 h 3206031"/>
              <a:gd name="connsiteX238" fmla="*/ 4180716 w 4389120"/>
              <a:gd name="connsiteY238" fmla="*/ 3020083 h 3206031"/>
              <a:gd name="connsiteX239" fmla="*/ 4185708 w 4389120"/>
              <a:gd name="connsiteY239" fmla="*/ 3015091 h 3206031"/>
              <a:gd name="connsiteX240" fmla="*/ 4189440 w 4389120"/>
              <a:gd name="connsiteY240" fmla="*/ 3011343 h 3206031"/>
              <a:gd name="connsiteX241" fmla="*/ 4191944 w 4389120"/>
              <a:gd name="connsiteY241" fmla="*/ 3006351 h 3206031"/>
              <a:gd name="connsiteX242" fmla="*/ 4194432 w 4389120"/>
              <a:gd name="connsiteY242" fmla="*/ 3001359 h 3206031"/>
              <a:gd name="connsiteX243" fmla="*/ 4196936 w 4389120"/>
              <a:gd name="connsiteY243" fmla="*/ 2995123 h 3206031"/>
              <a:gd name="connsiteX244" fmla="*/ 4198180 w 4389120"/>
              <a:gd name="connsiteY244" fmla="*/ 2982650 h 3206031"/>
              <a:gd name="connsiteX245" fmla="*/ 4198180 w 4389120"/>
              <a:gd name="connsiteY245" fmla="*/ 2980147 h 3206031"/>
              <a:gd name="connsiteX246" fmla="*/ 4196936 w 4389120"/>
              <a:gd name="connsiteY246" fmla="*/ 2972666 h 3206031"/>
              <a:gd name="connsiteX247" fmla="*/ 4194432 w 4389120"/>
              <a:gd name="connsiteY247" fmla="*/ 2963926 h 3206031"/>
              <a:gd name="connsiteX248" fmla="*/ 4190700 w 4389120"/>
              <a:gd name="connsiteY248" fmla="*/ 2957690 h 3206031"/>
              <a:gd name="connsiteX249" fmla="*/ 4184448 w 4389120"/>
              <a:gd name="connsiteY249" fmla="*/ 2951439 h 3206031"/>
              <a:gd name="connsiteX250" fmla="*/ 4178212 w 4389120"/>
              <a:gd name="connsiteY250" fmla="*/ 2945203 h 3206031"/>
              <a:gd name="connsiteX251" fmla="*/ 4170732 w 4389120"/>
              <a:gd name="connsiteY251" fmla="*/ 2938966 h 3206031"/>
              <a:gd name="connsiteX252" fmla="*/ 4160748 w 4389120"/>
              <a:gd name="connsiteY252" fmla="*/ 2933974 h 3206031"/>
              <a:gd name="connsiteX253" fmla="*/ 4150764 w 4389120"/>
              <a:gd name="connsiteY253" fmla="*/ 2928982 h 3206031"/>
              <a:gd name="connsiteX254" fmla="*/ 4128292 w 4389120"/>
              <a:gd name="connsiteY254" fmla="*/ 2920243 h 3206031"/>
              <a:gd name="connsiteX255" fmla="*/ 4100844 w 4389120"/>
              <a:gd name="connsiteY255" fmla="*/ 2911503 h 3206031"/>
              <a:gd name="connsiteX256" fmla="*/ 4042184 w 4389120"/>
              <a:gd name="connsiteY256" fmla="*/ 2894038 h 3206031"/>
              <a:gd name="connsiteX257" fmla="*/ 4002248 w 4389120"/>
              <a:gd name="connsiteY257" fmla="*/ 2881566 h 3206031"/>
              <a:gd name="connsiteX258" fmla="*/ 3982280 w 4389120"/>
              <a:gd name="connsiteY258" fmla="*/ 2874070 h 3206031"/>
              <a:gd name="connsiteX259" fmla="*/ 3963556 w 4389120"/>
              <a:gd name="connsiteY259" fmla="*/ 2865331 h 3206031"/>
              <a:gd name="connsiteX260" fmla="*/ 3943588 w 4389120"/>
              <a:gd name="connsiteY260" fmla="*/ 2856606 h 3206031"/>
              <a:gd name="connsiteX261" fmla="*/ 3924880 w 4389120"/>
              <a:gd name="connsiteY261" fmla="*/ 2846622 h 3206031"/>
              <a:gd name="connsiteX262" fmla="*/ 3907400 w 4389120"/>
              <a:gd name="connsiteY262" fmla="*/ 2836638 h 3206031"/>
              <a:gd name="connsiteX263" fmla="*/ 3891180 w 4389120"/>
              <a:gd name="connsiteY263" fmla="*/ 2824150 h 3206031"/>
              <a:gd name="connsiteX264" fmla="*/ 3876204 w 4389120"/>
              <a:gd name="connsiteY264" fmla="*/ 2810419 h 3206031"/>
              <a:gd name="connsiteX265" fmla="*/ 3861228 w 4389120"/>
              <a:gd name="connsiteY265" fmla="*/ 2795443 h 3206031"/>
              <a:gd name="connsiteX266" fmla="*/ 3848756 w 4389120"/>
              <a:gd name="connsiteY266" fmla="*/ 2779222 h 3206031"/>
              <a:gd name="connsiteX267" fmla="*/ 3838772 w 4389120"/>
              <a:gd name="connsiteY267" fmla="*/ 2760499 h 3206031"/>
              <a:gd name="connsiteX268" fmla="*/ 3830032 w 4389120"/>
              <a:gd name="connsiteY268" fmla="*/ 2740546 h 3206031"/>
              <a:gd name="connsiteX269" fmla="*/ 3823796 w 4389120"/>
              <a:gd name="connsiteY269" fmla="*/ 2718074 h 3206031"/>
              <a:gd name="connsiteX270" fmla="*/ 3820048 w 4389120"/>
              <a:gd name="connsiteY270" fmla="*/ 2694358 h 3206031"/>
              <a:gd name="connsiteX271" fmla="*/ 3818804 w 4389120"/>
              <a:gd name="connsiteY271" fmla="*/ 2668154 h 3206031"/>
              <a:gd name="connsiteX272" fmla="*/ 3818804 w 4389120"/>
              <a:gd name="connsiteY272" fmla="*/ 2665666 h 3206031"/>
              <a:gd name="connsiteX273" fmla="*/ 3820048 w 4389120"/>
              <a:gd name="connsiteY273" fmla="*/ 2638202 h 3206031"/>
              <a:gd name="connsiteX274" fmla="*/ 3823796 w 4389120"/>
              <a:gd name="connsiteY274" fmla="*/ 2611998 h 3206031"/>
              <a:gd name="connsiteX275" fmla="*/ 3831276 w 4389120"/>
              <a:gd name="connsiteY275" fmla="*/ 2587038 h 3206031"/>
              <a:gd name="connsiteX276" fmla="*/ 3840016 w 4389120"/>
              <a:gd name="connsiteY276" fmla="*/ 2564582 h 3206031"/>
              <a:gd name="connsiteX277" fmla="*/ 3851244 w 4389120"/>
              <a:gd name="connsiteY277" fmla="*/ 2543354 h 3206031"/>
              <a:gd name="connsiteX278" fmla="*/ 3864976 w 4389120"/>
              <a:gd name="connsiteY278" fmla="*/ 2523386 h 3206031"/>
              <a:gd name="connsiteX279" fmla="*/ 3881196 w 4389120"/>
              <a:gd name="connsiteY279" fmla="*/ 2505922 h 3206031"/>
              <a:gd name="connsiteX280" fmla="*/ 3898660 w 4389120"/>
              <a:gd name="connsiteY280" fmla="*/ 2489702 h 3206031"/>
              <a:gd name="connsiteX281" fmla="*/ 3918628 w 4389120"/>
              <a:gd name="connsiteY281" fmla="*/ 2474726 h 3206031"/>
              <a:gd name="connsiteX282" fmla="*/ 3939856 w 4389120"/>
              <a:gd name="connsiteY282" fmla="*/ 2462238 h 3206031"/>
              <a:gd name="connsiteX283" fmla="*/ 3962312 w 4389120"/>
              <a:gd name="connsiteY283" fmla="*/ 2452254 h 3206031"/>
              <a:gd name="connsiteX284" fmla="*/ 3986028 w 4389120"/>
              <a:gd name="connsiteY284" fmla="*/ 2443530 h 3206031"/>
              <a:gd name="connsiteX285" fmla="*/ 4010988 w 4389120"/>
              <a:gd name="connsiteY285" fmla="*/ 2436034 h 3206031"/>
              <a:gd name="connsiteX286" fmla="*/ 4037192 w 4389120"/>
              <a:gd name="connsiteY286" fmla="*/ 2432286 h 3206031"/>
              <a:gd name="connsiteX287" fmla="*/ 4064640 w 4389120"/>
              <a:gd name="connsiteY287" fmla="*/ 2428554 h 3206031"/>
              <a:gd name="connsiteX288" fmla="*/ 2000502 w 4389120"/>
              <a:gd name="connsiteY288" fmla="*/ 2424806 h 3206031"/>
              <a:gd name="connsiteX289" fmla="*/ 2021714 w 4389120"/>
              <a:gd name="connsiteY289" fmla="*/ 2426051 h 3206031"/>
              <a:gd name="connsiteX290" fmla="*/ 2042926 w 4389120"/>
              <a:gd name="connsiteY290" fmla="*/ 2427295 h 3206031"/>
              <a:gd name="connsiteX291" fmla="*/ 2064154 w 4389120"/>
              <a:gd name="connsiteY291" fmla="*/ 2429798 h 3206031"/>
              <a:gd name="connsiteX292" fmla="*/ 2084122 w 4389120"/>
              <a:gd name="connsiteY292" fmla="*/ 2432287 h 3206031"/>
              <a:gd name="connsiteX293" fmla="*/ 2104090 w 4389120"/>
              <a:gd name="connsiteY293" fmla="*/ 2437279 h 3206031"/>
              <a:gd name="connsiteX294" fmla="*/ 2124043 w 4389120"/>
              <a:gd name="connsiteY294" fmla="*/ 2442271 h 3206031"/>
              <a:gd name="connsiteX295" fmla="*/ 2142766 w 4389120"/>
              <a:gd name="connsiteY295" fmla="*/ 2448507 h 3206031"/>
              <a:gd name="connsiteX296" fmla="*/ 2161490 w 4389120"/>
              <a:gd name="connsiteY296" fmla="*/ 2454758 h 3206031"/>
              <a:gd name="connsiteX297" fmla="*/ 2180214 w 4389120"/>
              <a:gd name="connsiteY297" fmla="*/ 2463483 h 3206031"/>
              <a:gd name="connsiteX298" fmla="*/ 2197678 w 4389120"/>
              <a:gd name="connsiteY298" fmla="*/ 2470979 h 3206031"/>
              <a:gd name="connsiteX299" fmla="*/ 2213899 w 4389120"/>
              <a:gd name="connsiteY299" fmla="*/ 2480963 h 3206031"/>
              <a:gd name="connsiteX300" fmla="*/ 2230134 w 4389120"/>
              <a:gd name="connsiteY300" fmla="*/ 2490947 h 3206031"/>
              <a:gd name="connsiteX301" fmla="*/ 2246354 w 4389120"/>
              <a:gd name="connsiteY301" fmla="*/ 2500931 h 3206031"/>
              <a:gd name="connsiteX302" fmla="*/ 2261330 w 4389120"/>
              <a:gd name="connsiteY302" fmla="*/ 2513403 h 3206031"/>
              <a:gd name="connsiteX303" fmla="*/ 2276306 w 4389120"/>
              <a:gd name="connsiteY303" fmla="*/ 2524646 h 3206031"/>
              <a:gd name="connsiteX304" fmla="*/ 2290023 w 4389120"/>
              <a:gd name="connsiteY304" fmla="*/ 2538363 h 3206031"/>
              <a:gd name="connsiteX305" fmla="*/ 2302510 w 4389120"/>
              <a:gd name="connsiteY305" fmla="*/ 2550851 h 3206031"/>
              <a:gd name="connsiteX306" fmla="*/ 2314983 w 4389120"/>
              <a:gd name="connsiteY306" fmla="*/ 2565827 h 3206031"/>
              <a:gd name="connsiteX307" fmla="*/ 2327471 w 4389120"/>
              <a:gd name="connsiteY307" fmla="*/ 2579558 h 3206031"/>
              <a:gd name="connsiteX308" fmla="*/ 2338699 w 4389120"/>
              <a:gd name="connsiteY308" fmla="*/ 2595779 h 3206031"/>
              <a:gd name="connsiteX309" fmla="*/ 2348683 w 4389120"/>
              <a:gd name="connsiteY309" fmla="*/ 2610755 h 3206031"/>
              <a:gd name="connsiteX310" fmla="*/ 2357423 w 4389120"/>
              <a:gd name="connsiteY310" fmla="*/ 2626975 h 3206031"/>
              <a:gd name="connsiteX311" fmla="*/ 2366162 w 4389120"/>
              <a:gd name="connsiteY311" fmla="*/ 2644439 h 3206031"/>
              <a:gd name="connsiteX312" fmla="*/ 2374887 w 4389120"/>
              <a:gd name="connsiteY312" fmla="*/ 2660675 h 3206031"/>
              <a:gd name="connsiteX313" fmla="*/ 2381138 w 4389120"/>
              <a:gd name="connsiteY313" fmla="*/ 2678139 h 3206031"/>
              <a:gd name="connsiteX314" fmla="*/ 2387375 w 4389120"/>
              <a:gd name="connsiteY314" fmla="*/ 2696863 h 3206031"/>
              <a:gd name="connsiteX315" fmla="*/ 2392367 w 4389120"/>
              <a:gd name="connsiteY315" fmla="*/ 2715587 h 3206031"/>
              <a:gd name="connsiteX316" fmla="*/ 2397359 w 4389120"/>
              <a:gd name="connsiteY316" fmla="*/ 2734295 h 3206031"/>
              <a:gd name="connsiteX317" fmla="*/ 2399847 w 4389120"/>
              <a:gd name="connsiteY317" fmla="*/ 2753019 h 3206031"/>
              <a:gd name="connsiteX318" fmla="*/ 2402351 w 4389120"/>
              <a:gd name="connsiteY318" fmla="*/ 2772987 h 3206031"/>
              <a:gd name="connsiteX319" fmla="*/ 2404839 w 4389120"/>
              <a:gd name="connsiteY319" fmla="*/ 2792955 h 3206031"/>
              <a:gd name="connsiteX320" fmla="*/ 2404839 w 4389120"/>
              <a:gd name="connsiteY320" fmla="*/ 2812923 h 3206031"/>
              <a:gd name="connsiteX321" fmla="*/ 2404839 w 4389120"/>
              <a:gd name="connsiteY321" fmla="*/ 2815411 h 3206031"/>
              <a:gd name="connsiteX322" fmla="*/ 2404839 w 4389120"/>
              <a:gd name="connsiteY322" fmla="*/ 2835379 h 3206031"/>
              <a:gd name="connsiteX323" fmla="*/ 2402351 w 4389120"/>
              <a:gd name="connsiteY323" fmla="*/ 2855347 h 3206031"/>
              <a:gd name="connsiteX324" fmla="*/ 2399847 w 4389120"/>
              <a:gd name="connsiteY324" fmla="*/ 2874071 h 3206031"/>
              <a:gd name="connsiteX325" fmla="*/ 2397359 w 4389120"/>
              <a:gd name="connsiteY325" fmla="*/ 2894039 h 3206031"/>
              <a:gd name="connsiteX326" fmla="*/ 2392367 w 4389120"/>
              <a:gd name="connsiteY326" fmla="*/ 2912763 h 3206031"/>
              <a:gd name="connsiteX327" fmla="*/ 2387375 w 4389120"/>
              <a:gd name="connsiteY327" fmla="*/ 2931471 h 3206031"/>
              <a:gd name="connsiteX328" fmla="*/ 2381138 w 4389120"/>
              <a:gd name="connsiteY328" fmla="*/ 2948951 h 3206031"/>
              <a:gd name="connsiteX329" fmla="*/ 2373643 w 4389120"/>
              <a:gd name="connsiteY329" fmla="*/ 2967675 h 3206031"/>
              <a:gd name="connsiteX330" fmla="*/ 2366162 w 4389120"/>
              <a:gd name="connsiteY330" fmla="*/ 2983895 h 3206031"/>
              <a:gd name="connsiteX331" fmla="*/ 2357423 w 4389120"/>
              <a:gd name="connsiteY331" fmla="*/ 3001359 h 3206031"/>
              <a:gd name="connsiteX332" fmla="*/ 2347439 w 4389120"/>
              <a:gd name="connsiteY332" fmla="*/ 3017595 h 3206031"/>
              <a:gd name="connsiteX333" fmla="*/ 2337455 w 4389120"/>
              <a:gd name="connsiteY333" fmla="*/ 3033815 h 3206031"/>
              <a:gd name="connsiteX334" fmla="*/ 2326226 w 4389120"/>
              <a:gd name="connsiteY334" fmla="*/ 3048791 h 3206031"/>
              <a:gd name="connsiteX335" fmla="*/ 2314983 w 4389120"/>
              <a:gd name="connsiteY335" fmla="*/ 3063767 h 3206031"/>
              <a:gd name="connsiteX336" fmla="*/ 2302510 w 4389120"/>
              <a:gd name="connsiteY336" fmla="*/ 3077483 h 3206031"/>
              <a:gd name="connsiteX337" fmla="*/ 2288779 w 4389120"/>
              <a:gd name="connsiteY337" fmla="*/ 3091215 h 3206031"/>
              <a:gd name="connsiteX338" fmla="*/ 2275062 w 4389120"/>
              <a:gd name="connsiteY338" fmla="*/ 3103703 h 3206031"/>
              <a:gd name="connsiteX339" fmla="*/ 2260086 w 4389120"/>
              <a:gd name="connsiteY339" fmla="*/ 3116175 h 3206031"/>
              <a:gd name="connsiteX340" fmla="*/ 2245110 w 4389120"/>
              <a:gd name="connsiteY340" fmla="*/ 3127403 h 3206031"/>
              <a:gd name="connsiteX341" fmla="*/ 2228875 w 4389120"/>
              <a:gd name="connsiteY341" fmla="*/ 3138647 h 3206031"/>
              <a:gd name="connsiteX342" fmla="*/ 2212654 w 4389120"/>
              <a:gd name="connsiteY342" fmla="*/ 3148631 h 3206031"/>
              <a:gd name="connsiteX343" fmla="*/ 2195190 w 4389120"/>
              <a:gd name="connsiteY343" fmla="*/ 3158615 h 3206031"/>
              <a:gd name="connsiteX344" fmla="*/ 2177710 w 4389120"/>
              <a:gd name="connsiteY344" fmla="*/ 3167339 h 3206031"/>
              <a:gd name="connsiteX345" fmla="*/ 2160246 w 4389120"/>
              <a:gd name="connsiteY345" fmla="*/ 3174835 h 3206031"/>
              <a:gd name="connsiteX346" fmla="*/ 2141522 w 4389120"/>
              <a:gd name="connsiteY346" fmla="*/ 3182315 h 3206031"/>
              <a:gd name="connsiteX347" fmla="*/ 2121554 w 4389120"/>
              <a:gd name="connsiteY347" fmla="*/ 3188567 h 3206031"/>
              <a:gd name="connsiteX348" fmla="*/ 2102830 w 4389120"/>
              <a:gd name="connsiteY348" fmla="*/ 3193559 h 3206031"/>
              <a:gd name="connsiteX349" fmla="*/ 2082862 w 4389120"/>
              <a:gd name="connsiteY349" fmla="*/ 3197291 h 3206031"/>
              <a:gd name="connsiteX350" fmla="*/ 2061650 w 4389120"/>
              <a:gd name="connsiteY350" fmla="*/ 3201039 h 3206031"/>
              <a:gd name="connsiteX351" fmla="*/ 2040438 w 4389120"/>
              <a:gd name="connsiteY351" fmla="*/ 3203543 h 3206031"/>
              <a:gd name="connsiteX352" fmla="*/ 2019226 w 4389120"/>
              <a:gd name="connsiteY352" fmla="*/ 3204787 h 3206031"/>
              <a:gd name="connsiteX353" fmla="*/ 1997998 w 4389120"/>
              <a:gd name="connsiteY353" fmla="*/ 3206031 h 3206031"/>
              <a:gd name="connsiteX354" fmla="*/ 1976786 w 4389120"/>
              <a:gd name="connsiteY354" fmla="*/ 3204787 h 3206031"/>
              <a:gd name="connsiteX355" fmla="*/ 1955574 w 4389120"/>
              <a:gd name="connsiteY355" fmla="*/ 3203543 h 3206031"/>
              <a:gd name="connsiteX356" fmla="*/ 1934362 w 4389120"/>
              <a:gd name="connsiteY356" fmla="*/ 3201039 h 3206031"/>
              <a:gd name="connsiteX357" fmla="*/ 1913150 w 4389120"/>
              <a:gd name="connsiteY357" fmla="*/ 3197291 h 3206031"/>
              <a:gd name="connsiteX358" fmla="*/ 1893182 w 4389120"/>
              <a:gd name="connsiteY358" fmla="*/ 3193559 h 3206031"/>
              <a:gd name="connsiteX359" fmla="*/ 1874458 w 4389120"/>
              <a:gd name="connsiteY359" fmla="*/ 3188567 h 3206031"/>
              <a:gd name="connsiteX360" fmla="*/ 1855734 w 4389120"/>
              <a:gd name="connsiteY360" fmla="*/ 3182315 h 3206031"/>
              <a:gd name="connsiteX361" fmla="*/ 1837010 w 4389120"/>
              <a:gd name="connsiteY361" fmla="*/ 3174835 h 3206031"/>
              <a:gd name="connsiteX362" fmla="*/ 1818302 w 4389120"/>
              <a:gd name="connsiteY362" fmla="*/ 3167339 h 3206031"/>
              <a:gd name="connsiteX363" fmla="*/ 1800822 w 4389120"/>
              <a:gd name="connsiteY363" fmla="*/ 3158615 h 3206031"/>
              <a:gd name="connsiteX364" fmla="*/ 1784602 w 4389120"/>
              <a:gd name="connsiteY364" fmla="*/ 3149875 h 3206031"/>
              <a:gd name="connsiteX365" fmla="*/ 1768382 w 4389120"/>
              <a:gd name="connsiteY365" fmla="*/ 3139891 h 3206031"/>
              <a:gd name="connsiteX366" fmla="*/ 1752161 w 4389120"/>
              <a:gd name="connsiteY366" fmla="*/ 3128663 h 3206031"/>
              <a:gd name="connsiteX367" fmla="*/ 1737185 w 4389120"/>
              <a:gd name="connsiteY367" fmla="*/ 3117419 h 3206031"/>
              <a:gd name="connsiteX368" fmla="*/ 1722209 w 4389120"/>
              <a:gd name="connsiteY368" fmla="*/ 3104947 h 3206031"/>
              <a:gd name="connsiteX369" fmla="*/ 1708478 w 4389120"/>
              <a:gd name="connsiteY369" fmla="*/ 3092459 h 3206031"/>
              <a:gd name="connsiteX370" fmla="*/ 1695990 w 4389120"/>
              <a:gd name="connsiteY370" fmla="*/ 3078743 h 3206031"/>
              <a:gd name="connsiteX371" fmla="*/ 1683518 w 4389120"/>
              <a:gd name="connsiteY371" fmla="*/ 3065011 h 3206031"/>
              <a:gd name="connsiteX372" fmla="*/ 1671030 w 4389120"/>
              <a:gd name="connsiteY372" fmla="*/ 3050035 h 3206031"/>
              <a:gd name="connsiteX373" fmla="*/ 1659802 w 4389120"/>
              <a:gd name="connsiteY373" fmla="*/ 3035059 h 3206031"/>
              <a:gd name="connsiteX374" fmla="*/ 1649818 w 4389120"/>
              <a:gd name="connsiteY374" fmla="*/ 3020083 h 3206031"/>
              <a:gd name="connsiteX375" fmla="*/ 1641078 w 4389120"/>
              <a:gd name="connsiteY375" fmla="*/ 3003863 h 3206031"/>
              <a:gd name="connsiteX376" fmla="*/ 1632353 w 4389120"/>
              <a:gd name="connsiteY376" fmla="*/ 2986383 h 3206031"/>
              <a:gd name="connsiteX377" fmla="*/ 1623613 w 4389120"/>
              <a:gd name="connsiteY377" fmla="*/ 2968919 h 3206031"/>
              <a:gd name="connsiteX378" fmla="*/ 1617377 w 4389120"/>
              <a:gd name="connsiteY378" fmla="*/ 2951439 h 3206031"/>
              <a:gd name="connsiteX379" fmla="*/ 1611126 w 4389120"/>
              <a:gd name="connsiteY379" fmla="*/ 2933975 h 3206031"/>
              <a:gd name="connsiteX380" fmla="*/ 1606134 w 4389120"/>
              <a:gd name="connsiteY380" fmla="*/ 2915251 h 3206031"/>
              <a:gd name="connsiteX381" fmla="*/ 1601142 w 4389120"/>
              <a:gd name="connsiteY381" fmla="*/ 2896543 h 3206031"/>
              <a:gd name="connsiteX382" fmla="*/ 1597409 w 4389120"/>
              <a:gd name="connsiteY382" fmla="*/ 2877819 h 3206031"/>
              <a:gd name="connsiteX383" fmla="*/ 1594906 w 4389120"/>
              <a:gd name="connsiteY383" fmla="*/ 2857851 h 3206031"/>
              <a:gd name="connsiteX384" fmla="*/ 1593661 w 4389120"/>
              <a:gd name="connsiteY384" fmla="*/ 2837883 h 3206031"/>
              <a:gd name="connsiteX385" fmla="*/ 1593661 w 4389120"/>
              <a:gd name="connsiteY385" fmla="*/ 2817915 h 3206031"/>
              <a:gd name="connsiteX386" fmla="*/ 1593661 w 4389120"/>
              <a:gd name="connsiteY386" fmla="*/ 2815411 h 3206031"/>
              <a:gd name="connsiteX387" fmla="*/ 1593661 w 4389120"/>
              <a:gd name="connsiteY387" fmla="*/ 2795443 h 3206031"/>
              <a:gd name="connsiteX388" fmla="*/ 1594906 w 4389120"/>
              <a:gd name="connsiteY388" fmla="*/ 2775475 h 3206031"/>
              <a:gd name="connsiteX389" fmla="*/ 1597409 w 4389120"/>
              <a:gd name="connsiteY389" fmla="*/ 2755507 h 3206031"/>
              <a:gd name="connsiteX390" fmla="*/ 1601142 w 4389120"/>
              <a:gd name="connsiteY390" fmla="*/ 2736799 h 3206031"/>
              <a:gd name="connsiteX391" fmla="*/ 1606134 w 4389120"/>
              <a:gd name="connsiteY391" fmla="*/ 2718075 h 3206031"/>
              <a:gd name="connsiteX392" fmla="*/ 1611126 w 4389120"/>
              <a:gd name="connsiteY392" fmla="*/ 2699351 h 3206031"/>
              <a:gd name="connsiteX393" fmla="*/ 1617377 w 4389120"/>
              <a:gd name="connsiteY393" fmla="*/ 2680643 h 3206031"/>
              <a:gd name="connsiteX394" fmla="*/ 1624858 w 4389120"/>
              <a:gd name="connsiteY394" fmla="*/ 2663163 h 3206031"/>
              <a:gd name="connsiteX395" fmla="*/ 1632353 w 4389120"/>
              <a:gd name="connsiteY395" fmla="*/ 2645699 h 3206031"/>
              <a:gd name="connsiteX396" fmla="*/ 1641078 w 4389120"/>
              <a:gd name="connsiteY396" fmla="*/ 2629463 h 3206031"/>
              <a:gd name="connsiteX397" fmla="*/ 1649818 w 4389120"/>
              <a:gd name="connsiteY397" fmla="*/ 2613243 h 3206031"/>
              <a:gd name="connsiteX398" fmla="*/ 1661046 w 4389120"/>
              <a:gd name="connsiteY398" fmla="*/ 2597023 h 3206031"/>
              <a:gd name="connsiteX399" fmla="*/ 1672289 w 4389120"/>
              <a:gd name="connsiteY399" fmla="*/ 2582047 h 3206031"/>
              <a:gd name="connsiteX400" fmla="*/ 1683518 w 4389120"/>
              <a:gd name="connsiteY400" fmla="*/ 2567071 h 3206031"/>
              <a:gd name="connsiteX401" fmla="*/ 1695990 w 4389120"/>
              <a:gd name="connsiteY401" fmla="*/ 2553339 h 3206031"/>
              <a:gd name="connsiteX402" fmla="*/ 1709722 w 4389120"/>
              <a:gd name="connsiteY402" fmla="*/ 2539622 h 3206031"/>
              <a:gd name="connsiteX403" fmla="*/ 1723454 w 4389120"/>
              <a:gd name="connsiteY403" fmla="*/ 2525891 h 3206031"/>
              <a:gd name="connsiteX404" fmla="*/ 1738430 w 4389120"/>
              <a:gd name="connsiteY404" fmla="*/ 2514662 h 3206031"/>
              <a:gd name="connsiteX405" fmla="*/ 1753406 w 4389120"/>
              <a:gd name="connsiteY405" fmla="*/ 2502175 h 3206031"/>
              <a:gd name="connsiteX406" fmla="*/ 1769626 w 4389120"/>
              <a:gd name="connsiteY406" fmla="*/ 2492191 h 3206031"/>
              <a:gd name="connsiteX407" fmla="*/ 1785846 w 4389120"/>
              <a:gd name="connsiteY407" fmla="*/ 2480963 h 3206031"/>
              <a:gd name="connsiteX408" fmla="*/ 1802066 w 4389120"/>
              <a:gd name="connsiteY408" fmla="*/ 2472223 h 3206031"/>
              <a:gd name="connsiteX409" fmla="*/ 1820790 w 4389120"/>
              <a:gd name="connsiteY409" fmla="*/ 2463483 h 3206031"/>
              <a:gd name="connsiteX410" fmla="*/ 1838270 w 4389120"/>
              <a:gd name="connsiteY410" fmla="*/ 2456003 h 3206031"/>
              <a:gd name="connsiteX411" fmla="*/ 1856978 w 4389120"/>
              <a:gd name="connsiteY411" fmla="*/ 2448507 h 3206031"/>
              <a:gd name="connsiteX412" fmla="*/ 1875702 w 4389120"/>
              <a:gd name="connsiteY412" fmla="*/ 2442271 h 3206031"/>
              <a:gd name="connsiteX413" fmla="*/ 1895670 w 4389120"/>
              <a:gd name="connsiteY413" fmla="*/ 2437279 h 3206031"/>
              <a:gd name="connsiteX414" fmla="*/ 1915638 w 4389120"/>
              <a:gd name="connsiteY414" fmla="*/ 2432287 h 3206031"/>
              <a:gd name="connsiteX415" fmla="*/ 1936850 w 4389120"/>
              <a:gd name="connsiteY415" fmla="*/ 2429798 h 3206031"/>
              <a:gd name="connsiteX416" fmla="*/ 1958062 w 4389120"/>
              <a:gd name="connsiteY416" fmla="*/ 2427295 h 3206031"/>
              <a:gd name="connsiteX417" fmla="*/ 1979290 w 4389120"/>
              <a:gd name="connsiteY417" fmla="*/ 2426051 h 3206031"/>
              <a:gd name="connsiteX418" fmla="*/ 1247969 w 4389120"/>
              <a:gd name="connsiteY418" fmla="*/ 2424806 h 3206031"/>
              <a:gd name="connsiteX419" fmla="*/ 1274173 w 4389120"/>
              <a:gd name="connsiteY419" fmla="*/ 2426051 h 3206031"/>
              <a:gd name="connsiteX420" fmla="*/ 1299133 w 4389120"/>
              <a:gd name="connsiteY420" fmla="*/ 2427295 h 3206031"/>
              <a:gd name="connsiteX421" fmla="*/ 1322849 w 4389120"/>
              <a:gd name="connsiteY421" fmla="*/ 2429798 h 3206031"/>
              <a:gd name="connsiteX422" fmla="*/ 1345321 w 4389120"/>
              <a:gd name="connsiteY422" fmla="*/ 2433546 h 3206031"/>
              <a:gd name="connsiteX423" fmla="*/ 1366533 w 4389120"/>
              <a:gd name="connsiteY423" fmla="*/ 2438538 h 3206031"/>
              <a:gd name="connsiteX424" fmla="*/ 1386501 w 4389120"/>
              <a:gd name="connsiteY424" fmla="*/ 2443530 h 3206031"/>
              <a:gd name="connsiteX425" fmla="*/ 1406469 w 4389120"/>
              <a:gd name="connsiteY425" fmla="*/ 2451011 h 3206031"/>
              <a:gd name="connsiteX426" fmla="*/ 1425177 w 4389120"/>
              <a:gd name="connsiteY426" fmla="*/ 2458491 h 3206031"/>
              <a:gd name="connsiteX427" fmla="*/ 1442657 w 4389120"/>
              <a:gd name="connsiteY427" fmla="*/ 2467231 h 3206031"/>
              <a:gd name="connsiteX428" fmla="*/ 1458877 w 4389120"/>
              <a:gd name="connsiteY428" fmla="*/ 2477215 h 3206031"/>
              <a:gd name="connsiteX429" fmla="*/ 1475097 w 4389120"/>
              <a:gd name="connsiteY429" fmla="*/ 2487199 h 3206031"/>
              <a:gd name="connsiteX430" fmla="*/ 1491333 w 4389120"/>
              <a:gd name="connsiteY430" fmla="*/ 2498427 h 3206031"/>
              <a:gd name="connsiteX431" fmla="*/ 1506309 w 4389120"/>
              <a:gd name="connsiteY431" fmla="*/ 2509670 h 3206031"/>
              <a:gd name="connsiteX432" fmla="*/ 1520025 w 4389120"/>
              <a:gd name="connsiteY432" fmla="*/ 2523387 h 3206031"/>
              <a:gd name="connsiteX433" fmla="*/ 1533757 w 4389120"/>
              <a:gd name="connsiteY433" fmla="*/ 2537119 h 3206031"/>
              <a:gd name="connsiteX434" fmla="*/ 1547489 w 4389120"/>
              <a:gd name="connsiteY434" fmla="*/ 2550851 h 3206031"/>
              <a:gd name="connsiteX435" fmla="*/ 1417697 w 4389120"/>
              <a:gd name="connsiteY435" fmla="*/ 2690627 h 3206031"/>
              <a:gd name="connsiteX436" fmla="*/ 1400233 w 4389120"/>
              <a:gd name="connsiteY436" fmla="*/ 2673147 h 3206031"/>
              <a:gd name="connsiteX437" fmla="*/ 1381509 w 4389120"/>
              <a:gd name="connsiteY437" fmla="*/ 2656927 h 3206031"/>
              <a:gd name="connsiteX438" fmla="*/ 1362785 w 4389120"/>
              <a:gd name="connsiteY438" fmla="*/ 2641951 h 3206031"/>
              <a:gd name="connsiteX439" fmla="*/ 1342817 w 4389120"/>
              <a:gd name="connsiteY439" fmla="*/ 2630723 h 3206031"/>
              <a:gd name="connsiteX440" fmla="*/ 1321605 w 4389120"/>
              <a:gd name="connsiteY440" fmla="*/ 2620739 h 3206031"/>
              <a:gd name="connsiteX441" fmla="*/ 1310377 w 4389120"/>
              <a:gd name="connsiteY441" fmla="*/ 2616991 h 3206031"/>
              <a:gd name="connsiteX442" fmla="*/ 1299133 w 4389120"/>
              <a:gd name="connsiteY442" fmla="*/ 2614487 h 3206031"/>
              <a:gd name="connsiteX443" fmla="*/ 1286661 w 4389120"/>
              <a:gd name="connsiteY443" fmla="*/ 2611999 h 3206031"/>
              <a:gd name="connsiteX444" fmla="*/ 1274173 w 4389120"/>
              <a:gd name="connsiteY444" fmla="*/ 2609495 h 3206031"/>
              <a:gd name="connsiteX445" fmla="*/ 1260457 w 4389120"/>
              <a:gd name="connsiteY445" fmla="*/ 2608251 h 3206031"/>
              <a:gd name="connsiteX446" fmla="*/ 1246725 w 4389120"/>
              <a:gd name="connsiteY446" fmla="*/ 2608251 h 3206031"/>
              <a:gd name="connsiteX447" fmla="*/ 1226757 w 4389120"/>
              <a:gd name="connsiteY447" fmla="*/ 2609495 h 3206031"/>
              <a:gd name="connsiteX448" fmla="*/ 1208033 w 4389120"/>
              <a:gd name="connsiteY448" fmla="*/ 2611999 h 3206031"/>
              <a:gd name="connsiteX449" fmla="*/ 1190569 w 4389120"/>
              <a:gd name="connsiteY449" fmla="*/ 2616991 h 3206031"/>
              <a:gd name="connsiteX450" fmla="*/ 1173089 w 4389120"/>
              <a:gd name="connsiteY450" fmla="*/ 2624471 h 3206031"/>
              <a:gd name="connsiteX451" fmla="*/ 1158113 w 4389120"/>
              <a:gd name="connsiteY451" fmla="*/ 2633211 h 3206031"/>
              <a:gd name="connsiteX452" fmla="*/ 1143137 w 4389120"/>
              <a:gd name="connsiteY452" fmla="*/ 2643195 h 3206031"/>
              <a:gd name="connsiteX453" fmla="*/ 1128161 w 4389120"/>
              <a:gd name="connsiteY453" fmla="*/ 2655683 h 3206031"/>
              <a:gd name="connsiteX454" fmla="*/ 1115689 w 4389120"/>
              <a:gd name="connsiteY454" fmla="*/ 2669399 h 3206031"/>
              <a:gd name="connsiteX455" fmla="*/ 1104461 w 4389120"/>
              <a:gd name="connsiteY455" fmla="*/ 2683131 h 3206031"/>
              <a:gd name="connsiteX456" fmla="*/ 1094477 w 4389120"/>
              <a:gd name="connsiteY456" fmla="*/ 2699351 h 3206031"/>
              <a:gd name="connsiteX457" fmla="*/ 1085737 w 4389120"/>
              <a:gd name="connsiteY457" fmla="*/ 2715587 h 3206031"/>
              <a:gd name="connsiteX458" fmla="*/ 1078241 w 4389120"/>
              <a:gd name="connsiteY458" fmla="*/ 2734295 h 3206031"/>
              <a:gd name="connsiteX459" fmla="*/ 1073249 w 4389120"/>
              <a:gd name="connsiteY459" fmla="*/ 2753019 h 3206031"/>
              <a:gd name="connsiteX460" fmla="*/ 1068257 w 4389120"/>
              <a:gd name="connsiteY460" fmla="*/ 2771743 h 3206031"/>
              <a:gd name="connsiteX461" fmla="*/ 1065769 w 4389120"/>
              <a:gd name="connsiteY461" fmla="*/ 2791711 h 3206031"/>
              <a:gd name="connsiteX462" fmla="*/ 1064525 w 4389120"/>
              <a:gd name="connsiteY462" fmla="*/ 2812923 h 3206031"/>
              <a:gd name="connsiteX463" fmla="*/ 1064525 w 4389120"/>
              <a:gd name="connsiteY463" fmla="*/ 2815411 h 3206031"/>
              <a:gd name="connsiteX464" fmla="*/ 1065769 w 4389120"/>
              <a:gd name="connsiteY464" fmla="*/ 2836639 h 3206031"/>
              <a:gd name="connsiteX465" fmla="*/ 1068257 w 4389120"/>
              <a:gd name="connsiteY465" fmla="*/ 2856607 h 3206031"/>
              <a:gd name="connsiteX466" fmla="*/ 1073249 w 4389120"/>
              <a:gd name="connsiteY466" fmla="*/ 2876575 h 3206031"/>
              <a:gd name="connsiteX467" fmla="*/ 1078241 w 4389120"/>
              <a:gd name="connsiteY467" fmla="*/ 2896543 h 3206031"/>
              <a:gd name="connsiteX468" fmla="*/ 1085737 w 4389120"/>
              <a:gd name="connsiteY468" fmla="*/ 2914007 h 3206031"/>
              <a:gd name="connsiteX469" fmla="*/ 1094477 w 4389120"/>
              <a:gd name="connsiteY469" fmla="*/ 2931471 h 3206031"/>
              <a:gd name="connsiteX470" fmla="*/ 1104461 w 4389120"/>
              <a:gd name="connsiteY470" fmla="*/ 2947707 h 3206031"/>
              <a:gd name="connsiteX471" fmla="*/ 1116933 w 4389120"/>
              <a:gd name="connsiteY471" fmla="*/ 2961423 h 3206031"/>
              <a:gd name="connsiteX472" fmla="*/ 1129421 w 4389120"/>
              <a:gd name="connsiteY472" fmla="*/ 2975155 h 3206031"/>
              <a:gd name="connsiteX473" fmla="*/ 1144397 w 4389120"/>
              <a:gd name="connsiteY473" fmla="*/ 2987643 h 3206031"/>
              <a:gd name="connsiteX474" fmla="*/ 1159373 w 4389120"/>
              <a:gd name="connsiteY474" fmla="*/ 2997627 h 3206031"/>
              <a:gd name="connsiteX475" fmla="*/ 1176837 w 4389120"/>
              <a:gd name="connsiteY475" fmla="*/ 3006351 h 3206031"/>
              <a:gd name="connsiteX476" fmla="*/ 1194317 w 4389120"/>
              <a:gd name="connsiteY476" fmla="*/ 3012603 h 3206031"/>
              <a:gd name="connsiteX477" fmla="*/ 1214285 w 4389120"/>
              <a:gd name="connsiteY477" fmla="*/ 3017595 h 3206031"/>
              <a:gd name="connsiteX478" fmla="*/ 1234237 w 4389120"/>
              <a:gd name="connsiteY478" fmla="*/ 3021327 h 3206031"/>
              <a:gd name="connsiteX479" fmla="*/ 1255465 w 4389120"/>
              <a:gd name="connsiteY479" fmla="*/ 3022587 h 3206031"/>
              <a:gd name="connsiteX480" fmla="*/ 1281669 w 4389120"/>
              <a:gd name="connsiteY480" fmla="*/ 3021327 h 3206031"/>
              <a:gd name="connsiteX481" fmla="*/ 1305385 w 4389120"/>
              <a:gd name="connsiteY481" fmla="*/ 3016335 h 3206031"/>
              <a:gd name="connsiteX482" fmla="*/ 1327841 w 4389120"/>
              <a:gd name="connsiteY482" fmla="*/ 3010099 h 3206031"/>
              <a:gd name="connsiteX483" fmla="*/ 1349053 w 4389120"/>
              <a:gd name="connsiteY483" fmla="*/ 3001359 h 3206031"/>
              <a:gd name="connsiteX484" fmla="*/ 1369021 w 4389120"/>
              <a:gd name="connsiteY484" fmla="*/ 2988887 h 3206031"/>
              <a:gd name="connsiteX485" fmla="*/ 1388989 w 4389120"/>
              <a:gd name="connsiteY485" fmla="*/ 2975155 h 3206031"/>
              <a:gd name="connsiteX486" fmla="*/ 1407713 w 4389120"/>
              <a:gd name="connsiteY486" fmla="*/ 2960179 h 3206031"/>
              <a:gd name="connsiteX487" fmla="*/ 1427681 w 4389120"/>
              <a:gd name="connsiteY487" fmla="*/ 2942715 h 3206031"/>
              <a:gd name="connsiteX488" fmla="*/ 1551237 w 4389120"/>
              <a:gd name="connsiteY488" fmla="*/ 3068759 h 3206031"/>
              <a:gd name="connsiteX489" fmla="*/ 1523773 w 4389120"/>
              <a:gd name="connsiteY489" fmla="*/ 3097451 h 3206031"/>
              <a:gd name="connsiteX490" fmla="*/ 1508797 w 4389120"/>
              <a:gd name="connsiteY490" fmla="*/ 3111183 h 3206031"/>
              <a:gd name="connsiteX491" fmla="*/ 1493821 w 4389120"/>
              <a:gd name="connsiteY491" fmla="*/ 3123671 h 3206031"/>
              <a:gd name="connsiteX492" fmla="*/ 1478845 w 4389120"/>
              <a:gd name="connsiteY492" fmla="*/ 3136143 h 3206031"/>
              <a:gd name="connsiteX493" fmla="*/ 1462625 w 4389120"/>
              <a:gd name="connsiteY493" fmla="*/ 3147371 h 3206031"/>
              <a:gd name="connsiteX494" fmla="*/ 1445145 w 4389120"/>
              <a:gd name="connsiteY494" fmla="*/ 3157355 h 3206031"/>
              <a:gd name="connsiteX495" fmla="*/ 1427681 w 4389120"/>
              <a:gd name="connsiteY495" fmla="*/ 3167339 h 3206031"/>
              <a:gd name="connsiteX496" fmla="*/ 1408957 w 4389120"/>
              <a:gd name="connsiteY496" fmla="*/ 3176079 h 3206031"/>
              <a:gd name="connsiteX497" fmla="*/ 1388989 w 4389120"/>
              <a:gd name="connsiteY497" fmla="*/ 3183575 h 3206031"/>
              <a:gd name="connsiteX498" fmla="*/ 1367777 w 4389120"/>
              <a:gd name="connsiteY498" fmla="*/ 3189811 h 3206031"/>
              <a:gd name="connsiteX499" fmla="*/ 1346565 w 4389120"/>
              <a:gd name="connsiteY499" fmla="*/ 3194803 h 3206031"/>
              <a:gd name="connsiteX500" fmla="*/ 1322849 w 4389120"/>
              <a:gd name="connsiteY500" fmla="*/ 3199795 h 3206031"/>
              <a:gd name="connsiteX501" fmla="*/ 1299133 w 4389120"/>
              <a:gd name="connsiteY501" fmla="*/ 3203543 h 3206031"/>
              <a:gd name="connsiteX502" fmla="*/ 1272929 w 4389120"/>
              <a:gd name="connsiteY502" fmla="*/ 3204787 h 3206031"/>
              <a:gd name="connsiteX503" fmla="*/ 1245481 w 4389120"/>
              <a:gd name="connsiteY503" fmla="*/ 3206031 h 3206031"/>
              <a:gd name="connsiteX504" fmla="*/ 1224269 w 4389120"/>
              <a:gd name="connsiteY504" fmla="*/ 3204787 h 3206031"/>
              <a:gd name="connsiteX505" fmla="*/ 1204301 w 4389120"/>
              <a:gd name="connsiteY505" fmla="*/ 3203543 h 3206031"/>
              <a:gd name="connsiteX506" fmla="*/ 1184333 w 4389120"/>
              <a:gd name="connsiteY506" fmla="*/ 3201039 h 3206031"/>
              <a:gd name="connsiteX507" fmla="*/ 1164365 w 4389120"/>
              <a:gd name="connsiteY507" fmla="*/ 3197291 h 3206031"/>
              <a:gd name="connsiteX508" fmla="*/ 1144397 w 4389120"/>
              <a:gd name="connsiteY508" fmla="*/ 3193559 h 3206031"/>
              <a:gd name="connsiteX509" fmla="*/ 1125673 w 4389120"/>
              <a:gd name="connsiteY509" fmla="*/ 3188567 h 3206031"/>
              <a:gd name="connsiteX510" fmla="*/ 1106949 w 4389120"/>
              <a:gd name="connsiteY510" fmla="*/ 3182315 h 3206031"/>
              <a:gd name="connsiteX511" fmla="*/ 1089485 w 4389120"/>
              <a:gd name="connsiteY511" fmla="*/ 3174835 h 3206031"/>
              <a:gd name="connsiteX512" fmla="*/ 1072005 w 4389120"/>
              <a:gd name="connsiteY512" fmla="*/ 3167339 h 3206031"/>
              <a:gd name="connsiteX513" fmla="*/ 1055785 w 4389120"/>
              <a:gd name="connsiteY513" fmla="*/ 3158615 h 3206031"/>
              <a:gd name="connsiteX514" fmla="*/ 1038321 w 4389120"/>
              <a:gd name="connsiteY514" fmla="*/ 3149875 h 3206031"/>
              <a:gd name="connsiteX515" fmla="*/ 1023345 w 4389120"/>
              <a:gd name="connsiteY515" fmla="*/ 3139891 h 3206031"/>
              <a:gd name="connsiteX516" fmla="*/ 1008369 w 4389120"/>
              <a:gd name="connsiteY516" fmla="*/ 3128663 h 3206031"/>
              <a:gd name="connsiteX517" fmla="*/ 993393 w 4389120"/>
              <a:gd name="connsiteY517" fmla="*/ 3117419 h 3206031"/>
              <a:gd name="connsiteX518" fmla="*/ 979661 w 4389120"/>
              <a:gd name="connsiteY518" fmla="*/ 3104947 h 3206031"/>
              <a:gd name="connsiteX519" fmla="*/ 965929 w 4389120"/>
              <a:gd name="connsiteY519" fmla="*/ 3092459 h 3206031"/>
              <a:gd name="connsiteX520" fmla="*/ 953457 w 4389120"/>
              <a:gd name="connsiteY520" fmla="*/ 3078743 h 3206031"/>
              <a:gd name="connsiteX521" fmla="*/ 940969 w 4389120"/>
              <a:gd name="connsiteY521" fmla="*/ 3065011 h 3206031"/>
              <a:gd name="connsiteX522" fmla="*/ 929741 w 4389120"/>
              <a:gd name="connsiteY522" fmla="*/ 3050035 h 3206031"/>
              <a:gd name="connsiteX523" fmla="*/ 919757 w 4389120"/>
              <a:gd name="connsiteY523" fmla="*/ 3035059 h 3206031"/>
              <a:gd name="connsiteX524" fmla="*/ 909773 w 4389120"/>
              <a:gd name="connsiteY524" fmla="*/ 3018839 h 3206031"/>
              <a:gd name="connsiteX525" fmla="*/ 899789 w 4389120"/>
              <a:gd name="connsiteY525" fmla="*/ 3002619 h 3206031"/>
              <a:gd name="connsiteX526" fmla="*/ 892293 w 4389120"/>
              <a:gd name="connsiteY526" fmla="*/ 2986383 h 3206031"/>
              <a:gd name="connsiteX527" fmla="*/ 884813 w 4389120"/>
              <a:gd name="connsiteY527" fmla="*/ 2968919 h 3206031"/>
              <a:gd name="connsiteX528" fmla="*/ 877333 w 4389120"/>
              <a:gd name="connsiteY528" fmla="*/ 2951439 h 3206031"/>
              <a:gd name="connsiteX529" fmla="*/ 872341 w 4389120"/>
              <a:gd name="connsiteY529" fmla="*/ 2932731 h 3206031"/>
              <a:gd name="connsiteX530" fmla="*/ 867349 w 4389120"/>
              <a:gd name="connsiteY530" fmla="*/ 2915251 h 3206031"/>
              <a:gd name="connsiteX531" fmla="*/ 862357 w 4389120"/>
              <a:gd name="connsiteY531" fmla="*/ 2896543 h 3206031"/>
              <a:gd name="connsiteX532" fmla="*/ 859853 w 4389120"/>
              <a:gd name="connsiteY532" fmla="*/ 2876575 h 3206031"/>
              <a:gd name="connsiteX533" fmla="*/ 857365 w 4389120"/>
              <a:gd name="connsiteY533" fmla="*/ 2857851 h 3206031"/>
              <a:gd name="connsiteX534" fmla="*/ 856105 w 4389120"/>
              <a:gd name="connsiteY534" fmla="*/ 2837883 h 3206031"/>
              <a:gd name="connsiteX535" fmla="*/ 854861 w 4389120"/>
              <a:gd name="connsiteY535" fmla="*/ 2817915 h 3206031"/>
              <a:gd name="connsiteX536" fmla="*/ 854861 w 4389120"/>
              <a:gd name="connsiteY536" fmla="*/ 2815411 h 3206031"/>
              <a:gd name="connsiteX537" fmla="*/ 856105 w 4389120"/>
              <a:gd name="connsiteY537" fmla="*/ 2795443 h 3206031"/>
              <a:gd name="connsiteX538" fmla="*/ 857365 w 4389120"/>
              <a:gd name="connsiteY538" fmla="*/ 2775475 h 3206031"/>
              <a:gd name="connsiteX539" fmla="*/ 859853 w 4389120"/>
              <a:gd name="connsiteY539" fmla="*/ 2756767 h 3206031"/>
              <a:gd name="connsiteX540" fmla="*/ 862357 w 4389120"/>
              <a:gd name="connsiteY540" fmla="*/ 2736799 h 3206031"/>
              <a:gd name="connsiteX541" fmla="*/ 867349 w 4389120"/>
              <a:gd name="connsiteY541" fmla="*/ 2718075 h 3206031"/>
              <a:gd name="connsiteX542" fmla="*/ 872341 w 4389120"/>
              <a:gd name="connsiteY542" fmla="*/ 2699351 h 3206031"/>
              <a:gd name="connsiteX543" fmla="*/ 877333 w 4389120"/>
              <a:gd name="connsiteY543" fmla="*/ 2681887 h 3206031"/>
              <a:gd name="connsiteX544" fmla="*/ 884813 w 4389120"/>
              <a:gd name="connsiteY544" fmla="*/ 2664407 h 3206031"/>
              <a:gd name="connsiteX545" fmla="*/ 892293 w 4389120"/>
              <a:gd name="connsiteY545" fmla="*/ 2646943 h 3206031"/>
              <a:gd name="connsiteX546" fmla="*/ 899789 w 4389120"/>
              <a:gd name="connsiteY546" fmla="*/ 2629463 h 3206031"/>
              <a:gd name="connsiteX547" fmla="*/ 909773 w 4389120"/>
              <a:gd name="connsiteY547" fmla="*/ 2613243 h 3206031"/>
              <a:gd name="connsiteX548" fmla="*/ 918513 w 4389120"/>
              <a:gd name="connsiteY548" fmla="*/ 2598267 h 3206031"/>
              <a:gd name="connsiteX549" fmla="*/ 929741 w 4389120"/>
              <a:gd name="connsiteY549" fmla="*/ 2582047 h 3206031"/>
              <a:gd name="connsiteX550" fmla="*/ 940969 w 4389120"/>
              <a:gd name="connsiteY550" fmla="*/ 2567071 h 3206031"/>
              <a:gd name="connsiteX551" fmla="*/ 953457 w 4389120"/>
              <a:gd name="connsiteY551" fmla="*/ 2553339 h 3206031"/>
              <a:gd name="connsiteX552" fmla="*/ 965929 w 4389120"/>
              <a:gd name="connsiteY552" fmla="*/ 2539622 h 3206031"/>
              <a:gd name="connsiteX553" fmla="*/ 979661 w 4389120"/>
              <a:gd name="connsiteY553" fmla="*/ 2527135 h 3206031"/>
              <a:gd name="connsiteX554" fmla="*/ 993393 w 4389120"/>
              <a:gd name="connsiteY554" fmla="*/ 2514662 h 3206031"/>
              <a:gd name="connsiteX555" fmla="*/ 1008369 w 4389120"/>
              <a:gd name="connsiteY555" fmla="*/ 2503419 h 3206031"/>
              <a:gd name="connsiteX556" fmla="*/ 1023345 w 4389120"/>
              <a:gd name="connsiteY556" fmla="*/ 2492191 h 3206031"/>
              <a:gd name="connsiteX557" fmla="*/ 1039565 w 4389120"/>
              <a:gd name="connsiteY557" fmla="*/ 2482207 h 3206031"/>
              <a:gd name="connsiteX558" fmla="*/ 1055785 w 4389120"/>
              <a:gd name="connsiteY558" fmla="*/ 2472223 h 3206031"/>
              <a:gd name="connsiteX559" fmla="*/ 1072005 w 4389120"/>
              <a:gd name="connsiteY559" fmla="*/ 2463483 h 3206031"/>
              <a:gd name="connsiteX560" fmla="*/ 1089485 w 4389120"/>
              <a:gd name="connsiteY560" fmla="*/ 2456003 h 3206031"/>
              <a:gd name="connsiteX561" fmla="*/ 1108193 w 4389120"/>
              <a:gd name="connsiteY561" fmla="*/ 2448507 h 3206031"/>
              <a:gd name="connsiteX562" fmla="*/ 1126917 w 4389120"/>
              <a:gd name="connsiteY562" fmla="*/ 2442271 h 3206031"/>
              <a:gd name="connsiteX563" fmla="*/ 1145641 w 4389120"/>
              <a:gd name="connsiteY563" fmla="*/ 2437279 h 3206031"/>
              <a:gd name="connsiteX564" fmla="*/ 1165609 w 4389120"/>
              <a:gd name="connsiteY564" fmla="*/ 2433546 h 3206031"/>
              <a:gd name="connsiteX565" fmla="*/ 1185577 w 4389120"/>
              <a:gd name="connsiteY565" fmla="*/ 2429798 h 3206031"/>
              <a:gd name="connsiteX566" fmla="*/ 1205545 w 4389120"/>
              <a:gd name="connsiteY566" fmla="*/ 2427295 h 3206031"/>
              <a:gd name="connsiteX567" fmla="*/ 1226757 w 4389120"/>
              <a:gd name="connsiteY567" fmla="*/ 2426051 h 3206031"/>
              <a:gd name="connsiteX568" fmla="*/ 3298391 w 4389120"/>
              <a:gd name="connsiteY568" fmla="*/ 2247597 h 3206031"/>
              <a:gd name="connsiteX569" fmla="*/ 3510544 w 4389120"/>
              <a:gd name="connsiteY569" fmla="*/ 2247597 h 3206031"/>
              <a:gd name="connsiteX570" fmla="*/ 3510544 w 4389120"/>
              <a:gd name="connsiteY570" fmla="*/ 2438538 h 3206031"/>
              <a:gd name="connsiteX571" fmla="*/ 3686508 w 4389120"/>
              <a:gd name="connsiteY571" fmla="*/ 2438538 h 3206031"/>
              <a:gd name="connsiteX572" fmla="*/ 3686508 w 4389120"/>
              <a:gd name="connsiteY572" fmla="*/ 2620738 h 3206031"/>
              <a:gd name="connsiteX573" fmla="*/ 3510544 w 4389120"/>
              <a:gd name="connsiteY573" fmla="*/ 2620738 h 3206031"/>
              <a:gd name="connsiteX574" fmla="*/ 3510544 w 4389120"/>
              <a:gd name="connsiteY574" fmla="*/ 2941455 h 3206031"/>
              <a:gd name="connsiteX575" fmla="*/ 3511803 w 4389120"/>
              <a:gd name="connsiteY575" fmla="*/ 2958934 h 3206031"/>
              <a:gd name="connsiteX576" fmla="*/ 3514291 w 4389120"/>
              <a:gd name="connsiteY576" fmla="*/ 2972666 h 3206031"/>
              <a:gd name="connsiteX577" fmla="*/ 3520528 w 4389120"/>
              <a:gd name="connsiteY577" fmla="*/ 2985139 h 3206031"/>
              <a:gd name="connsiteX578" fmla="*/ 3523031 w 4389120"/>
              <a:gd name="connsiteY578" fmla="*/ 2991375 h 3206031"/>
              <a:gd name="connsiteX579" fmla="*/ 3526764 w 4389120"/>
              <a:gd name="connsiteY579" fmla="*/ 2996367 h 3206031"/>
              <a:gd name="connsiteX580" fmla="*/ 3531756 w 4389120"/>
              <a:gd name="connsiteY580" fmla="*/ 3000115 h 3206031"/>
              <a:gd name="connsiteX581" fmla="*/ 3536748 w 4389120"/>
              <a:gd name="connsiteY581" fmla="*/ 3003862 h 3206031"/>
              <a:gd name="connsiteX582" fmla="*/ 3542999 w 4389120"/>
              <a:gd name="connsiteY582" fmla="*/ 3006351 h 3206031"/>
              <a:gd name="connsiteX583" fmla="*/ 3549236 w 4389120"/>
              <a:gd name="connsiteY583" fmla="*/ 3008854 h 3206031"/>
              <a:gd name="connsiteX584" fmla="*/ 3562967 w 4389120"/>
              <a:gd name="connsiteY584" fmla="*/ 3012602 h 3206031"/>
              <a:gd name="connsiteX585" fmla="*/ 3579188 w 4389120"/>
              <a:gd name="connsiteY585" fmla="*/ 3013846 h 3206031"/>
              <a:gd name="connsiteX586" fmla="*/ 3594164 w 4389120"/>
              <a:gd name="connsiteY586" fmla="*/ 3013846 h 3206031"/>
              <a:gd name="connsiteX587" fmla="*/ 3607895 w 4389120"/>
              <a:gd name="connsiteY587" fmla="*/ 3012602 h 3206031"/>
              <a:gd name="connsiteX588" fmla="*/ 3621612 w 4389120"/>
              <a:gd name="connsiteY588" fmla="*/ 3010099 h 3206031"/>
              <a:gd name="connsiteX589" fmla="*/ 3635344 w 4389120"/>
              <a:gd name="connsiteY589" fmla="*/ 3006351 h 3206031"/>
              <a:gd name="connsiteX590" fmla="*/ 3647831 w 4389120"/>
              <a:gd name="connsiteY590" fmla="*/ 3002618 h 3206031"/>
              <a:gd name="connsiteX591" fmla="*/ 3660304 w 4389120"/>
              <a:gd name="connsiteY591" fmla="*/ 2998870 h 3206031"/>
              <a:gd name="connsiteX592" fmla="*/ 3672791 w 4389120"/>
              <a:gd name="connsiteY592" fmla="*/ 2993878 h 3206031"/>
              <a:gd name="connsiteX593" fmla="*/ 3684020 w 4389120"/>
              <a:gd name="connsiteY593" fmla="*/ 2987642 h 3206031"/>
              <a:gd name="connsiteX594" fmla="*/ 3684020 w 4389120"/>
              <a:gd name="connsiteY594" fmla="*/ 3158614 h 3206031"/>
              <a:gd name="connsiteX595" fmla="*/ 3666540 w 4389120"/>
              <a:gd name="connsiteY595" fmla="*/ 3167339 h 3206031"/>
              <a:gd name="connsiteX596" fmla="*/ 3649076 w 4389120"/>
              <a:gd name="connsiteY596" fmla="*/ 3176079 h 3206031"/>
              <a:gd name="connsiteX597" fmla="*/ 3630352 w 4389120"/>
              <a:gd name="connsiteY597" fmla="*/ 3183574 h 3206031"/>
              <a:gd name="connsiteX598" fmla="*/ 3610384 w 4389120"/>
              <a:gd name="connsiteY598" fmla="*/ 3189811 h 3206031"/>
              <a:gd name="connsiteX599" fmla="*/ 3589172 w 4389120"/>
              <a:gd name="connsiteY599" fmla="*/ 3194803 h 3206031"/>
              <a:gd name="connsiteX600" fmla="*/ 3566700 w 4389120"/>
              <a:gd name="connsiteY600" fmla="*/ 3198550 h 3206031"/>
              <a:gd name="connsiteX601" fmla="*/ 3541740 w 4389120"/>
              <a:gd name="connsiteY601" fmla="*/ 3201039 h 3206031"/>
              <a:gd name="connsiteX602" fmla="*/ 3516780 w 4389120"/>
              <a:gd name="connsiteY602" fmla="*/ 3201039 h 3206031"/>
              <a:gd name="connsiteX603" fmla="*/ 3493079 w 4389120"/>
              <a:gd name="connsiteY603" fmla="*/ 3201039 h 3206031"/>
              <a:gd name="connsiteX604" fmla="*/ 3469363 w 4389120"/>
              <a:gd name="connsiteY604" fmla="*/ 3198550 h 3206031"/>
              <a:gd name="connsiteX605" fmla="*/ 3448151 w 4389120"/>
              <a:gd name="connsiteY605" fmla="*/ 3196047 h 3206031"/>
              <a:gd name="connsiteX606" fmla="*/ 3426939 w 4389120"/>
              <a:gd name="connsiteY606" fmla="*/ 3191055 h 3206031"/>
              <a:gd name="connsiteX607" fmla="*/ 3408215 w 4389120"/>
              <a:gd name="connsiteY607" fmla="*/ 3183574 h 3206031"/>
              <a:gd name="connsiteX608" fmla="*/ 3390736 w 4389120"/>
              <a:gd name="connsiteY608" fmla="*/ 3176079 h 3206031"/>
              <a:gd name="connsiteX609" fmla="*/ 3373271 w 4389120"/>
              <a:gd name="connsiteY609" fmla="*/ 3166095 h 3206031"/>
              <a:gd name="connsiteX610" fmla="*/ 3358295 w 4389120"/>
              <a:gd name="connsiteY610" fmla="*/ 3153622 h 3206031"/>
              <a:gd name="connsiteX611" fmla="*/ 3344563 w 4389120"/>
              <a:gd name="connsiteY611" fmla="*/ 3139891 h 3206031"/>
              <a:gd name="connsiteX612" fmla="*/ 3333335 w 4389120"/>
              <a:gd name="connsiteY612" fmla="*/ 3123670 h 3206031"/>
              <a:gd name="connsiteX613" fmla="*/ 3322107 w 4389120"/>
              <a:gd name="connsiteY613" fmla="*/ 3104947 h 3206031"/>
              <a:gd name="connsiteX614" fmla="*/ 3314611 w 4389120"/>
              <a:gd name="connsiteY614" fmla="*/ 3084979 h 3206031"/>
              <a:gd name="connsiteX615" fmla="*/ 3307131 w 4389120"/>
              <a:gd name="connsiteY615" fmla="*/ 3061263 h 3206031"/>
              <a:gd name="connsiteX616" fmla="*/ 3302139 w 4389120"/>
              <a:gd name="connsiteY616" fmla="*/ 3035059 h 3206031"/>
              <a:gd name="connsiteX617" fmla="*/ 3299635 w 4389120"/>
              <a:gd name="connsiteY617" fmla="*/ 3007610 h 3206031"/>
              <a:gd name="connsiteX618" fmla="*/ 3298391 w 4389120"/>
              <a:gd name="connsiteY618" fmla="*/ 2976399 h 3206031"/>
              <a:gd name="connsiteX619" fmla="*/ 381880 w 4389120"/>
              <a:gd name="connsiteY619" fmla="*/ 2195174 h 3206031"/>
              <a:gd name="connsiteX620" fmla="*/ 408084 w 4389120"/>
              <a:gd name="connsiteY620" fmla="*/ 2196418 h 3206031"/>
              <a:gd name="connsiteX621" fmla="*/ 434288 w 4389120"/>
              <a:gd name="connsiteY621" fmla="*/ 2197678 h 3206031"/>
              <a:gd name="connsiteX622" fmla="*/ 459248 w 4389120"/>
              <a:gd name="connsiteY622" fmla="*/ 2200166 h 3206031"/>
              <a:gd name="connsiteX623" fmla="*/ 484208 w 4389120"/>
              <a:gd name="connsiteY623" fmla="*/ 2203914 h 3206031"/>
              <a:gd name="connsiteX624" fmla="*/ 509168 w 4389120"/>
              <a:gd name="connsiteY624" fmla="*/ 2208906 h 3206031"/>
              <a:gd name="connsiteX625" fmla="*/ 532884 w 4389120"/>
              <a:gd name="connsiteY625" fmla="*/ 2213898 h 3206031"/>
              <a:gd name="connsiteX626" fmla="*/ 556600 w 4389120"/>
              <a:gd name="connsiteY626" fmla="*/ 2220134 h 3206031"/>
              <a:gd name="connsiteX627" fmla="*/ 580301 w 4389120"/>
              <a:gd name="connsiteY627" fmla="*/ 2227630 h 3206031"/>
              <a:gd name="connsiteX628" fmla="*/ 602772 w 4389120"/>
              <a:gd name="connsiteY628" fmla="*/ 2236354 h 3206031"/>
              <a:gd name="connsiteX629" fmla="*/ 623984 w 4389120"/>
              <a:gd name="connsiteY629" fmla="*/ 2245094 h 3206031"/>
              <a:gd name="connsiteX630" fmla="*/ 646456 w 4389120"/>
              <a:gd name="connsiteY630" fmla="*/ 2256322 h 3206031"/>
              <a:gd name="connsiteX631" fmla="*/ 666424 w 4389120"/>
              <a:gd name="connsiteY631" fmla="*/ 2267566 h 3206031"/>
              <a:gd name="connsiteX632" fmla="*/ 687636 w 4389120"/>
              <a:gd name="connsiteY632" fmla="*/ 2278794 h 3206031"/>
              <a:gd name="connsiteX633" fmla="*/ 707604 w 4389120"/>
              <a:gd name="connsiteY633" fmla="*/ 2291266 h 3206031"/>
              <a:gd name="connsiteX634" fmla="*/ 726313 w 4389120"/>
              <a:gd name="connsiteY634" fmla="*/ 2304998 h 3206031"/>
              <a:gd name="connsiteX635" fmla="*/ 745036 w 4389120"/>
              <a:gd name="connsiteY635" fmla="*/ 2319974 h 3206031"/>
              <a:gd name="connsiteX636" fmla="*/ 633968 w 4389120"/>
              <a:gd name="connsiteY636" fmla="*/ 2482206 h 3206031"/>
              <a:gd name="connsiteX637" fmla="*/ 601528 w 4389120"/>
              <a:gd name="connsiteY637" fmla="*/ 2460994 h 3206031"/>
              <a:gd name="connsiteX638" fmla="*/ 569072 w 4389120"/>
              <a:gd name="connsiteY638" fmla="*/ 2442270 h 3206031"/>
              <a:gd name="connsiteX639" fmla="*/ 536632 w 4389120"/>
              <a:gd name="connsiteY639" fmla="*/ 2424806 h 3206031"/>
              <a:gd name="connsiteX640" fmla="*/ 504176 w 4389120"/>
              <a:gd name="connsiteY640" fmla="*/ 2411074 h 3206031"/>
              <a:gd name="connsiteX641" fmla="*/ 472980 w 4389120"/>
              <a:gd name="connsiteY641" fmla="*/ 2401090 h 3206031"/>
              <a:gd name="connsiteX642" fmla="*/ 441784 w 4389120"/>
              <a:gd name="connsiteY642" fmla="*/ 2392350 h 3206031"/>
              <a:gd name="connsiteX643" fmla="*/ 425564 w 4389120"/>
              <a:gd name="connsiteY643" fmla="*/ 2389862 h 3206031"/>
              <a:gd name="connsiteX644" fmla="*/ 410588 w 4389120"/>
              <a:gd name="connsiteY644" fmla="*/ 2387358 h 3206031"/>
              <a:gd name="connsiteX645" fmla="*/ 394352 w 4389120"/>
              <a:gd name="connsiteY645" fmla="*/ 2386114 h 3206031"/>
              <a:gd name="connsiteX646" fmla="*/ 379376 w 4389120"/>
              <a:gd name="connsiteY646" fmla="*/ 2386114 h 3206031"/>
              <a:gd name="connsiteX647" fmla="*/ 364400 w 4389120"/>
              <a:gd name="connsiteY647" fmla="*/ 2386114 h 3206031"/>
              <a:gd name="connsiteX648" fmla="*/ 349440 w 4389120"/>
              <a:gd name="connsiteY648" fmla="*/ 2387358 h 3206031"/>
              <a:gd name="connsiteX649" fmla="*/ 336952 w 4389120"/>
              <a:gd name="connsiteY649" fmla="*/ 2389862 h 3206031"/>
              <a:gd name="connsiteX650" fmla="*/ 324480 w 4389120"/>
              <a:gd name="connsiteY650" fmla="*/ 2392350 h 3206031"/>
              <a:gd name="connsiteX651" fmla="*/ 313236 w 4389120"/>
              <a:gd name="connsiteY651" fmla="*/ 2396098 h 3206031"/>
              <a:gd name="connsiteX652" fmla="*/ 303252 w 4389120"/>
              <a:gd name="connsiteY652" fmla="*/ 2399846 h 3206031"/>
              <a:gd name="connsiteX653" fmla="*/ 293268 w 4389120"/>
              <a:gd name="connsiteY653" fmla="*/ 2404838 h 3206031"/>
              <a:gd name="connsiteX654" fmla="*/ 284544 w 4389120"/>
              <a:gd name="connsiteY654" fmla="*/ 2411074 h 3206031"/>
              <a:gd name="connsiteX655" fmla="*/ 277048 w 4389120"/>
              <a:gd name="connsiteY655" fmla="*/ 2416066 h 3206031"/>
              <a:gd name="connsiteX656" fmla="*/ 270812 w 4389120"/>
              <a:gd name="connsiteY656" fmla="*/ 2423562 h 3206031"/>
              <a:gd name="connsiteX657" fmla="*/ 265820 w 4389120"/>
              <a:gd name="connsiteY657" fmla="*/ 2429798 h 3206031"/>
              <a:gd name="connsiteX658" fmla="*/ 260828 w 4389120"/>
              <a:gd name="connsiteY658" fmla="*/ 2437278 h 3206031"/>
              <a:gd name="connsiteX659" fmla="*/ 257080 w 4389120"/>
              <a:gd name="connsiteY659" fmla="*/ 2446018 h 3206031"/>
              <a:gd name="connsiteX660" fmla="*/ 254592 w 4389120"/>
              <a:gd name="connsiteY660" fmla="*/ 2453498 h 3206031"/>
              <a:gd name="connsiteX661" fmla="*/ 253332 w 4389120"/>
              <a:gd name="connsiteY661" fmla="*/ 2462238 h 3206031"/>
              <a:gd name="connsiteX662" fmla="*/ 253332 w 4389120"/>
              <a:gd name="connsiteY662" fmla="*/ 2470978 h 3206031"/>
              <a:gd name="connsiteX663" fmla="*/ 253332 w 4389120"/>
              <a:gd name="connsiteY663" fmla="*/ 2473466 h 3206031"/>
              <a:gd name="connsiteX664" fmla="*/ 253332 w 4389120"/>
              <a:gd name="connsiteY664" fmla="*/ 2485954 h 3206031"/>
              <a:gd name="connsiteX665" fmla="*/ 254592 w 4389120"/>
              <a:gd name="connsiteY665" fmla="*/ 2495938 h 3206031"/>
              <a:gd name="connsiteX666" fmla="*/ 258324 w 4389120"/>
              <a:gd name="connsiteY666" fmla="*/ 2505922 h 3206031"/>
              <a:gd name="connsiteX667" fmla="*/ 262072 w 4389120"/>
              <a:gd name="connsiteY667" fmla="*/ 2514662 h 3206031"/>
              <a:gd name="connsiteX668" fmla="*/ 268308 w 4389120"/>
              <a:gd name="connsiteY668" fmla="*/ 2523386 h 3206031"/>
              <a:gd name="connsiteX669" fmla="*/ 275804 w 4389120"/>
              <a:gd name="connsiteY669" fmla="*/ 2532126 h 3206031"/>
              <a:gd name="connsiteX670" fmla="*/ 284544 w 4389120"/>
              <a:gd name="connsiteY670" fmla="*/ 2539622 h 3206031"/>
              <a:gd name="connsiteX671" fmla="*/ 295772 w 4389120"/>
              <a:gd name="connsiteY671" fmla="*/ 2545858 h 3206031"/>
              <a:gd name="connsiteX672" fmla="*/ 308244 w 4389120"/>
              <a:gd name="connsiteY672" fmla="*/ 2553338 h 3206031"/>
              <a:gd name="connsiteX673" fmla="*/ 323220 w 4389120"/>
              <a:gd name="connsiteY673" fmla="*/ 2559590 h 3206031"/>
              <a:gd name="connsiteX674" fmla="*/ 340700 w 4389120"/>
              <a:gd name="connsiteY674" fmla="*/ 2567070 h 3206031"/>
              <a:gd name="connsiteX675" fmla="*/ 359408 w 4389120"/>
              <a:gd name="connsiteY675" fmla="*/ 2573306 h 3206031"/>
              <a:gd name="connsiteX676" fmla="*/ 406840 w 4389120"/>
              <a:gd name="connsiteY676" fmla="*/ 2587038 h 3206031"/>
              <a:gd name="connsiteX677" fmla="*/ 464240 w 4389120"/>
              <a:gd name="connsiteY677" fmla="*/ 2602014 h 3206031"/>
              <a:gd name="connsiteX678" fmla="*/ 500444 w 4389120"/>
              <a:gd name="connsiteY678" fmla="*/ 2611998 h 3206031"/>
              <a:gd name="connsiteX679" fmla="*/ 534128 w 4389120"/>
              <a:gd name="connsiteY679" fmla="*/ 2623226 h 3206031"/>
              <a:gd name="connsiteX680" fmla="*/ 566584 w 4389120"/>
              <a:gd name="connsiteY680" fmla="*/ 2634455 h 3206031"/>
              <a:gd name="connsiteX681" fmla="*/ 596536 w 4389120"/>
              <a:gd name="connsiteY681" fmla="*/ 2646942 h 3206031"/>
              <a:gd name="connsiteX682" fmla="*/ 623984 w 4389120"/>
              <a:gd name="connsiteY682" fmla="*/ 2659415 h 3206031"/>
              <a:gd name="connsiteX683" fmla="*/ 650189 w 4389120"/>
              <a:gd name="connsiteY683" fmla="*/ 2673146 h 3206031"/>
              <a:gd name="connsiteX684" fmla="*/ 672660 w 4389120"/>
              <a:gd name="connsiteY684" fmla="*/ 2688122 h 3206031"/>
              <a:gd name="connsiteX685" fmla="*/ 693872 w 4389120"/>
              <a:gd name="connsiteY685" fmla="*/ 2704343 h 3206031"/>
              <a:gd name="connsiteX686" fmla="*/ 712596 w 4389120"/>
              <a:gd name="connsiteY686" fmla="*/ 2723066 h 3206031"/>
              <a:gd name="connsiteX687" fmla="*/ 728816 w 4389120"/>
              <a:gd name="connsiteY687" fmla="*/ 2741790 h 3206031"/>
              <a:gd name="connsiteX688" fmla="*/ 742548 w 4389120"/>
              <a:gd name="connsiteY688" fmla="*/ 2763002 h 3206031"/>
              <a:gd name="connsiteX689" fmla="*/ 748784 w 4389120"/>
              <a:gd name="connsiteY689" fmla="*/ 2774231 h 3206031"/>
              <a:gd name="connsiteX690" fmla="*/ 753776 w 4389120"/>
              <a:gd name="connsiteY690" fmla="*/ 2785459 h 3206031"/>
              <a:gd name="connsiteX691" fmla="*/ 758768 w 4389120"/>
              <a:gd name="connsiteY691" fmla="*/ 2797946 h 3206031"/>
              <a:gd name="connsiteX692" fmla="*/ 763760 w 4389120"/>
              <a:gd name="connsiteY692" fmla="*/ 2810419 h 3206031"/>
              <a:gd name="connsiteX693" fmla="*/ 769996 w 4389120"/>
              <a:gd name="connsiteY693" fmla="*/ 2836638 h 3206031"/>
              <a:gd name="connsiteX694" fmla="*/ 773744 w 4389120"/>
              <a:gd name="connsiteY694" fmla="*/ 2865331 h 3206031"/>
              <a:gd name="connsiteX695" fmla="*/ 774988 w 4389120"/>
              <a:gd name="connsiteY695" fmla="*/ 2896542 h 3206031"/>
              <a:gd name="connsiteX696" fmla="*/ 774988 w 4389120"/>
              <a:gd name="connsiteY696" fmla="*/ 2899030 h 3206031"/>
              <a:gd name="connsiteX697" fmla="*/ 774988 w 4389120"/>
              <a:gd name="connsiteY697" fmla="*/ 2917754 h 3206031"/>
              <a:gd name="connsiteX698" fmla="*/ 772500 w 4389120"/>
              <a:gd name="connsiteY698" fmla="*/ 2935219 h 3206031"/>
              <a:gd name="connsiteX699" fmla="*/ 771241 w 4389120"/>
              <a:gd name="connsiteY699" fmla="*/ 2951439 h 3206031"/>
              <a:gd name="connsiteX700" fmla="*/ 767508 w 4389120"/>
              <a:gd name="connsiteY700" fmla="*/ 2967674 h 3206031"/>
              <a:gd name="connsiteX701" fmla="*/ 763760 w 4389120"/>
              <a:gd name="connsiteY701" fmla="*/ 2983894 h 3206031"/>
              <a:gd name="connsiteX702" fmla="*/ 760012 w 4389120"/>
              <a:gd name="connsiteY702" fmla="*/ 2998870 h 3206031"/>
              <a:gd name="connsiteX703" fmla="*/ 755020 w 4389120"/>
              <a:gd name="connsiteY703" fmla="*/ 3013846 h 3206031"/>
              <a:gd name="connsiteX704" fmla="*/ 748784 w 4389120"/>
              <a:gd name="connsiteY704" fmla="*/ 3028822 h 3206031"/>
              <a:gd name="connsiteX705" fmla="*/ 741289 w 4389120"/>
              <a:gd name="connsiteY705" fmla="*/ 3042554 h 3206031"/>
              <a:gd name="connsiteX706" fmla="*/ 733808 w 4389120"/>
              <a:gd name="connsiteY706" fmla="*/ 3056271 h 3206031"/>
              <a:gd name="connsiteX707" fmla="*/ 726313 w 4389120"/>
              <a:gd name="connsiteY707" fmla="*/ 3068758 h 3206031"/>
              <a:gd name="connsiteX708" fmla="*/ 716329 w 4389120"/>
              <a:gd name="connsiteY708" fmla="*/ 3081231 h 3206031"/>
              <a:gd name="connsiteX709" fmla="*/ 707604 w 4389120"/>
              <a:gd name="connsiteY709" fmla="*/ 3092459 h 3206031"/>
              <a:gd name="connsiteX710" fmla="*/ 696376 w 4389120"/>
              <a:gd name="connsiteY710" fmla="*/ 3103702 h 3206031"/>
              <a:gd name="connsiteX711" fmla="*/ 686392 w 4389120"/>
              <a:gd name="connsiteY711" fmla="*/ 3113686 h 3206031"/>
              <a:gd name="connsiteX712" fmla="*/ 673904 w 4389120"/>
              <a:gd name="connsiteY712" fmla="*/ 3123670 h 3206031"/>
              <a:gd name="connsiteX713" fmla="*/ 662676 w 4389120"/>
              <a:gd name="connsiteY713" fmla="*/ 3133654 h 3206031"/>
              <a:gd name="connsiteX714" fmla="*/ 648944 w 4389120"/>
              <a:gd name="connsiteY714" fmla="*/ 3142379 h 3206031"/>
              <a:gd name="connsiteX715" fmla="*/ 636472 w 4389120"/>
              <a:gd name="connsiteY715" fmla="*/ 3149875 h 3206031"/>
              <a:gd name="connsiteX716" fmla="*/ 621496 w 4389120"/>
              <a:gd name="connsiteY716" fmla="*/ 3157355 h 3206031"/>
              <a:gd name="connsiteX717" fmla="*/ 607764 w 4389120"/>
              <a:gd name="connsiteY717" fmla="*/ 3164850 h 3206031"/>
              <a:gd name="connsiteX718" fmla="*/ 592788 w 4389120"/>
              <a:gd name="connsiteY718" fmla="*/ 3171087 h 3206031"/>
              <a:gd name="connsiteX719" fmla="*/ 560333 w 4389120"/>
              <a:gd name="connsiteY719" fmla="*/ 3182315 h 3206031"/>
              <a:gd name="connsiteX720" fmla="*/ 526648 w 4389120"/>
              <a:gd name="connsiteY720" fmla="*/ 3191055 h 3206031"/>
              <a:gd name="connsiteX721" fmla="*/ 491704 w 4389120"/>
              <a:gd name="connsiteY721" fmla="*/ 3197291 h 3206031"/>
              <a:gd name="connsiteX722" fmla="*/ 454256 w 4389120"/>
              <a:gd name="connsiteY722" fmla="*/ 3201039 h 3206031"/>
              <a:gd name="connsiteX723" fmla="*/ 415580 w 4389120"/>
              <a:gd name="connsiteY723" fmla="*/ 3202283 h 3206031"/>
              <a:gd name="connsiteX724" fmla="*/ 388116 w 4389120"/>
              <a:gd name="connsiteY724" fmla="*/ 3202283 h 3206031"/>
              <a:gd name="connsiteX725" fmla="*/ 359408 w 4389120"/>
              <a:gd name="connsiteY725" fmla="*/ 3199794 h 3206031"/>
              <a:gd name="connsiteX726" fmla="*/ 331960 w 4389120"/>
              <a:gd name="connsiteY726" fmla="*/ 3197291 h 3206031"/>
              <a:gd name="connsiteX727" fmla="*/ 304512 w 4389120"/>
              <a:gd name="connsiteY727" fmla="*/ 3193558 h 3206031"/>
              <a:gd name="connsiteX728" fmla="*/ 277048 w 4389120"/>
              <a:gd name="connsiteY728" fmla="*/ 3187307 h 3206031"/>
              <a:gd name="connsiteX729" fmla="*/ 249600 w 4389120"/>
              <a:gd name="connsiteY729" fmla="*/ 3181071 h 3206031"/>
              <a:gd name="connsiteX730" fmla="*/ 222136 w 4389120"/>
              <a:gd name="connsiteY730" fmla="*/ 3172331 h 3206031"/>
              <a:gd name="connsiteX731" fmla="*/ 195932 w 4389120"/>
              <a:gd name="connsiteY731" fmla="*/ 3163606 h 3206031"/>
              <a:gd name="connsiteX732" fmla="*/ 169728 w 4389120"/>
              <a:gd name="connsiteY732" fmla="*/ 3153622 h 3206031"/>
              <a:gd name="connsiteX733" fmla="*/ 143524 w 4389120"/>
              <a:gd name="connsiteY733" fmla="*/ 3141135 h 3206031"/>
              <a:gd name="connsiteX734" fmla="*/ 118564 w 4389120"/>
              <a:gd name="connsiteY734" fmla="*/ 3128662 h 3206031"/>
              <a:gd name="connsiteX735" fmla="*/ 93604 w 4389120"/>
              <a:gd name="connsiteY735" fmla="*/ 3114931 h 3206031"/>
              <a:gd name="connsiteX736" fmla="*/ 68644 w 4389120"/>
              <a:gd name="connsiteY736" fmla="*/ 3099955 h 3206031"/>
              <a:gd name="connsiteX737" fmla="*/ 44928 w 4389120"/>
              <a:gd name="connsiteY737" fmla="*/ 3082475 h 3206031"/>
              <a:gd name="connsiteX738" fmla="*/ 22456 w 4389120"/>
              <a:gd name="connsiteY738" fmla="*/ 3065011 h 3206031"/>
              <a:gd name="connsiteX739" fmla="*/ 0 w 4389120"/>
              <a:gd name="connsiteY739" fmla="*/ 3046287 h 3206031"/>
              <a:gd name="connsiteX740" fmla="*/ 127288 w 4389120"/>
              <a:gd name="connsiteY740" fmla="*/ 2894038 h 3206031"/>
              <a:gd name="connsiteX741" fmla="*/ 160988 w 4389120"/>
              <a:gd name="connsiteY741" fmla="*/ 2918998 h 3206031"/>
              <a:gd name="connsiteX742" fmla="*/ 194688 w 4389120"/>
              <a:gd name="connsiteY742" fmla="*/ 2942714 h 3206031"/>
              <a:gd name="connsiteX743" fmla="*/ 210908 w 4389120"/>
              <a:gd name="connsiteY743" fmla="*/ 2953942 h 3206031"/>
              <a:gd name="connsiteX744" fmla="*/ 228372 w 4389120"/>
              <a:gd name="connsiteY744" fmla="*/ 2962682 h 3206031"/>
              <a:gd name="connsiteX745" fmla="*/ 247096 w 4389120"/>
              <a:gd name="connsiteY745" fmla="*/ 2972666 h 3206031"/>
              <a:gd name="connsiteX746" fmla="*/ 264576 w 4389120"/>
              <a:gd name="connsiteY746" fmla="*/ 2980147 h 3206031"/>
              <a:gd name="connsiteX747" fmla="*/ 282040 w 4389120"/>
              <a:gd name="connsiteY747" fmla="*/ 2987642 h 3206031"/>
              <a:gd name="connsiteX748" fmla="*/ 300764 w 4389120"/>
              <a:gd name="connsiteY748" fmla="*/ 2993878 h 3206031"/>
              <a:gd name="connsiteX749" fmla="*/ 319488 w 4389120"/>
              <a:gd name="connsiteY749" fmla="*/ 3000115 h 3206031"/>
              <a:gd name="connsiteX750" fmla="*/ 339456 w 4389120"/>
              <a:gd name="connsiteY750" fmla="*/ 3003862 h 3206031"/>
              <a:gd name="connsiteX751" fmla="*/ 358164 w 4389120"/>
              <a:gd name="connsiteY751" fmla="*/ 3007610 h 3206031"/>
              <a:gd name="connsiteX752" fmla="*/ 378132 w 4389120"/>
              <a:gd name="connsiteY752" fmla="*/ 3010099 h 3206031"/>
              <a:gd name="connsiteX753" fmla="*/ 399344 w 4389120"/>
              <a:gd name="connsiteY753" fmla="*/ 3012602 h 3206031"/>
              <a:gd name="connsiteX754" fmla="*/ 419312 w 4389120"/>
              <a:gd name="connsiteY754" fmla="*/ 3012602 h 3206031"/>
              <a:gd name="connsiteX755" fmla="*/ 435548 w 4389120"/>
              <a:gd name="connsiteY755" fmla="*/ 3012602 h 3206031"/>
              <a:gd name="connsiteX756" fmla="*/ 450524 w 4389120"/>
              <a:gd name="connsiteY756" fmla="*/ 3011343 h 3206031"/>
              <a:gd name="connsiteX757" fmla="*/ 465500 w 4389120"/>
              <a:gd name="connsiteY757" fmla="*/ 3008854 h 3206031"/>
              <a:gd name="connsiteX758" fmla="*/ 479216 w 4389120"/>
              <a:gd name="connsiteY758" fmla="*/ 3006351 h 3206031"/>
              <a:gd name="connsiteX759" fmla="*/ 491704 w 4389120"/>
              <a:gd name="connsiteY759" fmla="*/ 3002618 h 3206031"/>
              <a:gd name="connsiteX760" fmla="*/ 502932 w 4389120"/>
              <a:gd name="connsiteY760" fmla="*/ 2998870 h 3206031"/>
              <a:gd name="connsiteX761" fmla="*/ 514160 w 4389120"/>
              <a:gd name="connsiteY761" fmla="*/ 2993878 h 3206031"/>
              <a:gd name="connsiteX762" fmla="*/ 522900 w 4389120"/>
              <a:gd name="connsiteY762" fmla="*/ 2987642 h 3206031"/>
              <a:gd name="connsiteX763" fmla="*/ 531640 w 4389120"/>
              <a:gd name="connsiteY763" fmla="*/ 2981391 h 3206031"/>
              <a:gd name="connsiteX764" fmla="*/ 539120 w 4389120"/>
              <a:gd name="connsiteY764" fmla="*/ 2975155 h 3206031"/>
              <a:gd name="connsiteX765" fmla="*/ 545357 w 4389120"/>
              <a:gd name="connsiteY765" fmla="*/ 2966415 h 3206031"/>
              <a:gd name="connsiteX766" fmla="*/ 551608 w 4389120"/>
              <a:gd name="connsiteY766" fmla="*/ 2958934 h 3206031"/>
              <a:gd name="connsiteX767" fmla="*/ 555341 w 4389120"/>
              <a:gd name="connsiteY767" fmla="*/ 2950195 h 3206031"/>
              <a:gd name="connsiteX768" fmla="*/ 557844 w 4389120"/>
              <a:gd name="connsiteY768" fmla="*/ 2940211 h 3206031"/>
              <a:gd name="connsiteX769" fmla="*/ 560333 w 4389120"/>
              <a:gd name="connsiteY769" fmla="*/ 2930227 h 3206031"/>
              <a:gd name="connsiteX770" fmla="*/ 560333 w 4389120"/>
              <a:gd name="connsiteY770" fmla="*/ 2920243 h 3206031"/>
              <a:gd name="connsiteX771" fmla="*/ 560333 w 4389120"/>
              <a:gd name="connsiteY771" fmla="*/ 2917754 h 3206031"/>
              <a:gd name="connsiteX772" fmla="*/ 560333 w 4389120"/>
              <a:gd name="connsiteY772" fmla="*/ 2907770 h 3206031"/>
              <a:gd name="connsiteX773" fmla="*/ 559088 w 4389120"/>
              <a:gd name="connsiteY773" fmla="*/ 2897786 h 3206031"/>
              <a:gd name="connsiteX774" fmla="*/ 556600 w 4389120"/>
              <a:gd name="connsiteY774" fmla="*/ 2889046 h 3206031"/>
              <a:gd name="connsiteX775" fmla="*/ 552852 w 4389120"/>
              <a:gd name="connsiteY775" fmla="*/ 2880307 h 3206031"/>
              <a:gd name="connsiteX776" fmla="*/ 547860 w 4389120"/>
              <a:gd name="connsiteY776" fmla="*/ 2872826 h 3206031"/>
              <a:gd name="connsiteX777" fmla="*/ 541624 w 4389120"/>
              <a:gd name="connsiteY777" fmla="*/ 2865331 h 3206031"/>
              <a:gd name="connsiteX778" fmla="*/ 532884 w 4389120"/>
              <a:gd name="connsiteY778" fmla="*/ 2857850 h 3206031"/>
              <a:gd name="connsiteX779" fmla="*/ 524144 w 4389120"/>
              <a:gd name="connsiteY779" fmla="*/ 2850355 h 3206031"/>
              <a:gd name="connsiteX780" fmla="*/ 511672 w 4389120"/>
              <a:gd name="connsiteY780" fmla="*/ 2842874 h 3206031"/>
              <a:gd name="connsiteX781" fmla="*/ 497940 w 4389120"/>
              <a:gd name="connsiteY781" fmla="*/ 2836638 h 3206031"/>
              <a:gd name="connsiteX782" fmla="*/ 481720 w 4389120"/>
              <a:gd name="connsiteY782" fmla="*/ 2829142 h 3206031"/>
              <a:gd name="connsiteX783" fmla="*/ 462996 w 4389120"/>
              <a:gd name="connsiteY783" fmla="*/ 2822906 h 3206031"/>
              <a:gd name="connsiteX784" fmla="*/ 419312 w 4389120"/>
              <a:gd name="connsiteY784" fmla="*/ 2807930 h 3206031"/>
              <a:gd name="connsiteX785" fmla="*/ 363156 w 4389120"/>
              <a:gd name="connsiteY785" fmla="*/ 2792954 h 3206031"/>
              <a:gd name="connsiteX786" fmla="*/ 326968 w 4389120"/>
              <a:gd name="connsiteY786" fmla="*/ 2782970 h 3206031"/>
              <a:gd name="connsiteX787" fmla="*/ 293268 w 4389120"/>
              <a:gd name="connsiteY787" fmla="*/ 2772986 h 3206031"/>
              <a:gd name="connsiteX788" fmla="*/ 260828 w 4389120"/>
              <a:gd name="connsiteY788" fmla="*/ 2763002 h 3206031"/>
              <a:gd name="connsiteX789" fmla="*/ 229632 w 4389120"/>
              <a:gd name="connsiteY789" fmla="*/ 2751774 h 3206031"/>
              <a:gd name="connsiteX790" fmla="*/ 200924 w 4389120"/>
              <a:gd name="connsiteY790" fmla="*/ 2740546 h 3206031"/>
              <a:gd name="connsiteX791" fmla="*/ 174720 w 4389120"/>
              <a:gd name="connsiteY791" fmla="*/ 2726814 h 3206031"/>
              <a:gd name="connsiteX792" fmla="*/ 149760 w 4389120"/>
              <a:gd name="connsiteY792" fmla="*/ 2713082 h 3206031"/>
              <a:gd name="connsiteX793" fmla="*/ 127288 w 4389120"/>
              <a:gd name="connsiteY793" fmla="*/ 2696862 h 3206031"/>
              <a:gd name="connsiteX794" fmla="*/ 107320 w 4389120"/>
              <a:gd name="connsiteY794" fmla="*/ 2679383 h 3206031"/>
              <a:gd name="connsiteX795" fmla="*/ 98596 w 4389120"/>
              <a:gd name="connsiteY795" fmla="*/ 2670658 h 3206031"/>
              <a:gd name="connsiteX796" fmla="*/ 89856 w 4389120"/>
              <a:gd name="connsiteY796" fmla="*/ 2660674 h 3206031"/>
              <a:gd name="connsiteX797" fmla="*/ 82360 w 4389120"/>
              <a:gd name="connsiteY797" fmla="*/ 2649431 h 3206031"/>
              <a:gd name="connsiteX798" fmla="*/ 74880 w 4389120"/>
              <a:gd name="connsiteY798" fmla="*/ 2639447 h 3206031"/>
              <a:gd name="connsiteX799" fmla="*/ 67384 w 4389120"/>
              <a:gd name="connsiteY799" fmla="*/ 2626974 h 3206031"/>
              <a:gd name="connsiteX800" fmla="*/ 62392 w 4389120"/>
              <a:gd name="connsiteY800" fmla="*/ 2615746 h 3206031"/>
              <a:gd name="connsiteX801" fmla="*/ 56156 w 4389120"/>
              <a:gd name="connsiteY801" fmla="*/ 2602014 h 3206031"/>
              <a:gd name="connsiteX802" fmla="*/ 52408 w 4389120"/>
              <a:gd name="connsiteY802" fmla="*/ 2589542 h 3206031"/>
              <a:gd name="connsiteX803" fmla="*/ 48676 w 4389120"/>
              <a:gd name="connsiteY803" fmla="*/ 2574566 h 3206031"/>
              <a:gd name="connsiteX804" fmla="*/ 44928 w 4389120"/>
              <a:gd name="connsiteY804" fmla="*/ 2559590 h 3206031"/>
              <a:gd name="connsiteX805" fmla="*/ 42424 w 4389120"/>
              <a:gd name="connsiteY805" fmla="*/ 2544614 h 3206031"/>
              <a:gd name="connsiteX806" fmla="*/ 39936 w 4389120"/>
              <a:gd name="connsiteY806" fmla="*/ 2528378 h 3206031"/>
              <a:gd name="connsiteX807" fmla="*/ 39936 w 4389120"/>
              <a:gd name="connsiteY807" fmla="*/ 2510914 h 3206031"/>
              <a:gd name="connsiteX808" fmla="*/ 38692 w 4389120"/>
              <a:gd name="connsiteY808" fmla="*/ 2493434 h 3206031"/>
              <a:gd name="connsiteX809" fmla="*/ 38692 w 4389120"/>
              <a:gd name="connsiteY809" fmla="*/ 2490946 h 3206031"/>
              <a:gd name="connsiteX810" fmla="*/ 39936 w 4389120"/>
              <a:gd name="connsiteY810" fmla="*/ 2474726 h 3206031"/>
              <a:gd name="connsiteX811" fmla="*/ 41180 w 4389120"/>
              <a:gd name="connsiteY811" fmla="*/ 2458490 h 3206031"/>
              <a:gd name="connsiteX812" fmla="*/ 42424 w 4389120"/>
              <a:gd name="connsiteY812" fmla="*/ 2442270 h 3206031"/>
              <a:gd name="connsiteX813" fmla="*/ 46172 w 4389120"/>
              <a:gd name="connsiteY813" fmla="*/ 2427294 h 3206031"/>
              <a:gd name="connsiteX814" fmla="*/ 48676 w 4389120"/>
              <a:gd name="connsiteY814" fmla="*/ 2412318 h 3206031"/>
              <a:gd name="connsiteX815" fmla="*/ 53668 w 4389120"/>
              <a:gd name="connsiteY815" fmla="*/ 2397342 h 3206031"/>
              <a:gd name="connsiteX816" fmla="*/ 58660 w 4389120"/>
              <a:gd name="connsiteY816" fmla="*/ 2383626 h 3206031"/>
              <a:gd name="connsiteX817" fmla="*/ 64896 w 4389120"/>
              <a:gd name="connsiteY817" fmla="*/ 2369894 h 3206031"/>
              <a:gd name="connsiteX818" fmla="*/ 71132 w 4389120"/>
              <a:gd name="connsiteY818" fmla="*/ 2356162 h 3206031"/>
              <a:gd name="connsiteX819" fmla="*/ 78628 w 4389120"/>
              <a:gd name="connsiteY819" fmla="*/ 2343690 h 3206031"/>
              <a:gd name="connsiteX820" fmla="*/ 86108 w 4389120"/>
              <a:gd name="connsiteY820" fmla="*/ 2331202 h 3206031"/>
              <a:gd name="connsiteX821" fmla="*/ 94848 w 4389120"/>
              <a:gd name="connsiteY821" fmla="*/ 2318730 h 3206031"/>
              <a:gd name="connsiteX822" fmla="*/ 103588 w 4389120"/>
              <a:gd name="connsiteY822" fmla="*/ 2307486 h 3206031"/>
              <a:gd name="connsiteX823" fmla="*/ 113572 w 4389120"/>
              <a:gd name="connsiteY823" fmla="*/ 2296258 h 3206031"/>
              <a:gd name="connsiteX824" fmla="*/ 124800 w 4389120"/>
              <a:gd name="connsiteY824" fmla="*/ 2286274 h 3206031"/>
              <a:gd name="connsiteX825" fmla="*/ 134784 w 4389120"/>
              <a:gd name="connsiteY825" fmla="*/ 2276290 h 3206031"/>
              <a:gd name="connsiteX826" fmla="*/ 147256 w 4389120"/>
              <a:gd name="connsiteY826" fmla="*/ 2267566 h 3206031"/>
              <a:gd name="connsiteX827" fmla="*/ 159744 w 4389120"/>
              <a:gd name="connsiteY827" fmla="*/ 2258826 h 3206031"/>
              <a:gd name="connsiteX828" fmla="*/ 172216 w 4389120"/>
              <a:gd name="connsiteY828" fmla="*/ 2250086 h 3206031"/>
              <a:gd name="connsiteX829" fmla="*/ 185948 w 4389120"/>
              <a:gd name="connsiteY829" fmla="*/ 2242606 h 3206031"/>
              <a:gd name="connsiteX830" fmla="*/ 213396 w 4389120"/>
              <a:gd name="connsiteY830" fmla="*/ 2227630 h 3206031"/>
              <a:gd name="connsiteX831" fmla="*/ 243348 w 4389120"/>
              <a:gd name="connsiteY831" fmla="*/ 2216386 h 3206031"/>
              <a:gd name="connsiteX832" fmla="*/ 275804 w 4389120"/>
              <a:gd name="connsiteY832" fmla="*/ 2207662 h 3206031"/>
              <a:gd name="connsiteX833" fmla="*/ 309504 w 4389120"/>
              <a:gd name="connsiteY833" fmla="*/ 2201410 h 3206031"/>
              <a:gd name="connsiteX834" fmla="*/ 344448 w 4389120"/>
              <a:gd name="connsiteY834" fmla="*/ 2196418 h 3206031"/>
              <a:gd name="connsiteX835" fmla="*/ 1997998 w 4389120"/>
              <a:gd name="connsiteY835" fmla="*/ 1462625 h 3206031"/>
              <a:gd name="connsiteX836" fmla="*/ 2109082 w 4389120"/>
              <a:gd name="connsiteY836" fmla="*/ 1462625 h 3206031"/>
              <a:gd name="connsiteX837" fmla="*/ 2105334 w 4389120"/>
              <a:gd name="connsiteY837" fmla="*/ 1483838 h 3206031"/>
              <a:gd name="connsiteX838" fmla="*/ 2100342 w 4389120"/>
              <a:gd name="connsiteY838" fmla="*/ 1508798 h 3206031"/>
              <a:gd name="connsiteX839" fmla="*/ 2092846 w 4389120"/>
              <a:gd name="connsiteY839" fmla="*/ 1536246 h 3206031"/>
              <a:gd name="connsiteX840" fmla="*/ 2082862 w 4389120"/>
              <a:gd name="connsiteY840" fmla="*/ 1564954 h 3206031"/>
              <a:gd name="connsiteX841" fmla="*/ 2071634 w 4389120"/>
              <a:gd name="connsiteY841" fmla="*/ 1596150 h 3206031"/>
              <a:gd name="connsiteX842" fmla="*/ 2056658 w 4389120"/>
              <a:gd name="connsiteY842" fmla="*/ 1629850 h 3206031"/>
              <a:gd name="connsiteX843" fmla="*/ 2039194 w 4389120"/>
              <a:gd name="connsiteY843" fmla="*/ 1663550 h 3206031"/>
              <a:gd name="connsiteX844" fmla="*/ 2017966 w 4389120"/>
              <a:gd name="connsiteY844" fmla="*/ 1698478 h 3206031"/>
              <a:gd name="connsiteX845" fmla="*/ 2032942 w 4389120"/>
              <a:gd name="connsiteY845" fmla="*/ 1720950 h 3206031"/>
              <a:gd name="connsiteX846" fmla="*/ 2051666 w 4389120"/>
              <a:gd name="connsiteY846" fmla="*/ 1744666 h 3206031"/>
              <a:gd name="connsiteX847" fmla="*/ 2071634 w 4389120"/>
              <a:gd name="connsiteY847" fmla="*/ 1767122 h 3206031"/>
              <a:gd name="connsiteX848" fmla="*/ 2094106 w 4389120"/>
              <a:gd name="connsiteY848" fmla="*/ 1788334 h 3206031"/>
              <a:gd name="connsiteX849" fmla="*/ 2117806 w 4389120"/>
              <a:gd name="connsiteY849" fmla="*/ 1809562 h 3206031"/>
              <a:gd name="connsiteX850" fmla="*/ 2141522 w 4389120"/>
              <a:gd name="connsiteY850" fmla="*/ 1828270 h 3206031"/>
              <a:gd name="connsiteX851" fmla="*/ 2167726 w 4389120"/>
              <a:gd name="connsiteY851" fmla="*/ 1844490 h 3206031"/>
              <a:gd name="connsiteX852" fmla="*/ 2193930 w 4389120"/>
              <a:gd name="connsiteY852" fmla="*/ 1860726 h 3206031"/>
              <a:gd name="connsiteX853" fmla="*/ 2195190 w 4389120"/>
              <a:gd name="connsiteY853" fmla="*/ 1859466 h 3206031"/>
              <a:gd name="connsiteX854" fmla="*/ 2195190 w 4389120"/>
              <a:gd name="connsiteY854" fmla="*/ 1860726 h 3206031"/>
              <a:gd name="connsiteX855" fmla="*/ 2221394 w 4389120"/>
              <a:gd name="connsiteY855" fmla="*/ 1844490 h 3206031"/>
              <a:gd name="connsiteX856" fmla="*/ 2247598 w 4389120"/>
              <a:gd name="connsiteY856" fmla="*/ 1828270 h 3206031"/>
              <a:gd name="connsiteX857" fmla="*/ 2272558 w 4389120"/>
              <a:gd name="connsiteY857" fmla="*/ 1809562 h 3206031"/>
              <a:gd name="connsiteX858" fmla="*/ 2295015 w 4389120"/>
              <a:gd name="connsiteY858" fmla="*/ 1788334 h 3206031"/>
              <a:gd name="connsiteX859" fmla="*/ 2317486 w 4389120"/>
              <a:gd name="connsiteY859" fmla="*/ 1767122 h 3206031"/>
              <a:gd name="connsiteX860" fmla="*/ 2337454 w 4389120"/>
              <a:gd name="connsiteY860" fmla="*/ 1744666 h 3206031"/>
              <a:gd name="connsiteX861" fmla="*/ 2356178 w 4389120"/>
              <a:gd name="connsiteY861" fmla="*/ 1720950 h 3206031"/>
              <a:gd name="connsiteX862" fmla="*/ 2371154 w 4389120"/>
              <a:gd name="connsiteY862" fmla="*/ 1698478 h 3206031"/>
              <a:gd name="connsiteX863" fmla="*/ 2349927 w 4389120"/>
              <a:gd name="connsiteY863" fmla="*/ 1663550 h 3206031"/>
              <a:gd name="connsiteX864" fmla="*/ 2332462 w 4389120"/>
              <a:gd name="connsiteY864" fmla="*/ 1629850 h 3206031"/>
              <a:gd name="connsiteX865" fmla="*/ 2318730 w 4389120"/>
              <a:gd name="connsiteY865" fmla="*/ 1596150 h 3206031"/>
              <a:gd name="connsiteX866" fmla="*/ 2306258 w 4389120"/>
              <a:gd name="connsiteY866" fmla="*/ 1564954 h 3206031"/>
              <a:gd name="connsiteX867" fmla="*/ 2296274 w 4389120"/>
              <a:gd name="connsiteY867" fmla="*/ 1536246 h 3206031"/>
              <a:gd name="connsiteX868" fmla="*/ 2288778 w 4389120"/>
              <a:gd name="connsiteY868" fmla="*/ 1508798 h 3206031"/>
              <a:gd name="connsiteX869" fmla="*/ 2283786 w 4389120"/>
              <a:gd name="connsiteY869" fmla="*/ 1483838 h 3206031"/>
              <a:gd name="connsiteX870" fmla="*/ 2280054 w 4389120"/>
              <a:gd name="connsiteY870" fmla="*/ 1462625 h 3206031"/>
              <a:gd name="connsiteX871" fmla="*/ 2391122 w 4389120"/>
              <a:gd name="connsiteY871" fmla="*/ 1462625 h 3206031"/>
              <a:gd name="connsiteX872" fmla="*/ 2397358 w 4389120"/>
              <a:gd name="connsiteY872" fmla="*/ 1488830 h 3206031"/>
              <a:gd name="connsiteX873" fmla="*/ 2404838 w 4389120"/>
              <a:gd name="connsiteY873" fmla="*/ 1513790 h 3206031"/>
              <a:gd name="connsiteX874" fmla="*/ 2414822 w 4389120"/>
              <a:gd name="connsiteY874" fmla="*/ 1539994 h 3206031"/>
              <a:gd name="connsiteX875" fmla="*/ 2424806 w 4389120"/>
              <a:gd name="connsiteY875" fmla="*/ 1566198 h 3206031"/>
              <a:gd name="connsiteX876" fmla="*/ 2436050 w 4389120"/>
              <a:gd name="connsiteY876" fmla="*/ 1591158 h 3206031"/>
              <a:gd name="connsiteX877" fmla="*/ 2449766 w 4389120"/>
              <a:gd name="connsiteY877" fmla="*/ 1614874 h 3206031"/>
              <a:gd name="connsiteX878" fmla="*/ 2464742 w 4389120"/>
              <a:gd name="connsiteY878" fmla="*/ 1638590 h 3206031"/>
              <a:gd name="connsiteX879" fmla="*/ 2479718 w 4389120"/>
              <a:gd name="connsiteY879" fmla="*/ 1662290 h 3206031"/>
              <a:gd name="connsiteX880" fmla="*/ 2498442 w 4389120"/>
              <a:gd name="connsiteY880" fmla="*/ 1688494 h 3206031"/>
              <a:gd name="connsiteX881" fmla="*/ 2484710 w 4389120"/>
              <a:gd name="connsiteY881" fmla="*/ 1717202 h 3206031"/>
              <a:gd name="connsiteX882" fmla="*/ 2475971 w 4389120"/>
              <a:gd name="connsiteY882" fmla="*/ 1735926 h 3206031"/>
              <a:gd name="connsiteX883" fmla="*/ 2464742 w 4389120"/>
              <a:gd name="connsiteY883" fmla="*/ 1755894 h 3206031"/>
              <a:gd name="connsiteX884" fmla="*/ 2452270 w 4389120"/>
              <a:gd name="connsiteY884" fmla="*/ 1774618 h 3206031"/>
              <a:gd name="connsiteX885" fmla="*/ 2439782 w 4389120"/>
              <a:gd name="connsiteY885" fmla="*/ 1793326 h 3206031"/>
              <a:gd name="connsiteX886" fmla="*/ 2424806 w 4389120"/>
              <a:gd name="connsiteY886" fmla="*/ 1810806 h 3206031"/>
              <a:gd name="connsiteX887" fmla="*/ 2409830 w 4389120"/>
              <a:gd name="connsiteY887" fmla="*/ 1829530 h 3206031"/>
              <a:gd name="connsiteX888" fmla="*/ 2393610 w 4389120"/>
              <a:gd name="connsiteY888" fmla="*/ 1846994 h 3206031"/>
              <a:gd name="connsiteX889" fmla="*/ 2376146 w 4389120"/>
              <a:gd name="connsiteY889" fmla="*/ 1863214 h 3206031"/>
              <a:gd name="connsiteX890" fmla="*/ 2358666 w 4389120"/>
              <a:gd name="connsiteY890" fmla="*/ 1880694 h 3206031"/>
              <a:gd name="connsiteX891" fmla="*/ 2339943 w 4389120"/>
              <a:gd name="connsiteY891" fmla="*/ 1895670 h 3206031"/>
              <a:gd name="connsiteX892" fmla="*/ 2319975 w 4389120"/>
              <a:gd name="connsiteY892" fmla="*/ 1910646 h 3206031"/>
              <a:gd name="connsiteX893" fmla="*/ 2300007 w 4389120"/>
              <a:gd name="connsiteY893" fmla="*/ 1924362 h 3206031"/>
              <a:gd name="connsiteX894" fmla="*/ 2280054 w 4389120"/>
              <a:gd name="connsiteY894" fmla="*/ 1938094 h 3206031"/>
              <a:gd name="connsiteX895" fmla="*/ 2258826 w 4389120"/>
              <a:gd name="connsiteY895" fmla="*/ 1950582 h 3206031"/>
              <a:gd name="connsiteX896" fmla="*/ 2237614 w 4389120"/>
              <a:gd name="connsiteY896" fmla="*/ 1961810 h 3206031"/>
              <a:gd name="connsiteX897" fmla="*/ 2216402 w 4389120"/>
              <a:gd name="connsiteY897" fmla="*/ 1971794 h 3206031"/>
              <a:gd name="connsiteX898" fmla="*/ 2195190 w 4389120"/>
              <a:gd name="connsiteY898" fmla="*/ 1981778 h 3206031"/>
              <a:gd name="connsiteX899" fmla="*/ 2195190 w 4389120"/>
              <a:gd name="connsiteY899" fmla="*/ 1980534 h 3206031"/>
              <a:gd name="connsiteX900" fmla="*/ 2193930 w 4389120"/>
              <a:gd name="connsiteY900" fmla="*/ 1981778 h 3206031"/>
              <a:gd name="connsiteX901" fmla="*/ 2172718 w 4389120"/>
              <a:gd name="connsiteY901" fmla="*/ 1971794 h 3206031"/>
              <a:gd name="connsiteX902" fmla="*/ 2151506 w 4389120"/>
              <a:gd name="connsiteY902" fmla="*/ 1961810 h 3206031"/>
              <a:gd name="connsiteX903" fmla="*/ 2130294 w 4389120"/>
              <a:gd name="connsiteY903" fmla="*/ 1950582 h 3206031"/>
              <a:gd name="connsiteX904" fmla="*/ 2109082 w 4389120"/>
              <a:gd name="connsiteY904" fmla="*/ 1938094 h 3206031"/>
              <a:gd name="connsiteX905" fmla="*/ 2089114 w 4389120"/>
              <a:gd name="connsiteY905" fmla="*/ 1924362 h 3206031"/>
              <a:gd name="connsiteX906" fmla="*/ 2069146 w 4389120"/>
              <a:gd name="connsiteY906" fmla="*/ 1910646 h 3206031"/>
              <a:gd name="connsiteX907" fmla="*/ 2049178 w 4389120"/>
              <a:gd name="connsiteY907" fmla="*/ 1895670 h 3206031"/>
              <a:gd name="connsiteX908" fmla="*/ 2030454 w 4389120"/>
              <a:gd name="connsiteY908" fmla="*/ 1880694 h 3206031"/>
              <a:gd name="connsiteX909" fmla="*/ 2012974 w 4389120"/>
              <a:gd name="connsiteY909" fmla="*/ 1863214 h 3206031"/>
              <a:gd name="connsiteX910" fmla="*/ 1995510 w 4389120"/>
              <a:gd name="connsiteY910" fmla="*/ 1846994 h 3206031"/>
              <a:gd name="connsiteX911" fmla="*/ 1979290 w 4389120"/>
              <a:gd name="connsiteY911" fmla="*/ 1829530 h 3206031"/>
              <a:gd name="connsiteX912" fmla="*/ 1964314 w 4389120"/>
              <a:gd name="connsiteY912" fmla="*/ 1810806 h 3206031"/>
              <a:gd name="connsiteX913" fmla="*/ 1949338 w 4389120"/>
              <a:gd name="connsiteY913" fmla="*/ 1793326 h 3206031"/>
              <a:gd name="connsiteX914" fmla="*/ 1936850 w 4389120"/>
              <a:gd name="connsiteY914" fmla="*/ 1774618 h 3206031"/>
              <a:gd name="connsiteX915" fmla="*/ 1924378 w 4389120"/>
              <a:gd name="connsiteY915" fmla="*/ 1755894 h 3206031"/>
              <a:gd name="connsiteX916" fmla="*/ 1913150 w 4389120"/>
              <a:gd name="connsiteY916" fmla="*/ 1735926 h 3206031"/>
              <a:gd name="connsiteX917" fmla="*/ 1904410 w 4389120"/>
              <a:gd name="connsiteY917" fmla="*/ 1717202 h 3206031"/>
              <a:gd name="connsiteX918" fmla="*/ 1890678 w 4389120"/>
              <a:gd name="connsiteY918" fmla="*/ 1688494 h 3206031"/>
              <a:gd name="connsiteX919" fmla="*/ 1909402 w 4389120"/>
              <a:gd name="connsiteY919" fmla="*/ 1662290 h 3206031"/>
              <a:gd name="connsiteX920" fmla="*/ 1924378 w 4389120"/>
              <a:gd name="connsiteY920" fmla="*/ 1638590 h 3206031"/>
              <a:gd name="connsiteX921" fmla="*/ 1939354 w 4389120"/>
              <a:gd name="connsiteY921" fmla="*/ 1614874 h 3206031"/>
              <a:gd name="connsiteX922" fmla="*/ 1953071 w 4389120"/>
              <a:gd name="connsiteY922" fmla="*/ 1591158 h 3206031"/>
              <a:gd name="connsiteX923" fmla="*/ 1964314 w 4389120"/>
              <a:gd name="connsiteY923" fmla="*/ 1566198 h 3206031"/>
              <a:gd name="connsiteX924" fmla="*/ 1975542 w 4389120"/>
              <a:gd name="connsiteY924" fmla="*/ 1539994 h 3206031"/>
              <a:gd name="connsiteX925" fmla="*/ 1984282 w 4389120"/>
              <a:gd name="connsiteY925" fmla="*/ 1513790 h 3206031"/>
              <a:gd name="connsiteX926" fmla="*/ 1991762 w 4389120"/>
              <a:gd name="connsiteY926" fmla="*/ 1488830 h 3206031"/>
              <a:gd name="connsiteX927" fmla="*/ 1566213 w 4389120"/>
              <a:gd name="connsiteY927" fmla="*/ 1260441 h 3206031"/>
              <a:gd name="connsiteX928" fmla="*/ 2822907 w 4389120"/>
              <a:gd name="connsiteY928" fmla="*/ 1260441 h 3206031"/>
              <a:gd name="connsiteX929" fmla="*/ 2822907 w 4389120"/>
              <a:gd name="connsiteY929" fmla="*/ 1365273 h 3206031"/>
              <a:gd name="connsiteX930" fmla="*/ 1566213 w 4389120"/>
              <a:gd name="connsiteY930" fmla="*/ 1365273 h 3206031"/>
              <a:gd name="connsiteX931" fmla="*/ 2926495 w 4389120"/>
              <a:gd name="connsiteY931" fmla="*/ 623984 h 3206031"/>
              <a:gd name="connsiteX932" fmla="*/ 2950211 w 4389120"/>
              <a:gd name="connsiteY932" fmla="*/ 623984 h 3206031"/>
              <a:gd name="connsiteX933" fmla="*/ 2951455 w 4389120"/>
              <a:gd name="connsiteY933" fmla="*/ 623984 h 3206031"/>
              <a:gd name="connsiteX934" fmla="*/ 2970179 w 4389120"/>
              <a:gd name="connsiteY934" fmla="*/ 623984 h 3206031"/>
              <a:gd name="connsiteX935" fmla="*/ 2987643 w 4389120"/>
              <a:gd name="connsiteY935" fmla="*/ 625228 h 3206031"/>
              <a:gd name="connsiteX936" fmla="*/ 3006367 w 4389120"/>
              <a:gd name="connsiteY936" fmla="*/ 627732 h 3206031"/>
              <a:gd name="connsiteX937" fmla="*/ 3023832 w 4389120"/>
              <a:gd name="connsiteY937" fmla="*/ 631465 h 3206031"/>
              <a:gd name="connsiteX938" fmla="*/ 3041311 w 4389120"/>
              <a:gd name="connsiteY938" fmla="*/ 636457 h 3206031"/>
              <a:gd name="connsiteX939" fmla="*/ 3058776 w 4389120"/>
              <a:gd name="connsiteY939" fmla="*/ 641449 h 3206031"/>
              <a:gd name="connsiteX940" fmla="*/ 3075011 w 4389120"/>
              <a:gd name="connsiteY940" fmla="*/ 647700 h 3206031"/>
              <a:gd name="connsiteX941" fmla="*/ 3091231 w 4389120"/>
              <a:gd name="connsiteY941" fmla="*/ 655180 h 3206031"/>
              <a:gd name="connsiteX942" fmla="*/ 3107451 w 4389120"/>
              <a:gd name="connsiteY942" fmla="*/ 663920 h 3206031"/>
              <a:gd name="connsiteX943" fmla="*/ 3123672 w 4389120"/>
              <a:gd name="connsiteY943" fmla="*/ 672660 h 3206031"/>
              <a:gd name="connsiteX944" fmla="*/ 3138648 w 4389120"/>
              <a:gd name="connsiteY944" fmla="*/ 682644 h 3206031"/>
              <a:gd name="connsiteX945" fmla="*/ 3152379 w 4389120"/>
              <a:gd name="connsiteY945" fmla="*/ 693872 h 3206031"/>
              <a:gd name="connsiteX946" fmla="*/ 3167355 w 4389120"/>
              <a:gd name="connsiteY946" fmla="*/ 705100 h 3206031"/>
              <a:gd name="connsiteX947" fmla="*/ 3179828 w 4389120"/>
              <a:gd name="connsiteY947" fmla="*/ 717588 h 3206031"/>
              <a:gd name="connsiteX948" fmla="*/ 3193560 w 4389120"/>
              <a:gd name="connsiteY948" fmla="*/ 731305 h 3206031"/>
              <a:gd name="connsiteX949" fmla="*/ 3204788 w 4389120"/>
              <a:gd name="connsiteY949" fmla="*/ 745036 h 3206031"/>
              <a:gd name="connsiteX950" fmla="*/ 3217275 w 4389120"/>
              <a:gd name="connsiteY950" fmla="*/ 761257 h 3206031"/>
              <a:gd name="connsiteX951" fmla="*/ 3227259 w 4389120"/>
              <a:gd name="connsiteY951" fmla="*/ 777477 h 3206031"/>
              <a:gd name="connsiteX952" fmla="*/ 3237243 w 4389120"/>
              <a:gd name="connsiteY952" fmla="*/ 793712 h 3206031"/>
              <a:gd name="connsiteX953" fmla="*/ 3247227 w 4389120"/>
              <a:gd name="connsiteY953" fmla="*/ 811176 h 3206031"/>
              <a:gd name="connsiteX954" fmla="*/ 3254708 w 4389120"/>
              <a:gd name="connsiteY954" fmla="*/ 827397 h 3206031"/>
              <a:gd name="connsiteX955" fmla="*/ 3260959 w 4389120"/>
              <a:gd name="connsiteY955" fmla="*/ 846120 h 3206031"/>
              <a:gd name="connsiteX956" fmla="*/ 3267195 w 4389120"/>
              <a:gd name="connsiteY956" fmla="*/ 863600 h 3206031"/>
              <a:gd name="connsiteX957" fmla="*/ 3272187 w 4389120"/>
              <a:gd name="connsiteY957" fmla="*/ 882309 h 3206031"/>
              <a:gd name="connsiteX958" fmla="*/ 3275935 w 4389120"/>
              <a:gd name="connsiteY958" fmla="*/ 901032 h 3206031"/>
              <a:gd name="connsiteX959" fmla="*/ 3278424 w 4389120"/>
              <a:gd name="connsiteY959" fmla="*/ 919756 h 3206031"/>
              <a:gd name="connsiteX960" fmla="*/ 3280927 w 4389120"/>
              <a:gd name="connsiteY960" fmla="*/ 938465 h 3206031"/>
              <a:gd name="connsiteX961" fmla="*/ 3280927 w 4389120"/>
              <a:gd name="connsiteY961" fmla="*/ 957189 h 3206031"/>
              <a:gd name="connsiteX962" fmla="*/ 3280927 w 4389120"/>
              <a:gd name="connsiteY962" fmla="*/ 977157 h 3206031"/>
              <a:gd name="connsiteX963" fmla="*/ 3279668 w 4389120"/>
              <a:gd name="connsiteY963" fmla="*/ 995880 h 3206031"/>
              <a:gd name="connsiteX964" fmla="*/ 3277179 w 4389120"/>
              <a:gd name="connsiteY964" fmla="*/ 1015848 h 3206031"/>
              <a:gd name="connsiteX965" fmla="*/ 3273432 w 4389120"/>
              <a:gd name="connsiteY965" fmla="*/ 1034572 h 3206031"/>
              <a:gd name="connsiteX966" fmla="*/ 3166111 w 4389120"/>
              <a:gd name="connsiteY966" fmla="*/ 1010856 h 3206031"/>
              <a:gd name="connsiteX967" fmla="*/ 3168600 w 4389120"/>
              <a:gd name="connsiteY967" fmla="*/ 998369 h 3206031"/>
              <a:gd name="connsiteX968" fmla="*/ 3169844 w 4389120"/>
              <a:gd name="connsiteY968" fmla="*/ 984652 h 3206031"/>
              <a:gd name="connsiteX969" fmla="*/ 3171103 w 4389120"/>
              <a:gd name="connsiteY969" fmla="*/ 959692 h 3206031"/>
              <a:gd name="connsiteX970" fmla="*/ 3169844 w 4389120"/>
              <a:gd name="connsiteY970" fmla="*/ 933473 h 3206031"/>
              <a:gd name="connsiteX971" fmla="*/ 3164867 w 4389120"/>
              <a:gd name="connsiteY971" fmla="*/ 907269 h 3206031"/>
              <a:gd name="connsiteX972" fmla="*/ 3157371 w 4389120"/>
              <a:gd name="connsiteY972" fmla="*/ 882309 h 3206031"/>
              <a:gd name="connsiteX973" fmla="*/ 3147387 w 4389120"/>
              <a:gd name="connsiteY973" fmla="*/ 858608 h 3206031"/>
              <a:gd name="connsiteX974" fmla="*/ 3134915 w 4389120"/>
              <a:gd name="connsiteY974" fmla="*/ 836137 h 3206031"/>
              <a:gd name="connsiteX975" fmla="*/ 3127419 w 4389120"/>
              <a:gd name="connsiteY975" fmla="*/ 824908 h 3206031"/>
              <a:gd name="connsiteX976" fmla="*/ 3119939 w 4389120"/>
              <a:gd name="connsiteY976" fmla="*/ 814924 h 3206031"/>
              <a:gd name="connsiteX977" fmla="*/ 3102459 w 4389120"/>
              <a:gd name="connsiteY977" fmla="*/ 796201 h 3206031"/>
              <a:gd name="connsiteX978" fmla="*/ 3084995 w 4389120"/>
              <a:gd name="connsiteY978" fmla="*/ 779980 h 3206031"/>
              <a:gd name="connsiteX979" fmla="*/ 3065027 w 4389120"/>
              <a:gd name="connsiteY979" fmla="*/ 766249 h 3206031"/>
              <a:gd name="connsiteX980" fmla="*/ 3043800 w 4389120"/>
              <a:gd name="connsiteY980" fmla="*/ 753776 h 3206031"/>
              <a:gd name="connsiteX981" fmla="*/ 3022587 w 4389120"/>
              <a:gd name="connsiteY981" fmla="*/ 745036 h 3206031"/>
              <a:gd name="connsiteX982" fmla="*/ 3000131 w 4389120"/>
              <a:gd name="connsiteY982" fmla="*/ 738800 h 3206031"/>
              <a:gd name="connsiteX983" fmla="*/ 2975171 w 4389120"/>
              <a:gd name="connsiteY983" fmla="*/ 735052 h 3206031"/>
              <a:gd name="connsiteX984" fmla="*/ 2951455 w 4389120"/>
              <a:gd name="connsiteY984" fmla="*/ 733808 h 3206031"/>
              <a:gd name="connsiteX985" fmla="*/ 2950211 w 4389120"/>
              <a:gd name="connsiteY985" fmla="*/ 733808 h 3206031"/>
              <a:gd name="connsiteX986" fmla="*/ 2928999 w 4389120"/>
              <a:gd name="connsiteY986" fmla="*/ 735052 h 3206031"/>
              <a:gd name="connsiteX987" fmla="*/ 2909031 w 4389120"/>
              <a:gd name="connsiteY987" fmla="*/ 737556 h 3206031"/>
              <a:gd name="connsiteX988" fmla="*/ 2889063 w 4389120"/>
              <a:gd name="connsiteY988" fmla="*/ 741289 h 3206031"/>
              <a:gd name="connsiteX989" fmla="*/ 2871583 w 4389120"/>
              <a:gd name="connsiteY989" fmla="*/ 747540 h 3206031"/>
              <a:gd name="connsiteX990" fmla="*/ 2852859 w 4389120"/>
              <a:gd name="connsiteY990" fmla="*/ 755020 h 3206031"/>
              <a:gd name="connsiteX991" fmla="*/ 2835395 w 4389120"/>
              <a:gd name="connsiteY991" fmla="*/ 765004 h 3206031"/>
              <a:gd name="connsiteX992" fmla="*/ 2819175 w 4389120"/>
              <a:gd name="connsiteY992" fmla="*/ 774988 h 3206031"/>
              <a:gd name="connsiteX993" fmla="*/ 2804199 w 4389120"/>
              <a:gd name="connsiteY993" fmla="*/ 784972 h 3206031"/>
              <a:gd name="connsiteX994" fmla="*/ 2789223 w 4389120"/>
              <a:gd name="connsiteY994" fmla="*/ 797445 h 3206031"/>
              <a:gd name="connsiteX995" fmla="*/ 2775491 w 4389120"/>
              <a:gd name="connsiteY995" fmla="*/ 809932 h 3206031"/>
              <a:gd name="connsiteX996" fmla="*/ 2763019 w 4389120"/>
              <a:gd name="connsiteY996" fmla="*/ 822405 h 3206031"/>
              <a:gd name="connsiteX997" fmla="*/ 2750531 w 4389120"/>
              <a:gd name="connsiteY997" fmla="*/ 836137 h 3206031"/>
              <a:gd name="connsiteX998" fmla="*/ 2728075 w 4389120"/>
              <a:gd name="connsiteY998" fmla="*/ 863600 h 3206031"/>
              <a:gd name="connsiteX999" fmla="*/ 2709351 w 4389120"/>
              <a:gd name="connsiteY999" fmla="*/ 891048 h 3206031"/>
              <a:gd name="connsiteX1000" fmla="*/ 2686879 w 4389120"/>
              <a:gd name="connsiteY1000" fmla="*/ 927237 h 3206031"/>
              <a:gd name="connsiteX1001" fmla="*/ 2669415 w 4389120"/>
              <a:gd name="connsiteY1001" fmla="*/ 963425 h 3206031"/>
              <a:gd name="connsiteX1002" fmla="*/ 2653195 w 4389120"/>
              <a:gd name="connsiteY1002" fmla="*/ 999628 h 3206031"/>
              <a:gd name="connsiteX1003" fmla="*/ 2639463 w 4389120"/>
              <a:gd name="connsiteY1003" fmla="*/ 1034572 h 3206031"/>
              <a:gd name="connsiteX1004" fmla="*/ 2628235 w 4389120"/>
              <a:gd name="connsiteY1004" fmla="*/ 1069516 h 3206031"/>
              <a:gd name="connsiteX1005" fmla="*/ 2619495 w 4389120"/>
              <a:gd name="connsiteY1005" fmla="*/ 1103201 h 3206031"/>
              <a:gd name="connsiteX1006" fmla="*/ 2613259 w 4389120"/>
              <a:gd name="connsiteY1006" fmla="*/ 1134397 h 3206031"/>
              <a:gd name="connsiteX1007" fmla="*/ 2608267 w 4389120"/>
              <a:gd name="connsiteY1007" fmla="*/ 1163105 h 3206031"/>
              <a:gd name="connsiteX1008" fmla="*/ 2497199 w 4389120"/>
              <a:gd name="connsiteY1008" fmla="*/ 1163105 h 3206031"/>
              <a:gd name="connsiteX1009" fmla="*/ 2502191 w 4389120"/>
              <a:gd name="connsiteY1009" fmla="*/ 1128161 h 3206031"/>
              <a:gd name="connsiteX1010" fmla="*/ 2509671 w 4389120"/>
              <a:gd name="connsiteY1010" fmla="*/ 1089469 h 3206031"/>
              <a:gd name="connsiteX1011" fmla="*/ 2519655 w 4389120"/>
              <a:gd name="connsiteY1011" fmla="*/ 1049548 h 3206031"/>
              <a:gd name="connsiteX1012" fmla="*/ 2532143 w 4389120"/>
              <a:gd name="connsiteY1012" fmla="*/ 1007109 h 3206031"/>
              <a:gd name="connsiteX1013" fmla="*/ 2548363 w 4389120"/>
              <a:gd name="connsiteY1013" fmla="*/ 963425 h 3206031"/>
              <a:gd name="connsiteX1014" fmla="*/ 2568331 w 4389120"/>
              <a:gd name="connsiteY1014" fmla="*/ 918497 h 3206031"/>
              <a:gd name="connsiteX1015" fmla="*/ 2578315 w 4389120"/>
              <a:gd name="connsiteY1015" fmla="*/ 897285 h 3206031"/>
              <a:gd name="connsiteX1016" fmla="*/ 2590787 w 4389120"/>
              <a:gd name="connsiteY1016" fmla="*/ 874828 h 3206031"/>
              <a:gd name="connsiteX1017" fmla="*/ 2603275 w 4389120"/>
              <a:gd name="connsiteY1017" fmla="*/ 852357 h 3206031"/>
              <a:gd name="connsiteX1018" fmla="*/ 2617007 w 4389120"/>
              <a:gd name="connsiteY1018" fmla="*/ 831144 h 3206031"/>
              <a:gd name="connsiteX1019" fmla="*/ 2633227 w 4389120"/>
              <a:gd name="connsiteY1019" fmla="*/ 806184 h 3206031"/>
              <a:gd name="connsiteX1020" fmla="*/ 2650691 w 4389120"/>
              <a:gd name="connsiteY1020" fmla="*/ 783728 h 3206031"/>
              <a:gd name="connsiteX1021" fmla="*/ 2669415 w 4389120"/>
              <a:gd name="connsiteY1021" fmla="*/ 761257 h 3206031"/>
              <a:gd name="connsiteX1022" fmla="*/ 2688139 w 4389120"/>
              <a:gd name="connsiteY1022" fmla="*/ 741289 h 3206031"/>
              <a:gd name="connsiteX1023" fmla="*/ 2706847 w 4389120"/>
              <a:gd name="connsiteY1023" fmla="*/ 722580 h 3206031"/>
              <a:gd name="connsiteX1024" fmla="*/ 2726815 w 4389120"/>
              <a:gd name="connsiteY1024" fmla="*/ 706345 h 3206031"/>
              <a:gd name="connsiteX1025" fmla="*/ 2746783 w 4389120"/>
              <a:gd name="connsiteY1025" fmla="*/ 690124 h 3206031"/>
              <a:gd name="connsiteX1026" fmla="*/ 2768011 w 4389120"/>
              <a:gd name="connsiteY1026" fmla="*/ 676393 h 3206031"/>
              <a:gd name="connsiteX1027" fmla="*/ 2789223 w 4389120"/>
              <a:gd name="connsiteY1027" fmla="*/ 663920 h 3206031"/>
              <a:gd name="connsiteX1028" fmla="*/ 2811679 w 4389120"/>
              <a:gd name="connsiteY1028" fmla="*/ 653936 h 3206031"/>
              <a:gd name="connsiteX1029" fmla="*/ 2832891 w 4389120"/>
              <a:gd name="connsiteY1029" fmla="*/ 643952 h 3206031"/>
              <a:gd name="connsiteX1030" fmla="*/ 2855363 w 4389120"/>
              <a:gd name="connsiteY1030" fmla="*/ 636457 h 3206031"/>
              <a:gd name="connsiteX1031" fmla="*/ 2879079 w 4389120"/>
              <a:gd name="connsiteY1031" fmla="*/ 631465 h 3206031"/>
              <a:gd name="connsiteX1032" fmla="*/ 2902779 w 4389120"/>
              <a:gd name="connsiteY1032" fmla="*/ 626473 h 3206031"/>
              <a:gd name="connsiteX1033" fmla="*/ 1418941 w 4389120"/>
              <a:gd name="connsiteY1033" fmla="*/ 623984 h 3206031"/>
              <a:gd name="connsiteX1034" fmla="*/ 1437665 w 4389120"/>
              <a:gd name="connsiteY1034" fmla="*/ 623984 h 3206031"/>
              <a:gd name="connsiteX1035" fmla="*/ 1438909 w 4389120"/>
              <a:gd name="connsiteY1035" fmla="*/ 623984 h 3206031"/>
              <a:gd name="connsiteX1036" fmla="*/ 1462625 w 4389120"/>
              <a:gd name="connsiteY1036" fmla="*/ 623984 h 3206031"/>
              <a:gd name="connsiteX1037" fmla="*/ 1486341 w 4389120"/>
              <a:gd name="connsiteY1037" fmla="*/ 626473 h 3206031"/>
              <a:gd name="connsiteX1038" fmla="*/ 1510041 w 4389120"/>
              <a:gd name="connsiteY1038" fmla="*/ 631465 h 3206031"/>
              <a:gd name="connsiteX1039" fmla="*/ 1533757 w 4389120"/>
              <a:gd name="connsiteY1039" fmla="*/ 636457 h 3206031"/>
              <a:gd name="connsiteX1040" fmla="*/ 1556229 w 4389120"/>
              <a:gd name="connsiteY1040" fmla="*/ 643952 h 3206031"/>
              <a:gd name="connsiteX1041" fmla="*/ 1577441 w 4389120"/>
              <a:gd name="connsiteY1041" fmla="*/ 653936 h 3206031"/>
              <a:gd name="connsiteX1042" fmla="*/ 1599897 w 4389120"/>
              <a:gd name="connsiteY1042" fmla="*/ 663920 h 3206031"/>
              <a:gd name="connsiteX1043" fmla="*/ 1621110 w 4389120"/>
              <a:gd name="connsiteY1043" fmla="*/ 676393 h 3206031"/>
              <a:gd name="connsiteX1044" fmla="*/ 1642337 w 4389120"/>
              <a:gd name="connsiteY1044" fmla="*/ 690124 h 3206031"/>
              <a:gd name="connsiteX1045" fmla="*/ 1662305 w 4389120"/>
              <a:gd name="connsiteY1045" fmla="*/ 706345 h 3206031"/>
              <a:gd name="connsiteX1046" fmla="*/ 1682273 w 4389120"/>
              <a:gd name="connsiteY1046" fmla="*/ 722580 h 3206031"/>
              <a:gd name="connsiteX1047" fmla="*/ 1700982 w 4389120"/>
              <a:gd name="connsiteY1047" fmla="*/ 741289 h 3206031"/>
              <a:gd name="connsiteX1048" fmla="*/ 1719705 w 4389120"/>
              <a:gd name="connsiteY1048" fmla="*/ 761257 h 3206031"/>
              <a:gd name="connsiteX1049" fmla="*/ 1738429 w 4389120"/>
              <a:gd name="connsiteY1049" fmla="*/ 783728 h 3206031"/>
              <a:gd name="connsiteX1050" fmla="*/ 1755894 w 4389120"/>
              <a:gd name="connsiteY1050" fmla="*/ 806184 h 3206031"/>
              <a:gd name="connsiteX1051" fmla="*/ 1772114 w 4389120"/>
              <a:gd name="connsiteY1051" fmla="*/ 831144 h 3206031"/>
              <a:gd name="connsiteX1052" fmla="*/ 1785846 w 4389120"/>
              <a:gd name="connsiteY1052" fmla="*/ 852357 h 3206031"/>
              <a:gd name="connsiteX1053" fmla="*/ 1798333 w 4389120"/>
              <a:gd name="connsiteY1053" fmla="*/ 874828 h 3206031"/>
              <a:gd name="connsiteX1054" fmla="*/ 1810806 w 4389120"/>
              <a:gd name="connsiteY1054" fmla="*/ 897285 h 3206031"/>
              <a:gd name="connsiteX1055" fmla="*/ 1820790 w 4389120"/>
              <a:gd name="connsiteY1055" fmla="*/ 918497 h 3206031"/>
              <a:gd name="connsiteX1056" fmla="*/ 1840758 w 4389120"/>
              <a:gd name="connsiteY1056" fmla="*/ 963425 h 3206031"/>
              <a:gd name="connsiteX1057" fmla="*/ 1856978 w 4389120"/>
              <a:gd name="connsiteY1057" fmla="*/ 1007109 h 3206031"/>
              <a:gd name="connsiteX1058" fmla="*/ 1869466 w 4389120"/>
              <a:gd name="connsiteY1058" fmla="*/ 1049548 h 3206031"/>
              <a:gd name="connsiteX1059" fmla="*/ 1879450 w 4389120"/>
              <a:gd name="connsiteY1059" fmla="*/ 1089469 h 3206031"/>
              <a:gd name="connsiteX1060" fmla="*/ 1886930 w 4389120"/>
              <a:gd name="connsiteY1060" fmla="*/ 1128161 h 3206031"/>
              <a:gd name="connsiteX1061" fmla="*/ 1891922 w 4389120"/>
              <a:gd name="connsiteY1061" fmla="*/ 1163105 h 3206031"/>
              <a:gd name="connsiteX1062" fmla="*/ 1780854 w 4389120"/>
              <a:gd name="connsiteY1062" fmla="*/ 1163105 h 3206031"/>
              <a:gd name="connsiteX1063" fmla="*/ 1777106 w 4389120"/>
              <a:gd name="connsiteY1063" fmla="*/ 1134397 h 3206031"/>
              <a:gd name="connsiteX1064" fmla="*/ 1769625 w 4389120"/>
              <a:gd name="connsiteY1064" fmla="*/ 1103201 h 3206031"/>
              <a:gd name="connsiteX1065" fmla="*/ 1760886 w 4389120"/>
              <a:gd name="connsiteY1065" fmla="*/ 1069516 h 3206031"/>
              <a:gd name="connsiteX1066" fmla="*/ 1749657 w 4389120"/>
              <a:gd name="connsiteY1066" fmla="*/ 1034572 h 3206031"/>
              <a:gd name="connsiteX1067" fmla="*/ 1735926 w 4389120"/>
              <a:gd name="connsiteY1067" fmla="*/ 999628 h 3206031"/>
              <a:gd name="connsiteX1068" fmla="*/ 1720950 w 4389120"/>
              <a:gd name="connsiteY1068" fmla="*/ 963425 h 3206031"/>
              <a:gd name="connsiteX1069" fmla="*/ 1702241 w 4389120"/>
              <a:gd name="connsiteY1069" fmla="*/ 927237 h 3206031"/>
              <a:gd name="connsiteX1070" fmla="*/ 1679769 w 4389120"/>
              <a:gd name="connsiteY1070" fmla="*/ 891048 h 3206031"/>
              <a:gd name="connsiteX1071" fmla="*/ 1661046 w 4389120"/>
              <a:gd name="connsiteY1071" fmla="*/ 863600 h 3206031"/>
              <a:gd name="connsiteX1072" fmla="*/ 1638589 w 4389120"/>
              <a:gd name="connsiteY1072" fmla="*/ 836137 h 3206031"/>
              <a:gd name="connsiteX1073" fmla="*/ 1626102 w 4389120"/>
              <a:gd name="connsiteY1073" fmla="*/ 822405 h 3206031"/>
              <a:gd name="connsiteX1074" fmla="*/ 1613629 w 4389120"/>
              <a:gd name="connsiteY1074" fmla="*/ 809932 h 3206031"/>
              <a:gd name="connsiteX1075" fmla="*/ 1599897 w 4389120"/>
              <a:gd name="connsiteY1075" fmla="*/ 797445 h 3206031"/>
              <a:gd name="connsiteX1076" fmla="*/ 1584921 w 4389120"/>
              <a:gd name="connsiteY1076" fmla="*/ 784972 h 3206031"/>
              <a:gd name="connsiteX1077" fmla="*/ 1569945 w 4389120"/>
              <a:gd name="connsiteY1077" fmla="*/ 774988 h 3206031"/>
              <a:gd name="connsiteX1078" fmla="*/ 1553725 w 4389120"/>
              <a:gd name="connsiteY1078" fmla="*/ 765004 h 3206031"/>
              <a:gd name="connsiteX1079" fmla="*/ 1536261 w 4389120"/>
              <a:gd name="connsiteY1079" fmla="*/ 755020 h 3206031"/>
              <a:gd name="connsiteX1080" fmla="*/ 1518781 w 4389120"/>
              <a:gd name="connsiteY1080" fmla="*/ 747540 h 3206031"/>
              <a:gd name="connsiteX1081" fmla="*/ 1500057 w 4389120"/>
              <a:gd name="connsiteY1081" fmla="*/ 741289 h 3206031"/>
              <a:gd name="connsiteX1082" fmla="*/ 1480089 w 4389120"/>
              <a:gd name="connsiteY1082" fmla="*/ 737556 h 3206031"/>
              <a:gd name="connsiteX1083" fmla="*/ 1460121 w 4389120"/>
              <a:gd name="connsiteY1083" fmla="*/ 735052 h 3206031"/>
              <a:gd name="connsiteX1084" fmla="*/ 1438909 w 4389120"/>
              <a:gd name="connsiteY1084" fmla="*/ 733808 h 3206031"/>
              <a:gd name="connsiteX1085" fmla="*/ 1437665 w 4389120"/>
              <a:gd name="connsiteY1085" fmla="*/ 733808 h 3206031"/>
              <a:gd name="connsiteX1086" fmla="*/ 1413949 w 4389120"/>
              <a:gd name="connsiteY1086" fmla="*/ 735052 h 3206031"/>
              <a:gd name="connsiteX1087" fmla="*/ 1390249 w 4389120"/>
              <a:gd name="connsiteY1087" fmla="*/ 738800 h 3206031"/>
              <a:gd name="connsiteX1088" fmla="*/ 1366533 w 4389120"/>
              <a:gd name="connsiteY1088" fmla="*/ 745036 h 3206031"/>
              <a:gd name="connsiteX1089" fmla="*/ 1345321 w 4389120"/>
              <a:gd name="connsiteY1089" fmla="*/ 753776 h 3206031"/>
              <a:gd name="connsiteX1090" fmla="*/ 1324093 w 4389120"/>
              <a:gd name="connsiteY1090" fmla="*/ 766249 h 3206031"/>
              <a:gd name="connsiteX1091" fmla="*/ 1304125 w 4389120"/>
              <a:gd name="connsiteY1091" fmla="*/ 779980 h 3206031"/>
              <a:gd name="connsiteX1092" fmla="*/ 1286661 w 4389120"/>
              <a:gd name="connsiteY1092" fmla="*/ 796201 h 3206031"/>
              <a:gd name="connsiteX1093" fmla="*/ 1269181 w 4389120"/>
              <a:gd name="connsiteY1093" fmla="*/ 814924 h 3206031"/>
              <a:gd name="connsiteX1094" fmla="*/ 1261701 w 4389120"/>
              <a:gd name="connsiteY1094" fmla="*/ 824908 h 3206031"/>
              <a:gd name="connsiteX1095" fmla="*/ 1254205 w 4389120"/>
              <a:gd name="connsiteY1095" fmla="*/ 836137 h 3206031"/>
              <a:gd name="connsiteX1096" fmla="*/ 1241733 w 4389120"/>
              <a:gd name="connsiteY1096" fmla="*/ 858608 h 3206031"/>
              <a:gd name="connsiteX1097" fmla="*/ 1231749 w 4389120"/>
              <a:gd name="connsiteY1097" fmla="*/ 882309 h 3206031"/>
              <a:gd name="connsiteX1098" fmla="*/ 1224268 w 4389120"/>
              <a:gd name="connsiteY1098" fmla="*/ 907269 h 3206031"/>
              <a:gd name="connsiteX1099" fmla="*/ 1219276 w 4389120"/>
              <a:gd name="connsiteY1099" fmla="*/ 933473 h 3206031"/>
              <a:gd name="connsiteX1100" fmla="*/ 1218017 w 4389120"/>
              <a:gd name="connsiteY1100" fmla="*/ 959692 h 3206031"/>
              <a:gd name="connsiteX1101" fmla="*/ 1219276 w 4389120"/>
              <a:gd name="connsiteY1101" fmla="*/ 984652 h 3206031"/>
              <a:gd name="connsiteX1102" fmla="*/ 1220521 w 4389120"/>
              <a:gd name="connsiteY1102" fmla="*/ 998369 h 3206031"/>
              <a:gd name="connsiteX1103" fmla="*/ 1223009 w 4389120"/>
              <a:gd name="connsiteY1103" fmla="*/ 1010856 h 3206031"/>
              <a:gd name="connsiteX1104" fmla="*/ 1115689 w 4389120"/>
              <a:gd name="connsiteY1104" fmla="*/ 1034572 h 3206031"/>
              <a:gd name="connsiteX1105" fmla="*/ 1111941 w 4389120"/>
              <a:gd name="connsiteY1105" fmla="*/ 1015848 h 3206031"/>
              <a:gd name="connsiteX1106" fmla="*/ 1109452 w 4389120"/>
              <a:gd name="connsiteY1106" fmla="*/ 995880 h 3206031"/>
              <a:gd name="connsiteX1107" fmla="*/ 1108193 w 4389120"/>
              <a:gd name="connsiteY1107" fmla="*/ 977157 h 3206031"/>
              <a:gd name="connsiteX1108" fmla="*/ 1108193 w 4389120"/>
              <a:gd name="connsiteY1108" fmla="*/ 957189 h 3206031"/>
              <a:gd name="connsiteX1109" fmla="*/ 1108193 w 4389120"/>
              <a:gd name="connsiteY1109" fmla="*/ 938465 h 3206031"/>
              <a:gd name="connsiteX1110" fmla="*/ 1110697 w 4389120"/>
              <a:gd name="connsiteY1110" fmla="*/ 919756 h 3206031"/>
              <a:gd name="connsiteX1111" fmla="*/ 1113185 w 4389120"/>
              <a:gd name="connsiteY1111" fmla="*/ 901032 h 3206031"/>
              <a:gd name="connsiteX1112" fmla="*/ 1116933 w 4389120"/>
              <a:gd name="connsiteY1112" fmla="*/ 882309 h 3206031"/>
              <a:gd name="connsiteX1113" fmla="*/ 1121925 w 4389120"/>
              <a:gd name="connsiteY1113" fmla="*/ 863600 h 3206031"/>
              <a:gd name="connsiteX1114" fmla="*/ 1128161 w 4389120"/>
              <a:gd name="connsiteY1114" fmla="*/ 846120 h 3206031"/>
              <a:gd name="connsiteX1115" fmla="*/ 1134412 w 4389120"/>
              <a:gd name="connsiteY1115" fmla="*/ 827397 h 3206031"/>
              <a:gd name="connsiteX1116" fmla="*/ 1141893 w 4389120"/>
              <a:gd name="connsiteY1116" fmla="*/ 811176 h 3206031"/>
              <a:gd name="connsiteX1117" fmla="*/ 1151877 w 4389120"/>
              <a:gd name="connsiteY1117" fmla="*/ 793712 h 3206031"/>
              <a:gd name="connsiteX1118" fmla="*/ 1161861 w 4389120"/>
              <a:gd name="connsiteY1118" fmla="*/ 777477 h 3206031"/>
              <a:gd name="connsiteX1119" fmla="*/ 1171845 w 4389120"/>
              <a:gd name="connsiteY1119" fmla="*/ 761257 h 3206031"/>
              <a:gd name="connsiteX1120" fmla="*/ 1184332 w 4389120"/>
              <a:gd name="connsiteY1120" fmla="*/ 745036 h 3206031"/>
              <a:gd name="connsiteX1121" fmla="*/ 1195561 w 4389120"/>
              <a:gd name="connsiteY1121" fmla="*/ 731305 h 3206031"/>
              <a:gd name="connsiteX1122" fmla="*/ 1209292 w 4389120"/>
              <a:gd name="connsiteY1122" fmla="*/ 717588 h 3206031"/>
              <a:gd name="connsiteX1123" fmla="*/ 1221765 w 4389120"/>
              <a:gd name="connsiteY1123" fmla="*/ 705100 h 3206031"/>
              <a:gd name="connsiteX1124" fmla="*/ 1236741 w 4389120"/>
              <a:gd name="connsiteY1124" fmla="*/ 693872 h 3206031"/>
              <a:gd name="connsiteX1125" fmla="*/ 1250473 w 4389120"/>
              <a:gd name="connsiteY1125" fmla="*/ 682644 h 3206031"/>
              <a:gd name="connsiteX1126" fmla="*/ 1265449 w 4389120"/>
              <a:gd name="connsiteY1126" fmla="*/ 672660 h 3206031"/>
              <a:gd name="connsiteX1127" fmla="*/ 1281669 w 4389120"/>
              <a:gd name="connsiteY1127" fmla="*/ 663920 h 3206031"/>
              <a:gd name="connsiteX1128" fmla="*/ 1297889 w 4389120"/>
              <a:gd name="connsiteY1128" fmla="*/ 655180 h 3206031"/>
              <a:gd name="connsiteX1129" fmla="*/ 1314109 w 4389120"/>
              <a:gd name="connsiteY1129" fmla="*/ 647700 h 3206031"/>
              <a:gd name="connsiteX1130" fmla="*/ 1330345 w 4389120"/>
              <a:gd name="connsiteY1130" fmla="*/ 641449 h 3206031"/>
              <a:gd name="connsiteX1131" fmla="*/ 1347809 w 4389120"/>
              <a:gd name="connsiteY1131" fmla="*/ 636457 h 3206031"/>
              <a:gd name="connsiteX1132" fmla="*/ 1365289 w 4389120"/>
              <a:gd name="connsiteY1132" fmla="*/ 631465 h 3206031"/>
              <a:gd name="connsiteX1133" fmla="*/ 1382753 w 4389120"/>
              <a:gd name="connsiteY1133" fmla="*/ 627732 h 3206031"/>
              <a:gd name="connsiteX1134" fmla="*/ 1401477 w 4389120"/>
              <a:gd name="connsiteY1134" fmla="*/ 625228 h 3206031"/>
              <a:gd name="connsiteX1135" fmla="*/ 2195190 w 4389120"/>
              <a:gd name="connsiteY1135" fmla="*/ 0 h 3206031"/>
              <a:gd name="connsiteX1136" fmla="*/ 2235126 w 4389120"/>
              <a:gd name="connsiteY1136" fmla="*/ 43684 h 3206031"/>
              <a:gd name="connsiteX1137" fmla="*/ 2252590 w 4389120"/>
              <a:gd name="connsiteY1137" fmla="*/ 62392 h 3206031"/>
              <a:gd name="connsiteX1138" fmla="*/ 2273803 w 4389120"/>
              <a:gd name="connsiteY1138" fmla="*/ 81116 h 3206031"/>
              <a:gd name="connsiteX1139" fmla="*/ 2314983 w 4389120"/>
              <a:gd name="connsiteY1139" fmla="*/ 117304 h 3206031"/>
              <a:gd name="connsiteX1140" fmla="*/ 2351186 w 4389120"/>
              <a:gd name="connsiteY1140" fmla="*/ 147256 h 3206031"/>
              <a:gd name="connsiteX1141" fmla="*/ 2373643 w 4389120"/>
              <a:gd name="connsiteY1141" fmla="*/ 163477 h 3206031"/>
              <a:gd name="connsiteX1142" fmla="*/ 2397358 w 4389120"/>
              <a:gd name="connsiteY1142" fmla="*/ 182200 h 3206031"/>
              <a:gd name="connsiteX1143" fmla="*/ 2418571 w 4389120"/>
              <a:gd name="connsiteY1143" fmla="*/ 202168 h 3206031"/>
              <a:gd name="connsiteX1144" fmla="*/ 2439783 w 4389120"/>
              <a:gd name="connsiteY1144" fmla="*/ 222136 h 3206031"/>
              <a:gd name="connsiteX1145" fmla="*/ 2459751 w 4389120"/>
              <a:gd name="connsiteY1145" fmla="*/ 243349 h 3206031"/>
              <a:gd name="connsiteX1146" fmla="*/ 2477230 w 4389120"/>
              <a:gd name="connsiteY1146" fmla="*/ 265820 h 3206031"/>
              <a:gd name="connsiteX1147" fmla="*/ 2494695 w 4389120"/>
              <a:gd name="connsiteY1147" fmla="*/ 288276 h 3206031"/>
              <a:gd name="connsiteX1148" fmla="*/ 2509671 w 4389120"/>
              <a:gd name="connsiteY1148" fmla="*/ 311992 h 3206031"/>
              <a:gd name="connsiteX1149" fmla="*/ 2524647 w 4389120"/>
              <a:gd name="connsiteY1149" fmla="*/ 335708 h 3206031"/>
              <a:gd name="connsiteX1150" fmla="*/ 2537135 w 4389120"/>
              <a:gd name="connsiteY1150" fmla="*/ 360668 h 3206031"/>
              <a:gd name="connsiteX1151" fmla="*/ 2548363 w 4389120"/>
              <a:gd name="connsiteY1151" fmla="*/ 385628 h 3206031"/>
              <a:gd name="connsiteX1152" fmla="*/ 2557103 w 4389120"/>
              <a:gd name="connsiteY1152" fmla="*/ 410588 h 3206031"/>
              <a:gd name="connsiteX1153" fmla="*/ 2564583 w 4389120"/>
              <a:gd name="connsiteY1153" fmla="*/ 436792 h 3206031"/>
              <a:gd name="connsiteX1154" fmla="*/ 2570819 w 4389120"/>
              <a:gd name="connsiteY1154" fmla="*/ 461752 h 3206031"/>
              <a:gd name="connsiteX1155" fmla="*/ 2575811 w 4389120"/>
              <a:gd name="connsiteY1155" fmla="*/ 487957 h 3206031"/>
              <a:gd name="connsiteX1156" fmla="*/ 2578315 w 4389120"/>
              <a:gd name="connsiteY1156" fmla="*/ 514161 h 3206031"/>
              <a:gd name="connsiteX1157" fmla="*/ 2579559 w 4389120"/>
              <a:gd name="connsiteY1157" fmla="*/ 541624 h 3206031"/>
              <a:gd name="connsiteX1158" fmla="*/ 2579559 w 4389120"/>
              <a:gd name="connsiteY1158" fmla="*/ 562837 h 3206031"/>
              <a:gd name="connsiteX1159" fmla="*/ 2579559 w 4389120"/>
              <a:gd name="connsiteY1159" fmla="*/ 562837 h 3206031"/>
              <a:gd name="connsiteX1160" fmla="*/ 2578315 w 4389120"/>
              <a:gd name="connsiteY1160" fmla="*/ 584049 h 3206031"/>
              <a:gd name="connsiteX1161" fmla="*/ 2575811 w 4389120"/>
              <a:gd name="connsiteY1161" fmla="*/ 605261 h 3206031"/>
              <a:gd name="connsiteX1162" fmla="*/ 2572079 w 4389120"/>
              <a:gd name="connsiteY1162" fmla="*/ 626473 h 3206031"/>
              <a:gd name="connsiteX1163" fmla="*/ 2568331 w 4389120"/>
              <a:gd name="connsiteY1163" fmla="*/ 647701 h 3206031"/>
              <a:gd name="connsiteX1164" fmla="*/ 2563339 w 4389120"/>
              <a:gd name="connsiteY1164" fmla="*/ 667669 h 3206031"/>
              <a:gd name="connsiteX1165" fmla="*/ 2550851 w 4389120"/>
              <a:gd name="connsiteY1165" fmla="*/ 708849 h 3206031"/>
              <a:gd name="connsiteX1166" fmla="*/ 2537135 w 4389120"/>
              <a:gd name="connsiteY1166" fmla="*/ 748785 h 3206031"/>
              <a:gd name="connsiteX1167" fmla="*/ 2520899 w 4389120"/>
              <a:gd name="connsiteY1167" fmla="*/ 789965 h 3206031"/>
              <a:gd name="connsiteX1168" fmla="*/ 2503435 w 4389120"/>
              <a:gd name="connsiteY1168" fmla="*/ 829901 h 3206031"/>
              <a:gd name="connsiteX1169" fmla="*/ 2484711 w 4389120"/>
              <a:gd name="connsiteY1169" fmla="*/ 871081 h 3206031"/>
              <a:gd name="connsiteX1170" fmla="*/ 2453515 w 4389120"/>
              <a:gd name="connsiteY1170" fmla="*/ 940969 h 3206031"/>
              <a:gd name="connsiteX1171" fmla="*/ 2438539 w 4389120"/>
              <a:gd name="connsiteY1171" fmla="*/ 975913 h 3206031"/>
              <a:gd name="connsiteX1172" fmla="*/ 2424807 w 4389120"/>
              <a:gd name="connsiteY1172" fmla="*/ 1012101 h 3206031"/>
              <a:gd name="connsiteX1173" fmla="*/ 2412334 w 4389120"/>
              <a:gd name="connsiteY1173" fmla="*/ 1048290 h 3206031"/>
              <a:gd name="connsiteX1174" fmla="*/ 2402350 w 4389120"/>
              <a:gd name="connsiteY1174" fmla="*/ 1085737 h 3206031"/>
              <a:gd name="connsiteX1175" fmla="*/ 2393611 w 4389120"/>
              <a:gd name="connsiteY1175" fmla="*/ 1124414 h 3206031"/>
              <a:gd name="connsiteX1176" fmla="*/ 2387374 w 4389120"/>
              <a:gd name="connsiteY1176" fmla="*/ 1163106 h 3206031"/>
              <a:gd name="connsiteX1177" fmla="*/ 2276306 w 4389120"/>
              <a:gd name="connsiteY1177" fmla="*/ 1163106 h 3206031"/>
              <a:gd name="connsiteX1178" fmla="*/ 2278795 w 4389120"/>
              <a:gd name="connsiteY1178" fmla="*/ 1139390 h 3206031"/>
              <a:gd name="connsiteX1179" fmla="*/ 2282542 w 4389120"/>
              <a:gd name="connsiteY1179" fmla="*/ 1115689 h 3206031"/>
              <a:gd name="connsiteX1180" fmla="*/ 2292526 w 4389120"/>
              <a:gd name="connsiteY1180" fmla="*/ 1070761 h 3206031"/>
              <a:gd name="connsiteX1181" fmla="*/ 2304999 w 4389120"/>
              <a:gd name="connsiteY1181" fmla="*/ 1025833 h 3206031"/>
              <a:gd name="connsiteX1182" fmla="*/ 2318731 w 4389120"/>
              <a:gd name="connsiteY1182" fmla="*/ 983393 h 3206031"/>
              <a:gd name="connsiteX1183" fmla="*/ 2333707 w 4389120"/>
              <a:gd name="connsiteY1183" fmla="*/ 942213 h 3206031"/>
              <a:gd name="connsiteX1184" fmla="*/ 2351186 w 4389120"/>
              <a:gd name="connsiteY1184" fmla="*/ 902277 h 3206031"/>
              <a:gd name="connsiteX1185" fmla="*/ 2384871 w 4389120"/>
              <a:gd name="connsiteY1185" fmla="*/ 826153 h 3206031"/>
              <a:gd name="connsiteX1186" fmla="*/ 2416082 w 4389120"/>
              <a:gd name="connsiteY1186" fmla="*/ 752533 h 3206031"/>
              <a:gd name="connsiteX1187" fmla="*/ 2431058 w 4389120"/>
              <a:gd name="connsiteY1187" fmla="*/ 717589 h 3206031"/>
              <a:gd name="connsiteX1188" fmla="*/ 2443531 w 4389120"/>
              <a:gd name="connsiteY1188" fmla="*/ 681385 h 3206031"/>
              <a:gd name="connsiteX1189" fmla="*/ 2454759 w 4389120"/>
              <a:gd name="connsiteY1189" fmla="*/ 646441 h 3206031"/>
              <a:gd name="connsiteX1190" fmla="*/ 2463499 w 4389120"/>
              <a:gd name="connsiteY1190" fmla="*/ 611512 h 3206031"/>
              <a:gd name="connsiteX1191" fmla="*/ 2465987 w 4389120"/>
              <a:gd name="connsiteY1191" fmla="*/ 594033 h 3206031"/>
              <a:gd name="connsiteX1192" fmla="*/ 2468491 w 4389120"/>
              <a:gd name="connsiteY1192" fmla="*/ 576568 h 3206031"/>
              <a:gd name="connsiteX1193" fmla="*/ 2469735 w 4389120"/>
              <a:gd name="connsiteY1193" fmla="*/ 559089 h 3206031"/>
              <a:gd name="connsiteX1194" fmla="*/ 2469735 w 4389120"/>
              <a:gd name="connsiteY1194" fmla="*/ 541624 h 3206031"/>
              <a:gd name="connsiteX1195" fmla="*/ 2468491 w 4389120"/>
              <a:gd name="connsiteY1195" fmla="*/ 521656 h 3206031"/>
              <a:gd name="connsiteX1196" fmla="*/ 2467246 w 4389120"/>
              <a:gd name="connsiteY1196" fmla="*/ 501688 h 3206031"/>
              <a:gd name="connsiteX1197" fmla="*/ 2463499 w 4389120"/>
              <a:gd name="connsiteY1197" fmla="*/ 481720 h 3206031"/>
              <a:gd name="connsiteX1198" fmla="*/ 2458507 w 4389120"/>
              <a:gd name="connsiteY1198" fmla="*/ 461752 h 3206031"/>
              <a:gd name="connsiteX1199" fmla="*/ 2452270 w 4389120"/>
              <a:gd name="connsiteY1199" fmla="*/ 443029 h 3206031"/>
              <a:gd name="connsiteX1200" fmla="*/ 2444775 w 4389120"/>
              <a:gd name="connsiteY1200" fmla="*/ 423061 h 3206031"/>
              <a:gd name="connsiteX1201" fmla="*/ 2436050 w 4389120"/>
              <a:gd name="connsiteY1201" fmla="*/ 404337 h 3206031"/>
              <a:gd name="connsiteX1202" fmla="*/ 2426066 w 4389120"/>
              <a:gd name="connsiteY1202" fmla="*/ 385628 h 3206031"/>
              <a:gd name="connsiteX1203" fmla="*/ 2414823 w 4389120"/>
              <a:gd name="connsiteY1203" fmla="*/ 366904 h 3206031"/>
              <a:gd name="connsiteX1204" fmla="*/ 2402350 w 4389120"/>
              <a:gd name="connsiteY1204" fmla="*/ 348181 h 3206031"/>
              <a:gd name="connsiteX1205" fmla="*/ 2389863 w 4389120"/>
              <a:gd name="connsiteY1205" fmla="*/ 330716 h 3206031"/>
              <a:gd name="connsiteX1206" fmla="*/ 2374887 w 4389120"/>
              <a:gd name="connsiteY1206" fmla="*/ 314481 h 3206031"/>
              <a:gd name="connsiteX1207" fmla="*/ 2359911 w 4389120"/>
              <a:gd name="connsiteY1207" fmla="*/ 297016 h 3206031"/>
              <a:gd name="connsiteX1208" fmla="*/ 2343691 w 4389120"/>
              <a:gd name="connsiteY1208" fmla="*/ 282040 h 3206031"/>
              <a:gd name="connsiteX1209" fmla="*/ 2326226 w 4389120"/>
              <a:gd name="connsiteY1209" fmla="*/ 265820 h 3206031"/>
              <a:gd name="connsiteX1210" fmla="*/ 2307502 w 4389120"/>
              <a:gd name="connsiteY1210" fmla="*/ 252088 h 3206031"/>
              <a:gd name="connsiteX1211" fmla="*/ 2261330 w 4389120"/>
              <a:gd name="connsiteY1211" fmla="*/ 215900 h 3206031"/>
              <a:gd name="connsiteX1212" fmla="*/ 2228874 w 4389120"/>
              <a:gd name="connsiteY1212" fmla="*/ 188437 h 3206031"/>
              <a:gd name="connsiteX1213" fmla="*/ 2195190 w 4389120"/>
              <a:gd name="connsiteY1213" fmla="*/ 158485 h 3206031"/>
              <a:gd name="connsiteX1214" fmla="*/ 2160246 w 4389120"/>
              <a:gd name="connsiteY1214" fmla="*/ 188437 h 3206031"/>
              <a:gd name="connsiteX1215" fmla="*/ 2127790 w 4389120"/>
              <a:gd name="connsiteY1215" fmla="*/ 215900 h 3206031"/>
              <a:gd name="connsiteX1216" fmla="*/ 2081618 w 4389120"/>
              <a:gd name="connsiteY1216" fmla="*/ 252088 h 3206031"/>
              <a:gd name="connsiteX1217" fmla="*/ 2062894 w 4389120"/>
              <a:gd name="connsiteY1217" fmla="*/ 265820 h 3206031"/>
              <a:gd name="connsiteX1218" fmla="*/ 2045430 w 4389120"/>
              <a:gd name="connsiteY1218" fmla="*/ 282040 h 3206031"/>
              <a:gd name="connsiteX1219" fmla="*/ 2029210 w 4389120"/>
              <a:gd name="connsiteY1219" fmla="*/ 297016 h 3206031"/>
              <a:gd name="connsiteX1220" fmla="*/ 2014234 w 4389120"/>
              <a:gd name="connsiteY1220" fmla="*/ 314481 h 3206031"/>
              <a:gd name="connsiteX1221" fmla="*/ 1999258 w 4389120"/>
              <a:gd name="connsiteY1221" fmla="*/ 330716 h 3206031"/>
              <a:gd name="connsiteX1222" fmla="*/ 1986770 w 4389120"/>
              <a:gd name="connsiteY1222" fmla="*/ 348181 h 3206031"/>
              <a:gd name="connsiteX1223" fmla="*/ 1974298 w 4389120"/>
              <a:gd name="connsiteY1223" fmla="*/ 366904 h 3206031"/>
              <a:gd name="connsiteX1224" fmla="*/ 1963054 w 4389120"/>
              <a:gd name="connsiteY1224" fmla="*/ 385628 h 3206031"/>
              <a:gd name="connsiteX1225" fmla="*/ 1953070 w 4389120"/>
              <a:gd name="connsiteY1225" fmla="*/ 404337 h 3206031"/>
              <a:gd name="connsiteX1226" fmla="*/ 1944346 w 4389120"/>
              <a:gd name="connsiteY1226" fmla="*/ 423061 h 3206031"/>
              <a:gd name="connsiteX1227" fmla="*/ 1936850 w 4389120"/>
              <a:gd name="connsiteY1227" fmla="*/ 443029 h 3206031"/>
              <a:gd name="connsiteX1228" fmla="*/ 1930614 w 4389120"/>
              <a:gd name="connsiteY1228" fmla="*/ 461752 h 3206031"/>
              <a:gd name="connsiteX1229" fmla="*/ 1925622 w 4389120"/>
              <a:gd name="connsiteY1229" fmla="*/ 481720 h 3206031"/>
              <a:gd name="connsiteX1230" fmla="*/ 1921874 w 4389120"/>
              <a:gd name="connsiteY1230" fmla="*/ 501688 h 3206031"/>
              <a:gd name="connsiteX1231" fmla="*/ 1920630 w 4389120"/>
              <a:gd name="connsiteY1231" fmla="*/ 521656 h 3206031"/>
              <a:gd name="connsiteX1232" fmla="*/ 1919386 w 4389120"/>
              <a:gd name="connsiteY1232" fmla="*/ 541624 h 3206031"/>
              <a:gd name="connsiteX1233" fmla="*/ 1919386 w 4389120"/>
              <a:gd name="connsiteY1233" fmla="*/ 559089 h 3206031"/>
              <a:gd name="connsiteX1234" fmla="*/ 1920630 w 4389120"/>
              <a:gd name="connsiteY1234" fmla="*/ 576568 h 3206031"/>
              <a:gd name="connsiteX1235" fmla="*/ 1923134 w 4389120"/>
              <a:gd name="connsiteY1235" fmla="*/ 594033 h 3206031"/>
              <a:gd name="connsiteX1236" fmla="*/ 1925622 w 4389120"/>
              <a:gd name="connsiteY1236" fmla="*/ 611512 h 3206031"/>
              <a:gd name="connsiteX1237" fmla="*/ 1934362 w 4389120"/>
              <a:gd name="connsiteY1237" fmla="*/ 646441 h 3206031"/>
              <a:gd name="connsiteX1238" fmla="*/ 1945590 w 4389120"/>
              <a:gd name="connsiteY1238" fmla="*/ 681385 h 3206031"/>
              <a:gd name="connsiteX1239" fmla="*/ 1958062 w 4389120"/>
              <a:gd name="connsiteY1239" fmla="*/ 717589 h 3206031"/>
              <a:gd name="connsiteX1240" fmla="*/ 1973038 w 4389120"/>
              <a:gd name="connsiteY1240" fmla="*/ 752533 h 3206031"/>
              <a:gd name="connsiteX1241" fmla="*/ 2004250 w 4389120"/>
              <a:gd name="connsiteY1241" fmla="*/ 826153 h 3206031"/>
              <a:gd name="connsiteX1242" fmla="*/ 2037934 w 4389120"/>
              <a:gd name="connsiteY1242" fmla="*/ 902277 h 3206031"/>
              <a:gd name="connsiteX1243" fmla="*/ 2055414 w 4389120"/>
              <a:gd name="connsiteY1243" fmla="*/ 942213 h 3206031"/>
              <a:gd name="connsiteX1244" fmla="*/ 2070390 w 4389120"/>
              <a:gd name="connsiteY1244" fmla="*/ 983393 h 3206031"/>
              <a:gd name="connsiteX1245" fmla="*/ 2084122 w 4389120"/>
              <a:gd name="connsiteY1245" fmla="*/ 1025833 h 3206031"/>
              <a:gd name="connsiteX1246" fmla="*/ 2096594 w 4389120"/>
              <a:gd name="connsiteY1246" fmla="*/ 1070761 h 3206031"/>
              <a:gd name="connsiteX1247" fmla="*/ 2106578 w 4389120"/>
              <a:gd name="connsiteY1247" fmla="*/ 1115689 h 3206031"/>
              <a:gd name="connsiteX1248" fmla="*/ 2110326 w 4389120"/>
              <a:gd name="connsiteY1248" fmla="*/ 1139390 h 3206031"/>
              <a:gd name="connsiteX1249" fmla="*/ 2112814 w 4389120"/>
              <a:gd name="connsiteY1249" fmla="*/ 1163106 h 3206031"/>
              <a:gd name="connsiteX1250" fmla="*/ 2001746 w 4389120"/>
              <a:gd name="connsiteY1250" fmla="*/ 1163106 h 3206031"/>
              <a:gd name="connsiteX1251" fmla="*/ 1995510 w 4389120"/>
              <a:gd name="connsiteY1251" fmla="*/ 1124414 h 3206031"/>
              <a:gd name="connsiteX1252" fmla="*/ 1986770 w 4389120"/>
              <a:gd name="connsiteY1252" fmla="*/ 1085737 h 3206031"/>
              <a:gd name="connsiteX1253" fmla="*/ 1976786 w 4389120"/>
              <a:gd name="connsiteY1253" fmla="*/ 1048290 h 3206031"/>
              <a:gd name="connsiteX1254" fmla="*/ 1964314 w 4389120"/>
              <a:gd name="connsiteY1254" fmla="*/ 1012101 h 3206031"/>
              <a:gd name="connsiteX1255" fmla="*/ 1950582 w 4389120"/>
              <a:gd name="connsiteY1255" fmla="*/ 975913 h 3206031"/>
              <a:gd name="connsiteX1256" fmla="*/ 1935606 w 4389120"/>
              <a:gd name="connsiteY1256" fmla="*/ 940969 h 3206031"/>
              <a:gd name="connsiteX1257" fmla="*/ 1904410 w 4389120"/>
              <a:gd name="connsiteY1257" fmla="*/ 871081 h 3206031"/>
              <a:gd name="connsiteX1258" fmla="*/ 1885686 w 4389120"/>
              <a:gd name="connsiteY1258" fmla="*/ 829901 h 3206031"/>
              <a:gd name="connsiteX1259" fmla="*/ 1868221 w 4389120"/>
              <a:gd name="connsiteY1259" fmla="*/ 789965 h 3206031"/>
              <a:gd name="connsiteX1260" fmla="*/ 1851986 w 4389120"/>
              <a:gd name="connsiteY1260" fmla="*/ 748785 h 3206031"/>
              <a:gd name="connsiteX1261" fmla="*/ 1838269 w 4389120"/>
              <a:gd name="connsiteY1261" fmla="*/ 708849 h 3206031"/>
              <a:gd name="connsiteX1262" fmla="*/ 1825782 w 4389120"/>
              <a:gd name="connsiteY1262" fmla="*/ 667669 h 3206031"/>
              <a:gd name="connsiteX1263" fmla="*/ 1820790 w 4389120"/>
              <a:gd name="connsiteY1263" fmla="*/ 647701 h 3206031"/>
              <a:gd name="connsiteX1264" fmla="*/ 1817042 w 4389120"/>
              <a:gd name="connsiteY1264" fmla="*/ 626473 h 3206031"/>
              <a:gd name="connsiteX1265" fmla="*/ 1813309 w 4389120"/>
              <a:gd name="connsiteY1265" fmla="*/ 605261 h 3206031"/>
              <a:gd name="connsiteX1266" fmla="*/ 1810806 w 4389120"/>
              <a:gd name="connsiteY1266" fmla="*/ 584049 h 3206031"/>
              <a:gd name="connsiteX1267" fmla="*/ 1809561 w 4389120"/>
              <a:gd name="connsiteY1267" fmla="*/ 562837 h 3206031"/>
              <a:gd name="connsiteX1268" fmla="*/ 1809561 w 4389120"/>
              <a:gd name="connsiteY1268" fmla="*/ 562837 h 3206031"/>
              <a:gd name="connsiteX1269" fmla="*/ 1809561 w 4389120"/>
              <a:gd name="connsiteY1269" fmla="*/ 541624 h 3206031"/>
              <a:gd name="connsiteX1270" fmla="*/ 1810806 w 4389120"/>
              <a:gd name="connsiteY1270" fmla="*/ 514161 h 3206031"/>
              <a:gd name="connsiteX1271" fmla="*/ 1813309 w 4389120"/>
              <a:gd name="connsiteY1271" fmla="*/ 487957 h 3206031"/>
              <a:gd name="connsiteX1272" fmla="*/ 1818301 w 4389120"/>
              <a:gd name="connsiteY1272" fmla="*/ 461752 h 3206031"/>
              <a:gd name="connsiteX1273" fmla="*/ 1824537 w 4389120"/>
              <a:gd name="connsiteY1273" fmla="*/ 436792 h 3206031"/>
              <a:gd name="connsiteX1274" fmla="*/ 1832018 w 4389120"/>
              <a:gd name="connsiteY1274" fmla="*/ 410588 h 3206031"/>
              <a:gd name="connsiteX1275" fmla="*/ 1842002 w 4389120"/>
              <a:gd name="connsiteY1275" fmla="*/ 385628 h 3206031"/>
              <a:gd name="connsiteX1276" fmla="*/ 1851986 w 4389120"/>
              <a:gd name="connsiteY1276" fmla="*/ 360668 h 3206031"/>
              <a:gd name="connsiteX1277" fmla="*/ 1864474 w 4389120"/>
              <a:gd name="connsiteY1277" fmla="*/ 335708 h 3206031"/>
              <a:gd name="connsiteX1278" fmla="*/ 1879450 w 4389120"/>
              <a:gd name="connsiteY1278" fmla="*/ 311992 h 3206031"/>
              <a:gd name="connsiteX1279" fmla="*/ 1894426 w 4389120"/>
              <a:gd name="connsiteY1279" fmla="*/ 288276 h 3206031"/>
              <a:gd name="connsiteX1280" fmla="*/ 1911890 w 4389120"/>
              <a:gd name="connsiteY1280" fmla="*/ 265820 h 3206031"/>
              <a:gd name="connsiteX1281" fmla="*/ 1929370 w 4389120"/>
              <a:gd name="connsiteY1281" fmla="*/ 243349 h 3206031"/>
              <a:gd name="connsiteX1282" fmla="*/ 1949338 w 4389120"/>
              <a:gd name="connsiteY1282" fmla="*/ 222136 h 3206031"/>
              <a:gd name="connsiteX1283" fmla="*/ 1970550 w 4389120"/>
              <a:gd name="connsiteY1283" fmla="*/ 202168 h 3206031"/>
              <a:gd name="connsiteX1284" fmla="*/ 1991762 w 4389120"/>
              <a:gd name="connsiteY1284" fmla="*/ 182200 h 3206031"/>
              <a:gd name="connsiteX1285" fmla="*/ 2015478 w 4389120"/>
              <a:gd name="connsiteY1285" fmla="*/ 163477 h 3206031"/>
              <a:gd name="connsiteX1286" fmla="*/ 2037934 w 4389120"/>
              <a:gd name="connsiteY1286" fmla="*/ 147256 h 3206031"/>
              <a:gd name="connsiteX1287" fmla="*/ 2074138 w 4389120"/>
              <a:gd name="connsiteY1287" fmla="*/ 117304 h 3206031"/>
              <a:gd name="connsiteX1288" fmla="*/ 2115318 w 4389120"/>
              <a:gd name="connsiteY1288" fmla="*/ 81116 h 3206031"/>
              <a:gd name="connsiteX1289" fmla="*/ 2136530 w 4389120"/>
              <a:gd name="connsiteY1289" fmla="*/ 62392 h 3206031"/>
              <a:gd name="connsiteX1290" fmla="*/ 2153994 w 4389120"/>
              <a:gd name="connsiteY1290" fmla="*/ 43684 h 3206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</a:cxnLst>
            <a:rect l="l" t="t" r="r" b="b"/>
            <a:pathLst>
              <a:path w="4389120" h="3206031">
                <a:moveTo>
                  <a:pt x="1997998" y="2608251"/>
                </a:moveTo>
                <a:lnTo>
                  <a:pt x="1975542" y="2609495"/>
                </a:lnTo>
                <a:lnTo>
                  <a:pt x="1954330" y="2611999"/>
                </a:lnTo>
                <a:lnTo>
                  <a:pt x="1934362" y="2616991"/>
                </a:lnTo>
                <a:lnTo>
                  <a:pt x="1915638" y="2624471"/>
                </a:lnTo>
                <a:lnTo>
                  <a:pt x="1898174" y="2633211"/>
                </a:lnTo>
                <a:lnTo>
                  <a:pt x="1883198" y="2643195"/>
                </a:lnTo>
                <a:lnTo>
                  <a:pt x="1868222" y="2655683"/>
                </a:lnTo>
                <a:lnTo>
                  <a:pt x="1854490" y="2669399"/>
                </a:lnTo>
                <a:lnTo>
                  <a:pt x="1843262" y="2683131"/>
                </a:lnTo>
                <a:lnTo>
                  <a:pt x="1833278" y="2699351"/>
                </a:lnTo>
                <a:lnTo>
                  <a:pt x="1824538" y="2715587"/>
                </a:lnTo>
                <a:lnTo>
                  <a:pt x="1817042" y="2734295"/>
                </a:lnTo>
                <a:lnTo>
                  <a:pt x="1810806" y="2753019"/>
                </a:lnTo>
                <a:lnTo>
                  <a:pt x="1807058" y="2771743"/>
                </a:lnTo>
                <a:lnTo>
                  <a:pt x="1804570" y="2791711"/>
                </a:lnTo>
                <a:lnTo>
                  <a:pt x="1803326" y="2812923"/>
                </a:lnTo>
                <a:lnTo>
                  <a:pt x="1803326" y="2815411"/>
                </a:lnTo>
                <a:lnTo>
                  <a:pt x="1804570" y="2835379"/>
                </a:lnTo>
                <a:lnTo>
                  <a:pt x="1807058" y="2855347"/>
                </a:lnTo>
                <a:lnTo>
                  <a:pt x="1812050" y="2875315"/>
                </a:lnTo>
                <a:lnTo>
                  <a:pt x="1817042" y="2894039"/>
                </a:lnTo>
                <a:lnTo>
                  <a:pt x="1825782" y="2912763"/>
                </a:lnTo>
                <a:lnTo>
                  <a:pt x="1834522" y="2928983"/>
                </a:lnTo>
                <a:lnTo>
                  <a:pt x="1845750" y="2945203"/>
                </a:lnTo>
                <a:lnTo>
                  <a:pt x="1858238" y="2960179"/>
                </a:lnTo>
                <a:lnTo>
                  <a:pt x="1871954" y="2973911"/>
                </a:lnTo>
                <a:lnTo>
                  <a:pt x="1886930" y="2986383"/>
                </a:lnTo>
                <a:lnTo>
                  <a:pt x="1903166" y="2996367"/>
                </a:lnTo>
                <a:lnTo>
                  <a:pt x="1920630" y="3005107"/>
                </a:lnTo>
                <a:lnTo>
                  <a:pt x="1939354" y="3012603"/>
                </a:lnTo>
                <a:lnTo>
                  <a:pt x="1958062" y="3017595"/>
                </a:lnTo>
                <a:lnTo>
                  <a:pt x="1979290" y="3021327"/>
                </a:lnTo>
                <a:lnTo>
                  <a:pt x="2000502" y="3022587"/>
                </a:lnTo>
                <a:lnTo>
                  <a:pt x="2022958" y="3021327"/>
                </a:lnTo>
                <a:lnTo>
                  <a:pt x="2044186" y="3017595"/>
                </a:lnTo>
                <a:lnTo>
                  <a:pt x="2064154" y="3012603"/>
                </a:lnTo>
                <a:lnTo>
                  <a:pt x="2082862" y="3006351"/>
                </a:lnTo>
                <a:lnTo>
                  <a:pt x="2099098" y="2997627"/>
                </a:lnTo>
                <a:lnTo>
                  <a:pt x="2115318" y="2986383"/>
                </a:lnTo>
                <a:lnTo>
                  <a:pt x="2130294" y="2975155"/>
                </a:lnTo>
                <a:lnTo>
                  <a:pt x="2144011" y="2961423"/>
                </a:lnTo>
                <a:lnTo>
                  <a:pt x="2155254" y="2946447"/>
                </a:lnTo>
                <a:lnTo>
                  <a:pt x="2165238" y="2931471"/>
                </a:lnTo>
                <a:lnTo>
                  <a:pt x="2173963" y="2914007"/>
                </a:lnTo>
                <a:lnTo>
                  <a:pt x="2181458" y="2896543"/>
                </a:lnTo>
                <a:lnTo>
                  <a:pt x="2187694" y="2877819"/>
                </a:lnTo>
                <a:lnTo>
                  <a:pt x="2191442" y="2859095"/>
                </a:lnTo>
                <a:lnTo>
                  <a:pt x="2193931" y="2839127"/>
                </a:lnTo>
                <a:lnTo>
                  <a:pt x="2195190" y="2817915"/>
                </a:lnTo>
                <a:lnTo>
                  <a:pt x="2195190" y="2815411"/>
                </a:lnTo>
                <a:lnTo>
                  <a:pt x="2193931" y="2794199"/>
                </a:lnTo>
                <a:lnTo>
                  <a:pt x="2191442" y="2774231"/>
                </a:lnTo>
                <a:lnTo>
                  <a:pt x="2186450" y="2755507"/>
                </a:lnTo>
                <a:lnTo>
                  <a:pt x="2180214" y="2736799"/>
                </a:lnTo>
                <a:lnTo>
                  <a:pt x="2172718" y="2718075"/>
                </a:lnTo>
                <a:lnTo>
                  <a:pt x="2163979" y="2700611"/>
                </a:lnTo>
                <a:lnTo>
                  <a:pt x="2152750" y="2685635"/>
                </a:lnTo>
                <a:lnTo>
                  <a:pt x="2140278" y="2670659"/>
                </a:lnTo>
                <a:lnTo>
                  <a:pt x="2126546" y="2656927"/>
                </a:lnTo>
                <a:lnTo>
                  <a:pt x="2111570" y="2644439"/>
                </a:lnTo>
                <a:lnTo>
                  <a:pt x="2095350" y="2634455"/>
                </a:lnTo>
                <a:lnTo>
                  <a:pt x="2077870" y="2624471"/>
                </a:lnTo>
                <a:lnTo>
                  <a:pt x="2059162" y="2618235"/>
                </a:lnTo>
                <a:lnTo>
                  <a:pt x="2040438" y="2611999"/>
                </a:lnTo>
                <a:lnTo>
                  <a:pt x="2019226" y="2609495"/>
                </a:lnTo>
                <a:close/>
                <a:moveTo>
                  <a:pt x="2487215" y="2438538"/>
                </a:moveTo>
                <a:lnTo>
                  <a:pt x="2700611" y="2438538"/>
                </a:lnTo>
                <a:lnTo>
                  <a:pt x="2700611" y="2857851"/>
                </a:lnTo>
                <a:lnTo>
                  <a:pt x="2700611" y="2875315"/>
                </a:lnTo>
                <a:lnTo>
                  <a:pt x="2703115" y="2892795"/>
                </a:lnTo>
                <a:lnTo>
                  <a:pt x="2705603" y="2909015"/>
                </a:lnTo>
                <a:lnTo>
                  <a:pt x="2709351" y="2923991"/>
                </a:lnTo>
                <a:lnTo>
                  <a:pt x="2714343" y="2937723"/>
                </a:lnTo>
                <a:lnTo>
                  <a:pt x="2719335" y="2950195"/>
                </a:lnTo>
                <a:lnTo>
                  <a:pt x="2726815" y="2961424"/>
                </a:lnTo>
                <a:lnTo>
                  <a:pt x="2734311" y="2971408"/>
                </a:lnTo>
                <a:lnTo>
                  <a:pt x="2743051" y="2980147"/>
                </a:lnTo>
                <a:lnTo>
                  <a:pt x="2753035" y="2987643"/>
                </a:lnTo>
                <a:lnTo>
                  <a:pt x="2763019" y="2995123"/>
                </a:lnTo>
                <a:lnTo>
                  <a:pt x="2774247" y="3000115"/>
                </a:lnTo>
                <a:lnTo>
                  <a:pt x="2786719" y="3003863"/>
                </a:lnTo>
                <a:lnTo>
                  <a:pt x="2800451" y="3007611"/>
                </a:lnTo>
                <a:lnTo>
                  <a:pt x="2814183" y="3008855"/>
                </a:lnTo>
                <a:lnTo>
                  <a:pt x="2829159" y="3010099"/>
                </a:lnTo>
                <a:lnTo>
                  <a:pt x="2844135" y="3008855"/>
                </a:lnTo>
                <a:lnTo>
                  <a:pt x="2857851" y="3007611"/>
                </a:lnTo>
                <a:lnTo>
                  <a:pt x="2871583" y="3003863"/>
                </a:lnTo>
                <a:lnTo>
                  <a:pt x="2884071" y="3000115"/>
                </a:lnTo>
                <a:lnTo>
                  <a:pt x="2895299" y="2995123"/>
                </a:lnTo>
                <a:lnTo>
                  <a:pt x="2906527" y="2987643"/>
                </a:lnTo>
                <a:lnTo>
                  <a:pt x="2916511" y="2980147"/>
                </a:lnTo>
                <a:lnTo>
                  <a:pt x="2926495" y="2971408"/>
                </a:lnTo>
                <a:lnTo>
                  <a:pt x="2933991" y="2961424"/>
                </a:lnTo>
                <a:lnTo>
                  <a:pt x="2941471" y="2950195"/>
                </a:lnTo>
                <a:lnTo>
                  <a:pt x="2947708" y="2937723"/>
                </a:lnTo>
                <a:lnTo>
                  <a:pt x="2952700" y="2923991"/>
                </a:lnTo>
                <a:lnTo>
                  <a:pt x="2956447" y="2909015"/>
                </a:lnTo>
                <a:lnTo>
                  <a:pt x="2960195" y="2892795"/>
                </a:lnTo>
                <a:lnTo>
                  <a:pt x="2961439" y="2875315"/>
                </a:lnTo>
                <a:lnTo>
                  <a:pt x="2961439" y="2857851"/>
                </a:lnTo>
                <a:lnTo>
                  <a:pt x="2961439" y="2438538"/>
                </a:lnTo>
                <a:lnTo>
                  <a:pt x="3174836" y="2438538"/>
                </a:lnTo>
                <a:lnTo>
                  <a:pt x="3174836" y="3188567"/>
                </a:lnTo>
                <a:lnTo>
                  <a:pt x="2961439" y="3188567"/>
                </a:lnTo>
                <a:lnTo>
                  <a:pt x="2961439" y="3082476"/>
                </a:lnTo>
                <a:lnTo>
                  <a:pt x="2942716" y="3106192"/>
                </a:lnTo>
                <a:lnTo>
                  <a:pt x="2922747" y="3127404"/>
                </a:lnTo>
                <a:lnTo>
                  <a:pt x="2911519" y="3138647"/>
                </a:lnTo>
                <a:lnTo>
                  <a:pt x="2899047" y="3148631"/>
                </a:lnTo>
                <a:lnTo>
                  <a:pt x="2886559" y="3157356"/>
                </a:lnTo>
                <a:lnTo>
                  <a:pt x="2874087" y="3166096"/>
                </a:lnTo>
                <a:lnTo>
                  <a:pt x="2860355" y="3173591"/>
                </a:lnTo>
                <a:lnTo>
                  <a:pt x="2846623" y="3181072"/>
                </a:lnTo>
                <a:lnTo>
                  <a:pt x="2831647" y="3187308"/>
                </a:lnTo>
                <a:lnTo>
                  <a:pt x="2815427" y="3192300"/>
                </a:lnTo>
                <a:lnTo>
                  <a:pt x="2797963" y="3197292"/>
                </a:lnTo>
                <a:lnTo>
                  <a:pt x="2780483" y="3199795"/>
                </a:lnTo>
                <a:lnTo>
                  <a:pt x="2761759" y="3202284"/>
                </a:lnTo>
                <a:lnTo>
                  <a:pt x="2741791" y="3202284"/>
                </a:lnTo>
                <a:lnTo>
                  <a:pt x="2713099" y="3201040"/>
                </a:lnTo>
                <a:lnTo>
                  <a:pt x="2685635" y="3197292"/>
                </a:lnTo>
                <a:lnTo>
                  <a:pt x="2659431" y="3192300"/>
                </a:lnTo>
                <a:lnTo>
                  <a:pt x="2634471" y="3183575"/>
                </a:lnTo>
                <a:lnTo>
                  <a:pt x="2612015" y="3172332"/>
                </a:lnTo>
                <a:lnTo>
                  <a:pt x="2590787" y="3159859"/>
                </a:lnTo>
                <a:lnTo>
                  <a:pt x="2572079" y="3144883"/>
                </a:lnTo>
                <a:lnTo>
                  <a:pt x="2554599" y="3128663"/>
                </a:lnTo>
                <a:lnTo>
                  <a:pt x="2539623" y="3108695"/>
                </a:lnTo>
                <a:lnTo>
                  <a:pt x="2525891" y="3087468"/>
                </a:lnTo>
                <a:lnTo>
                  <a:pt x="2514663" y="3065011"/>
                </a:lnTo>
                <a:lnTo>
                  <a:pt x="2504679" y="3040051"/>
                </a:lnTo>
                <a:lnTo>
                  <a:pt x="2497199" y="3013847"/>
                </a:lnTo>
                <a:lnTo>
                  <a:pt x="2492207" y="2985139"/>
                </a:lnTo>
                <a:lnTo>
                  <a:pt x="2488459" y="2956432"/>
                </a:lnTo>
                <a:lnTo>
                  <a:pt x="2487215" y="2923991"/>
                </a:lnTo>
                <a:close/>
                <a:moveTo>
                  <a:pt x="4092104" y="2427294"/>
                </a:moveTo>
                <a:lnTo>
                  <a:pt x="4128292" y="2429798"/>
                </a:lnTo>
                <a:lnTo>
                  <a:pt x="4165740" y="2433546"/>
                </a:lnTo>
                <a:lnTo>
                  <a:pt x="4201928" y="2441026"/>
                </a:lnTo>
                <a:lnTo>
                  <a:pt x="4238116" y="2451010"/>
                </a:lnTo>
                <a:lnTo>
                  <a:pt x="4273060" y="2463482"/>
                </a:lnTo>
                <a:lnTo>
                  <a:pt x="4308004" y="2478458"/>
                </a:lnTo>
                <a:lnTo>
                  <a:pt x="4341704" y="2494694"/>
                </a:lnTo>
                <a:lnTo>
                  <a:pt x="4372900" y="2514662"/>
                </a:lnTo>
                <a:lnTo>
                  <a:pt x="4291784" y="2661918"/>
                </a:lnTo>
                <a:lnTo>
                  <a:pt x="4263076" y="2645698"/>
                </a:lnTo>
                <a:lnTo>
                  <a:pt x="4235613" y="2631966"/>
                </a:lnTo>
                <a:lnTo>
                  <a:pt x="4209408" y="2620738"/>
                </a:lnTo>
                <a:lnTo>
                  <a:pt x="4183204" y="2610754"/>
                </a:lnTo>
                <a:lnTo>
                  <a:pt x="4157000" y="2602014"/>
                </a:lnTo>
                <a:lnTo>
                  <a:pt x="4133284" y="2595778"/>
                </a:lnTo>
                <a:lnTo>
                  <a:pt x="4109568" y="2593274"/>
                </a:lnTo>
                <a:lnTo>
                  <a:pt x="4088356" y="2592030"/>
                </a:lnTo>
                <a:lnTo>
                  <a:pt x="4070892" y="2592030"/>
                </a:lnTo>
                <a:lnTo>
                  <a:pt x="4054656" y="2595778"/>
                </a:lnTo>
                <a:lnTo>
                  <a:pt x="4040940" y="2599526"/>
                </a:lnTo>
                <a:lnTo>
                  <a:pt x="4029712" y="2605762"/>
                </a:lnTo>
                <a:lnTo>
                  <a:pt x="4020972" y="2614486"/>
                </a:lnTo>
                <a:lnTo>
                  <a:pt x="4014736" y="2623226"/>
                </a:lnTo>
                <a:lnTo>
                  <a:pt x="4010988" y="2631966"/>
                </a:lnTo>
                <a:lnTo>
                  <a:pt x="4009744" y="2643194"/>
                </a:lnTo>
                <a:lnTo>
                  <a:pt x="4009744" y="2645698"/>
                </a:lnTo>
                <a:lnTo>
                  <a:pt x="4010988" y="2653178"/>
                </a:lnTo>
                <a:lnTo>
                  <a:pt x="4013476" y="2660674"/>
                </a:lnTo>
                <a:lnTo>
                  <a:pt x="4017224" y="2666910"/>
                </a:lnTo>
                <a:lnTo>
                  <a:pt x="4022216" y="2673146"/>
                </a:lnTo>
                <a:lnTo>
                  <a:pt x="4029712" y="2679382"/>
                </a:lnTo>
                <a:lnTo>
                  <a:pt x="4037192" y="2685634"/>
                </a:lnTo>
                <a:lnTo>
                  <a:pt x="4055916" y="2695618"/>
                </a:lnTo>
                <a:lnTo>
                  <a:pt x="4078372" y="2705602"/>
                </a:lnTo>
                <a:lnTo>
                  <a:pt x="4104576" y="2715586"/>
                </a:lnTo>
                <a:lnTo>
                  <a:pt x="4163236" y="2735554"/>
                </a:lnTo>
                <a:lnTo>
                  <a:pt x="4201928" y="2749270"/>
                </a:lnTo>
                <a:lnTo>
                  <a:pt x="4223140" y="2756766"/>
                </a:lnTo>
                <a:lnTo>
                  <a:pt x="4241864" y="2765491"/>
                </a:lnTo>
                <a:lnTo>
                  <a:pt x="4261832" y="2775475"/>
                </a:lnTo>
                <a:lnTo>
                  <a:pt x="4280540" y="2785459"/>
                </a:lnTo>
                <a:lnTo>
                  <a:pt x="4298020" y="2796702"/>
                </a:lnTo>
                <a:lnTo>
                  <a:pt x="4315484" y="2807930"/>
                </a:lnTo>
                <a:lnTo>
                  <a:pt x="4330460" y="2821662"/>
                </a:lnTo>
                <a:lnTo>
                  <a:pt x="4345436" y="2836638"/>
                </a:lnTo>
                <a:lnTo>
                  <a:pt x="4357924" y="2852858"/>
                </a:lnTo>
                <a:lnTo>
                  <a:pt x="4369152" y="2870323"/>
                </a:lnTo>
                <a:lnTo>
                  <a:pt x="4377892" y="2889046"/>
                </a:lnTo>
                <a:lnTo>
                  <a:pt x="4384128" y="2910259"/>
                </a:lnTo>
                <a:lnTo>
                  <a:pt x="4387876" y="2932730"/>
                </a:lnTo>
                <a:lnTo>
                  <a:pt x="4389120" y="2957690"/>
                </a:lnTo>
                <a:lnTo>
                  <a:pt x="4389120" y="2960179"/>
                </a:lnTo>
                <a:lnTo>
                  <a:pt x="4387876" y="2991375"/>
                </a:lnTo>
                <a:lnTo>
                  <a:pt x="4386632" y="3005107"/>
                </a:lnTo>
                <a:lnTo>
                  <a:pt x="4384128" y="3018838"/>
                </a:lnTo>
                <a:lnTo>
                  <a:pt x="4380380" y="3032570"/>
                </a:lnTo>
                <a:lnTo>
                  <a:pt x="4376648" y="3045043"/>
                </a:lnTo>
                <a:lnTo>
                  <a:pt x="4372900" y="3057530"/>
                </a:lnTo>
                <a:lnTo>
                  <a:pt x="4367908" y="3068758"/>
                </a:lnTo>
                <a:lnTo>
                  <a:pt x="4361672" y="3079987"/>
                </a:lnTo>
                <a:lnTo>
                  <a:pt x="4355420" y="3091215"/>
                </a:lnTo>
                <a:lnTo>
                  <a:pt x="4341704" y="3109938"/>
                </a:lnTo>
                <a:lnTo>
                  <a:pt x="4325468" y="3128662"/>
                </a:lnTo>
                <a:lnTo>
                  <a:pt x="4306760" y="3143638"/>
                </a:lnTo>
                <a:lnTo>
                  <a:pt x="4286792" y="3158614"/>
                </a:lnTo>
                <a:lnTo>
                  <a:pt x="4264320" y="3169842"/>
                </a:lnTo>
                <a:lnTo>
                  <a:pt x="4240605" y="3179826"/>
                </a:lnTo>
                <a:lnTo>
                  <a:pt x="4215660" y="3188566"/>
                </a:lnTo>
                <a:lnTo>
                  <a:pt x="4189440" y="3194802"/>
                </a:lnTo>
                <a:lnTo>
                  <a:pt x="4161992" y="3199794"/>
                </a:lnTo>
                <a:lnTo>
                  <a:pt x="4132040" y="3202283"/>
                </a:lnTo>
                <a:lnTo>
                  <a:pt x="4102088" y="3202283"/>
                </a:lnTo>
                <a:lnTo>
                  <a:pt x="4082120" y="3202283"/>
                </a:lnTo>
                <a:lnTo>
                  <a:pt x="4062152" y="3201039"/>
                </a:lnTo>
                <a:lnTo>
                  <a:pt x="4042184" y="3198550"/>
                </a:lnTo>
                <a:lnTo>
                  <a:pt x="4022216" y="3196047"/>
                </a:lnTo>
                <a:lnTo>
                  <a:pt x="4001004" y="3192299"/>
                </a:lnTo>
                <a:lnTo>
                  <a:pt x="3981036" y="3187307"/>
                </a:lnTo>
                <a:lnTo>
                  <a:pt x="3959824" y="3182315"/>
                </a:lnTo>
                <a:lnTo>
                  <a:pt x="3939856" y="3176079"/>
                </a:lnTo>
                <a:lnTo>
                  <a:pt x="3918628" y="3168598"/>
                </a:lnTo>
                <a:lnTo>
                  <a:pt x="3898660" y="3159858"/>
                </a:lnTo>
                <a:lnTo>
                  <a:pt x="3878692" y="3149874"/>
                </a:lnTo>
                <a:lnTo>
                  <a:pt x="3858740" y="3139890"/>
                </a:lnTo>
                <a:lnTo>
                  <a:pt x="3838772" y="3128662"/>
                </a:lnTo>
                <a:lnTo>
                  <a:pt x="3818804" y="3117419"/>
                </a:lnTo>
                <a:lnTo>
                  <a:pt x="3800080" y="3103702"/>
                </a:lnTo>
                <a:lnTo>
                  <a:pt x="3781356" y="3089970"/>
                </a:lnTo>
                <a:lnTo>
                  <a:pt x="3871212" y="2948950"/>
                </a:lnTo>
                <a:lnTo>
                  <a:pt x="3902408" y="2970163"/>
                </a:lnTo>
                <a:lnTo>
                  <a:pt x="3933604" y="2988886"/>
                </a:lnTo>
                <a:lnTo>
                  <a:pt x="3963556" y="3003862"/>
                </a:lnTo>
                <a:lnTo>
                  <a:pt x="3993508" y="3016335"/>
                </a:lnTo>
                <a:lnTo>
                  <a:pt x="4023460" y="3026319"/>
                </a:lnTo>
                <a:lnTo>
                  <a:pt x="4053412" y="3033814"/>
                </a:lnTo>
                <a:lnTo>
                  <a:pt x="4080876" y="3037562"/>
                </a:lnTo>
                <a:lnTo>
                  <a:pt x="4108324" y="3038806"/>
                </a:lnTo>
                <a:lnTo>
                  <a:pt x="4129536" y="3037562"/>
                </a:lnTo>
                <a:lnTo>
                  <a:pt x="4148260" y="3035059"/>
                </a:lnTo>
                <a:lnTo>
                  <a:pt x="4163236" y="3030067"/>
                </a:lnTo>
                <a:lnTo>
                  <a:pt x="4175724" y="3023830"/>
                </a:lnTo>
                <a:lnTo>
                  <a:pt x="4180716" y="3020083"/>
                </a:lnTo>
                <a:lnTo>
                  <a:pt x="4185708" y="3015091"/>
                </a:lnTo>
                <a:lnTo>
                  <a:pt x="4189440" y="3011343"/>
                </a:lnTo>
                <a:lnTo>
                  <a:pt x="4191944" y="3006351"/>
                </a:lnTo>
                <a:lnTo>
                  <a:pt x="4194432" y="3001359"/>
                </a:lnTo>
                <a:lnTo>
                  <a:pt x="4196936" y="2995123"/>
                </a:lnTo>
                <a:lnTo>
                  <a:pt x="4198180" y="2982650"/>
                </a:lnTo>
                <a:lnTo>
                  <a:pt x="4198180" y="2980147"/>
                </a:lnTo>
                <a:lnTo>
                  <a:pt x="4196936" y="2972666"/>
                </a:lnTo>
                <a:lnTo>
                  <a:pt x="4194432" y="2963926"/>
                </a:lnTo>
                <a:lnTo>
                  <a:pt x="4190700" y="2957690"/>
                </a:lnTo>
                <a:lnTo>
                  <a:pt x="4184448" y="2951439"/>
                </a:lnTo>
                <a:lnTo>
                  <a:pt x="4178212" y="2945203"/>
                </a:lnTo>
                <a:lnTo>
                  <a:pt x="4170732" y="2938966"/>
                </a:lnTo>
                <a:lnTo>
                  <a:pt x="4160748" y="2933974"/>
                </a:lnTo>
                <a:lnTo>
                  <a:pt x="4150764" y="2928982"/>
                </a:lnTo>
                <a:lnTo>
                  <a:pt x="4128292" y="2920243"/>
                </a:lnTo>
                <a:lnTo>
                  <a:pt x="4100844" y="2911503"/>
                </a:lnTo>
                <a:lnTo>
                  <a:pt x="4042184" y="2894038"/>
                </a:lnTo>
                <a:lnTo>
                  <a:pt x="4002248" y="2881566"/>
                </a:lnTo>
                <a:lnTo>
                  <a:pt x="3982280" y="2874070"/>
                </a:lnTo>
                <a:lnTo>
                  <a:pt x="3963556" y="2865331"/>
                </a:lnTo>
                <a:lnTo>
                  <a:pt x="3943588" y="2856606"/>
                </a:lnTo>
                <a:lnTo>
                  <a:pt x="3924880" y="2846622"/>
                </a:lnTo>
                <a:lnTo>
                  <a:pt x="3907400" y="2836638"/>
                </a:lnTo>
                <a:lnTo>
                  <a:pt x="3891180" y="2824150"/>
                </a:lnTo>
                <a:lnTo>
                  <a:pt x="3876204" y="2810419"/>
                </a:lnTo>
                <a:lnTo>
                  <a:pt x="3861228" y="2795443"/>
                </a:lnTo>
                <a:lnTo>
                  <a:pt x="3848756" y="2779222"/>
                </a:lnTo>
                <a:lnTo>
                  <a:pt x="3838772" y="2760499"/>
                </a:lnTo>
                <a:lnTo>
                  <a:pt x="3830032" y="2740546"/>
                </a:lnTo>
                <a:lnTo>
                  <a:pt x="3823796" y="2718074"/>
                </a:lnTo>
                <a:lnTo>
                  <a:pt x="3820048" y="2694358"/>
                </a:lnTo>
                <a:lnTo>
                  <a:pt x="3818804" y="2668154"/>
                </a:lnTo>
                <a:lnTo>
                  <a:pt x="3818804" y="2665666"/>
                </a:lnTo>
                <a:lnTo>
                  <a:pt x="3820048" y="2638202"/>
                </a:lnTo>
                <a:lnTo>
                  <a:pt x="3823796" y="2611998"/>
                </a:lnTo>
                <a:lnTo>
                  <a:pt x="3831276" y="2587038"/>
                </a:lnTo>
                <a:lnTo>
                  <a:pt x="3840016" y="2564582"/>
                </a:lnTo>
                <a:lnTo>
                  <a:pt x="3851244" y="2543354"/>
                </a:lnTo>
                <a:lnTo>
                  <a:pt x="3864976" y="2523386"/>
                </a:lnTo>
                <a:lnTo>
                  <a:pt x="3881196" y="2505922"/>
                </a:lnTo>
                <a:lnTo>
                  <a:pt x="3898660" y="2489702"/>
                </a:lnTo>
                <a:lnTo>
                  <a:pt x="3918628" y="2474726"/>
                </a:lnTo>
                <a:lnTo>
                  <a:pt x="3939856" y="2462238"/>
                </a:lnTo>
                <a:lnTo>
                  <a:pt x="3962312" y="2452254"/>
                </a:lnTo>
                <a:lnTo>
                  <a:pt x="3986028" y="2443530"/>
                </a:lnTo>
                <a:lnTo>
                  <a:pt x="4010988" y="2436034"/>
                </a:lnTo>
                <a:lnTo>
                  <a:pt x="4037192" y="2432286"/>
                </a:lnTo>
                <a:lnTo>
                  <a:pt x="4064640" y="2428554"/>
                </a:lnTo>
                <a:close/>
                <a:moveTo>
                  <a:pt x="2000502" y="2424806"/>
                </a:moveTo>
                <a:lnTo>
                  <a:pt x="2021714" y="2426051"/>
                </a:lnTo>
                <a:lnTo>
                  <a:pt x="2042926" y="2427295"/>
                </a:lnTo>
                <a:lnTo>
                  <a:pt x="2064154" y="2429798"/>
                </a:lnTo>
                <a:lnTo>
                  <a:pt x="2084122" y="2432287"/>
                </a:lnTo>
                <a:lnTo>
                  <a:pt x="2104090" y="2437279"/>
                </a:lnTo>
                <a:lnTo>
                  <a:pt x="2124043" y="2442271"/>
                </a:lnTo>
                <a:lnTo>
                  <a:pt x="2142766" y="2448507"/>
                </a:lnTo>
                <a:lnTo>
                  <a:pt x="2161490" y="2454758"/>
                </a:lnTo>
                <a:lnTo>
                  <a:pt x="2180214" y="2463483"/>
                </a:lnTo>
                <a:lnTo>
                  <a:pt x="2197678" y="2470979"/>
                </a:lnTo>
                <a:lnTo>
                  <a:pt x="2213899" y="2480963"/>
                </a:lnTo>
                <a:lnTo>
                  <a:pt x="2230134" y="2490947"/>
                </a:lnTo>
                <a:lnTo>
                  <a:pt x="2246354" y="2500931"/>
                </a:lnTo>
                <a:lnTo>
                  <a:pt x="2261330" y="2513403"/>
                </a:lnTo>
                <a:lnTo>
                  <a:pt x="2276306" y="2524646"/>
                </a:lnTo>
                <a:lnTo>
                  <a:pt x="2290023" y="2538363"/>
                </a:lnTo>
                <a:lnTo>
                  <a:pt x="2302510" y="2550851"/>
                </a:lnTo>
                <a:lnTo>
                  <a:pt x="2314983" y="2565827"/>
                </a:lnTo>
                <a:lnTo>
                  <a:pt x="2327471" y="2579558"/>
                </a:lnTo>
                <a:lnTo>
                  <a:pt x="2338699" y="2595779"/>
                </a:lnTo>
                <a:lnTo>
                  <a:pt x="2348683" y="2610755"/>
                </a:lnTo>
                <a:lnTo>
                  <a:pt x="2357423" y="2626975"/>
                </a:lnTo>
                <a:lnTo>
                  <a:pt x="2366162" y="2644439"/>
                </a:lnTo>
                <a:lnTo>
                  <a:pt x="2374887" y="2660675"/>
                </a:lnTo>
                <a:lnTo>
                  <a:pt x="2381138" y="2678139"/>
                </a:lnTo>
                <a:lnTo>
                  <a:pt x="2387375" y="2696863"/>
                </a:lnTo>
                <a:lnTo>
                  <a:pt x="2392367" y="2715587"/>
                </a:lnTo>
                <a:lnTo>
                  <a:pt x="2397359" y="2734295"/>
                </a:lnTo>
                <a:lnTo>
                  <a:pt x="2399847" y="2753019"/>
                </a:lnTo>
                <a:lnTo>
                  <a:pt x="2402351" y="2772987"/>
                </a:lnTo>
                <a:lnTo>
                  <a:pt x="2404839" y="2792955"/>
                </a:lnTo>
                <a:lnTo>
                  <a:pt x="2404839" y="2812923"/>
                </a:lnTo>
                <a:lnTo>
                  <a:pt x="2404839" y="2815411"/>
                </a:lnTo>
                <a:lnTo>
                  <a:pt x="2404839" y="2835379"/>
                </a:lnTo>
                <a:lnTo>
                  <a:pt x="2402351" y="2855347"/>
                </a:lnTo>
                <a:lnTo>
                  <a:pt x="2399847" y="2874071"/>
                </a:lnTo>
                <a:lnTo>
                  <a:pt x="2397359" y="2894039"/>
                </a:lnTo>
                <a:lnTo>
                  <a:pt x="2392367" y="2912763"/>
                </a:lnTo>
                <a:lnTo>
                  <a:pt x="2387375" y="2931471"/>
                </a:lnTo>
                <a:lnTo>
                  <a:pt x="2381138" y="2948951"/>
                </a:lnTo>
                <a:lnTo>
                  <a:pt x="2373643" y="2967675"/>
                </a:lnTo>
                <a:lnTo>
                  <a:pt x="2366162" y="2983895"/>
                </a:lnTo>
                <a:lnTo>
                  <a:pt x="2357423" y="3001359"/>
                </a:lnTo>
                <a:lnTo>
                  <a:pt x="2347439" y="3017595"/>
                </a:lnTo>
                <a:lnTo>
                  <a:pt x="2337455" y="3033815"/>
                </a:lnTo>
                <a:lnTo>
                  <a:pt x="2326226" y="3048791"/>
                </a:lnTo>
                <a:lnTo>
                  <a:pt x="2314983" y="3063767"/>
                </a:lnTo>
                <a:lnTo>
                  <a:pt x="2302510" y="3077483"/>
                </a:lnTo>
                <a:lnTo>
                  <a:pt x="2288779" y="3091215"/>
                </a:lnTo>
                <a:lnTo>
                  <a:pt x="2275062" y="3103703"/>
                </a:lnTo>
                <a:lnTo>
                  <a:pt x="2260086" y="3116175"/>
                </a:lnTo>
                <a:lnTo>
                  <a:pt x="2245110" y="3127403"/>
                </a:lnTo>
                <a:lnTo>
                  <a:pt x="2228875" y="3138647"/>
                </a:lnTo>
                <a:lnTo>
                  <a:pt x="2212654" y="3148631"/>
                </a:lnTo>
                <a:lnTo>
                  <a:pt x="2195190" y="3158615"/>
                </a:lnTo>
                <a:lnTo>
                  <a:pt x="2177710" y="3167339"/>
                </a:lnTo>
                <a:lnTo>
                  <a:pt x="2160246" y="3174835"/>
                </a:lnTo>
                <a:lnTo>
                  <a:pt x="2141522" y="3182315"/>
                </a:lnTo>
                <a:lnTo>
                  <a:pt x="2121554" y="3188567"/>
                </a:lnTo>
                <a:lnTo>
                  <a:pt x="2102830" y="3193559"/>
                </a:lnTo>
                <a:lnTo>
                  <a:pt x="2082862" y="3197291"/>
                </a:lnTo>
                <a:lnTo>
                  <a:pt x="2061650" y="3201039"/>
                </a:lnTo>
                <a:lnTo>
                  <a:pt x="2040438" y="3203543"/>
                </a:lnTo>
                <a:lnTo>
                  <a:pt x="2019226" y="3204787"/>
                </a:lnTo>
                <a:lnTo>
                  <a:pt x="1997998" y="3206031"/>
                </a:lnTo>
                <a:lnTo>
                  <a:pt x="1976786" y="3204787"/>
                </a:lnTo>
                <a:lnTo>
                  <a:pt x="1955574" y="3203543"/>
                </a:lnTo>
                <a:lnTo>
                  <a:pt x="1934362" y="3201039"/>
                </a:lnTo>
                <a:lnTo>
                  <a:pt x="1913150" y="3197291"/>
                </a:lnTo>
                <a:lnTo>
                  <a:pt x="1893182" y="3193559"/>
                </a:lnTo>
                <a:lnTo>
                  <a:pt x="1874458" y="3188567"/>
                </a:lnTo>
                <a:lnTo>
                  <a:pt x="1855734" y="3182315"/>
                </a:lnTo>
                <a:lnTo>
                  <a:pt x="1837010" y="3174835"/>
                </a:lnTo>
                <a:lnTo>
                  <a:pt x="1818302" y="3167339"/>
                </a:lnTo>
                <a:lnTo>
                  <a:pt x="1800822" y="3158615"/>
                </a:lnTo>
                <a:lnTo>
                  <a:pt x="1784602" y="3149875"/>
                </a:lnTo>
                <a:lnTo>
                  <a:pt x="1768382" y="3139891"/>
                </a:lnTo>
                <a:lnTo>
                  <a:pt x="1752161" y="3128663"/>
                </a:lnTo>
                <a:lnTo>
                  <a:pt x="1737185" y="3117419"/>
                </a:lnTo>
                <a:lnTo>
                  <a:pt x="1722209" y="3104947"/>
                </a:lnTo>
                <a:lnTo>
                  <a:pt x="1708478" y="3092459"/>
                </a:lnTo>
                <a:lnTo>
                  <a:pt x="1695990" y="3078743"/>
                </a:lnTo>
                <a:lnTo>
                  <a:pt x="1683518" y="3065011"/>
                </a:lnTo>
                <a:lnTo>
                  <a:pt x="1671030" y="3050035"/>
                </a:lnTo>
                <a:lnTo>
                  <a:pt x="1659802" y="3035059"/>
                </a:lnTo>
                <a:lnTo>
                  <a:pt x="1649818" y="3020083"/>
                </a:lnTo>
                <a:lnTo>
                  <a:pt x="1641078" y="3003863"/>
                </a:lnTo>
                <a:lnTo>
                  <a:pt x="1632353" y="2986383"/>
                </a:lnTo>
                <a:lnTo>
                  <a:pt x="1623613" y="2968919"/>
                </a:lnTo>
                <a:lnTo>
                  <a:pt x="1617377" y="2951439"/>
                </a:lnTo>
                <a:lnTo>
                  <a:pt x="1611126" y="2933975"/>
                </a:lnTo>
                <a:lnTo>
                  <a:pt x="1606134" y="2915251"/>
                </a:lnTo>
                <a:lnTo>
                  <a:pt x="1601142" y="2896543"/>
                </a:lnTo>
                <a:lnTo>
                  <a:pt x="1597409" y="2877819"/>
                </a:lnTo>
                <a:lnTo>
                  <a:pt x="1594906" y="2857851"/>
                </a:lnTo>
                <a:lnTo>
                  <a:pt x="1593661" y="2837883"/>
                </a:lnTo>
                <a:lnTo>
                  <a:pt x="1593661" y="2817915"/>
                </a:lnTo>
                <a:lnTo>
                  <a:pt x="1593661" y="2815411"/>
                </a:lnTo>
                <a:lnTo>
                  <a:pt x="1593661" y="2795443"/>
                </a:lnTo>
                <a:lnTo>
                  <a:pt x="1594906" y="2775475"/>
                </a:lnTo>
                <a:lnTo>
                  <a:pt x="1597409" y="2755507"/>
                </a:lnTo>
                <a:lnTo>
                  <a:pt x="1601142" y="2736799"/>
                </a:lnTo>
                <a:lnTo>
                  <a:pt x="1606134" y="2718075"/>
                </a:lnTo>
                <a:lnTo>
                  <a:pt x="1611126" y="2699351"/>
                </a:lnTo>
                <a:lnTo>
                  <a:pt x="1617377" y="2680643"/>
                </a:lnTo>
                <a:lnTo>
                  <a:pt x="1624858" y="2663163"/>
                </a:lnTo>
                <a:lnTo>
                  <a:pt x="1632353" y="2645699"/>
                </a:lnTo>
                <a:lnTo>
                  <a:pt x="1641078" y="2629463"/>
                </a:lnTo>
                <a:lnTo>
                  <a:pt x="1649818" y="2613243"/>
                </a:lnTo>
                <a:lnTo>
                  <a:pt x="1661046" y="2597023"/>
                </a:lnTo>
                <a:lnTo>
                  <a:pt x="1672289" y="2582047"/>
                </a:lnTo>
                <a:lnTo>
                  <a:pt x="1683518" y="2567071"/>
                </a:lnTo>
                <a:lnTo>
                  <a:pt x="1695990" y="2553339"/>
                </a:lnTo>
                <a:lnTo>
                  <a:pt x="1709722" y="2539622"/>
                </a:lnTo>
                <a:lnTo>
                  <a:pt x="1723454" y="2525891"/>
                </a:lnTo>
                <a:lnTo>
                  <a:pt x="1738430" y="2514662"/>
                </a:lnTo>
                <a:lnTo>
                  <a:pt x="1753406" y="2502175"/>
                </a:lnTo>
                <a:lnTo>
                  <a:pt x="1769626" y="2492191"/>
                </a:lnTo>
                <a:lnTo>
                  <a:pt x="1785846" y="2480963"/>
                </a:lnTo>
                <a:lnTo>
                  <a:pt x="1802066" y="2472223"/>
                </a:lnTo>
                <a:lnTo>
                  <a:pt x="1820790" y="2463483"/>
                </a:lnTo>
                <a:lnTo>
                  <a:pt x="1838270" y="2456003"/>
                </a:lnTo>
                <a:lnTo>
                  <a:pt x="1856978" y="2448507"/>
                </a:lnTo>
                <a:lnTo>
                  <a:pt x="1875702" y="2442271"/>
                </a:lnTo>
                <a:lnTo>
                  <a:pt x="1895670" y="2437279"/>
                </a:lnTo>
                <a:lnTo>
                  <a:pt x="1915638" y="2432287"/>
                </a:lnTo>
                <a:lnTo>
                  <a:pt x="1936850" y="2429798"/>
                </a:lnTo>
                <a:lnTo>
                  <a:pt x="1958062" y="2427295"/>
                </a:lnTo>
                <a:lnTo>
                  <a:pt x="1979290" y="2426051"/>
                </a:lnTo>
                <a:close/>
                <a:moveTo>
                  <a:pt x="1247969" y="2424806"/>
                </a:moveTo>
                <a:lnTo>
                  <a:pt x="1274173" y="2426051"/>
                </a:lnTo>
                <a:lnTo>
                  <a:pt x="1299133" y="2427295"/>
                </a:lnTo>
                <a:lnTo>
                  <a:pt x="1322849" y="2429798"/>
                </a:lnTo>
                <a:lnTo>
                  <a:pt x="1345321" y="2433546"/>
                </a:lnTo>
                <a:lnTo>
                  <a:pt x="1366533" y="2438538"/>
                </a:lnTo>
                <a:lnTo>
                  <a:pt x="1386501" y="2443530"/>
                </a:lnTo>
                <a:lnTo>
                  <a:pt x="1406469" y="2451011"/>
                </a:lnTo>
                <a:lnTo>
                  <a:pt x="1425177" y="2458491"/>
                </a:lnTo>
                <a:lnTo>
                  <a:pt x="1442657" y="2467231"/>
                </a:lnTo>
                <a:lnTo>
                  <a:pt x="1458877" y="2477215"/>
                </a:lnTo>
                <a:lnTo>
                  <a:pt x="1475097" y="2487199"/>
                </a:lnTo>
                <a:lnTo>
                  <a:pt x="1491333" y="2498427"/>
                </a:lnTo>
                <a:lnTo>
                  <a:pt x="1506309" y="2509670"/>
                </a:lnTo>
                <a:lnTo>
                  <a:pt x="1520025" y="2523387"/>
                </a:lnTo>
                <a:lnTo>
                  <a:pt x="1533757" y="2537119"/>
                </a:lnTo>
                <a:lnTo>
                  <a:pt x="1547489" y="2550851"/>
                </a:lnTo>
                <a:lnTo>
                  <a:pt x="1417697" y="2690627"/>
                </a:lnTo>
                <a:lnTo>
                  <a:pt x="1400233" y="2673147"/>
                </a:lnTo>
                <a:lnTo>
                  <a:pt x="1381509" y="2656927"/>
                </a:lnTo>
                <a:lnTo>
                  <a:pt x="1362785" y="2641951"/>
                </a:lnTo>
                <a:lnTo>
                  <a:pt x="1342817" y="2630723"/>
                </a:lnTo>
                <a:lnTo>
                  <a:pt x="1321605" y="2620739"/>
                </a:lnTo>
                <a:lnTo>
                  <a:pt x="1310377" y="2616991"/>
                </a:lnTo>
                <a:lnTo>
                  <a:pt x="1299133" y="2614487"/>
                </a:lnTo>
                <a:lnTo>
                  <a:pt x="1286661" y="2611999"/>
                </a:lnTo>
                <a:lnTo>
                  <a:pt x="1274173" y="2609495"/>
                </a:lnTo>
                <a:lnTo>
                  <a:pt x="1260457" y="2608251"/>
                </a:lnTo>
                <a:lnTo>
                  <a:pt x="1246725" y="2608251"/>
                </a:lnTo>
                <a:lnTo>
                  <a:pt x="1226757" y="2609495"/>
                </a:lnTo>
                <a:lnTo>
                  <a:pt x="1208033" y="2611999"/>
                </a:lnTo>
                <a:lnTo>
                  <a:pt x="1190569" y="2616991"/>
                </a:lnTo>
                <a:lnTo>
                  <a:pt x="1173089" y="2624471"/>
                </a:lnTo>
                <a:lnTo>
                  <a:pt x="1158113" y="2633211"/>
                </a:lnTo>
                <a:lnTo>
                  <a:pt x="1143137" y="2643195"/>
                </a:lnTo>
                <a:lnTo>
                  <a:pt x="1128161" y="2655683"/>
                </a:lnTo>
                <a:lnTo>
                  <a:pt x="1115689" y="2669399"/>
                </a:lnTo>
                <a:lnTo>
                  <a:pt x="1104461" y="2683131"/>
                </a:lnTo>
                <a:lnTo>
                  <a:pt x="1094477" y="2699351"/>
                </a:lnTo>
                <a:lnTo>
                  <a:pt x="1085737" y="2715587"/>
                </a:lnTo>
                <a:lnTo>
                  <a:pt x="1078241" y="2734295"/>
                </a:lnTo>
                <a:lnTo>
                  <a:pt x="1073249" y="2753019"/>
                </a:lnTo>
                <a:lnTo>
                  <a:pt x="1068257" y="2771743"/>
                </a:lnTo>
                <a:lnTo>
                  <a:pt x="1065769" y="2791711"/>
                </a:lnTo>
                <a:lnTo>
                  <a:pt x="1064525" y="2812923"/>
                </a:lnTo>
                <a:lnTo>
                  <a:pt x="1064525" y="2815411"/>
                </a:lnTo>
                <a:lnTo>
                  <a:pt x="1065769" y="2836639"/>
                </a:lnTo>
                <a:lnTo>
                  <a:pt x="1068257" y="2856607"/>
                </a:lnTo>
                <a:lnTo>
                  <a:pt x="1073249" y="2876575"/>
                </a:lnTo>
                <a:lnTo>
                  <a:pt x="1078241" y="2896543"/>
                </a:lnTo>
                <a:lnTo>
                  <a:pt x="1085737" y="2914007"/>
                </a:lnTo>
                <a:lnTo>
                  <a:pt x="1094477" y="2931471"/>
                </a:lnTo>
                <a:lnTo>
                  <a:pt x="1104461" y="2947707"/>
                </a:lnTo>
                <a:lnTo>
                  <a:pt x="1116933" y="2961423"/>
                </a:lnTo>
                <a:lnTo>
                  <a:pt x="1129421" y="2975155"/>
                </a:lnTo>
                <a:lnTo>
                  <a:pt x="1144397" y="2987643"/>
                </a:lnTo>
                <a:lnTo>
                  <a:pt x="1159373" y="2997627"/>
                </a:lnTo>
                <a:lnTo>
                  <a:pt x="1176837" y="3006351"/>
                </a:lnTo>
                <a:lnTo>
                  <a:pt x="1194317" y="3012603"/>
                </a:lnTo>
                <a:lnTo>
                  <a:pt x="1214285" y="3017595"/>
                </a:lnTo>
                <a:lnTo>
                  <a:pt x="1234237" y="3021327"/>
                </a:lnTo>
                <a:lnTo>
                  <a:pt x="1255465" y="3022587"/>
                </a:lnTo>
                <a:lnTo>
                  <a:pt x="1281669" y="3021327"/>
                </a:lnTo>
                <a:lnTo>
                  <a:pt x="1305385" y="3016335"/>
                </a:lnTo>
                <a:lnTo>
                  <a:pt x="1327841" y="3010099"/>
                </a:lnTo>
                <a:lnTo>
                  <a:pt x="1349053" y="3001359"/>
                </a:lnTo>
                <a:lnTo>
                  <a:pt x="1369021" y="2988887"/>
                </a:lnTo>
                <a:lnTo>
                  <a:pt x="1388989" y="2975155"/>
                </a:lnTo>
                <a:lnTo>
                  <a:pt x="1407713" y="2960179"/>
                </a:lnTo>
                <a:lnTo>
                  <a:pt x="1427681" y="2942715"/>
                </a:lnTo>
                <a:lnTo>
                  <a:pt x="1551237" y="3068759"/>
                </a:lnTo>
                <a:lnTo>
                  <a:pt x="1523773" y="3097451"/>
                </a:lnTo>
                <a:lnTo>
                  <a:pt x="1508797" y="3111183"/>
                </a:lnTo>
                <a:lnTo>
                  <a:pt x="1493821" y="3123671"/>
                </a:lnTo>
                <a:lnTo>
                  <a:pt x="1478845" y="3136143"/>
                </a:lnTo>
                <a:lnTo>
                  <a:pt x="1462625" y="3147371"/>
                </a:lnTo>
                <a:lnTo>
                  <a:pt x="1445145" y="3157355"/>
                </a:lnTo>
                <a:lnTo>
                  <a:pt x="1427681" y="3167339"/>
                </a:lnTo>
                <a:lnTo>
                  <a:pt x="1408957" y="3176079"/>
                </a:lnTo>
                <a:lnTo>
                  <a:pt x="1388989" y="3183575"/>
                </a:lnTo>
                <a:lnTo>
                  <a:pt x="1367777" y="3189811"/>
                </a:lnTo>
                <a:lnTo>
                  <a:pt x="1346565" y="3194803"/>
                </a:lnTo>
                <a:lnTo>
                  <a:pt x="1322849" y="3199795"/>
                </a:lnTo>
                <a:lnTo>
                  <a:pt x="1299133" y="3203543"/>
                </a:lnTo>
                <a:lnTo>
                  <a:pt x="1272929" y="3204787"/>
                </a:lnTo>
                <a:lnTo>
                  <a:pt x="1245481" y="3206031"/>
                </a:lnTo>
                <a:lnTo>
                  <a:pt x="1224269" y="3204787"/>
                </a:lnTo>
                <a:lnTo>
                  <a:pt x="1204301" y="3203543"/>
                </a:lnTo>
                <a:lnTo>
                  <a:pt x="1184333" y="3201039"/>
                </a:lnTo>
                <a:lnTo>
                  <a:pt x="1164365" y="3197291"/>
                </a:lnTo>
                <a:lnTo>
                  <a:pt x="1144397" y="3193559"/>
                </a:lnTo>
                <a:lnTo>
                  <a:pt x="1125673" y="3188567"/>
                </a:lnTo>
                <a:lnTo>
                  <a:pt x="1106949" y="3182315"/>
                </a:lnTo>
                <a:lnTo>
                  <a:pt x="1089485" y="3174835"/>
                </a:lnTo>
                <a:lnTo>
                  <a:pt x="1072005" y="3167339"/>
                </a:lnTo>
                <a:lnTo>
                  <a:pt x="1055785" y="3158615"/>
                </a:lnTo>
                <a:lnTo>
                  <a:pt x="1038321" y="3149875"/>
                </a:lnTo>
                <a:lnTo>
                  <a:pt x="1023345" y="3139891"/>
                </a:lnTo>
                <a:lnTo>
                  <a:pt x="1008369" y="3128663"/>
                </a:lnTo>
                <a:lnTo>
                  <a:pt x="993393" y="3117419"/>
                </a:lnTo>
                <a:lnTo>
                  <a:pt x="979661" y="3104947"/>
                </a:lnTo>
                <a:lnTo>
                  <a:pt x="965929" y="3092459"/>
                </a:lnTo>
                <a:lnTo>
                  <a:pt x="953457" y="3078743"/>
                </a:lnTo>
                <a:lnTo>
                  <a:pt x="940969" y="3065011"/>
                </a:lnTo>
                <a:lnTo>
                  <a:pt x="929741" y="3050035"/>
                </a:lnTo>
                <a:lnTo>
                  <a:pt x="919757" y="3035059"/>
                </a:lnTo>
                <a:lnTo>
                  <a:pt x="909773" y="3018839"/>
                </a:lnTo>
                <a:lnTo>
                  <a:pt x="899789" y="3002619"/>
                </a:lnTo>
                <a:lnTo>
                  <a:pt x="892293" y="2986383"/>
                </a:lnTo>
                <a:lnTo>
                  <a:pt x="884813" y="2968919"/>
                </a:lnTo>
                <a:lnTo>
                  <a:pt x="877333" y="2951439"/>
                </a:lnTo>
                <a:lnTo>
                  <a:pt x="872341" y="2932731"/>
                </a:lnTo>
                <a:lnTo>
                  <a:pt x="867349" y="2915251"/>
                </a:lnTo>
                <a:lnTo>
                  <a:pt x="862357" y="2896543"/>
                </a:lnTo>
                <a:lnTo>
                  <a:pt x="859853" y="2876575"/>
                </a:lnTo>
                <a:lnTo>
                  <a:pt x="857365" y="2857851"/>
                </a:lnTo>
                <a:lnTo>
                  <a:pt x="856105" y="2837883"/>
                </a:lnTo>
                <a:lnTo>
                  <a:pt x="854861" y="2817915"/>
                </a:lnTo>
                <a:lnTo>
                  <a:pt x="854861" y="2815411"/>
                </a:lnTo>
                <a:lnTo>
                  <a:pt x="856105" y="2795443"/>
                </a:lnTo>
                <a:lnTo>
                  <a:pt x="857365" y="2775475"/>
                </a:lnTo>
                <a:lnTo>
                  <a:pt x="859853" y="2756767"/>
                </a:lnTo>
                <a:lnTo>
                  <a:pt x="862357" y="2736799"/>
                </a:lnTo>
                <a:lnTo>
                  <a:pt x="867349" y="2718075"/>
                </a:lnTo>
                <a:lnTo>
                  <a:pt x="872341" y="2699351"/>
                </a:lnTo>
                <a:lnTo>
                  <a:pt x="877333" y="2681887"/>
                </a:lnTo>
                <a:lnTo>
                  <a:pt x="884813" y="2664407"/>
                </a:lnTo>
                <a:lnTo>
                  <a:pt x="892293" y="2646943"/>
                </a:lnTo>
                <a:lnTo>
                  <a:pt x="899789" y="2629463"/>
                </a:lnTo>
                <a:lnTo>
                  <a:pt x="909773" y="2613243"/>
                </a:lnTo>
                <a:lnTo>
                  <a:pt x="918513" y="2598267"/>
                </a:lnTo>
                <a:lnTo>
                  <a:pt x="929741" y="2582047"/>
                </a:lnTo>
                <a:lnTo>
                  <a:pt x="940969" y="2567071"/>
                </a:lnTo>
                <a:lnTo>
                  <a:pt x="953457" y="2553339"/>
                </a:lnTo>
                <a:lnTo>
                  <a:pt x="965929" y="2539622"/>
                </a:lnTo>
                <a:lnTo>
                  <a:pt x="979661" y="2527135"/>
                </a:lnTo>
                <a:lnTo>
                  <a:pt x="993393" y="2514662"/>
                </a:lnTo>
                <a:lnTo>
                  <a:pt x="1008369" y="2503419"/>
                </a:lnTo>
                <a:lnTo>
                  <a:pt x="1023345" y="2492191"/>
                </a:lnTo>
                <a:lnTo>
                  <a:pt x="1039565" y="2482207"/>
                </a:lnTo>
                <a:lnTo>
                  <a:pt x="1055785" y="2472223"/>
                </a:lnTo>
                <a:lnTo>
                  <a:pt x="1072005" y="2463483"/>
                </a:lnTo>
                <a:lnTo>
                  <a:pt x="1089485" y="2456003"/>
                </a:lnTo>
                <a:lnTo>
                  <a:pt x="1108193" y="2448507"/>
                </a:lnTo>
                <a:lnTo>
                  <a:pt x="1126917" y="2442271"/>
                </a:lnTo>
                <a:lnTo>
                  <a:pt x="1145641" y="2437279"/>
                </a:lnTo>
                <a:lnTo>
                  <a:pt x="1165609" y="2433546"/>
                </a:lnTo>
                <a:lnTo>
                  <a:pt x="1185577" y="2429798"/>
                </a:lnTo>
                <a:lnTo>
                  <a:pt x="1205545" y="2427295"/>
                </a:lnTo>
                <a:lnTo>
                  <a:pt x="1226757" y="2426051"/>
                </a:lnTo>
                <a:close/>
                <a:moveTo>
                  <a:pt x="3298391" y="2247597"/>
                </a:moveTo>
                <a:lnTo>
                  <a:pt x="3510544" y="2247597"/>
                </a:lnTo>
                <a:lnTo>
                  <a:pt x="3510544" y="2438538"/>
                </a:lnTo>
                <a:lnTo>
                  <a:pt x="3686508" y="2438538"/>
                </a:lnTo>
                <a:lnTo>
                  <a:pt x="3686508" y="2620738"/>
                </a:lnTo>
                <a:lnTo>
                  <a:pt x="3510544" y="2620738"/>
                </a:lnTo>
                <a:lnTo>
                  <a:pt x="3510544" y="2941455"/>
                </a:lnTo>
                <a:lnTo>
                  <a:pt x="3511803" y="2958934"/>
                </a:lnTo>
                <a:lnTo>
                  <a:pt x="3514291" y="2972666"/>
                </a:lnTo>
                <a:lnTo>
                  <a:pt x="3520528" y="2985139"/>
                </a:lnTo>
                <a:lnTo>
                  <a:pt x="3523031" y="2991375"/>
                </a:lnTo>
                <a:lnTo>
                  <a:pt x="3526764" y="2996367"/>
                </a:lnTo>
                <a:lnTo>
                  <a:pt x="3531756" y="3000115"/>
                </a:lnTo>
                <a:lnTo>
                  <a:pt x="3536748" y="3003862"/>
                </a:lnTo>
                <a:lnTo>
                  <a:pt x="3542999" y="3006351"/>
                </a:lnTo>
                <a:lnTo>
                  <a:pt x="3549236" y="3008854"/>
                </a:lnTo>
                <a:lnTo>
                  <a:pt x="3562967" y="3012602"/>
                </a:lnTo>
                <a:lnTo>
                  <a:pt x="3579188" y="3013846"/>
                </a:lnTo>
                <a:lnTo>
                  <a:pt x="3594164" y="3013846"/>
                </a:lnTo>
                <a:lnTo>
                  <a:pt x="3607895" y="3012602"/>
                </a:lnTo>
                <a:lnTo>
                  <a:pt x="3621612" y="3010099"/>
                </a:lnTo>
                <a:lnTo>
                  <a:pt x="3635344" y="3006351"/>
                </a:lnTo>
                <a:lnTo>
                  <a:pt x="3647831" y="3002618"/>
                </a:lnTo>
                <a:lnTo>
                  <a:pt x="3660304" y="2998870"/>
                </a:lnTo>
                <a:lnTo>
                  <a:pt x="3672791" y="2993878"/>
                </a:lnTo>
                <a:lnTo>
                  <a:pt x="3684020" y="2987642"/>
                </a:lnTo>
                <a:lnTo>
                  <a:pt x="3684020" y="3158614"/>
                </a:lnTo>
                <a:lnTo>
                  <a:pt x="3666540" y="3167339"/>
                </a:lnTo>
                <a:lnTo>
                  <a:pt x="3649076" y="3176079"/>
                </a:lnTo>
                <a:lnTo>
                  <a:pt x="3630352" y="3183574"/>
                </a:lnTo>
                <a:lnTo>
                  <a:pt x="3610384" y="3189811"/>
                </a:lnTo>
                <a:lnTo>
                  <a:pt x="3589172" y="3194803"/>
                </a:lnTo>
                <a:lnTo>
                  <a:pt x="3566700" y="3198550"/>
                </a:lnTo>
                <a:lnTo>
                  <a:pt x="3541740" y="3201039"/>
                </a:lnTo>
                <a:lnTo>
                  <a:pt x="3516780" y="3201039"/>
                </a:lnTo>
                <a:lnTo>
                  <a:pt x="3493079" y="3201039"/>
                </a:lnTo>
                <a:lnTo>
                  <a:pt x="3469363" y="3198550"/>
                </a:lnTo>
                <a:lnTo>
                  <a:pt x="3448151" y="3196047"/>
                </a:lnTo>
                <a:lnTo>
                  <a:pt x="3426939" y="3191055"/>
                </a:lnTo>
                <a:lnTo>
                  <a:pt x="3408215" y="3183574"/>
                </a:lnTo>
                <a:lnTo>
                  <a:pt x="3390736" y="3176079"/>
                </a:lnTo>
                <a:lnTo>
                  <a:pt x="3373271" y="3166095"/>
                </a:lnTo>
                <a:lnTo>
                  <a:pt x="3358295" y="3153622"/>
                </a:lnTo>
                <a:lnTo>
                  <a:pt x="3344563" y="3139891"/>
                </a:lnTo>
                <a:lnTo>
                  <a:pt x="3333335" y="3123670"/>
                </a:lnTo>
                <a:lnTo>
                  <a:pt x="3322107" y="3104947"/>
                </a:lnTo>
                <a:lnTo>
                  <a:pt x="3314611" y="3084979"/>
                </a:lnTo>
                <a:lnTo>
                  <a:pt x="3307131" y="3061263"/>
                </a:lnTo>
                <a:lnTo>
                  <a:pt x="3302139" y="3035059"/>
                </a:lnTo>
                <a:lnTo>
                  <a:pt x="3299635" y="3007610"/>
                </a:lnTo>
                <a:lnTo>
                  <a:pt x="3298391" y="2976399"/>
                </a:lnTo>
                <a:close/>
                <a:moveTo>
                  <a:pt x="381880" y="2195174"/>
                </a:moveTo>
                <a:lnTo>
                  <a:pt x="408084" y="2196418"/>
                </a:lnTo>
                <a:lnTo>
                  <a:pt x="434288" y="2197678"/>
                </a:lnTo>
                <a:lnTo>
                  <a:pt x="459248" y="2200166"/>
                </a:lnTo>
                <a:lnTo>
                  <a:pt x="484208" y="2203914"/>
                </a:lnTo>
                <a:lnTo>
                  <a:pt x="509168" y="2208906"/>
                </a:lnTo>
                <a:lnTo>
                  <a:pt x="532884" y="2213898"/>
                </a:lnTo>
                <a:lnTo>
                  <a:pt x="556600" y="2220134"/>
                </a:lnTo>
                <a:lnTo>
                  <a:pt x="580301" y="2227630"/>
                </a:lnTo>
                <a:lnTo>
                  <a:pt x="602772" y="2236354"/>
                </a:lnTo>
                <a:lnTo>
                  <a:pt x="623984" y="2245094"/>
                </a:lnTo>
                <a:lnTo>
                  <a:pt x="646456" y="2256322"/>
                </a:lnTo>
                <a:lnTo>
                  <a:pt x="666424" y="2267566"/>
                </a:lnTo>
                <a:lnTo>
                  <a:pt x="687636" y="2278794"/>
                </a:lnTo>
                <a:lnTo>
                  <a:pt x="707604" y="2291266"/>
                </a:lnTo>
                <a:lnTo>
                  <a:pt x="726313" y="2304998"/>
                </a:lnTo>
                <a:lnTo>
                  <a:pt x="745036" y="2319974"/>
                </a:lnTo>
                <a:lnTo>
                  <a:pt x="633968" y="2482206"/>
                </a:lnTo>
                <a:lnTo>
                  <a:pt x="601528" y="2460994"/>
                </a:lnTo>
                <a:lnTo>
                  <a:pt x="569072" y="2442270"/>
                </a:lnTo>
                <a:lnTo>
                  <a:pt x="536632" y="2424806"/>
                </a:lnTo>
                <a:lnTo>
                  <a:pt x="504176" y="2411074"/>
                </a:lnTo>
                <a:lnTo>
                  <a:pt x="472980" y="2401090"/>
                </a:lnTo>
                <a:lnTo>
                  <a:pt x="441784" y="2392350"/>
                </a:lnTo>
                <a:lnTo>
                  <a:pt x="425564" y="2389862"/>
                </a:lnTo>
                <a:lnTo>
                  <a:pt x="410588" y="2387358"/>
                </a:lnTo>
                <a:lnTo>
                  <a:pt x="394352" y="2386114"/>
                </a:lnTo>
                <a:lnTo>
                  <a:pt x="379376" y="2386114"/>
                </a:lnTo>
                <a:lnTo>
                  <a:pt x="364400" y="2386114"/>
                </a:lnTo>
                <a:lnTo>
                  <a:pt x="349440" y="2387358"/>
                </a:lnTo>
                <a:lnTo>
                  <a:pt x="336952" y="2389862"/>
                </a:lnTo>
                <a:lnTo>
                  <a:pt x="324480" y="2392350"/>
                </a:lnTo>
                <a:lnTo>
                  <a:pt x="313236" y="2396098"/>
                </a:lnTo>
                <a:lnTo>
                  <a:pt x="303252" y="2399846"/>
                </a:lnTo>
                <a:lnTo>
                  <a:pt x="293268" y="2404838"/>
                </a:lnTo>
                <a:lnTo>
                  <a:pt x="284544" y="2411074"/>
                </a:lnTo>
                <a:lnTo>
                  <a:pt x="277048" y="2416066"/>
                </a:lnTo>
                <a:lnTo>
                  <a:pt x="270812" y="2423562"/>
                </a:lnTo>
                <a:lnTo>
                  <a:pt x="265820" y="2429798"/>
                </a:lnTo>
                <a:lnTo>
                  <a:pt x="260828" y="2437278"/>
                </a:lnTo>
                <a:lnTo>
                  <a:pt x="257080" y="2446018"/>
                </a:lnTo>
                <a:lnTo>
                  <a:pt x="254592" y="2453498"/>
                </a:lnTo>
                <a:lnTo>
                  <a:pt x="253332" y="2462238"/>
                </a:lnTo>
                <a:lnTo>
                  <a:pt x="253332" y="2470978"/>
                </a:lnTo>
                <a:lnTo>
                  <a:pt x="253332" y="2473466"/>
                </a:lnTo>
                <a:lnTo>
                  <a:pt x="253332" y="2485954"/>
                </a:lnTo>
                <a:lnTo>
                  <a:pt x="254592" y="2495938"/>
                </a:lnTo>
                <a:lnTo>
                  <a:pt x="258324" y="2505922"/>
                </a:lnTo>
                <a:lnTo>
                  <a:pt x="262072" y="2514662"/>
                </a:lnTo>
                <a:lnTo>
                  <a:pt x="268308" y="2523386"/>
                </a:lnTo>
                <a:lnTo>
                  <a:pt x="275804" y="2532126"/>
                </a:lnTo>
                <a:lnTo>
                  <a:pt x="284544" y="2539622"/>
                </a:lnTo>
                <a:lnTo>
                  <a:pt x="295772" y="2545858"/>
                </a:lnTo>
                <a:lnTo>
                  <a:pt x="308244" y="2553338"/>
                </a:lnTo>
                <a:lnTo>
                  <a:pt x="323220" y="2559590"/>
                </a:lnTo>
                <a:lnTo>
                  <a:pt x="340700" y="2567070"/>
                </a:lnTo>
                <a:lnTo>
                  <a:pt x="359408" y="2573306"/>
                </a:lnTo>
                <a:lnTo>
                  <a:pt x="406840" y="2587038"/>
                </a:lnTo>
                <a:lnTo>
                  <a:pt x="464240" y="2602014"/>
                </a:lnTo>
                <a:lnTo>
                  <a:pt x="500444" y="2611998"/>
                </a:lnTo>
                <a:lnTo>
                  <a:pt x="534128" y="2623226"/>
                </a:lnTo>
                <a:lnTo>
                  <a:pt x="566584" y="2634455"/>
                </a:lnTo>
                <a:lnTo>
                  <a:pt x="596536" y="2646942"/>
                </a:lnTo>
                <a:lnTo>
                  <a:pt x="623984" y="2659415"/>
                </a:lnTo>
                <a:lnTo>
                  <a:pt x="650189" y="2673146"/>
                </a:lnTo>
                <a:lnTo>
                  <a:pt x="672660" y="2688122"/>
                </a:lnTo>
                <a:lnTo>
                  <a:pt x="693872" y="2704343"/>
                </a:lnTo>
                <a:lnTo>
                  <a:pt x="712596" y="2723066"/>
                </a:lnTo>
                <a:lnTo>
                  <a:pt x="728816" y="2741790"/>
                </a:lnTo>
                <a:lnTo>
                  <a:pt x="742548" y="2763002"/>
                </a:lnTo>
                <a:lnTo>
                  <a:pt x="748784" y="2774231"/>
                </a:lnTo>
                <a:lnTo>
                  <a:pt x="753776" y="2785459"/>
                </a:lnTo>
                <a:lnTo>
                  <a:pt x="758768" y="2797946"/>
                </a:lnTo>
                <a:lnTo>
                  <a:pt x="763760" y="2810419"/>
                </a:lnTo>
                <a:lnTo>
                  <a:pt x="769996" y="2836638"/>
                </a:lnTo>
                <a:lnTo>
                  <a:pt x="773744" y="2865331"/>
                </a:lnTo>
                <a:lnTo>
                  <a:pt x="774988" y="2896542"/>
                </a:lnTo>
                <a:lnTo>
                  <a:pt x="774988" y="2899030"/>
                </a:lnTo>
                <a:lnTo>
                  <a:pt x="774988" y="2917754"/>
                </a:lnTo>
                <a:lnTo>
                  <a:pt x="772500" y="2935219"/>
                </a:lnTo>
                <a:lnTo>
                  <a:pt x="771241" y="2951439"/>
                </a:lnTo>
                <a:lnTo>
                  <a:pt x="767508" y="2967674"/>
                </a:lnTo>
                <a:lnTo>
                  <a:pt x="763760" y="2983894"/>
                </a:lnTo>
                <a:lnTo>
                  <a:pt x="760012" y="2998870"/>
                </a:lnTo>
                <a:lnTo>
                  <a:pt x="755020" y="3013846"/>
                </a:lnTo>
                <a:lnTo>
                  <a:pt x="748784" y="3028822"/>
                </a:lnTo>
                <a:lnTo>
                  <a:pt x="741289" y="3042554"/>
                </a:lnTo>
                <a:lnTo>
                  <a:pt x="733808" y="3056271"/>
                </a:lnTo>
                <a:lnTo>
                  <a:pt x="726313" y="3068758"/>
                </a:lnTo>
                <a:lnTo>
                  <a:pt x="716329" y="3081231"/>
                </a:lnTo>
                <a:lnTo>
                  <a:pt x="707604" y="3092459"/>
                </a:lnTo>
                <a:lnTo>
                  <a:pt x="696376" y="3103702"/>
                </a:lnTo>
                <a:lnTo>
                  <a:pt x="686392" y="3113686"/>
                </a:lnTo>
                <a:lnTo>
                  <a:pt x="673904" y="3123670"/>
                </a:lnTo>
                <a:lnTo>
                  <a:pt x="662676" y="3133654"/>
                </a:lnTo>
                <a:lnTo>
                  <a:pt x="648944" y="3142379"/>
                </a:lnTo>
                <a:lnTo>
                  <a:pt x="636472" y="3149875"/>
                </a:lnTo>
                <a:lnTo>
                  <a:pt x="621496" y="3157355"/>
                </a:lnTo>
                <a:lnTo>
                  <a:pt x="607764" y="3164850"/>
                </a:lnTo>
                <a:lnTo>
                  <a:pt x="592788" y="3171087"/>
                </a:lnTo>
                <a:lnTo>
                  <a:pt x="560333" y="3182315"/>
                </a:lnTo>
                <a:lnTo>
                  <a:pt x="526648" y="3191055"/>
                </a:lnTo>
                <a:lnTo>
                  <a:pt x="491704" y="3197291"/>
                </a:lnTo>
                <a:lnTo>
                  <a:pt x="454256" y="3201039"/>
                </a:lnTo>
                <a:lnTo>
                  <a:pt x="415580" y="3202283"/>
                </a:lnTo>
                <a:lnTo>
                  <a:pt x="388116" y="3202283"/>
                </a:lnTo>
                <a:lnTo>
                  <a:pt x="359408" y="3199794"/>
                </a:lnTo>
                <a:lnTo>
                  <a:pt x="331960" y="3197291"/>
                </a:lnTo>
                <a:lnTo>
                  <a:pt x="304512" y="3193558"/>
                </a:lnTo>
                <a:lnTo>
                  <a:pt x="277048" y="3187307"/>
                </a:lnTo>
                <a:lnTo>
                  <a:pt x="249600" y="3181071"/>
                </a:lnTo>
                <a:lnTo>
                  <a:pt x="222136" y="3172331"/>
                </a:lnTo>
                <a:lnTo>
                  <a:pt x="195932" y="3163606"/>
                </a:lnTo>
                <a:lnTo>
                  <a:pt x="169728" y="3153622"/>
                </a:lnTo>
                <a:lnTo>
                  <a:pt x="143524" y="3141135"/>
                </a:lnTo>
                <a:lnTo>
                  <a:pt x="118564" y="3128662"/>
                </a:lnTo>
                <a:lnTo>
                  <a:pt x="93604" y="3114931"/>
                </a:lnTo>
                <a:lnTo>
                  <a:pt x="68644" y="3099955"/>
                </a:lnTo>
                <a:lnTo>
                  <a:pt x="44928" y="3082475"/>
                </a:lnTo>
                <a:lnTo>
                  <a:pt x="22456" y="3065011"/>
                </a:lnTo>
                <a:lnTo>
                  <a:pt x="0" y="3046287"/>
                </a:lnTo>
                <a:lnTo>
                  <a:pt x="127288" y="2894038"/>
                </a:lnTo>
                <a:lnTo>
                  <a:pt x="160988" y="2918998"/>
                </a:lnTo>
                <a:lnTo>
                  <a:pt x="194688" y="2942714"/>
                </a:lnTo>
                <a:lnTo>
                  <a:pt x="210908" y="2953942"/>
                </a:lnTo>
                <a:lnTo>
                  <a:pt x="228372" y="2962682"/>
                </a:lnTo>
                <a:lnTo>
                  <a:pt x="247096" y="2972666"/>
                </a:lnTo>
                <a:lnTo>
                  <a:pt x="264576" y="2980147"/>
                </a:lnTo>
                <a:lnTo>
                  <a:pt x="282040" y="2987642"/>
                </a:lnTo>
                <a:lnTo>
                  <a:pt x="300764" y="2993878"/>
                </a:lnTo>
                <a:lnTo>
                  <a:pt x="319488" y="3000115"/>
                </a:lnTo>
                <a:lnTo>
                  <a:pt x="339456" y="3003862"/>
                </a:lnTo>
                <a:lnTo>
                  <a:pt x="358164" y="3007610"/>
                </a:lnTo>
                <a:lnTo>
                  <a:pt x="378132" y="3010099"/>
                </a:lnTo>
                <a:lnTo>
                  <a:pt x="399344" y="3012602"/>
                </a:lnTo>
                <a:lnTo>
                  <a:pt x="419312" y="3012602"/>
                </a:lnTo>
                <a:lnTo>
                  <a:pt x="435548" y="3012602"/>
                </a:lnTo>
                <a:lnTo>
                  <a:pt x="450524" y="3011343"/>
                </a:lnTo>
                <a:lnTo>
                  <a:pt x="465500" y="3008854"/>
                </a:lnTo>
                <a:lnTo>
                  <a:pt x="479216" y="3006351"/>
                </a:lnTo>
                <a:lnTo>
                  <a:pt x="491704" y="3002618"/>
                </a:lnTo>
                <a:lnTo>
                  <a:pt x="502932" y="2998870"/>
                </a:lnTo>
                <a:lnTo>
                  <a:pt x="514160" y="2993878"/>
                </a:lnTo>
                <a:lnTo>
                  <a:pt x="522900" y="2987642"/>
                </a:lnTo>
                <a:lnTo>
                  <a:pt x="531640" y="2981391"/>
                </a:lnTo>
                <a:lnTo>
                  <a:pt x="539120" y="2975155"/>
                </a:lnTo>
                <a:lnTo>
                  <a:pt x="545357" y="2966415"/>
                </a:lnTo>
                <a:lnTo>
                  <a:pt x="551608" y="2958934"/>
                </a:lnTo>
                <a:lnTo>
                  <a:pt x="555341" y="2950195"/>
                </a:lnTo>
                <a:lnTo>
                  <a:pt x="557844" y="2940211"/>
                </a:lnTo>
                <a:lnTo>
                  <a:pt x="560333" y="2930227"/>
                </a:lnTo>
                <a:lnTo>
                  <a:pt x="560333" y="2920243"/>
                </a:lnTo>
                <a:lnTo>
                  <a:pt x="560333" y="2917754"/>
                </a:lnTo>
                <a:lnTo>
                  <a:pt x="560333" y="2907770"/>
                </a:lnTo>
                <a:lnTo>
                  <a:pt x="559088" y="2897786"/>
                </a:lnTo>
                <a:lnTo>
                  <a:pt x="556600" y="2889046"/>
                </a:lnTo>
                <a:lnTo>
                  <a:pt x="552852" y="2880307"/>
                </a:lnTo>
                <a:lnTo>
                  <a:pt x="547860" y="2872826"/>
                </a:lnTo>
                <a:lnTo>
                  <a:pt x="541624" y="2865331"/>
                </a:lnTo>
                <a:lnTo>
                  <a:pt x="532884" y="2857850"/>
                </a:lnTo>
                <a:lnTo>
                  <a:pt x="524144" y="2850355"/>
                </a:lnTo>
                <a:lnTo>
                  <a:pt x="511672" y="2842874"/>
                </a:lnTo>
                <a:lnTo>
                  <a:pt x="497940" y="2836638"/>
                </a:lnTo>
                <a:lnTo>
                  <a:pt x="481720" y="2829142"/>
                </a:lnTo>
                <a:lnTo>
                  <a:pt x="462996" y="2822906"/>
                </a:lnTo>
                <a:lnTo>
                  <a:pt x="419312" y="2807930"/>
                </a:lnTo>
                <a:lnTo>
                  <a:pt x="363156" y="2792954"/>
                </a:lnTo>
                <a:lnTo>
                  <a:pt x="326968" y="2782970"/>
                </a:lnTo>
                <a:lnTo>
                  <a:pt x="293268" y="2772986"/>
                </a:lnTo>
                <a:lnTo>
                  <a:pt x="260828" y="2763002"/>
                </a:lnTo>
                <a:lnTo>
                  <a:pt x="229632" y="2751774"/>
                </a:lnTo>
                <a:lnTo>
                  <a:pt x="200924" y="2740546"/>
                </a:lnTo>
                <a:lnTo>
                  <a:pt x="174720" y="2726814"/>
                </a:lnTo>
                <a:lnTo>
                  <a:pt x="149760" y="2713082"/>
                </a:lnTo>
                <a:lnTo>
                  <a:pt x="127288" y="2696862"/>
                </a:lnTo>
                <a:lnTo>
                  <a:pt x="107320" y="2679383"/>
                </a:lnTo>
                <a:lnTo>
                  <a:pt x="98596" y="2670658"/>
                </a:lnTo>
                <a:lnTo>
                  <a:pt x="89856" y="2660674"/>
                </a:lnTo>
                <a:lnTo>
                  <a:pt x="82360" y="2649431"/>
                </a:lnTo>
                <a:lnTo>
                  <a:pt x="74880" y="2639447"/>
                </a:lnTo>
                <a:lnTo>
                  <a:pt x="67384" y="2626974"/>
                </a:lnTo>
                <a:lnTo>
                  <a:pt x="62392" y="2615746"/>
                </a:lnTo>
                <a:lnTo>
                  <a:pt x="56156" y="2602014"/>
                </a:lnTo>
                <a:lnTo>
                  <a:pt x="52408" y="2589542"/>
                </a:lnTo>
                <a:lnTo>
                  <a:pt x="48676" y="2574566"/>
                </a:lnTo>
                <a:lnTo>
                  <a:pt x="44928" y="2559590"/>
                </a:lnTo>
                <a:lnTo>
                  <a:pt x="42424" y="2544614"/>
                </a:lnTo>
                <a:lnTo>
                  <a:pt x="39936" y="2528378"/>
                </a:lnTo>
                <a:lnTo>
                  <a:pt x="39936" y="2510914"/>
                </a:lnTo>
                <a:lnTo>
                  <a:pt x="38692" y="2493434"/>
                </a:lnTo>
                <a:lnTo>
                  <a:pt x="38692" y="2490946"/>
                </a:lnTo>
                <a:lnTo>
                  <a:pt x="39936" y="2474726"/>
                </a:lnTo>
                <a:lnTo>
                  <a:pt x="41180" y="2458490"/>
                </a:lnTo>
                <a:lnTo>
                  <a:pt x="42424" y="2442270"/>
                </a:lnTo>
                <a:lnTo>
                  <a:pt x="46172" y="2427294"/>
                </a:lnTo>
                <a:lnTo>
                  <a:pt x="48676" y="2412318"/>
                </a:lnTo>
                <a:lnTo>
                  <a:pt x="53668" y="2397342"/>
                </a:lnTo>
                <a:lnTo>
                  <a:pt x="58660" y="2383626"/>
                </a:lnTo>
                <a:lnTo>
                  <a:pt x="64896" y="2369894"/>
                </a:lnTo>
                <a:lnTo>
                  <a:pt x="71132" y="2356162"/>
                </a:lnTo>
                <a:lnTo>
                  <a:pt x="78628" y="2343690"/>
                </a:lnTo>
                <a:lnTo>
                  <a:pt x="86108" y="2331202"/>
                </a:lnTo>
                <a:lnTo>
                  <a:pt x="94848" y="2318730"/>
                </a:lnTo>
                <a:lnTo>
                  <a:pt x="103588" y="2307486"/>
                </a:lnTo>
                <a:lnTo>
                  <a:pt x="113572" y="2296258"/>
                </a:lnTo>
                <a:lnTo>
                  <a:pt x="124800" y="2286274"/>
                </a:lnTo>
                <a:lnTo>
                  <a:pt x="134784" y="2276290"/>
                </a:lnTo>
                <a:lnTo>
                  <a:pt x="147256" y="2267566"/>
                </a:lnTo>
                <a:lnTo>
                  <a:pt x="159744" y="2258826"/>
                </a:lnTo>
                <a:lnTo>
                  <a:pt x="172216" y="2250086"/>
                </a:lnTo>
                <a:lnTo>
                  <a:pt x="185948" y="2242606"/>
                </a:lnTo>
                <a:lnTo>
                  <a:pt x="213396" y="2227630"/>
                </a:lnTo>
                <a:lnTo>
                  <a:pt x="243348" y="2216386"/>
                </a:lnTo>
                <a:lnTo>
                  <a:pt x="275804" y="2207662"/>
                </a:lnTo>
                <a:lnTo>
                  <a:pt x="309504" y="2201410"/>
                </a:lnTo>
                <a:lnTo>
                  <a:pt x="344448" y="2196418"/>
                </a:lnTo>
                <a:close/>
                <a:moveTo>
                  <a:pt x="1997998" y="1462625"/>
                </a:moveTo>
                <a:lnTo>
                  <a:pt x="2109082" y="1462625"/>
                </a:lnTo>
                <a:lnTo>
                  <a:pt x="2105334" y="1483838"/>
                </a:lnTo>
                <a:lnTo>
                  <a:pt x="2100342" y="1508798"/>
                </a:lnTo>
                <a:lnTo>
                  <a:pt x="2092846" y="1536246"/>
                </a:lnTo>
                <a:lnTo>
                  <a:pt x="2082862" y="1564954"/>
                </a:lnTo>
                <a:lnTo>
                  <a:pt x="2071634" y="1596150"/>
                </a:lnTo>
                <a:lnTo>
                  <a:pt x="2056658" y="1629850"/>
                </a:lnTo>
                <a:lnTo>
                  <a:pt x="2039194" y="1663550"/>
                </a:lnTo>
                <a:lnTo>
                  <a:pt x="2017966" y="1698478"/>
                </a:lnTo>
                <a:lnTo>
                  <a:pt x="2032942" y="1720950"/>
                </a:lnTo>
                <a:lnTo>
                  <a:pt x="2051666" y="1744666"/>
                </a:lnTo>
                <a:lnTo>
                  <a:pt x="2071634" y="1767122"/>
                </a:lnTo>
                <a:lnTo>
                  <a:pt x="2094106" y="1788334"/>
                </a:lnTo>
                <a:lnTo>
                  <a:pt x="2117806" y="1809562"/>
                </a:lnTo>
                <a:lnTo>
                  <a:pt x="2141522" y="1828270"/>
                </a:lnTo>
                <a:lnTo>
                  <a:pt x="2167726" y="1844490"/>
                </a:lnTo>
                <a:lnTo>
                  <a:pt x="2193930" y="1860726"/>
                </a:lnTo>
                <a:lnTo>
                  <a:pt x="2195190" y="1859466"/>
                </a:lnTo>
                <a:lnTo>
                  <a:pt x="2195190" y="1860726"/>
                </a:lnTo>
                <a:lnTo>
                  <a:pt x="2221394" y="1844490"/>
                </a:lnTo>
                <a:lnTo>
                  <a:pt x="2247598" y="1828270"/>
                </a:lnTo>
                <a:lnTo>
                  <a:pt x="2272558" y="1809562"/>
                </a:lnTo>
                <a:lnTo>
                  <a:pt x="2295015" y="1788334"/>
                </a:lnTo>
                <a:lnTo>
                  <a:pt x="2317486" y="1767122"/>
                </a:lnTo>
                <a:lnTo>
                  <a:pt x="2337454" y="1744666"/>
                </a:lnTo>
                <a:lnTo>
                  <a:pt x="2356178" y="1720950"/>
                </a:lnTo>
                <a:lnTo>
                  <a:pt x="2371154" y="1698478"/>
                </a:lnTo>
                <a:lnTo>
                  <a:pt x="2349927" y="1663550"/>
                </a:lnTo>
                <a:lnTo>
                  <a:pt x="2332462" y="1629850"/>
                </a:lnTo>
                <a:lnTo>
                  <a:pt x="2318730" y="1596150"/>
                </a:lnTo>
                <a:lnTo>
                  <a:pt x="2306258" y="1564954"/>
                </a:lnTo>
                <a:lnTo>
                  <a:pt x="2296274" y="1536246"/>
                </a:lnTo>
                <a:lnTo>
                  <a:pt x="2288778" y="1508798"/>
                </a:lnTo>
                <a:lnTo>
                  <a:pt x="2283786" y="1483838"/>
                </a:lnTo>
                <a:lnTo>
                  <a:pt x="2280054" y="1462625"/>
                </a:lnTo>
                <a:lnTo>
                  <a:pt x="2391122" y="1462625"/>
                </a:lnTo>
                <a:lnTo>
                  <a:pt x="2397358" y="1488830"/>
                </a:lnTo>
                <a:lnTo>
                  <a:pt x="2404838" y="1513790"/>
                </a:lnTo>
                <a:lnTo>
                  <a:pt x="2414822" y="1539994"/>
                </a:lnTo>
                <a:lnTo>
                  <a:pt x="2424806" y="1566198"/>
                </a:lnTo>
                <a:lnTo>
                  <a:pt x="2436050" y="1591158"/>
                </a:lnTo>
                <a:lnTo>
                  <a:pt x="2449766" y="1614874"/>
                </a:lnTo>
                <a:lnTo>
                  <a:pt x="2464742" y="1638590"/>
                </a:lnTo>
                <a:lnTo>
                  <a:pt x="2479718" y="1662290"/>
                </a:lnTo>
                <a:lnTo>
                  <a:pt x="2498442" y="1688494"/>
                </a:lnTo>
                <a:lnTo>
                  <a:pt x="2484710" y="1717202"/>
                </a:lnTo>
                <a:lnTo>
                  <a:pt x="2475971" y="1735926"/>
                </a:lnTo>
                <a:lnTo>
                  <a:pt x="2464742" y="1755894"/>
                </a:lnTo>
                <a:lnTo>
                  <a:pt x="2452270" y="1774618"/>
                </a:lnTo>
                <a:lnTo>
                  <a:pt x="2439782" y="1793326"/>
                </a:lnTo>
                <a:lnTo>
                  <a:pt x="2424806" y="1810806"/>
                </a:lnTo>
                <a:lnTo>
                  <a:pt x="2409830" y="1829530"/>
                </a:lnTo>
                <a:lnTo>
                  <a:pt x="2393610" y="1846994"/>
                </a:lnTo>
                <a:lnTo>
                  <a:pt x="2376146" y="1863214"/>
                </a:lnTo>
                <a:lnTo>
                  <a:pt x="2358666" y="1880694"/>
                </a:lnTo>
                <a:lnTo>
                  <a:pt x="2339943" y="1895670"/>
                </a:lnTo>
                <a:lnTo>
                  <a:pt x="2319975" y="1910646"/>
                </a:lnTo>
                <a:lnTo>
                  <a:pt x="2300007" y="1924362"/>
                </a:lnTo>
                <a:lnTo>
                  <a:pt x="2280054" y="1938094"/>
                </a:lnTo>
                <a:lnTo>
                  <a:pt x="2258826" y="1950582"/>
                </a:lnTo>
                <a:lnTo>
                  <a:pt x="2237614" y="1961810"/>
                </a:lnTo>
                <a:lnTo>
                  <a:pt x="2216402" y="1971794"/>
                </a:lnTo>
                <a:lnTo>
                  <a:pt x="2195190" y="1981778"/>
                </a:lnTo>
                <a:lnTo>
                  <a:pt x="2195190" y="1980534"/>
                </a:lnTo>
                <a:lnTo>
                  <a:pt x="2193930" y="1981778"/>
                </a:lnTo>
                <a:lnTo>
                  <a:pt x="2172718" y="1971794"/>
                </a:lnTo>
                <a:lnTo>
                  <a:pt x="2151506" y="1961810"/>
                </a:lnTo>
                <a:lnTo>
                  <a:pt x="2130294" y="1950582"/>
                </a:lnTo>
                <a:lnTo>
                  <a:pt x="2109082" y="1938094"/>
                </a:lnTo>
                <a:lnTo>
                  <a:pt x="2089114" y="1924362"/>
                </a:lnTo>
                <a:lnTo>
                  <a:pt x="2069146" y="1910646"/>
                </a:lnTo>
                <a:lnTo>
                  <a:pt x="2049178" y="1895670"/>
                </a:lnTo>
                <a:lnTo>
                  <a:pt x="2030454" y="1880694"/>
                </a:lnTo>
                <a:lnTo>
                  <a:pt x="2012974" y="1863214"/>
                </a:lnTo>
                <a:lnTo>
                  <a:pt x="1995510" y="1846994"/>
                </a:lnTo>
                <a:lnTo>
                  <a:pt x="1979290" y="1829530"/>
                </a:lnTo>
                <a:lnTo>
                  <a:pt x="1964314" y="1810806"/>
                </a:lnTo>
                <a:lnTo>
                  <a:pt x="1949338" y="1793326"/>
                </a:lnTo>
                <a:lnTo>
                  <a:pt x="1936850" y="1774618"/>
                </a:lnTo>
                <a:lnTo>
                  <a:pt x="1924378" y="1755894"/>
                </a:lnTo>
                <a:lnTo>
                  <a:pt x="1913150" y="1735926"/>
                </a:lnTo>
                <a:lnTo>
                  <a:pt x="1904410" y="1717202"/>
                </a:lnTo>
                <a:lnTo>
                  <a:pt x="1890678" y="1688494"/>
                </a:lnTo>
                <a:lnTo>
                  <a:pt x="1909402" y="1662290"/>
                </a:lnTo>
                <a:lnTo>
                  <a:pt x="1924378" y="1638590"/>
                </a:lnTo>
                <a:lnTo>
                  <a:pt x="1939354" y="1614874"/>
                </a:lnTo>
                <a:lnTo>
                  <a:pt x="1953071" y="1591158"/>
                </a:lnTo>
                <a:lnTo>
                  <a:pt x="1964314" y="1566198"/>
                </a:lnTo>
                <a:lnTo>
                  <a:pt x="1975542" y="1539994"/>
                </a:lnTo>
                <a:lnTo>
                  <a:pt x="1984282" y="1513790"/>
                </a:lnTo>
                <a:lnTo>
                  <a:pt x="1991762" y="1488830"/>
                </a:lnTo>
                <a:close/>
                <a:moveTo>
                  <a:pt x="1566213" y="1260441"/>
                </a:moveTo>
                <a:lnTo>
                  <a:pt x="2822907" y="1260441"/>
                </a:lnTo>
                <a:lnTo>
                  <a:pt x="2822907" y="1365273"/>
                </a:lnTo>
                <a:lnTo>
                  <a:pt x="1566213" y="1365273"/>
                </a:lnTo>
                <a:close/>
                <a:moveTo>
                  <a:pt x="2926495" y="623984"/>
                </a:moveTo>
                <a:lnTo>
                  <a:pt x="2950211" y="623984"/>
                </a:lnTo>
                <a:lnTo>
                  <a:pt x="2951455" y="623984"/>
                </a:lnTo>
                <a:lnTo>
                  <a:pt x="2970179" y="623984"/>
                </a:lnTo>
                <a:lnTo>
                  <a:pt x="2987643" y="625228"/>
                </a:lnTo>
                <a:lnTo>
                  <a:pt x="3006367" y="627732"/>
                </a:lnTo>
                <a:lnTo>
                  <a:pt x="3023832" y="631465"/>
                </a:lnTo>
                <a:lnTo>
                  <a:pt x="3041311" y="636457"/>
                </a:lnTo>
                <a:lnTo>
                  <a:pt x="3058776" y="641449"/>
                </a:lnTo>
                <a:lnTo>
                  <a:pt x="3075011" y="647700"/>
                </a:lnTo>
                <a:lnTo>
                  <a:pt x="3091231" y="655180"/>
                </a:lnTo>
                <a:lnTo>
                  <a:pt x="3107451" y="663920"/>
                </a:lnTo>
                <a:lnTo>
                  <a:pt x="3123672" y="672660"/>
                </a:lnTo>
                <a:lnTo>
                  <a:pt x="3138648" y="682644"/>
                </a:lnTo>
                <a:lnTo>
                  <a:pt x="3152379" y="693872"/>
                </a:lnTo>
                <a:lnTo>
                  <a:pt x="3167355" y="705100"/>
                </a:lnTo>
                <a:lnTo>
                  <a:pt x="3179828" y="717588"/>
                </a:lnTo>
                <a:lnTo>
                  <a:pt x="3193560" y="731305"/>
                </a:lnTo>
                <a:lnTo>
                  <a:pt x="3204788" y="745036"/>
                </a:lnTo>
                <a:lnTo>
                  <a:pt x="3217275" y="761257"/>
                </a:lnTo>
                <a:lnTo>
                  <a:pt x="3227259" y="777477"/>
                </a:lnTo>
                <a:lnTo>
                  <a:pt x="3237243" y="793712"/>
                </a:lnTo>
                <a:lnTo>
                  <a:pt x="3247227" y="811176"/>
                </a:lnTo>
                <a:lnTo>
                  <a:pt x="3254708" y="827397"/>
                </a:lnTo>
                <a:lnTo>
                  <a:pt x="3260959" y="846120"/>
                </a:lnTo>
                <a:lnTo>
                  <a:pt x="3267195" y="863600"/>
                </a:lnTo>
                <a:lnTo>
                  <a:pt x="3272187" y="882309"/>
                </a:lnTo>
                <a:lnTo>
                  <a:pt x="3275935" y="901032"/>
                </a:lnTo>
                <a:lnTo>
                  <a:pt x="3278424" y="919756"/>
                </a:lnTo>
                <a:lnTo>
                  <a:pt x="3280927" y="938465"/>
                </a:lnTo>
                <a:lnTo>
                  <a:pt x="3280927" y="957189"/>
                </a:lnTo>
                <a:lnTo>
                  <a:pt x="3280927" y="977157"/>
                </a:lnTo>
                <a:lnTo>
                  <a:pt x="3279668" y="995880"/>
                </a:lnTo>
                <a:lnTo>
                  <a:pt x="3277179" y="1015848"/>
                </a:lnTo>
                <a:lnTo>
                  <a:pt x="3273432" y="1034572"/>
                </a:lnTo>
                <a:lnTo>
                  <a:pt x="3166111" y="1010856"/>
                </a:lnTo>
                <a:lnTo>
                  <a:pt x="3168600" y="998369"/>
                </a:lnTo>
                <a:lnTo>
                  <a:pt x="3169844" y="984652"/>
                </a:lnTo>
                <a:lnTo>
                  <a:pt x="3171103" y="959692"/>
                </a:lnTo>
                <a:lnTo>
                  <a:pt x="3169844" y="933473"/>
                </a:lnTo>
                <a:lnTo>
                  <a:pt x="3164867" y="907269"/>
                </a:lnTo>
                <a:lnTo>
                  <a:pt x="3157371" y="882309"/>
                </a:lnTo>
                <a:lnTo>
                  <a:pt x="3147387" y="858608"/>
                </a:lnTo>
                <a:lnTo>
                  <a:pt x="3134915" y="836137"/>
                </a:lnTo>
                <a:lnTo>
                  <a:pt x="3127419" y="824908"/>
                </a:lnTo>
                <a:lnTo>
                  <a:pt x="3119939" y="814924"/>
                </a:lnTo>
                <a:lnTo>
                  <a:pt x="3102459" y="796201"/>
                </a:lnTo>
                <a:lnTo>
                  <a:pt x="3084995" y="779980"/>
                </a:lnTo>
                <a:lnTo>
                  <a:pt x="3065027" y="766249"/>
                </a:lnTo>
                <a:lnTo>
                  <a:pt x="3043800" y="753776"/>
                </a:lnTo>
                <a:lnTo>
                  <a:pt x="3022587" y="745036"/>
                </a:lnTo>
                <a:lnTo>
                  <a:pt x="3000131" y="738800"/>
                </a:lnTo>
                <a:lnTo>
                  <a:pt x="2975171" y="735052"/>
                </a:lnTo>
                <a:lnTo>
                  <a:pt x="2951455" y="733808"/>
                </a:lnTo>
                <a:lnTo>
                  <a:pt x="2950211" y="733808"/>
                </a:lnTo>
                <a:lnTo>
                  <a:pt x="2928999" y="735052"/>
                </a:lnTo>
                <a:lnTo>
                  <a:pt x="2909031" y="737556"/>
                </a:lnTo>
                <a:lnTo>
                  <a:pt x="2889063" y="741289"/>
                </a:lnTo>
                <a:lnTo>
                  <a:pt x="2871583" y="747540"/>
                </a:lnTo>
                <a:lnTo>
                  <a:pt x="2852859" y="755020"/>
                </a:lnTo>
                <a:lnTo>
                  <a:pt x="2835395" y="765004"/>
                </a:lnTo>
                <a:lnTo>
                  <a:pt x="2819175" y="774988"/>
                </a:lnTo>
                <a:lnTo>
                  <a:pt x="2804199" y="784972"/>
                </a:lnTo>
                <a:lnTo>
                  <a:pt x="2789223" y="797445"/>
                </a:lnTo>
                <a:lnTo>
                  <a:pt x="2775491" y="809932"/>
                </a:lnTo>
                <a:lnTo>
                  <a:pt x="2763019" y="822405"/>
                </a:lnTo>
                <a:lnTo>
                  <a:pt x="2750531" y="836137"/>
                </a:lnTo>
                <a:lnTo>
                  <a:pt x="2728075" y="863600"/>
                </a:lnTo>
                <a:lnTo>
                  <a:pt x="2709351" y="891048"/>
                </a:lnTo>
                <a:lnTo>
                  <a:pt x="2686879" y="927237"/>
                </a:lnTo>
                <a:lnTo>
                  <a:pt x="2669415" y="963425"/>
                </a:lnTo>
                <a:lnTo>
                  <a:pt x="2653195" y="999628"/>
                </a:lnTo>
                <a:lnTo>
                  <a:pt x="2639463" y="1034572"/>
                </a:lnTo>
                <a:lnTo>
                  <a:pt x="2628235" y="1069516"/>
                </a:lnTo>
                <a:lnTo>
                  <a:pt x="2619495" y="1103201"/>
                </a:lnTo>
                <a:lnTo>
                  <a:pt x="2613259" y="1134397"/>
                </a:lnTo>
                <a:lnTo>
                  <a:pt x="2608267" y="1163105"/>
                </a:lnTo>
                <a:lnTo>
                  <a:pt x="2497199" y="1163105"/>
                </a:lnTo>
                <a:lnTo>
                  <a:pt x="2502191" y="1128161"/>
                </a:lnTo>
                <a:lnTo>
                  <a:pt x="2509671" y="1089469"/>
                </a:lnTo>
                <a:lnTo>
                  <a:pt x="2519655" y="1049548"/>
                </a:lnTo>
                <a:lnTo>
                  <a:pt x="2532143" y="1007109"/>
                </a:lnTo>
                <a:lnTo>
                  <a:pt x="2548363" y="963425"/>
                </a:lnTo>
                <a:lnTo>
                  <a:pt x="2568331" y="918497"/>
                </a:lnTo>
                <a:lnTo>
                  <a:pt x="2578315" y="897285"/>
                </a:lnTo>
                <a:lnTo>
                  <a:pt x="2590787" y="874828"/>
                </a:lnTo>
                <a:lnTo>
                  <a:pt x="2603275" y="852357"/>
                </a:lnTo>
                <a:lnTo>
                  <a:pt x="2617007" y="831144"/>
                </a:lnTo>
                <a:lnTo>
                  <a:pt x="2633227" y="806184"/>
                </a:lnTo>
                <a:lnTo>
                  <a:pt x="2650691" y="783728"/>
                </a:lnTo>
                <a:lnTo>
                  <a:pt x="2669415" y="761257"/>
                </a:lnTo>
                <a:lnTo>
                  <a:pt x="2688139" y="741289"/>
                </a:lnTo>
                <a:lnTo>
                  <a:pt x="2706847" y="722580"/>
                </a:lnTo>
                <a:lnTo>
                  <a:pt x="2726815" y="706345"/>
                </a:lnTo>
                <a:lnTo>
                  <a:pt x="2746783" y="690124"/>
                </a:lnTo>
                <a:lnTo>
                  <a:pt x="2768011" y="676393"/>
                </a:lnTo>
                <a:lnTo>
                  <a:pt x="2789223" y="663920"/>
                </a:lnTo>
                <a:lnTo>
                  <a:pt x="2811679" y="653936"/>
                </a:lnTo>
                <a:lnTo>
                  <a:pt x="2832891" y="643952"/>
                </a:lnTo>
                <a:lnTo>
                  <a:pt x="2855363" y="636457"/>
                </a:lnTo>
                <a:lnTo>
                  <a:pt x="2879079" y="631465"/>
                </a:lnTo>
                <a:lnTo>
                  <a:pt x="2902779" y="626473"/>
                </a:lnTo>
                <a:close/>
                <a:moveTo>
                  <a:pt x="1418941" y="623984"/>
                </a:moveTo>
                <a:lnTo>
                  <a:pt x="1437665" y="623984"/>
                </a:lnTo>
                <a:lnTo>
                  <a:pt x="1438909" y="623984"/>
                </a:lnTo>
                <a:lnTo>
                  <a:pt x="1462625" y="623984"/>
                </a:lnTo>
                <a:lnTo>
                  <a:pt x="1486341" y="626473"/>
                </a:lnTo>
                <a:lnTo>
                  <a:pt x="1510041" y="631465"/>
                </a:lnTo>
                <a:lnTo>
                  <a:pt x="1533757" y="636457"/>
                </a:lnTo>
                <a:lnTo>
                  <a:pt x="1556229" y="643952"/>
                </a:lnTo>
                <a:lnTo>
                  <a:pt x="1577441" y="653936"/>
                </a:lnTo>
                <a:lnTo>
                  <a:pt x="1599897" y="663920"/>
                </a:lnTo>
                <a:lnTo>
                  <a:pt x="1621110" y="676393"/>
                </a:lnTo>
                <a:lnTo>
                  <a:pt x="1642337" y="690124"/>
                </a:lnTo>
                <a:lnTo>
                  <a:pt x="1662305" y="706345"/>
                </a:lnTo>
                <a:lnTo>
                  <a:pt x="1682273" y="722580"/>
                </a:lnTo>
                <a:lnTo>
                  <a:pt x="1700982" y="741289"/>
                </a:lnTo>
                <a:lnTo>
                  <a:pt x="1719705" y="761257"/>
                </a:lnTo>
                <a:lnTo>
                  <a:pt x="1738429" y="783728"/>
                </a:lnTo>
                <a:lnTo>
                  <a:pt x="1755894" y="806184"/>
                </a:lnTo>
                <a:lnTo>
                  <a:pt x="1772114" y="831144"/>
                </a:lnTo>
                <a:lnTo>
                  <a:pt x="1785846" y="852357"/>
                </a:lnTo>
                <a:lnTo>
                  <a:pt x="1798333" y="874828"/>
                </a:lnTo>
                <a:lnTo>
                  <a:pt x="1810806" y="897285"/>
                </a:lnTo>
                <a:lnTo>
                  <a:pt x="1820790" y="918497"/>
                </a:lnTo>
                <a:lnTo>
                  <a:pt x="1840758" y="963425"/>
                </a:lnTo>
                <a:lnTo>
                  <a:pt x="1856978" y="1007109"/>
                </a:lnTo>
                <a:lnTo>
                  <a:pt x="1869466" y="1049548"/>
                </a:lnTo>
                <a:lnTo>
                  <a:pt x="1879450" y="1089469"/>
                </a:lnTo>
                <a:lnTo>
                  <a:pt x="1886930" y="1128161"/>
                </a:lnTo>
                <a:lnTo>
                  <a:pt x="1891922" y="1163105"/>
                </a:lnTo>
                <a:lnTo>
                  <a:pt x="1780854" y="1163105"/>
                </a:lnTo>
                <a:lnTo>
                  <a:pt x="1777106" y="1134397"/>
                </a:lnTo>
                <a:lnTo>
                  <a:pt x="1769625" y="1103201"/>
                </a:lnTo>
                <a:lnTo>
                  <a:pt x="1760886" y="1069516"/>
                </a:lnTo>
                <a:lnTo>
                  <a:pt x="1749657" y="1034572"/>
                </a:lnTo>
                <a:lnTo>
                  <a:pt x="1735926" y="999628"/>
                </a:lnTo>
                <a:lnTo>
                  <a:pt x="1720950" y="963425"/>
                </a:lnTo>
                <a:lnTo>
                  <a:pt x="1702241" y="927237"/>
                </a:lnTo>
                <a:lnTo>
                  <a:pt x="1679769" y="891048"/>
                </a:lnTo>
                <a:lnTo>
                  <a:pt x="1661046" y="863600"/>
                </a:lnTo>
                <a:lnTo>
                  <a:pt x="1638589" y="836137"/>
                </a:lnTo>
                <a:lnTo>
                  <a:pt x="1626102" y="822405"/>
                </a:lnTo>
                <a:lnTo>
                  <a:pt x="1613629" y="809932"/>
                </a:lnTo>
                <a:lnTo>
                  <a:pt x="1599897" y="797445"/>
                </a:lnTo>
                <a:lnTo>
                  <a:pt x="1584921" y="784972"/>
                </a:lnTo>
                <a:lnTo>
                  <a:pt x="1569945" y="774988"/>
                </a:lnTo>
                <a:lnTo>
                  <a:pt x="1553725" y="765004"/>
                </a:lnTo>
                <a:lnTo>
                  <a:pt x="1536261" y="755020"/>
                </a:lnTo>
                <a:lnTo>
                  <a:pt x="1518781" y="747540"/>
                </a:lnTo>
                <a:lnTo>
                  <a:pt x="1500057" y="741289"/>
                </a:lnTo>
                <a:lnTo>
                  <a:pt x="1480089" y="737556"/>
                </a:lnTo>
                <a:lnTo>
                  <a:pt x="1460121" y="735052"/>
                </a:lnTo>
                <a:lnTo>
                  <a:pt x="1438909" y="733808"/>
                </a:lnTo>
                <a:lnTo>
                  <a:pt x="1437665" y="733808"/>
                </a:lnTo>
                <a:lnTo>
                  <a:pt x="1413949" y="735052"/>
                </a:lnTo>
                <a:lnTo>
                  <a:pt x="1390249" y="738800"/>
                </a:lnTo>
                <a:lnTo>
                  <a:pt x="1366533" y="745036"/>
                </a:lnTo>
                <a:lnTo>
                  <a:pt x="1345321" y="753776"/>
                </a:lnTo>
                <a:lnTo>
                  <a:pt x="1324093" y="766249"/>
                </a:lnTo>
                <a:lnTo>
                  <a:pt x="1304125" y="779980"/>
                </a:lnTo>
                <a:lnTo>
                  <a:pt x="1286661" y="796201"/>
                </a:lnTo>
                <a:lnTo>
                  <a:pt x="1269181" y="814924"/>
                </a:lnTo>
                <a:lnTo>
                  <a:pt x="1261701" y="824908"/>
                </a:lnTo>
                <a:lnTo>
                  <a:pt x="1254205" y="836137"/>
                </a:lnTo>
                <a:lnTo>
                  <a:pt x="1241733" y="858608"/>
                </a:lnTo>
                <a:lnTo>
                  <a:pt x="1231749" y="882309"/>
                </a:lnTo>
                <a:lnTo>
                  <a:pt x="1224268" y="907269"/>
                </a:lnTo>
                <a:lnTo>
                  <a:pt x="1219276" y="933473"/>
                </a:lnTo>
                <a:lnTo>
                  <a:pt x="1218017" y="959692"/>
                </a:lnTo>
                <a:lnTo>
                  <a:pt x="1219276" y="984652"/>
                </a:lnTo>
                <a:lnTo>
                  <a:pt x="1220521" y="998369"/>
                </a:lnTo>
                <a:lnTo>
                  <a:pt x="1223009" y="1010856"/>
                </a:lnTo>
                <a:lnTo>
                  <a:pt x="1115689" y="1034572"/>
                </a:lnTo>
                <a:lnTo>
                  <a:pt x="1111941" y="1015848"/>
                </a:lnTo>
                <a:lnTo>
                  <a:pt x="1109452" y="995880"/>
                </a:lnTo>
                <a:lnTo>
                  <a:pt x="1108193" y="977157"/>
                </a:lnTo>
                <a:lnTo>
                  <a:pt x="1108193" y="957189"/>
                </a:lnTo>
                <a:lnTo>
                  <a:pt x="1108193" y="938465"/>
                </a:lnTo>
                <a:lnTo>
                  <a:pt x="1110697" y="919756"/>
                </a:lnTo>
                <a:lnTo>
                  <a:pt x="1113185" y="901032"/>
                </a:lnTo>
                <a:lnTo>
                  <a:pt x="1116933" y="882309"/>
                </a:lnTo>
                <a:lnTo>
                  <a:pt x="1121925" y="863600"/>
                </a:lnTo>
                <a:lnTo>
                  <a:pt x="1128161" y="846120"/>
                </a:lnTo>
                <a:lnTo>
                  <a:pt x="1134412" y="827397"/>
                </a:lnTo>
                <a:lnTo>
                  <a:pt x="1141893" y="811176"/>
                </a:lnTo>
                <a:lnTo>
                  <a:pt x="1151877" y="793712"/>
                </a:lnTo>
                <a:lnTo>
                  <a:pt x="1161861" y="777477"/>
                </a:lnTo>
                <a:lnTo>
                  <a:pt x="1171845" y="761257"/>
                </a:lnTo>
                <a:lnTo>
                  <a:pt x="1184332" y="745036"/>
                </a:lnTo>
                <a:lnTo>
                  <a:pt x="1195561" y="731305"/>
                </a:lnTo>
                <a:lnTo>
                  <a:pt x="1209292" y="717588"/>
                </a:lnTo>
                <a:lnTo>
                  <a:pt x="1221765" y="705100"/>
                </a:lnTo>
                <a:lnTo>
                  <a:pt x="1236741" y="693872"/>
                </a:lnTo>
                <a:lnTo>
                  <a:pt x="1250473" y="682644"/>
                </a:lnTo>
                <a:lnTo>
                  <a:pt x="1265449" y="672660"/>
                </a:lnTo>
                <a:lnTo>
                  <a:pt x="1281669" y="663920"/>
                </a:lnTo>
                <a:lnTo>
                  <a:pt x="1297889" y="655180"/>
                </a:lnTo>
                <a:lnTo>
                  <a:pt x="1314109" y="647700"/>
                </a:lnTo>
                <a:lnTo>
                  <a:pt x="1330345" y="641449"/>
                </a:lnTo>
                <a:lnTo>
                  <a:pt x="1347809" y="636457"/>
                </a:lnTo>
                <a:lnTo>
                  <a:pt x="1365289" y="631465"/>
                </a:lnTo>
                <a:lnTo>
                  <a:pt x="1382753" y="627732"/>
                </a:lnTo>
                <a:lnTo>
                  <a:pt x="1401477" y="625228"/>
                </a:lnTo>
                <a:close/>
                <a:moveTo>
                  <a:pt x="2195190" y="0"/>
                </a:moveTo>
                <a:lnTo>
                  <a:pt x="2235126" y="43684"/>
                </a:lnTo>
                <a:lnTo>
                  <a:pt x="2252590" y="62392"/>
                </a:lnTo>
                <a:lnTo>
                  <a:pt x="2273803" y="81116"/>
                </a:lnTo>
                <a:lnTo>
                  <a:pt x="2314983" y="117304"/>
                </a:lnTo>
                <a:lnTo>
                  <a:pt x="2351186" y="147256"/>
                </a:lnTo>
                <a:lnTo>
                  <a:pt x="2373643" y="163477"/>
                </a:lnTo>
                <a:lnTo>
                  <a:pt x="2397358" y="182200"/>
                </a:lnTo>
                <a:lnTo>
                  <a:pt x="2418571" y="202168"/>
                </a:lnTo>
                <a:lnTo>
                  <a:pt x="2439783" y="222136"/>
                </a:lnTo>
                <a:lnTo>
                  <a:pt x="2459751" y="243349"/>
                </a:lnTo>
                <a:lnTo>
                  <a:pt x="2477230" y="265820"/>
                </a:lnTo>
                <a:lnTo>
                  <a:pt x="2494695" y="288276"/>
                </a:lnTo>
                <a:lnTo>
                  <a:pt x="2509671" y="311992"/>
                </a:lnTo>
                <a:lnTo>
                  <a:pt x="2524647" y="335708"/>
                </a:lnTo>
                <a:lnTo>
                  <a:pt x="2537135" y="360668"/>
                </a:lnTo>
                <a:lnTo>
                  <a:pt x="2548363" y="385628"/>
                </a:lnTo>
                <a:lnTo>
                  <a:pt x="2557103" y="410588"/>
                </a:lnTo>
                <a:lnTo>
                  <a:pt x="2564583" y="436792"/>
                </a:lnTo>
                <a:lnTo>
                  <a:pt x="2570819" y="461752"/>
                </a:lnTo>
                <a:lnTo>
                  <a:pt x="2575811" y="487957"/>
                </a:lnTo>
                <a:lnTo>
                  <a:pt x="2578315" y="514161"/>
                </a:lnTo>
                <a:lnTo>
                  <a:pt x="2579559" y="541624"/>
                </a:lnTo>
                <a:lnTo>
                  <a:pt x="2579559" y="562837"/>
                </a:lnTo>
                <a:lnTo>
                  <a:pt x="2579559" y="562837"/>
                </a:lnTo>
                <a:lnTo>
                  <a:pt x="2578315" y="584049"/>
                </a:lnTo>
                <a:lnTo>
                  <a:pt x="2575811" y="605261"/>
                </a:lnTo>
                <a:lnTo>
                  <a:pt x="2572079" y="626473"/>
                </a:lnTo>
                <a:lnTo>
                  <a:pt x="2568331" y="647701"/>
                </a:lnTo>
                <a:lnTo>
                  <a:pt x="2563339" y="667669"/>
                </a:lnTo>
                <a:lnTo>
                  <a:pt x="2550851" y="708849"/>
                </a:lnTo>
                <a:lnTo>
                  <a:pt x="2537135" y="748785"/>
                </a:lnTo>
                <a:lnTo>
                  <a:pt x="2520899" y="789965"/>
                </a:lnTo>
                <a:lnTo>
                  <a:pt x="2503435" y="829901"/>
                </a:lnTo>
                <a:lnTo>
                  <a:pt x="2484711" y="871081"/>
                </a:lnTo>
                <a:lnTo>
                  <a:pt x="2453515" y="940969"/>
                </a:lnTo>
                <a:lnTo>
                  <a:pt x="2438539" y="975913"/>
                </a:lnTo>
                <a:lnTo>
                  <a:pt x="2424807" y="1012101"/>
                </a:lnTo>
                <a:lnTo>
                  <a:pt x="2412334" y="1048290"/>
                </a:lnTo>
                <a:lnTo>
                  <a:pt x="2402350" y="1085737"/>
                </a:lnTo>
                <a:lnTo>
                  <a:pt x="2393611" y="1124414"/>
                </a:lnTo>
                <a:lnTo>
                  <a:pt x="2387374" y="1163106"/>
                </a:lnTo>
                <a:lnTo>
                  <a:pt x="2276306" y="1163106"/>
                </a:lnTo>
                <a:lnTo>
                  <a:pt x="2278795" y="1139390"/>
                </a:lnTo>
                <a:lnTo>
                  <a:pt x="2282542" y="1115689"/>
                </a:lnTo>
                <a:lnTo>
                  <a:pt x="2292526" y="1070761"/>
                </a:lnTo>
                <a:lnTo>
                  <a:pt x="2304999" y="1025833"/>
                </a:lnTo>
                <a:lnTo>
                  <a:pt x="2318731" y="983393"/>
                </a:lnTo>
                <a:lnTo>
                  <a:pt x="2333707" y="942213"/>
                </a:lnTo>
                <a:lnTo>
                  <a:pt x="2351186" y="902277"/>
                </a:lnTo>
                <a:lnTo>
                  <a:pt x="2384871" y="826153"/>
                </a:lnTo>
                <a:lnTo>
                  <a:pt x="2416082" y="752533"/>
                </a:lnTo>
                <a:lnTo>
                  <a:pt x="2431058" y="717589"/>
                </a:lnTo>
                <a:lnTo>
                  <a:pt x="2443531" y="681385"/>
                </a:lnTo>
                <a:lnTo>
                  <a:pt x="2454759" y="646441"/>
                </a:lnTo>
                <a:lnTo>
                  <a:pt x="2463499" y="611512"/>
                </a:lnTo>
                <a:lnTo>
                  <a:pt x="2465987" y="594033"/>
                </a:lnTo>
                <a:lnTo>
                  <a:pt x="2468491" y="576568"/>
                </a:lnTo>
                <a:lnTo>
                  <a:pt x="2469735" y="559089"/>
                </a:lnTo>
                <a:lnTo>
                  <a:pt x="2469735" y="541624"/>
                </a:lnTo>
                <a:lnTo>
                  <a:pt x="2468491" y="521656"/>
                </a:lnTo>
                <a:lnTo>
                  <a:pt x="2467246" y="501688"/>
                </a:lnTo>
                <a:lnTo>
                  <a:pt x="2463499" y="481720"/>
                </a:lnTo>
                <a:lnTo>
                  <a:pt x="2458507" y="461752"/>
                </a:lnTo>
                <a:lnTo>
                  <a:pt x="2452270" y="443029"/>
                </a:lnTo>
                <a:lnTo>
                  <a:pt x="2444775" y="423061"/>
                </a:lnTo>
                <a:lnTo>
                  <a:pt x="2436050" y="404337"/>
                </a:lnTo>
                <a:lnTo>
                  <a:pt x="2426066" y="385628"/>
                </a:lnTo>
                <a:lnTo>
                  <a:pt x="2414823" y="366904"/>
                </a:lnTo>
                <a:lnTo>
                  <a:pt x="2402350" y="348181"/>
                </a:lnTo>
                <a:lnTo>
                  <a:pt x="2389863" y="330716"/>
                </a:lnTo>
                <a:lnTo>
                  <a:pt x="2374887" y="314481"/>
                </a:lnTo>
                <a:lnTo>
                  <a:pt x="2359911" y="297016"/>
                </a:lnTo>
                <a:lnTo>
                  <a:pt x="2343691" y="282040"/>
                </a:lnTo>
                <a:lnTo>
                  <a:pt x="2326226" y="265820"/>
                </a:lnTo>
                <a:lnTo>
                  <a:pt x="2307502" y="252088"/>
                </a:lnTo>
                <a:lnTo>
                  <a:pt x="2261330" y="215900"/>
                </a:lnTo>
                <a:lnTo>
                  <a:pt x="2228874" y="188437"/>
                </a:lnTo>
                <a:lnTo>
                  <a:pt x="2195190" y="158485"/>
                </a:lnTo>
                <a:lnTo>
                  <a:pt x="2160246" y="188437"/>
                </a:lnTo>
                <a:lnTo>
                  <a:pt x="2127790" y="215900"/>
                </a:lnTo>
                <a:lnTo>
                  <a:pt x="2081618" y="252088"/>
                </a:lnTo>
                <a:lnTo>
                  <a:pt x="2062894" y="265820"/>
                </a:lnTo>
                <a:lnTo>
                  <a:pt x="2045430" y="282040"/>
                </a:lnTo>
                <a:lnTo>
                  <a:pt x="2029210" y="297016"/>
                </a:lnTo>
                <a:lnTo>
                  <a:pt x="2014234" y="314481"/>
                </a:lnTo>
                <a:lnTo>
                  <a:pt x="1999258" y="330716"/>
                </a:lnTo>
                <a:lnTo>
                  <a:pt x="1986770" y="348181"/>
                </a:lnTo>
                <a:lnTo>
                  <a:pt x="1974298" y="366904"/>
                </a:lnTo>
                <a:lnTo>
                  <a:pt x="1963054" y="385628"/>
                </a:lnTo>
                <a:lnTo>
                  <a:pt x="1953070" y="404337"/>
                </a:lnTo>
                <a:lnTo>
                  <a:pt x="1944346" y="423061"/>
                </a:lnTo>
                <a:lnTo>
                  <a:pt x="1936850" y="443029"/>
                </a:lnTo>
                <a:lnTo>
                  <a:pt x="1930614" y="461752"/>
                </a:lnTo>
                <a:lnTo>
                  <a:pt x="1925622" y="481720"/>
                </a:lnTo>
                <a:lnTo>
                  <a:pt x="1921874" y="501688"/>
                </a:lnTo>
                <a:lnTo>
                  <a:pt x="1920630" y="521656"/>
                </a:lnTo>
                <a:lnTo>
                  <a:pt x="1919386" y="541624"/>
                </a:lnTo>
                <a:lnTo>
                  <a:pt x="1919386" y="559089"/>
                </a:lnTo>
                <a:lnTo>
                  <a:pt x="1920630" y="576568"/>
                </a:lnTo>
                <a:lnTo>
                  <a:pt x="1923134" y="594033"/>
                </a:lnTo>
                <a:lnTo>
                  <a:pt x="1925622" y="611512"/>
                </a:lnTo>
                <a:lnTo>
                  <a:pt x="1934362" y="646441"/>
                </a:lnTo>
                <a:lnTo>
                  <a:pt x="1945590" y="681385"/>
                </a:lnTo>
                <a:lnTo>
                  <a:pt x="1958062" y="717589"/>
                </a:lnTo>
                <a:lnTo>
                  <a:pt x="1973038" y="752533"/>
                </a:lnTo>
                <a:lnTo>
                  <a:pt x="2004250" y="826153"/>
                </a:lnTo>
                <a:lnTo>
                  <a:pt x="2037934" y="902277"/>
                </a:lnTo>
                <a:lnTo>
                  <a:pt x="2055414" y="942213"/>
                </a:lnTo>
                <a:lnTo>
                  <a:pt x="2070390" y="983393"/>
                </a:lnTo>
                <a:lnTo>
                  <a:pt x="2084122" y="1025833"/>
                </a:lnTo>
                <a:lnTo>
                  <a:pt x="2096594" y="1070761"/>
                </a:lnTo>
                <a:lnTo>
                  <a:pt x="2106578" y="1115689"/>
                </a:lnTo>
                <a:lnTo>
                  <a:pt x="2110326" y="1139390"/>
                </a:lnTo>
                <a:lnTo>
                  <a:pt x="2112814" y="1163106"/>
                </a:lnTo>
                <a:lnTo>
                  <a:pt x="2001746" y="1163106"/>
                </a:lnTo>
                <a:lnTo>
                  <a:pt x="1995510" y="1124414"/>
                </a:lnTo>
                <a:lnTo>
                  <a:pt x="1986770" y="1085737"/>
                </a:lnTo>
                <a:lnTo>
                  <a:pt x="1976786" y="1048290"/>
                </a:lnTo>
                <a:lnTo>
                  <a:pt x="1964314" y="1012101"/>
                </a:lnTo>
                <a:lnTo>
                  <a:pt x="1950582" y="975913"/>
                </a:lnTo>
                <a:lnTo>
                  <a:pt x="1935606" y="940969"/>
                </a:lnTo>
                <a:lnTo>
                  <a:pt x="1904410" y="871081"/>
                </a:lnTo>
                <a:lnTo>
                  <a:pt x="1885686" y="829901"/>
                </a:lnTo>
                <a:lnTo>
                  <a:pt x="1868221" y="789965"/>
                </a:lnTo>
                <a:lnTo>
                  <a:pt x="1851986" y="748785"/>
                </a:lnTo>
                <a:lnTo>
                  <a:pt x="1838269" y="708849"/>
                </a:lnTo>
                <a:lnTo>
                  <a:pt x="1825782" y="667669"/>
                </a:lnTo>
                <a:lnTo>
                  <a:pt x="1820790" y="647701"/>
                </a:lnTo>
                <a:lnTo>
                  <a:pt x="1817042" y="626473"/>
                </a:lnTo>
                <a:lnTo>
                  <a:pt x="1813309" y="605261"/>
                </a:lnTo>
                <a:lnTo>
                  <a:pt x="1810806" y="584049"/>
                </a:lnTo>
                <a:lnTo>
                  <a:pt x="1809561" y="562837"/>
                </a:lnTo>
                <a:lnTo>
                  <a:pt x="1809561" y="562837"/>
                </a:lnTo>
                <a:lnTo>
                  <a:pt x="1809561" y="541624"/>
                </a:lnTo>
                <a:lnTo>
                  <a:pt x="1810806" y="514161"/>
                </a:lnTo>
                <a:lnTo>
                  <a:pt x="1813309" y="487957"/>
                </a:lnTo>
                <a:lnTo>
                  <a:pt x="1818301" y="461752"/>
                </a:lnTo>
                <a:lnTo>
                  <a:pt x="1824537" y="436792"/>
                </a:lnTo>
                <a:lnTo>
                  <a:pt x="1832018" y="410588"/>
                </a:lnTo>
                <a:lnTo>
                  <a:pt x="1842002" y="385628"/>
                </a:lnTo>
                <a:lnTo>
                  <a:pt x="1851986" y="360668"/>
                </a:lnTo>
                <a:lnTo>
                  <a:pt x="1864474" y="335708"/>
                </a:lnTo>
                <a:lnTo>
                  <a:pt x="1879450" y="311992"/>
                </a:lnTo>
                <a:lnTo>
                  <a:pt x="1894426" y="288276"/>
                </a:lnTo>
                <a:lnTo>
                  <a:pt x="1911890" y="265820"/>
                </a:lnTo>
                <a:lnTo>
                  <a:pt x="1929370" y="243349"/>
                </a:lnTo>
                <a:lnTo>
                  <a:pt x="1949338" y="222136"/>
                </a:lnTo>
                <a:lnTo>
                  <a:pt x="1970550" y="202168"/>
                </a:lnTo>
                <a:lnTo>
                  <a:pt x="1991762" y="182200"/>
                </a:lnTo>
                <a:lnTo>
                  <a:pt x="2015478" y="163477"/>
                </a:lnTo>
                <a:lnTo>
                  <a:pt x="2037934" y="147256"/>
                </a:lnTo>
                <a:lnTo>
                  <a:pt x="2074138" y="117304"/>
                </a:lnTo>
                <a:lnTo>
                  <a:pt x="2115318" y="81116"/>
                </a:lnTo>
                <a:lnTo>
                  <a:pt x="2136530" y="62392"/>
                </a:lnTo>
                <a:lnTo>
                  <a:pt x="2153994" y="4368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xmlns="" id="{12F1A092-37D0-D842-B66A-ACBCB3854157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18780" y="6110869"/>
            <a:ext cx="2770108" cy="4756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sz="1600" b="1" i="0">
                <a:solidFill>
                  <a:schemeClr val="bg2"/>
                </a:solidFill>
                <a:latin typeface="Nunito SemiBold" pitchFamily="2" charset="77"/>
              </a:defRPr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GB" dirty="0" smtClean="0"/>
              <a:t>Date</a:t>
            </a:r>
            <a:endParaRPr lang="en-GB" dirty="0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hankyou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lant, flower&#10;&#10;Description automatically generated">
            <a:extLst>
              <a:ext uri="{FF2B5EF4-FFF2-40B4-BE49-F238E27FC236}">
                <a16:creationId xmlns:a16="http://schemas.microsoft.com/office/drawing/2014/main" xmlns="" id="{72613FED-7FA7-E84A-9544-7EC3AB15D0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xmlns="" id="{7C2B3660-81FA-284C-B2FC-04641835E9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99112" y="2588172"/>
            <a:ext cx="7993775" cy="1240220"/>
          </a:xfrm>
        </p:spPr>
        <p:txBody>
          <a:bodyPr anchor="ctr">
            <a:noAutofit/>
          </a:bodyPr>
          <a:lstStyle>
            <a:lvl1pPr algn="ctr"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Thank you</a:t>
            </a:r>
            <a:endParaRPr lang="en-US" dirty="0"/>
          </a:p>
        </p:txBody>
      </p:sp>
      <p:sp>
        <p:nvSpPr>
          <p:cNvPr id="34" name="Freeform 33">
            <a:extLst>
              <a:ext uri="{FF2B5EF4-FFF2-40B4-BE49-F238E27FC236}">
                <a16:creationId xmlns:a16="http://schemas.microsoft.com/office/drawing/2014/main" xmlns="" id="{6960F481-6078-794E-A51E-D4B0B14AB096}"/>
              </a:ext>
            </a:extLst>
          </p:cNvPr>
          <p:cNvSpPr/>
          <p:nvPr userDrawn="1"/>
        </p:nvSpPr>
        <p:spPr>
          <a:xfrm>
            <a:off x="5505969" y="5338064"/>
            <a:ext cx="1195559" cy="873296"/>
          </a:xfrm>
          <a:custGeom>
            <a:avLst/>
            <a:gdLst>
              <a:gd name="connsiteX0" fmla="*/ 1997998 w 4389120"/>
              <a:gd name="connsiteY0" fmla="*/ 2608251 h 3206031"/>
              <a:gd name="connsiteX1" fmla="*/ 1975542 w 4389120"/>
              <a:gd name="connsiteY1" fmla="*/ 2609495 h 3206031"/>
              <a:gd name="connsiteX2" fmla="*/ 1954330 w 4389120"/>
              <a:gd name="connsiteY2" fmla="*/ 2611999 h 3206031"/>
              <a:gd name="connsiteX3" fmla="*/ 1934362 w 4389120"/>
              <a:gd name="connsiteY3" fmla="*/ 2616991 h 3206031"/>
              <a:gd name="connsiteX4" fmla="*/ 1915638 w 4389120"/>
              <a:gd name="connsiteY4" fmla="*/ 2624471 h 3206031"/>
              <a:gd name="connsiteX5" fmla="*/ 1898174 w 4389120"/>
              <a:gd name="connsiteY5" fmla="*/ 2633211 h 3206031"/>
              <a:gd name="connsiteX6" fmla="*/ 1883198 w 4389120"/>
              <a:gd name="connsiteY6" fmla="*/ 2643195 h 3206031"/>
              <a:gd name="connsiteX7" fmla="*/ 1868222 w 4389120"/>
              <a:gd name="connsiteY7" fmla="*/ 2655683 h 3206031"/>
              <a:gd name="connsiteX8" fmla="*/ 1854490 w 4389120"/>
              <a:gd name="connsiteY8" fmla="*/ 2669399 h 3206031"/>
              <a:gd name="connsiteX9" fmla="*/ 1843262 w 4389120"/>
              <a:gd name="connsiteY9" fmla="*/ 2683131 h 3206031"/>
              <a:gd name="connsiteX10" fmla="*/ 1833278 w 4389120"/>
              <a:gd name="connsiteY10" fmla="*/ 2699351 h 3206031"/>
              <a:gd name="connsiteX11" fmla="*/ 1824538 w 4389120"/>
              <a:gd name="connsiteY11" fmla="*/ 2715587 h 3206031"/>
              <a:gd name="connsiteX12" fmla="*/ 1817042 w 4389120"/>
              <a:gd name="connsiteY12" fmla="*/ 2734295 h 3206031"/>
              <a:gd name="connsiteX13" fmla="*/ 1810806 w 4389120"/>
              <a:gd name="connsiteY13" fmla="*/ 2753019 h 3206031"/>
              <a:gd name="connsiteX14" fmla="*/ 1807058 w 4389120"/>
              <a:gd name="connsiteY14" fmla="*/ 2771743 h 3206031"/>
              <a:gd name="connsiteX15" fmla="*/ 1804570 w 4389120"/>
              <a:gd name="connsiteY15" fmla="*/ 2791711 h 3206031"/>
              <a:gd name="connsiteX16" fmla="*/ 1803326 w 4389120"/>
              <a:gd name="connsiteY16" fmla="*/ 2812923 h 3206031"/>
              <a:gd name="connsiteX17" fmla="*/ 1803326 w 4389120"/>
              <a:gd name="connsiteY17" fmla="*/ 2815411 h 3206031"/>
              <a:gd name="connsiteX18" fmla="*/ 1804570 w 4389120"/>
              <a:gd name="connsiteY18" fmla="*/ 2835379 h 3206031"/>
              <a:gd name="connsiteX19" fmla="*/ 1807058 w 4389120"/>
              <a:gd name="connsiteY19" fmla="*/ 2855347 h 3206031"/>
              <a:gd name="connsiteX20" fmla="*/ 1812050 w 4389120"/>
              <a:gd name="connsiteY20" fmla="*/ 2875315 h 3206031"/>
              <a:gd name="connsiteX21" fmla="*/ 1817042 w 4389120"/>
              <a:gd name="connsiteY21" fmla="*/ 2894039 h 3206031"/>
              <a:gd name="connsiteX22" fmla="*/ 1825782 w 4389120"/>
              <a:gd name="connsiteY22" fmla="*/ 2912763 h 3206031"/>
              <a:gd name="connsiteX23" fmla="*/ 1834522 w 4389120"/>
              <a:gd name="connsiteY23" fmla="*/ 2928983 h 3206031"/>
              <a:gd name="connsiteX24" fmla="*/ 1845750 w 4389120"/>
              <a:gd name="connsiteY24" fmla="*/ 2945203 h 3206031"/>
              <a:gd name="connsiteX25" fmla="*/ 1858238 w 4389120"/>
              <a:gd name="connsiteY25" fmla="*/ 2960179 h 3206031"/>
              <a:gd name="connsiteX26" fmla="*/ 1871954 w 4389120"/>
              <a:gd name="connsiteY26" fmla="*/ 2973911 h 3206031"/>
              <a:gd name="connsiteX27" fmla="*/ 1886930 w 4389120"/>
              <a:gd name="connsiteY27" fmla="*/ 2986383 h 3206031"/>
              <a:gd name="connsiteX28" fmla="*/ 1903166 w 4389120"/>
              <a:gd name="connsiteY28" fmla="*/ 2996367 h 3206031"/>
              <a:gd name="connsiteX29" fmla="*/ 1920630 w 4389120"/>
              <a:gd name="connsiteY29" fmla="*/ 3005107 h 3206031"/>
              <a:gd name="connsiteX30" fmla="*/ 1939354 w 4389120"/>
              <a:gd name="connsiteY30" fmla="*/ 3012603 h 3206031"/>
              <a:gd name="connsiteX31" fmla="*/ 1958062 w 4389120"/>
              <a:gd name="connsiteY31" fmla="*/ 3017595 h 3206031"/>
              <a:gd name="connsiteX32" fmla="*/ 1979290 w 4389120"/>
              <a:gd name="connsiteY32" fmla="*/ 3021327 h 3206031"/>
              <a:gd name="connsiteX33" fmla="*/ 2000502 w 4389120"/>
              <a:gd name="connsiteY33" fmla="*/ 3022587 h 3206031"/>
              <a:gd name="connsiteX34" fmla="*/ 2022958 w 4389120"/>
              <a:gd name="connsiteY34" fmla="*/ 3021327 h 3206031"/>
              <a:gd name="connsiteX35" fmla="*/ 2044186 w 4389120"/>
              <a:gd name="connsiteY35" fmla="*/ 3017595 h 3206031"/>
              <a:gd name="connsiteX36" fmla="*/ 2064154 w 4389120"/>
              <a:gd name="connsiteY36" fmla="*/ 3012603 h 3206031"/>
              <a:gd name="connsiteX37" fmla="*/ 2082862 w 4389120"/>
              <a:gd name="connsiteY37" fmla="*/ 3006351 h 3206031"/>
              <a:gd name="connsiteX38" fmla="*/ 2099098 w 4389120"/>
              <a:gd name="connsiteY38" fmla="*/ 2997627 h 3206031"/>
              <a:gd name="connsiteX39" fmla="*/ 2115318 w 4389120"/>
              <a:gd name="connsiteY39" fmla="*/ 2986383 h 3206031"/>
              <a:gd name="connsiteX40" fmla="*/ 2130294 w 4389120"/>
              <a:gd name="connsiteY40" fmla="*/ 2975155 h 3206031"/>
              <a:gd name="connsiteX41" fmla="*/ 2144011 w 4389120"/>
              <a:gd name="connsiteY41" fmla="*/ 2961423 h 3206031"/>
              <a:gd name="connsiteX42" fmla="*/ 2155254 w 4389120"/>
              <a:gd name="connsiteY42" fmla="*/ 2946447 h 3206031"/>
              <a:gd name="connsiteX43" fmla="*/ 2165238 w 4389120"/>
              <a:gd name="connsiteY43" fmla="*/ 2931471 h 3206031"/>
              <a:gd name="connsiteX44" fmla="*/ 2173963 w 4389120"/>
              <a:gd name="connsiteY44" fmla="*/ 2914007 h 3206031"/>
              <a:gd name="connsiteX45" fmla="*/ 2181458 w 4389120"/>
              <a:gd name="connsiteY45" fmla="*/ 2896543 h 3206031"/>
              <a:gd name="connsiteX46" fmla="*/ 2187694 w 4389120"/>
              <a:gd name="connsiteY46" fmla="*/ 2877819 h 3206031"/>
              <a:gd name="connsiteX47" fmla="*/ 2191442 w 4389120"/>
              <a:gd name="connsiteY47" fmla="*/ 2859095 h 3206031"/>
              <a:gd name="connsiteX48" fmla="*/ 2193931 w 4389120"/>
              <a:gd name="connsiteY48" fmla="*/ 2839127 h 3206031"/>
              <a:gd name="connsiteX49" fmla="*/ 2195190 w 4389120"/>
              <a:gd name="connsiteY49" fmla="*/ 2817915 h 3206031"/>
              <a:gd name="connsiteX50" fmla="*/ 2195190 w 4389120"/>
              <a:gd name="connsiteY50" fmla="*/ 2815411 h 3206031"/>
              <a:gd name="connsiteX51" fmla="*/ 2193931 w 4389120"/>
              <a:gd name="connsiteY51" fmla="*/ 2794199 h 3206031"/>
              <a:gd name="connsiteX52" fmla="*/ 2191442 w 4389120"/>
              <a:gd name="connsiteY52" fmla="*/ 2774231 h 3206031"/>
              <a:gd name="connsiteX53" fmla="*/ 2186450 w 4389120"/>
              <a:gd name="connsiteY53" fmla="*/ 2755507 h 3206031"/>
              <a:gd name="connsiteX54" fmla="*/ 2180214 w 4389120"/>
              <a:gd name="connsiteY54" fmla="*/ 2736799 h 3206031"/>
              <a:gd name="connsiteX55" fmla="*/ 2172718 w 4389120"/>
              <a:gd name="connsiteY55" fmla="*/ 2718075 h 3206031"/>
              <a:gd name="connsiteX56" fmla="*/ 2163979 w 4389120"/>
              <a:gd name="connsiteY56" fmla="*/ 2700611 h 3206031"/>
              <a:gd name="connsiteX57" fmla="*/ 2152750 w 4389120"/>
              <a:gd name="connsiteY57" fmla="*/ 2685635 h 3206031"/>
              <a:gd name="connsiteX58" fmla="*/ 2140278 w 4389120"/>
              <a:gd name="connsiteY58" fmla="*/ 2670659 h 3206031"/>
              <a:gd name="connsiteX59" fmla="*/ 2126546 w 4389120"/>
              <a:gd name="connsiteY59" fmla="*/ 2656927 h 3206031"/>
              <a:gd name="connsiteX60" fmla="*/ 2111570 w 4389120"/>
              <a:gd name="connsiteY60" fmla="*/ 2644439 h 3206031"/>
              <a:gd name="connsiteX61" fmla="*/ 2095350 w 4389120"/>
              <a:gd name="connsiteY61" fmla="*/ 2634455 h 3206031"/>
              <a:gd name="connsiteX62" fmla="*/ 2077870 w 4389120"/>
              <a:gd name="connsiteY62" fmla="*/ 2624471 h 3206031"/>
              <a:gd name="connsiteX63" fmla="*/ 2059162 w 4389120"/>
              <a:gd name="connsiteY63" fmla="*/ 2618235 h 3206031"/>
              <a:gd name="connsiteX64" fmla="*/ 2040438 w 4389120"/>
              <a:gd name="connsiteY64" fmla="*/ 2611999 h 3206031"/>
              <a:gd name="connsiteX65" fmla="*/ 2019226 w 4389120"/>
              <a:gd name="connsiteY65" fmla="*/ 2609495 h 3206031"/>
              <a:gd name="connsiteX66" fmla="*/ 2487215 w 4389120"/>
              <a:gd name="connsiteY66" fmla="*/ 2438538 h 3206031"/>
              <a:gd name="connsiteX67" fmla="*/ 2700611 w 4389120"/>
              <a:gd name="connsiteY67" fmla="*/ 2438538 h 3206031"/>
              <a:gd name="connsiteX68" fmla="*/ 2700611 w 4389120"/>
              <a:gd name="connsiteY68" fmla="*/ 2857851 h 3206031"/>
              <a:gd name="connsiteX69" fmla="*/ 2700611 w 4389120"/>
              <a:gd name="connsiteY69" fmla="*/ 2875315 h 3206031"/>
              <a:gd name="connsiteX70" fmla="*/ 2703115 w 4389120"/>
              <a:gd name="connsiteY70" fmla="*/ 2892795 h 3206031"/>
              <a:gd name="connsiteX71" fmla="*/ 2705603 w 4389120"/>
              <a:gd name="connsiteY71" fmla="*/ 2909015 h 3206031"/>
              <a:gd name="connsiteX72" fmla="*/ 2709351 w 4389120"/>
              <a:gd name="connsiteY72" fmla="*/ 2923991 h 3206031"/>
              <a:gd name="connsiteX73" fmla="*/ 2714343 w 4389120"/>
              <a:gd name="connsiteY73" fmla="*/ 2937723 h 3206031"/>
              <a:gd name="connsiteX74" fmla="*/ 2719335 w 4389120"/>
              <a:gd name="connsiteY74" fmla="*/ 2950195 h 3206031"/>
              <a:gd name="connsiteX75" fmla="*/ 2726815 w 4389120"/>
              <a:gd name="connsiteY75" fmla="*/ 2961424 h 3206031"/>
              <a:gd name="connsiteX76" fmla="*/ 2734311 w 4389120"/>
              <a:gd name="connsiteY76" fmla="*/ 2971408 h 3206031"/>
              <a:gd name="connsiteX77" fmla="*/ 2743051 w 4389120"/>
              <a:gd name="connsiteY77" fmla="*/ 2980147 h 3206031"/>
              <a:gd name="connsiteX78" fmla="*/ 2753035 w 4389120"/>
              <a:gd name="connsiteY78" fmla="*/ 2987643 h 3206031"/>
              <a:gd name="connsiteX79" fmla="*/ 2763019 w 4389120"/>
              <a:gd name="connsiteY79" fmla="*/ 2995123 h 3206031"/>
              <a:gd name="connsiteX80" fmla="*/ 2774247 w 4389120"/>
              <a:gd name="connsiteY80" fmla="*/ 3000115 h 3206031"/>
              <a:gd name="connsiteX81" fmla="*/ 2786719 w 4389120"/>
              <a:gd name="connsiteY81" fmla="*/ 3003863 h 3206031"/>
              <a:gd name="connsiteX82" fmla="*/ 2800451 w 4389120"/>
              <a:gd name="connsiteY82" fmla="*/ 3007611 h 3206031"/>
              <a:gd name="connsiteX83" fmla="*/ 2814183 w 4389120"/>
              <a:gd name="connsiteY83" fmla="*/ 3008855 h 3206031"/>
              <a:gd name="connsiteX84" fmla="*/ 2829159 w 4389120"/>
              <a:gd name="connsiteY84" fmla="*/ 3010099 h 3206031"/>
              <a:gd name="connsiteX85" fmla="*/ 2844135 w 4389120"/>
              <a:gd name="connsiteY85" fmla="*/ 3008855 h 3206031"/>
              <a:gd name="connsiteX86" fmla="*/ 2857851 w 4389120"/>
              <a:gd name="connsiteY86" fmla="*/ 3007611 h 3206031"/>
              <a:gd name="connsiteX87" fmla="*/ 2871583 w 4389120"/>
              <a:gd name="connsiteY87" fmla="*/ 3003863 h 3206031"/>
              <a:gd name="connsiteX88" fmla="*/ 2884071 w 4389120"/>
              <a:gd name="connsiteY88" fmla="*/ 3000115 h 3206031"/>
              <a:gd name="connsiteX89" fmla="*/ 2895299 w 4389120"/>
              <a:gd name="connsiteY89" fmla="*/ 2995123 h 3206031"/>
              <a:gd name="connsiteX90" fmla="*/ 2906527 w 4389120"/>
              <a:gd name="connsiteY90" fmla="*/ 2987643 h 3206031"/>
              <a:gd name="connsiteX91" fmla="*/ 2916511 w 4389120"/>
              <a:gd name="connsiteY91" fmla="*/ 2980147 h 3206031"/>
              <a:gd name="connsiteX92" fmla="*/ 2926495 w 4389120"/>
              <a:gd name="connsiteY92" fmla="*/ 2971408 h 3206031"/>
              <a:gd name="connsiteX93" fmla="*/ 2933991 w 4389120"/>
              <a:gd name="connsiteY93" fmla="*/ 2961424 h 3206031"/>
              <a:gd name="connsiteX94" fmla="*/ 2941471 w 4389120"/>
              <a:gd name="connsiteY94" fmla="*/ 2950195 h 3206031"/>
              <a:gd name="connsiteX95" fmla="*/ 2947708 w 4389120"/>
              <a:gd name="connsiteY95" fmla="*/ 2937723 h 3206031"/>
              <a:gd name="connsiteX96" fmla="*/ 2952700 w 4389120"/>
              <a:gd name="connsiteY96" fmla="*/ 2923991 h 3206031"/>
              <a:gd name="connsiteX97" fmla="*/ 2956447 w 4389120"/>
              <a:gd name="connsiteY97" fmla="*/ 2909015 h 3206031"/>
              <a:gd name="connsiteX98" fmla="*/ 2960195 w 4389120"/>
              <a:gd name="connsiteY98" fmla="*/ 2892795 h 3206031"/>
              <a:gd name="connsiteX99" fmla="*/ 2961439 w 4389120"/>
              <a:gd name="connsiteY99" fmla="*/ 2875315 h 3206031"/>
              <a:gd name="connsiteX100" fmla="*/ 2961439 w 4389120"/>
              <a:gd name="connsiteY100" fmla="*/ 2857851 h 3206031"/>
              <a:gd name="connsiteX101" fmla="*/ 2961439 w 4389120"/>
              <a:gd name="connsiteY101" fmla="*/ 2438538 h 3206031"/>
              <a:gd name="connsiteX102" fmla="*/ 3174836 w 4389120"/>
              <a:gd name="connsiteY102" fmla="*/ 2438538 h 3206031"/>
              <a:gd name="connsiteX103" fmla="*/ 3174836 w 4389120"/>
              <a:gd name="connsiteY103" fmla="*/ 3188567 h 3206031"/>
              <a:gd name="connsiteX104" fmla="*/ 2961439 w 4389120"/>
              <a:gd name="connsiteY104" fmla="*/ 3188567 h 3206031"/>
              <a:gd name="connsiteX105" fmla="*/ 2961439 w 4389120"/>
              <a:gd name="connsiteY105" fmla="*/ 3082476 h 3206031"/>
              <a:gd name="connsiteX106" fmla="*/ 2942716 w 4389120"/>
              <a:gd name="connsiteY106" fmla="*/ 3106192 h 3206031"/>
              <a:gd name="connsiteX107" fmla="*/ 2922747 w 4389120"/>
              <a:gd name="connsiteY107" fmla="*/ 3127404 h 3206031"/>
              <a:gd name="connsiteX108" fmla="*/ 2911519 w 4389120"/>
              <a:gd name="connsiteY108" fmla="*/ 3138647 h 3206031"/>
              <a:gd name="connsiteX109" fmla="*/ 2899047 w 4389120"/>
              <a:gd name="connsiteY109" fmla="*/ 3148631 h 3206031"/>
              <a:gd name="connsiteX110" fmla="*/ 2886559 w 4389120"/>
              <a:gd name="connsiteY110" fmla="*/ 3157356 h 3206031"/>
              <a:gd name="connsiteX111" fmla="*/ 2874087 w 4389120"/>
              <a:gd name="connsiteY111" fmla="*/ 3166096 h 3206031"/>
              <a:gd name="connsiteX112" fmla="*/ 2860355 w 4389120"/>
              <a:gd name="connsiteY112" fmla="*/ 3173591 h 3206031"/>
              <a:gd name="connsiteX113" fmla="*/ 2846623 w 4389120"/>
              <a:gd name="connsiteY113" fmla="*/ 3181072 h 3206031"/>
              <a:gd name="connsiteX114" fmla="*/ 2831647 w 4389120"/>
              <a:gd name="connsiteY114" fmla="*/ 3187308 h 3206031"/>
              <a:gd name="connsiteX115" fmla="*/ 2815427 w 4389120"/>
              <a:gd name="connsiteY115" fmla="*/ 3192300 h 3206031"/>
              <a:gd name="connsiteX116" fmla="*/ 2797963 w 4389120"/>
              <a:gd name="connsiteY116" fmla="*/ 3197292 h 3206031"/>
              <a:gd name="connsiteX117" fmla="*/ 2780483 w 4389120"/>
              <a:gd name="connsiteY117" fmla="*/ 3199795 h 3206031"/>
              <a:gd name="connsiteX118" fmla="*/ 2761759 w 4389120"/>
              <a:gd name="connsiteY118" fmla="*/ 3202284 h 3206031"/>
              <a:gd name="connsiteX119" fmla="*/ 2741791 w 4389120"/>
              <a:gd name="connsiteY119" fmla="*/ 3202284 h 3206031"/>
              <a:gd name="connsiteX120" fmla="*/ 2713099 w 4389120"/>
              <a:gd name="connsiteY120" fmla="*/ 3201040 h 3206031"/>
              <a:gd name="connsiteX121" fmla="*/ 2685635 w 4389120"/>
              <a:gd name="connsiteY121" fmla="*/ 3197292 h 3206031"/>
              <a:gd name="connsiteX122" fmla="*/ 2659431 w 4389120"/>
              <a:gd name="connsiteY122" fmla="*/ 3192300 h 3206031"/>
              <a:gd name="connsiteX123" fmla="*/ 2634471 w 4389120"/>
              <a:gd name="connsiteY123" fmla="*/ 3183575 h 3206031"/>
              <a:gd name="connsiteX124" fmla="*/ 2612015 w 4389120"/>
              <a:gd name="connsiteY124" fmla="*/ 3172332 h 3206031"/>
              <a:gd name="connsiteX125" fmla="*/ 2590787 w 4389120"/>
              <a:gd name="connsiteY125" fmla="*/ 3159859 h 3206031"/>
              <a:gd name="connsiteX126" fmla="*/ 2572079 w 4389120"/>
              <a:gd name="connsiteY126" fmla="*/ 3144883 h 3206031"/>
              <a:gd name="connsiteX127" fmla="*/ 2554599 w 4389120"/>
              <a:gd name="connsiteY127" fmla="*/ 3128663 h 3206031"/>
              <a:gd name="connsiteX128" fmla="*/ 2539623 w 4389120"/>
              <a:gd name="connsiteY128" fmla="*/ 3108695 h 3206031"/>
              <a:gd name="connsiteX129" fmla="*/ 2525891 w 4389120"/>
              <a:gd name="connsiteY129" fmla="*/ 3087468 h 3206031"/>
              <a:gd name="connsiteX130" fmla="*/ 2514663 w 4389120"/>
              <a:gd name="connsiteY130" fmla="*/ 3065011 h 3206031"/>
              <a:gd name="connsiteX131" fmla="*/ 2504679 w 4389120"/>
              <a:gd name="connsiteY131" fmla="*/ 3040051 h 3206031"/>
              <a:gd name="connsiteX132" fmla="*/ 2497199 w 4389120"/>
              <a:gd name="connsiteY132" fmla="*/ 3013847 h 3206031"/>
              <a:gd name="connsiteX133" fmla="*/ 2492207 w 4389120"/>
              <a:gd name="connsiteY133" fmla="*/ 2985139 h 3206031"/>
              <a:gd name="connsiteX134" fmla="*/ 2488459 w 4389120"/>
              <a:gd name="connsiteY134" fmla="*/ 2956432 h 3206031"/>
              <a:gd name="connsiteX135" fmla="*/ 2487215 w 4389120"/>
              <a:gd name="connsiteY135" fmla="*/ 2923991 h 3206031"/>
              <a:gd name="connsiteX136" fmla="*/ 4092104 w 4389120"/>
              <a:gd name="connsiteY136" fmla="*/ 2427294 h 3206031"/>
              <a:gd name="connsiteX137" fmla="*/ 4128292 w 4389120"/>
              <a:gd name="connsiteY137" fmla="*/ 2429798 h 3206031"/>
              <a:gd name="connsiteX138" fmla="*/ 4165740 w 4389120"/>
              <a:gd name="connsiteY138" fmla="*/ 2433546 h 3206031"/>
              <a:gd name="connsiteX139" fmla="*/ 4201928 w 4389120"/>
              <a:gd name="connsiteY139" fmla="*/ 2441026 h 3206031"/>
              <a:gd name="connsiteX140" fmla="*/ 4238116 w 4389120"/>
              <a:gd name="connsiteY140" fmla="*/ 2451010 h 3206031"/>
              <a:gd name="connsiteX141" fmla="*/ 4273060 w 4389120"/>
              <a:gd name="connsiteY141" fmla="*/ 2463482 h 3206031"/>
              <a:gd name="connsiteX142" fmla="*/ 4308004 w 4389120"/>
              <a:gd name="connsiteY142" fmla="*/ 2478458 h 3206031"/>
              <a:gd name="connsiteX143" fmla="*/ 4341704 w 4389120"/>
              <a:gd name="connsiteY143" fmla="*/ 2494694 h 3206031"/>
              <a:gd name="connsiteX144" fmla="*/ 4372900 w 4389120"/>
              <a:gd name="connsiteY144" fmla="*/ 2514662 h 3206031"/>
              <a:gd name="connsiteX145" fmla="*/ 4291784 w 4389120"/>
              <a:gd name="connsiteY145" fmla="*/ 2661918 h 3206031"/>
              <a:gd name="connsiteX146" fmla="*/ 4263076 w 4389120"/>
              <a:gd name="connsiteY146" fmla="*/ 2645698 h 3206031"/>
              <a:gd name="connsiteX147" fmla="*/ 4235613 w 4389120"/>
              <a:gd name="connsiteY147" fmla="*/ 2631966 h 3206031"/>
              <a:gd name="connsiteX148" fmla="*/ 4209408 w 4389120"/>
              <a:gd name="connsiteY148" fmla="*/ 2620738 h 3206031"/>
              <a:gd name="connsiteX149" fmla="*/ 4183204 w 4389120"/>
              <a:gd name="connsiteY149" fmla="*/ 2610754 h 3206031"/>
              <a:gd name="connsiteX150" fmla="*/ 4157000 w 4389120"/>
              <a:gd name="connsiteY150" fmla="*/ 2602014 h 3206031"/>
              <a:gd name="connsiteX151" fmla="*/ 4133284 w 4389120"/>
              <a:gd name="connsiteY151" fmla="*/ 2595778 h 3206031"/>
              <a:gd name="connsiteX152" fmla="*/ 4109568 w 4389120"/>
              <a:gd name="connsiteY152" fmla="*/ 2593274 h 3206031"/>
              <a:gd name="connsiteX153" fmla="*/ 4088356 w 4389120"/>
              <a:gd name="connsiteY153" fmla="*/ 2592030 h 3206031"/>
              <a:gd name="connsiteX154" fmla="*/ 4070892 w 4389120"/>
              <a:gd name="connsiteY154" fmla="*/ 2592030 h 3206031"/>
              <a:gd name="connsiteX155" fmla="*/ 4054656 w 4389120"/>
              <a:gd name="connsiteY155" fmla="*/ 2595778 h 3206031"/>
              <a:gd name="connsiteX156" fmla="*/ 4040940 w 4389120"/>
              <a:gd name="connsiteY156" fmla="*/ 2599526 h 3206031"/>
              <a:gd name="connsiteX157" fmla="*/ 4029712 w 4389120"/>
              <a:gd name="connsiteY157" fmla="*/ 2605762 h 3206031"/>
              <a:gd name="connsiteX158" fmla="*/ 4020972 w 4389120"/>
              <a:gd name="connsiteY158" fmla="*/ 2614486 h 3206031"/>
              <a:gd name="connsiteX159" fmla="*/ 4014736 w 4389120"/>
              <a:gd name="connsiteY159" fmla="*/ 2623226 h 3206031"/>
              <a:gd name="connsiteX160" fmla="*/ 4010988 w 4389120"/>
              <a:gd name="connsiteY160" fmla="*/ 2631966 h 3206031"/>
              <a:gd name="connsiteX161" fmla="*/ 4009744 w 4389120"/>
              <a:gd name="connsiteY161" fmla="*/ 2643194 h 3206031"/>
              <a:gd name="connsiteX162" fmla="*/ 4009744 w 4389120"/>
              <a:gd name="connsiteY162" fmla="*/ 2645698 h 3206031"/>
              <a:gd name="connsiteX163" fmla="*/ 4010988 w 4389120"/>
              <a:gd name="connsiteY163" fmla="*/ 2653178 h 3206031"/>
              <a:gd name="connsiteX164" fmla="*/ 4013476 w 4389120"/>
              <a:gd name="connsiteY164" fmla="*/ 2660674 h 3206031"/>
              <a:gd name="connsiteX165" fmla="*/ 4017224 w 4389120"/>
              <a:gd name="connsiteY165" fmla="*/ 2666910 h 3206031"/>
              <a:gd name="connsiteX166" fmla="*/ 4022216 w 4389120"/>
              <a:gd name="connsiteY166" fmla="*/ 2673146 h 3206031"/>
              <a:gd name="connsiteX167" fmla="*/ 4029712 w 4389120"/>
              <a:gd name="connsiteY167" fmla="*/ 2679382 h 3206031"/>
              <a:gd name="connsiteX168" fmla="*/ 4037192 w 4389120"/>
              <a:gd name="connsiteY168" fmla="*/ 2685634 h 3206031"/>
              <a:gd name="connsiteX169" fmla="*/ 4055916 w 4389120"/>
              <a:gd name="connsiteY169" fmla="*/ 2695618 h 3206031"/>
              <a:gd name="connsiteX170" fmla="*/ 4078372 w 4389120"/>
              <a:gd name="connsiteY170" fmla="*/ 2705602 h 3206031"/>
              <a:gd name="connsiteX171" fmla="*/ 4104576 w 4389120"/>
              <a:gd name="connsiteY171" fmla="*/ 2715586 h 3206031"/>
              <a:gd name="connsiteX172" fmla="*/ 4163236 w 4389120"/>
              <a:gd name="connsiteY172" fmla="*/ 2735554 h 3206031"/>
              <a:gd name="connsiteX173" fmla="*/ 4201928 w 4389120"/>
              <a:gd name="connsiteY173" fmla="*/ 2749270 h 3206031"/>
              <a:gd name="connsiteX174" fmla="*/ 4223140 w 4389120"/>
              <a:gd name="connsiteY174" fmla="*/ 2756766 h 3206031"/>
              <a:gd name="connsiteX175" fmla="*/ 4241864 w 4389120"/>
              <a:gd name="connsiteY175" fmla="*/ 2765491 h 3206031"/>
              <a:gd name="connsiteX176" fmla="*/ 4261832 w 4389120"/>
              <a:gd name="connsiteY176" fmla="*/ 2775475 h 3206031"/>
              <a:gd name="connsiteX177" fmla="*/ 4280540 w 4389120"/>
              <a:gd name="connsiteY177" fmla="*/ 2785459 h 3206031"/>
              <a:gd name="connsiteX178" fmla="*/ 4298020 w 4389120"/>
              <a:gd name="connsiteY178" fmla="*/ 2796702 h 3206031"/>
              <a:gd name="connsiteX179" fmla="*/ 4315484 w 4389120"/>
              <a:gd name="connsiteY179" fmla="*/ 2807930 h 3206031"/>
              <a:gd name="connsiteX180" fmla="*/ 4330460 w 4389120"/>
              <a:gd name="connsiteY180" fmla="*/ 2821662 h 3206031"/>
              <a:gd name="connsiteX181" fmla="*/ 4345436 w 4389120"/>
              <a:gd name="connsiteY181" fmla="*/ 2836638 h 3206031"/>
              <a:gd name="connsiteX182" fmla="*/ 4357924 w 4389120"/>
              <a:gd name="connsiteY182" fmla="*/ 2852858 h 3206031"/>
              <a:gd name="connsiteX183" fmla="*/ 4369152 w 4389120"/>
              <a:gd name="connsiteY183" fmla="*/ 2870323 h 3206031"/>
              <a:gd name="connsiteX184" fmla="*/ 4377892 w 4389120"/>
              <a:gd name="connsiteY184" fmla="*/ 2889046 h 3206031"/>
              <a:gd name="connsiteX185" fmla="*/ 4384128 w 4389120"/>
              <a:gd name="connsiteY185" fmla="*/ 2910259 h 3206031"/>
              <a:gd name="connsiteX186" fmla="*/ 4387876 w 4389120"/>
              <a:gd name="connsiteY186" fmla="*/ 2932730 h 3206031"/>
              <a:gd name="connsiteX187" fmla="*/ 4389120 w 4389120"/>
              <a:gd name="connsiteY187" fmla="*/ 2957690 h 3206031"/>
              <a:gd name="connsiteX188" fmla="*/ 4389120 w 4389120"/>
              <a:gd name="connsiteY188" fmla="*/ 2960179 h 3206031"/>
              <a:gd name="connsiteX189" fmla="*/ 4387876 w 4389120"/>
              <a:gd name="connsiteY189" fmla="*/ 2991375 h 3206031"/>
              <a:gd name="connsiteX190" fmla="*/ 4386632 w 4389120"/>
              <a:gd name="connsiteY190" fmla="*/ 3005107 h 3206031"/>
              <a:gd name="connsiteX191" fmla="*/ 4384128 w 4389120"/>
              <a:gd name="connsiteY191" fmla="*/ 3018838 h 3206031"/>
              <a:gd name="connsiteX192" fmla="*/ 4380380 w 4389120"/>
              <a:gd name="connsiteY192" fmla="*/ 3032570 h 3206031"/>
              <a:gd name="connsiteX193" fmla="*/ 4376648 w 4389120"/>
              <a:gd name="connsiteY193" fmla="*/ 3045043 h 3206031"/>
              <a:gd name="connsiteX194" fmla="*/ 4372900 w 4389120"/>
              <a:gd name="connsiteY194" fmla="*/ 3057530 h 3206031"/>
              <a:gd name="connsiteX195" fmla="*/ 4367908 w 4389120"/>
              <a:gd name="connsiteY195" fmla="*/ 3068758 h 3206031"/>
              <a:gd name="connsiteX196" fmla="*/ 4361672 w 4389120"/>
              <a:gd name="connsiteY196" fmla="*/ 3079987 h 3206031"/>
              <a:gd name="connsiteX197" fmla="*/ 4355420 w 4389120"/>
              <a:gd name="connsiteY197" fmla="*/ 3091215 h 3206031"/>
              <a:gd name="connsiteX198" fmla="*/ 4341704 w 4389120"/>
              <a:gd name="connsiteY198" fmla="*/ 3109938 h 3206031"/>
              <a:gd name="connsiteX199" fmla="*/ 4325468 w 4389120"/>
              <a:gd name="connsiteY199" fmla="*/ 3128662 h 3206031"/>
              <a:gd name="connsiteX200" fmla="*/ 4306760 w 4389120"/>
              <a:gd name="connsiteY200" fmla="*/ 3143638 h 3206031"/>
              <a:gd name="connsiteX201" fmla="*/ 4286792 w 4389120"/>
              <a:gd name="connsiteY201" fmla="*/ 3158614 h 3206031"/>
              <a:gd name="connsiteX202" fmla="*/ 4264320 w 4389120"/>
              <a:gd name="connsiteY202" fmla="*/ 3169842 h 3206031"/>
              <a:gd name="connsiteX203" fmla="*/ 4240605 w 4389120"/>
              <a:gd name="connsiteY203" fmla="*/ 3179826 h 3206031"/>
              <a:gd name="connsiteX204" fmla="*/ 4215660 w 4389120"/>
              <a:gd name="connsiteY204" fmla="*/ 3188566 h 3206031"/>
              <a:gd name="connsiteX205" fmla="*/ 4189440 w 4389120"/>
              <a:gd name="connsiteY205" fmla="*/ 3194802 h 3206031"/>
              <a:gd name="connsiteX206" fmla="*/ 4161992 w 4389120"/>
              <a:gd name="connsiteY206" fmla="*/ 3199794 h 3206031"/>
              <a:gd name="connsiteX207" fmla="*/ 4132040 w 4389120"/>
              <a:gd name="connsiteY207" fmla="*/ 3202283 h 3206031"/>
              <a:gd name="connsiteX208" fmla="*/ 4102088 w 4389120"/>
              <a:gd name="connsiteY208" fmla="*/ 3202283 h 3206031"/>
              <a:gd name="connsiteX209" fmla="*/ 4082120 w 4389120"/>
              <a:gd name="connsiteY209" fmla="*/ 3202283 h 3206031"/>
              <a:gd name="connsiteX210" fmla="*/ 4062152 w 4389120"/>
              <a:gd name="connsiteY210" fmla="*/ 3201039 h 3206031"/>
              <a:gd name="connsiteX211" fmla="*/ 4042184 w 4389120"/>
              <a:gd name="connsiteY211" fmla="*/ 3198550 h 3206031"/>
              <a:gd name="connsiteX212" fmla="*/ 4022216 w 4389120"/>
              <a:gd name="connsiteY212" fmla="*/ 3196047 h 3206031"/>
              <a:gd name="connsiteX213" fmla="*/ 4001004 w 4389120"/>
              <a:gd name="connsiteY213" fmla="*/ 3192299 h 3206031"/>
              <a:gd name="connsiteX214" fmla="*/ 3981036 w 4389120"/>
              <a:gd name="connsiteY214" fmla="*/ 3187307 h 3206031"/>
              <a:gd name="connsiteX215" fmla="*/ 3959824 w 4389120"/>
              <a:gd name="connsiteY215" fmla="*/ 3182315 h 3206031"/>
              <a:gd name="connsiteX216" fmla="*/ 3939856 w 4389120"/>
              <a:gd name="connsiteY216" fmla="*/ 3176079 h 3206031"/>
              <a:gd name="connsiteX217" fmla="*/ 3918628 w 4389120"/>
              <a:gd name="connsiteY217" fmla="*/ 3168598 h 3206031"/>
              <a:gd name="connsiteX218" fmla="*/ 3898660 w 4389120"/>
              <a:gd name="connsiteY218" fmla="*/ 3159858 h 3206031"/>
              <a:gd name="connsiteX219" fmla="*/ 3878692 w 4389120"/>
              <a:gd name="connsiteY219" fmla="*/ 3149874 h 3206031"/>
              <a:gd name="connsiteX220" fmla="*/ 3858740 w 4389120"/>
              <a:gd name="connsiteY220" fmla="*/ 3139890 h 3206031"/>
              <a:gd name="connsiteX221" fmla="*/ 3838772 w 4389120"/>
              <a:gd name="connsiteY221" fmla="*/ 3128662 h 3206031"/>
              <a:gd name="connsiteX222" fmla="*/ 3818804 w 4389120"/>
              <a:gd name="connsiteY222" fmla="*/ 3117419 h 3206031"/>
              <a:gd name="connsiteX223" fmla="*/ 3800080 w 4389120"/>
              <a:gd name="connsiteY223" fmla="*/ 3103702 h 3206031"/>
              <a:gd name="connsiteX224" fmla="*/ 3781356 w 4389120"/>
              <a:gd name="connsiteY224" fmla="*/ 3089970 h 3206031"/>
              <a:gd name="connsiteX225" fmla="*/ 3871212 w 4389120"/>
              <a:gd name="connsiteY225" fmla="*/ 2948950 h 3206031"/>
              <a:gd name="connsiteX226" fmla="*/ 3902408 w 4389120"/>
              <a:gd name="connsiteY226" fmla="*/ 2970163 h 3206031"/>
              <a:gd name="connsiteX227" fmla="*/ 3933604 w 4389120"/>
              <a:gd name="connsiteY227" fmla="*/ 2988886 h 3206031"/>
              <a:gd name="connsiteX228" fmla="*/ 3963556 w 4389120"/>
              <a:gd name="connsiteY228" fmla="*/ 3003862 h 3206031"/>
              <a:gd name="connsiteX229" fmla="*/ 3993508 w 4389120"/>
              <a:gd name="connsiteY229" fmla="*/ 3016335 h 3206031"/>
              <a:gd name="connsiteX230" fmla="*/ 4023460 w 4389120"/>
              <a:gd name="connsiteY230" fmla="*/ 3026319 h 3206031"/>
              <a:gd name="connsiteX231" fmla="*/ 4053412 w 4389120"/>
              <a:gd name="connsiteY231" fmla="*/ 3033814 h 3206031"/>
              <a:gd name="connsiteX232" fmla="*/ 4080876 w 4389120"/>
              <a:gd name="connsiteY232" fmla="*/ 3037562 h 3206031"/>
              <a:gd name="connsiteX233" fmla="*/ 4108324 w 4389120"/>
              <a:gd name="connsiteY233" fmla="*/ 3038806 h 3206031"/>
              <a:gd name="connsiteX234" fmla="*/ 4129536 w 4389120"/>
              <a:gd name="connsiteY234" fmla="*/ 3037562 h 3206031"/>
              <a:gd name="connsiteX235" fmla="*/ 4148260 w 4389120"/>
              <a:gd name="connsiteY235" fmla="*/ 3035059 h 3206031"/>
              <a:gd name="connsiteX236" fmla="*/ 4163236 w 4389120"/>
              <a:gd name="connsiteY236" fmla="*/ 3030067 h 3206031"/>
              <a:gd name="connsiteX237" fmla="*/ 4175724 w 4389120"/>
              <a:gd name="connsiteY237" fmla="*/ 3023830 h 3206031"/>
              <a:gd name="connsiteX238" fmla="*/ 4180716 w 4389120"/>
              <a:gd name="connsiteY238" fmla="*/ 3020083 h 3206031"/>
              <a:gd name="connsiteX239" fmla="*/ 4185708 w 4389120"/>
              <a:gd name="connsiteY239" fmla="*/ 3015091 h 3206031"/>
              <a:gd name="connsiteX240" fmla="*/ 4189440 w 4389120"/>
              <a:gd name="connsiteY240" fmla="*/ 3011343 h 3206031"/>
              <a:gd name="connsiteX241" fmla="*/ 4191944 w 4389120"/>
              <a:gd name="connsiteY241" fmla="*/ 3006351 h 3206031"/>
              <a:gd name="connsiteX242" fmla="*/ 4194432 w 4389120"/>
              <a:gd name="connsiteY242" fmla="*/ 3001359 h 3206031"/>
              <a:gd name="connsiteX243" fmla="*/ 4196936 w 4389120"/>
              <a:gd name="connsiteY243" fmla="*/ 2995123 h 3206031"/>
              <a:gd name="connsiteX244" fmla="*/ 4198180 w 4389120"/>
              <a:gd name="connsiteY244" fmla="*/ 2982650 h 3206031"/>
              <a:gd name="connsiteX245" fmla="*/ 4198180 w 4389120"/>
              <a:gd name="connsiteY245" fmla="*/ 2980147 h 3206031"/>
              <a:gd name="connsiteX246" fmla="*/ 4196936 w 4389120"/>
              <a:gd name="connsiteY246" fmla="*/ 2972666 h 3206031"/>
              <a:gd name="connsiteX247" fmla="*/ 4194432 w 4389120"/>
              <a:gd name="connsiteY247" fmla="*/ 2963926 h 3206031"/>
              <a:gd name="connsiteX248" fmla="*/ 4190700 w 4389120"/>
              <a:gd name="connsiteY248" fmla="*/ 2957690 h 3206031"/>
              <a:gd name="connsiteX249" fmla="*/ 4184448 w 4389120"/>
              <a:gd name="connsiteY249" fmla="*/ 2951439 h 3206031"/>
              <a:gd name="connsiteX250" fmla="*/ 4178212 w 4389120"/>
              <a:gd name="connsiteY250" fmla="*/ 2945203 h 3206031"/>
              <a:gd name="connsiteX251" fmla="*/ 4170732 w 4389120"/>
              <a:gd name="connsiteY251" fmla="*/ 2938966 h 3206031"/>
              <a:gd name="connsiteX252" fmla="*/ 4160748 w 4389120"/>
              <a:gd name="connsiteY252" fmla="*/ 2933974 h 3206031"/>
              <a:gd name="connsiteX253" fmla="*/ 4150764 w 4389120"/>
              <a:gd name="connsiteY253" fmla="*/ 2928982 h 3206031"/>
              <a:gd name="connsiteX254" fmla="*/ 4128292 w 4389120"/>
              <a:gd name="connsiteY254" fmla="*/ 2920243 h 3206031"/>
              <a:gd name="connsiteX255" fmla="*/ 4100844 w 4389120"/>
              <a:gd name="connsiteY255" fmla="*/ 2911503 h 3206031"/>
              <a:gd name="connsiteX256" fmla="*/ 4042184 w 4389120"/>
              <a:gd name="connsiteY256" fmla="*/ 2894038 h 3206031"/>
              <a:gd name="connsiteX257" fmla="*/ 4002248 w 4389120"/>
              <a:gd name="connsiteY257" fmla="*/ 2881566 h 3206031"/>
              <a:gd name="connsiteX258" fmla="*/ 3982280 w 4389120"/>
              <a:gd name="connsiteY258" fmla="*/ 2874070 h 3206031"/>
              <a:gd name="connsiteX259" fmla="*/ 3963556 w 4389120"/>
              <a:gd name="connsiteY259" fmla="*/ 2865331 h 3206031"/>
              <a:gd name="connsiteX260" fmla="*/ 3943588 w 4389120"/>
              <a:gd name="connsiteY260" fmla="*/ 2856606 h 3206031"/>
              <a:gd name="connsiteX261" fmla="*/ 3924880 w 4389120"/>
              <a:gd name="connsiteY261" fmla="*/ 2846622 h 3206031"/>
              <a:gd name="connsiteX262" fmla="*/ 3907400 w 4389120"/>
              <a:gd name="connsiteY262" fmla="*/ 2836638 h 3206031"/>
              <a:gd name="connsiteX263" fmla="*/ 3891180 w 4389120"/>
              <a:gd name="connsiteY263" fmla="*/ 2824150 h 3206031"/>
              <a:gd name="connsiteX264" fmla="*/ 3876204 w 4389120"/>
              <a:gd name="connsiteY264" fmla="*/ 2810419 h 3206031"/>
              <a:gd name="connsiteX265" fmla="*/ 3861228 w 4389120"/>
              <a:gd name="connsiteY265" fmla="*/ 2795443 h 3206031"/>
              <a:gd name="connsiteX266" fmla="*/ 3848756 w 4389120"/>
              <a:gd name="connsiteY266" fmla="*/ 2779222 h 3206031"/>
              <a:gd name="connsiteX267" fmla="*/ 3838772 w 4389120"/>
              <a:gd name="connsiteY267" fmla="*/ 2760499 h 3206031"/>
              <a:gd name="connsiteX268" fmla="*/ 3830032 w 4389120"/>
              <a:gd name="connsiteY268" fmla="*/ 2740546 h 3206031"/>
              <a:gd name="connsiteX269" fmla="*/ 3823796 w 4389120"/>
              <a:gd name="connsiteY269" fmla="*/ 2718074 h 3206031"/>
              <a:gd name="connsiteX270" fmla="*/ 3820048 w 4389120"/>
              <a:gd name="connsiteY270" fmla="*/ 2694358 h 3206031"/>
              <a:gd name="connsiteX271" fmla="*/ 3818804 w 4389120"/>
              <a:gd name="connsiteY271" fmla="*/ 2668154 h 3206031"/>
              <a:gd name="connsiteX272" fmla="*/ 3818804 w 4389120"/>
              <a:gd name="connsiteY272" fmla="*/ 2665666 h 3206031"/>
              <a:gd name="connsiteX273" fmla="*/ 3820048 w 4389120"/>
              <a:gd name="connsiteY273" fmla="*/ 2638202 h 3206031"/>
              <a:gd name="connsiteX274" fmla="*/ 3823796 w 4389120"/>
              <a:gd name="connsiteY274" fmla="*/ 2611998 h 3206031"/>
              <a:gd name="connsiteX275" fmla="*/ 3831276 w 4389120"/>
              <a:gd name="connsiteY275" fmla="*/ 2587038 h 3206031"/>
              <a:gd name="connsiteX276" fmla="*/ 3840016 w 4389120"/>
              <a:gd name="connsiteY276" fmla="*/ 2564582 h 3206031"/>
              <a:gd name="connsiteX277" fmla="*/ 3851244 w 4389120"/>
              <a:gd name="connsiteY277" fmla="*/ 2543354 h 3206031"/>
              <a:gd name="connsiteX278" fmla="*/ 3864976 w 4389120"/>
              <a:gd name="connsiteY278" fmla="*/ 2523386 h 3206031"/>
              <a:gd name="connsiteX279" fmla="*/ 3881196 w 4389120"/>
              <a:gd name="connsiteY279" fmla="*/ 2505922 h 3206031"/>
              <a:gd name="connsiteX280" fmla="*/ 3898660 w 4389120"/>
              <a:gd name="connsiteY280" fmla="*/ 2489702 h 3206031"/>
              <a:gd name="connsiteX281" fmla="*/ 3918628 w 4389120"/>
              <a:gd name="connsiteY281" fmla="*/ 2474726 h 3206031"/>
              <a:gd name="connsiteX282" fmla="*/ 3939856 w 4389120"/>
              <a:gd name="connsiteY282" fmla="*/ 2462238 h 3206031"/>
              <a:gd name="connsiteX283" fmla="*/ 3962312 w 4389120"/>
              <a:gd name="connsiteY283" fmla="*/ 2452254 h 3206031"/>
              <a:gd name="connsiteX284" fmla="*/ 3986028 w 4389120"/>
              <a:gd name="connsiteY284" fmla="*/ 2443530 h 3206031"/>
              <a:gd name="connsiteX285" fmla="*/ 4010988 w 4389120"/>
              <a:gd name="connsiteY285" fmla="*/ 2436034 h 3206031"/>
              <a:gd name="connsiteX286" fmla="*/ 4037192 w 4389120"/>
              <a:gd name="connsiteY286" fmla="*/ 2432286 h 3206031"/>
              <a:gd name="connsiteX287" fmla="*/ 4064640 w 4389120"/>
              <a:gd name="connsiteY287" fmla="*/ 2428554 h 3206031"/>
              <a:gd name="connsiteX288" fmla="*/ 2000502 w 4389120"/>
              <a:gd name="connsiteY288" fmla="*/ 2424806 h 3206031"/>
              <a:gd name="connsiteX289" fmla="*/ 2021714 w 4389120"/>
              <a:gd name="connsiteY289" fmla="*/ 2426051 h 3206031"/>
              <a:gd name="connsiteX290" fmla="*/ 2042926 w 4389120"/>
              <a:gd name="connsiteY290" fmla="*/ 2427295 h 3206031"/>
              <a:gd name="connsiteX291" fmla="*/ 2064154 w 4389120"/>
              <a:gd name="connsiteY291" fmla="*/ 2429798 h 3206031"/>
              <a:gd name="connsiteX292" fmla="*/ 2084122 w 4389120"/>
              <a:gd name="connsiteY292" fmla="*/ 2432287 h 3206031"/>
              <a:gd name="connsiteX293" fmla="*/ 2104090 w 4389120"/>
              <a:gd name="connsiteY293" fmla="*/ 2437279 h 3206031"/>
              <a:gd name="connsiteX294" fmla="*/ 2124043 w 4389120"/>
              <a:gd name="connsiteY294" fmla="*/ 2442271 h 3206031"/>
              <a:gd name="connsiteX295" fmla="*/ 2142766 w 4389120"/>
              <a:gd name="connsiteY295" fmla="*/ 2448507 h 3206031"/>
              <a:gd name="connsiteX296" fmla="*/ 2161490 w 4389120"/>
              <a:gd name="connsiteY296" fmla="*/ 2454758 h 3206031"/>
              <a:gd name="connsiteX297" fmla="*/ 2180214 w 4389120"/>
              <a:gd name="connsiteY297" fmla="*/ 2463483 h 3206031"/>
              <a:gd name="connsiteX298" fmla="*/ 2197678 w 4389120"/>
              <a:gd name="connsiteY298" fmla="*/ 2470979 h 3206031"/>
              <a:gd name="connsiteX299" fmla="*/ 2213899 w 4389120"/>
              <a:gd name="connsiteY299" fmla="*/ 2480963 h 3206031"/>
              <a:gd name="connsiteX300" fmla="*/ 2230134 w 4389120"/>
              <a:gd name="connsiteY300" fmla="*/ 2490947 h 3206031"/>
              <a:gd name="connsiteX301" fmla="*/ 2246354 w 4389120"/>
              <a:gd name="connsiteY301" fmla="*/ 2500931 h 3206031"/>
              <a:gd name="connsiteX302" fmla="*/ 2261330 w 4389120"/>
              <a:gd name="connsiteY302" fmla="*/ 2513403 h 3206031"/>
              <a:gd name="connsiteX303" fmla="*/ 2276306 w 4389120"/>
              <a:gd name="connsiteY303" fmla="*/ 2524646 h 3206031"/>
              <a:gd name="connsiteX304" fmla="*/ 2290023 w 4389120"/>
              <a:gd name="connsiteY304" fmla="*/ 2538363 h 3206031"/>
              <a:gd name="connsiteX305" fmla="*/ 2302510 w 4389120"/>
              <a:gd name="connsiteY305" fmla="*/ 2550851 h 3206031"/>
              <a:gd name="connsiteX306" fmla="*/ 2314983 w 4389120"/>
              <a:gd name="connsiteY306" fmla="*/ 2565827 h 3206031"/>
              <a:gd name="connsiteX307" fmla="*/ 2327471 w 4389120"/>
              <a:gd name="connsiteY307" fmla="*/ 2579558 h 3206031"/>
              <a:gd name="connsiteX308" fmla="*/ 2338699 w 4389120"/>
              <a:gd name="connsiteY308" fmla="*/ 2595779 h 3206031"/>
              <a:gd name="connsiteX309" fmla="*/ 2348683 w 4389120"/>
              <a:gd name="connsiteY309" fmla="*/ 2610755 h 3206031"/>
              <a:gd name="connsiteX310" fmla="*/ 2357423 w 4389120"/>
              <a:gd name="connsiteY310" fmla="*/ 2626975 h 3206031"/>
              <a:gd name="connsiteX311" fmla="*/ 2366162 w 4389120"/>
              <a:gd name="connsiteY311" fmla="*/ 2644439 h 3206031"/>
              <a:gd name="connsiteX312" fmla="*/ 2374887 w 4389120"/>
              <a:gd name="connsiteY312" fmla="*/ 2660675 h 3206031"/>
              <a:gd name="connsiteX313" fmla="*/ 2381138 w 4389120"/>
              <a:gd name="connsiteY313" fmla="*/ 2678139 h 3206031"/>
              <a:gd name="connsiteX314" fmla="*/ 2387375 w 4389120"/>
              <a:gd name="connsiteY314" fmla="*/ 2696863 h 3206031"/>
              <a:gd name="connsiteX315" fmla="*/ 2392367 w 4389120"/>
              <a:gd name="connsiteY315" fmla="*/ 2715587 h 3206031"/>
              <a:gd name="connsiteX316" fmla="*/ 2397359 w 4389120"/>
              <a:gd name="connsiteY316" fmla="*/ 2734295 h 3206031"/>
              <a:gd name="connsiteX317" fmla="*/ 2399847 w 4389120"/>
              <a:gd name="connsiteY317" fmla="*/ 2753019 h 3206031"/>
              <a:gd name="connsiteX318" fmla="*/ 2402351 w 4389120"/>
              <a:gd name="connsiteY318" fmla="*/ 2772987 h 3206031"/>
              <a:gd name="connsiteX319" fmla="*/ 2404839 w 4389120"/>
              <a:gd name="connsiteY319" fmla="*/ 2792955 h 3206031"/>
              <a:gd name="connsiteX320" fmla="*/ 2404839 w 4389120"/>
              <a:gd name="connsiteY320" fmla="*/ 2812923 h 3206031"/>
              <a:gd name="connsiteX321" fmla="*/ 2404839 w 4389120"/>
              <a:gd name="connsiteY321" fmla="*/ 2815411 h 3206031"/>
              <a:gd name="connsiteX322" fmla="*/ 2404839 w 4389120"/>
              <a:gd name="connsiteY322" fmla="*/ 2835379 h 3206031"/>
              <a:gd name="connsiteX323" fmla="*/ 2402351 w 4389120"/>
              <a:gd name="connsiteY323" fmla="*/ 2855347 h 3206031"/>
              <a:gd name="connsiteX324" fmla="*/ 2399847 w 4389120"/>
              <a:gd name="connsiteY324" fmla="*/ 2874071 h 3206031"/>
              <a:gd name="connsiteX325" fmla="*/ 2397359 w 4389120"/>
              <a:gd name="connsiteY325" fmla="*/ 2894039 h 3206031"/>
              <a:gd name="connsiteX326" fmla="*/ 2392367 w 4389120"/>
              <a:gd name="connsiteY326" fmla="*/ 2912763 h 3206031"/>
              <a:gd name="connsiteX327" fmla="*/ 2387375 w 4389120"/>
              <a:gd name="connsiteY327" fmla="*/ 2931471 h 3206031"/>
              <a:gd name="connsiteX328" fmla="*/ 2381138 w 4389120"/>
              <a:gd name="connsiteY328" fmla="*/ 2948951 h 3206031"/>
              <a:gd name="connsiteX329" fmla="*/ 2373643 w 4389120"/>
              <a:gd name="connsiteY329" fmla="*/ 2967675 h 3206031"/>
              <a:gd name="connsiteX330" fmla="*/ 2366162 w 4389120"/>
              <a:gd name="connsiteY330" fmla="*/ 2983895 h 3206031"/>
              <a:gd name="connsiteX331" fmla="*/ 2357423 w 4389120"/>
              <a:gd name="connsiteY331" fmla="*/ 3001359 h 3206031"/>
              <a:gd name="connsiteX332" fmla="*/ 2347439 w 4389120"/>
              <a:gd name="connsiteY332" fmla="*/ 3017595 h 3206031"/>
              <a:gd name="connsiteX333" fmla="*/ 2337455 w 4389120"/>
              <a:gd name="connsiteY333" fmla="*/ 3033815 h 3206031"/>
              <a:gd name="connsiteX334" fmla="*/ 2326226 w 4389120"/>
              <a:gd name="connsiteY334" fmla="*/ 3048791 h 3206031"/>
              <a:gd name="connsiteX335" fmla="*/ 2314983 w 4389120"/>
              <a:gd name="connsiteY335" fmla="*/ 3063767 h 3206031"/>
              <a:gd name="connsiteX336" fmla="*/ 2302510 w 4389120"/>
              <a:gd name="connsiteY336" fmla="*/ 3077483 h 3206031"/>
              <a:gd name="connsiteX337" fmla="*/ 2288779 w 4389120"/>
              <a:gd name="connsiteY337" fmla="*/ 3091215 h 3206031"/>
              <a:gd name="connsiteX338" fmla="*/ 2275062 w 4389120"/>
              <a:gd name="connsiteY338" fmla="*/ 3103703 h 3206031"/>
              <a:gd name="connsiteX339" fmla="*/ 2260086 w 4389120"/>
              <a:gd name="connsiteY339" fmla="*/ 3116175 h 3206031"/>
              <a:gd name="connsiteX340" fmla="*/ 2245110 w 4389120"/>
              <a:gd name="connsiteY340" fmla="*/ 3127403 h 3206031"/>
              <a:gd name="connsiteX341" fmla="*/ 2228875 w 4389120"/>
              <a:gd name="connsiteY341" fmla="*/ 3138647 h 3206031"/>
              <a:gd name="connsiteX342" fmla="*/ 2212654 w 4389120"/>
              <a:gd name="connsiteY342" fmla="*/ 3148631 h 3206031"/>
              <a:gd name="connsiteX343" fmla="*/ 2195190 w 4389120"/>
              <a:gd name="connsiteY343" fmla="*/ 3158615 h 3206031"/>
              <a:gd name="connsiteX344" fmla="*/ 2177710 w 4389120"/>
              <a:gd name="connsiteY344" fmla="*/ 3167339 h 3206031"/>
              <a:gd name="connsiteX345" fmla="*/ 2160246 w 4389120"/>
              <a:gd name="connsiteY345" fmla="*/ 3174835 h 3206031"/>
              <a:gd name="connsiteX346" fmla="*/ 2141522 w 4389120"/>
              <a:gd name="connsiteY346" fmla="*/ 3182315 h 3206031"/>
              <a:gd name="connsiteX347" fmla="*/ 2121554 w 4389120"/>
              <a:gd name="connsiteY347" fmla="*/ 3188567 h 3206031"/>
              <a:gd name="connsiteX348" fmla="*/ 2102830 w 4389120"/>
              <a:gd name="connsiteY348" fmla="*/ 3193559 h 3206031"/>
              <a:gd name="connsiteX349" fmla="*/ 2082862 w 4389120"/>
              <a:gd name="connsiteY349" fmla="*/ 3197291 h 3206031"/>
              <a:gd name="connsiteX350" fmla="*/ 2061650 w 4389120"/>
              <a:gd name="connsiteY350" fmla="*/ 3201039 h 3206031"/>
              <a:gd name="connsiteX351" fmla="*/ 2040438 w 4389120"/>
              <a:gd name="connsiteY351" fmla="*/ 3203543 h 3206031"/>
              <a:gd name="connsiteX352" fmla="*/ 2019226 w 4389120"/>
              <a:gd name="connsiteY352" fmla="*/ 3204787 h 3206031"/>
              <a:gd name="connsiteX353" fmla="*/ 1997998 w 4389120"/>
              <a:gd name="connsiteY353" fmla="*/ 3206031 h 3206031"/>
              <a:gd name="connsiteX354" fmla="*/ 1976786 w 4389120"/>
              <a:gd name="connsiteY354" fmla="*/ 3204787 h 3206031"/>
              <a:gd name="connsiteX355" fmla="*/ 1955574 w 4389120"/>
              <a:gd name="connsiteY355" fmla="*/ 3203543 h 3206031"/>
              <a:gd name="connsiteX356" fmla="*/ 1934362 w 4389120"/>
              <a:gd name="connsiteY356" fmla="*/ 3201039 h 3206031"/>
              <a:gd name="connsiteX357" fmla="*/ 1913150 w 4389120"/>
              <a:gd name="connsiteY357" fmla="*/ 3197291 h 3206031"/>
              <a:gd name="connsiteX358" fmla="*/ 1893182 w 4389120"/>
              <a:gd name="connsiteY358" fmla="*/ 3193559 h 3206031"/>
              <a:gd name="connsiteX359" fmla="*/ 1874458 w 4389120"/>
              <a:gd name="connsiteY359" fmla="*/ 3188567 h 3206031"/>
              <a:gd name="connsiteX360" fmla="*/ 1855734 w 4389120"/>
              <a:gd name="connsiteY360" fmla="*/ 3182315 h 3206031"/>
              <a:gd name="connsiteX361" fmla="*/ 1837010 w 4389120"/>
              <a:gd name="connsiteY361" fmla="*/ 3174835 h 3206031"/>
              <a:gd name="connsiteX362" fmla="*/ 1818302 w 4389120"/>
              <a:gd name="connsiteY362" fmla="*/ 3167339 h 3206031"/>
              <a:gd name="connsiteX363" fmla="*/ 1800822 w 4389120"/>
              <a:gd name="connsiteY363" fmla="*/ 3158615 h 3206031"/>
              <a:gd name="connsiteX364" fmla="*/ 1784602 w 4389120"/>
              <a:gd name="connsiteY364" fmla="*/ 3149875 h 3206031"/>
              <a:gd name="connsiteX365" fmla="*/ 1768382 w 4389120"/>
              <a:gd name="connsiteY365" fmla="*/ 3139891 h 3206031"/>
              <a:gd name="connsiteX366" fmla="*/ 1752161 w 4389120"/>
              <a:gd name="connsiteY366" fmla="*/ 3128663 h 3206031"/>
              <a:gd name="connsiteX367" fmla="*/ 1737185 w 4389120"/>
              <a:gd name="connsiteY367" fmla="*/ 3117419 h 3206031"/>
              <a:gd name="connsiteX368" fmla="*/ 1722209 w 4389120"/>
              <a:gd name="connsiteY368" fmla="*/ 3104947 h 3206031"/>
              <a:gd name="connsiteX369" fmla="*/ 1708478 w 4389120"/>
              <a:gd name="connsiteY369" fmla="*/ 3092459 h 3206031"/>
              <a:gd name="connsiteX370" fmla="*/ 1695990 w 4389120"/>
              <a:gd name="connsiteY370" fmla="*/ 3078743 h 3206031"/>
              <a:gd name="connsiteX371" fmla="*/ 1683518 w 4389120"/>
              <a:gd name="connsiteY371" fmla="*/ 3065011 h 3206031"/>
              <a:gd name="connsiteX372" fmla="*/ 1671030 w 4389120"/>
              <a:gd name="connsiteY372" fmla="*/ 3050035 h 3206031"/>
              <a:gd name="connsiteX373" fmla="*/ 1659802 w 4389120"/>
              <a:gd name="connsiteY373" fmla="*/ 3035059 h 3206031"/>
              <a:gd name="connsiteX374" fmla="*/ 1649818 w 4389120"/>
              <a:gd name="connsiteY374" fmla="*/ 3020083 h 3206031"/>
              <a:gd name="connsiteX375" fmla="*/ 1641078 w 4389120"/>
              <a:gd name="connsiteY375" fmla="*/ 3003863 h 3206031"/>
              <a:gd name="connsiteX376" fmla="*/ 1632353 w 4389120"/>
              <a:gd name="connsiteY376" fmla="*/ 2986383 h 3206031"/>
              <a:gd name="connsiteX377" fmla="*/ 1623613 w 4389120"/>
              <a:gd name="connsiteY377" fmla="*/ 2968919 h 3206031"/>
              <a:gd name="connsiteX378" fmla="*/ 1617377 w 4389120"/>
              <a:gd name="connsiteY378" fmla="*/ 2951439 h 3206031"/>
              <a:gd name="connsiteX379" fmla="*/ 1611126 w 4389120"/>
              <a:gd name="connsiteY379" fmla="*/ 2933975 h 3206031"/>
              <a:gd name="connsiteX380" fmla="*/ 1606134 w 4389120"/>
              <a:gd name="connsiteY380" fmla="*/ 2915251 h 3206031"/>
              <a:gd name="connsiteX381" fmla="*/ 1601142 w 4389120"/>
              <a:gd name="connsiteY381" fmla="*/ 2896543 h 3206031"/>
              <a:gd name="connsiteX382" fmla="*/ 1597409 w 4389120"/>
              <a:gd name="connsiteY382" fmla="*/ 2877819 h 3206031"/>
              <a:gd name="connsiteX383" fmla="*/ 1594906 w 4389120"/>
              <a:gd name="connsiteY383" fmla="*/ 2857851 h 3206031"/>
              <a:gd name="connsiteX384" fmla="*/ 1593661 w 4389120"/>
              <a:gd name="connsiteY384" fmla="*/ 2837883 h 3206031"/>
              <a:gd name="connsiteX385" fmla="*/ 1593661 w 4389120"/>
              <a:gd name="connsiteY385" fmla="*/ 2817915 h 3206031"/>
              <a:gd name="connsiteX386" fmla="*/ 1593661 w 4389120"/>
              <a:gd name="connsiteY386" fmla="*/ 2815411 h 3206031"/>
              <a:gd name="connsiteX387" fmla="*/ 1593661 w 4389120"/>
              <a:gd name="connsiteY387" fmla="*/ 2795443 h 3206031"/>
              <a:gd name="connsiteX388" fmla="*/ 1594906 w 4389120"/>
              <a:gd name="connsiteY388" fmla="*/ 2775475 h 3206031"/>
              <a:gd name="connsiteX389" fmla="*/ 1597409 w 4389120"/>
              <a:gd name="connsiteY389" fmla="*/ 2755507 h 3206031"/>
              <a:gd name="connsiteX390" fmla="*/ 1601142 w 4389120"/>
              <a:gd name="connsiteY390" fmla="*/ 2736799 h 3206031"/>
              <a:gd name="connsiteX391" fmla="*/ 1606134 w 4389120"/>
              <a:gd name="connsiteY391" fmla="*/ 2718075 h 3206031"/>
              <a:gd name="connsiteX392" fmla="*/ 1611126 w 4389120"/>
              <a:gd name="connsiteY392" fmla="*/ 2699351 h 3206031"/>
              <a:gd name="connsiteX393" fmla="*/ 1617377 w 4389120"/>
              <a:gd name="connsiteY393" fmla="*/ 2680643 h 3206031"/>
              <a:gd name="connsiteX394" fmla="*/ 1624858 w 4389120"/>
              <a:gd name="connsiteY394" fmla="*/ 2663163 h 3206031"/>
              <a:gd name="connsiteX395" fmla="*/ 1632353 w 4389120"/>
              <a:gd name="connsiteY395" fmla="*/ 2645699 h 3206031"/>
              <a:gd name="connsiteX396" fmla="*/ 1641078 w 4389120"/>
              <a:gd name="connsiteY396" fmla="*/ 2629463 h 3206031"/>
              <a:gd name="connsiteX397" fmla="*/ 1649818 w 4389120"/>
              <a:gd name="connsiteY397" fmla="*/ 2613243 h 3206031"/>
              <a:gd name="connsiteX398" fmla="*/ 1661046 w 4389120"/>
              <a:gd name="connsiteY398" fmla="*/ 2597023 h 3206031"/>
              <a:gd name="connsiteX399" fmla="*/ 1672289 w 4389120"/>
              <a:gd name="connsiteY399" fmla="*/ 2582047 h 3206031"/>
              <a:gd name="connsiteX400" fmla="*/ 1683518 w 4389120"/>
              <a:gd name="connsiteY400" fmla="*/ 2567071 h 3206031"/>
              <a:gd name="connsiteX401" fmla="*/ 1695990 w 4389120"/>
              <a:gd name="connsiteY401" fmla="*/ 2553339 h 3206031"/>
              <a:gd name="connsiteX402" fmla="*/ 1709722 w 4389120"/>
              <a:gd name="connsiteY402" fmla="*/ 2539622 h 3206031"/>
              <a:gd name="connsiteX403" fmla="*/ 1723454 w 4389120"/>
              <a:gd name="connsiteY403" fmla="*/ 2525891 h 3206031"/>
              <a:gd name="connsiteX404" fmla="*/ 1738430 w 4389120"/>
              <a:gd name="connsiteY404" fmla="*/ 2514662 h 3206031"/>
              <a:gd name="connsiteX405" fmla="*/ 1753406 w 4389120"/>
              <a:gd name="connsiteY405" fmla="*/ 2502175 h 3206031"/>
              <a:gd name="connsiteX406" fmla="*/ 1769626 w 4389120"/>
              <a:gd name="connsiteY406" fmla="*/ 2492191 h 3206031"/>
              <a:gd name="connsiteX407" fmla="*/ 1785846 w 4389120"/>
              <a:gd name="connsiteY407" fmla="*/ 2480963 h 3206031"/>
              <a:gd name="connsiteX408" fmla="*/ 1802066 w 4389120"/>
              <a:gd name="connsiteY408" fmla="*/ 2472223 h 3206031"/>
              <a:gd name="connsiteX409" fmla="*/ 1820790 w 4389120"/>
              <a:gd name="connsiteY409" fmla="*/ 2463483 h 3206031"/>
              <a:gd name="connsiteX410" fmla="*/ 1838270 w 4389120"/>
              <a:gd name="connsiteY410" fmla="*/ 2456003 h 3206031"/>
              <a:gd name="connsiteX411" fmla="*/ 1856978 w 4389120"/>
              <a:gd name="connsiteY411" fmla="*/ 2448507 h 3206031"/>
              <a:gd name="connsiteX412" fmla="*/ 1875702 w 4389120"/>
              <a:gd name="connsiteY412" fmla="*/ 2442271 h 3206031"/>
              <a:gd name="connsiteX413" fmla="*/ 1895670 w 4389120"/>
              <a:gd name="connsiteY413" fmla="*/ 2437279 h 3206031"/>
              <a:gd name="connsiteX414" fmla="*/ 1915638 w 4389120"/>
              <a:gd name="connsiteY414" fmla="*/ 2432287 h 3206031"/>
              <a:gd name="connsiteX415" fmla="*/ 1936850 w 4389120"/>
              <a:gd name="connsiteY415" fmla="*/ 2429798 h 3206031"/>
              <a:gd name="connsiteX416" fmla="*/ 1958062 w 4389120"/>
              <a:gd name="connsiteY416" fmla="*/ 2427295 h 3206031"/>
              <a:gd name="connsiteX417" fmla="*/ 1979290 w 4389120"/>
              <a:gd name="connsiteY417" fmla="*/ 2426051 h 3206031"/>
              <a:gd name="connsiteX418" fmla="*/ 1247969 w 4389120"/>
              <a:gd name="connsiteY418" fmla="*/ 2424806 h 3206031"/>
              <a:gd name="connsiteX419" fmla="*/ 1274173 w 4389120"/>
              <a:gd name="connsiteY419" fmla="*/ 2426051 h 3206031"/>
              <a:gd name="connsiteX420" fmla="*/ 1299133 w 4389120"/>
              <a:gd name="connsiteY420" fmla="*/ 2427295 h 3206031"/>
              <a:gd name="connsiteX421" fmla="*/ 1322849 w 4389120"/>
              <a:gd name="connsiteY421" fmla="*/ 2429798 h 3206031"/>
              <a:gd name="connsiteX422" fmla="*/ 1345321 w 4389120"/>
              <a:gd name="connsiteY422" fmla="*/ 2433546 h 3206031"/>
              <a:gd name="connsiteX423" fmla="*/ 1366533 w 4389120"/>
              <a:gd name="connsiteY423" fmla="*/ 2438538 h 3206031"/>
              <a:gd name="connsiteX424" fmla="*/ 1386501 w 4389120"/>
              <a:gd name="connsiteY424" fmla="*/ 2443530 h 3206031"/>
              <a:gd name="connsiteX425" fmla="*/ 1406469 w 4389120"/>
              <a:gd name="connsiteY425" fmla="*/ 2451011 h 3206031"/>
              <a:gd name="connsiteX426" fmla="*/ 1425177 w 4389120"/>
              <a:gd name="connsiteY426" fmla="*/ 2458491 h 3206031"/>
              <a:gd name="connsiteX427" fmla="*/ 1442657 w 4389120"/>
              <a:gd name="connsiteY427" fmla="*/ 2467231 h 3206031"/>
              <a:gd name="connsiteX428" fmla="*/ 1458877 w 4389120"/>
              <a:gd name="connsiteY428" fmla="*/ 2477215 h 3206031"/>
              <a:gd name="connsiteX429" fmla="*/ 1475097 w 4389120"/>
              <a:gd name="connsiteY429" fmla="*/ 2487199 h 3206031"/>
              <a:gd name="connsiteX430" fmla="*/ 1491333 w 4389120"/>
              <a:gd name="connsiteY430" fmla="*/ 2498427 h 3206031"/>
              <a:gd name="connsiteX431" fmla="*/ 1506309 w 4389120"/>
              <a:gd name="connsiteY431" fmla="*/ 2509670 h 3206031"/>
              <a:gd name="connsiteX432" fmla="*/ 1520025 w 4389120"/>
              <a:gd name="connsiteY432" fmla="*/ 2523387 h 3206031"/>
              <a:gd name="connsiteX433" fmla="*/ 1533757 w 4389120"/>
              <a:gd name="connsiteY433" fmla="*/ 2537119 h 3206031"/>
              <a:gd name="connsiteX434" fmla="*/ 1547489 w 4389120"/>
              <a:gd name="connsiteY434" fmla="*/ 2550851 h 3206031"/>
              <a:gd name="connsiteX435" fmla="*/ 1417697 w 4389120"/>
              <a:gd name="connsiteY435" fmla="*/ 2690627 h 3206031"/>
              <a:gd name="connsiteX436" fmla="*/ 1400233 w 4389120"/>
              <a:gd name="connsiteY436" fmla="*/ 2673147 h 3206031"/>
              <a:gd name="connsiteX437" fmla="*/ 1381509 w 4389120"/>
              <a:gd name="connsiteY437" fmla="*/ 2656927 h 3206031"/>
              <a:gd name="connsiteX438" fmla="*/ 1362785 w 4389120"/>
              <a:gd name="connsiteY438" fmla="*/ 2641951 h 3206031"/>
              <a:gd name="connsiteX439" fmla="*/ 1342817 w 4389120"/>
              <a:gd name="connsiteY439" fmla="*/ 2630723 h 3206031"/>
              <a:gd name="connsiteX440" fmla="*/ 1321605 w 4389120"/>
              <a:gd name="connsiteY440" fmla="*/ 2620739 h 3206031"/>
              <a:gd name="connsiteX441" fmla="*/ 1310377 w 4389120"/>
              <a:gd name="connsiteY441" fmla="*/ 2616991 h 3206031"/>
              <a:gd name="connsiteX442" fmla="*/ 1299133 w 4389120"/>
              <a:gd name="connsiteY442" fmla="*/ 2614487 h 3206031"/>
              <a:gd name="connsiteX443" fmla="*/ 1286661 w 4389120"/>
              <a:gd name="connsiteY443" fmla="*/ 2611999 h 3206031"/>
              <a:gd name="connsiteX444" fmla="*/ 1274173 w 4389120"/>
              <a:gd name="connsiteY444" fmla="*/ 2609495 h 3206031"/>
              <a:gd name="connsiteX445" fmla="*/ 1260457 w 4389120"/>
              <a:gd name="connsiteY445" fmla="*/ 2608251 h 3206031"/>
              <a:gd name="connsiteX446" fmla="*/ 1246725 w 4389120"/>
              <a:gd name="connsiteY446" fmla="*/ 2608251 h 3206031"/>
              <a:gd name="connsiteX447" fmla="*/ 1226757 w 4389120"/>
              <a:gd name="connsiteY447" fmla="*/ 2609495 h 3206031"/>
              <a:gd name="connsiteX448" fmla="*/ 1208033 w 4389120"/>
              <a:gd name="connsiteY448" fmla="*/ 2611999 h 3206031"/>
              <a:gd name="connsiteX449" fmla="*/ 1190569 w 4389120"/>
              <a:gd name="connsiteY449" fmla="*/ 2616991 h 3206031"/>
              <a:gd name="connsiteX450" fmla="*/ 1173089 w 4389120"/>
              <a:gd name="connsiteY450" fmla="*/ 2624471 h 3206031"/>
              <a:gd name="connsiteX451" fmla="*/ 1158113 w 4389120"/>
              <a:gd name="connsiteY451" fmla="*/ 2633211 h 3206031"/>
              <a:gd name="connsiteX452" fmla="*/ 1143137 w 4389120"/>
              <a:gd name="connsiteY452" fmla="*/ 2643195 h 3206031"/>
              <a:gd name="connsiteX453" fmla="*/ 1128161 w 4389120"/>
              <a:gd name="connsiteY453" fmla="*/ 2655683 h 3206031"/>
              <a:gd name="connsiteX454" fmla="*/ 1115689 w 4389120"/>
              <a:gd name="connsiteY454" fmla="*/ 2669399 h 3206031"/>
              <a:gd name="connsiteX455" fmla="*/ 1104461 w 4389120"/>
              <a:gd name="connsiteY455" fmla="*/ 2683131 h 3206031"/>
              <a:gd name="connsiteX456" fmla="*/ 1094477 w 4389120"/>
              <a:gd name="connsiteY456" fmla="*/ 2699351 h 3206031"/>
              <a:gd name="connsiteX457" fmla="*/ 1085737 w 4389120"/>
              <a:gd name="connsiteY457" fmla="*/ 2715587 h 3206031"/>
              <a:gd name="connsiteX458" fmla="*/ 1078241 w 4389120"/>
              <a:gd name="connsiteY458" fmla="*/ 2734295 h 3206031"/>
              <a:gd name="connsiteX459" fmla="*/ 1073249 w 4389120"/>
              <a:gd name="connsiteY459" fmla="*/ 2753019 h 3206031"/>
              <a:gd name="connsiteX460" fmla="*/ 1068257 w 4389120"/>
              <a:gd name="connsiteY460" fmla="*/ 2771743 h 3206031"/>
              <a:gd name="connsiteX461" fmla="*/ 1065769 w 4389120"/>
              <a:gd name="connsiteY461" fmla="*/ 2791711 h 3206031"/>
              <a:gd name="connsiteX462" fmla="*/ 1064525 w 4389120"/>
              <a:gd name="connsiteY462" fmla="*/ 2812923 h 3206031"/>
              <a:gd name="connsiteX463" fmla="*/ 1064525 w 4389120"/>
              <a:gd name="connsiteY463" fmla="*/ 2815411 h 3206031"/>
              <a:gd name="connsiteX464" fmla="*/ 1065769 w 4389120"/>
              <a:gd name="connsiteY464" fmla="*/ 2836639 h 3206031"/>
              <a:gd name="connsiteX465" fmla="*/ 1068257 w 4389120"/>
              <a:gd name="connsiteY465" fmla="*/ 2856607 h 3206031"/>
              <a:gd name="connsiteX466" fmla="*/ 1073249 w 4389120"/>
              <a:gd name="connsiteY466" fmla="*/ 2876575 h 3206031"/>
              <a:gd name="connsiteX467" fmla="*/ 1078241 w 4389120"/>
              <a:gd name="connsiteY467" fmla="*/ 2896543 h 3206031"/>
              <a:gd name="connsiteX468" fmla="*/ 1085737 w 4389120"/>
              <a:gd name="connsiteY468" fmla="*/ 2914007 h 3206031"/>
              <a:gd name="connsiteX469" fmla="*/ 1094477 w 4389120"/>
              <a:gd name="connsiteY469" fmla="*/ 2931471 h 3206031"/>
              <a:gd name="connsiteX470" fmla="*/ 1104461 w 4389120"/>
              <a:gd name="connsiteY470" fmla="*/ 2947707 h 3206031"/>
              <a:gd name="connsiteX471" fmla="*/ 1116933 w 4389120"/>
              <a:gd name="connsiteY471" fmla="*/ 2961423 h 3206031"/>
              <a:gd name="connsiteX472" fmla="*/ 1129421 w 4389120"/>
              <a:gd name="connsiteY472" fmla="*/ 2975155 h 3206031"/>
              <a:gd name="connsiteX473" fmla="*/ 1144397 w 4389120"/>
              <a:gd name="connsiteY473" fmla="*/ 2987643 h 3206031"/>
              <a:gd name="connsiteX474" fmla="*/ 1159373 w 4389120"/>
              <a:gd name="connsiteY474" fmla="*/ 2997627 h 3206031"/>
              <a:gd name="connsiteX475" fmla="*/ 1176837 w 4389120"/>
              <a:gd name="connsiteY475" fmla="*/ 3006351 h 3206031"/>
              <a:gd name="connsiteX476" fmla="*/ 1194317 w 4389120"/>
              <a:gd name="connsiteY476" fmla="*/ 3012603 h 3206031"/>
              <a:gd name="connsiteX477" fmla="*/ 1214285 w 4389120"/>
              <a:gd name="connsiteY477" fmla="*/ 3017595 h 3206031"/>
              <a:gd name="connsiteX478" fmla="*/ 1234237 w 4389120"/>
              <a:gd name="connsiteY478" fmla="*/ 3021327 h 3206031"/>
              <a:gd name="connsiteX479" fmla="*/ 1255465 w 4389120"/>
              <a:gd name="connsiteY479" fmla="*/ 3022587 h 3206031"/>
              <a:gd name="connsiteX480" fmla="*/ 1281669 w 4389120"/>
              <a:gd name="connsiteY480" fmla="*/ 3021327 h 3206031"/>
              <a:gd name="connsiteX481" fmla="*/ 1305385 w 4389120"/>
              <a:gd name="connsiteY481" fmla="*/ 3016335 h 3206031"/>
              <a:gd name="connsiteX482" fmla="*/ 1327841 w 4389120"/>
              <a:gd name="connsiteY482" fmla="*/ 3010099 h 3206031"/>
              <a:gd name="connsiteX483" fmla="*/ 1349053 w 4389120"/>
              <a:gd name="connsiteY483" fmla="*/ 3001359 h 3206031"/>
              <a:gd name="connsiteX484" fmla="*/ 1369021 w 4389120"/>
              <a:gd name="connsiteY484" fmla="*/ 2988887 h 3206031"/>
              <a:gd name="connsiteX485" fmla="*/ 1388989 w 4389120"/>
              <a:gd name="connsiteY485" fmla="*/ 2975155 h 3206031"/>
              <a:gd name="connsiteX486" fmla="*/ 1407713 w 4389120"/>
              <a:gd name="connsiteY486" fmla="*/ 2960179 h 3206031"/>
              <a:gd name="connsiteX487" fmla="*/ 1427681 w 4389120"/>
              <a:gd name="connsiteY487" fmla="*/ 2942715 h 3206031"/>
              <a:gd name="connsiteX488" fmla="*/ 1551237 w 4389120"/>
              <a:gd name="connsiteY488" fmla="*/ 3068759 h 3206031"/>
              <a:gd name="connsiteX489" fmla="*/ 1523773 w 4389120"/>
              <a:gd name="connsiteY489" fmla="*/ 3097451 h 3206031"/>
              <a:gd name="connsiteX490" fmla="*/ 1508797 w 4389120"/>
              <a:gd name="connsiteY490" fmla="*/ 3111183 h 3206031"/>
              <a:gd name="connsiteX491" fmla="*/ 1493821 w 4389120"/>
              <a:gd name="connsiteY491" fmla="*/ 3123671 h 3206031"/>
              <a:gd name="connsiteX492" fmla="*/ 1478845 w 4389120"/>
              <a:gd name="connsiteY492" fmla="*/ 3136143 h 3206031"/>
              <a:gd name="connsiteX493" fmla="*/ 1462625 w 4389120"/>
              <a:gd name="connsiteY493" fmla="*/ 3147371 h 3206031"/>
              <a:gd name="connsiteX494" fmla="*/ 1445145 w 4389120"/>
              <a:gd name="connsiteY494" fmla="*/ 3157355 h 3206031"/>
              <a:gd name="connsiteX495" fmla="*/ 1427681 w 4389120"/>
              <a:gd name="connsiteY495" fmla="*/ 3167339 h 3206031"/>
              <a:gd name="connsiteX496" fmla="*/ 1408957 w 4389120"/>
              <a:gd name="connsiteY496" fmla="*/ 3176079 h 3206031"/>
              <a:gd name="connsiteX497" fmla="*/ 1388989 w 4389120"/>
              <a:gd name="connsiteY497" fmla="*/ 3183575 h 3206031"/>
              <a:gd name="connsiteX498" fmla="*/ 1367777 w 4389120"/>
              <a:gd name="connsiteY498" fmla="*/ 3189811 h 3206031"/>
              <a:gd name="connsiteX499" fmla="*/ 1346565 w 4389120"/>
              <a:gd name="connsiteY499" fmla="*/ 3194803 h 3206031"/>
              <a:gd name="connsiteX500" fmla="*/ 1322849 w 4389120"/>
              <a:gd name="connsiteY500" fmla="*/ 3199795 h 3206031"/>
              <a:gd name="connsiteX501" fmla="*/ 1299133 w 4389120"/>
              <a:gd name="connsiteY501" fmla="*/ 3203543 h 3206031"/>
              <a:gd name="connsiteX502" fmla="*/ 1272929 w 4389120"/>
              <a:gd name="connsiteY502" fmla="*/ 3204787 h 3206031"/>
              <a:gd name="connsiteX503" fmla="*/ 1245481 w 4389120"/>
              <a:gd name="connsiteY503" fmla="*/ 3206031 h 3206031"/>
              <a:gd name="connsiteX504" fmla="*/ 1224269 w 4389120"/>
              <a:gd name="connsiteY504" fmla="*/ 3204787 h 3206031"/>
              <a:gd name="connsiteX505" fmla="*/ 1204301 w 4389120"/>
              <a:gd name="connsiteY505" fmla="*/ 3203543 h 3206031"/>
              <a:gd name="connsiteX506" fmla="*/ 1184333 w 4389120"/>
              <a:gd name="connsiteY506" fmla="*/ 3201039 h 3206031"/>
              <a:gd name="connsiteX507" fmla="*/ 1164365 w 4389120"/>
              <a:gd name="connsiteY507" fmla="*/ 3197291 h 3206031"/>
              <a:gd name="connsiteX508" fmla="*/ 1144397 w 4389120"/>
              <a:gd name="connsiteY508" fmla="*/ 3193559 h 3206031"/>
              <a:gd name="connsiteX509" fmla="*/ 1125673 w 4389120"/>
              <a:gd name="connsiteY509" fmla="*/ 3188567 h 3206031"/>
              <a:gd name="connsiteX510" fmla="*/ 1106949 w 4389120"/>
              <a:gd name="connsiteY510" fmla="*/ 3182315 h 3206031"/>
              <a:gd name="connsiteX511" fmla="*/ 1089485 w 4389120"/>
              <a:gd name="connsiteY511" fmla="*/ 3174835 h 3206031"/>
              <a:gd name="connsiteX512" fmla="*/ 1072005 w 4389120"/>
              <a:gd name="connsiteY512" fmla="*/ 3167339 h 3206031"/>
              <a:gd name="connsiteX513" fmla="*/ 1055785 w 4389120"/>
              <a:gd name="connsiteY513" fmla="*/ 3158615 h 3206031"/>
              <a:gd name="connsiteX514" fmla="*/ 1038321 w 4389120"/>
              <a:gd name="connsiteY514" fmla="*/ 3149875 h 3206031"/>
              <a:gd name="connsiteX515" fmla="*/ 1023345 w 4389120"/>
              <a:gd name="connsiteY515" fmla="*/ 3139891 h 3206031"/>
              <a:gd name="connsiteX516" fmla="*/ 1008369 w 4389120"/>
              <a:gd name="connsiteY516" fmla="*/ 3128663 h 3206031"/>
              <a:gd name="connsiteX517" fmla="*/ 993393 w 4389120"/>
              <a:gd name="connsiteY517" fmla="*/ 3117419 h 3206031"/>
              <a:gd name="connsiteX518" fmla="*/ 979661 w 4389120"/>
              <a:gd name="connsiteY518" fmla="*/ 3104947 h 3206031"/>
              <a:gd name="connsiteX519" fmla="*/ 965929 w 4389120"/>
              <a:gd name="connsiteY519" fmla="*/ 3092459 h 3206031"/>
              <a:gd name="connsiteX520" fmla="*/ 953457 w 4389120"/>
              <a:gd name="connsiteY520" fmla="*/ 3078743 h 3206031"/>
              <a:gd name="connsiteX521" fmla="*/ 940969 w 4389120"/>
              <a:gd name="connsiteY521" fmla="*/ 3065011 h 3206031"/>
              <a:gd name="connsiteX522" fmla="*/ 929741 w 4389120"/>
              <a:gd name="connsiteY522" fmla="*/ 3050035 h 3206031"/>
              <a:gd name="connsiteX523" fmla="*/ 919757 w 4389120"/>
              <a:gd name="connsiteY523" fmla="*/ 3035059 h 3206031"/>
              <a:gd name="connsiteX524" fmla="*/ 909773 w 4389120"/>
              <a:gd name="connsiteY524" fmla="*/ 3018839 h 3206031"/>
              <a:gd name="connsiteX525" fmla="*/ 899789 w 4389120"/>
              <a:gd name="connsiteY525" fmla="*/ 3002619 h 3206031"/>
              <a:gd name="connsiteX526" fmla="*/ 892293 w 4389120"/>
              <a:gd name="connsiteY526" fmla="*/ 2986383 h 3206031"/>
              <a:gd name="connsiteX527" fmla="*/ 884813 w 4389120"/>
              <a:gd name="connsiteY527" fmla="*/ 2968919 h 3206031"/>
              <a:gd name="connsiteX528" fmla="*/ 877333 w 4389120"/>
              <a:gd name="connsiteY528" fmla="*/ 2951439 h 3206031"/>
              <a:gd name="connsiteX529" fmla="*/ 872341 w 4389120"/>
              <a:gd name="connsiteY529" fmla="*/ 2932731 h 3206031"/>
              <a:gd name="connsiteX530" fmla="*/ 867349 w 4389120"/>
              <a:gd name="connsiteY530" fmla="*/ 2915251 h 3206031"/>
              <a:gd name="connsiteX531" fmla="*/ 862357 w 4389120"/>
              <a:gd name="connsiteY531" fmla="*/ 2896543 h 3206031"/>
              <a:gd name="connsiteX532" fmla="*/ 859853 w 4389120"/>
              <a:gd name="connsiteY532" fmla="*/ 2876575 h 3206031"/>
              <a:gd name="connsiteX533" fmla="*/ 857365 w 4389120"/>
              <a:gd name="connsiteY533" fmla="*/ 2857851 h 3206031"/>
              <a:gd name="connsiteX534" fmla="*/ 856105 w 4389120"/>
              <a:gd name="connsiteY534" fmla="*/ 2837883 h 3206031"/>
              <a:gd name="connsiteX535" fmla="*/ 854861 w 4389120"/>
              <a:gd name="connsiteY535" fmla="*/ 2817915 h 3206031"/>
              <a:gd name="connsiteX536" fmla="*/ 854861 w 4389120"/>
              <a:gd name="connsiteY536" fmla="*/ 2815411 h 3206031"/>
              <a:gd name="connsiteX537" fmla="*/ 856105 w 4389120"/>
              <a:gd name="connsiteY537" fmla="*/ 2795443 h 3206031"/>
              <a:gd name="connsiteX538" fmla="*/ 857365 w 4389120"/>
              <a:gd name="connsiteY538" fmla="*/ 2775475 h 3206031"/>
              <a:gd name="connsiteX539" fmla="*/ 859853 w 4389120"/>
              <a:gd name="connsiteY539" fmla="*/ 2756767 h 3206031"/>
              <a:gd name="connsiteX540" fmla="*/ 862357 w 4389120"/>
              <a:gd name="connsiteY540" fmla="*/ 2736799 h 3206031"/>
              <a:gd name="connsiteX541" fmla="*/ 867349 w 4389120"/>
              <a:gd name="connsiteY541" fmla="*/ 2718075 h 3206031"/>
              <a:gd name="connsiteX542" fmla="*/ 872341 w 4389120"/>
              <a:gd name="connsiteY542" fmla="*/ 2699351 h 3206031"/>
              <a:gd name="connsiteX543" fmla="*/ 877333 w 4389120"/>
              <a:gd name="connsiteY543" fmla="*/ 2681887 h 3206031"/>
              <a:gd name="connsiteX544" fmla="*/ 884813 w 4389120"/>
              <a:gd name="connsiteY544" fmla="*/ 2664407 h 3206031"/>
              <a:gd name="connsiteX545" fmla="*/ 892293 w 4389120"/>
              <a:gd name="connsiteY545" fmla="*/ 2646943 h 3206031"/>
              <a:gd name="connsiteX546" fmla="*/ 899789 w 4389120"/>
              <a:gd name="connsiteY546" fmla="*/ 2629463 h 3206031"/>
              <a:gd name="connsiteX547" fmla="*/ 909773 w 4389120"/>
              <a:gd name="connsiteY547" fmla="*/ 2613243 h 3206031"/>
              <a:gd name="connsiteX548" fmla="*/ 918513 w 4389120"/>
              <a:gd name="connsiteY548" fmla="*/ 2598267 h 3206031"/>
              <a:gd name="connsiteX549" fmla="*/ 929741 w 4389120"/>
              <a:gd name="connsiteY549" fmla="*/ 2582047 h 3206031"/>
              <a:gd name="connsiteX550" fmla="*/ 940969 w 4389120"/>
              <a:gd name="connsiteY550" fmla="*/ 2567071 h 3206031"/>
              <a:gd name="connsiteX551" fmla="*/ 953457 w 4389120"/>
              <a:gd name="connsiteY551" fmla="*/ 2553339 h 3206031"/>
              <a:gd name="connsiteX552" fmla="*/ 965929 w 4389120"/>
              <a:gd name="connsiteY552" fmla="*/ 2539622 h 3206031"/>
              <a:gd name="connsiteX553" fmla="*/ 979661 w 4389120"/>
              <a:gd name="connsiteY553" fmla="*/ 2527135 h 3206031"/>
              <a:gd name="connsiteX554" fmla="*/ 993393 w 4389120"/>
              <a:gd name="connsiteY554" fmla="*/ 2514662 h 3206031"/>
              <a:gd name="connsiteX555" fmla="*/ 1008369 w 4389120"/>
              <a:gd name="connsiteY555" fmla="*/ 2503419 h 3206031"/>
              <a:gd name="connsiteX556" fmla="*/ 1023345 w 4389120"/>
              <a:gd name="connsiteY556" fmla="*/ 2492191 h 3206031"/>
              <a:gd name="connsiteX557" fmla="*/ 1039565 w 4389120"/>
              <a:gd name="connsiteY557" fmla="*/ 2482207 h 3206031"/>
              <a:gd name="connsiteX558" fmla="*/ 1055785 w 4389120"/>
              <a:gd name="connsiteY558" fmla="*/ 2472223 h 3206031"/>
              <a:gd name="connsiteX559" fmla="*/ 1072005 w 4389120"/>
              <a:gd name="connsiteY559" fmla="*/ 2463483 h 3206031"/>
              <a:gd name="connsiteX560" fmla="*/ 1089485 w 4389120"/>
              <a:gd name="connsiteY560" fmla="*/ 2456003 h 3206031"/>
              <a:gd name="connsiteX561" fmla="*/ 1108193 w 4389120"/>
              <a:gd name="connsiteY561" fmla="*/ 2448507 h 3206031"/>
              <a:gd name="connsiteX562" fmla="*/ 1126917 w 4389120"/>
              <a:gd name="connsiteY562" fmla="*/ 2442271 h 3206031"/>
              <a:gd name="connsiteX563" fmla="*/ 1145641 w 4389120"/>
              <a:gd name="connsiteY563" fmla="*/ 2437279 h 3206031"/>
              <a:gd name="connsiteX564" fmla="*/ 1165609 w 4389120"/>
              <a:gd name="connsiteY564" fmla="*/ 2433546 h 3206031"/>
              <a:gd name="connsiteX565" fmla="*/ 1185577 w 4389120"/>
              <a:gd name="connsiteY565" fmla="*/ 2429798 h 3206031"/>
              <a:gd name="connsiteX566" fmla="*/ 1205545 w 4389120"/>
              <a:gd name="connsiteY566" fmla="*/ 2427295 h 3206031"/>
              <a:gd name="connsiteX567" fmla="*/ 1226757 w 4389120"/>
              <a:gd name="connsiteY567" fmla="*/ 2426051 h 3206031"/>
              <a:gd name="connsiteX568" fmla="*/ 3298391 w 4389120"/>
              <a:gd name="connsiteY568" fmla="*/ 2247597 h 3206031"/>
              <a:gd name="connsiteX569" fmla="*/ 3510544 w 4389120"/>
              <a:gd name="connsiteY569" fmla="*/ 2247597 h 3206031"/>
              <a:gd name="connsiteX570" fmla="*/ 3510544 w 4389120"/>
              <a:gd name="connsiteY570" fmla="*/ 2438538 h 3206031"/>
              <a:gd name="connsiteX571" fmla="*/ 3686508 w 4389120"/>
              <a:gd name="connsiteY571" fmla="*/ 2438538 h 3206031"/>
              <a:gd name="connsiteX572" fmla="*/ 3686508 w 4389120"/>
              <a:gd name="connsiteY572" fmla="*/ 2620738 h 3206031"/>
              <a:gd name="connsiteX573" fmla="*/ 3510544 w 4389120"/>
              <a:gd name="connsiteY573" fmla="*/ 2620738 h 3206031"/>
              <a:gd name="connsiteX574" fmla="*/ 3510544 w 4389120"/>
              <a:gd name="connsiteY574" fmla="*/ 2941455 h 3206031"/>
              <a:gd name="connsiteX575" fmla="*/ 3511803 w 4389120"/>
              <a:gd name="connsiteY575" fmla="*/ 2958934 h 3206031"/>
              <a:gd name="connsiteX576" fmla="*/ 3514291 w 4389120"/>
              <a:gd name="connsiteY576" fmla="*/ 2972666 h 3206031"/>
              <a:gd name="connsiteX577" fmla="*/ 3520528 w 4389120"/>
              <a:gd name="connsiteY577" fmla="*/ 2985139 h 3206031"/>
              <a:gd name="connsiteX578" fmla="*/ 3523031 w 4389120"/>
              <a:gd name="connsiteY578" fmla="*/ 2991375 h 3206031"/>
              <a:gd name="connsiteX579" fmla="*/ 3526764 w 4389120"/>
              <a:gd name="connsiteY579" fmla="*/ 2996367 h 3206031"/>
              <a:gd name="connsiteX580" fmla="*/ 3531756 w 4389120"/>
              <a:gd name="connsiteY580" fmla="*/ 3000115 h 3206031"/>
              <a:gd name="connsiteX581" fmla="*/ 3536748 w 4389120"/>
              <a:gd name="connsiteY581" fmla="*/ 3003862 h 3206031"/>
              <a:gd name="connsiteX582" fmla="*/ 3542999 w 4389120"/>
              <a:gd name="connsiteY582" fmla="*/ 3006351 h 3206031"/>
              <a:gd name="connsiteX583" fmla="*/ 3549236 w 4389120"/>
              <a:gd name="connsiteY583" fmla="*/ 3008854 h 3206031"/>
              <a:gd name="connsiteX584" fmla="*/ 3562967 w 4389120"/>
              <a:gd name="connsiteY584" fmla="*/ 3012602 h 3206031"/>
              <a:gd name="connsiteX585" fmla="*/ 3579188 w 4389120"/>
              <a:gd name="connsiteY585" fmla="*/ 3013846 h 3206031"/>
              <a:gd name="connsiteX586" fmla="*/ 3594164 w 4389120"/>
              <a:gd name="connsiteY586" fmla="*/ 3013846 h 3206031"/>
              <a:gd name="connsiteX587" fmla="*/ 3607895 w 4389120"/>
              <a:gd name="connsiteY587" fmla="*/ 3012602 h 3206031"/>
              <a:gd name="connsiteX588" fmla="*/ 3621612 w 4389120"/>
              <a:gd name="connsiteY588" fmla="*/ 3010099 h 3206031"/>
              <a:gd name="connsiteX589" fmla="*/ 3635344 w 4389120"/>
              <a:gd name="connsiteY589" fmla="*/ 3006351 h 3206031"/>
              <a:gd name="connsiteX590" fmla="*/ 3647831 w 4389120"/>
              <a:gd name="connsiteY590" fmla="*/ 3002618 h 3206031"/>
              <a:gd name="connsiteX591" fmla="*/ 3660304 w 4389120"/>
              <a:gd name="connsiteY591" fmla="*/ 2998870 h 3206031"/>
              <a:gd name="connsiteX592" fmla="*/ 3672791 w 4389120"/>
              <a:gd name="connsiteY592" fmla="*/ 2993878 h 3206031"/>
              <a:gd name="connsiteX593" fmla="*/ 3684020 w 4389120"/>
              <a:gd name="connsiteY593" fmla="*/ 2987642 h 3206031"/>
              <a:gd name="connsiteX594" fmla="*/ 3684020 w 4389120"/>
              <a:gd name="connsiteY594" fmla="*/ 3158614 h 3206031"/>
              <a:gd name="connsiteX595" fmla="*/ 3666540 w 4389120"/>
              <a:gd name="connsiteY595" fmla="*/ 3167339 h 3206031"/>
              <a:gd name="connsiteX596" fmla="*/ 3649076 w 4389120"/>
              <a:gd name="connsiteY596" fmla="*/ 3176079 h 3206031"/>
              <a:gd name="connsiteX597" fmla="*/ 3630352 w 4389120"/>
              <a:gd name="connsiteY597" fmla="*/ 3183574 h 3206031"/>
              <a:gd name="connsiteX598" fmla="*/ 3610384 w 4389120"/>
              <a:gd name="connsiteY598" fmla="*/ 3189811 h 3206031"/>
              <a:gd name="connsiteX599" fmla="*/ 3589172 w 4389120"/>
              <a:gd name="connsiteY599" fmla="*/ 3194803 h 3206031"/>
              <a:gd name="connsiteX600" fmla="*/ 3566700 w 4389120"/>
              <a:gd name="connsiteY600" fmla="*/ 3198550 h 3206031"/>
              <a:gd name="connsiteX601" fmla="*/ 3541740 w 4389120"/>
              <a:gd name="connsiteY601" fmla="*/ 3201039 h 3206031"/>
              <a:gd name="connsiteX602" fmla="*/ 3516780 w 4389120"/>
              <a:gd name="connsiteY602" fmla="*/ 3201039 h 3206031"/>
              <a:gd name="connsiteX603" fmla="*/ 3493079 w 4389120"/>
              <a:gd name="connsiteY603" fmla="*/ 3201039 h 3206031"/>
              <a:gd name="connsiteX604" fmla="*/ 3469363 w 4389120"/>
              <a:gd name="connsiteY604" fmla="*/ 3198550 h 3206031"/>
              <a:gd name="connsiteX605" fmla="*/ 3448151 w 4389120"/>
              <a:gd name="connsiteY605" fmla="*/ 3196047 h 3206031"/>
              <a:gd name="connsiteX606" fmla="*/ 3426939 w 4389120"/>
              <a:gd name="connsiteY606" fmla="*/ 3191055 h 3206031"/>
              <a:gd name="connsiteX607" fmla="*/ 3408215 w 4389120"/>
              <a:gd name="connsiteY607" fmla="*/ 3183574 h 3206031"/>
              <a:gd name="connsiteX608" fmla="*/ 3390736 w 4389120"/>
              <a:gd name="connsiteY608" fmla="*/ 3176079 h 3206031"/>
              <a:gd name="connsiteX609" fmla="*/ 3373271 w 4389120"/>
              <a:gd name="connsiteY609" fmla="*/ 3166095 h 3206031"/>
              <a:gd name="connsiteX610" fmla="*/ 3358295 w 4389120"/>
              <a:gd name="connsiteY610" fmla="*/ 3153622 h 3206031"/>
              <a:gd name="connsiteX611" fmla="*/ 3344563 w 4389120"/>
              <a:gd name="connsiteY611" fmla="*/ 3139891 h 3206031"/>
              <a:gd name="connsiteX612" fmla="*/ 3333335 w 4389120"/>
              <a:gd name="connsiteY612" fmla="*/ 3123670 h 3206031"/>
              <a:gd name="connsiteX613" fmla="*/ 3322107 w 4389120"/>
              <a:gd name="connsiteY613" fmla="*/ 3104947 h 3206031"/>
              <a:gd name="connsiteX614" fmla="*/ 3314611 w 4389120"/>
              <a:gd name="connsiteY614" fmla="*/ 3084979 h 3206031"/>
              <a:gd name="connsiteX615" fmla="*/ 3307131 w 4389120"/>
              <a:gd name="connsiteY615" fmla="*/ 3061263 h 3206031"/>
              <a:gd name="connsiteX616" fmla="*/ 3302139 w 4389120"/>
              <a:gd name="connsiteY616" fmla="*/ 3035059 h 3206031"/>
              <a:gd name="connsiteX617" fmla="*/ 3299635 w 4389120"/>
              <a:gd name="connsiteY617" fmla="*/ 3007610 h 3206031"/>
              <a:gd name="connsiteX618" fmla="*/ 3298391 w 4389120"/>
              <a:gd name="connsiteY618" fmla="*/ 2976399 h 3206031"/>
              <a:gd name="connsiteX619" fmla="*/ 381880 w 4389120"/>
              <a:gd name="connsiteY619" fmla="*/ 2195174 h 3206031"/>
              <a:gd name="connsiteX620" fmla="*/ 408084 w 4389120"/>
              <a:gd name="connsiteY620" fmla="*/ 2196418 h 3206031"/>
              <a:gd name="connsiteX621" fmla="*/ 434288 w 4389120"/>
              <a:gd name="connsiteY621" fmla="*/ 2197678 h 3206031"/>
              <a:gd name="connsiteX622" fmla="*/ 459248 w 4389120"/>
              <a:gd name="connsiteY622" fmla="*/ 2200166 h 3206031"/>
              <a:gd name="connsiteX623" fmla="*/ 484208 w 4389120"/>
              <a:gd name="connsiteY623" fmla="*/ 2203914 h 3206031"/>
              <a:gd name="connsiteX624" fmla="*/ 509168 w 4389120"/>
              <a:gd name="connsiteY624" fmla="*/ 2208906 h 3206031"/>
              <a:gd name="connsiteX625" fmla="*/ 532884 w 4389120"/>
              <a:gd name="connsiteY625" fmla="*/ 2213898 h 3206031"/>
              <a:gd name="connsiteX626" fmla="*/ 556600 w 4389120"/>
              <a:gd name="connsiteY626" fmla="*/ 2220134 h 3206031"/>
              <a:gd name="connsiteX627" fmla="*/ 580301 w 4389120"/>
              <a:gd name="connsiteY627" fmla="*/ 2227630 h 3206031"/>
              <a:gd name="connsiteX628" fmla="*/ 602772 w 4389120"/>
              <a:gd name="connsiteY628" fmla="*/ 2236354 h 3206031"/>
              <a:gd name="connsiteX629" fmla="*/ 623984 w 4389120"/>
              <a:gd name="connsiteY629" fmla="*/ 2245094 h 3206031"/>
              <a:gd name="connsiteX630" fmla="*/ 646456 w 4389120"/>
              <a:gd name="connsiteY630" fmla="*/ 2256322 h 3206031"/>
              <a:gd name="connsiteX631" fmla="*/ 666424 w 4389120"/>
              <a:gd name="connsiteY631" fmla="*/ 2267566 h 3206031"/>
              <a:gd name="connsiteX632" fmla="*/ 687636 w 4389120"/>
              <a:gd name="connsiteY632" fmla="*/ 2278794 h 3206031"/>
              <a:gd name="connsiteX633" fmla="*/ 707604 w 4389120"/>
              <a:gd name="connsiteY633" fmla="*/ 2291266 h 3206031"/>
              <a:gd name="connsiteX634" fmla="*/ 726313 w 4389120"/>
              <a:gd name="connsiteY634" fmla="*/ 2304998 h 3206031"/>
              <a:gd name="connsiteX635" fmla="*/ 745036 w 4389120"/>
              <a:gd name="connsiteY635" fmla="*/ 2319974 h 3206031"/>
              <a:gd name="connsiteX636" fmla="*/ 633968 w 4389120"/>
              <a:gd name="connsiteY636" fmla="*/ 2482206 h 3206031"/>
              <a:gd name="connsiteX637" fmla="*/ 601528 w 4389120"/>
              <a:gd name="connsiteY637" fmla="*/ 2460994 h 3206031"/>
              <a:gd name="connsiteX638" fmla="*/ 569072 w 4389120"/>
              <a:gd name="connsiteY638" fmla="*/ 2442270 h 3206031"/>
              <a:gd name="connsiteX639" fmla="*/ 536632 w 4389120"/>
              <a:gd name="connsiteY639" fmla="*/ 2424806 h 3206031"/>
              <a:gd name="connsiteX640" fmla="*/ 504176 w 4389120"/>
              <a:gd name="connsiteY640" fmla="*/ 2411074 h 3206031"/>
              <a:gd name="connsiteX641" fmla="*/ 472980 w 4389120"/>
              <a:gd name="connsiteY641" fmla="*/ 2401090 h 3206031"/>
              <a:gd name="connsiteX642" fmla="*/ 441784 w 4389120"/>
              <a:gd name="connsiteY642" fmla="*/ 2392350 h 3206031"/>
              <a:gd name="connsiteX643" fmla="*/ 425564 w 4389120"/>
              <a:gd name="connsiteY643" fmla="*/ 2389862 h 3206031"/>
              <a:gd name="connsiteX644" fmla="*/ 410588 w 4389120"/>
              <a:gd name="connsiteY644" fmla="*/ 2387358 h 3206031"/>
              <a:gd name="connsiteX645" fmla="*/ 394352 w 4389120"/>
              <a:gd name="connsiteY645" fmla="*/ 2386114 h 3206031"/>
              <a:gd name="connsiteX646" fmla="*/ 379376 w 4389120"/>
              <a:gd name="connsiteY646" fmla="*/ 2386114 h 3206031"/>
              <a:gd name="connsiteX647" fmla="*/ 364400 w 4389120"/>
              <a:gd name="connsiteY647" fmla="*/ 2386114 h 3206031"/>
              <a:gd name="connsiteX648" fmla="*/ 349440 w 4389120"/>
              <a:gd name="connsiteY648" fmla="*/ 2387358 h 3206031"/>
              <a:gd name="connsiteX649" fmla="*/ 336952 w 4389120"/>
              <a:gd name="connsiteY649" fmla="*/ 2389862 h 3206031"/>
              <a:gd name="connsiteX650" fmla="*/ 324480 w 4389120"/>
              <a:gd name="connsiteY650" fmla="*/ 2392350 h 3206031"/>
              <a:gd name="connsiteX651" fmla="*/ 313236 w 4389120"/>
              <a:gd name="connsiteY651" fmla="*/ 2396098 h 3206031"/>
              <a:gd name="connsiteX652" fmla="*/ 303252 w 4389120"/>
              <a:gd name="connsiteY652" fmla="*/ 2399846 h 3206031"/>
              <a:gd name="connsiteX653" fmla="*/ 293268 w 4389120"/>
              <a:gd name="connsiteY653" fmla="*/ 2404838 h 3206031"/>
              <a:gd name="connsiteX654" fmla="*/ 284544 w 4389120"/>
              <a:gd name="connsiteY654" fmla="*/ 2411074 h 3206031"/>
              <a:gd name="connsiteX655" fmla="*/ 277048 w 4389120"/>
              <a:gd name="connsiteY655" fmla="*/ 2416066 h 3206031"/>
              <a:gd name="connsiteX656" fmla="*/ 270812 w 4389120"/>
              <a:gd name="connsiteY656" fmla="*/ 2423562 h 3206031"/>
              <a:gd name="connsiteX657" fmla="*/ 265820 w 4389120"/>
              <a:gd name="connsiteY657" fmla="*/ 2429798 h 3206031"/>
              <a:gd name="connsiteX658" fmla="*/ 260828 w 4389120"/>
              <a:gd name="connsiteY658" fmla="*/ 2437278 h 3206031"/>
              <a:gd name="connsiteX659" fmla="*/ 257080 w 4389120"/>
              <a:gd name="connsiteY659" fmla="*/ 2446018 h 3206031"/>
              <a:gd name="connsiteX660" fmla="*/ 254592 w 4389120"/>
              <a:gd name="connsiteY660" fmla="*/ 2453498 h 3206031"/>
              <a:gd name="connsiteX661" fmla="*/ 253332 w 4389120"/>
              <a:gd name="connsiteY661" fmla="*/ 2462238 h 3206031"/>
              <a:gd name="connsiteX662" fmla="*/ 253332 w 4389120"/>
              <a:gd name="connsiteY662" fmla="*/ 2470978 h 3206031"/>
              <a:gd name="connsiteX663" fmla="*/ 253332 w 4389120"/>
              <a:gd name="connsiteY663" fmla="*/ 2473466 h 3206031"/>
              <a:gd name="connsiteX664" fmla="*/ 253332 w 4389120"/>
              <a:gd name="connsiteY664" fmla="*/ 2485954 h 3206031"/>
              <a:gd name="connsiteX665" fmla="*/ 254592 w 4389120"/>
              <a:gd name="connsiteY665" fmla="*/ 2495938 h 3206031"/>
              <a:gd name="connsiteX666" fmla="*/ 258324 w 4389120"/>
              <a:gd name="connsiteY666" fmla="*/ 2505922 h 3206031"/>
              <a:gd name="connsiteX667" fmla="*/ 262072 w 4389120"/>
              <a:gd name="connsiteY667" fmla="*/ 2514662 h 3206031"/>
              <a:gd name="connsiteX668" fmla="*/ 268308 w 4389120"/>
              <a:gd name="connsiteY668" fmla="*/ 2523386 h 3206031"/>
              <a:gd name="connsiteX669" fmla="*/ 275804 w 4389120"/>
              <a:gd name="connsiteY669" fmla="*/ 2532126 h 3206031"/>
              <a:gd name="connsiteX670" fmla="*/ 284544 w 4389120"/>
              <a:gd name="connsiteY670" fmla="*/ 2539622 h 3206031"/>
              <a:gd name="connsiteX671" fmla="*/ 295772 w 4389120"/>
              <a:gd name="connsiteY671" fmla="*/ 2545858 h 3206031"/>
              <a:gd name="connsiteX672" fmla="*/ 308244 w 4389120"/>
              <a:gd name="connsiteY672" fmla="*/ 2553338 h 3206031"/>
              <a:gd name="connsiteX673" fmla="*/ 323220 w 4389120"/>
              <a:gd name="connsiteY673" fmla="*/ 2559590 h 3206031"/>
              <a:gd name="connsiteX674" fmla="*/ 340700 w 4389120"/>
              <a:gd name="connsiteY674" fmla="*/ 2567070 h 3206031"/>
              <a:gd name="connsiteX675" fmla="*/ 359408 w 4389120"/>
              <a:gd name="connsiteY675" fmla="*/ 2573306 h 3206031"/>
              <a:gd name="connsiteX676" fmla="*/ 406840 w 4389120"/>
              <a:gd name="connsiteY676" fmla="*/ 2587038 h 3206031"/>
              <a:gd name="connsiteX677" fmla="*/ 464240 w 4389120"/>
              <a:gd name="connsiteY677" fmla="*/ 2602014 h 3206031"/>
              <a:gd name="connsiteX678" fmla="*/ 500444 w 4389120"/>
              <a:gd name="connsiteY678" fmla="*/ 2611998 h 3206031"/>
              <a:gd name="connsiteX679" fmla="*/ 534128 w 4389120"/>
              <a:gd name="connsiteY679" fmla="*/ 2623226 h 3206031"/>
              <a:gd name="connsiteX680" fmla="*/ 566584 w 4389120"/>
              <a:gd name="connsiteY680" fmla="*/ 2634455 h 3206031"/>
              <a:gd name="connsiteX681" fmla="*/ 596536 w 4389120"/>
              <a:gd name="connsiteY681" fmla="*/ 2646942 h 3206031"/>
              <a:gd name="connsiteX682" fmla="*/ 623984 w 4389120"/>
              <a:gd name="connsiteY682" fmla="*/ 2659415 h 3206031"/>
              <a:gd name="connsiteX683" fmla="*/ 650189 w 4389120"/>
              <a:gd name="connsiteY683" fmla="*/ 2673146 h 3206031"/>
              <a:gd name="connsiteX684" fmla="*/ 672660 w 4389120"/>
              <a:gd name="connsiteY684" fmla="*/ 2688122 h 3206031"/>
              <a:gd name="connsiteX685" fmla="*/ 693872 w 4389120"/>
              <a:gd name="connsiteY685" fmla="*/ 2704343 h 3206031"/>
              <a:gd name="connsiteX686" fmla="*/ 712596 w 4389120"/>
              <a:gd name="connsiteY686" fmla="*/ 2723066 h 3206031"/>
              <a:gd name="connsiteX687" fmla="*/ 728816 w 4389120"/>
              <a:gd name="connsiteY687" fmla="*/ 2741790 h 3206031"/>
              <a:gd name="connsiteX688" fmla="*/ 742548 w 4389120"/>
              <a:gd name="connsiteY688" fmla="*/ 2763002 h 3206031"/>
              <a:gd name="connsiteX689" fmla="*/ 748784 w 4389120"/>
              <a:gd name="connsiteY689" fmla="*/ 2774231 h 3206031"/>
              <a:gd name="connsiteX690" fmla="*/ 753776 w 4389120"/>
              <a:gd name="connsiteY690" fmla="*/ 2785459 h 3206031"/>
              <a:gd name="connsiteX691" fmla="*/ 758768 w 4389120"/>
              <a:gd name="connsiteY691" fmla="*/ 2797946 h 3206031"/>
              <a:gd name="connsiteX692" fmla="*/ 763760 w 4389120"/>
              <a:gd name="connsiteY692" fmla="*/ 2810419 h 3206031"/>
              <a:gd name="connsiteX693" fmla="*/ 769996 w 4389120"/>
              <a:gd name="connsiteY693" fmla="*/ 2836638 h 3206031"/>
              <a:gd name="connsiteX694" fmla="*/ 773744 w 4389120"/>
              <a:gd name="connsiteY694" fmla="*/ 2865331 h 3206031"/>
              <a:gd name="connsiteX695" fmla="*/ 774988 w 4389120"/>
              <a:gd name="connsiteY695" fmla="*/ 2896542 h 3206031"/>
              <a:gd name="connsiteX696" fmla="*/ 774988 w 4389120"/>
              <a:gd name="connsiteY696" fmla="*/ 2899030 h 3206031"/>
              <a:gd name="connsiteX697" fmla="*/ 774988 w 4389120"/>
              <a:gd name="connsiteY697" fmla="*/ 2917754 h 3206031"/>
              <a:gd name="connsiteX698" fmla="*/ 772500 w 4389120"/>
              <a:gd name="connsiteY698" fmla="*/ 2935219 h 3206031"/>
              <a:gd name="connsiteX699" fmla="*/ 771241 w 4389120"/>
              <a:gd name="connsiteY699" fmla="*/ 2951439 h 3206031"/>
              <a:gd name="connsiteX700" fmla="*/ 767508 w 4389120"/>
              <a:gd name="connsiteY700" fmla="*/ 2967674 h 3206031"/>
              <a:gd name="connsiteX701" fmla="*/ 763760 w 4389120"/>
              <a:gd name="connsiteY701" fmla="*/ 2983894 h 3206031"/>
              <a:gd name="connsiteX702" fmla="*/ 760012 w 4389120"/>
              <a:gd name="connsiteY702" fmla="*/ 2998870 h 3206031"/>
              <a:gd name="connsiteX703" fmla="*/ 755020 w 4389120"/>
              <a:gd name="connsiteY703" fmla="*/ 3013846 h 3206031"/>
              <a:gd name="connsiteX704" fmla="*/ 748784 w 4389120"/>
              <a:gd name="connsiteY704" fmla="*/ 3028822 h 3206031"/>
              <a:gd name="connsiteX705" fmla="*/ 741289 w 4389120"/>
              <a:gd name="connsiteY705" fmla="*/ 3042554 h 3206031"/>
              <a:gd name="connsiteX706" fmla="*/ 733808 w 4389120"/>
              <a:gd name="connsiteY706" fmla="*/ 3056271 h 3206031"/>
              <a:gd name="connsiteX707" fmla="*/ 726313 w 4389120"/>
              <a:gd name="connsiteY707" fmla="*/ 3068758 h 3206031"/>
              <a:gd name="connsiteX708" fmla="*/ 716329 w 4389120"/>
              <a:gd name="connsiteY708" fmla="*/ 3081231 h 3206031"/>
              <a:gd name="connsiteX709" fmla="*/ 707604 w 4389120"/>
              <a:gd name="connsiteY709" fmla="*/ 3092459 h 3206031"/>
              <a:gd name="connsiteX710" fmla="*/ 696376 w 4389120"/>
              <a:gd name="connsiteY710" fmla="*/ 3103702 h 3206031"/>
              <a:gd name="connsiteX711" fmla="*/ 686392 w 4389120"/>
              <a:gd name="connsiteY711" fmla="*/ 3113686 h 3206031"/>
              <a:gd name="connsiteX712" fmla="*/ 673904 w 4389120"/>
              <a:gd name="connsiteY712" fmla="*/ 3123670 h 3206031"/>
              <a:gd name="connsiteX713" fmla="*/ 662676 w 4389120"/>
              <a:gd name="connsiteY713" fmla="*/ 3133654 h 3206031"/>
              <a:gd name="connsiteX714" fmla="*/ 648944 w 4389120"/>
              <a:gd name="connsiteY714" fmla="*/ 3142379 h 3206031"/>
              <a:gd name="connsiteX715" fmla="*/ 636472 w 4389120"/>
              <a:gd name="connsiteY715" fmla="*/ 3149875 h 3206031"/>
              <a:gd name="connsiteX716" fmla="*/ 621496 w 4389120"/>
              <a:gd name="connsiteY716" fmla="*/ 3157355 h 3206031"/>
              <a:gd name="connsiteX717" fmla="*/ 607764 w 4389120"/>
              <a:gd name="connsiteY717" fmla="*/ 3164850 h 3206031"/>
              <a:gd name="connsiteX718" fmla="*/ 592788 w 4389120"/>
              <a:gd name="connsiteY718" fmla="*/ 3171087 h 3206031"/>
              <a:gd name="connsiteX719" fmla="*/ 560333 w 4389120"/>
              <a:gd name="connsiteY719" fmla="*/ 3182315 h 3206031"/>
              <a:gd name="connsiteX720" fmla="*/ 526648 w 4389120"/>
              <a:gd name="connsiteY720" fmla="*/ 3191055 h 3206031"/>
              <a:gd name="connsiteX721" fmla="*/ 491704 w 4389120"/>
              <a:gd name="connsiteY721" fmla="*/ 3197291 h 3206031"/>
              <a:gd name="connsiteX722" fmla="*/ 454256 w 4389120"/>
              <a:gd name="connsiteY722" fmla="*/ 3201039 h 3206031"/>
              <a:gd name="connsiteX723" fmla="*/ 415580 w 4389120"/>
              <a:gd name="connsiteY723" fmla="*/ 3202283 h 3206031"/>
              <a:gd name="connsiteX724" fmla="*/ 388116 w 4389120"/>
              <a:gd name="connsiteY724" fmla="*/ 3202283 h 3206031"/>
              <a:gd name="connsiteX725" fmla="*/ 359408 w 4389120"/>
              <a:gd name="connsiteY725" fmla="*/ 3199794 h 3206031"/>
              <a:gd name="connsiteX726" fmla="*/ 331960 w 4389120"/>
              <a:gd name="connsiteY726" fmla="*/ 3197291 h 3206031"/>
              <a:gd name="connsiteX727" fmla="*/ 304512 w 4389120"/>
              <a:gd name="connsiteY727" fmla="*/ 3193558 h 3206031"/>
              <a:gd name="connsiteX728" fmla="*/ 277048 w 4389120"/>
              <a:gd name="connsiteY728" fmla="*/ 3187307 h 3206031"/>
              <a:gd name="connsiteX729" fmla="*/ 249600 w 4389120"/>
              <a:gd name="connsiteY729" fmla="*/ 3181071 h 3206031"/>
              <a:gd name="connsiteX730" fmla="*/ 222136 w 4389120"/>
              <a:gd name="connsiteY730" fmla="*/ 3172331 h 3206031"/>
              <a:gd name="connsiteX731" fmla="*/ 195932 w 4389120"/>
              <a:gd name="connsiteY731" fmla="*/ 3163606 h 3206031"/>
              <a:gd name="connsiteX732" fmla="*/ 169728 w 4389120"/>
              <a:gd name="connsiteY732" fmla="*/ 3153622 h 3206031"/>
              <a:gd name="connsiteX733" fmla="*/ 143524 w 4389120"/>
              <a:gd name="connsiteY733" fmla="*/ 3141135 h 3206031"/>
              <a:gd name="connsiteX734" fmla="*/ 118564 w 4389120"/>
              <a:gd name="connsiteY734" fmla="*/ 3128662 h 3206031"/>
              <a:gd name="connsiteX735" fmla="*/ 93604 w 4389120"/>
              <a:gd name="connsiteY735" fmla="*/ 3114931 h 3206031"/>
              <a:gd name="connsiteX736" fmla="*/ 68644 w 4389120"/>
              <a:gd name="connsiteY736" fmla="*/ 3099955 h 3206031"/>
              <a:gd name="connsiteX737" fmla="*/ 44928 w 4389120"/>
              <a:gd name="connsiteY737" fmla="*/ 3082475 h 3206031"/>
              <a:gd name="connsiteX738" fmla="*/ 22456 w 4389120"/>
              <a:gd name="connsiteY738" fmla="*/ 3065011 h 3206031"/>
              <a:gd name="connsiteX739" fmla="*/ 0 w 4389120"/>
              <a:gd name="connsiteY739" fmla="*/ 3046287 h 3206031"/>
              <a:gd name="connsiteX740" fmla="*/ 127288 w 4389120"/>
              <a:gd name="connsiteY740" fmla="*/ 2894038 h 3206031"/>
              <a:gd name="connsiteX741" fmla="*/ 160988 w 4389120"/>
              <a:gd name="connsiteY741" fmla="*/ 2918998 h 3206031"/>
              <a:gd name="connsiteX742" fmla="*/ 194688 w 4389120"/>
              <a:gd name="connsiteY742" fmla="*/ 2942714 h 3206031"/>
              <a:gd name="connsiteX743" fmla="*/ 210908 w 4389120"/>
              <a:gd name="connsiteY743" fmla="*/ 2953942 h 3206031"/>
              <a:gd name="connsiteX744" fmla="*/ 228372 w 4389120"/>
              <a:gd name="connsiteY744" fmla="*/ 2962682 h 3206031"/>
              <a:gd name="connsiteX745" fmla="*/ 247096 w 4389120"/>
              <a:gd name="connsiteY745" fmla="*/ 2972666 h 3206031"/>
              <a:gd name="connsiteX746" fmla="*/ 264576 w 4389120"/>
              <a:gd name="connsiteY746" fmla="*/ 2980147 h 3206031"/>
              <a:gd name="connsiteX747" fmla="*/ 282040 w 4389120"/>
              <a:gd name="connsiteY747" fmla="*/ 2987642 h 3206031"/>
              <a:gd name="connsiteX748" fmla="*/ 300764 w 4389120"/>
              <a:gd name="connsiteY748" fmla="*/ 2993878 h 3206031"/>
              <a:gd name="connsiteX749" fmla="*/ 319488 w 4389120"/>
              <a:gd name="connsiteY749" fmla="*/ 3000115 h 3206031"/>
              <a:gd name="connsiteX750" fmla="*/ 339456 w 4389120"/>
              <a:gd name="connsiteY750" fmla="*/ 3003862 h 3206031"/>
              <a:gd name="connsiteX751" fmla="*/ 358164 w 4389120"/>
              <a:gd name="connsiteY751" fmla="*/ 3007610 h 3206031"/>
              <a:gd name="connsiteX752" fmla="*/ 378132 w 4389120"/>
              <a:gd name="connsiteY752" fmla="*/ 3010099 h 3206031"/>
              <a:gd name="connsiteX753" fmla="*/ 399344 w 4389120"/>
              <a:gd name="connsiteY753" fmla="*/ 3012602 h 3206031"/>
              <a:gd name="connsiteX754" fmla="*/ 419312 w 4389120"/>
              <a:gd name="connsiteY754" fmla="*/ 3012602 h 3206031"/>
              <a:gd name="connsiteX755" fmla="*/ 435548 w 4389120"/>
              <a:gd name="connsiteY755" fmla="*/ 3012602 h 3206031"/>
              <a:gd name="connsiteX756" fmla="*/ 450524 w 4389120"/>
              <a:gd name="connsiteY756" fmla="*/ 3011343 h 3206031"/>
              <a:gd name="connsiteX757" fmla="*/ 465500 w 4389120"/>
              <a:gd name="connsiteY757" fmla="*/ 3008854 h 3206031"/>
              <a:gd name="connsiteX758" fmla="*/ 479216 w 4389120"/>
              <a:gd name="connsiteY758" fmla="*/ 3006351 h 3206031"/>
              <a:gd name="connsiteX759" fmla="*/ 491704 w 4389120"/>
              <a:gd name="connsiteY759" fmla="*/ 3002618 h 3206031"/>
              <a:gd name="connsiteX760" fmla="*/ 502932 w 4389120"/>
              <a:gd name="connsiteY760" fmla="*/ 2998870 h 3206031"/>
              <a:gd name="connsiteX761" fmla="*/ 514160 w 4389120"/>
              <a:gd name="connsiteY761" fmla="*/ 2993878 h 3206031"/>
              <a:gd name="connsiteX762" fmla="*/ 522900 w 4389120"/>
              <a:gd name="connsiteY762" fmla="*/ 2987642 h 3206031"/>
              <a:gd name="connsiteX763" fmla="*/ 531640 w 4389120"/>
              <a:gd name="connsiteY763" fmla="*/ 2981391 h 3206031"/>
              <a:gd name="connsiteX764" fmla="*/ 539120 w 4389120"/>
              <a:gd name="connsiteY764" fmla="*/ 2975155 h 3206031"/>
              <a:gd name="connsiteX765" fmla="*/ 545357 w 4389120"/>
              <a:gd name="connsiteY765" fmla="*/ 2966415 h 3206031"/>
              <a:gd name="connsiteX766" fmla="*/ 551608 w 4389120"/>
              <a:gd name="connsiteY766" fmla="*/ 2958934 h 3206031"/>
              <a:gd name="connsiteX767" fmla="*/ 555341 w 4389120"/>
              <a:gd name="connsiteY767" fmla="*/ 2950195 h 3206031"/>
              <a:gd name="connsiteX768" fmla="*/ 557844 w 4389120"/>
              <a:gd name="connsiteY768" fmla="*/ 2940211 h 3206031"/>
              <a:gd name="connsiteX769" fmla="*/ 560333 w 4389120"/>
              <a:gd name="connsiteY769" fmla="*/ 2930227 h 3206031"/>
              <a:gd name="connsiteX770" fmla="*/ 560333 w 4389120"/>
              <a:gd name="connsiteY770" fmla="*/ 2920243 h 3206031"/>
              <a:gd name="connsiteX771" fmla="*/ 560333 w 4389120"/>
              <a:gd name="connsiteY771" fmla="*/ 2917754 h 3206031"/>
              <a:gd name="connsiteX772" fmla="*/ 560333 w 4389120"/>
              <a:gd name="connsiteY772" fmla="*/ 2907770 h 3206031"/>
              <a:gd name="connsiteX773" fmla="*/ 559088 w 4389120"/>
              <a:gd name="connsiteY773" fmla="*/ 2897786 h 3206031"/>
              <a:gd name="connsiteX774" fmla="*/ 556600 w 4389120"/>
              <a:gd name="connsiteY774" fmla="*/ 2889046 h 3206031"/>
              <a:gd name="connsiteX775" fmla="*/ 552852 w 4389120"/>
              <a:gd name="connsiteY775" fmla="*/ 2880307 h 3206031"/>
              <a:gd name="connsiteX776" fmla="*/ 547860 w 4389120"/>
              <a:gd name="connsiteY776" fmla="*/ 2872826 h 3206031"/>
              <a:gd name="connsiteX777" fmla="*/ 541624 w 4389120"/>
              <a:gd name="connsiteY777" fmla="*/ 2865331 h 3206031"/>
              <a:gd name="connsiteX778" fmla="*/ 532884 w 4389120"/>
              <a:gd name="connsiteY778" fmla="*/ 2857850 h 3206031"/>
              <a:gd name="connsiteX779" fmla="*/ 524144 w 4389120"/>
              <a:gd name="connsiteY779" fmla="*/ 2850355 h 3206031"/>
              <a:gd name="connsiteX780" fmla="*/ 511672 w 4389120"/>
              <a:gd name="connsiteY780" fmla="*/ 2842874 h 3206031"/>
              <a:gd name="connsiteX781" fmla="*/ 497940 w 4389120"/>
              <a:gd name="connsiteY781" fmla="*/ 2836638 h 3206031"/>
              <a:gd name="connsiteX782" fmla="*/ 481720 w 4389120"/>
              <a:gd name="connsiteY782" fmla="*/ 2829142 h 3206031"/>
              <a:gd name="connsiteX783" fmla="*/ 462996 w 4389120"/>
              <a:gd name="connsiteY783" fmla="*/ 2822906 h 3206031"/>
              <a:gd name="connsiteX784" fmla="*/ 419312 w 4389120"/>
              <a:gd name="connsiteY784" fmla="*/ 2807930 h 3206031"/>
              <a:gd name="connsiteX785" fmla="*/ 363156 w 4389120"/>
              <a:gd name="connsiteY785" fmla="*/ 2792954 h 3206031"/>
              <a:gd name="connsiteX786" fmla="*/ 326968 w 4389120"/>
              <a:gd name="connsiteY786" fmla="*/ 2782970 h 3206031"/>
              <a:gd name="connsiteX787" fmla="*/ 293268 w 4389120"/>
              <a:gd name="connsiteY787" fmla="*/ 2772986 h 3206031"/>
              <a:gd name="connsiteX788" fmla="*/ 260828 w 4389120"/>
              <a:gd name="connsiteY788" fmla="*/ 2763002 h 3206031"/>
              <a:gd name="connsiteX789" fmla="*/ 229632 w 4389120"/>
              <a:gd name="connsiteY789" fmla="*/ 2751774 h 3206031"/>
              <a:gd name="connsiteX790" fmla="*/ 200924 w 4389120"/>
              <a:gd name="connsiteY790" fmla="*/ 2740546 h 3206031"/>
              <a:gd name="connsiteX791" fmla="*/ 174720 w 4389120"/>
              <a:gd name="connsiteY791" fmla="*/ 2726814 h 3206031"/>
              <a:gd name="connsiteX792" fmla="*/ 149760 w 4389120"/>
              <a:gd name="connsiteY792" fmla="*/ 2713082 h 3206031"/>
              <a:gd name="connsiteX793" fmla="*/ 127288 w 4389120"/>
              <a:gd name="connsiteY793" fmla="*/ 2696862 h 3206031"/>
              <a:gd name="connsiteX794" fmla="*/ 107320 w 4389120"/>
              <a:gd name="connsiteY794" fmla="*/ 2679383 h 3206031"/>
              <a:gd name="connsiteX795" fmla="*/ 98596 w 4389120"/>
              <a:gd name="connsiteY795" fmla="*/ 2670658 h 3206031"/>
              <a:gd name="connsiteX796" fmla="*/ 89856 w 4389120"/>
              <a:gd name="connsiteY796" fmla="*/ 2660674 h 3206031"/>
              <a:gd name="connsiteX797" fmla="*/ 82360 w 4389120"/>
              <a:gd name="connsiteY797" fmla="*/ 2649431 h 3206031"/>
              <a:gd name="connsiteX798" fmla="*/ 74880 w 4389120"/>
              <a:gd name="connsiteY798" fmla="*/ 2639447 h 3206031"/>
              <a:gd name="connsiteX799" fmla="*/ 67384 w 4389120"/>
              <a:gd name="connsiteY799" fmla="*/ 2626974 h 3206031"/>
              <a:gd name="connsiteX800" fmla="*/ 62392 w 4389120"/>
              <a:gd name="connsiteY800" fmla="*/ 2615746 h 3206031"/>
              <a:gd name="connsiteX801" fmla="*/ 56156 w 4389120"/>
              <a:gd name="connsiteY801" fmla="*/ 2602014 h 3206031"/>
              <a:gd name="connsiteX802" fmla="*/ 52408 w 4389120"/>
              <a:gd name="connsiteY802" fmla="*/ 2589542 h 3206031"/>
              <a:gd name="connsiteX803" fmla="*/ 48676 w 4389120"/>
              <a:gd name="connsiteY803" fmla="*/ 2574566 h 3206031"/>
              <a:gd name="connsiteX804" fmla="*/ 44928 w 4389120"/>
              <a:gd name="connsiteY804" fmla="*/ 2559590 h 3206031"/>
              <a:gd name="connsiteX805" fmla="*/ 42424 w 4389120"/>
              <a:gd name="connsiteY805" fmla="*/ 2544614 h 3206031"/>
              <a:gd name="connsiteX806" fmla="*/ 39936 w 4389120"/>
              <a:gd name="connsiteY806" fmla="*/ 2528378 h 3206031"/>
              <a:gd name="connsiteX807" fmla="*/ 39936 w 4389120"/>
              <a:gd name="connsiteY807" fmla="*/ 2510914 h 3206031"/>
              <a:gd name="connsiteX808" fmla="*/ 38692 w 4389120"/>
              <a:gd name="connsiteY808" fmla="*/ 2493434 h 3206031"/>
              <a:gd name="connsiteX809" fmla="*/ 38692 w 4389120"/>
              <a:gd name="connsiteY809" fmla="*/ 2490946 h 3206031"/>
              <a:gd name="connsiteX810" fmla="*/ 39936 w 4389120"/>
              <a:gd name="connsiteY810" fmla="*/ 2474726 h 3206031"/>
              <a:gd name="connsiteX811" fmla="*/ 41180 w 4389120"/>
              <a:gd name="connsiteY811" fmla="*/ 2458490 h 3206031"/>
              <a:gd name="connsiteX812" fmla="*/ 42424 w 4389120"/>
              <a:gd name="connsiteY812" fmla="*/ 2442270 h 3206031"/>
              <a:gd name="connsiteX813" fmla="*/ 46172 w 4389120"/>
              <a:gd name="connsiteY813" fmla="*/ 2427294 h 3206031"/>
              <a:gd name="connsiteX814" fmla="*/ 48676 w 4389120"/>
              <a:gd name="connsiteY814" fmla="*/ 2412318 h 3206031"/>
              <a:gd name="connsiteX815" fmla="*/ 53668 w 4389120"/>
              <a:gd name="connsiteY815" fmla="*/ 2397342 h 3206031"/>
              <a:gd name="connsiteX816" fmla="*/ 58660 w 4389120"/>
              <a:gd name="connsiteY816" fmla="*/ 2383626 h 3206031"/>
              <a:gd name="connsiteX817" fmla="*/ 64896 w 4389120"/>
              <a:gd name="connsiteY817" fmla="*/ 2369894 h 3206031"/>
              <a:gd name="connsiteX818" fmla="*/ 71132 w 4389120"/>
              <a:gd name="connsiteY818" fmla="*/ 2356162 h 3206031"/>
              <a:gd name="connsiteX819" fmla="*/ 78628 w 4389120"/>
              <a:gd name="connsiteY819" fmla="*/ 2343690 h 3206031"/>
              <a:gd name="connsiteX820" fmla="*/ 86108 w 4389120"/>
              <a:gd name="connsiteY820" fmla="*/ 2331202 h 3206031"/>
              <a:gd name="connsiteX821" fmla="*/ 94848 w 4389120"/>
              <a:gd name="connsiteY821" fmla="*/ 2318730 h 3206031"/>
              <a:gd name="connsiteX822" fmla="*/ 103588 w 4389120"/>
              <a:gd name="connsiteY822" fmla="*/ 2307486 h 3206031"/>
              <a:gd name="connsiteX823" fmla="*/ 113572 w 4389120"/>
              <a:gd name="connsiteY823" fmla="*/ 2296258 h 3206031"/>
              <a:gd name="connsiteX824" fmla="*/ 124800 w 4389120"/>
              <a:gd name="connsiteY824" fmla="*/ 2286274 h 3206031"/>
              <a:gd name="connsiteX825" fmla="*/ 134784 w 4389120"/>
              <a:gd name="connsiteY825" fmla="*/ 2276290 h 3206031"/>
              <a:gd name="connsiteX826" fmla="*/ 147256 w 4389120"/>
              <a:gd name="connsiteY826" fmla="*/ 2267566 h 3206031"/>
              <a:gd name="connsiteX827" fmla="*/ 159744 w 4389120"/>
              <a:gd name="connsiteY827" fmla="*/ 2258826 h 3206031"/>
              <a:gd name="connsiteX828" fmla="*/ 172216 w 4389120"/>
              <a:gd name="connsiteY828" fmla="*/ 2250086 h 3206031"/>
              <a:gd name="connsiteX829" fmla="*/ 185948 w 4389120"/>
              <a:gd name="connsiteY829" fmla="*/ 2242606 h 3206031"/>
              <a:gd name="connsiteX830" fmla="*/ 213396 w 4389120"/>
              <a:gd name="connsiteY830" fmla="*/ 2227630 h 3206031"/>
              <a:gd name="connsiteX831" fmla="*/ 243348 w 4389120"/>
              <a:gd name="connsiteY831" fmla="*/ 2216386 h 3206031"/>
              <a:gd name="connsiteX832" fmla="*/ 275804 w 4389120"/>
              <a:gd name="connsiteY832" fmla="*/ 2207662 h 3206031"/>
              <a:gd name="connsiteX833" fmla="*/ 309504 w 4389120"/>
              <a:gd name="connsiteY833" fmla="*/ 2201410 h 3206031"/>
              <a:gd name="connsiteX834" fmla="*/ 344448 w 4389120"/>
              <a:gd name="connsiteY834" fmla="*/ 2196418 h 3206031"/>
              <a:gd name="connsiteX835" fmla="*/ 1997998 w 4389120"/>
              <a:gd name="connsiteY835" fmla="*/ 1462625 h 3206031"/>
              <a:gd name="connsiteX836" fmla="*/ 2109082 w 4389120"/>
              <a:gd name="connsiteY836" fmla="*/ 1462625 h 3206031"/>
              <a:gd name="connsiteX837" fmla="*/ 2105334 w 4389120"/>
              <a:gd name="connsiteY837" fmla="*/ 1483838 h 3206031"/>
              <a:gd name="connsiteX838" fmla="*/ 2100342 w 4389120"/>
              <a:gd name="connsiteY838" fmla="*/ 1508798 h 3206031"/>
              <a:gd name="connsiteX839" fmla="*/ 2092846 w 4389120"/>
              <a:gd name="connsiteY839" fmla="*/ 1536246 h 3206031"/>
              <a:gd name="connsiteX840" fmla="*/ 2082862 w 4389120"/>
              <a:gd name="connsiteY840" fmla="*/ 1564954 h 3206031"/>
              <a:gd name="connsiteX841" fmla="*/ 2071634 w 4389120"/>
              <a:gd name="connsiteY841" fmla="*/ 1596150 h 3206031"/>
              <a:gd name="connsiteX842" fmla="*/ 2056658 w 4389120"/>
              <a:gd name="connsiteY842" fmla="*/ 1629850 h 3206031"/>
              <a:gd name="connsiteX843" fmla="*/ 2039194 w 4389120"/>
              <a:gd name="connsiteY843" fmla="*/ 1663550 h 3206031"/>
              <a:gd name="connsiteX844" fmla="*/ 2017966 w 4389120"/>
              <a:gd name="connsiteY844" fmla="*/ 1698478 h 3206031"/>
              <a:gd name="connsiteX845" fmla="*/ 2032942 w 4389120"/>
              <a:gd name="connsiteY845" fmla="*/ 1720950 h 3206031"/>
              <a:gd name="connsiteX846" fmla="*/ 2051666 w 4389120"/>
              <a:gd name="connsiteY846" fmla="*/ 1744666 h 3206031"/>
              <a:gd name="connsiteX847" fmla="*/ 2071634 w 4389120"/>
              <a:gd name="connsiteY847" fmla="*/ 1767122 h 3206031"/>
              <a:gd name="connsiteX848" fmla="*/ 2094106 w 4389120"/>
              <a:gd name="connsiteY848" fmla="*/ 1788334 h 3206031"/>
              <a:gd name="connsiteX849" fmla="*/ 2117806 w 4389120"/>
              <a:gd name="connsiteY849" fmla="*/ 1809562 h 3206031"/>
              <a:gd name="connsiteX850" fmla="*/ 2141522 w 4389120"/>
              <a:gd name="connsiteY850" fmla="*/ 1828270 h 3206031"/>
              <a:gd name="connsiteX851" fmla="*/ 2167726 w 4389120"/>
              <a:gd name="connsiteY851" fmla="*/ 1844490 h 3206031"/>
              <a:gd name="connsiteX852" fmla="*/ 2193930 w 4389120"/>
              <a:gd name="connsiteY852" fmla="*/ 1860726 h 3206031"/>
              <a:gd name="connsiteX853" fmla="*/ 2195190 w 4389120"/>
              <a:gd name="connsiteY853" fmla="*/ 1859466 h 3206031"/>
              <a:gd name="connsiteX854" fmla="*/ 2195190 w 4389120"/>
              <a:gd name="connsiteY854" fmla="*/ 1860726 h 3206031"/>
              <a:gd name="connsiteX855" fmla="*/ 2221394 w 4389120"/>
              <a:gd name="connsiteY855" fmla="*/ 1844490 h 3206031"/>
              <a:gd name="connsiteX856" fmla="*/ 2247598 w 4389120"/>
              <a:gd name="connsiteY856" fmla="*/ 1828270 h 3206031"/>
              <a:gd name="connsiteX857" fmla="*/ 2272558 w 4389120"/>
              <a:gd name="connsiteY857" fmla="*/ 1809562 h 3206031"/>
              <a:gd name="connsiteX858" fmla="*/ 2295015 w 4389120"/>
              <a:gd name="connsiteY858" fmla="*/ 1788334 h 3206031"/>
              <a:gd name="connsiteX859" fmla="*/ 2317486 w 4389120"/>
              <a:gd name="connsiteY859" fmla="*/ 1767122 h 3206031"/>
              <a:gd name="connsiteX860" fmla="*/ 2337454 w 4389120"/>
              <a:gd name="connsiteY860" fmla="*/ 1744666 h 3206031"/>
              <a:gd name="connsiteX861" fmla="*/ 2356178 w 4389120"/>
              <a:gd name="connsiteY861" fmla="*/ 1720950 h 3206031"/>
              <a:gd name="connsiteX862" fmla="*/ 2371154 w 4389120"/>
              <a:gd name="connsiteY862" fmla="*/ 1698478 h 3206031"/>
              <a:gd name="connsiteX863" fmla="*/ 2349927 w 4389120"/>
              <a:gd name="connsiteY863" fmla="*/ 1663550 h 3206031"/>
              <a:gd name="connsiteX864" fmla="*/ 2332462 w 4389120"/>
              <a:gd name="connsiteY864" fmla="*/ 1629850 h 3206031"/>
              <a:gd name="connsiteX865" fmla="*/ 2318730 w 4389120"/>
              <a:gd name="connsiteY865" fmla="*/ 1596150 h 3206031"/>
              <a:gd name="connsiteX866" fmla="*/ 2306258 w 4389120"/>
              <a:gd name="connsiteY866" fmla="*/ 1564954 h 3206031"/>
              <a:gd name="connsiteX867" fmla="*/ 2296274 w 4389120"/>
              <a:gd name="connsiteY867" fmla="*/ 1536246 h 3206031"/>
              <a:gd name="connsiteX868" fmla="*/ 2288778 w 4389120"/>
              <a:gd name="connsiteY868" fmla="*/ 1508798 h 3206031"/>
              <a:gd name="connsiteX869" fmla="*/ 2283786 w 4389120"/>
              <a:gd name="connsiteY869" fmla="*/ 1483838 h 3206031"/>
              <a:gd name="connsiteX870" fmla="*/ 2280054 w 4389120"/>
              <a:gd name="connsiteY870" fmla="*/ 1462625 h 3206031"/>
              <a:gd name="connsiteX871" fmla="*/ 2391122 w 4389120"/>
              <a:gd name="connsiteY871" fmla="*/ 1462625 h 3206031"/>
              <a:gd name="connsiteX872" fmla="*/ 2397358 w 4389120"/>
              <a:gd name="connsiteY872" fmla="*/ 1488830 h 3206031"/>
              <a:gd name="connsiteX873" fmla="*/ 2404838 w 4389120"/>
              <a:gd name="connsiteY873" fmla="*/ 1513790 h 3206031"/>
              <a:gd name="connsiteX874" fmla="*/ 2414822 w 4389120"/>
              <a:gd name="connsiteY874" fmla="*/ 1539994 h 3206031"/>
              <a:gd name="connsiteX875" fmla="*/ 2424806 w 4389120"/>
              <a:gd name="connsiteY875" fmla="*/ 1566198 h 3206031"/>
              <a:gd name="connsiteX876" fmla="*/ 2436050 w 4389120"/>
              <a:gd name="connsiteY876" fmla="*/ 1591158 h 3206031"/>
              <a:gd name="connsiteX877" fmla="*/ 2449766 w 4389120"/>
              <a:gd name="connsiteY877" fmla="*/ 1614874 h 3206031"/>
              <a:gd name="connsiteX878" fmla="*/ 2464742 w 4389120"/>
              <a:gd name="connsiteY878" fmla="*/ 1638590 h 3206031"/>
              <a:gd name="connsiteX879" fmla="*/ 2479718 w 4389120"/>
              <a:gd name="connsiteY879" fmla="*/ 1662290 h 3206031"/>
              <a:gd name="connsiteX880" fmla="*/ 2498442 w 4389120"/>
              <a:gd name="connsiteY880" fmla="*/ 1688494 h 3206031"/>
              <a:gd name="connsiteX881" fmla="*/ 2484710 w 4389120"/>
              <a:gd name="connsiteY881" fmla="*/ 1717202 h 3206031"/>
              <a:gd name="connsiteX882" fmla="*/ 2475971 w 4389120"/>
              <a:gd name="connsiteY882" fmla="*/ 1735926 h 3206031"/>
              <a:gd name="connsiteX883" fmla="*/ 2464742 w 4389120"/>
              <a:gd name="connsiteY883" fmla="*/ 1755894 h 3206031"/>
              <a:gd name="connsiteX884" fmla="*/ 2452270 w 4389120"/>
              <a:gd name="connsiteY884" fmla="*/ 1774618 h 3206031"/>
              <a:gd name="connsiteX885" fmla="*/ 2439782 w 4389120"/>
              <a:gd name="connsiteY885" fmla="*/ 1793326 h 3206031"/>
              <a:gd name="connsiteX886" fmla="*/ 2424806 w 4389120"/>
              <a:gd name="connsiteY886" fmla="*/ 1810806 h 3206031"/>
              <a:gd name="connsiteX887" fmla="*/ 2409830 w 4389120"/>
              <a:gd name="connsiteY887" fmla="*/ 1829530 h 3206031"/>
              <a:gd name="connsiteX888" fmla="*/ 2393610 w 4389120"/>
              <a:gd name="connsiteY888" fmla="*/ 1846994 h 3206031"/>
              <a:gd name="connsiteX889" fmla="*/ 2376146 w 4389120"/>
              <a:gd name="connsiteY889" fmla="*/ 1863214 h 3206031"/>
              <a:gd name="connsiteX890" fmla="*/ 2358666 w 4389120"/>
              <a:gd name="connsiteY890" fmla="*/ 1880694 h 3206031"/>
              <a:gd name="connsiteX891" fmla="*/ 2339943 w 4389120"/>
              <a:gd name="connsiteY891" fmla="*/ 1895670 h 3206031"/>
              <a:gd name="connsiteX892" fmla="*/ 2319975 w 4389120"/>
              <a:gd name="connsiteY892" fmla="*/ 1910646 h 3206031"/>
              <a:gd name="connsiteX893" fmla="*/ 2300007 w 4389120"/>
              <a:gd name="connsiteY893" fmla="*/ 1924362 h 3206031"/>
              <a:gd name="connsiteX894" fmla="*/ 2280054 w 4389120"/>
              <a:gd name="connsiteY894" fmla="*/ 1938094 h 3206031"/>
              <a:gd name="connsiteX895" fmla="*/ 2258826 w 4389120"/>
              <a:gd name="connsiteY895" fmla="*/ 1950582 h 3206031"/>
              <a:gd name="connsiteX896" fmla="*/ 2237614 w 4389120"/>
              <a:gd name="connsiteY896" fmla="*/ 1961810 h 3206031"/>
              <a:gd name="connsiteX897" fmla="*/ 2216402 w 4389120"/>
              <a:gd name="connsiteY897" fmla="*/ 1971794 h 3206031"/>
              <a:gd name="connsiteX898" fmla="*/ 2195190 w 4389120"/>
              <a:gd name="connsiteY898" fmla="*/ 1981778 h 3206031"/>
              <a:gd name="connsiteX899" fmla="*/ 2195190 w 4389120"/>
              <a:gd name="connsiteY899" fmla="*/ 1980534 h 3206031"/>
              <a:gd name="connsiteX900" fmla="*/ 2193930 w 4389120"/>
              <a:gd name="connsiteY900" fmla="*/ 1981778 h 3206031"/>
              <a:gd name="connsiteX901" fmla="*/ 2172718 w 4389120"/>
              <a:gd name="connsiteY901" fmla="*/ 1971794 h 3206031"/>
              <a:gd name="connsiteX902" fmla="*/ 2151506 w 4389120"/>
              <a:gd name="connsiteY902" fmla="*/ 1961810 h 3206031"/>
              <a:gd name="connsiteX903" fmla="*/ 2130294 w 4389120"/>
              <a:gd name="connsiteY903" fmla="*/ 1950582 h 3206031"/>
              <a:gd name="connsiteX904" fmla="*/ 2109082 w 4389120"/>
              <a:gd name="connsiteY904" fmla="*/ 1938094 h 3206031"/>
              <a:gd name="connsiteX905" fmla="*/ 2089114 w 4389120"/>
              <a:gd name="connsiteY905" fmla="*/ 1924362 h 3206031"/>
              <a:gd name="connsiteX906" fmla="*/ 2069146 w 4389120"/>
              <a:gd name="connsiteY906" fmla="*/ 1910646 h 3206031"/>
              <a:gd name="connsiteX907" fmla="*/ 2049178 w 4389120"/>
              <a:gd name="connsiteY907" fmla="*/ 1895670 h 3206031"/>
              <a:gd name="connsiteX908" fmla="*/ 2030454 w 4389120"/>
              <a:gd name="connsiteY908" fmla="*/ 1880694 h 3206031"/>
              <a:gd name="connsiteX909" fmla="*/ 2012974 w 4389120"/>
              <a:gd name="connsiteY909" fmla="*/ 1863214 h 3206031"/>
              <a:gd name="connsiteX910" fmla="*/ 1995510 w 4389120"/>
              <a:gd name="connsiteY910" fmla="*/ 1846994 h 3206031"/>
              <a:gd name="connsiteX911" fmla="*/ 1979290 w 4389120"/>
              <a:gd name="connsiteY911" fmla="*/ 1829530 h 3206031"/>
              <a:gd name="connsiteX912" fmla="*/ 1964314 w 4389120"/>
              <a:gd name="connsiteY912" fmla="*/ 1810806 h 3206031"/>
              <a:gd name="connsiteX913" fmla="*/ 1949338 w 4389120"/>
              <a:gd name="connsiteY913" fmla="*/ 1793326 h 3206031"/>
              <a:gd name="connsiteX914" fmla="*/ 1936850 w 4389120"/>
              <a:gd name="connsiteY914" fmla="*/ 1774618 h 3206031"/>
              <a:gd name="connsiteX915" fmla="*/ 1924378 w 4389120"/>
              <a:gd name="connsiteY915" fmla="*/ 1755894 h 3206031"/>
              <a:gd name="connsiteX916" fmla="*/ 1913150 w 4389120"/>
              <a:gd name="connsiteY916" fmla="*/ 1735926 h 3206031"/>
              <a:gd name="connsiteX917" fmla="*/ 1904410 w 4389120"/>
              <a:gd name="connsiteY917" fmla="*/ 1717202 h 3206031"/>
              <a:gd name="connsiteX918" fmla="*/ 1890678 w 4389120"/>
              <a:gd name="connsiteY918" fmla="*/ 1688494 h 3206031"/>
              <a:gd name="connsiteX919" fmla="*/ 1909402 w 4389120"/>
              <a:gd name="connsiteY919" fmla="*/ 1662290 h 3206031"/>
              <a:gd name="connsiteX920" fmla="*/ 1924378 w 4389120"/>
              <a:gd name="connsiteY920" fmla="*/ 1638590 h 3206031"/>
              <a:gd name="connsiteX921" fmla="*/ 1939354 w 4389120"/>
              <a:gd name="connsiteY921" fmla="*/ 1614874 h 3206031"/>
              <a:gd name="connsiteX922" fmla="*/ 1953071 w 4389120"/>
              <a:gd name="connsiteY922" fmla="*/ 1591158 h 3206031"/>
              <a:gd name="connsiteX923" fmla="*/ 1964314 w 4389120"/>
              <a:gd name="connsiteY923" fmla="*/ 1566198 h 3206031"/>
              <a:gd name="connsiteX924" fmla="*/ 1975542 w 4389120"/>
              <a:gd name="connsiteY924" fmla="*/ 1539994 h 3206031"/>
              <a:gd name="connsiteX925" fmla="*/ 1984282 w 4389120"/>
              <a:gd name="connsiteY925" fmla="*/ 1513790 h 3206031"/>
              <a:gd name="connsiteX926" fmla="*/ 1991762 w 4389120"/>
              <a:gd name="connsiteY926" fmla="*/ 1488830 h 3206031"/>
              <a:gd name="connsiteX927" fmla="*/ 1566213 w 4389120"/>
              <a:gd name="connsiteY927" fmla="*/ 1260441 h 3206031"/>
              <a:gd name="connsiteX928" fmla="*/ 2822907 w 4389120"/>
              <a:gd name="connsiteY928" fmla="*/ 1260441 h 3206031"/>
              <a:gd name="connsiteX929" fmla="*/ 2822907 w 4389120"/>
              <a:gd name="connsiteY929" fmla="*/ 1365273 h 3206031"/>
              <a:gd name="connsiteX930" fmla="*/ 1566213 w 4389120"/>
              <a:gd name="connsiteY930" fmla="*/ 1365273 h 3206031"/>
              <a:gd name="connsiteX931" fmla="*/ 2926495 w 4389120"/>
              <a:gd name="connsiteY931" fmla="*/ 623984 h 3206031"/>
              <a:gd name="connsiteX932" fmla="*/ 2950211 w 4389120"/>
              <a:gd name="connsiteY932" fmla="*/ 623984 h 3206031"/>
              <a:gd name="connsiteX933" fmla="*/ 2951455 w 4389120"/>
              <a:gd name="connsiteY933" fmla="*/ 623984 h 3206031"/>
              <a:gd name="connsiteX934" fmla="*/ 2970179 w 4389120"/>
              <a:gd name="connsiteY934" fmla="*/ 623984 h 3206031"/>
              <a:gd name="connsiteX935" fmla="*/ 2987643 w 4389120"/>
              <a:gd name="connsiteY935" fmla="*/ 625228 h 3206031"/>
              <a:gd name="connsiteX936" fmla="*/ 3006367 w 4389120"/>
              <a:gd name="connsiteY936" fmla="*/ 627732 h 3206031"/>
              <a:gd name="connsiteX937" fmla="*/ 3023832 w 4389120"/>
              <a:gd name="connsiteY937" fmla="*/ 631465 h 3206031"/>
              <a:gd name="connsiteX938" fmla="*/ 3041311 w 4389120"/>
              <a:gd name="connsiteY938" fmla="*/ 636457 h 3206031"/>
              <a:gd name="connsiteX939" fmla="*/ 3058776 w 4389120"/>
              <a:gd name="connsiteY939" fmla="*/ 641449 h 3206031"/>
              <a:gd name="connsiteX940" fmla="*/ 3075011 w 4389120"/>
              <a:gd name="connsiteY940" fmla="*/ 647700 h 3206031"/>
              <a:gd name="connsiteX941" fmla="*/ 3091231 w 4389120"/>
              <a:gd name="connsiteY941" fmla="*/ 655180 h 3206031"/>
              <a:gd name="connsiteX942" fmla="*/ 3107451 w 4389120"/>
              <a:gd name="connsiteY942" fmla="*/ 663920 h 3206031"/>
              <a:gd name="connsiteX943" fmla="*/ 3123672 w 4389120"/>
              <a:gd name="connsiteY943" fmla="*/ 672660 h 3206031"/>
              <a:gd name="connsiteX944" fmla="*/ 3138648 w 4389120"/>
              <a:gd name="connsiteY944" fmla="*/ 682644 h 3206031"/>
              <a:gd name="connsiteX945" fmla="*/ 3152379 w 4389120"/>
              <a:gd name="connsiteY945" fmla="*/ 693872 h 3206031"/>
              <a:gd name="connsiteX946" fmla="*/ 3167355 w 4389120"/>
              <a:gd name="connsiteY946" fmla="*/ 705100 h 3206031"/>
              <a:gd name="connsiteX947" fmla="*/ 3179828 w 4389120"/>
              <a:gd name="connsiteY947" fmla="*/ 717588 h 3206031"/>
              <a:gd name="connsiteX948" fmla="*/ 3193560 w 4389120"/>
              <a:gd name="connsiteY948" fmla="*/ 731305 h 3206031"/>
              <a:gd name="connsiteX949" fmla="*/ 3204788 w 4389120"/>
              <a:gd name="connsiteY949" fmla="*/ 745036 h 3206031"/>
              <a:gd name="connsiteX950" fmla="*/ 3217275 w 4389120"/>
              <a:gd name="connsiteY950" fmla="*/ 761257 h 3206031"/>
              <a:gd name="connsiteX951" fmla="*/ 3227259 w 4389120"/>
              <a:gd name="connsiteY951" fmla="*/ 777477 h 3206031"/>
              <a:gd name="connsiteX952" fmla="*/ 3237243 w 4389120"/>
              <a:gd name="connsiteY952" fmla="*/ 793712 h 3206031"/>
              <a:gd name="connsiteX953" fmla="*/ 3247227 w 4389120"/>
              <a:gd name="connsiteY953" fmla="*/ 811176 h 3206031"/>
              <a:gd name="connsiteX954" fmla="*/ 3254708 w 4389120"/>
              <a:gd name="connsiteY954" fmla="*/ 827397 h 3206031"/>
              <a:gd name="connsiteX955" fmla="*/ 3260959 w 4389120"/>
              <a:gd name="connsiteY955" fmla="*/ 846120 h 3206031"/>
              <a:gd name="connsiteX956" fmla="*/ 3267195 w 4389120"/>
              <a:gd name="connsiteY956" fmla="*/ 863600 h 3206031"/>
              <a:gd name="connsiteX957" fmla="*/ 3272187 w 4389120"/>
              <a:gd name="connsiteY957" fmla="*/ 882309 h 3206031"/>
              <a:gd name="connsiteX958" fmla="*/ 3275935 w 4389120"/>
              <a:gd name="connsiteY958" fmla="*/ 901032 h 3206031"/>
              <a:gd name="connsiteX959" fmla="*/ 3278424 w 4389120"/>
              <a:gd name="connsiteY959" fmla="*/ 919756 h 3206031"/>
              <a:gd name="connsiteX960" fmla="*/ 3280927 w 4389120"/>
              <a:gd name="connsiteY960" fmla="*/ 938465 h 3206031"/>
              <a:gd name="connsiteX961" fmla="*/ 3280927 w 4389120"/>
              <a:gd name="connsiteY961" fmla="*/ 957189 h 3206031"/>
              <a:gd name="connsiteX962" fmla="*/ 3280927 w 4389120"/>
              <a:gd name="connsiteY962" fmla="*/ 977157 h 3206031"/>
              <a:gd name="connsiteX963" fmla="*/ 3279668 w 4389120"/>
              <a:gd name="connsiteY963" fmla="*/ 995880 h 3206031"/>
              <a:gd name="connsiteX964" fmla="*/ 3277179 w 4389120"/>
              <a:gd name="connsiteY964" fmla="*/ 1015848 h 3206031"/>
              <a:gd name="connsiteX965" fmla="*/ 3273432 w 4389120"/>
              <a:gd name="connsiteY965" fmla="*/ 1034572 h 3206031"/>
              <a:gd name="connsiteX966" fmla="*/ 3166111 w 4389120"/>
              <a:gd name="connsiteY966" fmla="*/ 1010856 h 3206031"/>
              <a:gd name="connsiteX967" fmla="*/ 3168600 w 4389120"/>
              <a:gd name="connsiteY967" fmla="*/ 998369 h 3206031"/>
              <a:gd name="connsiteX968" fmla="*/ 3169844 w 4389120"/>
              <a:gd name="connsiteY968" fmla="*/ 984652 h 3206031"/>
              <a:gd name="connsiteX969" fmla="*/ 3171103 w 4389120"/>
              <a:gd name="connsiteY969" fmla="*/ 959692 h 3206031"/>
              <a:gd name="connsiteX970" fmla="*/ 3169844 w 4389120"/>
              <a:gd name="connsiteY970" fmla="*/ 933473 h 3206031"/>
              <a:gd name="connsiteX971" fmla="*/ 3164867 w 4389120"/>
              <a:gd name="connsiteY971" fmla="*/ 907269 h 3206031"/>
              <a:gd name="connsiteX972" fmla="*/ 3157371 w 4389120"/>
              <a:gd name="connsiteY972" fmla="*/ 882309 h 3206031"/>
              <a:gd name="connsiteX973" fmla="*/ 3147387 w 4389120"/>
              <a:gd name="connsiteY973" fmla="*/ 858608 h 3206031"/>
              <a:gd name="connsiteX974" fmla="*/ 3134915 w 4389120"/>
              <a:gd name="connsiteY974" fmla="*/ 836137 h 3206031"/>
              <a:gd name="connsiteX975" fmla="*/ 3127419 w 4389120"/>
              <a:gd name="connsiteY975" fmla="*/ 824908 h 3206031"/>
              <a:gd name="connsiteX976" fmla="*/ 3119939 w 4389120"/>
              <a:gd name="connsiteY976" fmla="*/ 814924 h 3206031"/>
              <a:gd name="connsiteX977" fmla="*/ 3102459 w 4389120"/>
              <a:gd name="connsiteY977" fmla="*/ 796201 h 3206031"/>
              <a:gd name="connsiteX978" fmla="*/ 3084995 w 4389120"/>
              <a:gd name="connsiteY978" fmla="*/ 779980 h 3206031"/>
              <a:gd name="connsiteX979" fmla="*/ 3065027 w 4389120"/>
              <a:gd name="connsiteY979" fmla="*/ 766249 h 3206031"/>
              <a:gd name="connsiteX980" fmla="*/ 3043800 w 4389120"/>
              <a:gd name="connsiteY980" fmla="*/ 753776 h 3206031"/>
              <a:gd name="connsiteX981" fmla="*/ 3022587 w 4389120"/>
              <a:gd name="connsiteY981" fmla="*/ 745036 h 3206031"/>
              <a:gd name="connsiteX982" fmla="*/ 3000131 w 4389120"/>
              <a:gd name="connsiteY982" fmla="*/ 738800 h 3206031"/>
              <a:gd name="connsiteX983" fmla="*/ 2975171 w 4389120"/>
              <a:gd name="connsiteY983" fmla="*/ 735052 h 3206031"/>
              <a:gd name="connsiteX984" fmla="*/ 2951455 w 4389120"/>
              <a:gd name="connsiteY984" fmla="*/ 733808 h 3206031"/>
              <a:gd name="connsiteX985" fmla="*/ 2950211 w 4389120"/>
              <a:gd name="connsiteY985" fmla="*/ 733808 h 3206031"/>
              <a:gd name="connsiteX986" fmla="*/ 2928999 w 4389120"/>
              <a:gd name="connsiteY986" fmla="*/ 735052 h 3206031"/>
              <a:gd name="connsiteX987" fmla="*/ 2909031 w 4389120"/>
              <a:gd name="connsiteY987" fmla="*/ 737556 h 3206031"/>
              <a:gd name="connsiteX988" fmla="*/ 2889063 w 4389120"/>
              <a:gd name="connsiteY988" fmla="*/ 741289 h 3206031"/>
              <a:gd name="connsiteX989" fmla="*/ 2871583 w 4389120"/>
              <a:gd name="connsiteY989" fmla="*/ 747540 h 3206031"/>
              <a:gd name="connsiteX990" fmla="*/ 2852859 w 4389120"/>
              <a:gd name="connsiteY990" fmla="*/ 755020 h 3206031"/>
              <a:gd name="connsiteX991" fmla="*/ 2835395 w 4389120"/>
              <a:gd name="connsiteY991" fmla="*/ 765004 h 3206031"/>
              <a:gd name="connsiteX992" fmla="*/ 2819175 w 4389120"/>
              <a:gd name="connsiteY992" fmla="*/ 774988 h 3206031"/>
              <a:gd name="connsiteX993" fmla="*/ 2804199 w 4389120"/>
              <a:gd name="connsiteY993" fmla="*/ 784972 h 3206031"/>
              <a:gd name="connsiteX994" fmla="*/ 2789223 w 4389120"/>
              <a:gd name="connsiteY994" fmla="*/ 797445 h 3206031"/>
              <a:gd name="connsiteX995" fmla="*/ 2775491 w 4389120"/>
              <a:gd name="connsiteY995" fmla="*/ 809932 h 3206031"/>
              <a:gd name="connsiteX996" fmla="*/ 2763019 w 4389120"/>
              <a:gd name="connsiteY996" fmla="*/ 822405 h 3206031"/>
              <a:gd name="connsiteX997" fmla="*/ 2750531 w 4389120"/>
              <a:gd name="connsiteY997" fmla="*/ 836137 h 3206031"/>
              <a:gd name="connsiteX998" fmla="*/ 2728075 w 4389120"/>
              <a:gd name="connsiteY998" fmla="*/ 863600 h 3206031"/>
              <a:gd name="connsiteX999" fmla="*/ 2709351 w 4389120"/>
              <a:gd name="connsiteY999" fmla="*/ 891048 h 3206031"/>
              <a:gd name="connsiteX1000" fmla="*/ 2686879 w 4389120"/>
              <a:gd name="connsiteY1000" fmla="*/ 927237 h 3206031"/>
              <a:gd name="connsiteX1001" fmla="*/ 2669415 w 4389120"/>
              <a:gd name="connsiteY1001" fmla="*/ 963425 h 3206031"/>
              <a:gd name="connsiteX1002" fmla="*/ 2653195 w 4389120"/>
              <a:gd name="connsiteY1002" fmla="*/ 999628 h 3206031"/>
              <a:gd name="connsiteX1003" fmla="*/ 2639463 w 4389120"/>
              <a:gd name="connsiteY1003" fmla="*/ 1034572 h 3206031"/>
              <a:gd name="connsiteX1004" fmla="*/ 2628235 w 4389120"/>
              <a:gd name="connsiteY1004" fmla="*/ 1069516 h 3206031"/>
              <a:gd name="connsiteX1005" fmla="*/ 2619495 w 4389120"/>
              <a:gd name="connsiteY1005" fmla="*/ 1103201 h 3206031"/>
              <a:gd name="connsiteX1006" fmla="*/ 2613259 w 4389120"/>
              <a:gd name="connsiteY1006" fmla="*/ 1134397 h 3206031"/>
              <a:gd name="connsiteX1007" fmla="*/ 2608267 w 4389120"/>
              <a:gd name="connsiteY1007" fmla="*/ 1163105 h 3206031"/>
              <a:gd name="connsiteX1008" fmla="*/ 2497199 w 4389120"/>
              <a:gd name="connsiteY1008" fmla="*/ 1163105 h 3206031"/>
              <a:gd name="connsiteX1009" fmla="*/ 2502191 w 4389120"/>
              <a:gd name="connsiteY1009" fmla="*/ 1128161 h 3206031"/>
              <a:gd name="connsiteX1010" fmla="*/ 2509671 w 4389120"/>
              <a:gd name="connsiteY1010" fmla="*/ 1089469 h 3206031"/>
              <a:gd name="connsiteX1011" fmla="*/ 2519655 w 4389120"/>
              <a:gd name="connsiteY1011" fmla="*/ 1049548 h 3206031"/>
              <a:gd name="connsiteX1012" fmla="*/ 2532143 w 4389120"/>
              <a:gd name="connsiteY1012" fmla="*/ 1007109 h 3206031"/>
              <a:gd name="connsiteX1013" fmla="*/ 2548363 w 4389120"/>
              <a:gd name="connsiteY1013" fmla="*/ 963425 h 3206031"/>
              <a:gd name="connsiteX1014" fmla="*/ 2568331 w 4389120"/>
              <a:gd name="connsiteY1014" fmla="*/ 918497 h 3206031"/>
              <a:gd name="connsiteX1015" fmla="*/ 2578315 w 4389120"/>
              <a:gd name="connsiteY1015" fmla="*/ 897285 h 3206031"/>
              <a:gd name="connsiteX1016" fmla="*/ 2590787 w 4389120"/>
              <a:gd name="connsiteY1016" fmla="*/ 874828 h 3206031"/>
              <a:gd name="connsiteX1017" fmla="*/ 2603275 w 4389120"/>
              <a:gd name="connsiteY1017" fmla="*/ 852357 h 3206031"/>
              <a:gd name="connsiteX1018" fmla="*/ 2617007 w 4389120"/>
              <a:gd name="connsiteY1018" fmla="*/ 831144 h 3206031"/>
              <a:gd name="connsiteX1019" fmla="*/ 2633227 w 4389120"/>
              <a:gd name="connsiteY1019" fmla="*/ 806184 h 3206031"/>
              <a:gd name="connsiteX1020" fmla="*/ 2650691 w 4389120"/>
              <a:gd name="connsiteY1020" fmla="*/ 783728 h 3206031"/>
              <a:gd name="connsiteX1021" fmla="*/ 2669415 w 4389120"/>
              <a:gd name="connsiteY1021" fmla="*/ 761257 h 3206031"/>
              <a:gd name="connsiteX1022" fmla="*/ 2688139 w 4389120"/>
              <a:gd name="connsiteY1022" fmla="*/ 741289 h 3206031"/>
              <a:gd name="connsiteX1023" fmla="*/ 2706847 w 4389120"/>
              <a:gd name="connsiteY1023" fmla="*/ 722580 h 3206031"/>
              <a:gd name="connsiteX1024" fmla="*/ 2726815 w 4389120"/>
              <a:gd name="connsiteY1024" fmla="*/ 706345 h 3206031"/>
              <a:gd name="connsiteX1025" fmla="*/ 2746783 w 4389120"/>
              <a:gd name="connsiteY1025" fmla="*/ 690124 h 3206031"/>
              <a:gd name="connsiteX1026" fmla="*/ 2768011 w 4389120"/>
              <a:gd name="connsiteY1026" fmla="*/ 676393 h 3206031"/>
              <a:gd name="connsiteX1027" fmla="*/ 2789223 w 4389120"/>
              <a:gd name="connsiteY1027" fmla="*/ 663920 h 3206031"/>
              <a:gd name="connsiteX1028" fmla="*/ 2811679 w 4389120"/>
              <a:gd name="connsiteY1028" fmla="*/ 653936 h 3206031"/>
              <a:gd name="connsiteX1029" fmla="*/ 2832891 w 4389120"/>
              <a:gd name="connsiteY1029" fmla="*/ 643952 h 3206031"/>
              <a:gd name="connsiteX1030" fmla="*/ 2855363 w 4389120"/>
              <a:gd name="connsiteY1030" fmla="*/ 636457 h 3206031"/>
              <a:gd name="connsiteX1031" fmla="*/ 2879079 w 4389120"/>
              <a:gd name="connsiteY1031" fmla="*/ 631465 h 3206031"/>
              <a:gd name="connsiteX1032" fmla="*/ 2902779 w 4389120"/>
              <a:gd name="connsiteY1032" fmla="*/ 626473 h 3206031"/>
              <a:gd name="connsiteX1033" fmla="*/ 1418941 w 4389120"/>
              <a:gd name="connsiteY1033" fmla="*/ 623984 h 3206031"/>
              <a:gd name="connsiteX1034" fmla="*/ 1437665 w 4389120"/>
              <a:gd name="connsiteY1034" fmla="*/ 623984 h 3206031"/>
              <a:gd name="connsiteX1035" fmla="*/ 1438909 w 4389120"/>
              <a:gd name="connsiteY1035" fmla="*/ 623984 h 3206031"/>
              <a:gd name="connsiteX1036" fmla="*/ 1462625 w 4389120"/>
              <a:gd name="connsiteY1036" fmla="*/ 623984 h 3206031"/>
              <a:gd name="connsiteX1037" fmla="*/ 1486341 w 4389120"/>
              <a:gd name="connsiteY1037" fmla="*/ 626473 h 3206031"/>
              <a:gd name="connsiteX1038" fmla="*/ 1510041 w 4389120"/>
              <a:gd name="connsiteY1038" fmla="*/ 631465 h 3206031"/>
              <a:gd name="connsiteX1039" fmla="*/ 1533757 w 4389120"/>
              <a:gd name="connsiteY1039" fmla="*/ 636457 h 3206031"/>
              <a:gd name="connsiteX1040" fmla="*/ 1556229 w 4389120"/>
              <a:gd name="connsiteY1040" fmla="*/ 643952 h 3206031"/>
              <a:gd name="connsiteX1041" fmla="*/ 1577441 w 4389120"/>
              <a:gd name="connsiteY1041" fmla="*/ 653936 h 3206031"/>
              <a:gd name="connsiteX1042" fmla="*/ 1599897 w 4389120"/>
              <a:gd name="connsiteY1042" fmla="*/ 663920 h 3206031"/>
              <a:gd name="connsiteX1043" fmla="*/ 1621110 w 4389120"/>
              <a:gd name="connsiteY1043" fmla="*/ 676393 h 3206031"/>
              <a:gd name="connsiteX1044" fmla="*/ 1642337 w 4389120"/>
              <a:gd name="connsiteY1044" fmla="*/ 690124 h 3206031"/>
              <a:gd name="connsiteX1045" fmla="*/ 1662305 w 4389120"/>
              <a:gd name="connsiteY1045" fmla="*/ 706345 h 3206031"/>
              <a:gd name="connsiteX1046" fmla="*/ 1682273 w 4389120"/>
              <a:gd name="connsiteY1046" fmla="*/ 722580 h 3206031"/>
              <a:gd name="connsiteX1047" fmla="*/ 1700982 w 4389120"/>
              <a:gd name="connsiteY1047" fmla="*/ 741289 h 3206031"/>
              <a:gd name="connsiteX1048" fmla="*/ 1719705 w 4389120"/>
              <a:gd name="connsiteY1048" fmla="*/ 761257 h 3206031"/>
              <a:gd name="connsiteX1049" fmla="*/ 1738429 w 4389120"/>
              <a:gd name="connsiteY1049" fmla="*/ 783728 h 3206031"/>
              <a:gd name="connsiteX1050" fmla="*/ 1755894 w 4389120"/>
              <a:gd name="connsiteY1050" fmla="*/ 806184 h 3206031"/>
              <a:gd name="connsiteX1051" fmla="*/ 1772114 w 4389120"/>
              <a:gd name="connsiteY1051" fmla="*/ 831144 h 3206031"/>
              <a:gd name="connsiteX1052" fmla="*/ 1785846 w 4389120"/>
              <a:gd name="connsiteY1052" fmla="*/ 852357 h 3206031"/>
              <a:gd name="connsiteX1053" fmla="*/ 1798333 w 4389120"/>
              <a:gd name="connsiteY1053" fmla="*/ 874828 h 3206031"/>
              <a:gd name="connsiteX1054" fmla="*/ 1810806 w 4389120"/>
              <a:gd name="connsiteY1054" fmla="*/ 897285 h 3206031"/>
              <a:gd name="connsiteX1055" fmla="*/ 1820790 w 4389120"/>
              <a:gd name="connsiteY1055" fmla="*/ 918497 h 3206031"/>
              <a:gd name="connsiteX1056" fmla="*/ 1840758 w 4389120"/>
              <a:gd name="connsiteY1056" fmla="*/ 963425 h 3206031"/>
              <a:gd name="connsiteX1057" fmla="*/ 1856978 w 4389120"/>
              <a:gd name="connsiteY1057" fmla="*/ 1007109 h 3206031"/>
              <a:gd name="connsiteX1058" fmla="*/ 1869466 w 4389120"/>
              <a:gd name="connsiteY1058" fmla="*/ 1049548 h 3206031"/>
              <a:gd name="connsiteX1059" fmla="*/ 1879450 w 4389120"/>
              <a:gd name="connsiteY1059" fmla="*/ 1089469 h 3206031"/>
              <a:gd name="connsiteX1060" fmla="*/ 1886930 w 4389120"/>
              <a:gd name="connsiteY1060" fmla="*/ 1128161 h 3206031"/>
              <a:gd name="connsiteX1061" fmla="*/ 1891922 w 4389120"/>
              <a:gd name="connsiteY1061" fmla="*/ 1163105 h 3206031"/>
              <a:gd name="connsiteX1062" fmla="*/ 1780854 w 4389120"/>
              <a:gd name="connsiteY1062" fmla="*/ 1163105 h 3206031"/>
              <a:gd name="connsiteX1063" fmla="*/ 1777106 w 4389120"/>
              <a:gd name="connsiteY1063" fmla="*/ 1134397 h 3206031"/>
              <a:gd name="connsiteX1064" fmla="*/ 1769625 w 4389120"/>
              <a:gd name="connsiteY1064" fmla="*/ 1103201 h 3206031"/>
              <a:gd name="connsiteX1065" fmla="*/ 1760886 w 4389120"/>
              <a:gd name="connsiteY1065" fmla="*/ 1069516 h 3206031"/>
              <a:gd name="connsiteX1066" fmla="*/ 1749657 w 4389120"/>
              <a:gd name="connsiteY1066" fmla="*/ 1034572 h 3206031"/>
              <a:gd name="connsiteX1067" fmla="*/ 1735926 w 4389120"/>
              <a:gd name="connsiteY1067" fmla="*/ 999628 h 3206031"/>
              <a:gd name="connsiteX1068" fmla="*/ 1720950 w 4389120"/>
              <a:gd name="connsiteY1068" fmla="*/ 963425 h 3206031"/>
              <a:gd name="connsiteX1069" fmla="*/ 1702241 w 4389120"/>
              <a:gd name="connsiteY1069" fmla="*/ 927237 h 3206031"/>
              <a:gd name="connsiteX1070" fmla="*/ 1679769 w 4389120"/>
              <a:gd name="connsiteY1070" fmla="*/ 891048 h 3206031"/>
              <a:gd name="connsiteX1071" fmla="*/ 1661046 w 4389120"/>
              <a:gd name="connsiteY1071" fmla="*/ 863600 h 3206031"/>
              <a:gd name="connsiteX1072" fmla="*/ 1638589 w 4389120"/>
              <a:gd name="connsiteY1072" fmla="*/ 836137 h 3206031"/>
              <a:gd name="connsiteX1073" fmla="*/ 1626102 w 4389120"/>
              <a:gd name="connsiteY1073" fmla="*/ 822405 h 3206031"/>
              <a:gd name="connsiteX1074" fmla="*/ 1613629 w 4389120"/>
              <a:gd name="connsiteY1074" fmla="*/ 809932 h 3206031"/>
              <a:gd name="connsiteX1075" fmla="*/ 1599897 w 4389120"/>
              <a:gd name="connsiteY1075" fmla="*/ 797445 h 3206031"/>
              <a:gd name="connsiteX1076" fmla="*/ 1584921 w 4389120"/>
              <a:gd name="connsiteY1076" fmla="*/ 784972 h 3206031"/>
              <a:gd name="connsiteX1077" fmla="*/ 1569945 w 4389120"/>
              <a:gd name="connsiteY1077" fmla="*/ 774988 h 3206031"/>
              <a:gd name="connsiteX1078" fmla="*/ 1553725 w 4389120"/>
              <a:gd name="connsiteY1078" fmla="*/ 765004 h 3206031"/>
              <a:gd name="connsiteX1079" fmla="*/ 1536261 w 4389120"/>
              <a:gd name="connsiteY1079" fmla="*/ 755020 h 3206031"/>
              <a:gd name="connsiteX1080" fmla="*/ 1518781 w 4389120"/>
              <a:gd name="connsiteY1080" fmla="*/ 747540 h 3206031"/>
              <a:gd name="connsiteX1081" fmla="*/ 1500057 w 4389120"/>
              <a:gd name="connsiteY1081" fmla="*/ 741289 h 3206031"/>
              <a:gd name="connsiteX1082" fmla="*/ 1480089 w 4389120"/>
              <a:gd name="connsiteY1082" fmla="*/ 737556 h 3206031"/>
              <a:gd name="connsiteX1083" fmla="*/ 1460121 w 4389120"/>
              <a:gd name="connsiteY1083" fmla="*/ 735052 h 3206031"/>
              <a:gd name="connsiteX1084" fmla="*/ 1438909 w 4389120"/>
              <a:gd name="connsiteY1084" fmla="*/ 733808 h 3206031"/>
              <a:gd name="connsiteX1085" fmla="*/ 1437665 w 4389120"/>
              <a:gd name="connsiteY1085" fmla="*/ 733808 h 3206031"/>
              <a:gd name="connsiteX1086" fmla="*/ 1413949 w 4389120"/>
              <a:gd name="connsiteY1086" fmla="*/ 735052 h 3206031"/>
              <a:gd name="connsiteX1087" fmla="*/ 1390249 w 4389120"/>
              <a:gd name="connsiteY1087" fmla="*/ 738800 h 3206031"/>
              <a:gd name="connsiteX1088" fmla="*/ 1366533 w 4389120"/>
              <a:gd name="connsiteY1088" fmla="*/ 745036 h 3206031"/>
              <a:gd name="connsiteX1089" fmla="*/ 1345321 w 4389120"/>
              <a:gd name="connsiteY1089" fmla="*/ 753776 h 3206031"/>
              <a:gd name="connsiteX1090" fmla="*/ 1324093 w 4389120"/>
              <a:gd name="connsiteY1090" fmla="*/ 766249 h 3206031"/>
              <a:gd name="connsiteX1091" fmla="*/ 1304125 w 4389120"/>
              <a:gd name="connsiteY1091" fmla="*/ 779980 h 3206031"/>
              <a:gd name="connsiteX1092" fmla="*/ 1286661 w 4389120"/>
              <a:gd name="connsiteY1092" fmla="*/ 796201 h 3206031"/>
              <a:gd name="connsiteX1093" fmla="*/ 1269181 w 4389120"/>
              <a:gd name="connsiteY1093" fmla="*/ 814924 h 3206031"/>
              <a:gd name="connsiteX1094" fmla="*/ 1261701 w 4389120"/>
              <a:gd name="connsiteY1094" fmla="*/ 824908 h 3206031"/>
              <a:gd name="connsiteX1095" fmla="*/ 1254205 w 4389120"/>
              <a:gd name="connsiteY1095" fmla="*/ 836137 h 3206031"/>
              <a:gd name="connsiteX1096" fmla="*/ 1241733 w 4389120"/>
              <a:gd name="connsiteY1096" fmla="*/ 858608 h 3206031"/>
              <a:gd name="connsiteX1097" fmla="*/ 1231749 w 4389120"/>
              <a:gd name="connsiteY1097" fmla="*/ 882309 h 3206031"/>
              <a:gd name="connsiteX1098" fmla="*/ 1224268 w 4389120"/>
              <a:gd name="connsiteY1098" fmla="*/ 907269 h 3206031"/>
              <a:gd name="connsiteX1099" fmla="*/ 1219276 w 4389120"/>
              <a:gd name="connsiteY1099" fmla="*/ 933473 h 3206031"/>
              <a:gd name="connsiteX1100" fmla="*/ 1218017 w 4389120"/>
              <a:gd name="connsiteY1100" fmla="*/ 959692 h 3206031"/>
              <a:gd name="connsiteX1101" fmla="*/ 1219276 w 4389120"/>
              <a:gd name="connsiteY1101" fmla="*/ 984652 h 3206031"/>
              <a:gd name="connsiteX1102" fmla="*/ 1220521 w 4389120"/>
              <a:gd name="connsiteY1102" fmla="*/ 998369 h 3206031"/>
              <a:gd name="connsiteX1103" fmla="*/ 1223009 w 4389120"/>
              <a:gd name="connsiteY1103" fmla="*/ 1010856 h 3206031"/>
              <a:gd name="connsiteX1104" fmla="*/ 1115689 w 4389120"/>
              <a:gd name="connsiteY1104" fmla="*/ 1034572 h 3206031"/>
              <a:gd name="connsiteX1105" fmla="*/ 1111941 w 4389120"/>
              <a:gd name="connsiteY1105" fmla="*/ 1015848 h 3206031"/>
              <a:gd name="connsiteX1106" fmla="*/ 1109452 w 4389120"/>
              <a:gd name="connsiteY1106" fmla="*/ 995880 h 3206031"/>
              <a:gd name="connsiteX1107" fmla="*/ 1108193 w 4389120"/>
              <a:gd name="connsiteY1107" fmla="*/ 977157 h 3206031"/>
              <a:gd name="connsiteX1108" fmla="*/ 1108193 w 4389120"/>
              <a:gd name="connsiteY1108" fmla="*/ 957189 h 3206031"/>
              <a:gd name="connsiteX1109" fmla="*/ 1108193 w 4389120"/>
              <a:gd name="connsiteY1109" fmla="*/ 938465 h 3206031"/>
              <a:gd name="connsiteX1110" fmla="*/ 1110697 w 4389120"/>
              <a:gd name="connsiteY1110" fmla="*/ 919756 h 3206031"/>
              <a:gd name="connsiteX1111" fmla="*/ 1113185 w 4389120"/>
              <a:gd name="connsiteY1111" fmla="*/ 901032 h 3206031"/>
              <a:gd name="connsiteX1112" fmla="*/ 1116933 w 4389120"/>
              <a:gd name="connsiteY1112" fmla="*/ 882309 h 3206031"/>
              <a:gd name="connsiteX1113" fmla="*/ 1121925 w 4389120"/>
              <a:gd name="connsiteY1113" fmla="*/ 863600 h 3206031"/>
              <a:gd name="connsiteX1114" fmla="*/ 1128161 w 4389120"/>
              <a:gd name="connsiteY1114" fmla="*/ 846120 h 3206031"/>
              <a:gd name="connsiteX1115" fmla="*/ 1134412 w 4389120"/>
              <a:gd name="connsiteY1115" fmla="*/ 827397 h 3206031"/>
              <a:gd name="connsiteX1116" fmla="*/ 1141893 w 4389120"/>
              <a:gd name="connsiteY1116" fmla="*/ 811176 h 3206031"/>
              <a:gd name="connsiteX1117" fmla="*/ 1151877 w 4389120"/>
              <a:gd name="connsiteY1117" fmla="*/ 793712 h 3206031"/>
              <a:gd name="connsiteX1118" fmla="*/ 1161861 w 4389120"/>
              <a:gd name="connsiteY1118" fmla="*/ 777477 h 3206031"/>
              <a:gd name="connsiteX1119" fmla="*/ 1171845 w 4389120"/>
              <a:gd name="connsiteY1119" fmla="*/ 761257 h 3206031"/>
              <a:gd name="connsiteX1120" fmla="*/ 1184332 w 4389120"/>
              <a:gd name="connsiteY1120" fmla="*/ 745036 h 3206031"/>
              <a:gd name="connsiteX1121" fmla="*/ 1195561 w 4389120"/>
              <a:gd name="connsiteY1121" fmla="*/ 731305 h 3206031"/>
              <a:gd name="connsiteX1122" fmla="*/ 1209292 w 4389120"/>
              <a:gd name="connsiteY1122" fmla="*/ 717588 h 3206031"/>
              <a:gd name="connsiteX1123" fmla="*/ 1221765 w 4389120"/>
              <a:gd name="connsiteY1123" fmla="*/ 705100 h 3206031"/>
              <a:gd name="connsiteX1124" fmla="*/ 1236741 w 4389120"/>
              <a:gd name="connsiteY1124" fmla="*/ 693872 h 3206031"/>
              <a:gd name="connsiteX1125" fmla="*/ 1250473 w 4389120"/>
              <a:gd name="connsiteY1125" fmla="*/ 682644 h 3206031"/>
              <a:gd name="connsiteX1126" fmla="*/ 1265449 w 4389120"/>
              <a:gd name="connsiteY1126" fmla="*/ 672660 h 3206031"/>
              <a:gd name="connsiteX1127" fmla="*/ 1281669 w 4389120"/>
              <a:gd name="connsiteY1127" fmla="*/ 663920 h 3206031"/>
              <a:gd name="connsiteX1128" fmla="*/ 1297889 w 4389120"/>
              <a:gd name="connsiteY1128" fmla="*/ 655180 h 3206031"/>
              <a:gd name="connsiteX1129" fmla="*/ 1314109 w 4389120"/>
              <a:gd name="connsiteY1129" fmla="*/ 647700 h 3206031"/>
              <a:gd name="connsiteX1130" fmla="*/ 1330345 w 4389120"/>
              <a:gd name="connsiteY1130" fmla="*/ 641449 h 3206031"/>
              <a:gd name="connsiteX1131" fmla="*/ 1347809 w 4389120"/>
              <a:gd name="connsiteY1131" fmla="*/ 636457 h 3206031"/>
              <a:gd name="connsiteX1132" fmla="*/ 1365289 w 4389120"/>
              <a:gd name="connsiteY1132" fmla="*/ 631465 h 3206031"/>
              <a:gd name="connsiteX1133" fmla="*/ 1382753 w 4389120"/>
              <a:gd name="connsiteY1133" fmla="*/ 627732 h 3206031"/>
              <a:gd name="connsiteX1134" fmla="*/ 1401477 w 4389120"/>
              <a:gd name="connsiteY1134" fmla="*/ 625228 h 3206031"/>
              <a:gd name="connsiteX1135" fmla="*/ 2195190 w 4389120"/>
              <a:gd name="connsiteY1135" fmla="*/ 0 h 3206031"/>
              <a:gd name="connsiteX1136" fmla="*/ 2235126 w 4389120"/>
              <a:gd name="connsiteY1136" fmla="*/ 43684 h 3206031"/>
              <a:gd name="connsiteX1137" fmla="*/ 2252590 w 4389120"/>
              <a:gd name="connsiteY1137" fmla="*/ 62392 h 3206031"/>
              <a:gd name="connsiteX1138" fmla="*/ 2273803 w 4389120"/>
              <a:gd name="connsiteY1138" fmla="*/ 81116 h 3206031"/>
              <a:gd name="connsiteX1139" fmla="*/ 2314983 w 4389120"/>
              <a:gd name="connsiteY1139" fmla="*/ 117304 h 3206031"/>
              <a:gd name="connsiteX1140" fmla="*/ 2351186 w 4389120"/>
              <a:gd name="connsiteY1140" fmla="*/ 147256 h 3206031"/>
              <a:gd name="connsiteX1141" fmla="*/ 2373643 w 4389120"/>
              <a:gd name="connsiteY1141" fmla="*/ 163477 h 3206031"/>
              <a:gd name="connsiteX1142" fmla="*/ 2397358 w 4389120"/>
              <a:gd name="connsiteY1142" fmla="*/ 182200 h 3206031"/>
              <a:gd name="connsiteX1143" fmla="*/ 2418571 w 4389120"/>
              <a:gd name="connsiteY1143" fmla="*/ 202168 h 3206031"/>
              <a:gd name="connsiteX1144" fmla="*/ 2439783 w 4389120"/>
              <a:gd name="connsiteY1144" fmla="*/ 222136 h 3206031"/>
              <a:gd name="connsiteX1145" fmla="*/ 2459751 w 4389120"/>
              <a:gd name="connsiteY1145" fmla="*/ 243349 h 3206031"/>
              <a:gd name="connsiteX1146" fmla="*/ 2477230 w 4389120"/>
              <a:gd name="connsiteY1146" fmla="*/ 265820 h 3206031"/>
              <a:gd name="connsiteX1147" fmla="*/ 2494695 w 4389120"/>
              <a:gd name="connsiteY1147" fmla="*/ 288276 h 3206031"/>
              <a:gd name="connsiteX1148" fmla="*/ 2509671 w 4389120"/>
              <a:gd name="connsiteY1148" fmla="*/ 311992 h 3206031"/>
              <a:gd name="connsiteX1149" fmla="*/ 2524647 w 4389120"/>
              <a:gd name="connsiteY1149" fmla="*/ 335708 h 3206031"/>
              <a:gd name="connsiteX1150" fmla="*/ 2537135 w 4389120"/>
              <a:gd name="connsiteY1150" fmla="*/ 360668 h 3206031"/>
              <a:gd name="connsiteX1151" fmla="*/ 2548363 w 4389120"/>
              <a:gd name="connsiteY1151" fmla="*/ 385628 h 3206031"/>
              <a:gd name="connsiteX1152" fmla="*/ 2557103 w 4389120"/>
              <a:gd name="connsiteY1152" fmla="*/ 410588 h 3206031"/>
              <a:gd name="connsiteX1153" fmla="*/ 2564583 w 4389120"/>
              <a:gd name="connsiteY1153" fmla="*/ 436792 h 3206031"/>
              <a:gd name="connsiteX1154" fmla="*/ 2570819 w 4389120"/>
              <a:gd name="connsiteY1154" fmla="*/ 461752 h 3206031"/>
              <a:gd name="connsiteX1155" fmla="*/ 2575811 w 4389120"/>
              <a:gd name="connsiteY1155" fmla="*/ 487957 h 3206031"/>
              <a:gd name="connsiteX1156" fmla="*/ 2578315 w 4389120"/>
              <a:gd name="connsiteY1156" fmla="*/ 514161 h 3206031"/>
              <a:gd name="connsiteX1157" fmla="*/ 2579559 w 4389120"/>
              <a:gd name="connsiteY1157" fmla="*/ 541624 h 3206031"/>
              <a:gd name="connsiteX1158" fmla="*/ 2579559 w 4389120"/>
              <a:gd name="connsiteY1158" fmla="*/ 562837 h 3206031"/>
              <a:gd name="connsiteX1159" fmla="*/ 2579559 w 4389120"/>
              <a:gd name="connsiteY1159" fmla="*/ 562837 h 3206031"/>
              <a:gd name="connsiteX1160" fmla="*/ 2578315 w 4389120"/>
              <a:gd name="connsiteY1160" fmla="*/ 584049 h 3206031"/>
              <a:gd name="connsiteX1161" fmla="*/ 2575811 w 4389120"/>
              <a:gd name="connsiteY1161" fmla="*/ 605261 h 3206031"/>
              <a:gd name="connsiteX1162" fmla="*/ 2572079 w 4389120"/>
              <a:gd name="connsiteY1162" fmla="*/ 626473 h 3206031"/>
              <a:gd name="connsiteX1163" fmla="*/ 2568331 w 4389120"/>
              <a:gd name="connsiteY1163" fmla="*/ 647701 h 3206031"/>
              <a:gd name="connsiteX1164" fmla="*/ 2563339 w 4389120"/>
              <a:gd name="connsiteY1164" fmla="*/ 667669 h 3206031"/>
              <a:gd name="connsiteX1165" fmla="*/ 2550851 w 4389120"/>
              <a:gd name="connsiteY1165" fmla="*/ 708849 h 3206031"/>
              <a:gd name="connsiteX1166" fmla="*/ 2537135 w 4389120"/>
              <a:gd name="connsiteY1166" fmla="*/ 748785 h 3206031"/>
              <a:gd name="connsiteX1167" fmla="*/ 2520899 w 4389120"/>
              <a:gd name="connsiteY1167" fmla="*/ 789965 h 3206031"/>
              <a:gd name="connsiteX1168" fmla="*/ 2503435 w 4389120"/>
              <a:gd name="connsiteY1168" fmla="*/ 829901 h 3206031"/>
              <a:gd name="connsiteX1169" fmla="*/ 2484711 w 4389120"/>
              <a:gd name="connsiteY1169" fmla="*/ 871081 h 3206031"/>
              <a:gd name="connsiteX1170" fmla="*/ 2453515 w 4389120"/>
              <a:gd name="connsiteY1170" fmla="*/ 940969 h 3206031"/>
              <a:gd name="connsiteX1171" fmla="*/ 2438539 w 4389120"/>
              <a:gd name="connsiteY1171" fmla="*/ 975913 h 3206031"/>
              <a:gd name="connsiteX1172" fmla="*/ 2424807 w 4389120"/>
              <a:gd name="connsiteY1172" fmla="*/ 1012101 h 3206031"/>
              <a:gd name="connsiteX1173" fmla="*/ 2412334 w 4389120"/>
              <a:gd name="connsiteY1173" fmla="*/ 1048290 h 3206031"/>
              <a:gd name="connsiteX1174" fmla="*/ 2402350 w 4389120"/>
              <a:gd name="connsiteY1174" fmla="*/ 1085737 h 3206031"/>
              <a:gd name="connsiteX1175" fmla="*/ 2393611 w 4389120"/>
              <a:gd name="connsiteY1175" fmla="*/ 1124414 h 3206031"/>
              <a:gd name="connsiteX1176" fmla="*/ 2387374 w 4389120"/>
              <a:gd name="connsiteY1176" fmla="*/ 1163106 h 3206031"/>
              <a:gd name="connsiteX1177" fmla="*/ 2276306 w 4389120"/>
              <a:gd name="connsiteY1177" fmla="*/ 1163106 h 3206031"/>
              <a:gd name="connsiteX1178" fmla="*/ 2278795 w 4389120"/>
              <a:gd name="connsiteY1178" fmla="*/ 1139390 h 3206031"/>
              <a:gd name="connsiteX1179" fmla="*/ 2282542 w 4389120"/>
              <a:gd name="connsiteY1179" fmla="*/ 1115689 h 3206031"/>
              <a:gd name="connsiteX1180" fmla="*/ 2292526 w 4389120"/>
              <a:gd name="connsiteY1180" fmla="*/ 1070761 h 3206031"/>
              <a:gd name="connsiteX1181" fmla="*/ 2304999 w 4389120"/>
              <a:gd name="connsiteY1181" fmla="*/ 1025833 h 3206031"/>
              <a:gd name="connsiteX1182" fmla="*/ 2318731 w 4389120"/>
              <a:gd name="connsiteY1182" fmla="*/ 983393 h 3206031"/>
              <a:gd name="connsiteX1183" fmla="*/ 2333707 w 4389120"/>
              <a:gd name="connsiteY1183" fmla="*/ 942213 h 3206031"/>
              <a:gd name="connsiteX1184" fmla="*/ 2351186 w 4389120"/>
              <a:gd name="connsiteY1184" fmla="*/ 902277 h 3206031"/>
              <a:gd name="connsiteX1185" fmla="*/ 2384871 w 4389120"/>
              <a:gd name="connsiteY1185" fmla="*/ 826153 h 3206031"/>
              <a:gd name="connsiteX1186" fmla="*/ 2416082 w 4389120"/>
              <a:gd name="connsiteY1186" fmla="*/ 752533 h 3206031"/>
              <a:gd name="connsiteX1187" fmla="*/ 2431058 w 4389120"/>
              <a:gd name="connsiteY1187" fmla="*/ 717589 h 3206031"/>
              <a:gd name="connsiteX1188" fmla="*/ 2443531 w 4389120"/>
              <a:gd name="connsiteY1188" fmla="*/ 681385 h 3206031"/>
              <a:gd name="connsiteX1189" fmla="*/ 2454759 w 4389120"/>
              <a:gd name="connsiteY1189" fmla="*/ 646441 h 3206031"/>
              <a:gd name="connsiteX1190" fmla="*/ 2463499 w 4389120"/>
              <a:gd name="connsiteY1190" fmla="*/ 611512 h 3206031"/>
              <a:gd name="connsiteX1191" fmla="*/ 2465987 w 4389120"/>
              <a:gd name="connsiteY1191" fmla="*/ 594033 h 3206031"/>
              <a:gd name="connsiteX1192" fmla="*/ 2468491 w 4389120"/>
              <a:gd name="connsiteY1192" fmla="*/ 576568 h 3206031"/>
              <a:gd name="connsiteX1193" fmla="*/ 2469735 w 4389120"/>
              <a:gd name="connsiteY1193" fmla="*/ 559089 h 3206031"/>
              <a:gd name="connsiteX1194" fmla="*/ 2469735 w 4389120"/>
              <a:gd name="connsiteY1194" fmla="*/ 541624 h 3206031"/>
              <a:gd name="connsiteX1195" fmla="*/ 2468491 w 4389120"/>
              <a:gd name="connsiteY1195" fmla="*/ 521656 h 3206031"/>
              <a:gd name="connsiteX1196" fmla="*/ 2467246 w 4389120"/>
              <a:gd name="connsiteY1196" fmla="*/ 501688 h 3206031"/>
              <a:gd name="connsiteX1197" fmla="*/ 2463499 w 4389120"/>
              <a:gd name="connsiteY1197" fmla="*/ 481720 h 3206031"/>
              <a:gd name="connsiteX1198" fmla="*/ 2458507 w 4389120"/>
              <a:gd name="connsiteY1198" fmla="*/ 461752 h 3206031"/>
              <a:gd name="connsiteX1199" fmla="*/ 2452270 w 4389120"/>
              <a:gd name="connsiteY1199" fmla="*/ 443029 h 3206031"/>
              <a:gd name="connsiteX1200" fmla="*/ 2444775 w 4389120"/>
              <a:gd name="connsiteY1200" fmla="*/ 423061 h 3206031"/>
              <a:gd name="connsiteX1201" fmla="*/ 2436050 w 4389120"/>
              <a:gd name="connsiteY1201" fmla="*/ 404337 h 3206031"/>
              <a:gd name="connsiteX1202" fmla="*/ 2426066 w 4389120"/>
              <a:gd name="connsiteY1202" fmla="*/ 385628 h 3206031"/>
              <a:gd name="connsiteX1203" fmla="*/ 2414823 w 4389120"/>
              <a:gd name="connsiteY1203" fmla="*/ 366904 h 3206031"/>
              <a:gd name="connsiteX1204" fmla="*/ 2402350 w 4389120"/>
              <a:gd name="connsiteY1204" fmla="*/ 348181 h 3206031"/>
              <a:gd name="connsiteX1205" fmla="*/ 2389863 w 4389120"/>
              <a:gd name="connsiteY1205" fmla="*/ 330716 h 3206031"/>
              <a:gd name="connsiteX1206" fmla="*/ 2374887 w 4389120"/>
              <a:gd name="connsiteY1206" fmla="*/ 314481 h 3206031"/>
              <a:gd name="connsiteX1207" fmla="*/ 2359911 w 4389120"/>
              <a:gd name="connsiteY1207" fmla="*/ 297016 h 3206031"/>
              <a:gd name="connsiteX1208" fmla="*/ 2343691 w 4389120"/>
              <a:gd name="connsiteY1208" fmla="*/ 282040 h 3206031"/>
              <a:gd name="connsiteX1209" fmla="*/ 2326226 w 4389120"/>
              <a:gd name="connsiteY1209" fmla="*/ 265820 h 3206031"/>
              <a:gd name="connsiteX1210" fmla="*/ 2307502 w 4389120"/>
              <a:gd name="connsiteY1210" fmla="*/ 252088 h 3206031"/>
              <a:gd name="connsiteX1211" fmla="*/ 2261330 w 4389120"/>
              <a:gd name="connsiteY1211" fmla="*/ 215900 h 3206031"/>
              <a:gd name="connsiteX1212" fmla="*/ 2228874 w 4389120"/>
              <a:gd name="connsiteY1212" fmla="*/ 188437 h 3206031"/>
              <a:gd name="connsiteX1213" fmla="*/ 2195190 w 4389120"/>
              <a:gd name="connsiteY1213" fmla="*/ 158485 h 3206031"/>
              <a:gd name="connsiteX1214" fmla="*/ 2160246 w 4389120"/>
              <a:gd name="connsiteY1214" fmla="*/ 188437 h 3206031"/>
              <a:gd name="connsiteX1215" fmla="*/ 2127790 w 4389120"/>
              <a:gd name="connsiteY1215" fmla="*/ 215900 h 3206031"/>
              <a:gd name="connsiteX1216" fmla="*/ 2081618 w 4389120"/>
              <a:gd name="connsiteY1216" fmla="*/ 252088 h 3206031"/>
              <a:gd name="connsiteX1217" fmla="*/ 2062894 w 4389120"/>
              <a:gd name="connsiteY1217" fmla="*/ 265820 h 3206031"/>
              <a:gd name="connsiteX1218" fmla="*/ 2045430 w 4389120"/>
              <a:gd name="connsiteY1218" fmla="*/ 282040 h 3206031"/>
              <a:gd name="connsiteX1219" fmla="*/ 2029210 w 4389120"/>
              <a:gd name="connsiteY1219" fmla="*/ 297016 h 3206031"/>
              <a:gd name="connsiteX1220" fmla="*/ 2014234 w 4389120"/>
              <a:gd name="connsiteY1220" fmla="*/ 314481 h 3206031"/>
              <a:gd name="connsiteX1221" fmla="*/ 1999258 w 4389120"/>
              <a:gd name="connsiteY1221" fmla="*/ 330716 h 3206031"/>
              <a:gd name="connsiteX1222" fmla="*/ 1986770 w 4389120"/>
              <a:gd name="connsiteY1222" fmla="*/ 348181 h 3206031"/>
              <a:gd name="connsiteX1223" fmla="*/ 1974298 w 4389120"/>
              <a:gd name="connsiteY1223" fmla="*/ 366904 h 3206031"/>
              <a:gd name="connsiteX1224" fmla="*/ 1963054 w 4389120"/>
              <a:gd name="connsiteY1224" fmla="*/ 385628 h 3206031"/>
              <a:gd name="connsiteX1225" fmla="*/ 1953070 w 4389120"/>
              <a:gd name="connsiteY1225" fmla="*/ 404337 h 3206031"/>
              <a:gd name="connsiteX1226" fmla="*/ 1944346 w 4389120"/>
              <a:gd name="connsiteY1226" fmla="*/ 423061 h 3206031"/>
              <a:gd name="connsiteX1227" fmla="*/ 1936850 w 4389120"/>
              <a:gd name="connsiteY1227" fmla="*/ 443029 h 3206031"/>
              <a:gd name="connsiteX1228" fmla="*/ 1930614 w 4389120"/>
              <a:gd name="connsiteY1228" fmla="*/ 461752 h 3206031"/>
              <a:gd name="connsiteX1229" fmla="*/ 1925622 w 4389120"/>
              <a:gd name="connsiteY1229" fmla="*/ 481720 h 3206031"/>
              <a:gd name="connsiteX1230" fmla="*/ 1921874 w 4389120"/>
              <a:gd name="connsiteY1230" fmla="*/ 501688 h 3206031"/>
              <a:gd name="connsiteX1231" fmla="*/ 1920630 w 4389120"/>
              <a:gd name="connsiteY1231" fmla="*/ 521656 h 3206031"/>
              <a:gd name="connsiteX1232" fmla="*/ 1919386 w 4389120"/>
              <a:gd name="connsiteY1232" fmla="*/ 541624 h 3206031"/>
              <a:gd name="connsiteX1233" fmla="*/ 1919386 w 4389120"/>
              <a:gd name="connsiteY1233" fmla="*/ 559089 h 3206031"/>
              <a:gd name="connsiteX1234" fmla="*/ 1920630 w 4389120"/>
              <a:gd name="connsiteY1234" fmla="*/ 576568 h 3206031"/>
              <a:gd name="connsiteX1235" fmla="*/ 1923134 w 4389120"/>
              <a:gd name="connsiteY1235" fmla="*/ 594033 h 3206031"/>
              <a:gd name="connsiteX1236" fmla="*/ 1925622 w 4389120"/>
              <a:gd name="connsiteY1236" fmla="*/ 611512 h 3206031"/>
              <a:gd name="connsiteX1237" fmla="*/ 1934362 w 4389120"/>
              <a:gd name="connsiteY1237" fmla="*/ 646441 h 3206031"/>
              <a:gd name="connsiteX1238" fmla="*/ 1945590 w 4389120"/>
              <a:gd name="connsiteY1238" fmla="*/ 681385 h 3206031"/>
              <a:gd name="connsiteX1239" fmla="*/ 1958062 w 4389120"/>
              <a:gd name="connsiteY1239" fmla="*/ 717589 h 3206031"/>
              <a:gd name="connsiteX1240" fmla="*/ 1973038 w 4389120"/>
              <a:gd name="connsiteY1240" fmla="*/ 752533 h 3206031"/>
              <a:gd name="connsiteX1241" fmla="*/ 2004250 w 4389120"/>
              <a:gd name="connsiteY1241" fmla="*/ 826153 h 3206031"/>
              <a:gd name="connsiteX1242" fmla="*/ 2037934 w 4389120"/>
              <a:gd name="connsiteY1242" fmla="*/ 902277 h 3206031"/>
              <a:gd name="connsiteX1243" fmla="*/ 2055414 w 4389120"/>
              <a:gd name="connsiteY1243" fmla="*/ 942213 h 3206031"/>
              <a:gd name="connsiteX1244" fmla="*/ 2070390 w 4389120"/>
              <a:gd name="connsiteY1244" fmla="*/ 983393 h 3206031"/>
              <a:gd name="connsiteX1245" fmla="*/ 2084122 w 4389120"/>
              <a:gd name="connsiteY1245" fmla="*/ 1025833 h 3206031"/>
              <a:gd name="connsiteX1246" fmla="*/ 2096594 w 4389120"/>
              <a:gd name="connsiteY1246" fmla="*/ 1070761 h 3206031"/>
              <a:gd name="connsiteX1247" fmla="*/ 2106578 w 4389120"/>
              <a:gd name="connsiteY1247" fmla="*/ 1115689 h 3206031"/>
              <a:gd name="connsiteX1248" fmla="*/ 2110326 w 4389120"/>
              <a:gd name="connsiteY1248" fmla="*/ 1139390 h 3206031"/>
              <a:gd name="connsiteX1249" fmla="*/ 2112814 w 4389120"/>
              <a:gd name="connsiteY1249" fmla="*/ 1163106 h 3206031"/>
              <a:gd name="connsiteX1250" fmla="*/ 2001746 w 4389120"/>
              <a:gd name="connsiteY1250" fmla="*/ 1163106 h 3206031"/>
              <a:gd name="connsiteX1251" fmla="*/ 1995510 w 4389120"/>
              <a:gd name="connsiteY1251" fmla="*/ 1124414 h 3206031"/>
              <a:gd name="connsiteX1252" fmla="*/ 1986770 w 4389120"/>
              <a:gd name="connsiteY1252" fmla="*/ 1085737 h 3206031"/>
              <a:gd name="connsiteX1253" fmla="*/ 1976786 w 4389120"/>
              <a:gd name="connsiteY1253" fmla="*/ 1048290 h 3206031"/>
              <a:gd name="connsiteX1254" fmla="*/ 1964314 w 4389120"/>
              <a:gd name="connsiteY1254" fmla="*/ 1012101 h 3206031"/>
              <a:gd name="connsiteX1255" fmla="*/ 1950582 w 4389120"/>
              <a:gd name="connsiteY1255" fmla="*/ 975913 h 3206031"/>
              <a:gd name="connsiteX1256" fmla="*/ 1935606 w 4389120"/>
              <a:gd name="connsiteY1256" fmla="*/ 940969 h 3206031"/>
              <a:gd name="connsiteX1257" fmla="*/ 1904410 w 4389120"/>
              <a:gd name="connsiteY1257" fmla="*/ 871081 h 3206031"/>
              <a:gd name="connsiteX1258" fmla="*/ 1885686 w 4389120"/>
              <a:gd name="connsiteY1258" fmla="*/ 829901 h 3206031"/>
              <a:gd name="connsiteX1259" fmla="*/ 1868221 w 4389120"/>
              <a:gd name="connsiteY1259" fmla="*/ 789965 h 3206031"/>
              <a:gd name="connsiteX1260" fmla="*/ 1851986 w 4389120"/>
              <a:gd name="connsiteY1260" fmla="*/ 748785 h 3206031"/>
              <a:gd name="connsiteX1261" fmla="*/ 1838269 w 4389120"/>
              <a:gd name="connsiteY1261" fmla="*/ 708849 h 3206031"/>
              <a:gd name="connsiteX1262" fmla="*/ 1825782 w 4389120"/>
              <a:gd name="connsiteY1262" fmla="*/ 667669 h 3206031"/>
              <a:gd name="connsiteX1263" fmla="*/ 1820790 w 4389120"/>
              <a:gd name="connsiteY1263" fmla="*/ 647701 h 3206031"/>
              <a:gd name="connsiteX1264" fmla="*/ 1817042 w 4389120"/>
              <a:gd name="connsiteY1264" fmla="*/ 626473 h 3206031"/>
              <a:gd name="connsiteX1265" fmla="*/ 1813309 w 4389120"/>
              <a:gd name="connsiteY1265" fmla="*/ 605261 h 3206031"/>
              <a:gd name="connsiteX1266" fmla="*/ 1810806 w 4389120"/>
              <a:gd name="connsiteY1266" fmla="*/ 584049 h 3206031"/>
              <a:gd name="connsiteX1267" fmla="*/ 1809561 w 4389120"/>
              <a:gd name="connsiteY1267" fmla="*/ 562837 h 3206031"/>
              <a:gd name="connsiteX1268" fmla="*/ 1809561 w 4389120"/>
              <a:gd name="connsiteY1268" fmla="*/ 562837 h 3206031"/>
              <a:gd name="connsiteX1269" fmla="*/ 1809561 w 4389120"/>
              <a:gd name="connsiteY1269" fmla="*/ 541624 h 3206031"/>
              <a:gd name="connsiteX1270" fmla="*/ 1810806 w 4389120"/>
              <a:gd name="connsiteY1270" fmla="*/ 514161 h 3206031"/>
              <a:gd name="connsiteX1271" fmla="*/ 1813309 w 4389120"/>
              <a:gd name="connsiteY1271" fmla="*/ 487957 h 3206031"/>
              <a:gd name="connsiteX1272" fmla="*/ 1818301 w 4389120"/>
              <a:gd name="connsiteY1272" fmla="*/ 461752 h 3206031"/>
              <a:gd name="connsiteX1273" fmla="*/ 1824537 w 4389120"/>
              <a:gd name="connsiteY1273" fmla="*/ 436792 h 3206031"/>
              <a:gd name="connsiteX1274" fmla="*/ 1832018 w 4389120"/>
              <a:gd name="connsiteY1274" fmla="*/ 410588 h 3206031"/>
              <a:gd name="connsiteX1275" fmla="*/ 1842002 w 4389120"/>
              <a:gd name="connsiteY1275" fmla="*/ 385628 h 3206031"/>
              <a:gd name="connsiteX1276" fmla="*/ 1851986 w 4389120"/>
              <a:gd name="connsiteY1276" fmla="*/ 360668 h 3206031"/>
              <a:gd name="connsiteX1277" fmla="*/ 1864474 w 4389120"/>
              <a:gd name="connsiteY1277" fmla="*/ 335708 h 3206031"/>
              <a:gd name="connsiteX1278" fmla="*/ 1879450 w 4389120"/>
              <a:gd name="connsiteY1278" fmla="*/ 311992 h 3206031"/>
              <a:gd name="connsiteX1279" fmla="*/ 1894426 w 4389120"/>
              <a:gd name="connsiteY1279" fmla="*/ 288276 h 3206031"/>
              <a:gd name="connsiteX1280" fmla="*/ 1911890 w 4389120"/>
              <a:gd name="connsiteY1280" fmla="*/ 265820 h 3206031"/>
              <a:gd name="connsiteX1281" fmla="*/ 1929370 w 4389120"/>
              <a:gd name="connsiteY1281" fmla="*/ 243349 h 3206031"/>
              <a:gd name="connsiteX1282" fmla="*/ 1949338 w 4389120"/>
              <a:gd name="connsiteY1282" fmla="*/ 222136 h 3206031"/>
              <a:gd name="connsiteX1283" fmla="*/ 1970550 w 4389120"/>
              <a:gd name="connsiteY1283" fmla="*/ 202168 h 3206031"/>
              <a:gd name="connsiteX1284" fmla="*/ 1991762 w 4389120"/>
              <a:gd name="connsiteY1284" fmla="*/ 182200 h 3206031"/>
              <a:gd name="connsiteX1285" fmla="*/ 2015478 w 4389120"/>
              <a:gd name="connsiteY1285" fmla="*/ 163477 h 3206031"/>
              <a:gd name="connsiteX1286" fmla="*/ 2037934 w 4389120"/>
              <a:gd name="connsiteY1286" fmla="*/ 147256 h 3206031"/>
              <a:gd name="connsiteX1287" fmla="*/ 2074138 w 4389120"/>
              <a:gd name="connsiteY1287" fmla="*/ 117304 h 3206031"/>
              <a:gd name="connsiteX1288" fmla="*/ 2115318 w 4389120"/>
              <a:gd name="connsiteY1288" fmla="*/ 81116 h 3206031"/>
              <a:gd name="connsiteX1289" fmla="*/ 2136530 w 4389120"/>
              <a:gd name="connsiteY1289" fmla="*/ 62392 h 3206031"/>
              <a:gd name="connsiteX1290" fmla="*/ 2153994 w 4389120"/>
              <a:gd name="connsiteY1290" fmla="*/ 43684 h 3206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</a:cxnLst>
            <a:rect l="l" t="t" r="r" b="b"/>
            <a:pathLst>
              <a:path w="4389120" h="3206031">
                <a:moveTo>
                  <a:pt x="1997998" y="2608251"/>
                </a:moveTo>
                <a:lnTo>
                  <a:pt x="1975542" y="2609495"/>
                </a:lnTo>
                <a:lnTo>
                  <a:pt x="1954330" y="2611999"/>
                </a:lnTo>
                <a:lnTo>
                  <a:pt x="1934362" y="2616991"/>
                </a:lnTo>
                <a:lnTo>
                  <a:pt x="1915638" y="2624471"/>
                </a:lnTo>
                <a:lnTo>
                  <a:pt x="1898174" y="2633211"/>
                </a:lnTo>
                <a:lnTo>
                  <a:pt x="1883198" y="2643195"/>
                </a:lnTo>
                <a:lnTo>
                  <a:pt x="1868222" y="2655683"/>
                </a:lnTo>
                <a:lnTo>
                  <a:pt x="1854490" y="2669399"/>
                </a:lnTo>
                <a:lnTo>
                  <a:pt x="1843262" y="2683131"/>
                </a:lnTo>
                <a:lnTo>
                  <a:pt x="1833278" y="2699351"/>
                </a:lnTo>
                <a:lnTo>
                  <a:pt x="1824538" y="2715587"/>
                </a:lnTo>
                <a:lnTo>
                  <a:pt x="1817042" y="2734295"/>
                </a:lnTo>
                <a:lnTo>
                  <a:pt x="1810806" y="2753019"/>
                </a:lnTo>
                <a:lnTo>
                  <a:pt x="1807058" y="2771743"/>
                </a:lnTo>
                <a:lnTo>
                  <a:pt x="1804570" y="2791711"/>
                </a:lnTo>
                <a:lnTo>
                  <a:pt x="1803326" y="2812923"/>
                </a:lnTo>
                <a:lnTo>
                  <a:pt x="1803326" y="2815411"/>
                </a:lnTo>
                <a:lnTo>
                  <a:pt x="1804570" y="2835379"/>
                </a:lnTo>
                <a:lnTo>
                  <a:pt x="1807058" y="2855347"/>
                </a:lnTo>
                <a:lnTo>
                  <a:pt x="1812050" y="2875315"/>
                </a:lnTo>
                <a:lnTo>
                  <a:pt x="1817042" y="2894039"/>
                </a:lnTo>
                <a:lnTo>
                  <a:pt x="1825782" y="2912763"/>
                </a:lnTo>
                <a:lnTo>
                  <a:pt x="1834522" y="2928983"/>
                </a:lnTo>
                <a:lnTo>
                  <a:pt x="1845750" y="2945203"/>
                </a:lnTo>
                <a:lnTo>
                  <a:pt x="1858238" y="2960179"/>
                </a:lnTo>
                <a:lnTo>
                  <a:pt x="1871954" y="2973911"/>
                </a:lnTo>
                <a:lnTo>
                  <a:pt x="1886930" y="2986383"/>
                </a:lnTo>
                <a:lnTo>
                  <a:pt x="1903166" y="2996367"/>
                </a:lnTo>
                <a:lnTo>
                  <a:pt x="1920630" y="3005107"/>
                </a:lnTo>
                <a:lnTo>
                  <a:pt x="1939354" y="3012603"/>
                </a:lnTo>
                <a:lnTo>
                  <a:pt x="1958062" y="3017595"/>
                </a:lnTo>
                <a:lnTo>
                  <a:pt x="1979290" y="3021327"/>
                </a:lnTo>
                <a:lnTo>
                  <a:pt x="2000502" y="3022587"/>
                </a:lnTo>
                <a:lnTo>
                  <a:pt x="2022958" y="3021327"/>
                </a:lnTo>
                <a:lnTo>
                  <a:pt x="2044186" y="3017595"/>
                </a:lnTo>
                <a:lnTo>
                  <a:pt x="2064154" y="3012603"/>
                </a:lnTo>
                <a:lnTo>
                  <a:pt x="2082862" y="3006351"/>
                </a:lnTo>
                <a:lnTo>
                  <a:pt x="2099098" y="2997627"/>
                </a:lnTo>
                <a:lnTo>
                  <a:pt x="2115318" y="2986383"/>
                </a:lnTo>
                <a:lnTo>
                  <a:pt x="2130294" y="2975155"/>
                </a:lnTo>
                <a:lnTo>
                  <a:pt x="2144011" y="2961423"/>
                </a:lnTo>
                <a:lnTo>
                  <a:pt x="2155254" y="2946447"/>
                </a:lnTo>
                <a:lnTo>
                  <a:pt x="2165238" y="2931471"/>
                </a:lnTo>
                <a:lnTo>
                  <a:pt x="2173963" y="2914007"/>
                </a:lnTo>
                <a:lnTo>
                  <a:pt x="2181458" y="2896543"/>
                </a:lnTo>
                <a:lnTo>
                  <a:pt x="2187694" y="2877819"/>
                </a:lnTo>
                <a:lnTo>
                  <a:pt x="2191442" y="2859095"/>
                </a:lnTo>
                <a:lnTo>
                  <a:pt x="2193931" y="2839127"/>
                </a:lnTo>
                <a:lnTo>
                  <a:pt x="2195190" y="2817915"/>
                </a:lnTo>
                <a:lnTo>
                  <a:pt x="2195190" y="2815411"/>
                </a:lnTo>
                <a:lnTo>
                  <a:pt x="2193931" y="2794199"/>
                </a:lnTo>
                <a:lnTo>
                  <a:pt x="2191442" y="2774231"/>
                </a:lnTo>
                <a:lnTo>
                  <a:pt x="2186450" y="2755507"/>
                </a:lnTo>
                <a:lnTo>
                  <a:pt x="2180214" y="2736799"/>
                </a:lnTo>
                <a:lnTo>
                  <a:pt x="2172718" y="2718075"/>
                </a:lnTo>
                <a:lnTo>
                  <a:pt x="2163979" y="2700611"/>
                </a:lnTo>
                <a:lnTo>
                  <a:pt x="2152750" y="2685635"/>
                </a:lnTo>
                <a:lnTo>
                  <a:pt x="2140278" y="2670659"/>
                </a:lnTo>
                <a:lnTo>
                  <a:pt x="2126546" y="2656927"/>
                </a:lnTo>
                <a:lnTo>
                  <a:pt x="2111570" y="2644439"/>
                </a:lnTo>
                <a:lnTo>
                  <a:pt x="2095350" y="2634455"/>
                </a:lnTo>
                <a:lnTo>
                  <a:pt x="2077870" y="2624471"/>
                </a:lnTo>
                <a:lnTo>
                  <a:pt x="2059162" y="2618235"/>
                </a:lnTo>
                <a:lnTo>
                  <a:pt x="2040438" y="2611999"/>
                </a:lnTo>
                <a:lnTo>
                  <a:pt x="2019226" y="2609495"/>
                </a:lnTo>
                <a:close/>
                <a:moveTo>
                  <a:pt x="2487215" y="2438538"/>
                </a:moveTo>
                <a:lnTo>
                  <a:pt x="2700611" y="2438538"/>
                </a:lnTo>
                <a:lnTo>
                  <a:pt x="2700611" y="2857851"/>
                </a:lnTo>
                <a:lnTo>
                  <a:pt x="2700611" y="2875315"/>
                </a:lnTo>
                <a:lnTo>
                  <a:pt x="2703115" y="2892795"/>
                </a:lnTo>
                <a:lnTo>
                  <a:pt x="2705603" y="2909015"/>
                </a:lnTo>
                <a:lnTo>
                  <a:pt x="2709351" y="2923991"/>
                </a:lnTo>
                <a:lnTo>
                  <a:pt x="2714343" y="2937723"/>
                </a:lnTo>
                <a:lnTo>
                  <a:pt x="2719335" y="2950195"/>
                </a:lnTo>
                <a:lnTo>
                  <a:pt x="2726815" y="2961424"/>
                </a:lnTo>
                <a:lnTo>
                  <a:pt x="2734311" y="2971408"/>
                </a:lnTo>
                <a:lnTo>
                  <a:pt x="2743051" y="2980147"/>
                </a:lnTo>
                <a:lnTo>
                  <a:pt x="2753035" y="2987643"/>
                </a:lnTo>
                <a:lnTo>
                  <a:pt x="2763019" y="2995123"/>
                </a:lnTo>
                <a:lnTo>
                  <a:pt x="2774247" y="3000115"/>
                </a:lnTo>
                <a:lnTo>
                  <a:pt x="2786719" y="3003863"/>
                </a:lnTo>
                <a:lnTo>
                  <a:pt x="2800451" y="3007611"/>
                </a:lnTo>
                <a:lnTo>
                  <a:pt x="2814183" y="3008855"/>
                </a:lnTo>
                <a:lnTo>
                  <a:pt x="2829159" y="3010099"/>
                </a:lnTo>
                <a:lnTo>
                  <a:pt x="2844135" y="3008855"/>
                </a:lnTo>
                <a:lnTo>
                  <a:pt x="2857851" y="3007611"/>
                </a:lnTo>
                <a:lnTo>
                  <a:pt x="2871583" y="3003863"/>
                </a:lnTo>
                <a:lnTo>
                  <a:pt x="2884071" y="3000115"/>
                </a:lnTo>
                <a:lnTo>
                  <a:pt x="2895299" y="2995123"/>
                </a:lnTo>
                <a:lnTo>
                  <a:pt x="2906527" y="2987643"/>
                </a:lnTo>
                <a:lnTo>
                  <a:pt x="2916511" y="2980147"/>
                </a:lnTo>
                <a:lnTo>
                  <a:pt x="2926495" y="2971408"/>
                </a:lnTo>
                <a:lnTo>
                  <a:pt x="2933991" y="2961424"/>
                </a:lnTo>
                <a:lnTo>
                  <a:pt x="2941471" y="2950195"/>
                </a:lnTo>
                <a:lnTo>
                  <a:pt x="2947708" y="2937723"/>
                </a:lnTo>
                <a:lnTo>
                  <a:pt x="2952700" y="2923991"/>
                </a:lnTo>
                <a:lnTo>
                  <a:pt x="2956447" y="2909015"/>
                </a:lnTo>
                <a:lnTo>
                  <a:pt x="2960195" y="2892795"/>
                </a:lnTo>
                <a:lnTo>
                  <a:pt x="2961439" y="2875315"/>
                </a:lnTo>
                <a:lnTo>
                  <a:pt x="2961439" y="2857851"/>
                </a:lnTo>
                <a:lnTo>
                  <a:pt x="2961439" y="2438538"/>
                </a:lnTo>
                <a:lnTo>
                  <a:pt x="3174836" y="2438538"/>
                </a:lnTo>
                <a:lnTo>
                  <a:pt x="3174836" y="3188567"/>
                </a:lnTo>
                <a:lnTo>
                  <a:pt x="2961439" y="3188567"/>
                </a:lnTo>
                <a:lnTo>
                  <a:pt x="2961439" y="3082476"/>
                </a:lnTo>
                <a:lnTo>
                  <a:pt x="2942716" y="3106192"/>
                </a:lnTo>
                <a:lnTo>
                  <a:pt x="2922747" y="3127404"/>
                </a:lnTo>
                <a:lnTo>
                  <a:pt x="2911519" y="3138647"/>
                </a:lnTo>
                <a:lnTo>
                  <a:pt x="2899047" y="3148631"/>
                </a:lnTo>
                <a:lnTo>
                  <a:pt x="2886559" y="3157356"/>
                </a:lnTo>
                <a:lnTo>
                  <a:pt x="2874087" y="3166096"/>
                </a:lnTo>
                <a:lnTo>
                  <a:pt x="2860355" y="3173591"/>
                </a:lnTo>
                <a:lnTo>
                  <a:pt x="2846623" y="3181072"/>
                </a:lnTo>
                <a:lnTo>
                  <a:pt x="2831647" y="3187308"/>
                </a:lnTo>
                <a:lnTo>
                  <a:pt x="2815427" y="3192300"/>
                </a:lnTo>
                <a:lnTo>
                  <a:pt x="2797963" y="3197292"/>
                </a:lnTo>
                <a:lnTo>
                  <a:pt x="2780483" y="3199795"/>
                </a:lnTo>
                <a:lnTo>
                  <a:pt x="2761759" y="3202284"/>
                </a:lnTo>
                <a:lnTo>
                  <a:pt x="2741791" y="3202284"/>
                </a:lnTo>
                <a:lnTo>
                  <a:pt x="2713099" y="3201040"/>
                </a:lnTo>
                <a:lnTo>
                  <a:pt x="2685635" y="3197292"/>
                </a:lnTo>
                <a:lnTo>
                  <a:pt x="2659431" y="3192300"/>
                </a:lnTo>
                <a:lnTo>
                  <a:pt x="2634471" y="3183575"/>
                </a:lnTo>
                <a:lnTo>
                  <a:pt x="2612015" y="3172332"/>
                </a:lnTo>
                <a:lnTo>
                  <a:pt x="2590787" y="3159859"/>
                </a:lnTo>
                <a:lnTo>
                  <a:pt x="2572079" y="3144883"/>
                </a:lnTo>
                <a:lnTo>
                  <a:pt x="2554599" y="3128663"/>
                </a:lnTo>
                <a:lnTo>
                  <a:pt x="2539623" y="3108695"/>
                </a:lnTo>
                <a:lnTo>
                  <a:pt x="2525891" y="3087468"/>
                </a:lnTo>
                <a:lnTo>
                  <a:pt x="2514663" y="3065011"/>
                </a:lnTo>
                <a:lnTo>
                  <a:pt x="2504679" y="3040051"/>
                </a:lnTo>
                <a:lnTo>
                  <a:pt x="2497199" y="3013847"/>
                </a:lnTo>
                <a:lnTo>
                  <a:pt x="2492207" y="2985139"/>
                </a:lnTo>
                <a:lnTo>
                  <a:pt x="2488459" y="2956432"/>
                </a:lnTo>
                <a:lnTo>
                  <a:pt x="2487215" y="2923991"/>
                </a:lnTo>
                <a:close/>
                <a:moveTo>
                  <a:pt x="4092104" y="2427294"/>
                </a:moveTo>
                <a:lnTo>
                  <a:pt x="4128292" y="2429798"/>
                </a:lnTo>
                <a:lnTo>
                  <a:pt x="4165740" y="2433546"/>
                </a:lnTo>
                <a:lnTo>
                  <a:pt x="4201928" y="2441026"/>
                </a:lnTo>
                <a:lnTo>
                  <a:pt x="4238116" y="2451010"/>
                </a:lnTo>
                <a:lnTo>
                  <a:pt x="4273060" y="2463482"/>
                </a:lnTo>
                <a:lnTo>
                  <a:pt x="4308004" y="2478458"/>
                </a:lnTo>
                <a:lnTo>
                  <a:pt x="4341704" y="2494694"/>
                </a:lnTo>
                <a:lnTo>
                  <a:pt x="4372900" y="2514662"/>
                </a:lnTo>
                <a:lnTo>
                  <a:pt x="4291784" y="2661918"/>
                </a:lnTo>
                <a:lnTo>
                  <a:pt x="4263076" y="2645698"/>
                </a:lnTo>
                <a:lnTo>
                  <a:pt x="4235613" y="2631966"/>
                </a:lnTo>
                <a:lnTo>
                  <a:pt x="4209408" y="2620738"/>
                </a:lnTo>
                <a:lnTo>
                  <a:pt x="4183204" y="2610754"/>
                </a:lnTo>
                <a:lnTo>
                  <a:pt x="4157000" y="2602014"/>
                </a:lnTo>
                <a:lnTo>
                  <a:pt x="4133284" y="2595778"/>
                </a:lnTo>
                <a:lnTo>
                  <a:pt x="4109568" y="2593274"/>
                </a:lnTo>
                <a:lnTo>
                  <a:pt x="4088356" y="2592030"/>
                </a:lnTo>
                <a:lnTo>
                  <a:pt x="4070892" y="2592030"/>
                </a:lnTo>
                <a:lnTo>
                  <a:pt x="4054656" y="2595778"/>
                </a:lnTo>
                <a:lnTo>
                  <a:pt x="4040940" y="2599526"/>
                </a:lnTo>
                <a:lnTo>
                  <a:pt x="4029712" y="2605762"/>
                </a:lnTo>
                <a:lnTo>
                  <a:pt x="4020972" y="2614486"/>
                </a:lnTo>
                <a:lnTo>
                  <a:pt x="4014736" y="2623226"/>
                </a:lnTo>
                <a:lnTo>
                  <a:pt x="4010988" y="2631966"/>
                </a:lnTo>
                <a:lnTo>
                  <a:pt x="4009744" y="2643194"/>
                </a:lnTo>
                <a:lnTo>
                  <a:pt x="4009744" y="2645698"/>
                </a:lnTo>
                <a:lnTo>
                  <a:pt x="4010988" y="2653178"/>
                </a:lnTo>
                <a:lnTo>
                  <a:pt x="4013476" y="2660674"/>
                </a:lnTo>
                <a:lnTo>
                  <a:pt x="4017224" y="2666910"/>
                </a:lnTo>
                <a:lnTo>
                  <a:pt x="4022216" y="2673146"/>
                </a:lnTo>
                <a:lnTo>
                  <a:pt x="4029712" y="2679382"/>
                </a:lnTo>
                <a:lnTo>
                  <a:pt x="4037192" y="2685634"/>
                </a:lnTo>
                <a:lnTo>
                  <a:pt x="4055916" y="2695618"/>
                </a:lnTo>
                <a:lnTo>
                  <a:pt x="4078372" y="2705602"/>
                </a:lnTo>
                <a:lnTo>
                  <a:pt x="4104576" y="2715586"/>
                </a:lnTo>
                <a:lnTo>
                  <a:pt x="4163236" y="2735554"/>
                </a:lnTo>
                <a:lnTo>
                  <a:pt x="4201928" y="2749270"/>
                </a:lnTo>
                <a:lnTo>
                  <a:pt x="4223140" y="2756766"/>
                </a:lnTo>
                <a:lnTo>
                  <a:pt x="4241864" y="2765491"/>
                </a:lnTo>
                <a:lnTo>
                  <a:pt x="4261832" y="2775475"/>
                </a:lnTo>
                <a:lnTo>
                  <a:pt x="4280540" y="2785459"/>
                </a:lnTo>
                <a:lnTo>
                  <a:pt x="4298020" y="2796702"/>
                </a:lnTo>
                <a:lnTo>
                  <a:pt x="4315484" y="2807930"/>
                </a:lnTo>
                <a:lnTo>
                  <a:pt x="4330460" y="2821662"/>
                </a:lnTo>
                <a:lnTo>
                  <a:pt x="4345436" y="2836638"/>
                </a:lnTo>
                <a:lnTo>
                  <a:pt x="4357924" y="2852858"/>
                </a:lnTo>
                <a:lnTo>
                  <a:pt x="4369152" y="2870323"/>
                </a:lnTo>
                <a:lnTo>
                  <a:pt x="4377892" y="2889046"/>
                </a:lnTo>
                <a:lnTo>
                  <a:pt x="4384128" y="2910259"/>
                </a:lnTo>
                <a:lnTo>
                  <a:pt x="4387876" y="2932730"/>
                </a:lnTo>
                <a:lnTo>
                  <a:pt x="4389120" y="2957690"/>
                </a:lnTo>
                <a:lnTo>
                  <a:pt x="4389120" y="2960179"/>
                </a:lnTo>
                <a:lnTo>
                  <a:pt x="4387876" y="2991375"/>
                </a:lnTo>
                <a:lnTo>
                  <a:pt x="4386632" y="3005107"/>
                </a:lnTo>
                <a:lnTo>
                  <a:pt x="4384128" y="3018838"/>
                </a:lnTo>
                <a:lnTo>
                  <a:pt x="4380380" y="3032570"/>
                </a:lnTo>
                <a:lnTo>
                  <a:pt x="4376648" y="3045043"/>
                </a:lnTo>
                <a:lnTo>
                  <a:pt x="4372900" y="3057530"/>
                </a:lnTo>
                <a:lnTo>
                  <a:pt x="4367908" y="3068758"/>
                </a:lnTo>
                <a:lnTo>
                  <a:pt x="4361672" y="3079987"/>
                </a:lnTo>
                <a:lnTo>
                  <a:pt x="4355420" y="3091215"/>
                </a:lnTo>
                <a:lnTo>
                  <a:pt x="4341704" y="3109938"/>
                </a:lnTo>
                <a:lnTo>
                  <a:pt x="4325468" y="3128662"/>
                </a:lnTo>
                <a:lnTo>
                  <a:pt x="4306760" y="3143638"/>
                </a:lnTo>
                <a:lnTo>
                  <a:pt x="4286792" y="3158614"/>
                </a:lnTo>
                <a:lnTo>
                  <a:pt x="4264320" y="3169842"/>
                </a:lnTo>
                <a:lnTo>
                  <a:pt x="4240605" y="3179826"/>
                </a:lnTo>
                <a:lnTo>
                  <a:pt x="4215660" y="3188566"/>
                </a:lnTo>
                <a:lnTo>
                  <a:pt x="4189440" y="3194802"/>
                </a:lnTo>
                <a:lnTo>
                  <a:pt x="4161992" y="3199794"/>
                </a:lnTo>
                <a:lnTo>
                  <a:pt x="4132040" y="3202283"/>
                </a:lnTo>
                <a:lnTo>
                  <a:pt x="4102088" y="3202283"/>
                </a:lnTo>
                <a:lnTo>
                  <a:pt x="4082120" y="3202283"/>
                </a:lnTo>
                <a:lnTo>
                  <a:pt x="4062152" y="3201039"/>
                </a:lnTo>
                <a:lnTo>
                  <a:pt x="4042184" y="3198550"/>
                </a:lnTo>
                <a:lnTo>
                  <a:pt x="4022216" y="3196047"/>
                </a:lnTo>
                <a:lnTo>
                  <a:pt x="4001004" y="3192299"/>
                </a:lnTo>
                <a:lnTo>
                  <a:pt x="3981036" y="3187307"/>
                </a:lnTo>
                <a:lnTo>
                  <a:pt x="3959824" y="3182315"/>
                </a:lnTo>
                <a:lnTo>
                  <a:pt x="3939856" y="3176079"/>
                </a:lnTo>
                <a:lnTo>
                  <a:pt x="3918628" y="3168598"/>
                </a:lnTo>
                <a:lnTo>
                  <a:pt x="3898660" y="3159858"/>
                </a:lnTo>
                <a:lnTo>
                  <a:pt x="3878692" y="3149874"/>
                </a:lnTo>
                <a:lnTo>
                  <a:pt x="3858740" y="3139890"/>
                </a:lnTo>
                <a:lnTo>
                  <a:pt x="3838772" y="3128662"/>
                </a:lnTo>
                <a:lnTo>
                  <a:pt x="3818804" y="3117419"/>
                </a:lnTo>
                <a:lnTo>
                  <a:pt x="3800080" y="3103702"/>
                </a:lnTo>
                <a:lnTo>
                  <a:pt x="3781356" y="3089970"/>
                </a:lnTo>
                <a:lnTo>
                  <a:pt x="3871212" y="2948950"/>
                </a:lnTo>
                <a:lnTo>
                  <a:pt x="3902408" y="2970163"/>
                </a:lnTo>
                <a:lnTo>
                  <a:pt x="3933604" y="2988886"/>
                </a:lnTo>
                <a:lnTo>
                  <a:pt x="3963556" y="3003862"/>
                </a:lnTo>
                <a:lnTo>
                  <a:pt x="3993508" y="3016335"/>
                </a:lnTo>
                <a:lnTo>
                  <a:pt x="4023460" y="3026319"/>
                </a:lnTo>
                <a:lnTo>
                  <a:pt x="4053412" y="3033814"/>
                </a:lnTo>
                <a:lnTo>
                  <a:pt x="4080876" y="3037562"/>
                </a:lnTo>
                <a:lnTo>
                  <a:pt x="4108324" y="3038806"/>
                </a:lnTo>
                <a:lnTo>
                  <a:pt x="4129536" y="3037562"/>
                </a:lnTo>
                <a:lnTo>
                  <a:pt x="4148260" y="3035059"/>
                </a:lnTo>
                <a:lnTo>
                  <a:pt x="4163236" y="3030067"/>
                </a:lnTo>
                <a:lnTo>
                  <a:pt x="4175724" y="3023830"/>
                </a:lnTo>
                <a:lnTo>
                  <a:pt x="4180716" y="3020083"/>
                </a:lnTo>
                <a:lnTo>
                  <a:pt x="4185708" y="3015091"/>
                </a:lnTo>
                <a:lnTo>
                  <a:pt x="4189440" y="3011343"/>
                </a:lnTo>
                <a:lnTo>
                  <a:pt x="4191944" y="3006351"/>
                </a:lnTo>
                <a:lnTo>
                  <a:pt x="4194432" y="3001359"/>
                </a:lnTo>
                <a:lnTo>
                  <a:pt x="4196936" y="2995123"/>
                </a:lnTo>
                <a:lnTo>
                  <a:pt x="4198180" y="2982650"/>
                </a:lnTo>
                <a:lnTo>
                  <a:pt x="4198180" y="2980147"/>
                </a:lnTo>
                <a:lnTo>
                  <a:pt x="4196936" y="2972666"/>
                </a:lnTo>
                <a:lnTo>
                  <a:pt x="4194432" y="2963926"/>
                </a:lnTo>
                <a:lnTo>
                  <a:pt x="4190700" y="2957690"/>
                </a:lnTo>
                <a:lnTo>
                  <a:pt x="4184448" y="2951439"/>
                </a:lnTo>
                <a:lnTo>
                  <a:pt x="4178212" y="2945203"/>
                </a:lnTo>
                <a:lnTo>
                  <a:pt x="4170732" y="2938966"/>
                </a:lnTo>
                <a:lnTo>
                  <a:pt x="4160748" y="2933974"/>
                </a:lnTo>
                <a:lnTo>
                  <a:pt x="4150764" y="2928982"/>
                </a:lnTo>
                <a:lnTo>
                  <a:pt x="4128292" y="2920243"/>
                </a:lnTo>
                <a:lnTo>
                  <a:pt x="4100844" y="2911503"/>
                </a:lnTo>
                <a:lnTo>
                  <a:pt x="4042184" y="2894038"/>
                </a:lnTo>
                <a:lnTo>
                  <a:pt x="4002248" y="2881566"/>
                </a:lnTo>
                <a:lnTo>
                  <a:pt x="3982280" y="2874070"/>
                </a:lnTo>
                <a:lnTo>
                  <a:pt x="3963556" y="2865331"/>
                </a:lnTo>
                <a:lnTo>
                  <a:pt x="3943588" y="2856606"/>
                </a:lnTo>
                <a:lnTo>
                  <a:pt x="3924880" y="2846622"/>
                </a:lnTo>
                <a:lnTo>
                  <a:pt x="3907400" y="2836638"/>
                </a:lnTo>
                <a:lnTo>
                  <a:pt x="3891180" y="2824150"/>
                </a:lnTo>
                <a:lnTo>
                  <a:pt x="3876204" y="2810419"/>
                </a:lnTo>
                <a:lnTo>
                  <a:pt x="3861228" y="2795443"/>
                </a:lnTo>
                <a:lnTo>
                  <a:pt x="3848756" y="2779222"/>
                </a:lnTo>
                <a:lnTo>
                  <a:pt x="3838772" y="2760499"/>
                </a:lnTo>
                <a:lnTo>
                  <a:pt x="3830032" y="2740546"/>
                </a:lnTo>
                <a:lnTo>
                  <a:pt x="3823796" y="2718074"/>
                </a:lnTo>
                <a:lnTo>
                  <a:pt x="3820048" y="2694358"/>
                </a:lnTo>
                <a:lnTo>
                  <a:pt x="3818804" y="2668154"/>
                </a:lnTo>
                <a:lnTo>
                  <a:pt x="3818804" y="2665666"/>
                </a:lnTo>
                <a:lnTo>
                  <a:pt x="3820048" y="2638202"/>
                </a:lnTo>
                <a:lnTo>
                  <a:pt x="3823796" y="2611998"/>
                </a:lnTo>
                <a:lnTo>
                  <a:pt x="3831276" y="2587038"/>
                </a:lnTo>
                <a:lnTo>
                  <a:pt x="3840016" y="2564582"/>
                </a:lnTo>
                <a:lnTo>
                  <a:pt x="3851244" y="2543354"/>
                </a:lnTo>
                <a:lnTo>
                  <a:pt x="3864976" y="2523386"/>
                </a:lnTo>
                <a:lnTo>
                  <a:pt x="3881196" y="2505922"/>
                </a:lnTo>
                <a:lnTo>
                  <a:pt x="3898660" y="2489702"/>
                </a:lnTo>
                <a:lnTo>
                  <a:pt x="3918628" y="2474726"/>
                </a:lnTo>
                <a:lnTo>
                  <a:pt x="3939856" y="2462238"/>
                </a:lnTo>
                <a:lnTo>
                  <a:pt x="3962312" y="2452254"/>
                </a:lnTo>
                <a:lnTo>
                  <a:pt x="3986028" y="2443530"/>
                </a:lnTo>
                <a:lnTo>
                  <a:pt x="4010988" y="2436034"/>
                </a:lnTo>
                <a:lnTo>
                  <a:pt x="4037192" y="2432286"/>
                </a:lnTo>
                <a:lnTo>
                  <a:pt x="4064640" y="2428554"/>
                </a:lnTo>
                <a:close/>
                <a:moveTo>
                  <a:pt x="2000502" y="2424806"/>
                </a:moveTo>
                <a:lnTo>
                  <a:pt x="2021714" y="2426051"/>
                </a:lnTo>
                <a:lnTo>
                  <a:pt x="2042926" y="2427295"/>
                </a:lnTo>
                <a:lnTo>
                  <a:pt x="2064154" y="2429798"/>
                </a:lnTo>
                <a:lnTo>
                  <a:pt x="2084122" y="2432287"/>
                </a:lnTo>
                <a:lnTo>
                  <a:pt x="2104090" y="2437279"/>
                </a:lnTo>
                <a:lnTo>
                  <a:pt x="2124043" y="2442271"/>
                </a:lnTo>
                <a:lnTo>
                  <a:pt x="2142766" y="2448507"/>
                </a:lnTo>
                <a:lnTo>
                  <a:pt x="2161490" y="2454758"/>
                </a:lnTo>
                <a:lnTo>
                  <a:pt x="2180214" y="2463483"/>
                </a:lnTo>
                <a:lnTo>
                  <a:pt x="2197678" y="2470979"/>
                </a:lnTo>
                <a:lnTo>
                  <a:pt x="2213899" y="2480963"/>
                </a:lnTo>
                <a:lnTo>
                  <a:pt x="2230134" y="2490947"/>
                </a:lnTo>
                <a:lnTo>
                  <a:pt x="2246354" y="2500931"/>
                </a:lnTo>
                <a:lnTo>
                  <a:pt x="2261330" y="2513403"/>
                </a:lnTo>
                <a:lnTo>
                  <a:pt x="2276306" y="2524646"/>
                </a:lnTo>
                <a:lnTo>
                  <a:pt x="2290023" y="2538363"/>
                </a:lnTo>
                <a:lnTo>
                  <a:pt x="2302510" y="2550851"/>
                </a:lnTo>
                <a:lnTo>
                  <a:pt x="2314983" y="2565827"/>
                </a:lnTo>
                <a:lnTo>
                  <a:pt x="2327471" y="2579558"/>
                </a:lnTo>
                <a:lnTo>
                  <a:pt x="2338699" y="2595779"/>
                </a:lnTo>
                <a:lnTo>
                  <a:pt x="2348683" y="2610755"/>
                </a:lnTo>
                <a:lnTo>
                  <a:pt x="2357423" y="2626975"/>
                </a:lnTo>
                <a:lnTo>
                  <a:pt x="2366162" y="2644439"/>
                </a:lnTo>
                <a:lnTo>
                  <a:pt x="2374887" y="2660675"/>
                </a:lnTo>
                <a:lnTo>
                  <a:pt x="2381138" y="2678139"/>
                </a:lnTo>
                <a:lnTo>
                  <a:pt x="2387375" y="2696863"/>
                </a:lnTo>
                <a:lnTo>
                  <a:pt x="2392367" y="2715587"/>
                </a:lnTo>
                <a:lnTo>
                  <a:pt x="2397359" y="2734295"/>
                </a:lnTo>
                <a:lnTo>
                  <a:pt x="2399847" y="2753019"/>
                </a:lnTo>
                <a:lnTo>
                  <a:pt x="2402351" y="2772987"/>
                </a:lnTo>
                <a:lnTo>
                  <a:pt x="2404839" y="2792955"/>
                </a:lnTo>
                <a:lnTo>
                  <a:pt x="2404839" y="2812923"/>
                </a:lnTo>
                <a:lnTo>
                  <a:pt x="2404839" y="2815411"/>
                </a:lnTo>
                <a:lnTo>
                  <a:pt x="2404839" y="2835379"/>
                </a:lnTo>
                <a:lnTo>
                  <a:pt x="2402351" y="2855347"/>
                </a:lnTo>
                <a:lnTo>
                  <a:pt x="2399847" y="2874071"/>
                </a:lnTo>
                <a:lnTo>
                  <a:pt x="2397359" y="2894039"/>
                </a:lnTo>
                <a:lnTo>
                  <a:pt x="2392367" y="2912763"/>
                </a:lnTo>
                <a:lnTo>
                  <a:pt x="2387375" y="2931471"/>
                </a:lnTo>
                <a:lnTo>
                  <a:pt x="2381138" y="2948951"/>
                </a:lnTo>
                <a:lnTo>
                  <a:pt x="2373643" y="2967675"/>
                </a:lnTo>
                <a:lnTo>
                  <a:pt x="2366162" y="2983895"/>
                </a:lnTo>
                <a:lnTo>
                  <a:pt x="2357423" y="3001359"/>
                </a:lnTo>
                <a:lnTo>
                  <a:pt x="2347439" y="3017595"/>
                </a:lnTo>
                <a:lnTo>
                  <a:pt x="2337455" y="3033815"/>
                </a:lnTo>
                <a:lnTo>
                  <a:pt x="2326226" y="3048791"/>
                </a:lnTo>
                <a:lnTo>
                  <a:pt x="2314983" y="3063767"/>
                </a:lnTo>
                <a:lnTo>
                  <a:pt x="2302510" y="3077483"/>
                </a:lnTo>
                <a:lnTo>
                  <a:pt x="2288779" y="3091215"/>
                </a:lnTo>
                <a:lnTo>
                  <a:pt x="2275062" y="3103703"/>
                </a:lnTo>
                <a:lnTo>
                  <a:pt x="2260086" y="3116175"/>
                </a:lnTo>
                <a:lnTo>
                  <a:pt x="2245110" y="3127403"/>
                </a:lnTo>
                <a:lnTo>
                  <a:pt x="2228875" y="3138647"/>
                </a:lnTo>
                <a:lnTo>
                  <a:pt x="2212654" y="3148631"/>
                </a:lnTo>
                <a:lnTo>
                  <a:pt x="2195190" y="3158615"/>
                </a:lnTo>
                <a:lnTo>
                  <a:pt x="2177710" y="3167339"/>
                </a:lnTo>
                <a:lnTo>
                  <a:pt x="2160246" y="3174835"/>
                </a:lnTo>
                <a:lnTo>
                  <a:pt x="2141522" y="3182315"/>
                </a:lnTo>
                <a:lnTo>
                  <a:pt x="2121554" y="3188567"/>
                </a:lnTo>
                <a:lnTo>
                  <a:pt x="2102830" y="3193559"/>
                </a:lnTo>
                <a:lnTo>
                  <a:pt x="2082862" y="3197291"/>
                </a:lnTo>
                <a:lnTo>
                  <a:pt x="2061650" y="3201039"/>
                </a:lnTo>
                <a:lnTo>
                  <a:pt x="2040438" y="3203543"/>
                </a:lnTo>
                <a:lnTo>
                  <a:pt x="2019226" y="3204787"/>
                </a:lnTo>
                <a:lnTo>
                  <a:pt x="1997998" y="3206031"/>
                </a:lnTo>
                <a:lnTo>
                  <a:pt x="1976786" y="3204787"/>
                </a:lnTo>
                <a:lnTo>
                  <a:pt x="1955574" y="3203543"/>
                </a:lnTo>
                <a:lnTo>
                  <a:pt x="1934362" y="3201039"/>
                </a:lnTo>
                <a:lnTo>
                  <a:pt x="1913150" y="3197291"/>
                </a:lnTo>
                <a:lnTo>
                  <a:pt x="1893182" y="3193559"/>
                </a:lnTo>
                <a:lnTo>
                  <a:pt x="1874458" y="3188567"/>
                </a:lnTo>
                <a:lnTo>
                  <a:pt x="1855734" y="3182315"/>
                </a:lnTo>
                <a:lnTo>
                  <a:pt x="1837010" y="3174835"/>
                </a:lnTo>
                <a:lnTo>
                  <a:pt x="1818302" y="3167339"/>
                </a:lnTo>
                <a:lnTo>
                  <a:pt x="1800822" y="3158615"/>
                </a:lnTo>
                <a:lnTo>
                  <a:pt x="1784602" y="3149875"/>
                </a:lnTo>
                <a:lnTo>
                  <a:pt x="1768382" y="3139891"/>
                </a:lnTo>
                <a:lnTo>
                  <a:pt x="1752161" y="3128663"/>
                </a:lnTo>
                <a:lnTo>
                  <a:pt x="1737185" y="3117419"/>
                </a:lnTo>
                <a:lnTo>
                  <a:pt x="1722209" y="3104947"/>
                </a:lnTo>
                <a:lnTo>
                  <a:pt x="1708478" y="3092459"/>
                </a:lnTo>
                <a:lnTo>
                  <a:pt x="1695990" y="3078743"/>
                </a:lnTo>
                <a:lnTo>
                  <a:pt x="1683518" y="3065011"/>
                </a:lnTo>
                <a:lnTo>
                  <a:pt x="1671030" y="3050035"/>
                </a:lnTo>
                <a:lnTo>
                  <a:pt x="1659802" y="3035059"/>
                </a:lnTo>
                <a:lnTo>
                  <a:pt x="1649818" y="3020083"/>
                </a:lnTo>
                <a:lnTo>
                  <a:pt x="1641078" y="3003863"/>
                </a:lnTo>
                <a:lnTo>
                  <a:pt x="1632353" y="2986383"/>
                </a:lnTo>
                <a:lnTo>
                  <a:pt x="1623613" y="2968919"/>
                </a:lnTo>
                <a:lnTo>
                  <a:pt x="1617377" y="2951439"/>
                </a:lnTo>
                <a:lnTo>
                  <a:pt x="1611126" y="2933975"/>
                </a:lnTo>
                <a:lnTo>
                  <a:pt x="1606134" y="2915251"/>
                </a:lnTo>
                <a:lnTo>
                  <a:pt x="1601142" y="2896543"/>
                </a:lnTo>
                <a:lnTo>
                  <a:pt x="1597409" y="2877819"/>
                </a:lnTo>
                <a:lnTo>
                  <a:pt x="1594906" y="2857851"/>
                </a:lnTo>
                <a:lnTo>
                  <a:pt x="1593661" y="2837883"/>
                </a:lnTo>
                <a:lnTo>
                  <a:pt x="1593661" y="2817915"/>
                </a:lnTo>
                <a:lnTo>
                  <a:pt x="1593661" y="2815411"/>
                </a:lnTo>
                <a:lnTo>
                  <a:pt x="1593661" y="2795443"/>
                </a:lnTo>
                <a:lnTo>
                  <a:pt x="1594906" y="2775475"/>
                </a:lnTo>
                <a:lnTo>
                  <a:pt x="1597409" y="2755507"/>
                </a:lnTo>
                <a:lnTo>
                  <a:pt x="1601142" y="2736799"/>
                </a:lnTo>
                <a:lnTo>
                  <a:pt x="1606134" y="2718075"/>
                </a:lnTo>
                <a:lnTo>
                  <a:pt x="1611126" y="2699351"/>
                </a:lnTo>
                <a:lnTo>
                  <a:pt x="1617377" y="2680643"/>
                </a:lnTo>
                <a:lnTo>
                  <a:pt x="1624858" y="2663163"/>
                </a:lnTo>
                <a:lnTo>
                  <a:pt x="1632353" y="2645699"/>
                </a:lnTo>
                <a:lnTo>
                  <a:pt x="1641078" y="2629463"/>
                </a:lnTo>
                <a:lnTo>
                  <a:pt x="1649818" y="2613243"/>
                </a:lnTo>
                <a:lnTo>
                  <a:pt x="1661046" y="2597023"/>
                </a:lnTo>
                <a:lnTo>
                  <a:pt x="1672289" y="2582047"/>
                </a:lnTo>
                <a:lnTo>
                  <a:pt x="1683518" y="2567071"/>
                </a:lnTo>
                <a:lnTo>
                  <a:pt x="1695990" y="2553339"/>
                </a:lnTo>
                <a:lnTo>
                  <a:pt x="1709722" y="2539622"/>
                </a:lnTo>
                <a:lnTo>
                  <a:pt x="1723454" y="2525891"/>
                </a:lnTo>
                <a:lnTo>
                  <a:pt x="1738430" y="2514662"/>
                </a:lnTo>
                <a:lnTo>
                  <a:pt x="1753406" y="2502175"/>
                </a:lnTo>
                <a:lnTo>
                  <a:pt x="1769626" y="2492191"/>
                </a:lnTo>
                <a:lnTo>
                  <a:pt x="1785846" y="2480963"/>
                </a:lnTo>
                <a:lnTo>
                  <a:pt x="1802066" y="2472223"/>
                </a:lnTo>
                <a:lnTo>
                  <a:pt x="1820790" y="2463483"/>
                </a:lnTo>
                <a:lnTo>
                  <a:pt x="1838270" y="2456003"/>
                </a:lnTo>
                <a:lnTo>
                  <a:pt x="1856978" y="2448507"/>
                </a:lnTo>
                <a:lnTo>
                  <a:pt x="1875702" y="2442271"/>
                </a:lnTo>
                <a:lnTo>
                  <a:pt x="1895670" y="2437279"/>
                </a:lnTo>
                <a:lnTo>
                  <a:pt x="1915638" y="2432287"/>
                </a:lnTo>
                <a:lnTo>
                  <a:pt x="1936850" y="2429798"/>
                </a:lnTo>
                <a:lnTo>
                  <a:pt x="1958062" y="2427295"/>
                </a:lnTo>
                <a:lnTo>
                  <a:pt x="1979290" y="2426051"/>
                </a:lnTo>
                <a:close/>
                <a:moveTo>
                  <a:pt x="1247969" y="2424806"/>
                </a:moveTo>
                <a:lnTo>
                  <a:pt x="1274173" y="2426051"/>
                </a:lnTo>
                <a:lnTo>
                  <a:pt x="1299133" y="2427295"/>
                </a:lnTo>
                <a:lnTo>
                  <a:pt x="1322849" y="2429798"/>
                </a:lnTo>
                <a:lnTo>
                  <a:pt x="1345321" y="2433546"/>
                </a:lnTo>
                <a:lnTo>
                  <a:pt x="1366533" y="2438538"/>
                </a:lnTo>
                <a:lnTo>
                  <a:pt x="1386501" y="2443530"/>
                </a:lnTo>
                <a:lnTo>
                  <a:pt x="1406469" y="2451011"/>
                </a:lnTo>
                <a:lnTo>
                  <a:pt x="1425177" y="2458491"/>
                </a:lnTo>
                <a:lnTo>
                  <a:pt x="1442657" y="2467231"/>
                </a:lnTo>
                <a:lnTo>
                  <a:pt x="1458877" y="2477215"/>
                </a:lnTo>
                <a:lnTo>
                  <a:pt x="1475097" y="2487199"/>
                </a:lnTo>
                <a:lnTo>
                  <a:pt x="1491333" y="2498427"/>
                </a:lnTo>
                <a:lnTo>
                  <a:pt x="1506309" y="2509670"/>
                </a:lnTo>
                <a:lnTo>
                  <a:pt x="1520025" y="2523387"/>
                </a:lnTo>
                <a:lnTo>
                  <a:pt x="1533757" y="2537119"/>
                </a:lnTo>
                <a:lnTo>
                  <a:pt x="1547489" y="2550851"/>
                </a:lnTo>
                <a:lnTo>
                  <a:pt x="1417697" y="2690627"/>
                </a:lnTo>
                <a:lnTo>
                  <a:pt x="1400233" y="2673147"/>
                </a:lnTo>
                <a:lnTo>
                  <a:pt x="1381509" y="2656927"/>
                </a:lnTo>
                <a:lnTo>
                  <a:pt x="1362785" y="2641951"/>
                </a:lnTo>
                <a:lnTo>
                  <a:pt x="1342817" y="2630723"/>
                </a:lnTo>
                <a:lnTo>
                  <a:pt x="1321605" y="2620739"/>
                </a:lnTo>
                <a:lnTo>
                  <a:pt x="1310377" y="2616991"/>
                </a:lnTo>
                <a:lnTo>
                  <a:pt x="1299133" y="2614487"/>
                </a:lnTo>
                <a:lnTo>
                  <a:pt x="1286661" y="2611999"/>
                </a:lnTo>
                <a:lnTo>
                  <a:pt x="1274173" y="2609495"/>
                </a:lnTo>
                <a:lnTo>
                  <a:pt x="1260457" y="2608251"/>
                </a:lnTo>
                <a:lnTo>
                  <a:pt x="1246725" y="2608251"/>
                </a:lnTo>
                <a:lnTo>
                  <a:pt x="1226757" y="2609495"/>
                </a:lnTo>
                <a:lnTo>
                  <a:pt x="1208033" y="2611999"/>
                </a:lnTo>
                <a:lnTo>
                  <a:pt x="1190569" y="2616991"/>
                </a:lnTo>
                <a:lnTo>
                  <a:pt x="1173089" y="2624471"/>
                </a:lnTo>
                <a:lnTo>
                  <a:pt x="1158113" y="2633211"/>
                </a:lnTo>
                <a:lnTo>
                  <a:pt x="1143137" y="2643195"/>
                </a:lnTo>
                <a:lnTo>
                  <a:pt x="1128161" y="2655683"/>
                </a:lnTo>
                <a:lnTo>
                  <a:pt x="1115689" y="2669399"/>
                </a:lnTo>
                <a:lnTo>
                  <a:pt x="1104461" y="2683131"/>
                </a:lnTo>
                <a:lnTo>
                  <a:pt x="1094477" y="2699351"/>
                </a:lnTo>
                <a:lnTo>
                  <a:pt x="1085737" y="2715587"/>
                </a:lnTo>
                <a:lnTo>
                  <a:pt x="1078241" y="2734295"/>
                </a:lnTo>
                <a:lnTo>
                  <a:pt x="1073249" y="2753019"/>
                </a:lnTo>
                <a:lnTo>
                  <a:pt x="1068257" y="2771743"/>
                </a:lnTo>
                <a:lnTo>
                  <a:pt x="1065769" y="2791711"/>
                </a:lnTo>
                <a:lnTo>
                  <a:pt x="1064525" y="2812923"/>
                </a:lnTo>
                <a:lnTo>
                  <a:pt x="1064525" y="2815411"/>
                </a:lnTo>
                <a:lnTo>
                  <a:pt x="1065769" y="2836639"/>
                </a:lnTo>
                <a:lnTo>
                  <a:pt x="1068257" y="2856607"/>
                </a:lnTo>
                <a:lnTo>
                  <a:pt x="1073249" y="2876575"/>
                </a:lnTo>
                <a:lnTo>
                  <a:pt x="1078241" y="2896543"/>
                </a:lnTo>
                <a:lnTo>
                  <a:pt x="1085737" y="2914007"/>
                </a:lnTo>
                <a:lnTo>
                  <a:pt x="1094477" y="2931471"/>
                </a:lnTo>
                <a:lnTo>
                  <a:pt x="1104461" y="2947707"/>
                </a:lnTo>
                <a:lnTo>
                  <a:pt x="1116933" y="2961423"/>
                </a:lnTo>
                <a:lnTo>
                  <a:pt x="1129421" y="2975155"/>
                </a:lnTo>
                <a:lnTo>
                  <a:pt x="1144397" y="2987643"/>
                </a:lnTo>
                <a:lnTo>
                  <a:pt x="1159373" y="2997627"/>
                </a:lnTo>
                <a:lnTo>
                  <a:pt x="1176837" y="3006351"/>
                </a:lnTo>
                <a:lnTo>
                  <a:pt x="1194317" y="3012603"/>
                </a:lnTo>
                <a:lnTo>
                  <a:pt x="1214285" y="3017595"/>
                </a:lnTo>
                <a:lnTo>
                  <a:pt x="1234237" y="3021327"/>
                </a:lnTo>
                <a:lnTo>
                  <a:pt x="1255465" y="3022587"/>
                </a:lnTo>
                <a:lnTo>
                  <a:pt x="1281669" y="3021327"/>
                </a:lnTo>
                <a:lnTo>
                  <a:pt x="1305385" y="3016335"/>
                </a:lnTo>
                <a:lnTo>
                  <a:pt x="1327841" y="3010099"/>
                </a:lnTo>
                <a:lnTo>
                  <a:pt x="1349053" y="3001359"/>
                </a:lnTo>
                <a:lnTo>
                  <a:pt x="1369021" y="2988887"/>
                </a:lnTo>
                <a:lnTo>
                  <a:pt x="1388989" y="2975155"/>
                </a:lnTo>
                <a:lnTo>
                  <a:pt x="1407713" y="2960179"/>
                </a:lnTo>
                <a:lnTo>
                  <a:pt x="1427681" y="2942715"/>
                </a:lnTo>
                <a:lnTo>
                  <a:pt x="1551237" y="3068759"/>
                </a:lnTo>
                <a:lnTo>
                  <a:pt x="1523773" y="3097451"/>
                </a:lnTo>
                <a:lnTo>
                  <a:pt x="1508797" y="3111183"/>
                </a:lnTo>
                <a:lnTo>
                  <a:pt x="1493821" y="3123671"/>
                </a:lnTo>
                <a:lnTo>
                  <a:pt x="1478845" y="3136143"/>
                </a:lnTo>
                <a:lnTo>
                  <a:pt x="1462625" y="3147371"/>
                </a:lnTo>
                <a:lnTo>
                  <a:pt x="1445145" y="3157355"/>
                </a:lnTo>
                <a:lnTo>
                  <a:pt x="1427681" y="3167339"/>
                </a:lnTo>
                <a:lnTo>
                  <a:pt x="1408957" y="3176079"/>
                </a:lnTo>
                <a:lnTo>
                  <a:pt x="1388989" y="3183575"/>
                </a:lnTo>
                <a:lnTo>
                  <a:pt x="1367777" y="3189811"/>
                </a:lnTo>
                <a:lnTo>
                  <a:pt x="1346565" y="3194803"/>
                </a:lnTo>
                <a:lnTo>
                  <a:pt x="1322849" y="3199795"/>
                </a:lnTo>
                <a:lnTo>
                  <a:pt x="1299133" y="3203543"/>
                </a:lnTo>
                <a:lnTo>
                  <a:pt x="1272929" y="3204787"/>
                </a:lnTo>
                <a:lnTo>
                  <a:pt x="1245481" y="3206031"/>
                </a:lnTo>
                <a:lnTo>
                  <a:pt x="1224269" y="3204787"/>
                </a:lnTo>
                <a:lnTo>
                  <a:pt x="1204301" y="3203543"/>
                </a:lnTo>
                <a:lnTo>
                  <a:pt x="1184333" y="3201039"/>
                </a:lnTo>
                <a:lnTo>
                  <a:pt x="1164365" y="3197291"/>
                </a:lnTo>
                <a:lnTo>
                  <a:pt x="1144397" y="3193559"/>
                </a:lnTo>
                <a:lnTo>
                  <a:pt x="1125673" y="3188567"/>
                </a:lnTo>
                <a:lnTo>
                  <a:pt x="1106949" y="3182315"/>
                </a:lnTo>
                <a:lnTo>
                  <a:pt x="1089485" y="3174835"/>
                </a:lnTo>
                <a:lnTo>
                  <a:pt x="1072005" y="3167339"/>
                </a:lnTo>
                <a:lnTo>
                  <a:pt x="1055785" y="3158615"/>
                </a:lnTo>
                <a:lnTo>
                  <a:pt x="1038321" y="3149875"/>
                </a:lnTo>
                <a:lnTo>
                  <a:pt x="1023345" y="3139891"/>
                </a:lnTo>
                <a:lnTo>
                  <a:pt x="1008369" y="3128663"/>
                </a:lnTo>
                <a:lnTo>
                  <a:pt x="993393" y="3117419"/>
                </a:lnTo>
                <a:lnTo>
                  <a:pt x="979661" y="3104947"/>
                </a:lnTo>
                <a:lnTo>
                  <a:pt x="965929" y="3092459"/>
                </a:lnTo>
                <a:lnTo>
                  <a:pt x="953457" y="3078743"/>
                </a:lnTo>
                <a:lnTo>
                  <a:pt x="940969" y="3065011"/>
                </a:lnTo>
                <a:lnTo>
                  <a:pt x="929741" y="3050035"/>
                </a:lnTo>
                <a:lnTo>
                  <a:pt x="919757" y="3035059"/>
                </a:lnTo>
                <a:lnTo>
                  <a:pt x="909773" y="3018839"/>
                </a:lnTo>
                <a:lnTo>
                  <a:pt x="899789" y="3002619"/>
                </a:lnTo>
                <a:lnTo>
                  <a:pt x="892293" y="2986383"/>
                </a:lnTo>
                <a:lnTo>
                  <a:pt x="884813" y="2968919"/>
                </a:lnTo>
                <a:lnTo>
                  <a:pt x="877333" y="2951439"/>
                </a:lnTo>
                <a:lnTo>
                  <a:pt x="872341" y="2932731"/>
                </a:lnTo>
                <a:lnTo>
                  <a:pt x="867349" y="2915251"/>
                </a:lnTo>
                <a:lnTo>
                  <a:pt x="862357" y="2896543"/>
                </a:lnTo>
                <a:lnTo>
                  <a:pt x="859853" y="2876575"/>
                </a:lnTo>
                <a:lnTo>
                  <a:pt x="857365" y="2857851"/>
                </a:lnTo>
                <a:lnTo>
                  <a:pt x="856105" y="2837883"/>
                </a:lnTo>
                <a:lnTo>
                  <a:pt x="854861" y="2817915"/>
                </a:lnTo>
                <a:lnTo>
                  <a:pt x="854861" y="2815411"/>
                </a:lnTo>
                <a:lnTo>
                  <a:pt x="856105" y="2795443"/>
                </a:lnTo>
                <a:lnTo>
                  <a:pt x="857365" y="2775475"/>
                </a:lnTo>
                <a:lnTo>
                  <a:pt x="859853" y="2756767"/>
                </a:lnTo>
                <a:lnTo>
                  <a:pt x="862357" y="2736799"/>
                </a:lnTo>
                <a:lnTo>
                  <a:pt x="867349" y="2718075"/>
                </a:lnTo>
                <a:lnTo>
                  <a:pt x="872341" y="2699351"/>
                </a:lnTo>
                <a:lnTo>
                  <a:pt x="877333" y="2681887"/>
                </a:lnTo>
                <a:lnTo>
                  <a:pt x="884813" y="2664407"/>
                </a:lnTo>
                <a:lnTo>
                  <a:pt x="892293" y="2646943"/>
                </a:lnTo>
                <a:lnTo>
                  <a:pt x="899789" y="2629463"/>
                </a:lnTo>
                <a:lnTo>
                  <a:pt x="909773" y="2613243"/>
                </a:lnTo>
                <a:lnTo>
                  <a:pt x="918513" y="2598267"/>
                </a:lnTo>
                <a:lnTo>
                  <a:pt x="929741" y="2582047"/>
                </a:lnTo>
                <a:lnTo>
                  <a:pt x="940969" y="2567071"/>
                </a:lnTo>
                <a:lnTo>
                  <a:pt x="953457" y="2553339"/>
                </a:lnTo>
                <a:lnTo>
                  <a:pt x="965929" y="2539622"/>
                </a:lnTo>
                <a:lnTo>
                  <a:pt x="979661" y="2527135"/>
                </a:lnTo>
                <a:lnTo>
                  <a:pt x="993393" y="2514662"/>
                </a:lnTo>
                <a:lnTo>
                  <a:pt x="1008369" y="2503419"/>
                </a:lnTo>
                <a:lnTo>
                  <a:pt x="1023345" y="2492191"/>
                </a:lnTo>
                <a:lnTo>
                  <a:pt x="1039565" y="2482207"/>
                </a:lnTo>
                <a:lnTo>
                  <a:pt x="1055785" y="2472223"/>
                </a:lnTo>
                <a:lnTo>
                  <a:pt x="1072005" y="2463483"/>
                </a:lnTo>
                <a:lnTo>
                  <a:pt x="1089485" y="2456003"/>
                </a:lnTo>
                <a:lnTo>
                  <a:pt x="1108193" y="2448507"/>
                </a:lnTo>
                <a:lnTo>
                  <a:pt x="1126917" y="2442271"/>
                </a:lnTo>
                <a:lnTo>
                  <a:pt x="1145641" y="2437279"/>
                </a:lnTo>
                <a:lnTo>
                  <a:pt x="1165609" y="2433546"/>
                </a:lnTo>
                <a:lnTo>
                  <a:pt x="1185577" y="2429798"/>
                </a:lnTo>
                <a:lnTo>
                  <a:pt x="1205545" y="2427295"/>
                </a:lnTo>
                <a:lnTo>
                  <a:pt x="1226757" y="2426051"/>
                </a:lnTo>
                <a:close/>
                <a:moveTo>
                  <a:pt x="3298391" y="2247597"/>
                </a:moveTo>
                <a:lnTo>
                  <a:pt x="3510544" y="2247597"/>
                </a:lnTo>
                <a:lnTo>
                  <a:pt x="3510544" y="2438538"/>
                </a:lnTo>
                <a:lnTo>
                  <a:pt x="3686508" y="2438538"/>
                </a:lnTo>
                <a:lnTo>
                  <a:pt x="3686508" y="2620738"/>
                </a:lnTo>
                <a:lnTo>
                  <a:pt x="3510544" y="2620738"/>
                </a:lnTo>
                <a:lnTo>
                  <a:pt x="3510544" y="2941455"/>
                </a:lnTo>
                <a:lnTo>
                  <a:pt x="3511803" y="2958934"/>
                </a:lnTo>
                <a:lnTo>
                  <a:pt x="3514291" y="2972666"/>
                </a:lnTo>
                <a:lnTo>
                  <a:pt x="3520528" y="2985139"/>
                </a:lnTo>
                <a:lnTo>
                  <a:pt x="3523031" y="2991375"/>
                </a:lnTo>
                <a:lnTo>
                  <a:pt x="3526764" y="2996367"/>
                </a:lnTo>
                <a:lnTo>
                  <a:pt x="3531756" y="3000115"/>
                </a:lnTo>
                <a:lnTo>
                  <a:pt x="3536748" y="3003862"/>
                </a:lnTo>
                <a:lnTo>
                  <a:pt x="3542999" y="3006351"/>
                </a:lnTo>
                <a:lnTo>
                  <a:pt x="3549236" y="3008854"/>
                </a:lnTo>
                <a:lnTo>
                  <a:pt x="3562967" y="3012602"/>
                </a:lnTo>
                <a:lnTo>
                  <a:pt x="3579188" y="3013846"/>
                </a:lnTo>
                <a:lnTo>
                  <a:pt x="3594164" y="3013846"/>
                </a:lnTo>
                <a:lnTo>
                  <a:pt x="3607895" y="3012602"/>
                </a:lnTo>
                <a:lnTo>
                  <a:pt x="3621612" y="3010099"/>
                </a:lnTo>
                <a:lnTo>
                  <a:pt x="3635344" y="3006351"/>
                </a:lnTo>
                <a:lnTo>
                  <a:pt x="3647831" y="3002618"/>
                </a:lnTo>
                <a:lnTo>
                  <a:pt x="3660304" y="2998870"/>
                </a:lnTo>
                <a:lnTo>
                  <a:pt x="3672791" y="2993878"/>
                </a:lnTo>
                <a:lnTo>
                  <a:pt x="3684020" y="2987642"/>
                </a:lnTo>
                <a:lnTo>
                  <a:pt x="3684020" y="3158614"/>
                </a:lnTo>
                <a:lnTo>
                  <a:pt x="3666540" y="3167339"/>
                </a:lnTo>
                <a:lnTo>
                  <a:pt x="3649076" y="3176079"/>
                </a:lnTo>
                <a:lnTo>
                  <a:pt x="3630352" y="3183574"/>
                </a:lnTo>
                <a:lnTo>
                  <a:pt x="3610384" y="3189811"/>
                </a:lnTo>
                <a:lnTo>
                  <a:pt x="3589172" y="3194803"/>
                </a:lnTo>
                <a:lnTo>
                  <a:pt x="3566700" y="3198550"/>
                </a:lnTo>
                <a:lnTo>
                  <a:pt x="3541740" y="3201039"/>
                </a:lnTo>
                <a:lnTo>
                  <a:pt x="3516780" y="3201039"/>
                </a:lnTo>
                <a:lnTo>
                  <a:pt x="3493079" y="3201039"/>
                </a:lnTo>
                <a:lnTo>
                  <a:pt x="3469363" y="3198550"/>
                </a:lnTo>
                <a:lnTo>
                  <a:pt x="3448151" y="3196047"/>
                </a:lnTo>
                <a:lnTo>
                  <a:pt x="3426939" y="3191055"/>
                </a:lnTo>
                <a:lnTo>
                  <a:pt x="3408215" y="3183574"/>
                </a:lnTo>
                <a:lnTo>
                  <a:pt x="3390736" y="3176079"/>
                </a:lnTo>
                <a:lnTo>
                  <a:pt x="3373271" y="3166095"/>
                </a:lnTo>
                <a:lnTo>
                  <a:pt x="3358295" y="3153622"/>
                </a:lnTo>
                <a:lnTo>
                  <a:pt x="3344563" y="3139891"/>
                </a:lnTo>
                <a:lnTo>
                  <a:pt x="3333335" y="3123670"/>
                </a:lnTo>
                <a:lnTo>
                  <a:pt x="3322107" y="3104947"/>
                </a:lnTo>
                <a:lnTo>
                  <a:pt x="3314611" y="3084979"/>
                </a:lnTo>
                <a:lnTo>
                  <a:pt x="3307131" y="3061263"/>
                </a:lnTo>
                <a:lnTo>
                  <a:pt x="3302139" y="3035059"/>
                </a:lnTo>
                <a:lnTo>
                  <a:pt x="3299635" y="3007610"/>
                </a:lnTo>
                <a:lnTo>
                  <a:pt x="3298391" y="2976399"/>
                </a:lnTo>
                <a:close/>
                <a:moveTo>
                  <a:pt x="381880" y="2195174"/>
                </a:moveTo>
                <a:lnTo>
                  <a:pt x="408084" y="2196418"/>
                </a:lnTo>
                <a:lnTo>
                  <a:pt x="434288" y="2197678"/>
                </a:lnTo>
                <a:lnTo>
                  <a:pt x="459248" y="2200166"/>
                </a:lnTo>
                <a:lnTo>
                  <a:pt x="484208" y="2203914"/>
                </a:lnTo>
                <a:lnTo>
                  <a:pt x="509168" y="2208906"/>
                </a:lnTo>
                <a:lnTo>
                  <a:pt x="532884" y="2213898"/>
                </a:lnTo>
                <a:lnTo>
                  <a:pt x="556600" y="2220134"/>
                </a:lnTo>
                <a:lnTo>
                  <a:pt x="580301" y="2227630"/>
                </a:lnTo>
                <a:lnTo>
                  <a:pt x="602772" y="2236354"/>
                </a:lnTo>
                <a:lnTo>
                  <a:pt x="623984" y="2245094"/>
                </a:lnTo>
                <a:lnTo>
                  <a:pt x="646456" y="2256322"/>
                </a:lnTo>
                <a:lnTo>
                  <a:pt x="666424" y="2267566"/>
                </a:lnTo>
                <a:lnTo>
                  <a:pt x="687636" y="2278794"/>
                </a:lnTo>
                <a:lnTo>
                  <a:pt x="707604" y="2291266"/>
                </a:lnTo>
                <a:lnTo>
                  <a:pt x="726313" y="2304998"/>
                </a:lnTo>
                <a:lnTo>
                  <a:pt x="745036" y="2319974"/>
                </a:lnTo>
                <a:lnTo>
                  <a:pt x="633968" y="2482206"/>
                </a:lnTo>
                <a:lnTo>
                  <a:pt x="601528" y="2460994"/>
                </a:lnTo>
                <a:lnTo>
                  <a:pt x="569072" y="2442270"/>
                </a:lnTo>
                <a:lnTo>
                  <a:pt x="536632" y="2424806"/>
                </a:lnTo>
                <a:lnTo>
                  <a:pt x="504176" y="2411074"/>
                </a:lnTo>
                <a:lnTo>
                  <a:pt x="472980" y="2401090"/>
                </a:lnTo>
                <a:lnTo>
                  <a:pt x="441784" y="2392350"/>
                </a:lnTo>
                <a:lnTo>
                  <a:pt x="425564" y="2389862"/>
                </a:lnTo>
                <a:lnTo>
                  <a:pt x="410588" y="2387358"/>
                </a:lnTo>
                <a:lnTo>
                  <a:pt x="394352" y="2386114"/>
                </a:lnTo>
                <a:lnTo>
                  <a:pt x="379376" y="2386114"/>
                </a:lnTo>
                <a:lnTo>
                  <a:pt x="364400" y="2386114"/>
                </a:lnTo>
                <a:lnTo>
                  <a:pt x="349440" y="2387358"/>
                </a:lnTo>
                <a:lnTo>
                  <a:pt x="336952" y="2389862"/>
                </a:lnTo>
                <a:lnTo>
                  <a:pt x="324480" y="2392350"/>
                </a:lnTo>
                <a:lnTo>
                  <a:pt x="313236" y="2396098"/>
                </a:lnTo>
                <a:lnTo>
                  <a:pt x="303252" y="2399846"/>
                </a:lnTo>
                <a:lnTo>
                  <a:pt x="293268" y="2404838"/>
                </a:lnTo>
                <a:lnTo>
                  <a:pt x="284544" y="2411074"/>
                </a:lnTo>
                <a:lnTo>
                  <a:pt x="277048" y="2416066"/>
                </a:lnTo>
                <a:lnTo>
                  <a:pt x="270812" y="2423562"/>
                </a:lnTo>
                <a:lnTo>
                  <a:pt x="265820" y="2429798"/>
                </a:lnTo>
                <a:lnTo>
                  <a:pt x="260828" y="2437278"/>
                </a:lnTo>
                <a:lnTo>
                  <a:pt x="257080" y="2446018"/>
                </a:lnTo>
                <a:lnTo>
                  <a:pt x="254592" y="2453498"/>
                </a:lnTo>
                <a:lnTo>
                  <a:pt x="253332" y="2462238"/>
                </a:lnTo>
                <a:lnTo>
                  <a:pt x="253332" y="2470978"/>
                </a:lnTo>
                <a:lnTo>
                  <a:pt x="253332" y="2473466"/>
                </a:lnTo>
                <a:lnTo>
                  <a:pt x="253332" y="2485954"/>
                </a:lnTo>
                <a:lnTo>
                  <a:pt x="254592" y="2495938"/>
                </a:lnTo>
                <a:lnTo>
                  <a:pt x="258324" y="2505922"/>
                </a:lnTo>
                <a:lnTo>
                  <a:pt x="262072" y="2514662"/>
                </a:lnTo>
                <a:lnTo>
                  <a:pt x="268308" y="2523386"/>
                </a:lnTo>
                <a:lnTo>
                  <a:pt x="275804" y="2532126"/>
                </a:lnTo>
                <a:lnTo>
                  <a:pt x="284544" y="2539622"/>
                </a:lnTo>
                <a:lnTo>
                  <a:pt x="295772" y="2545858"/>
                </a:lnTo>
                <a:lnTo>
                  <a:pt x="308244" y="2553338"/>
                </a:lnTo>
                <a:lnTo>
                  <a:pt x="323220" y="2559590"/>
                </a:lnTo>
                <a:lnTo>
                  <a:pt x="340700" y="2567070"/>
                </a:lnTo>
                <a:lnTo>
                  <a:pt x="359408" y="2573306"/>
                </a:lnTo>
                <a:lnTo>
                  <a:pt x="406840" y="2587038"/>
                </a:lnTo>
                <a:lnTo>
                  <a:pt x="464240" y="2602014"/>
                </a:lnTo>
                <a:lnTo>
                  <a:pt x="500444" y="2611998"/>
                </a:lnTo>
                <a:lnTo>
                  <a:pt x="534128" y="2623226"/>
                </a:lnTo>
                <a:lnTo>
                  <a:pt x="566584" y="2634455"/>
                </a:lnTo>
                <a:lnTo>
                  <a:pt x="596536" y="2646942"/>
                </a:lnTo>
                <a:lnTo>
                  <a:pt x="623984" y="2659415"/>
                </a:lnTo>
                <a:lnTo>
                  <a:pt x="650189" y="2673146"/>
                </a:lnTo>
                <a:lnTo>
                  <a:pt x="672660" y="2688122"/>
                </a:lnTo>
                <a:lnTo>
                  <a:pt x="693872" y="2704343"/>
                </a:lnTo>
                <a:lnTo>
                  <a:pt x="712596" y="2723066"/>
                </a:lnTo>
                <a:lnTo>
                  <a:pt x="728816" y="2741790"/>
                </a:lnTo>
                <a:lnTo>
                  <a:pt x="742548" y="2763002"/>
                </a:lnTo>
                <a:lnTo>
                  <a:pt x="748784" y="2774231"/>
                </a:lnTo>
                <a:lnTo>
                  <a:pt x="753776" y="2785459"/>
                </a:lnTo>
                <a:lnTo>
                  <a:pt x="758768" y="2797946"/>
                </a:lnTo>
                <a:lnTo>
                  <a:pt x="763760" y="2810419"/>
                </a:lnTo>
                <a:lnTo>
                  <a:pt x="769996" y="2836638"/>
                </a:lnTo>
                <a:lnTo>
                  <a:pt x="773744" y="2865331"/>
                </a:lnTo>
                <a:lnTo>
                  <a:pt x="774988" y="2896542"/>
                </a:lnTo>
                <a:lnTo>
                  <a:pt x="774988" y="2899030"/>
                </a:lnTo>
                <a:lnTo>
                  <a:pt x="774988" y="2917754"/>
                </a:lnTo>
                <a:lnTo>
                  <a:pt x="772500" y="2935219"/>
                </a:lnTo>
                <a:lnTo>
                  <a:pt x="771241" y="2951439"/>
                </a:lnTo>
                <a:lnTo>
                  <a:pt x="767508" y="2967674"/>
                </a:lnTo>
                <a:lnTo>
                  <a:pt x="763760" y="2983894"/>
                </a:lnTo>
                <a:lnTo>
                  <a:pt x="760012" y="2998870"/>
                </a:lnTo>
                <a:lnTo>
                  <a:pt x="755020" y="3013846"/>
                </a:lnTo>
                <a:lnTo>
                  <a:pt x="748784" y="3028822"/>
                </a:lnTo>
                <a:lnTo>
                  <a:pt x="741289" y="3042554"/>
                </a:lnTo>
                <a:lnTo>
                  <a:pt x="733808" y="3056271"/>
                </a:lnTo>
                <a:lnTo>
                  <a:pt x="726313" y="3068758"/>
                </a:lnTo>
                <a:lnTo>
                  <a:pt x="716329" y="3081231"/>
                </a:lnTo>
                <a:lnTo>
                  <a:pt x="707604" y="3092459"/>
                </a:lnTo>
                <a:lnTo>
                  <a:pt x="696376" y="3103702"/>
                </a:lnTo>
                <a:lnTo>
                  <a:pt x="686392" y="3113686"/>
                </a:lnTo>
                <a:lnTo>
                  <a:pt x="673904" y="3123670"/>
                </a:lnTo>
                <a:lnTo>
                  <a:pt x="662676" y="3133654"/>
                </a:lnTo>
                <a:lnTo>
                  <a:pt x="648944" y="3142379"/>
                </a:lnTo>
                <a:lnTo>
                  <a:pt x="636472" y="3149875"/>
                </a:lnTo>
                <a:lnTo>
                  <a:pt x="621496" y="3157355"/>
                </a:lnTo>
                <a:lnTo>
                  <a:pt x="607764" y="3164850"/>
                </a:lnTo>
                <a:lnTo>
                  <a:pt x="592788" y="3171087"/>
                </a:lnTo>
                <a:lnTo>
                  <a:pt x="560333" y="3182315"/>
                </a:lnTo>
                <a:lnTo>
                  <a:pt x="526648" y="3191055"/>
                </a:lnTo>
                <a:lnTo>
                  <a:pt x="491704" y="3197291"/>
                </a:lnTo>
                <a:lnTo>
                  <a:pt x="454256" y="3201039"/>
                </a:lnTo>
                <a:lnTo>
                  <a:pt x="415580" y="3202283"/>
                </a:lnTo>
                <a:lnTo>
                  <a:pt x="388116" y="3202283"/>
                </a:lnTo>
                <a:lnTo>
                  <a:pt x="359408" y="3199794"/>
                </a:lnTo>
                <a:lnTo>
                  <a:pt x="331960" y="3197291"/>
                </a:lnTo>
                <a:lnTo>
                  <a:pt x="304512" y="3193558"/>
                </a:lnTo>
                <a:lnTo>
                  <a:pt x="277048" y="3187307"/>
                </a:lnTo>
                <a:lnTo>
                  <a:pt x="249600" y="3181071"/>
                </a:lnTo>
                <a:lnTo>
                  <a:pt x="222136" y="3172331"/>
                </a:lnTo>
                <a:lnTo>
                  <a:pt x="195932" y="3163606"/>
                </a:lnTo>
                <a:lnTo>
                  <a:pt x="169728" y="3153622"/>
                </a:lnTo>
                <a:lnTo>
                  <a:pt x="143524" y="3141135"/>
                </a:lnTo>
                <a:lnTo>
                  <a:pt x="118564" y="3128662"/>
                </a:lnTo>
                <a:lnTo>
                  <a:pt x="93604" y="3114931"/>
                </a:lnTo>
                <a:lnTo>
                  <a:pt x="68644" y="3099955"/>
                </a:lnTo>
                <a:lnTo>
                  <a:pt x="44928" y="3082475"/>
                </a:lnTo>
                <a:lnTo>
                  <a:pt x="22456" y="3065011"/>
                </a:lnTo>
                <a:lnTo>
                  <a:pt x="0" y="3046287"/>
                </a:lnTo>
                <a:lnTo>
                  <a:pt x="127288" y="2894038"/>
                </a:lnTo>
                <a:lnTo>
                  <a:pt x="160988" y="2918998"/>
                </a:lnTo>
                <a:lnTo>
                  <a:pt x="194688" y="2942714"/>
                </a:lnTo>
                <a:lnTo>
                  <a:pt x="210908" y="2953942"/>
                </a:lnTo>
                <a:lnTo>
                  <a:pt x="228372" y="2962682"/>
                </a:lnTo>
                <a:lnTo>
                  <a:pt x="247096" y="2972666"/>
                </a:lnTo>
                <a:lnTo>
                  <a:pt x="264576" y="2980147"/>
                </a:lnTo>
                <a:lnTo>
                  <a:pt x="282040" y="2987642"/>
                </a:lnTo>
                <a:lnTo>
                  <a:pt x="300764" y="2993878"/>
                </a:lnTo>
                <a:lnTo>
                  <a:pt x="319488" y="3000115"/>
                </a:lnTo>
                <a:lnTo>
                  <a:pt x="339456" y="3003862"/>
                </a:lnTo>
                <a:lnTo>
                  <a:pt x="358164" y="3007610"/>
                </a:lnTo>
                <a:lnTo>
                  <a:pt x="378132" y="3010099"/>
                </a:lnTo>
                <a:lnTo>
                  <a:pt x="399344" y="3012602"/>
                </a:lnTo>
                <a:lnTo>
                  <a:pt x="419312" y="3012602"/>
                </a:lnTo>
                <a:lnTo>
                  <a:pt x="435548" y="3012602"/>
                </a:lnTo>
                <a:lnTo>
                  <a:pt x="450524" y="3011343"/>
                </a:lnTo>
                <a:lnTo>
                  <a:pt x="465500" y="3008854"/>
                </a:lnTo>
                <a:lnTo>
                  <a:pt x="479216" y="3006351"/>
                </a:lnTo>
                <a:lnTo>
                  <a:pt x="491704" y="3002618"/>
                </a:lnTo>
                <a:lnTo>
                  <a:pt x="502932" y="2998870"/>
                </a:lnTo>
                <a:lnTo>
                  <a:pt x="514160" y="2993878"/>
                </a:lnTo>
                <a:lnTo>
                  <a:pt x="522900" y="2987642"/>
                </a:lnTo>
                <a:lnTo>
                  <a:pt x="531640" y="2981391"/>
                </a:lnTo>
                <a:lnTo>
                  <a:pt x="539120" y="2975155"/>
                </a:lnTo>
                <a:lnTo>
                  <a:pt x="545357" y="2966415"/>
                </a:lnTo>
                <a:lnTo>
                  <a:pt x="551608" y="2958934"/>
                </a:lnTo>
                <a:lnTo>
                  <a:pt x="555341" y="2950195"/>
                </a:lnTo>
                <a:lnTo>
                  <a:pt x="557844" y="2940211"/>
                </a:lnTo>
                <a:lnTo>
                  <a:pt x="560333" y="2930227"/>
                </a:lnTo>
                <a:lnTo>
                  <a:pt x="560333" y="2920243"/>
                </a:lnTo>
                <a:lnTo>
                  <a:pt x="560333" y="2917754"/>
                </a:lnTo>
                <a:lnTo>
                  <a:pt x="560333" y="2907770"/>
                </a:lnTo>
                <a:lnTo>
                  <a:pt x="559088" y="2897786"/>
                </a:lnTo>
                <a:lnTo>
                  <a:pt x="556600" y="2889046"/>
                </a:lnTo>
                <a:lnTo>
                  <a:pt x="552852" y="2880307"/>
                </a:lnTo>
                <a:lnTo>
                  <a:pt x="547860" y="2872826"/>
                </a:lnTo>
                <a:lnTo>
                  <a:pt x="541624" y="2865331"/>
                </a:lnTo>
                <a:lnTo>
                  <a:pt x="532884" y="2857850"/>
                </a:lnTo>
                <a:lnTo>
                  <a:pt x="524144" y="2850355"/>
                </a:lnTo>
                <a:lnTo>
                  <a:pt x="511672" y="2842874"/>
                </a:lnTo>
                <a:lnTo>
                  <a:pt x="497940" y="2836638"/>
                </a:lnTo>
                <a:lnTo>
                  <a:pt x="481720" y="2829142"/>
                </a:lnTo>
                <a:lnTo>
                  <a:pt x="462996" y="2822906"/>
                </a:lnTo>
                <a:lnTo>
                  <a:pt x="419312" y="2807930"/>
                </a:lnTo>
                <a:lnTo>
                  <a:pt x="363156" y="2792954"/>
                </a:lnTo>
                <a:lnTo>
                  <a:pt x="326968" y="2782970"/>
                </a:lnTo>
                <a:lnTo>
                  <a:pt x="293268" y="2772986"/>
                </a:lnTo>
                <a:lnTo>
                  <a:pt x="260828" y="2763002"/>
                </a:lnTo>
                <a:lnTo>
                  <a:pt x="229632" y="2751774"/>
                </a:lnTo>
                <a:lnTo>
                  <a:pt x="200924" y="2740546"/>
                </a:lnTo>
                <a:lnTo>
                  <a:pt x="174720" y="2726814"/>
                </a:lnTo>
                <a:lnTo>
                  <a:pt x="149760" y="2713082"/>
                </a:lnTo>
                <a:lnTo>
                  <a:pt x="127288" y="2696862"/>
                </a:lnTo>
                <a:lnTo>
                  <a:pt x="107320" y="2679383"/>
                </a:lnTo>
                <a:lnTo>
                  <a:pt x="98596" y="2670658"/>
                </a:lnTo>
                <a:lnTo>
                  <a:pt x="89856" y="2660674"/>
                </a:lnTo>
                <a:lnTo>
                  <a:pt x="82360" y="2649431"/>
                </a:lnTo>
                <a:lnTo>
                  <a:pt x="74880" y="2639447"/>
                </a:lnTo>
                <a:lnTo>
                  <a:pt x="67384" y="2626974"/>
                </a:lnTo>
                <a:lnTo>
                  <a:pt x="62392" y="2615746"/>
                </a:lnTo>
                <a:lnTo>
                  <a:pt x="56156" y="2602014"/>
                </a:lnTo>
                <a:lnTo>
                  <a:pt x="52408" y="2589542"/>
                </a:lnTo>
                <a:lnTo>
                  <a:pt x="48676" y="2574566"/>
                </a:lnTo>
                <a:lnTo>
                  <a:pt x="44928" y="2559590"/>
                </a:lnTo>
                <a:lnTo>
                  <a:pt x="42424" y="2544614"/>
                </a:lnTo>
                <a:lnTo>
                  <a:pt x="39936" y="2528378"/>
                </a:lnTo>
                <a:lnTo>
                  <a:pt x="39936" y="2510914"/>
                </a:lnTo>
                <a:lnTo>
                  <a:pt x="38692" y="2493434"/>
                </a:lnTo>
                <a:lnTo>
                  <a:pt x="38692" y="2490946"/>
                </a:lnTo>
                <a:lnTo>
                  <a:pt x="39936" y="2474726"/>
                </a:lnTo>
                <a:lnTo>
                  <a:pt x="41180" y="2458490"/>
                </a:lnTo>
                <a:lnTo>
                  <a:pt x="42424" y="2442270"/>
                </a:lnTo>
                <a:lnTo>
                  <a:pt x="46172" y="2427294"/>
                </a:lnTo>
                <a:lnTo>
                  <a:pt x="48676" y="2412318"/>
                </a:lnTo>
                <a:lnTo>
                  <a:pt x="53668" y="2397342"/>
                </a:lnTo>
                <a:lnTo>
                  <a:pt x="58660" y="2383626"/>
                </a:lnTo>
                <a:lnTo>
                  <a:pt x="64896" y="2369894"/>
                </a:lnTo>
                <a:lnTo>
                  <a:pt x="71132" y="2356162"/>
                </a:lnTo>
                <a:lnTo>
                  <a:pt x="78628" y="2343690"/>
                </a:lnTo>
                <a:lnTo>
                  <a:pt x="86108" y="2331202"/>
                </a:lnTo>
                <a:lnTo>
                  <a:pt x="94848" y="2318730"/>
                </a:lnTo>
                <a:lnTo>
                  <a:pt x="103588" y="2307486"/>
                </a:lnTo>
                <a:lnTo>
                  <a:pt x="113572" y="2296258"/>
                </a:lnTo>
                <a:lnTo>
                  <a:pt x="124800" y="2286274"/>
                </a:lnTo>
                <a:lnTo>
                  <a:pt x="134784" y="2276290"/>
                </a:lnTo>
                <a:lnTo>
                  <a:pt x="147256" y="2267566"/>
                </a:lnTo>
                <a:lnTo>
                  <a:pt x="159744" y="2258826"/>
                </a:lnTo>
                <a:lnTo>
                  <a:pt x="172216" y="2250086"/>
                </a:lnTo>
                <a:lnTo>
                  <a:pt x="185948" y="2242606"/>
                </a:lnTo>
                <a:lnTo>
                  <a:pt x="213396" y="2227630"/>
                </a:lnTo>
                <a:lnTo>
                  <a:pt x="243348" y="2216386"/>
                </a:lnTo>
                <a:lnTo>
                  <a:pt x="275804" y="2207662"/>
                </a:lnTo>
                <a:lnTo>
                  <a:pt x="309504" y="2201410"/>
                </a:lnTo>
                <a:lnTo>
                  <a:pt x="344448" y="2196418"/>
                </a:lnTo>
                <a:close/>
                <a:moveTo>
                  <a:pt x="1997998" y="1462625"/>
                </a:moveTo>
                <a:lnTo>
                  <a:pt x="2109082" y="1462625"/>
                </a:lnTo>
                <a:lnTo>
                  <a:pt x="2105334" y="1483838"/>
                </a:lnTo>
                <a:lnTo>
                  <a:pt x="2100342" y="1508798"/>
                </a:lnTo>
                <a:lnTo>
                  <a:pt x="2092846" y="1536246"/>
                </a:lnTo>
                <a:lnTo>
                  <a:pt x="2082862" y="1564954"/>
                </a:lnTo>
                <a:lnTo>
                  <a:pt x="2071634" y="1596150"/>
                </a:lnTo>
                <a:lnTo>
                  <a:pt x="2056658" y="1629850"/>
                </a:lnTo>
                <a:lnTo>
                  <a:pt x="2039194" y="1663550"/>
                </a:lnTo>
                <a:lnTo>
                  <a:pt x="2017966" y="1698478"/>
                </a:lnTo>
                <a:lnTo>
                  <a:pt x="2032942" y="1720950"/>
                </a:lnTo>
                <a:lnTo>
                  <a:pt x="2051666" y="1744666"/>
                </a:lnTo>
                <a:lnTo>
                  <a:pt x="2071634" y="1767122"/>
                </a:lnTo>
                <a:lnTo>
                  <a:pt x="2094106" y="1788334"/>
                </a:lnTo>
                <a:lnTo>
                  <a:pt x="2117806" y="1809562"/>
                </a:lnTo>
                <a:lnTo>
                  <a:pt x="2141522" y="1828270"/>
                </a:lnTo>
                <a:lnTo>
                  <a:pt x="2167726" y="1844490"/>
                </a:lnTo>
                <a:lnTo>
                  <a:pt x="2193930" y="1860726"/>
                </a:lnTo>
                <a:lnTo>
                  <a:pt x="2195190" y="1859466"/>
                </a:lnTo>
                <a:lnTo>
                  <a:pt x="2195190" y="1860726"/>
                </a:lnTo>
                <a:lnTo>
                  <a:pt x="2221394" y="1844490"/>
                </a:lnTo>
                <a:lnTo>
                  <a:pt x="2247598" y="1828270"/>
                </a:lnTo>
                <a:lnTo>
                  <a:pt x="2272558" y="1809562"/>
                </a:lnTo>
                <a:lnTo>
                  <a:pt x="2295015" y="1788334"/>
                </a:lnTo>
                <a:lnTo>
                  <a:pt x="2317486" y="1767122"/>
                </a:lnTo>
                <a:lnTo>
                  <a:pt x="2337454" y="1744666"/>
                </a:lnTo>
                <a:lnTo>
                  <a:pt x="2356178" y="1720950"/>
                </a:lnTo>
                <a:lnTo>
                  <a:pt x="2371154" y="1698478"/>
                </a:lnTo>
                <a:lnTo>
                  <a:pt x="2349927" y="1663550"/>
                </a:lnTo>
                <a:lnTo>
                  <a:pt x="2332462" y="1629850"/>
                </a:lnTo>
                <a:lnTo>
                  <a:pt x="2318730" y="1596150"/>
                </a:lnTo>
                <a:lnTo>
                  <a:pt x="2306258" y="1564954"/>
                </a:lnTo>
                <a:lnTo>
                  <a:pt x="2296274" y="1536246"/>
                </a:lnTo>
                <a:lnTo>
                  <a:pt x="2288778" y="1508798"/>
                </a:lnTo>
                <a:lnTo>
                  <a:pt x="2283786" y="1483838"/>
                </a:lnTo>
                <a:lnTo>
                  <a:pt x="2280054" y="1462625"/>
                </a:lnTo>
                <a:lnTo>
                  <a:pt x="2391122" y="1462625"/>
                </a:lnTo>
                <a:lnTo>
                  <a:pt x="2397358" y="1488830"/>
                </a:lnTo>
                <a:lnTo>
                  <a:pt x="2404838" y="1513790"/>
                </a:lnTo>
                <a:lnTo>
                  <a:pt x="2414822" y="1539994"/>
                </a:lnTo>
                <a:lnTo>
                  <a:pt x="2424806" y="1566198"/>
                </a:lnTo>
                <a:lnTo>
                  <a:pt x="2436050" y="1591158"/>
                </a:lnTo>
                <a:lnTo>
                  <a:pt x="2449766" y="1614874"/>
                </a:lnTo>
                <a:lnTo>
                  <a:pt x="2464742" y="1638590"/>
                </a:lnTo>
                <a:lnTo>
                  <a:pt x="2479718" y="1662290"/>
                </a:lnTo>
                <a:lnTo>
                  <a:pt x="2498442" y="1688494"/>
                </a:lnTo>
                <a:lnTo>
                  <a:pt x="2484710" y="1717202"/>
                </a:lnTo>
                <a:lnTo>
                  <a:pt x="2475971" y="1735926"/>
                </a:lnTo>
                <a:lnTo>
                  <a:pt x="2464742" y="1755894"/>
                </a:lnTo>
                <a:lnTo>
                  <a:pt x="2452270" y="1774618"/>
                </a:lnTo>
                <a:lnTo>
                  <a:pt x="2439782" y="1793326"/>
                </a:lnTo>
                <a:lnTo>
                  <a:pt x="2424806" y="1810806"/>
                </a:lnTo>
                <a:lnTo>
                  <a:pt x="2409830" y="1829530"/>
                </a:lnTo>
                <a:lnTo>
                  <a:pt x="2393610" y="1846994"/>
                </a:lnTo>
                <a:lnTo>
                  <a:pt x="2376146" y="1863214"/>
                </a:lnTo>
                <a:lnTo>
                  <a:pt x="2358666" y="1880694"/>
                </a:lnTo>
                <a:lnTo>
                  <a:pt x="2339943" y="1895670"/>
                </a:lnTo>
                <a:lnTo>
                  <a:pt x="2319975" y="1910646"/>
                </a:lnTo>
                <a:lnTo>
                  <a:pt x="2300007" y="1924362"/>
                </a:lnTo>
                <a:lnTo>
                  <a:pt x="2280054" y="1938094"/>
                </a:lnTo>
                <a:lnTo>
                  <a:pt x="2258826" y="1950582"/>
                </a:lnTo>
                <a:lnTo>
                  <a:pt x="2237614" y="1961810"/>
                </a:lnTo>
                <a:lnTo>
                  <a:pt x="2216402" y="1971794"/>
                </a:lnTo>
                <a:lnTo>
                  <a:pt x="2195190" y="1981778"/>
                </a:lnTo>
                <a:lnTo>
                  <a:pt x="2195190" y="1980534"/>
                </a:lnTo>
                <a:lnTo>
                  <a:pt x="2193930" y="1981778"/>
                </a:lnTo>
                <a:lnTo>
                  <a:pt x="2172718" y="1971794"/>
                </a:lnTo>
                <a:lnTo>
                  <a:pt x="2151506" y="1961810"/>
                </a:lnTo>
                <a:lnTo>
                  <a:pt x="2130294" y="1950582"/>
                </a:lnTo>
                <a:lnTo>
                  <a:pt x="2109082" y="1938094"/>
                </a:lnTo>
                <a:lnTo>
                  <a:pt x="2089114" y="1924362"/>
                </a:lnTo>
                <a:lnTo>
                  <a:pt x="2069146" y="1910646"/>
                </a:lnTo>
                <a:lnTo>
                  <a:pt x="2049178" y="1895670"/>
                </a:lnTo>
                <a:lnTo>
                  <a:pt x="2030454" y="1880694"/>
                </a:lnTo>
                <a:lnTo>
                  <a:pt x="2012974" y="1863214"/>
                </a:lnTo>
                <a:lnTo>
                  <a:pt x="1995510" y="1846994"/>
                </a:lnTo>
                <a:lnTo>
                  <a:pt x="1979290" y="1829530"/>
                </a:lnTo>
                <a:lnTo>
                  <a:pt x="1964314" y="1810806"/>
                </a:lnTo>
                <a:lnTo>
                  <a:pt x="1949338" y="1793326"/>
                </a:lnTo>
                <a:lnTo>
                  <a:pt x="1936850" y="1774618"/>
                </a:lnTo>
                <a:lnTo>
                  <a:pt x="1924378" y="1755894"/>
                </a:lnTo>
                <a:lnTo>
                  <a:pt x="1913150" y="1735926"/>
                </a:lnTo>
                <a:lnTo>
                  <a:pt x="1904410" y="1717202"/>
                </a:lnTo>
                <a:lnTo>
                  <a:pt x="1890678" y="1688494"/>
                </a:lnTo>
                <a:lnTo>
                  <a:pt x="1909402" y="1662290"/>
                </a:lnTo>
                <a:lnTo>
                  <a:pt x="1924378" y="1638590"/>
                </a:lnTo>
                <a:lnTo>
                  <a:pt x="1939354" y="1614874"/>
                </a:lnTo>
                <a:lnTo>
                  <a:pt x="1953071" y="1591158"/>
                </a:lnTo>
                <a:lnTo>
                  <a:pt x="1964314" y="1566198"/>
                </a:lnTo>
                <a:lnTo>
                  <a:pt x="1975542" y="1539994"/>
                </a:lnTo>
                <a:lnTo>
                  <a:pt x="1984282" y="1513790"/>
                </a:lnTo>
                <a:lnTo>
                  <a:pt x="1991762" y="1488830"/>
                </a:lnTo>
                <a:close/>
                <a:moveTo>
                  <a:pt x="1566213" y="1260441"/>
                </a:moveTo>
                <a:lnTo>
                  <a:pt x="2822907" y="1260441"/>
                </a:lnTo>
                <a:lnTo>
                  <a:pt x="2822907" y="1365273"/>
                </a:lnTo>
                <a:lnTo>
                  <a:pt x="1566213" y="1365273"/>
                </a:lnTo>
                <a:close/>
                <a:moveTo>
                  <a:pt x="2926495" y="623984"/>
                </a:moveTo>
                <a:lnTo>
                  <a:pt x="2950211" y="623984"/>
                </a:lnTo>
                <a:lnTo>
                  <a:pt x="2951455" y="623984"/>
                </a:lnTo>
                <a:lnTo>
                  <a:pt x="2970179" y="623984"/>
                </a:lnTo>
                <a:lnTo>
                  <a:pt x="2987643" y="625228"/>
                </a:lnTo>
                <a:lnTo>
                  <a:pt x="3006367" y="627732"/>
                </a:lnTo>
                <a:lnTo>
                  <a:pt x="3023832" y="631465"/>
                </a:lnTo>
                <a:lnTo>
                  <a:pt x="3041311" y="636457"/>
                </a:lnTo>
                <a:lnTo>
                  <a:pt x="3058776" y="641449"/>
                </a:lnTo>
                <a:lnTo>
                  <a:pt x="3075011" y="647700"/>
                </a:lnTo>
                <a:lnTo>
                  <a:pt x="3091231" y="655180"/>
                </a:lnTo>
                <a:lnTo>
                  <a:pt x="3107451" y="663920"/>
                </a:lnTo>
                <a:lnTo>
                  <a:pt x="3123672" y="672660"/>
                </a:lnTo>
                <a:lnTo>
                  <a:pt x="3138648" y="682644"/>
                </a:lnTo>
                <a:lnTo>
                  <a:pt x="3152379" y="693872"/>
                </a:lnTo>
                <a:lnTo>
                  <a:pt x="3167355" y="705100"/>
                </a:lnTo>
                <a:lnTo>
                  <a:pt x="3179828" y="717588"/>
                </a:lnTo>
                <a:lnTo>
                  <a:pt x="3193560" y="731305"/>
                </a:lnTo>
                <a:lnTo>
                  <a:pt x="3204788" y="745036"/>
                </a:lnTo>
                <a:lnTo>
                  <a:pt x="3217275" y="761257"/>
                </a:lnTo>
                <a:lnTo>
                  <a:pt x="3227259" y="777477"/>
                </a:lnTo>
                <a:lnTo>
                  <a:pt x="3237243" y="793712"/>
                </a:lnTo>
                <a:lnTo>
                  <a:pt x="3247227" y="811176"/>
                </a:lnTo>
                <a:lnTo>
                  <a:pt x="3254708" y="827397"/>
                </a:lnTo>
                <a:lnTo>
                  <a:pt x="3260959" y="846120"/>
                </a:lnTo>
                <a:lnTo>
                  <a:pt x="3267195" y="863600"/>
                </a:lnTo>
                <a:lnTo>
                  <a:pt x="3272187" y="882309"/>
                </a:lnTo>
                <a:lnTo>
                  <a:pt x="3275935" y="901032"/>
                </a:lnTo>
                <a:lnTo>
                  <a:pt x="3278424" y="919756"/>
                </a:lnTo>
                <a:lnTo>
                  <a:pt x="3280927" y="938465"/>
                </a:lnTo>
                <a:lnTo>
                  <a:pt x="3280927" y="957189"/>
                </a:lnTo>
                <a:lnTo>
                  <a:pt x="3280927" y="977157"/>
                </a:lnTo>
                <a:lnTo>
                  <a:pt x="3279668" y="995880"/>
                </a:lnTo>
                <a:lnTo>
                  <a:pt x="3277179" y="1015848"/>
                </a:lnTo>
                <a:lnTo>
                  <a:pt x="3273432" y="1034572"/>
                </a:lnTo>
                <a:lnTo>
                  <a:pt x="3166111" y="1010856"/>
                </a:lnTo>
                <a:lnTo>
                  <a:pt x="3168600" y="998369"/>
                </a:lnTo>
                <a:lnTo>
                  <a:pt x="3169844" y="984652"/>
                </a:lnTo>
                <a:lnTo>
                  <a:pt x="3171103" y="959692"/>
                </a:lnTo>
                <a:lnTo>
                  <a:pt x="3169844" y="933473"/>
                </a:lnTo>
                <a:lnTo>
                  <a:pt x="3164867" y="907269"/>
                </a:lnTo>
                <a:lnTo>
                  <a:pt x="3157371" y="882309"/>
                </a:lnTo>
                <a:lnTo>
                  <a:pt x="3147387" y="858608"/>
                </a:lnTo>
                <a:lnTo>
                  <a:pt x="3134915" y="836137"/>
                </a:lnTo>
                <a:lnTo>
                  <a:pt x="3127419" y="824908"/>
                </a:lnTo>
                <a:lnTo>
                  <a:pt x="3119939" y="814924"/>
                </a:lnTo>
                <a:lnTo>
                  <a:pt x="3102459" y="796201"/>
                </a:lnTo>
                <a:lnTo>
                  <a:pt x="3084995" y="779980"/>
                </a:lnTo>
                <a:lnTo>
                  <a:pt x="3065027" y="766249"/>
                </a:lnTo>
                <a:lnTo>
                  <a:pt x="3043800" y="753776"/>
                </a:lnTo>
                <a:lnTo>
                  <a:pt x="3022587" y="745036"/>
                </a:lnTo>
                <a:lnTo>
                  <a:pt x="3000131" y="738800"/>
                </a:lnTo>
                <a:lnTo>
                  <a:pt x="2975171" y="735052"/>
                </a:lnTo>
                <a:lnTo>
                  <a:pt x="2951455" y="733808"/>
                </a:lnTo>
                <a:lnTo>
                  <a:pt x="2950211" y="733808"/>
                </a:lnTo>
                <a:lnTo>
                  <a:pt x="2928999" y="735052"/>
                </a:lnTo>
                <a:lnTo>
                  <a:pt x="2909031" y="737556"/>
                </a:lnTo>
                <a:lnTo>
                  <a:pt x="2889063" y="741289"/>
                </a:lnTo>
                <a:lnTo>
                  <a:pt x="2871583" y="747540"/>
                </a:lnTo>
                <a:lnTo>
                  <a:pt x="2852859" y="755020"/>
                </a:lnTo>
                <a:lnTo>
                  <a:pt x="2835395" y="765004"/>
                </a:lnTo>
                <a:lnTo>
                  <a:pt x="2819175" y="774988"/>
                </a:lnTo>
                <a:lnTo>
                  <a:pt x="2804199" y="784972"/>
                </a:lnTo>
                <a:lnTo>
                  <a:pt x="2789223" y="797445"/>
                </a:lnTo>
                <a:lnTo>
                  <a:pt x="2775491" y="809932"/>
                </a:lnTo>
                <a:lnTo>
                  <a:pt x="2763019" y="822405"/>
                </a:lnTo>
                <a:lnTo>
                  <a:pt x="2750531" y="836137"/>
                </a:lnTo>
                <a:lnTo>
                  <a:pt x="2728075" y="863600"/>
                </a:lnTo>
                <a:lnTo>
                  <a:pt x="2709351" y="891048"/>
                </a:lnTo>
                <a:lnTo>
                  <a:pt x="2686879" y="927237"/>
                </a:lnTo>
                <a:lnTo>
                  <a:pt x="2669415" y="963425"/>
                </a:lnTo>
                <a:lnTo>
                  <a:pt x="2653195" y="999628"/>
                </a:lnTo>
                <a:lnTo>
                  <a:pt x="2639463" y="1034572"/>
                </a:lnTo>
                <a:lnTo>
                  <a:pt x="2628235" y="1069516"/>
                </a:lnTo>
                <a:lnTo>
                  <a:pt x="2619495" y="1103201"/>
                </a:lnTo>
                <a:lnTo>
                  <a:pt x="2613259" y="1134397"/>
                </a:lnTo>
                <a:lnTo>
                  <a:pt x="2608267" y="1163105"/>
                </a:lnTo>
                <a:lnTo>
                  <a:pt x="2497199" y="1163105"/>
                </a:lnTo>
                <a:lnTo>
                  <a:pt x="2502191" y="1128161"/>
                </a:lnTo>
                <a:lnTo>
                  <a:pt x="2509671" y="1089469"/>
                </a:lnTo>
                <a:lnTo>
                  <a:pt x="2519655" y="1049548"/>
                </a:lnTo>
                <a:lnTo>
                  <a:pt x="2532143" y="1007109"/>
                </a:lnTo>
                <a:lnTo>
                  <a:pt x="2548363" y="963425"/>
                </a:lnTo>
                <a:lnTo>
                  <a:pt x="2568331" y="918497"/>
                </a:lnTo>
                <a:lnTo>
                  <a:pt x="2578315" y="897285"/>
                </a:lnTo>
                <a:lnTo>
                  <a:pt x="2590787" y="874828"/>
                </a:lnTo>
                <a:lnTo>
                  <a:pt x="2603275" y="852357"/>
                </a:lnTo>
                <a:lnTo>
                  <a:pt x="2617007" y="831144"/>
                </a:lnTo>
                <a:lnTo>
                  <a:pt x="2633227" y="806184"/>
                </a:lnTo>
                <a:lnTo>
                  <a:pt x="2650691" y="783728"/>
                </a:lnTo>
                <a:lnTo>
                  <a:pt x="2669415" y="761257"/>
                </a:lnTo>
                <a:lnTo>
                  <a:pt x="2688139" y="741289"/>
                </a:lnTo>
                <a:lnTo>
                  <a:pt x="2706847" y="722580"/>
                </a:lnTo>
                <a:lnTo>
                  <a:pt x="2726815" y="706345"/>
                </a:lnTo>
                <a:lnTo>
                  <a:pt x="2746783" y="690124"/>
                </a:lnTo>
                <a:lnTo>
                  <a:pt x="2768011" y="676393"/>
                </a:lnTo>
                <a:lnTo>
                  <a:pt x="2789223" y="663920"/>
                </a:lnTo>
                <a:lnTo>
                  <a:pt x="2811679" y="653936"/>
                </a:lnTo>
                <a:lnTo>
                  <a:pt x="2832891" y="643952"/>
                </a:lnTo>
                <a:lnTo>
                  <a:pt x="2855363" y="636457"/>
                </a:lnTo>
                <a:lnTo>
                  <a:pt x="2879079" y="631465"/>
                </a:lnTo>
                <a:lnTo>
                  <a:pt x="2902779" y="626473"/>
                </a:lnTo>
                <a:close/>
                <a:moveTo>
                  <a:pt x="1418941" y="623984"/>
                </a:moveTo>
                <a:lnTo>
                  <a:pt x="1437665" y="623984"/>
                </a:lnTo>
                <a:lnTo>
                  <a:pt x="1438909" y="623984"/>
                </a:lnTo>
                <a:lnTo>
                  <a:pt x="1462625" y="623984"/>
                </a:lnTo>
                <a:lnTo>
                  <a:pt x="1486341" y="626473"/>
                </a:lnTo>
                <a:lnTo>
                  <a:pt x="1510041" y="631465"/>
                </a:lnTo>
                <a:lnTo>
                  <a:pt x="1533757" y="636457"/>
                </a:lnTo>
                <a:lnTo>
                  <a:pt x="1556229" y="643952"/>
                </a:lnTo>
                <a:lnTo>
                  <a:pt x="1577441" y="653936"/>
                </a:lnTo>
                <a:lnTo>
                  <a:pt x="1599897" y="663920"/>
                </a:lnTo>
                <a:lnTo>
                  <a:pt x="1621110" y="676393"/>
                </a:lnTo>
                <a:lnTo>
                  <a:pt x="1642337" y="690124"/>
                </a:lnTo>
                <a:lnTo>
                  <a:pt x="1662305" y="706345"/>
                </a:lnTo>
                <a:lnTo>
                  <a:pt x="1682273" y="722580"/>
                </a:lnTo>
                <a:lnTo>
                  <a:pt x="1700982" y="741289"/>
                </a:lnTo>
                <a:lnTo>
                  <a:pt x="1719705" y="761257"/>
                </a:lnTo>
                <a:lnTo>
                  <a:pt x="1738429" y="783728"/>
                </a:lnTo>
                <a:lnTo>
                  <a:pt x="1755894" y="806184"/>
                </a:lnTo>
                <a:lnTo>
                  <a:pt x="1772114" y="831144"/>
                </a:lnTo>
                <a:lnTo>
                  <a:pt x="1785846" y="852357"/>
                </a:lnTo>
                <a:lnTo>
                  <a:pt x="1798333" y="874828"/>
                </a:lnTo>
                <a:lnTo>
                  <a:pt x="1810806" y="897285"/>
                </a:lnTo>
                <a:lnTo>
                  <a:pt x="1820790" y="918497"/>
                </a:lnTo>
                <a:lnTo>
                  <a:pt x="1840758" y="963425"/>
                </a:lnTo>
                <a:lnTo>
                  <a:pt x="1856978" y="1007109"/>
                </a:lnTo>
                <a:lnTo>
                  <a:pt x="1869466" y="1049548"/>
                </a:lnTo>
                <a:lnTo>
                  <a:pt x="1879450" y="1089469"/>
                </a:lnTo>
                <a:lnTo>
                  <a:pt x="1886930" y="1128161"/>
                </a:lnTo>
                <a:lnTo>
                  <a:pt x="1891922" y="1163105"/>
                </a:lnTo>
                <a:lnTo>
                  <a:pt x="1780854" y="1163105"/>
                </a:lnTo>
                <a:lnTo>
                  <a:pt x="1777106" y="1134397"/>
                </a:lnTo>
                <a:lnTo>
                  <a:pt x="1769625" y="1103201"/>
                </a:lnTo>
                <a:lnTo>
                  <a:pt x="1760886" y="1069516"/>
                </a:lnTo>
                <a:lnTo>
                  <a:pt x="1749657" y="1034572"/>
                </a:lnTo>
                <a:lnTo>
                  <a:pt x="1735926" y="999628"/>
                </a:lnTo>
                <a:lnTo>
                  <a:pt x="1720950" y="963425"/>
                </a:lnTo>
                <a:lnTo>
                  <a:pt x="1702241" y="927237"/>
                </a:lnTo>
                <a:lnTo>
                  <a:pt x="1679769" y="891048"/>
                </a:lnTo>
                <a:lnTo>
                  <a:pt x="1661046" y="863600"/>
                </a:lnTo>
                <a:lnTo>
                  <a:pt x="1638589" y="836137"/>
                </a:lnTo>
                <a:lnTo>
                  <a:pt x="1626102" y="822405"/>
                </a:lnTo>
                <a:lnTo>
                  <a:pt x="1613629" y="809932"/>
                </a:lnTo>
                <a:lnTo>
                  <a:pt x="1599897" y="797445"/>
                </a:lnTo>
                <a:lnTo>
                  <a:pt x="1584921" y="784972"/>
                </a:lnTo>
                <a:lnTo>
                  <a:pt x="1569945" y="774988"/>
                </a:lnTo>
                <a:lnTo>
                  <a:pt x="1553725" y="765004"/>
                </a:lnTo>
                <a:lnTo>
                  <a:pt x="1536261" y="755020"/>
                </a:lnTo>
                <a:lnTo>
                  <a:pt x="1518781" y="747540"/>
                </a:lnTo>
                <a:lnTo>
                  <a:pt x="1500057" y="741289"/>
                </a:lnTo>
                <a:lnTo>
                  <a:pt x="1480089" y="737556"/>
                </a:lnTo>
                <a:lnTo>
                  <a:pt x="1460121" y="735052"/>
                </a:lnTo>
                <a:lnTo>
                  <a:pt x="1438909" y="733808"/>
                </a:lnTo>
                <a:lnTo>
                  <a:pt x="1437665" y="733808"/>
                </a:lnTo>
                <a:lnTo>
                  <a:pt x="1413949" y="735052"/>
                </a:lnTo>
                <a:lnTo>
                  <a:pt x="1390249" y="738800"/>
                </a:lnTo>
                <a:lnTo>
                  <a:pt x="1366533" y="745036"/>
                </a:lnTo>
                <a:lnTo>
                  <a:pt x="1345321" y="753776"/>
                </a:lnTo>
                <a:lnTo>
                  <a:pt x="1324093" y="766249"/>
                </a:lnTo>
                <a:lnTo>
                  <a:pt x="1304125" y="779980"/>
                </a:lnTo>
                <a:lnTo>
                  <a:pt x="1286661" y="796201"/>
                </a:lnTo>
                <a:lnTo>
                  <a:pt x="1269181" y="814924"/>
                </a:lnTo>
                <a:lnTo>
                  <a:pt x="1261701" y="824908"/>
                </a:lnTo>
                <a:lnTo>
                  <a:pt x="1254205" y="836137"/>
                </a:lnTo>
                <a:lnTo>
                  <a:pt x="1241733" y="858608"/>
                </a:lnTo>
                <a:lnTo>
                  <a:pt x="1231749" y="882309"/>
                </a:lnTo>
                <a:lnTo>
                  <a:pt x="1224268" y="907269"/>
                </a:lnTo>
                <a:lnTo>
                  <a:pt x="1219276" y="933473"/>
                </a:lnTo>
                <a:lnTo>
                  <a:pt x="1218017" y="959692"/>
                </a:lnTo>
                <a:lnTo>
                  <a:pt x="1219276" y="984652"/>
                </a:lnTo>
                <a:lnTo>
                  <a:pt x="1220521" y="998369"/>
                </a:lnTo>
                <a:lnTo>
                  <a:pt x="1223009" y="1010856"/>
                </a:lnTo>
                <a:lnTo>
                  <a:pt x="1115689" y="1034572"/>
                </a:lnTo>
                <a:lnTo>
                  <a:pt x="1111941" y="1015848"/>
                </a:lnTo>
                <a:lnTo>
                  <a:pt x="1109452" y="995880"/>
                </a:lnTo>
                <a:lnTo>
                  <a:pt x="1108193" y="977157"/>
                </a:lnTo>
                <a:lnTo>
                  <a:pt x="1108193" y="957189"/>
                </a:lnTo>
                <a:lnTo>
                  <a:pt x="1108193" y="938465"/>
                </a:lnTo>
                <a:lnTo>
                  <a:pt x="1110697" y="919756"/>
                </a:lnTo>
                <a:lnTo>
                  <a:pt x="1113185" y="901032"/>
                </a:lnTo>
                <a:lnTo>
                  <a:pt x="1116933" y="882309"/>
                </a:lnTo>
                <a:lnTo>
                  <a:pt x="1121925" y="863600"/>
                </a:lnTo>
                <a:lnTo>
                  <a:pt x="1128161" y="846120"/>
                </a:lnTo>
                <a:lnTo>
                  <a:pt x="1134412" y="827397"/>
                </a:lnTo>
                <a:lnTo>
                  <a:pt x="1141893" y="811176"/>
                </a:lnTo>
                <a:lnTo>
                  <a:pt x="1151877" y="793712"/>
                </a:lnTo>
                <a:lnTo>
                  <a:pt x="1161861" y="777477"/>
                </a:lnTo>
                <a:lnTo>
                  <a:pt x="1171845" y="761257"/>
                </a:lnTo>
                <a:lnTo>
                  <a:pt x="1184332" y="745036"/>
                </a:lnTo>
                <a:lnTo>
                  <a:pt x="1195561" y="731305"/>
                </a:lnTo>
                <a:lnTo>
                  <a:pt x="1209292" y="717588"/>
                </a:lnTo>
                <a:lnTo>
                  <a:pt x="1221765" y="705100"/>
                </a:lnTo>
                <a:lnTo>
                  <a:pt x="1236741" y="693872"/>
                </a:lnTo>
                <a:lnTo>
                  <a:pt x="1250473" y="682644"/>
                </a:lnTo>
                <a:lnTo>
                  <a:pt x="1265449" y="672660"/>
                </a:lnTo>
                <a:lnTo>
                  <a:pt x="1281669" y="663920"/>
                </a:lnTo>
                <a:lnTo>
                  <a:pt x="1297889" y="655180"/>
                </a:lnTo>
                <a:lnTo>
                  <a:pt x="1314109" y="647700"/>
                </a:lnTo>
                <a:lnTo>
                  <a:pt x="1330345" y="641449"/>
                </a:lnTo>
                <a:lnTo>
                  <a:pt x="1347809" y="636457"/>
                </a:lnTo>
                <a:lnTo>
                  <a:pt x="1365289" y="631465"/>
                </a:lnTo>
                <a:lnTo>
                  <a:pt x="1382753" y="627732"/>
                </a:lnTo>
                <a:lnTo>
                  <a:pt x="1401477" y="625228"/>
                </a:lnTo>
                <a:close/>
                <a:moveTo>
                  <a:pt x="2195190" y="0"/>
                </a:moveTo>
                <a:lnTo>
                  <a:pt x="2235126" y="43684"/>
                </a:lnTo>
                <a:lnTo>
                  <a:pt x="2252590" y="62392"/>
                </a:lnTo>
                <a:lnTo>
                  <a:pt x="2273803" y="81116"/>
                </a:lnTo>
                <a:lnTo>
                  <a:pt x="2314983" y="117304"/>
                </a:lnTo>
                <a:lnTo>
                  <a:pt x="2351186" y="147256"/>
                </a:lnTo>
                <a:lnTo>
                  <a:pt x="2373643" y="163477"/>
                </a:lnTo>
                <a:lnTo>
                  <a:pt x="2397358" y="182200"/>
                </a:lnTo>
                <a:lnTo>
                  <a:pt x="2418571" y="202168"/>
                </a:lnTo>
                <a:lnTo>
                  <a:pt x="2439783" y="222136"/>
                </a:lnTo>
                <a:lnTo>
                  <a:pt x="2459751" y="243349"/>
                </a:lnTo>
                <a:lnTo>
                  <a:pt x="2477230" y="265820"/>
                </a:lnTo>
                <a:lnTo>
                  <a:pt x="2494695" y="288276"/>
                </a:lnTo>
                <a:lnTo>
                  <a:pt x="2509671" y="311992"/>
                </a:lnTo>
                <a:lnTo>
                  <a:pt x="2524647" y="335708"/>
                </a:lnTo>
                <a:lnTo>
                  <a:pt x="2537135" y="360668"/>
                </a:lnTo>
                <a:lnTo>
                  <a:pt x="2548363" y="385628"/>
                </a:lnTo>
                <a:lnTo>
                  <a:pt x="2557103" y="410588"/>
                </a:lnTo>
                <a:lnTo>
                  <a:pt x="2564583" y="436792"/>
                </a:lnTo>
                <a:lnTo>
                  <a:pt x="2570819" y="461752"/>
                </a:lnTo>
                <a:lnTo>
                  <a:pt x="2575811" y="487957"/>
                </a:lnTo>
                <a:lnTo>
                  <a:pt x="2578315" y="514161"/>
                </a:lnTo>
                <a:lnTo>
                  <a:pt x="2579559" y="541624"/>
                </a:lnTo>
                <a:lnTo>
                  <a:pt x="2579559" y="562837"/>
                </a:lnTo>
                <a:lnTo>
                  <a:pt x="2579559" y="562837"/>
                </a:lnTo>
                <a:lnTo>
                  <a:pt x="2578315" y="584049"/>
                </a:lnTo>
                <a:lnTo>
                  <a:pt x="2575811" y="605261"/>
                </a:lnTo>
                <a:lnTo>
                  <a:pt x="2572079" y="626473"/>
                </a:lnTo>
                <a:lnTo>
                  <a:pt x="2568331" y="647701"/>
                </a:lnTo>
                <a:lnTo>
                  <a:pt x="2563339" y="667669"/>
                </a:lnTo>
                <a:lnTo>
                  <a:pt x="2550851" y="708849"/>
                </a:lnTo>
                <a:lnTo>
                  <a:pt x="2537135" y="748785"/>
                </a:lnTo>
                <a:lnTo>
                  <a:pt x="2520899" y="789965"/>
                </a:lnTo>
                <a:lnTo>
                  <a:pt x="2503435" y="829901"/>
                </a:lnTo>
                <a:lnTo>
                  <a:pt x="2484711" y="871081"/>
                </a:lnTo>
                <a:lnTo>
                  <a:pt x="2453515" y="940969"/>
                </a:lnTo>
                <a:lnTo>
                  <a:pt x="2438539" y="975913"/>
                </a:lnTo>
                <a:lnTo>
                  <a:pt x="2424807" y="1012101"/>
                </a:lnTo>
                <a:lnTo>
                  <a:pt x="2412334" y="1048290"/>
                </a:lnTo>
                <a:lnTo>
                  <a:pt x="2402350" y="1085737"/>
                </a:lnTo>
                <a:lnTo>
                  <a:pt x="2393611" y="1124414"/>
                </a:lnTo>
                <a:lnTo>
                  <a:pt x="2387374" y="1163106"/>
                </a:lnTo>
                <a:lnTo>
                  <a:pt x="2276306" y="1163106"/>
                </a:lnTo>
                <a:lnTo>
                  <a:pt x="2278795" y="1139390"/>
                </a:lnTo>
                <a:lnTo>
                  <a:pt x="2282542" y="1115689"/>
                </a:lnTo>
                <a:lnTo>
                  <a:pt x="2292526" y="1070761"/>
                </a:lnTo>
                <a:lnTo>
                  <a:pt x="2304999" y="1025833"/>
                </a:lnTo>
                <a:lnTo>
                  <a:pt x="2318731" y="983393"/>
                </a:lnTo>
                <a:lnTo>
                  <a:pt x="2333707" y="942213"/>
                </a:lnTo>
                <a:lnTo>
                  <a:pt x="2351186" y="902277"/>
                </a:lnTo>
                <a:lnTo>
                  <a:pt x="2384871" y="826153"/>
                </a:lnTo>
                <a:lnTo>
                  <a:pt x="2416082" y="752533"/>
                </a:lnTo>
                <a:lnTo>
                  <a:pt x="2431058" y="717589"/>
                </a:lnTo>
                <a:lnTo>
                  <a:pt x="2443531" y="681385"/>
                </a:lnTo>
                <a:lnTo>
                  <a:pt x="2454759" y="646441"/>
                </a:lnTo>
                <a:lnTo>
                  <a:pt x="2463499" y="611512"/>
                </a:lnTo>
                <a:lnTo>
                  <a:pt x="2465987" y="594033"/>
                </a:lnTo>
                <a:lnTo>
                  <a:pt x="2468491" y="576568"/>
                </a:lnTo>
                <a:lnTo>
                  <a:pt x="2469735" y="559089"/>
                </a:lnTo>
                <a:lnTo>
                  <a:pt x="2469735" y="541624"/>
                </a:lnTo>
                <a:lnTo>
                  <a:pt x="2468491" y="521656"/>
                </a:lnTo>
                <a:lnTo>
                  <a:pt x="2467246" y="501688"/>
                </a:lnTo>
                <a:lnTo>
                  <a:pt x="2463499" y="481720"/>
                </a:lnTo>
                <a:lnTo>
                  <a:pt x="2458507" y="461752"/>
                </a:lnTo>
                <a:lnTo>
                  <a:pt x="2452270" y="443029"/>
                </a:lnTo>
                <a:lnTo>
                  <a:pt x="2444775" y="423061"/>
                </a:lnTo>
                <a:lnTo>
                  <a:pt x="2436050" y="404337"/>
                </a:lnTo>
                <a:lnTo>
                  <a:pt x="2426066" y="385628"/>
                </a:lnTo>
                <a:lnTo>
                  <a:pt x="2414823" y="366904"/>
                </a:lnTo>
                <a:lnTo>
                  <a:pt x="2402350" y="348181"/>
                </a:lnTo>
                <a:lnTo>
                  <a:pt x="2389863" y="330716"/>
                </a:lnTo>
                <a:lnTo>
                  <a:pt x="2374887" y="314481"/>
                </a:lnTo>
                <a:lnTo>
                  <a:pt x="2359911" y="297016"/>
                </a:lnTo>
                <a:lnTo>
                  <a:pt x="2343691" y="282040"/>
                </a:lnTo>
                <a:lnTo>
                  <a:pt x="2326226" y="265820"/>
                </a:lnTo>
                <a:lnTo>
                  <a:pt x="2307502" y="252088"/>
                </a:lnTo>
                <a:lnTo>
                  <a:pt x="2261330" y="215900"/>
                </a:lnTo>
                <a:lnTo>
                  <a:pt x="2228874" y="188437"/>
                </a:lnTo>
                <a:lnTo>
                  <a:pt x="2195190" y="158485"/>
                </a:lnTo>
                <a:lnTo>
                  <a:pt x="2160246" y="188437"/>
                </a:lnTo>
                <a:lnTo>
                  <a:pt x="2127790" y="215900"/>
                </a:lnTo>
                <a:lnTo>
                  <a:pt x="2081618" y="252088"/>
                </a:lnTo>
                <a:lnTo>
                  <a:pt x="2062894" y="265820"/>
                </a:lnTo>
                <a:lnTo>
                  <a:pt x="2045430" y="282040"/>
                </a:lnTo>
                <a:lnTo>
                  <a:pt x="2029210" y="297016"/>
                </a:lnTo>
                <a:lnTo>
                  <a:pt x="2014234" y="314481"/>
                </a:lnTo>
                <a:lnTo>
                  <a:pt x="1999258" y="330716"/>
                </a:lnTo>
                <a:lnTo>
                  <a:pt x="1986770" y="348181"/>
                </a:lnTo>
                <a:lnTo>
                  <a:pt x="1974298" y="366904"/>
                </a:lnTo>
                <a:lnTo>
                  <a:pt x="1963054" y="385628"/>
                </a:lnTo>
                <a:lnTo>
                  <a:pt x="1953070" y="404337"/>
                </a:lnTo>
                <a:lnTo>
                  <a:pt x="1944346" y="423061"/>
                </a:lnTo>
                <a:lnTo>
                  <a:pt x="1936850" y="443029"/>
                </a:lnTo>
                <a:lnTo>
                  <a:pt x="1930614" y="461752"/>
                </a:lnTo>
                <a:lnTo>
                  <a:pt x="1925622" y="481720"/>
                </a:lnTo>
                <a:lnTo>
                  <a:pt x="1921874" y="501688"/>
                </a:lnTo>
                <a:lnTo>
                  <a:pt x="1920630" y="521656"/>
                </a:lnTo>
                <a:lnTo>
                  <a:pt x="1919386" y="541624"/>
                </a:lnTo>
                <a:lnTo>
                  <a:pt x="1919386" y="559089"/>
                </a:lnTo>
                <a:lnTo>
                  <a:pt x="1920630" y="576568"/>
                </a:lnTo>
                <a:lnTo>
                  <a:pt x="1923134" y="594033"/>
                </a:lnTo>
                <a:lnTo>
                  <a:pt x="1925622" y="611512"/>
                </a:lnTo>
                <a:lnTo>
                  <a:pt x="1934362" y="646441"/>
                </a:lnTo>
                <a:lnTo>
                  <a:pt x="1945590" y="681385"/>
                </a:lnTo>
                <a:lnTo>
                  <a:pt x="1958062" y="717589"/>
                </a:lnTo>
                <a:lnTo>
                  <a:pt x="1973038" y="752533"/>
                </a:lnTo>
                <a:lnTo>
                  <a:pt x="2004250" y="826153"/>
                </a:lnTo>
                <a:lnTo>
                  <a:pt x="2037934" y="902277"/>
                </a:lnTo>
                <a:lnTo>
                  <a:pt x="2055414" y="942213"/>
                </a:lnTo>
                <a:lnTo>
                  <a:pt x="2070390" y="983393"/>
                </a:lnTo>
                <a:lnTo>
                  <a:pt x="2084122" y="1025833"/>
                </a:lnTo>
                <a:lnTo>
                  <a:pt x="2096594" y="1070761"/>
                </a:lnTo>
                <a:lnTo>
                  <a:pt x="2106578" y="1115689"/>
                </a:lnTo>
                <a:lnTo>
                  <a:pt x="2110326" y="1139390"/>
                </a:lnTo>
                <a:lnTo>
                  <a:pt x="2112814" y="1163106"/>
                </a:lnTo>
                <a:lnTo>
                  <a:pt x="2001746" y="1163106"/>
                </a:lnTo>
                <a:lnTo>
                  <a:pt x="1995510" y="1124414"/>
                </a:lnTo>
                <a:lnTo>
                  <a:pt x="1986770" y="1085737"/>
                </a:lnTo>
                <a:lnTo>
                  <a:pt x="1976786" y="1048290"/>
                </a:lnTo>
                <a:lnTo>
                  <a:pt x="1964314" y="1012101"/>
                </a:lnTo>
                <a:lnTo>
                  <a:pt x="1950582" y="975913"/>
                </a:lnTo>
                <a:lnTo>
                  <a:pt x="1935606" y="940969"/>
                </a:lnTo>
                <a:lnTo>
                  <a:pt x="1904410" y="871081"/>
                </a:lnTo>
                <a:lnTo>
                  <a:pt x="1885686" y="829901"/>
                </a:lnTo>
                <a:lnTo>
                  <a:pt x="1868221" y="789965"/>
                </a:lnTo>
                <a:lnTo>
                  <a:pt x="1851986" y="748785"/>
                </a:lnTo>
                <a:lnTo>
                  <a:pt x="1838269" y="708849"/>
                </a:lnTo>
                <a:lnTo>
                  <a:pt x="1825782" y="667669"/>
                </a:lnTo>
                <a:lnTo>
                  <a:pt x="1820790" y="647701"/>
                </a:lnTo>
                <a:lnTo>
                  <a:pt x="1817042" y="626473"/>
                </a:lnTo>
                <a:lnTo>
                  <a:pt x="1813309" y="605261"/>
                </a:lnTo>
                <a:lnTo>
                  <a:pt x="1810806" y="584049"/>
                </a:lnTo>
                <a:lnTo>
                  <a:pt x="1809561" y="562837"/>
                </a:lnTo>
                <a:lnTo>
                  <a:pt x="1809561" y="562837"/>
                </a:lnTo>
                <a:lnTo>
                  <a:pt x="1809561" y="541624"/>
                </a:lnTo>
                <a:lnTo>
                  <a:pt x="1810806" y="514161"/>
                </a:lnTo>
                <a:lnTo>
                  <a:pt x="1813309" y="487957"/>
                </a:lnTo>
                <a:lnTo>
                  <a:pt x="1818301" y="461752"/>
                </a:lnTo>
                <a:lnTo>
                  <a:pt x="1824537" y="436792"/>
                </a:lnTo>
                <a:lnTo>
                  <a:pt x="1832018" y="410588"/>
                </a:lnTo>
                <a:lnTo>
                  <a:pt x="1842002" y="385628"/>
                </a:lnTo>
                <a:lnTo>
                  <a:pt x="1851986" y="360668"/>
                </a:lnTo>
                <a:lnTo>
                  <a:pt x="1864474" y="335708"/>
                </a:lnTo>
                <a:lnTo>
                  <a:pt x="1879450" y="311992"/>
                </a:lnTo>
                <a:lnTo>
                  <a:pt x="1894426" y="288276"/>
                </a:lnTo>
                <a:lnTo>
                  <a:pt x="1911890" y="265820"/>
                </a:lnTo>
                <a:lnTo>
                  <a:pt x="1929370" y="243349"/>
                </a:lnTo>
                <a:lnTo>
                  <a:pt x="1949338" y="222136"/>
                </a:lnTo>
                <a:lnTo>
                  <a:pt x="1970550" y="202168"/>
                </a:lnTo>
                <a:lnTo>
                  <a:pt x="1991762" y="182200"/>
                </a:lnTo>
                <a:lnTo>
                  <a:pt x="2015478" y="163477"/>
                </a:lnTo>
                <a:lnTo>
                  <a:pt x="2037934" y="147256"/>
                </a:lnTo>
                <a:lnTo>
                  <a:pt x="2074138" y="117304"/>
                </a:lnTo>
                <a:lnTo>
                  <a:pt x="2115318" y="81116"/>
                </a:lnTo>
                <a:lnTo>
                  <a:pt x="2136530" y="62392"/>
                </a:lnTo>
                <a:lnTo>
                  <a:pt x="2153994" y="43684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95857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_Title Page_3_Imag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1" hasCustomPrompt="1"/>
          </p:nvPr>
        </p:nvSpPr>
        <p:spPr>
          <a:xfrm>
            <a:off x="2143110" y="0"/>
            <a:ext cx="10048891" cy="6858000"/>
          </a:xfrm>
          <a:custGeom>
            <a:avLst/>
            <a:gdLst>
              <a:gd name="connsiteX0" fmla="*/ 6448441 w 10048891"/>
              <a:gd name="connsiteY0" fmla="*/ 0 h 6858000"/>
              <a:gd name="connsiteX1" fmla="*/ 10048891 w 10048891"/>
              <a:gd name="connsiteY1" fmla="*/ 0 h 6858000"/>
              <a:gd name="connsiteX2" fmla="*/ 10048891 w 10048891"/>
              <a:gd name="connsiteY2" fmla="*/ 4211581 h 6858000"/>
              <a:gd name="connsiteX3" fmla="*/ 10047340 w 10048891"/>
              <a:gd name="connsiteY3" fmla="*/ 4208479 h 6858000"/>
              <a:gd name="connsiteX4" fmla="*/ 10039404 w 10048891"/>
              <a:gd name="connsiteY4" fmla="*/ 4195765 h 6858000"/>
              <a:gd name="connsiteX5" fmla="*/ 10034626 w 10048891"/>
              <a:gd name="connsiteY5" fmla="*/ 4187829 h 6858000"/>
              <a:gd name="connsiteX6" fmla="*/ 10026690 w 10048891"/>
              <a:gd name="connsiteY6" fmla="*/ 4175114 h 6858000"/>
              <a:gd name="connsiteX7" fmla="*/ 10020332 w 10048891"/>
              <a:gd name="connsiteY7" fmla="*/ 4167178 h 6858000"/>
              <a:gd name="connsiteX8" fmla="*/ 10012396 w 10048891"/>
              <a:gd name="connsiteY8" fmla="*/ 4152884 h 6858000"/>
              <a:gd name="connsiteX9" fmla="*/ 10007660 w 10048891"/>
              <a:gd name="connsiteY9" fmla="*/ 4146570 h 6858000"/>
              <a:gd name="connsiteX10" fmla="*/ 9994946 w 10048891"/>
              <a:gd name="connsiteY10" fmla="*/ 4127498 h 6858000"/>
              <a:gd name="connsiteX11" fmla="*/ 9993367 w 10048891"/>
              <a:gd name="connsiteY11" fmla="*/ 4127498 h 6858000"/>
              <a:gd name="connsiteX12" fmla="*/ 9979074 w 10048891"/>
              <a:gd name="connsiteY12" fmla="*/ 4106847 h 6858000"/>
              <a:gd name="connsiteX13" fmla="*/ 9974295 w 10048891"/>
              <a:gd name="connsiteY13" fmla="*/ 4100532 h 6858000"/>
              <a:gd name="connsiteX14" fmla="*/ 9963201 w 10048891"/>
              <a:gd name="connsiteY14" fmla="*/ 4087818 h 6858000"/>
              <a:gd name="connsiteX15" fmla="*/ 9958423 w 10048891"/>
              <a:gd name="connsiteY15" fmla="*/ 4081460 h 6858000"/>
              <a:gd name="connsiteX16" fmla="*/ 9948908 w 10048891"/>
              <a:gd name="connsiteY16" fmla="*/ 4070367 h 6858000"/>
              <a:gd name="connsiteX17" fmla="*/ 9942551 w 10048891"/>
              <a:gd name="connsiteY17" fmla="*/ 4062431 h 6858000"/>
              <a:gd name="connsiteX18" fmla="*/ 9933036 w 10048891"/>
              <a:gd name="connsiteY18" fmla="*/ 4052874 h 6858000"/>
              <a:gd name="connsiteX19" fmla="*/ 9926679 w 10048891"/>
              <a:gd name="connsiteY19" fmla="*/ 4044938 h 6858000"/>
              <a:gd name="connsiteX20" fmla="*/ 9917164 w 10048891"/>
              <a:gd name="connsiteY20" fmla="*/ 4035423 h 6858000"/>
              <a:gd name="connsiteX21" fmla="*/ 9910807 w 10048891"/>
              <a:gd name="connsiteY21" fmla="*/ 4029066 h 6858000"/>
              <a:gd name="connsiteX22" fmla="*/ 9901292 w 10048891"/>
              <a:gd name="connsiteY22" fmla="*/ 4019551 h 6858000"/>
              <a:gd name="connsiteX23" fmla="*/ 9894935 w 10048891"/>
              <a:gd name="connsiteY23" fmla="*/ 4013193 h 6858000"/>
              <a:gd name="connsiteX24" fmla="*/ 9883799 w 10048891"/>
              <a:gd name="connsiteY24" fmla="*/ 4003679 h 6858000"/>
              <a:gd name="connsiteX25" fmla="*/ 9877484 w 10048891"/>
              <a:gd name="connsiteY25" fmla="*/ 3997321 h 6858000"/>
              <a:gd name="connsiteX26" fmla="*/ 9867927 w 10048891"/>
              <a:gd name="connsiteY26" fmla="*/ 3987807 h 6858000"/>
              <a:gd name="connsiteX27" fmla="*/ 9861612 w 10048891"/>
              <a:gd name="connsiteY27" fmla="*/ 3983028 h 6858000"/>
              <a:gd name="connsiteX28" fmla="*/ 9847319 w 10048891"/>
              <a:gd name="connsiteY28" fmla="*/ 3971935 h 6858000"/>
              <a:gd name="connsiteX29" fmla="*/ 9842540 w 10048891"/>
              <a:gd name="connsiteY29" fmla="*/ 3967156 h 6858000"/>
              <a:gd name="connsiteX30" fmla="*/ 9828246 w 10048891"/>
              <a:gd name="connsiteY30" fmla="*/ 3956063 h 6858000"/>
              <a:gd name="connsiteX31" fmla="*/ 9820310 w 10048891"/>
              <a:gd name="connsiteY31" fmla="*/ 3951284 h 6858000"/>
              <a:gd name="connsiteX32" fmla="*/ 9810796 w 10048891"/>
              <a:gd name="connsiteY32" fmla="*/ 3943348 h 6858000"/>
              <a:gd name="connsiteX33" fmla="*/ 9802860 w 10048891"/>
              <a:gd name="connsiteY33" fmla="*/ 3938569 h 6858000"/>
              <a:gd name="connsiteX34" fmla="*/ 9793345 w 10048891"/>
              <a:gd name="connsiteY34" fmla="*/ 3932255 h 6858000"/>
              <a:gd name="connsiteX35" fmla="*/ 9785409 w 10048891"/>
              <a:gd name="connsiteY35" fmla="*/ 3927476 h 6858000"/>
              <a:gd name="connsiteX36" fmla="*/ 9775852 w 10048891"/>
              <a:gd name="connsiteY36" fmla="*/ 3921119 h 6858000"/>
              <a:gd name="connsiteX37" fmla="*/ 9766337 w 10048891"/>
              <a:gd name="connsiteY37" fmla="*/ 3916383 h 6858000"/>
              <a:gd name="connsiteX38" fmla="*/ 9756822 w 10048891"/>
              <a:gd name="connsiteY38" fmla="*/ 3911604 h 6858000"/>
              <a:gd name="connsiteX39" fmla="*/ 9748886 w 10048891"/>
              <a:gd name="connsiteY39" fmla="*/ 3906825 h 6858000"/>
              <a:gd name="connsiteX40" fmla="*/ 9739372 w 10048891"/>
              <a:gd name="connsiteY40" fmla="*/ 3900468 h 6858000"/>
              <a:gd name="connsiteX41" fmla="*/ 9731436 w 10048891"/>
              <a:gd name="connsiteY41" fmla="*/ 3897311 h 6858000"/>
              <a:gd name="connsiteX42" fmla="*/ 9721878 w 10048891"/>
              <a:gd name="connsiteY42" fmla="*/ 3892532 h 6858000"/>
              <a:gd name="connsiteX43" fmla="*/ 9712364 w 10048891"/>
              <a:gd name="connsiteY43" fmla="*/ 3887796 h 6858000"/>
              <a:gd name="connsiteX44" fmla="*/ 9702849 w 10048891"/>
              <a:gd name="connsiteY44" fmla="*/ 3883017 h 6858000"/>
              <a:gd name="connsiteX45" fmla="*/ 9694913 w 10048891"/>
              <a:gd name="connsiteY45" fmla="*/ 3879860 h 6858000"/>
              <a:gd name="connsiteX46" fmla="*/ 9683777 w 10048891"/>
              <a:gd name="connsiteY46" fmla="*/ 3875081 h 6858000"/>
              <a:gd name="connsiteX47" fmla="*/ 9671105 w 10048891"/>
              <a:gd name="connsiteY47" fmla="*/ 3870345 h 6858000"/>
              <a:gd name="connsiteX48" fmla="*/ 9658390 w 10048891"/>
              <a:gd name="connsiteY48" fmla="*/ 3865566 h 6858000"/>
              <a:gd name="connsiteX49" fmla="*/ 9650454 w 10048891"/>
              <a:gd name="connsiteY49" fmla="*/ 3862366 h 6858000"/>
              <a:gd name="connsiteX50" fmla="*/ 9639361 w 10048891"/>
              <a:gd name="connsiteY50" fmla="*/ 3859209 h 6858000"/>
              <a:gd name="connsiteX51" fmla="*/ 9631425 w 10048891"/>
              <a:gd name="connsiteY51" fmla="*/ 3857630 h 6858000"/>
              <a:gd name="connsiteX52" fmla="*/ 9621867 w 10048891"/>
              <a:gd name="connsiteY52" fmla="*/ 3854430 h 6858000"/>
              <a:gd name="connsiteX53" fmla="*/ 9612353 w 10048891"/>
              <a:gd name="connsiteY53" fmla="*/ 3851273 h 6858000"/>
              <a:gd name="connsiteX54" fmla="*/ 9602838 w 10048891"/>
              <a:gd name="connsiteY54" fmla="*/ 3849694 h 6858000"/>
              <a:gd name="connsiteX55" fmla="*/ 9593323 w 10048891"/>
              <a:gd name="connsiteY55" fmla="*/ 3846494 h 6858000"/>
              <a:gd name="connsiteX56" fmla="*/ 9583766 w 10048891"/>
              <a:gd name="connsiteY56" fmla="*/ 3844916 h 6858000"/>
              <a:gd name="connsiteX57" fmla="*/ 9574251 w 10048891"/>
              <a:gd name="connsiteY57" fmla="*/ 3843337 h 6858000"/>
              <a:gd name="connsiteX58" fmla="*/ 9564737 w 10048891"/>
              <a:gd name="connsiteY58" fmla="*/ 3841758 h 6858000"/>
              <a:gd name="connsiteX59" fmla="*/ 9555222 w 10048891"/>
              <a:gd name="connsiteY59" fmla="*/ 3840180 h 6858000"/>
              <a:gd name="connsiteX60" fmla="*/ 9545665 w 10048891"/>
              <a:gd name="connsiteY60" fmla="*/ 3838558 h 6858000"/>
              <a:gd name="connsiteX61" fmla="*/ 9537728 w 10048891"/>
              <a:gd name="connsiteY61" fmla="*/ 3836980 h 6858000"/>
              <a:gd name="connsiteX62" fmla="*/ 9525056 w 10048891"/>
              <a:gd name="connsiteY62" fmla="*/ 3835401 h 6858000"/>
              <a:gd name="connsiteX63" fmla="*/ 9518699 w 10048891"/>
              <a:gd name="connsiteY63" fmla="*/ 3835401 h 6858000"/>
              <a:gd name="connsiteX64" fmla="*/ 9504406 w 10048891"/>
              <a:gd name="connsiteY64" fmla="*/ 3833822 h 6858000"/>
              <a:gd name="connsiteX65" fmla="*/ 9499627 w 10048891"/>
              <a:gd name="connsiteY65" fmla="*/ 3833822 h 6858000"/>
              <a:gd name="connsiteX66" fmla="*/ 9480598 w 10048891"/>
              <a:gd name="connsiteY66" fmla="*/ 3832244 h 6858000"/>
              <a:gd name="connsiteX67" fmla="*/ 9440918 w 10048891"/>
              <a:gd name="connsiteY67" fmla="*/ 3832244 h 6858000"/>
              <a:gd name="connsiteX68" fmla="*/ 9420267 w 10048891"/>
              <a:gd name="connsiteY68" fmla="*/ 3833822 h 6858000"/>
              <a:gd name="connsiteX69" fmla="*/ 9415488 w 10048891"/>
              <a:gd name="connsiteY69" fmla="*/ 3833822 h 6858000"/>
              <a:gd name="connsiteX70" fmla="*/ 9399616 w 10048891"/>
              <a:gd name="connsiteY70" fmla="*/ 3835401 h 6858000"/>
              <a:gd name="connsiteX71" fmla="*/ 9391680 w 10048891"/>
              <a:gd name="connsiteY71" fmla="*/ 3836980 h 6858000"/>
              <a:gd name="connsiteX72" fmla="*/ 9379008 w 10048891"/>
              <a:gd name="connsiteY72" fmla="*/ 3838558 h 6858000"/>
              <a:gd name="connsiteX73" fmla="*/ 9369451 w 10048891"/>
              <a:gd name="connsiteY73" fmla="*/ 3840180 h 6858000"/>
              <a:gd name="connsiteX74" fmla="*/ 9358357 w 10048891"/>
              <a:gd name="connsiteY74" fmla="*/ 3841758 h 6858000"/>
              <a:gd name="connsiteX75" fmla="*/ 9348843 w 10048891"/>
              <a:gd name="connsiteY75" fmla="*/ 3843337 h 6858000"/>
              <a:gd name="connsiteX76" fmla="*/ 9337707 w 10048891"/>
              <a:gd name="connsiteY76" fmla="*/ 3846494 h 6858000"/>
              <a:gd name="connsiteX77" fmla="*/ 9328192 w 10048891"/>
              <a:gd name="connsiteY77" fmla="*/ 3848116 h 6858000"/>
              <a:gd name="connsiteX78" fmla="*/ 9318677 w 10048891"/>
              <a:gd name="connsiteY78" fmla="*/ 3851273 h 6858000"/>
              <a:gd name="connsiteX79" fmla="*/ 9309163 w 10048891"/>
              <a:gd name="connsiteY79" fmla="*/ 3852852 h 6858000"/>
              <a:gd name="connsiteX80" fmla="*/ 9298027 w 10048891"/>
              <a:gd name="connsiteY80" fmla="*/ 3856052 h 6858000"/>
              <a:gd name="connsiteX81" fmla="*/ 9288512 w 10048891"/>
              <a:gd name="connsiteY81" fmla="*/ 3859209 h 6858000"/>
              <a:gd name="connsiteX82" fmla="*/ 9277376 w 10048891"/>
              <a:gd name="connsiteY82" fmla="*/ 3862366 h 6858000"/>
              <a:gd name="connsiteX83" fmla="*/ 9267861 w 10048891"/>
              <a:gd name="connsiteY83" fmla="*/ 3865566 h 6858000"/>
              <a:gd name="connsiteX84" fmla="*/ 9258347 w 10048891"/>
              <a:gd name="connsiteY84" fmla="*/ 3868724 h 6858000"/>
              <a:gd name="connsiteX85" fmla="*/ 9248832 w 10048891"/>
              <a:gd name="connsiteY85" fmla="*/ 3873502 h 6858000"/>
              <a:gd name="connsiteX86" fmla="*/ 9237696 w 10048891"/>
              <a:gd name="connsiteY86" fmla="*/ 3876660 h 6858000"/>
              <a:gd name="connsiteX87" fmla="*/ 9229760 w 10048891"/>
              <a:gd name="connsiteY87" fmla="*/ 3881439 h 6858000"/>
              <a:gd name="connsiteX88" fmla="*/ 9217088 w 10048891"/>
              <a:gd name="connsiteY88" fmla="*/ 3886217 h 6858000"/>
              <a:gd name="connsiteX89" fmla="*/ 9202794 w 10048891"/>
              <a:gd name="connsiteY89" fmla="*/ 3892532 h 6858000"/>
              <a:gd name="connsiteX90" fmla="*/ 9191658 w 10048891"/>
              <a:gd name="connsiteY90" fmla="*/ 3898889 h 6858000"/>
              <a:gd name="connsiteX91" fmla="*/ 9182144 w 10048891"/>
              <a:gd name="connsiteY91" fmla="*/ 3903668 h 6858000"/>
              <a:gd name="connsiteX92" fmla="*/ 9172629 w 10048891"/>
              <a:gd name="connsiteY92" fmla="*/ 3908447 h 6858000"/>
              <a:gd name="connsiteX93" fmla="*/ 9163072 w 10048891"/>
              <a:gd name="connsiteY93" fmla="*/ 3913183 h 6858000"/>
              <a:gd name="connsiteX94" fmla="*/ 9153557 w 10048891"/>
              <a:gd name="connsiteY94" fmla="*/ 3919540 h 6858000"/>
              <a:gd name="connsiteX95" fmla="*/ 9145621 w 10048891"/>
              <a:gd name="connsiteY95" fmla="*/ 3924319 h 6858000"/>
              <a:gd name="connsiteX96" fmla="*/ 9136106 w 10048891"/>
              <a:gd name="connsiteY96" fmla="*/ 3930633 h 6858000"/>
              <a:gd name="connsiteX97" fmla="*/ 9126592 w 10048891"/>
              <a:gd name="connsiteY97" fmla="*/ 3935412 h 6858000"/>
              <a:gd name="connsiteX98" fmla="*/ 9117034 w 10048891"/>
              <a:gd name="connsiteY98" fmla="*/ 3941769 h 6858000"/>
              <a:gd name="connsiteX99" fmla="*/ 9109098 w 10048891"/>
              <a:gd name="connsiteY99" fmla="*/ 3948127 h 6858000"/>
              <a:gd name="connsiteX100" fmla="*/ 9099583 w 10048891"/>
              <a:gd name="connsiteY100" fmla="*/ 3954484 h 6858000"/>
              <a:gd name="connsiteX101" fmla="*/ 9091647 w 10048891"/>
              <a:gd name="connsiteY101" fmla="*/ 3960799 h 6858000"/>
              <a:gd name="connsiteX102" fmla="*/ 9082133 w 10048891"/>
              <a:gd name="connsiteY102" fmla="*/ 3968735 h 6858000"/>
              <a:gd name="connsiteX103" fmla="*/ 9074197 w 10048891"/>
              <a:gd name="connsiteY103" fmla="*/ 3975092 h 6858000"/>
              <a:gd name="connsiteX104" fmla="*/ 9064682 w 10048891"/>
              <a:gd name="connsiteY104" fmla="*/ 3983028 h 6858000"/>
              <a:gd name="connsiteX105" fmla="*/ 9056746 w 10048891"/>
              <a:gd name="connsiteY105" fmla="*/ 3989385 h 6858000"/>
              <a:gd name="connsiteX106" fmla="*/ 9047189 w 10048891"/>
              <a:gd name="connsiteY106" fmla="*/ 3997321 h 6858000"/>
              <a:gd name="connsiteX107" fmla="*/ 9040874 w 10048891"/>
              <a:gd name="connsiteY107" fmla="*/ 4003679 h 6858000"/>
              <a:gd name="connsiteX108" fmla="*/ 9026581 w 10048891"/>
              <a:gd name="connsiteY108" fmla="*/ 4016393 h 6858000"/>
              <a:gd name="connsiteX109" fmla="*/ 9020223 w 10048891"/>
              <a:gd name="connsiteY109" fmla="*/ 4022708 h 6858000"/>
              <a:gd name="connsiteX110" fmla="*/ 9009087 w 10048891"/>
              <a:gd name="connsiteY110" fmla="*/ 4035423 h 6858000"/>
              <a:gd name="connsiteX111" fmla="*/ 9002773 w 10048891"/>
              <a:gd name="connsiteY111" fmla="*/ 4041780 h 6858000"/>
              <a:gd name="connsiteX112" fmla="*/ 8993215 w 10048891"/>
              <a:gd name="connsiteY112" fmla="*/ 4052874 h 6858000"/>
              <a:gd name="connsiteX113" fmla="*/ 8986901 w 10048891"/>
              <a:gd name="connsiteY113" fmla="*/ 4059231 h 6858000"/>
              <a:gd name="connsiteX114" fmla="*/ 8977343 w 10048891"/>
              <a:gd name="connsiteY114" fmla="*/ 4070367 h 6858000"/>
              <a:gd name="connsiteX115" fmla="*/ 8970986 w 10048891"/>
              <a:gd name="connsiteY115" fmla="*/ 4076682 h 6858000"/>
              <a:gd name="connsiteX116" fmla="*/ 8963050 w 10048891"/>
              <a:gd name="connsiteY116" fmla="*/ 4087818 h 6858000"/>
              <a:gd name="connsiteX117" fmla="*/ 8956735 w 10048891"/>
              <a:gd name="connsiteY117" fmla="*/ 4095754 h 6858000"/>
              <a:gd name="connsiteX118" fmla="*/ 8948799 w 10048891"/>
              <a:gd name="connsiteY118" fmla="*/ 4106847 h 6858000"/>
              <a:gd name="connsiteX119" fmla="*/ 8942442 w 10048891"/>
              <a:gd name="connsiteY119" fmla="*/ 4114783 h 6858000"/>
              <a:gd name="connsiteX120" fmla="*/ 8934506 w 10048891"/>
              <a:gd name="connsiteY120" fmla="*/ 4125919 h 6858000"/>
              <a:gd name="connsiteX121" fmla="*/ 8929727 w 10048891"/>
              <a:gd name="connsiteY121" fmla="*/ 4133855 h 6858000"/>
              <a:gd name="connsiteX122" fmla="*/ 8921791 w 10048891"/>
              <a:gd name="connsiteY122" fmla="*/ 4146570 h 6858000"/>
              <a:gd name="connsiteX123" fmla="*/ 8917012 w 10048891"/>
              <a:gd name="connsiteY123" fmla="*/ 4154506 h 6858000"/>
              <a:gd name="connsiteX124" fmla="*/ 8909076 w 10048891"/>
              <a:gd name="connsiteY124" fmla="*/ 4167178 h 6858000"/>
              <a:gd name="connsiteX125" fmla="*/ 8904340 w 10048891"/>
              <a:gd name="connsiteY125" fmla="*/ 4175114 h 6858000"/>
              <a:gd name="connsiteX126" fmla="*/ 8894826 w 10048891"/>
              <a:gd name="connsiteY126" fmla="*/ 4190986 h 6858000"/>
              <a:gd name="connsiteX127" fmla="*/ 8891626 w 10048891"/>
              <a:gd name="connsiteY127" fmla="*/ 4197343 h 6858000"/>
              <a:gd name="connsiteX128" fmla="*/ 8880532 w 10048891"/>
              <a:gd name="connsiteY128" fmla="*/ 4219573 h 6858000"/>
              <a:gd name="connsiteX129" fmla="*/ 8861460 w 10048891"/>
              <a:gd name="connsiteY129" fmla="*/ 4259253 h 6858000"/>
              <a:gd name="connsiteX130" fmla="*/ 8842431 w 10048891"/>
              <a:gd name="connsiteY130" fmla="*/ 4300554 h 6858000"/>
              <a:gd name="connsiteX131" fmla="*/ 8826559 w 10048891"/>
              <a:gd name="connsiteY131" fmla="*/ 4343392 h 6858000"/>
              <a:gd name="connsiteX132" fmla="*/ 8812265 w 10048891"/>
              <a:gd name="connsiteY132" fmla="*/ 4386272 h 6858000"/>
              <a:gd name="connsiteX133" fmla="*/ 8799551 w 10048891"/>
              <a:gd name="connsiteY133" fmla="*/ 4429109 h 6858000"/>
              <a:gd name="connsiteX134" fmla="*/ 8786836 w 10048891"/>
              <a:gd name="connsiteY134" fmla="*/ 4473568 h 6858000"/>
              <a:gd name="connsiteX135" fmla="*/ 8777321 w 10048891"/>
              <a:gd name="connsiteY135" fmla="*/ 4518027 h 6858000"/>
              <a:gd name="connsiteX136" fmla="*/ 8767807 w 10048891"/>
              <a:gd name="connsiteY136" fmla="*/ 4564064 h 6858000"/>
              <a:gd name="connsiteX137" fmla="*/ 8759871 w 10048891"/>
              <a:gd name="connsiteY137" fmla="*/ 4608523 h 6858000"/>
              <a:gd name="connsiteX138" fmla="*/ 8751935 w 10048891"/>
              <a:gd name="connsiteY138" fmla="*/ 4656139 h 6858000"/>
              <a:gd name="connsiteX139" fmla="*/ 8747156 w 10048891"/>
              <a:gd name="connsiteY139" fmla="*/ 4702177 h 6858000"/>
              <a:gd name="connsiteX140" fmla="*/ 8740799 w 10048891"/>
              <a:gd name="connsiteY140" fmla="*/ 4748214 h 6858000"/>
              <a:gd name="connsiteX141" fmla="*/ 8732863 w 10048891"/>
              <a:gd name="connsiteY141" fmla="*/ 4841868 h 6858000"/>
              <a:gd name="connsiteX142" fmla="*/ 8728127 w 10048891"/>
              <a:gd name="connsiteY142" fmla="*/ 4935521 h 6858000"/>
              <a:gd name="connsiteX143" fmla="*/ 8677311 w 10048891"/>
              <a:gd name="connsiteY143" fmla="*/ 4872033 h 6858000"/>
              <a:gd name="connsiteX144" fmla="*/ 8624916 w 10048891"/>
              <a:gd name="connsiteY144" fmla="*/ 4810123 h 6858000"/>
              <a:gd name="connsiteX145" fmla="*/ 8597950 w 10048891"/>
              <a:gd name="connsiteY145" fmla="*/ 4779958 h 6858000"/>
              <a:gd name="connsiteX146" fmla="*/ 8569364 w 10048891"/>
              <a:gd name="connsiteY146" fmla="*/ 4749793 h 6858000"/>
              <a:gd name="connsiteX147" fmla="*/ 8540777 w 10048891"/>
              <a:gd name="connsiteY147" fmla="*/ 4721206 h 6858000"/>
              <a:gd name="connsiteX148" fmla="*/ 8510611 w 10048891"/>
              <a:gd name="connsiteY148" fmla="*/ 4692662 h 6858000"/>
              <a:gd name="connsiteX149" fmla="*/ 8490003 w 10048891"/>
              <a:gd name="connsiteY149" fmla="*/ 4673590 h 6858000"/>
              <a:gd name="connsiteX150" fmla="*/ 8467774 w 10048891"/>
              <a:gd name="connsiteY150" fmla="*/ 4656139 h 6858000"/>
              <a:gd name="connsiteX151" fmla="*/ 8455059 w 10048891"/>
              <a:gd name="connsiteY151" fmla="*/ 4645046 h 6858000"/>
              <a:gd name="connsiteX152" fmla="*/ 8428094 w 10048891"/>
              <a:gd name="connsiteY152" fmla="*/ 4624395 h 6858000"/>
              <a:gd name="connsiteX153" fmla="*/ 8402665 w 10048891"/>
              <a:gd name="connsiteY153" fmla="*/ 4605323 h 6858000"/>
              <a:gd name="connsiteX154" fmla="*/ 8375699 w 10048891"/>
              <a:gd name="connsiteY154" fmla="*/ 4586294 h 6858000"/>
              <a:gd name="connsiteX155" fmla="*/ 8348691 w 10048891"/>
              <a:gd name="connsiteY155" fmla="*/ 4570422 h 6858000"/>
              <a:gd name="connsiteX156" fmla="*/ 8321726 w 10048891"/>
              <a:gd name="connsiteY156" fmla="*/ 4554550 h 6858000"/>
              <a:gd name="connsiteX157" fmla="*/ 8294718 w 10048891"/>
              <a:gd name="connsiteY157" fmla="*/ 4540256 h 6858000"/>
              <a:gd name="connsiteX158" fmla="*/ 8266174 w 10048891"/>
              <a:gd name="connsiteY158" fmla="*/ 4525963 h 6858000"/>
              <a:gd name="connsiteX159" fmla="*/ 8239166 w 10048891"/>
              <a:gd name="connsiteY159" fmla="*/ 4514869 h 6858000"/>
              <a:gd name="connsiteX160" fmla="*/ 8210579 w 10048891"/>
              <a:gd name="connsiteY160" fmla="*/ 4505312 h 6858000"/>
              <a:gd name="connsiteX161" fmla="*/ 8182035 w 10048891"/>
              <a:gd name="connsiteY161" fmla="*/ 4497376 h 6858000"/>
              <a:gd name="connsiteX162" fmla="*/ 8153448 w 10048891"/>
              <a:gd name="connsiteY162" fmla="*/ 4491019 h 6858000"/>
              <a:gd name="connsiteX163" fmla="*/ 8124861 w 10048891"/>
              <a:gd name="connsiteY163" fmla="*/ 4486283 h 6858000"/>
              <a:gd name="connsiteX164" fmla="*/ 8094696 w 10048891"/>
              <a:gd name="connsiteY164" fmla="*/ 4483083 h 6858000"/>
              <a:gd name="connsiteX165" fmla="*/ 8035944 w 10048891"/>
              <a:gd name="connsiteY165" fmla="*/ 4483083 h 6858000"/>
              <a:gd name="connsiteX166" fmla="*/ 8007400 w 10048891"/>
              <a:gd name="connsiteY166" fmla="*/ 4487861 h 6858000"/>
              <a:gd name="connsiteX167" fmla="*/ 7974034 w 10048891"/>
              <a:gd name="connsiteY167" fmla="*/ 4494219 h 6858000"/>
              <a:gd name="connsiteX168" fmla="*/ 7953426 w 10048891"/>
              <a:gd name="connsiteY168" fmla="*/ 4498955 h 6858000"/>
              <a:gd name="connsiteX169" fmla="*/ 7932775 w 10048891"/>
              <a:gd name="connsiteY169" fmla="*/ 4505312 h 6858000"/>
              <a:gd name="connsiteX170" fmla="*/ 7913746 w 10048891"/>
              <a:gd name="connsiteY170" fmla="*/ 4513248 h 6858000"/>
              <a:gd name="connsiteX171" fmla="*/ 7894674 w 10048891"/>
              <a:gd name="connsiteY171" fmla="*/ 4522805 h 6858000"/>
              <a:gd name="connsiteX172" fmla="*/ 7875645 w 10048891"/>
              <a:gd name="connsiteY172" fmla="*/ 4532320 h 6858000"/>
              <a:gd name="connsiteX173" fmla="*/ 7856573 w 10048891"/>
              <a:gd name="connsiteY173" fmla="*/ 4543414 h 6858000"/>
              <a:gd name="connsiteX174" fmla="*/ 7837543 w 10048891"/>
              <a:gd name="connsiteY174" fmla="*/ 4554550 h 6858000"/>
              <a:gd name="connsiteX175" fmla="*/ 7820050 w 10048891"/>
              <a:gd name="connsiteY175" fmla="*/ 4567222 h 6858000"/>
              <a:gd name="connsiteX176" fmla="*/ 7786727 w 10048891"/>
              <a:gd name="connsiteY176" fmla="*/ 4594230 h 6858000"/>
              <a:gd name="connsiteX177" fmla="*/ 7753404 w 10048891"/>
              <a:gd name="connsiteY177" fmla="*/ 4624395 h 6858000"/>
              <a:gd name="connsiteX178" fmla="*/ 7723239 w 10048891"/>
              <a:gd name="connsiteY178" fmla="*/ 4657718 h 6858000"/>
              <a:gd name="connsiteX179" fmla="*/ 7696231 w 10048891"/>
              <a:gd name="connsiteY179" fmla="*/ 4694241 h 6858000"/>
              <a:gd name="connsiteX180" fmla="*/ 7677202 w 10048891"/>
              <a:gd name="connsiteY180" fmla="*/ 4721206 h 6858000"/>
              <a:gd name="connsiteX181" fmla="*/ 7658130 w 10048891"/>
              <a:gd name="connsiteY181" fmla="*/ 4751371 h 6858000"/>
              <a:gd name="connsiteX182" fmla="*/ 7642257 w 10048891"/>
              <a:gd name="connsiteY182" fmla="*/ 4781537 h 6858000"/>
              <a:gd name="connsiteX183" fmla="*/ 7626385 w 10048891"/>
              <a:gd name="connsiteY183" fmla="*/ 4811702 h 6858000"/>
              <a:gd name="connsiteX184" fmla="*/ 7612092 w 10048891"/>
              <a:gd name="connsiteY184" fmla="*/ 4843446 h 6858000"/>
              <a:gd name="connsiteX185" fmla="*/ 7599420 w 10048891"/>
              <a:gd name="connsiteY185" fmla="*/ 4876812 h 6858000"/>
              <a:gd name="connsiteX186" fmla="*/ 7588284 w 10048891"/>
              <a:gd name="connsiteY186" fmla="*/ 4908556 h 6858000"/>
              <a:gd name="connsiteX187" fmla="*/ 7578769 w 10048891"/>
              <a:gd name="connsiteY187" fmla="*/ 4943457 h 6858000"/>
              <a:gd name="connsiteX188" fmla="*/ 7572412 w 10048891"/>
              <a:gd name="connsiteY188" fmla="*/ 4964108 h 6858000"/>
              <a:gd name="connsiteX189" fmla="*/ 7564476 w 10048891"/>
              <a:gd name="connsiteY189" fmla="*/ 4999052 h 6858000"/>
              <a:gd name="connsiteX190" fmla="*/ 7564476 w 10048891"/>
              <a:gd name="connsiteY190" fmla="*/ 5002209 h 6858000"/>
              <a:gd name="connsiteX191" fmla="*/ 7556540 w 10048891"/>
              <a:gd name="connsiteY191" fmla="*/ 5035532 h 6858000"/>
              <a:gd name="connsiteX192" fmla="*/ 7551761 w 10048891"/>
              <a:gd name="connsiteY192" fmla="*/ 5070476 h 6858000"/>
              <a:gd name="connsiteX193" fmla="*/ 7547025 w 10048891"/>
              <a:gd name="connsiteY193" fmla="*/ 5105420 h 6858000"/>
              <a:gd name="connsiteX194" fmla="*/ 7543825 w 10048891"/>
              <a:gd name="connsiteY194" fmla="*/ 5140322 h 6858000"/>
              <a:gd name="connsiteX195" fmla="*/ 7539089 w 10048891"/>
              <a:gd name="connsiteY195" fmla="*/ 5210167 h 6858000"/>
              <a:gd name="connsiteX196" fmla="*/ 7537468 w 10048891"/>
              <a:gd name="connsiteY196" fmla="*/ 5280013 h 6858000"/>
              <a:gd name="connsiteX197" fmla="*/ 7539089 w 10048891"/>
              <a:gd name="connsiteY197" fmla="*/ 5308599 h 6858000"/>
              <a:gd name="connsiteX198" fmla="*/ 7540668 w 10048891"/>
              <a:gd name="connsiteY198" fmla="*/ 5364151 h 6858000"/>
              <a:gd name="connsiteX199" fmla="*/ 7540668 w 10048891"/>
              <a:gd name="connsiteY199" fmla="*/ 5383223 h 6858000"/>
              <a:gd name="connsiteX200" fmla="*/ 7542247 w 10048891"/>
              <a:gd name="connsiteY200" fmla="*/ 5407032 h 6858000"/>
              <a:gd name="connsiteX201" fmla="*/ 7545447 w 10048891"/>
              <a:gd name="connsiteY201" fmla="*/ 5433997 h 6858000"/>
              <a:gd name="connsiteX202" fmla="*/ 7554961 w 10048891"/>
              <a:gd name="connsiteY202" fmla="*/ 5534008 h 6858000"/>
              <a:gd name="connsiteX203" fmla="*/ 7564476 w 10048891"/>
              <a:gd name="connsiteY203" fmla="*/ 5616568 h 6858000"/>
              <a:gd name="connsiteX204" fmla="*/ 7577191 w 10048891"/>
              <a:gd name="connsiteY204" fmla="*/ 5699128 h 6858000"/>
              <a:gd name="connsiteX205" fmla="*/ 7531153 w 10048891"/>
              <a:gd name="connsiteY205" fmla="*/ 5670541 h 6858000"/>
              <a:gd name="connsiteX206" fmla="*/ 7486694 w 10048891"/>
              <a:gd name="connsiteY206" fmla="*/ 5645155 h 6858000"/>
              <a:gd name="connsiteX207" fmla="*/ 7439078 w 10048891"/>
              <a:gd name="connsiteY207" fmla="*/ 5619768 h 6858000"/>
              <a:gd name="connsiteX208" fmla="*/ 7389841 w 10048891"/>
              <a:gd name="connsiteY208" fmla="*/ 5597539 h 6858000"/>
              <a:gd name="connsiteX209" fmla="*/ 7340646 w 10048891"/>
              <a:gd name="connsiteY209" fmla="*/ 5576888 h 6858000"/>
              <a:gd name="connsiteX210" fmla="*/ 7289830 w 10048891"/>
              <a:gd name="connsiteY210" fmla="*/ 5557859 h 6858000"/>
              <a:gd name="connsiteX211" fmla="*/ 7240635 w 10048891"/>
              <a:gd name="connsiteY211" fmla="*/ 5541944 h 6858000"/>
              <a:gd name="connsiteX212" fmla="*/ 7189819 w 10048891"/>
              <a:gd name="connsiteY212" fmla="*/ 5527693 h 6858000"/>
              <a:gd name="connsiteX213" fmla="*/ 7139046 w 10048891"/>
              <a:gd name="connsiteY213" fmla="*/ 5516557 h 6858000"/>
              <a:gd name="connsiteX214" fmla="*/ 7088230 w 10048891"/>
              <a:gd name="connsiteY214" fmla="*/ 5507042 h 6858000"/>
              <a:gd name="connsiteX215" fmla="*/ 7053285 w 10048891"/>
              <a:gd name="connsiteY215" fmla="*/ 5503842 h 6858000"/>
              <a:gd name="connsiteX216" fmla="*/ 7019963 w 10048891"/>
              <a:gd name="connsiteY216" fmla="*/ 5500685 h 6858000"/>
              <a:gd name="connsiteX217" fmla="*/ 6986640 w 10048891"/>
              <a:gd name="connsiteY217" fmla="*/ 5499106 h 6858000"/>
              <a:gd name="connsiteX218" fmla="*/ 6951696 w 10048891"/>
              <a:gd name="connsiteY218" fmla="*/ 5499106 h 6858000"/>
              <a:gd name="connsiteX219" fmla="*/ 6918373 w 10048891"/>
              <a:gd name="connsiteY219" fmla="*/ 5500685 h 6858000"/>
              <a:gd name="connsiteX220" fmla="*/ 6885008 w 10048891"/>
              <a:gd name="connsiteY220" fmla="*/ 5502264 h 6858000"/>
              <a:gd name="connsiteX221" fmla="*/ 6851685 w 10048891"/>
              <a:gd name="connsiteY221" fmla="*/ 5507042 h 6858000"/>
              <a:gd name="connsiteX222" fmla="*/ 6818362 w 10048891"/>
              <a:gd name="connsiteY222" fmla="*/ 5511821 h 6858000"/>
              <a:gd name="connsiteX223" fmla="*/ 6789776 w 10048891"/>
              <a:gd name="connsiteY223" fmla="*/ 5518136 h 6858000"/>
              <a:gd name="connsiteX224" fmla="*/ 6761189 w 10048891"/>
              <a:gd name="connsiteY224" fmla="*/ 5526072 h 6858000"/>
              <a:gd name="connsiteX225" fmla="*/ 6718351 w 10048891"/>
              <a:gd name="connsiteY225" fmla="*/ 5538787 h 6858000"/>
              <a:gd name="connsiteX226" fmla="*/ 6677050 w 10048891"/>
              <a:gd name="connsiteY226" fmla="*/ 5556237 h 6858000"/>
              <a:gd name="connsiteX227" fmla="*/ 6635791 w 10048891"/>
              <a:gd name="connsiteY227" fmla="*/ 5575309 h 6858000"/>
              <a:gd name="connsiteX228" fmla="*/ 6596111 w 10048891"/>
              <a:gd name="connsiteY228" fmla="*/ 5597539 h 6858000"/>
              <a:gd name="connsiteX229" fmla="*/ 6558010 w 10048891"/>
              <a:gd name="connsiteY229" fmla="*/ 5621347 h 6858000"/>
              <a:gd name="connsiteX230" fmla="*/ 6519908 w 10048891"/>
              <a:gd name="connsiteY230" fmla="*/ 5648312 h 6858000"/>
              <a:gd name="connsiteX231" fmla="*/ 6484964 w 10048891"/>
              <a:gd name="connsiteY231" fmla="*/ 5678477 h 6858000"/>
              <a:gd name="connsiteX232" fmla="*/ 6451641 w 10048891"/>
              <a:gd name="connsiteY232" fmla="*/ 5710222 h 6858000"/>
              <a:gd name="connsiteX233" fmla="*/ 6421476 w 10048891"/>
              <a:gd name="connsiteY233" fmla="*/ 5745166 h 6858000"/>
              <a:gd name="connsiteX234" fmla="*/ 6391311 w 10048891"/>
              <a:gd name="connsiteY234" fmla="*/ 5781688 h 6858000"/>
              <a:gd name="connsiteX235" fmla="*/ 6365924 w 10048891"/>
              <a:gd name="connsiteY235" fmla="*/ 5819790 h 6858000"/>
              <a:gd name="connsiteX236" fmla="*/ 6342116 w 10048891"/>
              <a:gd name="connsiteY236" fmla="*/ 5859470 h 6858000"/>
              <a:gd name="connsiteX237" fmla="*/ 6319886 w 10048891"/>
              <a:gd name="connsiteY237" fmla="*/ 5902307 h 6858000"/>
              <a:gd name="connsiteX238" fmla="*/ 6302393 w 10048891"/>
              <a:gd name="connsiteY238" fmla="*/ 5946766 h 6858000"/>
              <a:gd name="connsiteX239" fmla="*/ 6286521 w 10048891"/>
              <a:gd name="connsiteY239" fmla="*/ 5992804 h 6858000"/>
              <a:gd name="connsiteX240" fmla="*/ 6273849 w 10048891"/>
              <a:gd name="connsiteY240" fmla="*/ 6040420 h 6858000"/>
              <a:gd name="connsiteX241" fmla="*/ 6269070 w 10048891"/>
              <a:gd name="connsiteY241" fmla="*/ 6072206 h 6858000"/>
              <a:gd name="connsiteX242" fmla="*/ 6264292 w 10048891"/>
              <a:gd name="connsiteY242" fmla="*/ 6103950 h 6858000"/>
              <a:gd name="connsiteX243" fmla="*/ 6261134 w 10048891"/>
              <a:gd name="connsiteY243" fmla="*/ 6135695 h 6858000"/>
              <a:gd name="connsiteX244" fmla="*/ 6257977 w 10048891"/>
              <a:gd name="connsiteY244" fmla="*/ 6167439 h 6858000"/>
              <a:gd name="connsiteX245" fmla="*/ 6257977 w 10048891"/>
              <a:gd name="connsiteY245" fmla="*/ 6200761 h 6858000"/>
              <a:gd name="connsiteX246" fmla="*/ 6257977 w 10048891"/>
              <a:gd name="connsiteY246" fmla="*/ 6232505 h 6858000"/>
              <a:gd name="connsiteX247" fmla="*/ 6261134 w 10048891"/>
              <a:gd name="connsiteY247" fmla="*/ 6265871 h 6858000"/>
              <a:gd name="connsiteX248" fmla="*/ 6264292 w 10048891"/>
              <a:gd name="connsiteY248" fmla="*/ 6297615 h 6858000"/>
              <a:gd name="connsiteX249" fmla="*/ 6267492 w 10048891"/>
              <a:gd name="connsiteY249" fmla="*/ 6330938 h 6858000"/>
              <a:gd name="connsiteX250" fmla="*/ 6273849 w 10048891"/>
              <a:gd name="connsiteY250" fmla="*/ 6362682 h 6858000"/>
              <a:gd name="connsiteX251" fmla="*/ 6280206 w 10048891"/>
              <a:gd name="connsiteY251" fmla="*/ 6394469 h 6858000"/>
              <a:gd name="connsiteX252" fmla="*/ 6286521 w 10048891"/>
              <a:gd name="connsiteY252" fmla="*/ 6427791 h 6858000"/>
              <a:gd name="connsiteX253" fmla="*/ 6296078 w 10048891"/>
              <a:gd name="connsiteY253" fmla="*/ 6459535 h 6858000"/>
              <a:gd name="connsiteX254" fmla="*/ 6305593 w 10048891"/>
              <a:gd name="connsiteY254" fmla="*/ 6491279 h 6858000"/>
              <a:gd name="connsiteX255" fmla="*/ 6315108 w 10048891"/>
              <a:gd name="connsiteY255" fmla="*/ 6523023 h 6858000"/>
              <a:gd name="connsiteX256" fmla="*/ 6326244 w 10048891"/>
              <a:gd name="connsiteY256" fmla="*/ 6553189 h 6858000"/>
              <a:gd name="connsiteX257" fmla="*/ 6343694 w 10048891"/>
              <a:gd name="connsiteY257" fmla="*/ 6594490 h 6858000"/>
              <a:gd name="connsiteX258" fmla="*/ 6362724 w 10048891"/>
              <a:gd name="connsiteY258" fmla="*/ 6635749 h 6858000"/>
              <a:gd name="connsiteX259" fmla="*/ 6378596 w 10048891"/>
              <a:gd name="connsiteY259" fmla="*/ 6667493 h 6858000"/>
              <a:gd name="connsiteX260" fmla="*/ 6383375 w 10048891"/>
              <a:gd name="connsiteY260" fmla="*/ 6677008 h 6858000"/>
              <a:gd name="connsiteX261" fmla="*/ 6394468 w 10048891"/>
              <a:gd name="connsiteY261" fmla="*/ 6699237 h 6858000"/>
              <a:gd name="connsiteX262" fmla="*/ 6400825 w 10048891"/>
              <a:gd name="connsiteY262" fmla="*/ 6710373 h 6858000"/>
              <a:gd name="connsiteX263" fmla="*/ 6411961 w 10048891"/>
              <a:gd name="connsiteY263" fmla="*/ 6729403 h 6858000"/>
              <a:gd name="connsiteX264" fmla="*/ 6419897 w 10048891"/>
              <a:gd name="connsiteY264" fmla="*/ 6742117 h 6858000"/>
              <a:gd name="connsiteX265" fmla="*/ 6430991 w 10048891"/>
              <a:gd name="connsiteY265" fmla="*/ 6761147 h 6858000"/>
              <a:gd name="connsiteX266" fmla="*/ 6438927 w 10048891"/>
              <a:gd name="connsiteY266" fmla="*/ 6772283 h 6858000"/>
              <a:gd name="connsiteX267" fmla="*/ 6451641 w 10048891"/>
              <a:gd name="connsiteY267" fmla="*/ 6792933 h 6858000"/>
              <a:gd name="connsiteX268" fmla="*/ 6457999 w 10048891"/>
              <a:gd name="connsiteY268" fmla="*/ 6802448 h 6858000"/>
              <a:gd name="connsiteX269" fmla="*/ 6475449 w 10048891"/>
              <a:gd name="connsiteY269" fmla="*/ 6829414 h 6858000"/>
              <a:gd name="connsiteX270" fmla="*/ 6477028 w 10048891"/>
              <a:gd name="connsiteY270" fmla="*/ 6830992 h 6858000"/>
              <a:gd name="connsiteX271" fmla="*/ 6497679 w 10048891"/>
              <a:gd name="connsiteY271" fmla="*/ 6858000 h 6858000"/>
              <a:gd name="connsiteX272" fmla="*/ 935042 w 10048891"/>
              <a:gd name="connsiteY272" fmla="*/ 6858000 h 6858000"/>
              <a:gd name="connsiteX273" fmla="*/ 571522 w 10048891"/>
              <a:gd name="connsiteY273" fmla="*/ 6654821 h 6858000"/>
              <a:gd name="connsiteX274" fmla="*/ 520705 w 10048891"/>
              <a:gd name="connsiteY274" fmla="*/ 6626234 h 6858000"/>
              <a:gd name="connsiteX275" fmla="*/ 306390 w 10048891"/>
              <a:gd name="connsiteY275" fmla="*/ 6505573 h 6858000"/>
              <a:gd name="connsiteX276" fmla="*/ 423895 w 10048891"/>
              <a:gd name="connsiteY276" fmla="*/ 6467471 h 6858000"/>
              <a:gd name="connsiteX277" fmla="*/ 539777 w 10048891"/>
              <a:gd name="connsiteY277" fmla="*/ 6427791 h 6858000"/>
              <a:gd name="connsiteX278" fmla="*/ 657239 w 10048891"/>
              <a:gd name="connsiteY278" fmla="*/ 6386532 h 6858000"/>
              <a:gd name="connsiteX279" fmla="*/ 771543 w 10048891"/>
              <a:gd name="connsiteY279" fmla="*/ 6343652 h 6858000"/>
              <a:gd name="connsiteX280" fmla="*/ 904920 w 10048891"/>
              <a:gd name="connsiteY280" fmla="*/ 6291258 h 6858000"/>
              <a:gd name="connsiteX281" fmla="*/ 1038253 w 10048891"/>
              <a:gd name="connsiteY281" fmla="*/ 6235705 h 6858000"/>
              <a:gd name="connsiteX282" fmla="*/ 1104942 w 10048891"/>
              <a:gd name="connsiteY282" fmla="*/ 6207119 h 6858000"/>
              <a:gd name="connsiteX283" fmla="*/ 1170008 w 10048891"/>
              <a:gd name="connsiteY283" fmla="*/ 6178532 h 6858000"/>
              <a:gd name="connsiteX284" fmla="*/ 1300184 w 10048891"/>
              <a:gd name="connsiteY284" fmla="*/ 6116623 h 6858000"/>
              <a:gd name="connsiteX285" fmla="*/ 1451012 w 10048891"/>
              <a:gd name="connsiteY285" fmla="*/ 6043620 h 6858000"/>
              <a:gd name="connsiteX286" fmla="*/ 1600217 w 10048891"/>
              <a:gd name="connsiteY286" fmla="*/ 5968996 h 6858000"/>
              <a:gd name="connsiteX287" fmla="*/ 1730394 w 10048891"/>
              <a:gd name="connsiteY287" fmla="*/ 5903929 h 6858000"/>
              <a:gd name="connsiteX288" fmla="*/ 1797082 w 10048891"/>
              <a:gd name="connsiteY288" fmla="*/ 5872142 h 6858000"/>
              <a:gd name="connsiteX289" fmla="*/ 1795503 w 10048891"/>
              <a:gd name="connsiteY289" fmla="*/ 5870563 h 6858000"/>
              <a:gd name="connsiteX290" fmla="*/ 1785946 w 10048891"/>
              <a:gd name="connsiteY290" fmla="*/ 5868985 h 6858000"/>
              <a:gd name="connsiteX291" fmla="*/ 1773274 w 10048891"/>
              <a:gd name="connsiteY291" fmla="*/ 5864206 h 6858000"/>
              <a:gd name="connsiteX292" fmla="*/ 1763759 w 10048891"/>
              <a:gd name="connsiteY292" fmla="*/ 5862627 h 6858000"/>
              <a:gd name="connsiteX293" fmla="*/ 1758980 w 10048891"/>
              <a:gd name="connsiteY293" fmla="*/ 5861049 h 6858000"/>
              <a:gd name="connsiteX294" fmla="*/ 1727236 w 10048891"/>
              <a:gd name="connsiteY294" fmla="*/ 5851534 h 6858000"/>
              <a:gd name="connsiteX295" fmla="*/ 1717722 w 10048891"/>
              <a:gd name="connsiteY295" fmla="*/ 5848334 h 6858000"/>
              <a:gd name="connsiteX296" fmla="*/ 1706586 w 10048891"/>
              <a:gd name="connsiteY296" fmla="*/ 5846755 h 6858000"/>
              <a:gd name="connsiteX297" fmla="*/ 1676420 w 10048891"/>
              <a:gd name="connsiteY297" fmla="*/ 5837241 h 6858000"/>
              <a:gd name="connsiteX298" fmla="*/ 1671684 w 10048891"/>
              <a:gd name="connsiteY298" fmla="*/ 5837241 h 6858000"/>
              <a:gd name="connsiteX299" fmla="*/ 1643097 w 10048891"/>
              <a:gd name="connsiteY299" fmla="*/ 5829305 h 6858000"/>
              <a:gd name="connsiteX300" fmla="*/ 1635161 w 10048891"/>
              <a:gd name="connsiteY300" fmla="*/ 5826105 h 6858000"/>
              <a:gd name="connsiteX301" fmla="*/ 1560537 w 10048891"/>
              <a:gd name="connsiteY301" fmla="*/ 5805496 h 6858000"/>
              <a:gd name="connsiteX302" fmla="*/ 1544665 w 10048891"/>
              <a:gd name="connsiteY302" fmla="*/ 5802296 h 6858000"/>
              <a:gd name="connsiteX303" fmla="*/ 1527214 w 10048891"/>
              <a:gd name="connsiteY303" fmla="*/ 5797560 h 6858000"/>
              <a:gd name="connsiteX304" fmla="*/ 1501785 w 10048891"/>
              <a:gd name="connsiteY304" fmla="*/ 5789624 h 6858000"/>
              <a:gd name="connsiteX305" fmla="*/ 1470041 w 10048891"/>
              <a:gd name="connsiteY305" fmla="*/ 5781688 h 6858000"/>
              <a:gd name="connsiteX306" fmla="*/ 1452590 w 10048891"/>
              <a:gd name="connsiteY306" fmla="*/ 5776910 h 6858000"/>
              <a:gd name="connsiteX307" fmla="*/ 1441454 w 10048891"/>
              <a:gd name="connsiteY307" fmla="*/ 5773752 h 6858000"/>
              <a:gd name="connsiteX308" fmla="*/ 1409710 w 10048891"/>
              <a:gd name="connsiteY308" fmla="*/ 5765816 h 6858000"/>
              <a:gd name="connsiteX309" fmla="*/ 1408132 w 10048891"/>
              <a:gd name="connsiteY309" fmla="*/ 5764195 h 6858000"/>
              <a:gd name="connsiteX310" fmla="*/ 1389102 w 10048891"/>
              <a:gd name="connsiteY310" fmla="*/ 5759459 h 6858000"/>
              <a:gd name="connsiteX311" fmla="*/ 1349379 w 10048891"/>
              <a:gd name="connsiteY311" fmla="*/ 5749944 h 6858000"/>
              <a:gd name="connsiteX312" fmla="*/ 1114456 w 10048891"/>
              <a:gd name="connsiteY312" fmla="*/ 5687992 h 6858000"/>
              <a:gd name="connsiteX313" fmla="*/ 866818 w 10048891"/>
              <a:gd name="connsiteY313" fmla="*/ 5624504 h 6858000"/>
              <a:gd name="connsiteX314" fmla="*/ 742957 w 10048891"/>
              <a:gd name="connsiteY314" fmla="*/ 5594339 h 6858000"/>
              <a:gd name="connsiteX315" fmla="*/ 623916 w 10048891"/>
              <a:gd name="connsiteY315" fmla="*/ 5567373 h 6858000"/>
              <a:gd name="connsiteX316" fmla="*/ 509612 w 10048891"/>
              <a:gd name="connsiteY316" fmla="*/ 5540365 h 6858000"/>
              <a:gd name="connsiteX317" fmla="*/ 404822 w 10048891"/>
              <a:gd name="connsiteY317" fmla="*/ 5519757 h 6858000"/>
              <a:gd name="connsiteX318" fmla="*/ 371500 w 10048891"/>
              <a:gd name="connsiteY318" fmla="*/ 5511821 h 6858000"/>
              <a:gd name="connsiteX319" fmla="*/ 357206 w 10048891"/>
              <a:gd name="connsiteY319" fmla="*/ 5510200 h 6858000"/>
              <a:gd name="connsiteX320" fmla="*/ 339756 w 10048891"/>
              <a:gd name="connsiteY320" fmla="*/ 5507042 h 6858000"/>
              <a:gd name="connsiteX321" fmla="*/ 336556 w 10048891"/>
              <a:gd name="connsiteY321" fmla="*/ 5505464 h 6858000"/>
              <a:gd name="connsiteX322" fmla="*/ 304812 w 10048891"/>
              <a:gd name="connsiteY322" fmla="*/ 5500685 h 6858000"/>
              <a:gd name="connsiteX323" fmla="*/ 295297 w 10048891"/>
              <a:gd name="connsiteY323" fmla="*/ 5499106 h 6858000"/>
              <a:gd name="connsiteX324" fmla="*/ 147670 w 10048891"/>
              <a:gd name="connsiteY324" fmla="*/ 5473720 h 6858000"/>
              <a:gd name="connsiteX325" fmla="*/ 0 w 10048891"/>
              <a:gd name="connsiteY325" fmla="*/ 5451490 h 6858000"/>
              <a:gd name="connsiteX326" fmla="*/ 69888 w 10048891"/>
              <a:gd name="connsiteY326" fmla="*/ 5408610 h 6858000"/>
              <a:gd name="connsiteX327" fmla="*/ 195286 w 10048891"/>
              <a:gd name="connsiteY327" fmla="*/ 5324471 h 6858000"/>
              <a:gd name="connsiteX328" fmla="*/ 319105 w 10048891"/>
              <a:gd name="connsiteY328" fmla="*/ 5238754 h 6858000"/>
              <a:gd name="connsiteX329" fmla="*/ 441345 w 10048891"/>
              <a:gd name="connsiteY329" fmla="*/ 5151458 h 6858000"/>
              <a:gd name="connsiteX330" fmla="*/ 562007 w 10048891"/>
              <a:gd name="connsiteY330" fmla="*/ 5059383 h 6858000"/>
              <a:gd name="connsiteX331" fmla="*/ 696919 w 10048891"/>
              <a:gd name="connsiteY331" fmla="*/ 5051447 h 6858000"/>
              <a:gd name="connsiteX332" fmla="*/ 831874 w 10048891"/>
              <a:gd name="connsiteY332" fmla="*/ 5045089 h 6858000"/>
              <a:gd name="connsiteX333" fmla="*/ 966829 w 10048891"/>
              <a:gd name="connsiteY333" fmla="*/ 5040311 h 6858000"/>
              <a:gd name="connsiteX334" fmla="*/ 1101741 w 10048891"/>
              <a:gd name="connsiteY334" fmla="*/ 5037153 h 6858000"/>
              <a:gd name="connsiteX335" fmla="*/ 1370030 w 10048891"/>
              <a:gd name="connsiteY335" fmla="*/ 5037153 h 6858000"/>
              <a:gd name="connsiteX336" fmla="*/ 1504985 w 10048891"/>
              <a:gd name="connsiteY336" fmla="*/ 5040311 h 6858000"/>
              <a:gd name="connsiteX337" fmla="*/ 1639897 w 10048891"/>
              <a:gd name="connsiteY337" fmla="*/ 5046668 h 6858000"/>
              <a:gd name="connsiteX338" fmla="*/ 1776431 w 10048891"/>
              <a:gd name="connsiteY338" fmla="*/ 5054604 h 6858000"/>
              <a:gd name="connsiteX339" fmla="*/ 1911386 w 10048891"/>
              <a:gd name="connsiteY339" fmla="*/ 5065697 h 6858000"/>
              <a:gd name="connsiteX340" fmla="*/ 1920901 w 10048891"/>
              <a:gd name="connsiteY340" fmla="*/ 5067319 h 6858000"/>
              <a:gd name="connsiteX341" fmla="*/ 2020912 w 10048891"/>
              <a:gd name="connsiteY341" fmla="*/ 5076833 h 6858000"/>
              <a:gd name="connsiteX342" fmla="*/ 2081242 w 10048891"/>
              <a:gd name="connsiteY342" fmla="*/ 5084769 h 6858000"/>
              <a:gd name="connsiteX343" fmla="*/ 2216197 w 10048891"/>
              <a:gd name="connsiteY343" fmla="*/ 5102220 h 6858000"/>
              <a:gd name="connsiteX344" fmla="*/ 2351110 w 10048891"/>
              <a:gd name="connsiteY344" fmla="*/ 5122871 h 6858000"/>
              <a:gd name="connsiteX345" fmla="*/ 2484486 w 10048891"/>
              <a:gd name="connsiteY345" fmla="*/ 5146679 h 6858000"/>
              <a:gd name="connsiteX346" fmla="*/ 2617820 w 10048891"/>
              <a:gd name="connsiteY346" fmla="*/ 5175266 h 6858000"/>
              <a:gd name="connsiteX347" fmla="*/ 2749574 w 10048891"/>
              <a:gd name="connsiteY347" fmla="*/ 5205431 h 6858000"/>
              <a:gd name="connsiteX348" fmla="*/ 2881329 w 10048891"/>
              <a:gd name="connsiteY348" fmla="*/ 5240332 h 6858000"/>
              <a:gd name="connsiteX349" fmla="*/ 3011506 w 10048891"/>
              <a:gd name="connsiteY349" fmla="*/ 5278434 h 6858000"/>
              <a:gd name="connsiteX350" fmla="*/ 3076616 w 10048891"/>
              <a:gd name="connsiteY350" fmla="*/ 5299085 h 6858000"/>
              <a:gd name="connsiteX351" fmla="*/ 3140103 w 10048891"/>
              <a:gd name="connsiteY351" fmla="*/ 5319693 h 6858000"/>
              <a:gd name="connsiteX352" fmla="*/ 3194077 w 10048891"/>
              <a:gd name="connsiteY352" fmla="*/ 5338765 h 6858000"/>
              <a:gd name="connsiteX353" fmla="*/ 3287730 w 10048891"/>
              <a:gd name="connsiteY353" fmla="*/ 5373709 h 6858000"/>
              <a:gd name="connsiteX354" fmla="*/ 3379805 w 10048891"/>
              <a:gd name="connsiteY354" fmla="*/ 5408610 h 6858000"/>
              <a:gd name="connsiteX355" fmla="*/ 3473459 w 10048891"/>
              <a:gd name="connsiteY355" fmla="*/ 5446712 h 6858000"/>
              <a:gd name="connsiteX356" fmla="*/ 3563955 w 10048891"/>
              <a:gd name="connsiteY356" fmla="*/ 5487970 h 6858000"/>
              <a:gd name="connsiteX357" fmla="*/ 3671902 w 10048891"/>
              <a:gd name="connsiteY357" fmla="*/ 5537208 h 6858000"/>
              <a:gd name="connsiteX358" fmla="*/ 3814793 w 10048891"/>
              <a:gd name="connsiteY358" fmla="*/ 5599117 h 6858000"/>
              <a:gd name="connsiteX359" fmla="*/ 3959263 w 10048891"/>
              <a:gd name="connsiteY359" fmla="*/ 5662605 h 6858000"/>
              <a:gd name="connsiteX360" fmla="*/ 3997364 w 10048891"/>
              <a:gd name="connsiteY360" fmla="*/ 5678477 h 6858000"/>
              <a:gd name="connsiteX361" fmla="*/ 4043401 w 10048891"/>
              <a:gd name="connsiteY361" fmla="*/ 5700707 h 6858000"/>
              <a:gd name="connsiteX362" fmla="*/ 4091018 w 10048891"/>
              <a:gd name="connsiteY362" fmla="*/ 5724515 h 6858000"/>
              <a:gd name="connsiteX363" fmla="*/ 4140212 w 10048891"/>
              <a:gd name="connsiteY363" fmla="*/ 5748323 h 6858000"/>
              <a:gd name="connsiteX364" fmla="*/ 4189450 w 10048891"/>
              <a:gd name="connsiteY364" fmla="*/ 5773752 h 6858000"/>
              <a:gd name="connsiteX365" fmla="*/ 4240223 w 10048891"/>
              <a:gd name="connsiteY365" fmla="*/ 5795982 h 6858000"/>
              <a:gd name="connsiteX366" fmla="*/ 4291039 w 10048891"/>
              <a:gd name="connsiteY366" fmla="*/ 5815011 h 6858000"/>
              <a:gd name="connsiteX367" fmla="*/ 4316426 w 10048891"/>
              <a:gd name="connsiteY367" fmla="*/ 5822947 h 6858000"/>
              <a:gd name="connsiteX368" fmla="*/ 4341855 w 10048891"/>
              <a:gd name="connsiteY368" fmla="*/ 5830883 h 6858000"/>
              <a:gd name="connsiteX369" fmla="*/ 4367242 w 10048891"/>
              <a:gd name="connsiteY369" fmla="*/ 5835662 h 6858000"/>
              <a:gd name="connsiteX370" fmla="*/ 4391050 w 10048891"/>
              <a:gd name="connsiteY370" fmla="*/ 5838819 h 6858000"/>
              <a:gd name="connsiteX371" fmla="*/ 4416437 w 10048891"/>
              <a:gd name="connsiteY371" fmla="*/ 5840398 h 6858000"/>
              <a:gd name="connsiteX372" fmla="*/ 4440288 w 10048891"/>
              <a:gd name="connsiteY372" fmla="*/ 5840398 h 6858000"/>
              <a:gd name="connsiteX373" fmla="*/ 4464096 w 10048891"/>
              <a:gd name="connsiteY373" fmla="*/ 5837241 h 6858000"/>
              <a:gd name="connsiteX374" fmla="*/ 4486325 w 10048891"/>
              <a:gd name="connsiteY374" fmla="*/ 5830883 h 6858000"/>
              <a:gd name="connsiteX375" fmla="*/ 4508512 w 10048891"/>
              <a:gd name="connsiteY375" fmla="*/ 5824526 h 6858000"/>
              <a:gd name="connsiteX376" fmla="*/ 4530741 w 10048891"/>
              <a:gd name="connsiteY376" fmla="*/ 5815011 h 6858000"/>
              <a:gd name="connsiteX377" fmla="*/ 4552971 w 10048891"/>
              <a:gd name="connsiteY377" fmla="*/ 5803918 h 6858000"/>
              <a:gd name="connsiteX378" fmla="*/ 4573621 w 10048891"/>
              <a:gd name="connsiteY378" fmla="*/ 5792782 h 6858000"/>
              <a:gd name="connsiteX379" fmla="*/ 4594272 w 10048891"/>
              <a:gd name="connsiteY379" fmla="*/ 5778488 h 6858000"/>
              <a:gd name="connsiteX380" fmla="*/ 4613301 w 10048891"/>
              <a:gd name="connsiteY380" fmla="*/ 5765816 h 6858000"/>
              <a:gd name="connsiteX381" fmla="*/ 4652982 w 10048891"/>
              <a:gd name="connsiteY381" fmla="*/ 5735651 h 6858000"/>
              <a:gd name="connsiteX382" fmla="*/ 4689504 w 10048891"/>
              <a:gd name="connsiteY382" fmla="*/ 5703907 h 6858000"/>
              <a:gd name="connsiteX383" fmla="*/ 4724448 w 10048891"/>
              <a:gd name="connsiteY383" fmla="*/ 5672120 h 6858000"/>
              <a:gd name="connsiteX384" fmla="*/ 4751414 w 10048891"/>
              <a:gd name="connsiteY384" fmla="*/ 5646733 h 6858000"/>
              <a:gd name="connsiteX385" fmla="*/ 4776800 w 10048891"/>
              <a:gd name="connsiteY385" fmla="*/ 5622925 h 6858000"/>
              <a:gd name="connsiteX386" fmla="*/ 4800651 w 10048891"/>
              <a:gd name="connsiteY386" fmla="*/ 5595917 h 6858000"/>
              <a:gd name="connsiteX387" fmla="*/ 4811745 w 10048891"/>
              <a:gd name="connsiteY387" fmla="*/ 5581667 h 6858000"/>
              <a:gd name="connsiteX388" fmla="*/ 4821259 w 10048891"/>
              <a:gd name="connsiteY388" fmla="*/ 5565795 h 6858000"/>
              <a:gd name="connsiteX389" fmla="*/ 4830774 w 10048891"/>
              <a:gd name="connsiteY389" fmla="*/ 5548301 h 6858000"/>
              <a:gd name="connsiteX390" fmla="*/ 4838753 w 10048891"/>
              <a:gd name="connsiteY390" fmla="*/ 5532429 h 6858000"/>
              <a:gd name="connsiteX391" fmla="*/ 4843489 w 10048891"/>
              <a:gd name="connsiteY391" fmla="*/ 5519757 h 6858000"/>
              <a:gd name="connsiteX392" fmla="*/ 4848267 w 10048891"/>
              <a:gd name="connsiteY392" fmla="*/ 5503842 h 6858000"/>
              <a:gd name="connsiteX393" fmla="*/ 4851425 w 10048891"/>
              <a:gd name="connsiteY393" fmla="*/ 5486392 h 6858000"/>
              <a:gd name="connsiteX394" fmla="*/ 4853003 w 10048891"/>
              <a:gd name="connsiteY394" fmla="*/ 5468941 h 6858000"/>
              <a:gd name="connsiteX395" fmla="*/ 4853003 w 10048891"/>
              <a:gd name="connsiteY395" fmla="*/ 5451490 h 6858000"/>
              <a:gd name="connsiteX396" fmla="*/ 4851425 w 10048891"/>
              <a:gd name="connsiteY396" fmla="*/ 5433997 h 6858000"/>
              <a:gd name="connsiteX397" fmla="*/ 4848267 w 10048891"/>
              <a:gd name="connsiteY397" fmla="*/ 5418125 h 6858000"/>
              <a:gd name="connsiteX398" fmla="*/ 4845067 w 10048891"/>
              <a:gd name="connsiteY398" fmla="*/ 5400674 h 6858000"/>
              <a:gd name="connsiteX399" fmla="*/ 4838753 w 10048891"/>
              <a:gd name="connsiteY399" fmla="*/ 5384802 h 6858000"/>
              <a:gd name="connsiteX400" fmla="*/ 4832395 w 10048891"/>
              <a:gd name="connsiteY400" fmla="*/ 5367351 h 6858000"/>
              <a:gd name="connsiteX401" fmla="*/ 4824459 w 10048891"/>
              <a:gd name="connsiteY401" fmla="*/ 5351479 h 6858000"/>
              <a:gd name="connsiteX402" fmla="*/ 4806966 w 10048891"/>
              <a:gd name="connsiteY402" fmla="*/ 5319693 h 6858000"/>
              <a:gd name="connsiteX403" fmla="*/ 4784736 w 10048891"/>
              <a:gd name="connsiteY403" fmla="*/ 5287949 h 6858000"/>
              <a:gd name="connsiteX404" fmla="*/ 4760928 w 10048891"/>
              <a:gd name="connsiteY404" fmla="*/ 5257783 h 6858000"/>
              <a:gd name="connsiteX405" fmla="*/ 4733963 w 10048891"/>
              <a:gd name="connsiteY405" fmla="*/ 5229239 h 6858000"/>
              <a:gd name="connsiteX406" fmla="*/ 4705376 w 10048891"/>
              <a:gd name="connsiteY406" fmla="*/ 5200652 h 6858000"/>
              <a:gd name="connsiteX407" fmla="*/ 4676790 w 10048891"/>
              <a:gd name="connsiteY407" fmla="*/ 5175266 h 6858000"/>
              <a:gd name="connsiteX408" fmla="*/ 4646624 w 10048891"/>
              <a:gd name="connsiteY408" fmla="*/ 5149836 h 6858000"/>
              <a:gd name="connsiteX409" fmla="*/ 4587915 w 10048891"/>
              <a:gd name="connsiteY409" fmla="*/ 5103799 h 6858000"/>
              <a:gd name="connsiteX410" fmla="*/ 4535520 w 10048891"/>
              <a:gd name="connsiteY410" fmla="*/ 5065697 h 6858000"/>
              <a:gd name="connsiteX411" fmla="*/ 4467253 w 10048891"/>
              <a:gd name="connsiteY411" fmla="*/ 5014924 h 6858000"/>
              <a:gd name="connsiteX412" fmla="*/ 4398986 w 10048891"/>
              <a:gd name="connsiteY412" fmla="*/ 4964108 h 6858000"/>
              <a:gd name="connsiteX413" fmla="*/ 4332298 w 10048891"/>
              <a:gd name="connsiteY413" fmla="*/ 4913334 h 6858000"/>
              <a:gd name="connsiteX414" fmla="*/ 4265653 w 10048891"/>
              <a:gd name="connsiteY414" fmla="*/ 4859318 h 6858000"/>
              <a:gd name="connsiteX415" fmla="*/ 4157706 w 10048891"/>
              <a:gd name="connsiteY415" fmla="*/ 4772022 h 6858000"/>
              <a:gd name="connsiteX416" fmla="*/ 4052916 w 10048891"/>
              <a:gd name="connsiteY416" fmla="*/ 4679947 h 6858000"/>
              <a:gd name="connsiteX417" fmla="*/ 4014815 w 10048891"/>
              <a:gd name="connsiteY417" fmla="*/ 4646624 h 6858000"/>
              <a:gd name="connsiteX418" fmla="*/ 3978292 w 10048891"/>
              <a:gd name="connsiteY418" fmla="*/ 4611680 h 6858000"/>
              <a:gd name="connsiteX419" fmla="*/ 3902089 w 10048891"/>
              <a:gd name="connsiteY419" fmla="*/ 4532320 h 6858000"/>
              <a:gd name="connsiteX420" fmla="*/ 3825886 w 10048891"/>
              <a:gd name="connsiteY420" fmla="*/ 4452917 h 6858000"/>
              <a:gd name="connsiteX421" fmla="*/ 3787785 w 10048891"/>
              <a:gd name="connsiteY421" fmla="*/ 4414859 h 6858000"/>
              <a:gd name="connsiteX422" fmla="*/ 3748105 w 10048891"/>
              <a:gd name="connsiteY422" fmla="*/ 4376757 h 6858000"/>
              <a:gd name="connsiteX423" fmla="*/ 3706846 w 10048891"/>
              <a:gd name="connsiteY423" fmla="*/ 4340234 h 6858000"/>
              <a:gd name="connsiteX424" fmla="*/ 3663966 w 10048891"/>
              <a:gd name="connsiteY424" fmla="*/ 4305290 h 6858000"/>
              <a:gd name="connsiteX425" fmla="*/ 3948127 w 10048891"/>
              <a:gd name="connsiteY425" fmla="*/ 4302133 h 6858000"/>
              <a:gd name="connsiteX426" fmla="*/ 4394250 w 10048891"/>
              <a:gd name="connsiteY426" fmla="*/ 4295776 h 6858000"/>
              <a:gd name="connsiteX427" fmla="*/ 4657760 w 10048891"/>
              <a:gd name="connsiteY427" fmla="*/ 4290997 h 6858000"/>
              <a:gd name="connsiteX428" fmla="*/ 4937142 w 10048891"/>
              <a:gd name="connsiteY428" fmla="*/ 4284682 h 6858000"/>
              <a:gd name="connsiteX429" fmla="*/ 5227660 w 10048891"/>
              <a:gd name="connsiteY429" fmla="*/ 4275125 h 6858000"/>
              <a:gd name="connsiteX430" fmla="*/ 5518178 w 10048891"/>
              <a:gd name="connsiteY430" fmla="*/ 4264032 h 6858000"/>
              <a:gd name="connsiteX431" fmla="*/ 5519757 w 10048891"/>
              <a:gd name="connsiteY431" fmla="*/ 4264032 h 6858000"/>
              <a:gd name="connsiteX432" fmla="*/ 5651554 w 10048891"/>
              <a:gd name="connsiteY432" fmla="*/ 4257674 h 6858000"/>
              <a:gd name="connsiteX433" fmla="*/ 5718200 w 10048891"/>
              <a:gd name="connsiteY433" fmla="*/ 4254517 h 6858000"/>
              <a:gd name="connsiteX434" fmla="*/ 5751565 w 10048891"/>
              <a:gd name="connsiteY434" fmla="*/ 4252896 h 6858000"/>
              <a:gd name="connsiteX435" fmla="*/ 5803918 w 10048891"/>
              <a:gd name="connsiteY435" fmla="*/ 4249738 h 6858000"/>
              <a:gd name="connsiteX436" fmla="*/ 5856312 w 10048891"/>
              <a:gd name="connsiteY436" fmla="*/ 4246581 h 6858000"/>
              <a:gd name="connsiteX437" fmla="*/ 5883320 w 10048891"/>
              <a:gd name="connsiteY437" fmla="*/ 4244959 h 6858000"/>
              <a:gd name="connsiteX438" fmla="*/ 5961102 w 10048891"/>
              <a:gd name="connsiteY438" fmla="*/ 4238645 h 6858000"/>
              <a:gd name="connsiteX439" fmla="*/ 6132537 w 10048891"/>
              <a:gd name="connsiteY439" fmla="*/ 4225930 h 6858000"/>
              <a:gd name="connsiteX440" fmla="*/ 6294457 w 10048891"/>
              <a:gd name="connsiteY440" fmla="*/ 4211637 h 6858000"/>
              <a:gd name="connsiteX441" fmla="*/ 6443705 w 10048891"/>
              <a:gd name="connsiteY441" fmla="*/ 4195765 h 6858000"/>
              <a:gd name="connsiteX442" fmla="*/ 6513551 w 10048891"/>
              <a:gd name="connsiteY442" fmla="*/ 4186250 h 6858000"/>
              <a:gd name="connsiteX443" fmla="*/ 6578618 w 10048891"/>
              <a:gd name="connsiteY443" fmla="*/ 4176693 h 6858000"/>
              <a:gd name="connsiteX444" fmla="*/ 6640570 w 10048891"/>
              <a:gd name="connsiteY444" fmla="*/ 4167178 h 6858000"/>
              <a:gd name="connsiteX445" fmla="*/ 6696122 w 10048891"/>
              <a:gd name="connsiteY445" fmla="*/ 4156084 h 6858000"/>
              <a:gd name="connsiteX446" fmla="*/ 6748517 w 10048891"/>
              <a:gd name="connsiteY446" fmla="*/ 4144948 h 6858000"/>
              <a:gd name="connsiteX447" fmla="*/ 6794554 w 10048891"/>
              <a:gd name="connsiteY447" fmla="*/ 4132276 h 6858000"/>
              <a:gd name="connsiteX448" fmla="*/ 6835813 w 10048891"/>
              <a:gd name="connsiteY448" fmla="*/ 4121140 h 6858000"/>
              <a:gd name="connsiteX449" fmla="*/ 6872336 w 10048891"/>
              <a:gd name="connsiteY449" fmla="*/ 4106847 h 6858000"/>
              <a:gd name="connsiteX450" fmla="*/ 6900880 w 10048891"/>
              <a:gd name="connsiteY450" fmla="*/ 4094175 h 6858000"/>
              <a:gd name="connsiteX451" fmla="*/ 6913594 w 10048891"/>
              <a:gd name="connsiteY451" fmla="*/ 4086239 h 6858000"/>
              <a:gd name="connsiteX452" fmla="*/ 6924730 w 10048891"/>
              <a:gd name="connsiteY452" fmla="*/ 4079882 h 6858000"/>
              <a:gd name="connsiteX453" fmla="*/ 6946917 w 10048891"/>
              <a:gd name="connsiteY453" fmla="*/ 4064010 h 6858000"/>
              <a:gd name="connsiteX454" fmla="*/ 6967568 w 10048891"/>
              <a:gd name="connsiteY454" fmla="*/ 4046559 h 6858000"/>
              <a:gd name="connsiteX455" fmla="*/ 6986640 w 10048891"/>
              <a:gd name="connsiteY455" fmla="*/ 4027487 h 6858000"/>
              <a:gd name="connsiteX456" fmla="*/ 7005669 w 10048891"/>
              <a:gd name="connsiteY456" fmla="*/ 4008457 h 6858000"/>
              <a:gd name="connsiteX457" fmla="*/ 7026320 w 10048891"/>
              <a:gd name="connsiteY457" fmla="*/ 3984607 h 6858000"/>
              <a:gd name="connsiteX458" fmla="*/ 7046971 w 10048891"/>
              <a:gd name="connsiteY458" fmla="*/ 3959220 h 6858000"/>
              <a:gd name="connsiteX459" fmla="*/ 7061221 w 10048891"/>
              <a:gd name="connsiteY459" fmla="*/ 3938569 h 6858000"/>
              <a:gd name="connsiteX460" fmla="*/ 7075515 w 10048891"/>
              <a:gd name="connsiteY460" fmla="*/ 3917961 h 6858000"/>
              <a:gd name="connsiteX461" fmla="*/ 7100944 w 10048891"/>
              <a:gd name="connsiteY461" fmla="*/ 3875081 h 6858000"/>
              <a:gd name="connsiteX462" fmla="*/ 7124752 w 10048891"/>
              <a:gd name="connsiteY462" fmla="*/ 3829044 h 6858000"/>
              <a:gd name="connsiteX463" fmla="*/ 7143782 w 10048891"/>
              <a:gd name="connsiteY463" fmla="*/ 3779849 h 6858000"/>
              <a:gd name="connsiteX464" fmla="*/ 7162854 w 10048891"/>
              <a:gd name="connsiteY464" fmla="*/ 3730611 h 6858000"/>
              <a:gd name="connsiteX465" fmla="*/ 7178726 w 10048891"/>
              <a:gd name="connsiteY465" fmla="*/ 3678217 h 6858000"/>
              <a:gd name="connsiteX466" fmla="*/ 7193019 w 10048891"/>
              <a:gd name="connsiteY466" fmla="*/ 3622665 h 6858000"/>
              <a:gd name="connsiteX467" fmla="*/ 7204112 w 10048891"/>
              <a:gd name="connsiteY467" fmla="*/ 3567112 h 6858000"/>
              <a:gd name="connsiteX468" fmla="*/ 7213627 w 10048891"/>
              <a:gd name="connsiteY468" fmla="*/ 3509982 h 6858000"/>
              <a:gd name="connsiteX469" fmla="*/ 7221563 w 10048891"/>
              <a:gd name="connsiteY469" fmla="*/ 3451230 h 6858000"/>
              <a:gd name="connsiteX470" fmla="*/ 7227921 w 10048891"/>
              <a:gd name="connsiteY470" fmla="*/ 3390899 h 6858000"/>
              <a:gd name="connsiteX471" fmla="*/ 7232699 w 10048891"/>
              <a:gd name="connsiteY471" fmla="*/ 3328989 h 6858000"/>
              <a:gd name="connsiteX472" fmla="*/ 7235857 w 10048891"/>
              <a:gd name="connsiteY472" fmla="*/ 3267080 h 6858000"/>
              <a:gd name="connsiteX473" fmla="*/ 7237435 w 10048891"/>
              <a:gd name="connsiteY473" fmla="*/ 3205170 h 6858000"/>
              <a:gd name="connsiteX474" fmla="*/ 7237435 w 10048891"/>
              <a:gd name="connsiteY474" fmla="*/ 3141682 h 6858000"/>
              <a:gd name="connsiteX475" fmla="*/ 7237435 w 10048891"/>
              <a:gd name="connsiteY475" fmla="*/ 3078151 h 6858000"/>
              <a:gd name="connsiteX476" fmla="*/ 7232699 w 10048891"/>
              <a:gd name="connsiteY476" fmla="*/ 2951175 h 6858000"/>
              <a:gd name="connsiteX477" fmla="*/ 7224763 w 10048891"/>
              <a:gd name="connsiteY477" fmla="*/ 2824156 h 6858000"/>
              <a:gd name="connsiteX478" fmla="*/ 7215206 w 10048891"/>
              <a:gd name="connsiteY478" fmla="*/ 2697180 h 6858000"/>
              <a:gd name="connsiteX479" fmla="*/ 7204112 w 10048891"/>
              <a:gd name="connsiteY479" fmla="*/ 2574939 h 6858000"/>
              <a:gd name="connsiteX480" fmla="*/ 7181883 w 10048891"/>
              <a:gd name="connsiteY480" fmla="*/ 2343131 h 6858000"/>
              <a:gd name="connsiteX481" fmla="*/ 7172368 w 10048891"/>
              <a:gd name="connsiteY481" fmla="*/ 2236805 h 6858000"/>
              <a:gd name="connsiteX482" fmla="*/ 7164432 w 10048891"/>
              <a:gd name="connsiteY482" fmla="*/ 2138373 h 6858000"/>
              <a:gd name="connsiteX483" fmla="*/ 7156496 w 10048891"/>
              <a:gd name="connsiteY483" fmla="*/ 2058970 h 6858000"/>
              <a:gd name="connsiteX484" fmla="*/ 7146982 w 10048891"/>
              <a:gd name="connsiteY484" fmla="*/ 1979610 h 6858000"/>
              <a:gd name="connsiteX485" fmla="*/ 7132688 w 10048891"/>
              <a:gd name="connsiteY485" fmla="*/ 1901829 h 6858000"/>
              <a:gd name="connsiteX486" fmla="*/ 7116816 w 10048891"/>
              <a:gd name="connsiteY486" fmla="*/ 1824047 h 6858000"/>
              <a:gd name="connsiteX487" fmla="*/ 7097744 w 10048891"/>
              <a:gd name="connsiteY487" fmla="*/ 1746266 h 6858000"/>
              <a:gd name="connsiteX488" fmla="*/ 7075515 w 10048891"/>
              <a:gd name="connsiteY488" fmla="*/ 1668484 h 6858000"/>
              <a:gd name="connsiteX489" fmla="*/ 7053285 w 10048891"/>
              <a:gd name="connsiteY489" fmla="*/ 1592281 h 6858000"/>
              <a:gd name="connsiteX490" fmla="*/ 7027899 w 10048891"/>
              <a:gd name="connsiteY490" fmla="*/ 1516078 h 6858000"/>
              <a:gd name="connsiteX491" fmla="*/ 7026320 w 10048891"/>
              <a:gd name="connsiteY491" fmla="*/ 1514457 h 6858000"/>
              <a:gd name="connsiteX492" fmla="*/ 7008869 w 10048891"/>
              <a:gd name="connsiteY492" fmla="*/ 1460484 h 6858000"/>
              <a:gd name="connsiteX493" fmla="*/ 6996155 w 10048891"/>
              <a:gd name="connsiteY493" fmla="*/ 1425582 h 6858000"/>
              <a:gd name="connsiteX494" fmla="*/ 6991376 w 10048891"/>
              <a:gd name="connsiteY494" fmla="*/ 1411289 h 6858000"/>
              <a:gd name="connsiteX495" fmla="*/ 6975504 w 10048891"/>
              <a:gd name="connsiteY495" fmla="*/ 1370030 h 6858000"/>
              <a:gd name="connsiteX496" fmla="*/ 6967568 w 10048891"/>
              <a:gd name="connsiteY496" fmla="*/ 1346179 h 6858000"/>
              <a:gd name="connsiteX497" fmla="*/ 6899301 w 10048891"/>
              <a:gd name="connsiteY497" fmla="*/ 1168387 h 6858000"/>
              <a:gd name="connsiteX498" fmla="*/ 6899301 w 10048891"/>
              <a:gd name="connsiteY498" fmla="*/ 1166808 h 6858000"/>
              <a:gd name="connsiteX499" fmla="*/ 6826298 w 10048891"/>
              <a:gd name="connsiteY499" fmla="*/ 982658 h 6858000"/>
              <a:gd name="connsiteX500" fmla="*/ 6807226 w 10048891"/>
              <a:gd name="connsiteY500" fmla="*/ 931842 h 6858000"/>
              <a:gd name="connsiteX501" fmla="*/ 6746895 w 10048891"/>
              <a:gd name="connsiteY501" fmla="*/ 776279 h 6858000"/>
              <a:gd name="connsiteX502" fmla="*/ 6734223 w 10048891"/>
              <a:gd name="connsiteY502" fmla="*/ 744535 h 6858000"/>
              <a:gd name="connsiteX503" fmla="*/ 6662757 w 10048891"/>
              <a:gd name="connsiteY503" fmla="*/ 558807 h 6858000"/>
              <a:gd name="connsiteX504" fmla="*/ 6645306 w 10048891"/>
              <a:gd name="connsiteY504" fmla="*/ 515927 h 6858000"/>
              <a:gd name="connsiteX505" fmla="*/ 6586554 w 10048891"/>
              <a:gd name="connsiteY505" fmla="*/ 361942 h 6858000"/>
              <a:gd name="connsiteX506" fmla="*/ 6570682 w 10048891"/>
              <a:gd name="connsiteY506" fmla="*/ 317483 h 6858000"/>
              <a:gd name="connsiteX507" fmla="*/ 6500836 w 10048891"/>
              <a:gd name="connsiteY507" fmla="*/ 13495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</a:cxnLst>
            <a:rect l="l" t="t" r="r" b="b"/>
            <a:pathLst>
              <a:path w="10048891" h="6858000">
                <a:moveTo>
                  <a:pt x="6448441" y="0"/>
                </a:moveTo>
                <a:lnTo>
                  <a:pt x="10048891" y="0"/>
                </a:lnTo>
                <a:lnTo>
                  <a:pt x="10048891" y="4211581"/>
                </a:lnTo>
                <a:lnTo>
                  <a:pt x="10047340" y="4208479"/>
                </a:lnTo>
                <a:lnTo>
                  <a:pt x="10039404" y="4195765"/>
                </a:lnTo>
                <a:lnTo>
                  <a:pt x="10034626" y="4187829"/>
                </a:lnTo>
                <a:lnTo>
                  <a:pt x="10026690" y="4175114"/>
                </a:lnTo>
                <a:lnTo>
                  <a:pt x="10020332" y="4167178"/>
                </a:lnTo>
                <a:lnTo>
                  <a:pt x="10012396" y="4152884"/>
                </a:lnTo>
                <a:lnTo>
                  <a:pt x="10007660" y="4146570"/>
                </a:lnTo>
                <a:lnTo>
                  <a:pt x="9994946" y="4127498"/>
                </a:lnTo>
                <a:lnTo>
                  <a:pt x="9993367" y="4127498"/>
                </a:lnTo>
                <a:lnTo>
                  <a:pt x="9979074" y="4106847"/>
                </a:lnTo>
                <a:lnTo>
                  <a:pt x="9974295" y="4100532"/>
                </a:lnTo>
                <a:lnTo>
                  <a:pt x="9963201" y="4087818"/>
                </a:lnTo>
                <a:lnTo>
                  <a:pt x="9958423" y="4081460"/>
                </a:lnTo>
                <a:lnTo>
                  <a:pt x="9948908" y="4070367"/>
                </a:lnTo>
                <a:lnTo>
                  <a:pt x="9942551" y="4062431"/>
                </a:lnTo>
                <a:lnTo>
                  <a:pt x="9933036" y="4052874"/>
                </a:lnTo>
                <a:lnTo>
                  <a:pt x="9926679" y="4044938"/>
                </a:lnTo>
                <a:lnTo>
                  <a:pt x="9917164" y="4035423"/>
                </a:lnTo>
                <a:lnTo>
                  <a:pt x="9910807" y="4029066"/>
                </a:lnTo>
                <a:lnTo>
                  <a:pt x="9901292" y="4019551"/>
                </a:lnTo>
                <a:lnTo>
                  <a:pt x="9894935" y="4013193"/>
                </a:lnTo>
                <a:lnTo>
                  <a:pt x="9883799" y="4003679"/>
                </a:lnTo>
                <a:lnTo>
                  <a:pt x="9877484" y="3997321"/>
                </a:lnTo>
                <a:lnTo>
                  <a:pt x="9867927" y="3987807"/>
                </a:lnTo>
                <a:lnTo>
                  <a:pt x="9861612" y="3983028"/>
                </a:lnTo>
                <a:lnTo>
                  <a:pt x="9847319" y="3971935"/>
                </a:lnTo>
                <a:lnTo>
                  <a:pt x="9842540" y="3967156"/>
                </a:lnTo>
                <a:lnTo>
                  <a:pt x="9828246" y="3956063"/>
                </a:lnTo>
                <a:lnTo>
                  <a:pt x="9820310" y="3951284"/>
                </a:lnTo>
                <a:lnTo>
                  <a:pt x="9810796" y="3943348"/>
                </a:lnTo>
                <a:lnTo>
                  <a:pt x="9802860" y="3938569"/>
                </a:lnTo>
                <a:lnTo>
                  <a:pt x="9793345" y="3932255"/>
                </a:lnTo>
                <a:lnTo>
                  <a:pt x="9785409" y="3927476"/>
                </a:lnTo>
                <a:lnTo>
                  <a:pt x="9775852" y="3921119"/>
                </a:lnTo>
                <a:lnTo>
                  <a:pt x="9766337" y="3916383"/>
                </a:lnTo>
                <a:lnTo>
                  <a:pt x="9756822" y="3911604"/>
                </a:lnTo>
                <a:lnTo>
                  <a:pt x="9748886" y="3906825"/>
                </a:lnTo>
                <a:lnTo>
                  <a:pt x="9739372" y="3900468"/>
                </a:lnTo>
                <a:lnTo>
                  <a:pt x="9731436" y="3897311"/>
                </a:lnTo>
                <a:lnTo>
                  <a:pt x="9721878" y="3892532"/>
                </a:lnTo>
                <a:lnTo>
                  <a:pt x="9712364" y="3887796"/>
                </a:lnTo>
                <a:lnTo>
                  <a:pt x="9702849" y="3883017"/>
                </a:lnTo>
                <a:lnTo>
                  <a:pt x="9694913" y="3879860"/>
                </a:lnTo>
                <a:lnTo>
                  <a:pt x="9683777" y="3875081"/>
                </a:lnTo>
                <a:lnTo>
                  <a:pt x="9671105" y="3870345"/>
                </a:lnTo>
                <a:lnTo>
                  <a:pt x="9658390" y="3865566"/>
                </a:lnTo>
                <a:lnTo>
                  <a:pt x="9650454" y="3862366"/>
                </a:lnTo>
                <a:lnTo>
                  <a:pt x="9639361" y="3859209"/>
                </a:lnTo>
                <a:lnTo>
                  <a:pt x="9631425" y="3857630"/>
                </a:lnTo>
                <a:lnTo>
                  <a:pt x="9621867" y="3854430"/>
                </a:lnTo>
                <a:lnTo>
                  <a:pt x="9612353" y="3851273"/>
                </a:lnTo>
                <a:lnTo>
                  <a:pt x="9602838" y="3849694"/>
                </a:lnTo>
                <a:lnTo>
                  <a:pt x="9593323" y="3846494"/>
                </a:lnTo>
                <a:lnTo>
                  <a:pt x="9583766" y="3844916"/>
                </a:lnTo>
                <a:lnTo>
                  <a:pt x="9574251" y="3843337"/>
                </a:lnTo>
                <a:lnTo>
                  <a:pt x="9564737" y="3841758"/>
                </a:lnTo>
                <a:lnTo>
                  <a:pt x="9555222" y="3840180"/>
                </a:lnTo>
                <a:lnTo>
                  <a:pt x="9545665" y="3838558"/>
                </a:lnTo>
                <a:lnTo>
                  <a:pt x="9537728" y="3836980"/>
                </a:lnTo>
                <a:lnTo>
                  <a:pt x="9525056" y="3835401"/>
                </a:lnTo>
                <a:lnTo>
                  <a:pt x="9518699" y="3835401"/>
                </a:lnTo>
                <a:lnTo>
                  <a:pt x="9504406" y="3833822"/>
                </a:lnTo>
                <a:lnTo>
                  <a:pt x="9499627" y="3833822"/>
                </a:lnTo>
                <a:lnTo>
                  <a:pt x="9480598" y="3832244"/>
                </a:lnTo>
                <a:lnTo>
                  <a:pt x="9440918" y="3832244"/>
                </a:lnTo>
                <a:lnTo>
                  <a:pt x="9420267" y="3833822"/>
                </a:lnTo>
                <a:lnTo>
                  <a:pt x="9415488" y="3833822"/>
                </a:lnTo>
                <a:lnTo>
                  <a:pt x="9399616" y="3835401"/>
                </a:lnTo>
                <a:lnTo>
                  <a:pt x="9391680" y="3836980"/>
                </a:lnTo>
                <a:lnTo>
                  <a:pt x="9379008" y="3838558"/>
                </a:lnTo>
                <a:lnTo>
                  <a:pt x="9369451" y="3840180"/>
                </a:lnTo>
                <a:lnTo>
                  <a:pt x="9358357" y="3841758"/>
                </a:lnTo>
                <a:lnTo>
                  <a:pt x="9348843" y="3843337"/>
                </a:lnTo>
                <a:lnTo>
                  <a:pt x="9337707" y="3846494"/>
                </a:lnTo>
                <a:lnTo>
                  <a:pt x="9328192" y="3848116"/>
                </a:lnTo>
                <a:lnTo>
                  <a:pt x="9318677" y="3851273"/>
                </a:lnTo>
                <a:lnTo>
                  <a:pt x="9309163" y="3852852"/>
                </a:lnTo>
                <a:lnTo>
                  <a:pt x="9298027" y="3856052"/>
                </a:lnTo>
                <a:lnTo>
                  <a:pt x="9288512" y="3859209"/>
                </a:lnTo>
                <a:lnTo>
                  <a:pt x="9277376" y="3862366"/>
                </a:lnTo>
                <a:lnTo>
                  <a:pt x="9267861" y="3865566"/>
                </a:lnTo>
                <a:lnTo>
                  <a:pt x="9258347" y="3868724"/>
                </a:lnTo>
                <a:lnTo>
                  <a:pt x="9248832" y="3873502"/>
                </a:lnTo>
                <a:lnTo>
                  <a:pt x="9237696" y="3876660"/>
                </a:lnTo>
                <a:lnTo>
                  <a:pt x="9229760" y="3881439"/>
                </a:lnTo>
                <a:lnTo>
                  <a:pt x="9217088" y="3886217"/>
                </a:lnTo>
                <a:lnTo>
                  <a:pt x="9202794" y="3892532"/>
                </a:lnTo>
                <a:lnTo>
                  <a:pt x="9191658" y="3898889"/>
                </a:lnTo>
                <a:lnTo>
                  <a:pt x="9182144" y="3903668"/>
                </a:lnTo>
                <a:lnTo>
                  <a:pt x="9172629" y="3908447"/>
                </a:lnTo>
                <a:lnTo>
                  <a:pt x="9163072" y="3913183"/>
                </a:lnTo>
                <a:lnTo>
                  <a:pt x="9153557" y="3919540"/>
                </a:lnTo>
                <a:lnTo>
                  <a:pt x="9145621" y="3924319"/>
                </a:lnTo>
                <a:lnTo>
                  <a:pt x="9136106" y="3930633"/>
                </a:lnTo>
                <a:lnTo>
                  <a:pt x="9126592" y="3935412"/>
                </a:lnTo>
                <a:lnTo>
                  <a:pt x="9117034" y="3941769"/>
                </a:lnTo>
                <a:lnTo>
                  <a:pt x="9109098" y="3948127"/>
                </a:lnTo>
                <a:lnTo>
                  <a:pt x="9099583" y="3954484"/>
                </a:lnTo>
                <a:lnTo>
                  <a:pt x="9091647" y="3960799"/>
                </a:lnTo>
                <a:lnTo>
                  <a:pt x="9082133" y="3968735"/>
                </a:lnTo>
                <a:lnTo>
                  <a:pt x="9074197" y="3975092"/>
                </a:lnTo>
                <a:lnTo>
                  <a:pt x="9064682" y="3983028"/>
                </a:lnTo>
                <a:lnTo>
                  <a:pt x="9056746" y="3989385"/>
                </a:lnTo>
                <a:lnTo>
                  <a:pt x="9047189" y="3997321"/>
                </a:lnTo>
                <a:lnTo>
                  <a:pt x="9040874" y="4003679"/>
                </a:lnTo>
                <a:lnTo>
                  <a:pt x="9026581" y="4016393"/>
                </a:lnTo>
                <a:lnTo>
                  <a:pt x="9020223" y="4022708"/>
                </a:lnTo>
                <a:lnTo>
                  <a:pt x="9009087" y="4035423"/>
                </a:lnTo>
                <a:lnTo>
                  <a:pt x="9002773" y="4041780"/>
                </a:lnTo>
                <a:lnTo>
                  <a:pt x="8993215" y="4052874"/>
                </a:lnTo>
                <a:lnTo>
                  <a:pt x="8986901" y="4059231"/>
                </a:lnTo>
                <a:lnTo>
                  <a:pt x="8977343" y="4070367"/>
                </a:lnTo>
                <a:lnTo>
                  <a:pt x="8970986" y="4076682"/>
                </a:lnTo>
                <a:lnTo>
                  <a:pt x="8963050" y="4087818"/>
                </a:lnTo>
                <a:lnTo>
                  <a:pt x="8956735" y="4095754"/>
                </a:lnTo>
                <a:lnTo>
                  <a:pt x="8948799" y="4106847"/>
                </a:lnTo>
                <a:lnTo>
                  <a:pt x="8942442" y="4114783"/>
                </a:lnTo>
                <a:lnTo>
                  <a:pt x="8934506" y="4125919"/>
                </a:lnTo>
                <a:lnTo>
                  <a:pt x="8929727" y="4133855"/>
                </a:lnTo>
                <a:lnTo>
                  <a:pt x="8921791" y="4146570"/>
                </a:lnTo>
                <a:lnTo>
                  <a:pt x="8917012" y="4154506"/>
                </a:lnTo>
                <a:lnTo>
                  <a:pt x="8909076" y="4167178"/>
                </a:lnTo>
                <a:lnTo>
                  <a:pt x="8904340" y="4175114"/>
                </a:lnTo>
                <a:lnTo>
                  <a:pt x="8894826" y="4190986"/>
                </a:lnTo>
                <a:lnTo>
                  <a:pt x="8891626" y="4197343"/>
                </a:lnTo>
                <a:lnTo>
                  <a:pt x="8880532" y="4219573"/>
                </a:lnTo>
                <a:lnTo>
                  <a:pt x="8861460" y="4259253"/>
                </a:lnTo>
                <a:lnTo>
                  <a:pt x="8842431" y="4300554"/>
                </a:lnTo>
                <a:lnTo>
                  <a:pt x="8826559" y="4343392"/>
                </a:lnTo>
                <a:lnTo>
                  <a:pt x="8812265" y="4386272"/>
                </a:lnTo>
                <a:lnTo>
                  <a:pt x="8799551" y="4429109"/>
                </a:lnTo>
                <a:lnTo>
                  <a:pt x="8786836" y="4473568"/>
                </a:lnTo>
                <a:lnTo>
                  <a:pt x="8777321" y="4518027"/>
                </a:lnTo>
                <a:lnTo>
                  <a:pt x="8767807" y="4564064"/>
                </a:lnTo>
                <a:lnTo>
                  <a:pt x="8759871" y="4608523"/>
                </a:lnTo>
                <a:lnTo>
                  <a:pt x="8751935" y="4656139"/>
                </a:lnTo>
                <a:lnTo>
                  <a:pt x="8747156" y="4702177"/>
                </a:lnTo>
                <a:lnTo>
                  <a:pt x="8740799" y="4748214"/>
                </a:lnTo>
                <a:lnTo>
                  <a:pt x="8732863" y="4841868"/>
                </a:lnTo>
                <a:lnTo>
                  <a:pt x="8728127" y="4935521"/>
                </a:lnTo>
                <a:lnTo>
                  <a:pt x="8677311" y="4872033"/>
                </a:lnTo>
                <a:lnTo>
                  <a:pt x="8624916" y="4810123"/>
                </a:lnTo>
                <a:lnTo>
                  <a:pt x="8597950" y="4779958"/>
                </a:lnTo>
                <a:lnTo>
                  <a:pt x="8569364" y="4749793"/>
                </a:lnTo>
                <a:lnTo>
                  <a:pt x="8540777" y="4721206"/>
                </a:lnTo>
                <a:lnTo>
                  <a:pt x="8510611" y="4692662"/>
                </a:lnTo>
                <a:lnTo>
                  <a:pt x="8490003" y="4673590"/>
                </a:lnTo>
                <a:lnTo>
                  <a:pt x="8467774" y="4656139"/>
                </a:lnTo>
                <a:lnTo>
                  <a:pt x="8455059" y="4645046"/>
                </a:lnTo>
                <a:lnTo>
                  <a:pt x="8428094" y="4624395"/>
                </a:lnTo>
                <a:lnTo>
                  <a:pt x="8402665" y="4605323"/>
                </a:lnTo>
                <a:lnTo>
                  <a:pt x="8375699" y="4586294"/>
                </a:lnTo>
                <a:lnTo>
                  <a:pt x="8348691" y="4570422"/>
                </a:lnTo>
                <a:lnTo>
                  <a:pt x="8321726" y="4554550"/>
                </a:lnTo>
                <a:lnTo>
                  <a:pt x="8294718" y="4540256"/>
                </a:lnTo>
                <a:lnTo>
                  <a:pt x="8266174" y="4525963"/>
                </a:lnTo>
                <a:lnTo>
                  <a:pt x="8239166" y="4514869"/>
                </a:lnTo>
                <a:lnTo>
                  <a:pt x="8210579" y="4505312"/>
                </a:lnTo>
                <a:lnTo>
                  <a:pt x="8182035" y="4497376"/>
                </a:lnTo>
                <a:lnTo>
                  <a:pt x="8153448" y="4491019"/>
                </a:lnTo>
                <a:lnTo>
                  <a:pt x="8124861" y="4486283"/>
                </a:lnTo>
                <a:lnTo>
                  <a:pt x="8094696" y="4483083"/>
                </a:lnTo>
                <a:lnTo>
                  <a:pt x="8035944" y="4483083"/>
                </a:lnTo>
                <a:lnTo>
                  <a:pt x="8007400" y="4487861"/>
                </a:lnTo>
                <a:lnTo>
                  <a:pt x="7974034" y="4494219"/>
                </a:lnTo>
                <a:lnTo>
                  <a:pt x="7953426" y="4498955"/>
                </a:lnTo>
                <a:lnTo>
                  <a:pt x="7932775" y="4505312"/>
                </a:lnTo>
                <a:lnTo>
                  <a:pt x="7913746" y="4513248"/>
                </a:lnTo>
                <a:lnTo>
                  <a:pt x="7894674" y="4522805"/>
                </a:lnTo>
                <a:lnTo>
                  <a:pt x="7875645" y="4532320"/>
                </a:lnTo>
                <a:lnTo>
                  <a:pt x="7856573" y="4543414"/>
                </a:lnTo>
                <a:lnTo>
                  <a:pt x="7837543" y="4554550"/>
                </a:lnTo>
                <a:lnTo>
                  <a:pt x="7820050" y="4567222"/>
                </a:lnTo>
                <a:lnTo>
                  <a:pt x="7786727" y="4594230"/>
                </a:lnTo>
                <a:lnTo>
                  <a:pt x="7753404" y="4624395"/>
                </a:lnTo>
                <a:lnTo>
                  <a:pt x="7723239" y="4657718"/>
                </a:lnTo>
                <a:lnTo>
                  <a:pt x="7696231" y="4694241"/>
                </a:lnTo>
                <a:lnTo>
                  <a:pt x="7677202" y="4721206"/>
                </a:lnTo>
                <a:lnTo>
                  <a:pt x="7658130" y="4751371"/>
                </a:lnTo>
                <a:lnTo>
                  <a:pt x="7642257" y="4781537"/>
                </a:lnTo>
                <a:lnTo>
                  <a:pt x="7626385" y="4811702"/>
                </a:lnTo>
                <a:lnTo>
                  <a:pt x="7612092" y="4843446"/>
                </a:lnTo>
                <a:lnTo>
                  <a:pt x="7599420" y="4876812"/>
                </a:lnTo>
                <a:lnTo>
                  <a:pt x="7588284" y="4908556"/>
                </a:lnTo>
                <a:lnTo>
                  <a:pt x="7578769" y="4943457"/>
                </a:lnTo>
                <a:lnTo>
                  <a:pt x="7572412" y="4964108"/>
                </a:lnTo>
                <a:lnTo>
                  <a:pt x="7564476" y="4999052"/>
                </a:lnTo>
                <a:lnTo>
                  <a:pt x="7564476" y="5002209"/>
                </a:lnTo>
                <a:lnTo>
                  <a:pt x="7556540" y="5035532"/>
                </a:lnTo>
                <a:lnTo>
                  <a:pt x="7551761" y="5070476"/>
                </a:lnTo>
                <a:lnTo>
                  <a:pt x="7547025" y="5105420"/>
                </a:lnTo>
                <a:lnTo>
                  <a:pt x="7543825" y="5140322"/>
                </a:lnTo>
                <a:lnTo>
                  <a:pt x="7539089" y="5210167"/>
                </a:lnTo>
                <a:lnTo>
                  <a:pt x="7537468" y="5280013"/>
                </a:lnTo>
                <a:lnTo>
                  <a:pt x="7539089" y="5308599"/>
                </a:lnTo>
                <a:lnTo>
                  <a:pt x="7540668" y="5364151"/>
                </a:lnTo>
                <a:lnTo>
                  <a:pt x="7540668" y="5383223"/>
                </a:lnTo>
                <a:lnTo>
                  <a:pt x="7542247" y="5407032"/>
                </a:lnTo>
                <a:lnTo>
                  <a:pt x="7545447" y="5433997"/>
                </a:lnTo>
                <a:lnTo>
                  <a:pt x="7554961" y="5534008"/>
                </a:lnTo>
                <a:lnTo>
                  <a:pt x="7564476" y="5616568"/>
                </a:lnTo>
                <a:lnTo>
                  <a:pt x="7577191" y="5699128"/>
                </a:lnTo>
                <a:lnTo>
                  <a:pt x="7531153" y="5670541"/>
                </a:lnTo>
                <a:lnTo>
                  <a:pt x="7486694" y="5645155"/>
                </a:lnTo>
                <a:lnTo>
                  <a:pt x="7439078" y="5619768"/>
                </a:lnTo>
                <a:lnTo>
                  <a:pt x="7389841" y="5597539"/>
                </a:lnTo>
                <a:lnTo>
                  <a:pt x="7340646" y="5576888"/>
                </a:lnTo>
                <a:lnTo>
                  <a:pt x="7289830" y="5557859"/>
                </a:lnTo>
                <a:lnTo>
                  <a:pt x="7240635" y="5541944"/>
                </a:lnTo>
                <a:lnTo>
                  <a:pt x="7189819" y="5527693"/>
                </a:lnTo>
                <a:lnTo>
                  <a:pt x="7139046" y="5516557"/>
                </a:lnTo>
                <a:lnTo>
                  <a:pt x="7088230" y="5507042"/>
                </a:lnTo>
                <a:lnTo>
                  <a:pt x="7053285" y="5503842"/>
                </a:lnTo>
                <a:lnTo>
                  <a:pt x="7019963" y="5500685"/>
                </a:lnTo>
                <a:lnTo>
                  <a:pt x="6986640" y="5499106"/>
                </a:lnTo>
                <a:lnTo>
                  <a:pt x="6951696" y="5499106"/>
                </a:lnTo>
                <a:lnTo>
                  <a:pt x="6918373" y="5500685"/>
                </a:lnTo>
                <a:lnTo>
                  <a:pt x="6885008" y="5502264"/>
                </a:lnTo>
                <a:lnTo>
                  <a:pt x="6851685" y="5507042"/>
                </a:lnTo>
                <a:lnTo>
                  <a:pt x="6818362" y="5511821"/>
                </a:lnTo>
                <a:lnTo>
                  <a:pt x="6789776" y="5518136"/>
                </a:lnTo>
                <a:lnTo>
                  <a:pt x="6761189" y="5526072"/>
                </a:lnTo>
                <a:lnTo>
                  <a:pt x="6718351" y="5538787"/>
                </a:lnTo>
                <a:lnTo>
                  <a:pt x="6677050" y="5556237"/>
                </a:lnTo>
                <a:lnTo>
                  <a:pt x="6635791" y="5575309"/>
                </a:lnTo>
                <a:lnTo>
                  <a:pt x="6596111" y="5597539"/>
                </a:lnTo>
                <a:lnTo>
                  <a:pt x="6558010" y="5621347"/>
                </a:lnTo>
                <a:lnTo>
                  <a:pt x="6519908" y="5648312"/>
                </a:lnTo>
                <a:lnTo>
                  <a:pt x="6484964" y="5678477"/>
                </a:lnTo>
                <a:lnTo>
                  <a:pt x="6451641" y="5710222"/>
                </a:lnTo>
                <a:lnTo>
                  <a:pt x="6421476" y="5745166"/>
                </a:lnTo>
                <a:lnTo>
                  <a:pt x="6391311" y="5781688"/>
                </a:lnTo>
                <a:lnTo>
                  <a:pt x="6365924" y="5819790"/>
                </a:lnTo>
                <a:lnTo>
                  <a:pt x="6342116" y="5859470"/>
                </a:lnTo>
                <a:lnTo>
                  <a:pt x="6319886" y="5902307"/>
                </a:lnTo>
                <a:lnTo>
                  <a:pt x="6302393" y="5946766"/>
                </a:lnTo>
                <a:lnTo>
                  <a:pt x="6286521" y="5992804"/>
                </a:lnTo>
                <a:lnTo>
                  <a:pt x="6273849" y="6040420"/>
                </a:lnTo>
                <a:lnTo>
                  <a:pt x="6269070" y="6072206"/>
                </a:lnTo>
                <a:lnTo>
                  <a:pt x="6264292" y="6103950"/>
                </a:lnTo>
                <a:lnTo>
                  <a:pt x="6261134" y="6135695"/>
                </a:lnTo>
                <a:lnTo>
                  <a:pt x="6257977" y="6167439"/>
                </a:lnTo>
                <a:lnTo>
                  <a:pt x="6257977" y="6200761"/>
                </a:lnTo>
                <a:lnTo>
                  <a:pt x="6257977" y="6232505"/>
                </a:lnTo>
                <a:lnTo>
                  <a:pt x="6261134" y="6265871"/>
                </a:lnTo>
                <a:lnTo>
                  <a:pt x="6264292" y="6297615"/>
                </a:lnTo>
                <a:lnTo>
                  <a:pt x="6267492" y="6330938"/>
                </a:lnTo>
                <a:lnTo>
                  <a:pt x="6273849" y="6362682"/>
                </a:lnTo>
                <a:lnTo>
                  <a:pt x="6280206" y="6394469"/>
                </a:lnTo>
                <a:lnTo>
                  <a:pt x="6286521" y="6427791"/>
                </a:lnTo>
                <a:lnTo>
                  <a:pt x="6296078" y="6459535"/>
                </a:lnTo>
                <a:lnTo>
                  <a:pt x="6305593" y="6491279"/>
                </a:lnTo>
                <a:lnTo>
                  <a:pt x="6315108" y="6523023"/>
                </a:lnTo>
                <a:lnTo>
                  <a:pt x="6326244" y="6553189"/>
                </a:lnTo>
                <a:lnTo>
                  <a:pt x="6343694" y="6594490"/>
                </a:lnTo>
                <a:lnTo>
                  <a:pt x="6362724" y="6635749"/>
                </a:lnTo>
                <a:lnTo>
                  <a:pt x="6378596" y="6667493"/>
                </a:lnTo>
                <a:lnTo>
                  <a:pt x="6383375" y="6677008"/>
                </a:lnTo>
                <a:lnTo>
                  <a:pt x="6394468" y="6699237"/>
                </a:lnTo>
                <a:lnTo>
                  <a:pt x="6400825" y="6710373"/>
                </a:lnTo>
                <a:lnTo>
                  <a:pt x="6411961" y="6729403"/>
                </a:lnTo>
                <a:lnTo>
                  <a:pt x="6419897" y="6742117"/>
                </a:lnTo>
                <a:lnTo>
                  <a:pt x="6430991" y="6761147"/>
                </a:lnTo>
                <a:lnTo>
                  <a:pt x="6438927" y="6772283"/>
                </a:lnTo>
                <a:lnTo>
                  <a:pt x="6451641" y="6792933"/>
                </a:lnTo>
                <a:lnTo>
                  <a:pt x="6457999" y="6802448"/>
                </a:lnTo>
                <a:lnTo>
                  <a:pt x="6475449" y="6829414"/>
                </a:lnTo>
                <a:lnTo>
                  <a:pt x="6477028" y="6830992"/>
                </a:lnTo>
                <a:lnTo>
                  <a:pt x="6497679" y="6858000"/>
                </a:lnTo>
                <a:lnTo>
                  <a:pt x="935042" y="6858000"/>
                </a:lnTo>
                <a:lnTo>
                  <a:pt x="571522" y="6654821"/>
                </a:lnTo>
                <a:lnTo>
                  <a:pt x="520705" y="6626234"/>
                </a:lnTo>
                <a:lnTo>
                  <a:pt x="306390" y="6505573"/>
                </a:lnTo>
                <a:lnTo>
                  <a:pt x="423895" y="6467471"/>
                </a:lnTo>
                <a:lnTo>
                  <a:pt x="539777" y="6427791"/>
                </a:lnTo>
                <a:lnTo>
                  <a:pt x="657239" y="6386532"/>
                </a:lnTo>
                <a:lnTo>
                  <a:pt x="771543" y="6343652"/>
                </a:lnTo>
                <a:lnTo>
                  <a:pt x="904920" y="6291258"/>
                </a:lnTo>
                <a:lnTo>
                  <a:pt x="1038253" y="6235705"/>
                </a:lnTo>
                <a:lnTo>
                  <a:pt x="1104942" y="6207119"/>
                </a:lnTo>
                <a:lnTo>
                  <a:pt x="1170008" y="6178532"/>
                </a:lnTo>
                <a:lnTo>
                  <a:pt x="1300184" y="6116623"/>
                </a:lnTo>
                <a:lnTo>
                  <a:pt x="1451012" y="6043620"/>
                </a:lnTo>
                <a:lnTo>
                  <a:pt x="1600217" y="5968996"/>
                </a:lnTo>
                <a:lnTo>
                  <a:pt x="1730394" y="5903929"/>
                </a:lnTo>
                <a:lnTo>
                  <a:pt x="1797082" y="5872142"/>
                </a:lnTo>
                <a:lnTo>
                  <a:pt x="1795503" y="5870563"/>
                </a:lnTo>
                <a:lnTo>
                  <a:pt x="1785946" y="5868985"/>
                </a:lnTo>
                <a:lnTo>
                  <a:pt x="1773274" y="5864206"/>
                </a:lnTo>
                <a:lnTo>
                  <a:pt x="1763759" y="5862627"/>
                </a:lnTo>
                <a:lnTo>
                  <a:pt x="1758980" y="5861049"/>
                </a:lnTo>
                <a:lnTo>
                  <a:pt x="1727236" y="5851534"/>
                </a:lnTo>
                <a:lnTo>
                  <a:pt x="1717722" y="5848334"/>
                </a:lnTo>
                <a:lnTo>
                  <a:pt x="1706586" y="5846755"/>
                </a:lnTo>
                <a:lnTo>
                  <a:pt x="1676420" y="5837241"/>
                </a:lnTo>
                <a:lnTo>
                  <a:pt x="1671684" y="5837241"/>
                </a:lnTo>
                <a:lnTo>
                  <a:pt x="1643097" y="5829305"/>
                </a:lnTo>
                <a:lnTo>
                  <a:pt x="1635161" y="5826105"/>
                </a:lnTo>
                <a:lnTo>
                  <a:pt x="1560537" y="5805496"/>
                </a:lnTo>
                <a:lnTo>
                  <a:pt x="1544665" y="5802296"/>
                </a:lnTo>
                <a:lnTo>
                  <a:pt x="1527214" y="5797560"/>
                </a:lnTo>
                <a:lnTo>
                  <a:pt x="1501785" y="5789624"/>
                </a:lnTo>
                <a:lnTo>
                  <a:pt x="1470041" y="5781688"/>
                </a:lnTo>
                <a:lnTo>
                  <a:pt x="1452590" y="5776910"/>
                </a:lnTo>
                <a:lnTo>
                  <a:pt x="1441454" y="5773752"/>
                </a:lnTo>
                <a:lnTo>
                  <a:pt x="1409710" y="5765816"/>
                </a:lnTo>
                <a:lnTo>
                  <a:pt x="1408132" y="5764195"/>
                </a:lnTo>
                <a:lnTo>
                  <a:pt x="1389102" y="5759459"/>
                </a:lnTo>
                <a:lnTo>
                  <a:pt x="1349379" y="5749944"/>
                </a:lnTo>
                <a:lnTo>
                  <a:pt x="1114456" y="5687992"/>
                </a:lnTo>
                <a:lnTo>
                  <a:pt x="866818" y="5624504"/>
                </a:lnTo>
                <a:lnTo>
                  <a:pt x="742957" y="5594339"/>
                </a:lnTo>
                <a:lnTo>
                  <a:pt x="623916" y="5567373"/>
                </a:lnTo>
                <a:lnTo>
                  <a:pt x="509612" y="5540365"/>
                </a:lnTo>
                <a:lnTo>
                  <a:pt x="404822" y="5519757"/>
                </a:lnTo>
                <a:lnTo>
                  <a:pt x="371500" y="5511821"/>
                </a:lnTo>
                <a:lnTo>
                  <a:pt x="357206" y="5510200"/>
                </a:lnTo>
                <a:lnTo>
                  <a:pt x="339756" y="5507042"/>
                </a:lnTo>
                <a:lnTo>
                  <a:pt x="336556" y="5505464"/>
                </a:lnTo>
                <a:lnTo>
                  <a:pt x="304812" y="5500685"/>
                </a:lnTo>
                <a:lnTo>
                  <a:pt x="295297" y="5499106"/>
                </a:lnTo>
                <a:lnTo>
                  <a:pt x="147670" y="5473720"/>
                </a:lnTo>
                <a:lnTo>
                  <a:pt x="0" y="5451490"/>
                </a:lnTo>
                <a:lnTo>
                  <a:pt x="69888" y="5408610"/>
                </a:lnTo>
                <a:lnTo>
                  <a:pt x="195286" y="5324471"/>
                </a:lnTo>
                <a:lnTo>
                  <a:pt x="319105" y="5238754"/>
                </a:lnTo>
                <a:lnTo>
                  <a:pt x="441345" y="5151458"/>
                </a:lnTo>
                <a:lnTo>
                  <a:pt x="562007" y="5059383"/>
                </a:lnTo>
                <a:lnTo>
                  <a:pt x="696919" y="5051447"/>
                </a:lnTo>
                <a:lnTo>
                  <a:pt x="831874" y="5045089"/>
                </a:lnTo>
                <a:lnTo>
                  <a:pt x="966829" y="5040311"/>
                </a:lnTo>
                <a:lnTo>
                  <a:pt x="1101741" y="5037153"/>
                </a:lnTo>
                <a:lnTo>
                  <a:pt x="1370030" y="5037153"/>
                </a:lnTo>
                <a:lnTo>
                  <a:pt x="1504985" y="5040311"/>
                </a:lnTo>
                <a:lnTo>
                  <a:pt x="1639897" y="5046668"/>
                </a:lnTo>
                <a:lnTo>
                  <a:pt x="1776431" y="5054604"/>
                </a:lnTo>
                <a:lnTo>
                  <a:pt x="1911386" y="5065697"/>
                </a:lnTo>
                <a:lnTo>
                  <a:pt x="1920901" y="5067319"/>
                </a:lnTo>
                <a:lnTo>
                  <a:pt x="2020912" y="5076833"/>
                </a:lnTo>
                <a:lnTo>
                  <a:pt x="2081242" y="5084769"/>
                </a:lnTo>
                <a:lnTo>
                  <a:pt x="2216197" y="5102220"/>
                </a:lnTo>
                <a:lnTo>
                  <a:pt x="2351110" y="5122871"/>
                </a:lnTo>
                <a:lnTo>
                  <a:pt x="2484486" y="5146679"/>
                </a:lnTo>
                <a:lnTo>
                  <a:pt x="2617820" y="5175266"/>
                </a:lnTo>
                <a:lnTo>
                  <a:pt x="2749574" y="5205431"/>
                </a:lnTo>
                <a:lnTo>
                  <a:pt x="2881329" y="5240332"/>
                </a:lnTo>
                <a:lnTo>
                  <a:pt x="3011506" y="5278434"/>
                </a:lnTo>
                <a:lnTo>
                  <a:pt x="3076616" y="5299085"/>
                </a:lnTo>
                <a:lnTo>
                  <a:pt x="3140103" y="5319693"/>
                </a:lnTo>
                <a:lnTo>
                  <a:pt x="3194077" y="5338765"/>
                </a:lnTo>
                <a:lnTo>
                  <a:pt x="3287730" y="5373709"/>
                </a:lnTo>
                <a:lnTo>
                  <a:pt x="3379805" y="5408610"/>
                </a:lnTo>
                <a:lnTo>
                  <a:pt x="3473459" y="5446712"/>
                </a:lnTo>
                <a:lnTo>
                  <a:pt x="3563955" y="5487970"/>
                </a:lnTo>
                <a:lnTo>
                  <a:pt x="3671902" y="5537208"/>
                </a:lnTo>
                <a:lnTo>
                  <a:pt x="3814793" y="5599117"/>
                </a:lnTo>
                <a:lnTo>
                  <a:pt x="3959263" y="5662605"/>
                </a:lnTo>
                <a:lnTo>
                  <a:pt x="3997364" y="5678477"/>
                </a:lnTo>
                <a:lnTo>
                  <a:pt x="4043401" y="5700707"/>
                </a:lnTo>
                <a:lnTo>
                  <a:pt x="4091018" y="5724515"/>
                </a:lnTo>
                <a:lnTo>
                  <a:pt x="4140212" y="5748323"/>
                </a:lnTo>
                <a:lnTo>
                  <a:pt x="4189450" y="5773752"/>
                </a:lnTo>
                <a:lnTo>
                  <a:pt x="4240223" y="5795982"/>
                </a:lnTo>
                <a:lnTo>
                  <a:pt x="4291039" y="5815011"/>
                </a:lnTo>
                <a:lnTo>
                  <a:pt x="4316426" y="5822947"/>
                </a:lnTo>
                <a:lnTo>
                  <a:pt x="4341855" y="5830883"/>
                </a:lnTo>
                <a:lnTo>
                  <a:pt x="4367242" y="5835662"/>
                </a:lnTo>
                <a:lnTo>
                  <a:pt x="4391050" y="5838819"/>
                </a:lnTo>
                <a:lnTo>
                  <a:pt x="4416437" y="5840398"/>
                </a:lnTo>
                <a:lnTo>
                  <a:pt x="4440288" y="5840398"/>
                </a:lnTo>
                <a:lnTo>
                  <a:pt x="4464096" y="5837241"/>
                </a:lnTo>
                <a:lnTo>
                  <a:pt x="4486325" y="5830883"/>
                </a:lnTo>
                <a:lnTo>
                  <a:pt x="4508512" y="5824526"/>
                </a:lnTo>
                <a:lnTo>
                  <a:pt x="4530741" y="5815011"/>
                </a:lnTo>
                <a:lnTo>
                  <a:pt x="4552971" y="5803918"/>
                </a:lnTo>
                <a:lnTo>
                  <a:pt x="4573621" y="5792782"/>
                </a:lnTo>
                <a:lnTo>
                  <a:pt x="4594272" y="5778488"/>
                </a:lnTo>
                <a:lnTo>
                  <a:pt x="4613301" y="5765816"/>
                </a:lnTo>
                <a:lnTo>
                  <a:pt x="4652982" y="5735651"/>
                </a:lnTo>
                <a:lnTo>
                  <a:pt x="4689504" y="5703907"/>
                </a:lnTo>
                <a:lnTo>
                  <a:pt x="4724448" y="5672120"/>
                </a:lnTo>
                <a:lnTo>
                  <a:pt x="4751414" y="5646733"/>
                </a:lnTo>
                <a:lnTo>
                  <a:pt x="4776800" y="5622925"/>
                </a:lnTo>
                <a:lnTo>
                  <a:pt x="4800651" y="5595917"/>
                </a:lnTo>
                <a:lnTo>
                  <a:pt x="4811745" y="5581667"/>
                </a:lnTo>
                <a:lnTo>
                  <a:pt x="4821259" y="5565795"/>
                </a:lnTo>
                <a:lnTo>
                  <a:pt x="4830774" y="5548301"/>
                </a:lnTo>
                <a:lnTo>
                  <a:pt x="4838753" y="5532429"/>
                </a:lnTo>
                <a:lnTo>
                  <a:pt x="4843489" y="5519757"/>
                </a:lnTo>
                <a:lnTo>
                  <a:pt x="4848267" y="5503842"/>
                </a:lnTo>
                <a:lnTo>
                  <a:pt x="4851425" y="5486392"/>
                </a:lnTo>
                <a:lnTo>
                  <a:pt x="4853003" y="5468941"/>
                </a:lnTo>
                <a:lnTo>
                  <a:pt x="4853003" y="5451490"/>
                </a:lnTo>
                <a:lnTo>
                  <a:pt x="4851425" y="5433997"/>
                </a:lnTo>
                <a:lnTo>
                  <a:pt x="4848267" y="5418125"/>
                </a:lnTo>
                <a:lnTo>
                  <a:pt x="4845067" y="5400674"/>
                </a:lnTo>
                <a:lnTo>
                  <a:pt x="4838753" y="5384802"/>
                </a:lnTo>
                <a:lnTo>
                  <a:pt x="4832395" y="5367351"/>
                </a:lnTo>
                <a:lnTo>
                  <a:pt x="4824459" y="5351479"/>
                </a:lnTo>
                <a:lnTo>
                  <a:pt x="4806966" y="5319693"/>
                </a:lnTo>
                <a:lnTo>
                  <a:pt x="4784736" y="5287949"/>
                </a:lnTo>
                <a:lnTo>
                  <a:pt x="4760928" y="5257783"/>
                </a:lnTo>
                <a:lnTo>
                  <a:pt x="4733963" y="5229239"/>
                </a:lnTo>
                <a:lnTo>
                  <a:pt x="4705376" y="5200652"/>
                </a:lnTo>
                <a:lnTo>
                  <a:pt x="4676790" y="5175266"/>
                </a:lnTo>
                <a:lnTo>
                  <a:pt x="4646624" y="5149836"/>
                </a:lnTo>
                <a:lnTo>
                  <a:pt x="4587915" y="5103799"/>
                </a:lnTo>
                <a:lnTo>
                  <a:pt x="4535520" y="5065697"/>
                </a:lnTo>
                <a:lnTo>
                  <a:pt x="4467253" y="5014924"/>
                </a:lnTo>
                <a:lnTo>
                  <a:pt x="4398986" y="4964108"/>
                </a:lnTo>
                <a:lnTo>
                  <a:pt x="4332298" y="4913334"/>
                </a:lnTo>
                <a:lnTo>
                  <a:pt x="4265653" y="4859318"/>
                </a:lnTo>
                <a:lnTo>
                  <a:pt x="4157706" y="4772022"/>
                </a:lnTo>
                <a:lnTo>
                  <a:pt x="4052916" y="4679947"/>
                </a:lnTo>
                <a:lnTo>
                  <a:pt x="4014815" y="4646624"/>
                </a:lnTo>
                <a:lnTo>
                  <a:pt x="3978292" y="4611680"/>
                </a:lnTo>
                <a:lnTo>
                  <a:pt x="3902089" y="4532320"/>
                </a:lnTo>
                <a:lnTo>
                  <a:pt x="3825886" y="4452917"/>
                </a:lnTo>
                <a:lnTo>
                  <a:pt x="3787785" y="4414859"/>
                </a:lnTo>
                <a:lnTo>
                  <a:pt x="3748105" y="4376757"/>
                </a:lnTo>
                <a:lnTo>
                  <a:pt x="3706846" y="4340234"/>
                </a:lnTo>
                <a:lnTo>
                  <a:pt x="3663966" y="4305290"/>
                </a:lnTo>
                <a:lnTo>
                  <a:pt x="3948127" y="4302133"/>
                </a:lnTo>
                <a:lnTo>
                  <a:pt x="4394250" y="4295776"/>
                </a:lnTo>
                <a:lnTo>
                  <a:pt x="4657760" y="4290997"/>
                </a:lnTo>
                <a:lnTo>
                  <a:pt x="4937142" y="4284682"/>
                </a:lnTo>
                <a:lnTo>
                  <a:pt x="5227660" y="4275125"/>
                </a:lnTo>
                <a:lnTo>
                  <a:pt x="5518178" y="4264032"/>
                </a:lnTo>
                <a:lnTo>
                  <a:pt x="5519757" y="4264032"/>
                </a:lnTo>
                <a:lnTo>
                  <a:pt x="5651554" y="4257674"/>
                </a:lnTo>
                <a:lnTo>
                  <a:pt x="5718200" y="4254517"/>
                </a:lnTo>
                <a:lnTo>
                  <a:pt x="5751565" y="4252896"/>
                </a:lnTo>
                <a:lnTo>
                  <a:pt x="5803918" y="4249738"/>
                </a:lnTo>
                <a:lnTo>
                  <a:pt x="5856312" y="4246581"/>
                </a:lnTo>
                <a:lnTo>
                  <a:pt x="5883320" y="4244959"/>
                </a:lnTo>
                <a:lnTo>
                  <a:pt x="5961102" y="4238645"/>
                </a:lnTo>
                <a:lnTo>
                  <a:pt x="6132537" y="4225930"/>
                </a:lnTo>
                <a:lnTo>
                  <a:pt x="6294457" y="4211637"/>
                </a:lnTo>
                <a:lnTo>
                  <a:pt x="6443705" y="4195765"/>
                </a:lnTo>
                <a:lnTo>
                  <a:pt x="6513551" y="4186250"/>
                </a:lnTo>
                <a:lnTo>
                  <a:pt x="6578618" y="4176693"/>
                </a:lnTo>
                <a:lnTo>
                  <a:pt x="6640570" y="4167178"/>
                </a:lnTo>
                <a:lnTo>
                  <a:pt x="6696122" y="4156084"/>
                </a:lnTo>
                <a:lnTo>
                  <a:pt x="6748517" y="4144948"/>
                </a:lnTo>
                <a:lnTo>
                  <a:pt x="6794554" y="4132276"/>
                </a:lnTo>
                <a:lnTo>
                  <a:pt x="6835813" y="4121140"/>
                </a:lnTo>
                <a:lnTo>
                  <a:pt x="6872336" y="4106847"/>
                </a:lnTo>
                <a:lnTo>
                  <a:pt x="6900880" y="4094175"/>
                </a:lnTo>
                <a:lnTo>
                  <a:pt x="6913594" y="4086239"/>
                </a:lnTo>
                <a:lnTo>
                  <a:pt x="6924730" y="4079882"/>
                </a:lnTo>
                <a:lnTo>
                  <a:pt x="6946917" y="4064010"/>
                </a:lnTo>
                <a:lnTo>
                  <a:pt x="6967568" y="4046559"/>
                </a:lnTo>
                <a:lnTo>
                  <a:pt x="6986640" y="4027487"/>
                </a:lnTo>
                <a:lnTo>
                  <a:pt x="7005669" y="4008457"/>
                </a:lnTo>
                <a:lnTo>
                  <a:pt x="7026320" y="3984607"/>
                </a:lnTo>
                <a:lnTo>
                  <a:pt x="7046971" y="3959220"/>
                </a:lnTo>
                <a:lnTo>
                  <a:pt x="7061221" y="3938569"/>
                </a:lnTo>
                <a:lnTo>
                  <a:pt x="7075515" y="3917961"/>
                </a:lnTo>
                <a:lnTo>
                  <a:pt x="7100944" y="3875081"/>
                </a:lnTo>
                <a:lnTo>
                  <a:pt x="7124752" y="3829044"/>
                </a:lnTo>
                <a:lnTo>
                  <a:pt x="7143782" y="3779849"/>
                </a:lnTo>
                <a:lnTo>
                  <a:pt x="7162854" y="3730611"/>
                </a:lnTo>
                <a:lnTo>
                  <a:pt x="7178726" y="3678217"/>
                </a:lnTo>
                <a:lnTo>
                  <a:pt x="7193019" y="3622665"/>
                </a:lnTo>
                <a:lnTo>
                  <a:pt x="7204112" y="3567112"/>
                </a:lnTo>
                <a:lnTo>
                  <a:pt x="7213627" y="3509982"/>
                </a:lnTo>
                <a:lnTo>
                  <a:pt x="7221563" y="3451230"/>
                </a:lnTo>
                <a:lnTo>
                  <a:pt x="7227921" y="3390899"/>
                </a:lnTo>
                <a:lnTo>
                  <a:pt x="7232699" y="3328989"/>
                </a:lnTo>
                <a:lnTo>
                  <a:pt x="7235857" y="3267080"/>
                </a:lnTo>
                <a:lnTo>
                  <a:pt x="7237435" y="3205170"/>
                </a:lnTo>
                <a:lnTo>
                  <a:pt x="7237435" y="3141682"/>
                </a:lnTo>
                <a:lnTo>
                  <a:pt x="7237435" y="3078151"/>
                </a:lnTo>
                <a:lnTo>
                  <a:pt x="7232699" y="2951175"/>
                </a:lnTo>
                <a:lnTo>
                  <a:pt x="7224763" y="2824156"/>
                </a:lnTo>
                <a:lnTo>
                  <a:pt x="7215206" y="2697180"/>
                </a:lnTo>
                <a:lnTo>
                  <a:pt x="7204112" y="2574939"/>
                </a:lnTo>
                <a:lnTo>
                  <a:pt x="7181883" y="2343131"/>
                </a:lnTo>
                <a:lnTo>
                  <a:pt x="7172368" y="2236805"/>
                </a:lnTo>
                <a:lnTo>
                  <a:pt x="7164432" y="2138373"/>
                </a:lnTo>
                <a:lnTo>
                  <a:pt x="7156496" y="2058970"/>
                </a:lnTo>
                <a:lnTo>
                  <a:pt x="7146982" y="1979610"/>
                </a:lnTo>
                <a:lnTo>
                  <a:pt x="7132688" y="1901829"/>
                </a:lnTo>
                <a:lnTo>
                  <a:pt x="7116816" y="1824047"/>
                </a:lnTo>
                <a:lnTo>
                  <a:pt x="7097744" y="1746266"/>
                </a:lnTo>
                <a:lnTo>
                  <a:pt x="7075515" y="1668484"/>
                </a:lnTo>
                <a:lnTo>
                  <a:pt x="7053285" y="1592281"/>
                </a:lnTo>
                <a:lnTo>
                  <a:pt x="7027899" y="1516078"/>
                </a:lnTo>
                <a:lnTo>
                  <a:pt x="7026320" y="1514457"/>
                </a:lnTo>
                <a:lnTo>
                  <a:pt x="7008869" y="1460484"/>
                </a:lnTo>
                <a:lnTo>
                  <a:pt x="6996155" y="1425582"/>
                </a:lnTo>
                <a:lnTo>
                  <a:pt x="6991376" y="1411289"/>
                </a:lnTo>
                <a:lnTo>
                  <a:pt x="6975504" y="1370030"/>
                </a:lnTo>
                <a:lnTo>
                  <a:pt x="6967568" y="1346179"/>
                </a:lnTo>
                <a:lnTo>
                  <a:pt x="6899301" y="1168387"/>
                </a:lnTo>
                <a:lnTo>
                  <a:pt x="6899301" y="1166808"/>
                </a:lnTo>
                <a:lnTo>
                  <a:pt x="6826298" y="982658"/>
                </a:lnTo>
                <a:lnTo>
                  <a:pt x="6807226" y="931842"/>
                </a:lnTo>
                <a:lnTo>
                  <a:pt x="6746895" y="776279"/>
                </a:lnTo>
                <a:lnTo>
                  <a:pt x="6734223" y="744535"/>
                </a:lnTo>
                <a:lnTo>
                  <a:pt x="6662757" y="558807"/>
                </a:lnTo>
                <a:lnTo>
                  <a:pt x="6645306" y="515927"/>
                </a:lnTo>
                <a:lnTo>
                  <a:pt x="6586554" y="361942"/>
                </a:lnTo>
                <a:lnTo>
                  <a:pt x="6570682" y="317483"/>
                </a:lnTo>
                <a:lnTo>
                  <a:pt x="6500836" y="13495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22E12"/>
              </a:buClr>
              <a:buSzPts val="2900"/>
              <a:buFont typeface="Arial" charset="0"/>
              <a:buNone/>
              <a:tabLst/>
              <a:defRPr sz="1800" baseline="0"/>
            </a:lvl1pPr>
          </a:lstStyle>
          <a:p>
            <a:r>
              <a:rPr lang="en-US" dirty="0" smtClean="0"/>
              <a:t>Click button to replace </a:t>
            </a:r>
            <a:r>
              <a:rPr lang="en-US" dirty="0" err="1" smtClean="0"/>
              <a:t>img</a:t>
            </a:r>
            <a:endParaRPr lang="en-US" dirty="0" smtClean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xmlns="" id="{12F1A092-37D0-D842-B66A-ACBCB385415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82663" y="3429000"/>
            <a:ext cx="7325710" cy="951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 b="1" i="0">
                <a:solidFill>
                  <a:schemeClr val="bg2"/>
                </a:solidFill>
                <a:latin typeface="Nunito SemiBold" pitchFamily="2" charset="77"/>
              </a:defRPr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GB" dirty="0"/>
              <a:t>Subhead goes here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xmlns="" id="{3A56933A-7AB9-5147-ADEF-CDA699895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63" y="1814279"/>
            <a:ext cx="7325710" cy="1408386"/>
          </a:xfrm>
        </p:spPr>
        <p:txBody>
          <a:bodyPr lIns="90000" numCol="1" anchor="t">
            <a:normAutofit/>
          </a:bodyPr>
          <a:lstStyle>
            <a:lvl1pPr algn="l">
              <a:lnSpc>
                <a:spcPct val="100000"/>
              </a:lnSpc>
              <a:defRPr sz="440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xmlns="" id="{9B5BFE71-4D0C-5641-B95D-F9152AFA2158}"/>
              </a:ext>
            </a:extLst>
          </p:cNvPr>
          <p:cNvSpPr/>
          <p:nvPr userDrawn="1"/>
        </p:nvSpPr>
        <p:spPr>
          <a:xfrm>
            <a:off x="10652089" y="5670407"/>
            <a:ext cx="1131924" cy="826814"/>
          </a:xfrm>
          <a:custGeom>
            <a:avLst/>
            <a:gdLst>
              <a:gd name="connsiteX0" fmla="*/ 1997998 w 4389120"/>
              <a:gd name="connsiteY0" fmla="*/ 2608251 h 3206031"/>
              <a:gd name="connsiteX1" fmla="*/ 1975542 w 4389120"/>
              <a:gd name="connsiteY1" fmla="*/ 2609495 h 3206031"/>
              <a:gd name="connsiteX2" fmla="*/ 1954330 w 4389120"/>
              <a:gd name="connsiteY2" fmla="*/ 2611999 h 3206031"/>
              <a:gd name="connsiteX3" fmla="*/ 1934362 w 4389120"/>
              <a:gd name="connsiteY3" fmla="*/ 2616991 h 3206031"/>
              <a:gd name="connsiteX4" fmla="*/ 1915638 w 4389120"/>
              <a:gd name="connsiteY4" fmla="*/ 2624471 h 3206031"/>
              <a:gd name="connsiteX5" fmla="*/ 1898174 w 4389120"/>
              <a:gd name="connsiteY5" fmla="*/ 2633211 h 3206031"/>
              <a:gd name="connsiteX6" fmla="*/ 1883198 w 4389120"/>
              <a:gd name="connsiteY6" fmla="*/ 2643195 h 3206031"/>
              <a:gd name="connsiteX7" fmla="*/ 1868222 w 4389120"/>
              <a:gd name="connsiteY7" fmla="*/ 2655683 h 3206031"/>
              <a:gd name="connsiteX8" fmla="*/ 1854490 w 4389120"/>
              <a:gd name="connsiteY8" fmla="*/ 2669399 h 3206031"/>
              <a:gd name="connsiteX9" fmla="*/ 1843262 w 4389120"/>
              <a:gd name="connsiteY9" fmla="*/ 2683131 h 3206031"/>
              <a:gd name="connsiteX10" fmla="*/ 1833278 w 4389120"/>
              <a:gd name="connsiteY10" fmla="*/ 2699351 h 3206031"/>
              <a:gd name="connsiteX11" fmla="*/ 1824538 w 4389120"/>
              <a:gd name="connsiteY11" fmla="*/ 2715587 h 3206031"/>
              <a:gd name="connsiteX12" fmla="*/ 1817042 w 4389120"/>
              <a:gd name="connsiteY12" fmla="*/ 2734295 h 3206031"/>
              <a:gd name="connsiteX13" fmla="*/ 1810806 w 4389120"/>
              <a:gd name="connsiteY13" fmla="*/ 2753019 h 3206031"/>
              <a:gd name="connsiteX14" fmla="*/ 1807058 w 4389120"/>
              <a:gd name="connsiteY14" fmla="*/ 2771743 h 3206031"/>
              <a:gd name="connsiteX15" fmla="*/ 1804570 w 4389120"/>
              <a:gd name="connsiteY15" fmla="*/ 2791711 h 3206031"/>
              <a:gd name="connsiteX16" fmla="*/ 1803326 w 4389120"/>
              <a:gd name="connsiteY16" fmla="*/ 2812923 h 3206031"/>
              <a:gd name="connsiteX17" fmla="*/ 1803326 w 4389120"/>
              <a:gd name="connsiteY17" fmla="*/ 2815411 h 3206031"/>
              <a:gd name="connsiteX18" fmla="*/ 1804570 w 4389120"/>
              <a:gd name="connsiteY18" fmla="*/ 2835379 h 3206031"/>
              <a:gd name="connsiteX19" fmla="*/ 1807058 w 4389120"/>
              <a:gd name="connsiteY19" fmla="*/ 2855347 h 3206031"/>
              <a:gd name="connsiteX20" fmla="*/ 1812050 w 4389120"/>
              <a:gd name="connsiteY20" fmla="*/ 2875315 h 3206031"/>
              <a:gd name="connsiteX21" fmla="*/ 1817042 w 4389120"/>
              <a:gd name="connsiteY21" fmla="*/ 2894039 h 3206031"/>
              <a:gd name="connsiteX22" fmla="*/ 1825782 w 4389120"/>
              <a:gd name="connsiteY22" fmla="*/ 2912763 h 3206031"/>
              <a:gd name="connsiteX23" fmla="*/ 1834522 w 4389120"/>
              <a:gd name="connsiteY23" fmla="*/ 2928983 h 3206031"/>
              <a:gd name="connsiteX24" fmla="*/ 1845750 w 4389120"/>
              <a:gd name="connsiteY24" fmla="*/ 2945203 h 3206031"/>
              <a:gd name="connsiteX25" fmla="*/ 1858238 w 4389120"/>
              <a:gd name="connsiteY25" fmla="*/ 2960179 h 3206031"/>
              <a:gd name="connsiteX26" fmla="*/ 1871954 w 4389120"/>
              <a:gd name="connsiteY26" fmla="*/ 2973911 h 3206031"/>
              <a:gd name="connsiteX27" fmla="*/ 1886930 w 4389120"/>
              <a:gd name="connsiteY27" fmla="*/ 2986383 h 3206031"/>
              <a:gd name="connsiteX28" fmla="*/ 1903166 w 4389120"/>
              <a:gd name="connsiteY28" fmla="*/ 2996367 h 3206031"/>
              <a:gd name="connsiteX29" fmla="*/ 1920630 w 4389120"/>
              <a:gd name="connsiteY29" fmla="*/ 3005107 h 3206031"/>
              <a:gd name="connsiteX30" fmla="*/ 1939354 w 4389120"/>
              <a:gd name="connsiteY30" fmla="*/ 3012603 h 3206031"/>
              <a:gd name="connsiteX31" fmla="*/ 1958062 w 4389120"/>
              <a:gd name="connsiteY31" fmla="*/ 3017595 h 3206031"/>
              <a:gd name="connsiteX32" fmla="*/ 1979290 w 4389120"/>
              <a:gd name="connsiteY32" fmla="*/ 3021327 h 3206031"/>
              <a:gd name="connsiteX33" fmla="*/ 2000502 w 4389120"/>
              <a:gd name="connsiteY33" fmla="*/ 3022587 h 3206031"/>
              <a:gd name="connsiteX34" fmla="*/ 2022958 w 4389120"/>
              <a:gd name="connsiteY34" fmla="*/ 3021327 h 3206031"/>
              <a:gd name="connsiteX35" fmla="*/ 2044186 w 4389120"/>
              <a:gd name="connsiteY35" fmla="*/ 3017595 h 3206031"/>
              <a:gd name="connsiteX36" fmla="*/ 2064154 w 4389120"/>
              <a:gd name="connsiteY36" fmla="*/ 3012603 h 3206031"/>
              <a:gd name="connsiteX37" fmla="*/ 2082862 w 4389120"/>
              <a:gd name="connsiteY37" fmla="*/ 3006351 h 3206031"/>
              <a:gd name="connsiteX38" fmla="*/ 2099098 w 4389120"/>
              <a:gd name="connsiteY38" fmla="*/ 2997627 h 3206031"/>
              <a:gd name="connsiteX39" fmla="*/ 2115318 w 4389120"/>
              <a:gd name="connsiteY39" fmla="*/ 2986383 h 3206031"/>
              <a:gd name="connsiteX40" fmla="*/ 2130294 w 4389120"/>
              <a:gd name="connsiteY40" fmla="*/ 2975155 h 3206031"/>
              <a:gd name="connsiteX41" fmla="*/ 2144011 w 4389120"/>
              <a:gd name="connsiteY41" fmla="*/ 2961423 h 3206031"/>
              <a:gd name="connsiteX42" fmla="*/ 2155254 w 4389120"/>
              <a:gd name="connsiteY42" fmla="*/ 2946447 h 3206031"/>
              <a:gd name="connsiteX43" fmla="*/ 2165238 w 4389120"/>
              <a:gd name="connsiteY43" fmla="*/ 2931471 h 3206031"/>
              <a:gd name="connsiteX44" fmla="*/ 2173963 w 4389120"/>
              <a:gd name="connsiteY44" fmla="*/ 2914007 h 3206031"/>
              <a:gd name="connsiteX45" fmla="*/ 2181458 w 4389120"/>
              <a:gd name="connsiteY45" fmla="*/ 2896543 h 3206031"/>
              <a:gd name="connsiteX46" fmla="*/ 2187694 w 4389120"/>
              <a:gd name="connsiteY46" fmla="*/ 2877819 h 3206031"/>
              <a:gd name="connsiteX47" fmla="*/ 2191442 w 4389120"/>
              <a:gd name="connsiteY47" fmla="*/ 2859095 h 3206031"/>
              <a:gd name="connsiteX48" fmla="*/ 2193931 w 4389120"/>
              <a:gd name="connsiteY48" fmla="*/ 2839127 h 3206031"/>
              <a:gd name="connsiteX49" fmla="*/ 2195190 w 4389120"/>
              <a:gd name="connsiteY49" fmla="*/ 2817915 h 3206031"/>
              <a:gd name="connsiteX50" fmla="*/ 2195190 w 4389120"/>
              <a:gd name="connsiteY50" fmla="*/ 2815411 h 3206031"/>
              <a:gd name="connsiteX51" fmla="*/ 2193931 w 4389120"/>
              <a:gd name="connsiteY51" fmla="*/ 2794199 h 3206031"/>
              <a:gd name="connsiteX52" fmla="*/ 2191442 w 4389120"/>
              <a:gd name="connsiteY52" fmla="*/ 2774231 h 3206031"/>
              <a:gd name="connsiteX53" fmla="*/ 2186450 w 4389120"/>
              <a:gd name="connsiteY53" fmla="*/ 2755507 h 3206031"/>
              <a:gd name="connsiteX54" fmla="*/ 2180214 w 4389120"/>
              <a:gd name="connsiteY54" fmla="*/ 2736799 h 3206031"/>
              <a:gd name="connsiteX55" fmla="*/ 2172718 w 4389120"/>
              <a:gd name="connsiteY55" fmla="*/ 2718075 h 3206031"/>
              <a:gd name="connsiteX56" fmla="*/ 2163979 w 4389120"/>
              <a:gd name="connsiteY56" fmla="*/ 2700611 h 3206031"/>
              <a:gd name="connsiteX57" fmla="*/ 2152750 w 4389120"/>
              <a:gd name="connsiteY57" fmla="*/ 2685635 h 3206031"/>
              <a:gd name="connsiteX58" fmla="*/ 2140278 w 4389120"/>
              <a:gd name="connsiteY58" fmla="*/ 2670659 h 3206031"/>
              <a:gd name="connsiteX59" fmla="*/ 2126546 w 4389120"/>
              <a:gd name="connsiteY59" fmla="*/ 2656927 h 3206031"/>
              <a:gd name="connsiteX60" fmla="*/ 2111570 w 4389120"/>
              <a:gd name="connsiteY60" fmla="*/ 2644439 h 3206031"/>
              <a:gd name="connsiteX61" fmla="*/ 2095350 w 4389120"/>
              <a:gd name="connsiteY61" fmla="*/ 2634455 h 3206031"/>
              <a:gd name="connsiteX62" fmla="*/ 2077870 w 4389120"/>
              <a:gd name="connsiteY62" fmla="*/ 2624471 h 3206031"/>
              <a:gd name="connsiteX63" fmla="*/ 2059162 w 4389120"/>
              <a:gd name="connsiteY63" fmla="*/ 2618235 h 3206031"/>
              <a:gd name="connsiteX64" fmla="*/ 2040438 w 4389120"/>
              <a:gd name="connsiteY64" fmla="*/ 2611999 h 3206031"/>
              <a:gd name="connsiteX65" fmla="*/ 2019226 w 4389120"/>
              <a:gd name="connsiteY65" fmla="*/ 2609495 h 3206031"/>
              <a:gd name="connsiteX66" fmla="*/ 2487215 w 4389120"/>
              <a:gd name="connsiteY66" fmla="*/ 2438538 h 3206031"/>
              <a:gd name="connsiteX67" fmla="*/ 2700611 w 4389120"/>
              <a:gd name="connsiteY67" fmla="*/ 2438538 h 3206031"/>
              <a:gd name="connsiteX68" fmla="*/ 2700611 w 4389120"/>
              <a:gd name="connsiteY68" fmla="*/ 2857851 h 3206031"/>
              <a:gd name="connsiteX69" fmla="*/ 2700611 w 4389120"/>
              <a:gd name="connsiteY69" fmla="*/ 2875315 h 3206031"/>
              <a:gd name="connsiteX70" fmla="*/ 2703115 w 4389120"/>
              <a:gd name="connsiteY70" fmla="*/ 2892795 h 3206031"/>
              <a:gd name="connsiteX71" fmla="*/ 2705603 w 4389120"/>
              <a:gd name="connsiteY71" fmla="*/ 2909015 h 3206031"/>
              <a:gd name="connsiteX72" fmla="*/ 2709351 w 4389120"/>
              <a:gd name="connsiteY72" fmla="*/ 2923991 h 3206031"/>
              <a:gd name="connsiteX73" fmla="*/ 2714343 w 4389120"/>
              <a:gd name="connsiteY73" fmla="*/ 2937723 h 3206031"/>
              <a:gd name="connsiteX74" fmla="*/ 2719335 w 4389120"/>
              <a:gd name="connsiteY74" fmla="*/ 2950195 h 3206031"/>
              <a:gd name="connsiteX75" fmla="*/ 2726815 w 4389120"/>
              <a:gd name="connsiteY75" fmla="*/ 2961424 h 3206031"/>
              <a:gd name="connsiteX76" fmla="*/ 2734311 w 4389120"/>
              <a:gd name="connsiteY76" fmla="*/ 2971408 h 3206031"/>
              <a:gd name="connsiteX77" fmla="*/ 2743051 w 4389120"/>
              <a:gd name="connsiteY77" fmla="*/ 2980147 h 3206031"/>
              <a:gd name="connsiteX78" fmla="*/ 2753035 w 4389120"/>
              <a:gd name="connsiteY78" fmla="*/ 2987643 h 3206031"/>
              <a:gd name="connsiteX79" fmla="*/ 2763019 w 4389120"/>
              <a:gd name="connsiteY79" fmla="*/ 2995123 h 3206031"/>
              <a:gd name="connsiteX80" fmla="*/ 2774247 w 4389120"/>
              <a:gd name="connsiteY80" fmla="*/ 3000115 h 3206031"/>
              <a:gd name="connsiteX81" fmla="*/ 2786719 w 4389120"/>
              <a:gd name="connsiteY81" fmla="*/ 3003863 h 3206031"/>
              <a:gd name="connsiteX82" fmla="*/ 2800451 w 4389120"/>
              <a:gd name="connsiteY82" fmla="*/ 3007611 h 3206031"/>
              <a:gd name="connsiteX83" fmla="*/ 2814183 w 4389120"/>
              <a:gd name="connsiteY83" fmla="*/ 3008855 h 3206031"/>
              <a:gd name="connsiteX84" fmla="*/ 2829159 w 4389120"/>
              <a:gd name="connsiteY84" fmla="*/ 3010099 h 3206031"/>
              <a:gd name="connsiteX85" fmla="*/ 2844135 w 4389120"/>
              <a:gd name="connsiteY85" fmla="*/ 3008855 h 3206031"/>
              <a:gd name="connsiteX86" fmla="*/ 2857851 w 4389120"/>
              <a:gd name="connsiteY86" fmla="*/ 3007611 h 3206031"/>
              <a:gd name="connsiteX87" fmla="*/ 2871583 w 4389120"/>
              <a:gd name="connsiteY87" fmla="*/ 3003863 h 3206031"/>
              <a:gd name="connsiteX88" fmla="*/ 2884071 w 4389120"/>
              <a:gd name="connsiteY88" fmla="*/ 3000115 h 3206031"/>
              <a:gd name="connsiteX89" fmla="*/ 2895299 w 4389120"/>
              <a:gd name="connsiteY89" fmla="*/ 2995123 h 3206031"/>
              <a:gd name="connsiteX90" fmla="*/ 2906527 w 4389120"/>
              <a:gd name="connsiteY90" fmla="*/ 2987643 h 3206031"/>
              <a:gd name="connsiteX91" fmla="*/ 2916511 w 4389120"/>
              <a:gd name="connsiteY91" fmla="*/ 2980147 h 3206031"/>
              <a:gd name="connsiteX92" fmla="*/ 2926495 w 4389120"/>
              <a:gd name="connsiteY92" fmla="*/ 2971408 h 3206031"/>
              <a:gd name="connsiteX93" fmla="*/ 2933991 w 4389120"/>
              <a:gd name="connsiteY93" fmla="*/ 2961424 h 3206031"/>
              <a:gd name="connsiteX94" fmla="*/ 2941471 w 4389120"/>
              <a:gd name="connsiteY94" fmla="*/ 2950195 h 3206031"/>
              <a:gd name="connsiteX95" fmla="*/ 2947708 w 4389120"/>
              <a:gd name="connsiteY95" fmla="*/ 2937723 h 3206031"/>
              <a:gd name="connsiteX96" fmla="*/ 2952700 w 4389120"/>
              <a:gd name="connsiteY96" fmla="*/ 2923991 h 3206031"/>
              <a:gd name="connsiteX97" fmla="*/ 2956447 w 4389120"/>
              <a:gd name="connsiteY97" fmla="*/ 2909015 h 3206031"/>
              <a:gd name="connsiteX98" fmla="*/ 2960195 w 4389120"/>
              <a:gd name="connsiteY98" fmla="*/ 2892795 h 3206031"/>
              <a:gd name="connsiteX99" fmla="*/ 2961439 w 4389120"/>
              <a:gd name="connsiteY99" fmla="*/ 2875315 h 3206031"/>
              <a:gd name="connsiteX100" fmla="*/ 2961439 w 4389120"/>
              <a:gd name="connsiteY100" fmla="*/ 2857851 h 3206031"/>
              <a:gd name="connsiteX101" fmla="*/ 2961439 w 4389120"/>
              <a:gd name="connsiteY101" fmla="*/ 2438538 h 3206031"/>
              <a:gd name="connsiteX102" fmla="*/ 3174836 w 4389120"/>
              <a:gd name="connsiteY102" fmla="*/ 2438538 h 3206031"/>
              <a:gd name="connsiteX103" fmla="*/ 3174836 w 4389120"/>
              <a:gd name="connsiteY103" fmla="*/ 3188567 h 3206031"/>
              <a:gd name="connsiteX104" fmla="*/ 2961439 w 4389120"/>
              <a:gd name="connsiteY104" fmla="*/ 3188567 h 3206031"/>
              <a:gd name="connsiteX105" fmla="*/ 2961439 w 4389120"/>
              <a:gd name="connsiteY105" fmla="*/ 3082476 h 3206031"/>
              <a:gd name="connsiteX106" fmla="*/ 2942716 w 4389120"/>
              <a:gd name="connsiteY106" fmla="*/ 3106192 h 3206031"/>
              <a:gd name="connsiteX107" fmla="*/ 2922747 w 4389120"/>
              <a:gd name="connsiteY107" fmla="*/ 3127404 h 3206031"/>
              <a:gd name="connsiteX108" fmla="*/ 2911519 w 4389120"/>
              <a:gd name="connsiteY108" fmla="*/ 3138647 h 3206031"/>
              <a:gd name="connsiteX109" fmla="*/ 2899047 w 4389120"/>
              <a:gd name="connsiteY109" fmla="*/ 3148631 h 3206031"/>
              <a:gd name="connsiteX110" fmla="*/ 2886559 w 4389120"/>
              <a:gd name="connsiteY110" fmla="*/ 3157356 h 3206031"/>
              <a:gd name="connsiteX111" fmla="*/ 2874087 w 4389120"/>
              <a:gd name="connsiteY111" fmla="*/ 3166096 h 3206031"/>
              <a:gd name="connsiteX112" fmla="*/ 2860355 w 4389120"/>
              <a:gd name="connsiteY112" fmla="*/ 3173591 h 3206031"/>
              <a:gd name="connsiteX113" fmla="*/ 2846623 w 4389120"/>
              <a:gd name="connsiteY113" fmla="*/ 3181072 h 3206031"/>
              <a:gd name="connsiteX114" fmla="*/ 2831647 w 4389120"/>
              <a:gd name="connsiteY114" fmla="*/ 3187308 h 3206031"/>
              <a:gd name="connsiteX115" fmla="*/ 2815427 w 4389120"/>
              <a:gd name="connsiteY115" fmla="*/ 3192300 h 3206031"/>
              <a:gd name="connsiteX116" fmla="*/ 2797963 w 4389120"/>
              <a:gd name="connsiteY116" fmla="*/ 3197292 h 3206031"/>
              <a:gd name="connsiteX117" fmla="*/ 2780483 w 4389120"/>
              <a:gd name="connsiteY117" fmla="*/ 3199795 h 3206031"/>
              <a:gd name="connsiteX118" fmla="*/ 2761759 w 4389120"/>
              <a:gd name="connsiteY118" fmla="*/ 3202284 h 3206031"/>
              <a:gd name="connsiteX119" fmla="*/ 2741791 w 4389120"/>
              <a:gd name="connsiteY119" fmla="*/ 3202284 h 3206031"/>
              <a:gd name="connsiteX120" fmla="*/ 2713099 w 4389120"/>
              <a:gd name="connsiteY120" fmla="*/ 3201040 h 3206031"/>
              <a:gd name="connsiteX121" fmla="*/ 2685635 w 4389120"/>
              <a:gd name="connsiteY121" fmla="*/ 3197292 h 3206031"/>
              <a:gd name="connsiteX122" fmla="*/ 2659431 w 4389120"/>
              <a:gd name="connsiteY122" fmla="*/ 3192300 h 3206031"/>
              <a:gd name="connsiteX123" fmla="*/ 2634471 w 4389120"/>
              <a:gd name="connsiteY123" fmla="*/ 3183575 h 3206031"/>
              <a:gd name="connsiteX124" fmla="*/ 2612015 w 4389120"/>
              <a:gd name="connsiteY124" fmla="*/ 3172332 h 3206031"/>
              <a:gd name="connsiteX125" fmla="*/ 2590787 w 4389120"/>
              <a:gd name="connsiteY125" fmla="*/ 3159859 h 3206031"/>
              <a:gd name="connsiteX126" fmla="*/ 2572079 w 4389120"/>
              <a:gd name="connsiteY126" fmla="*/ 3144883 h 3206031"/>
              <a:gd name="connsiteX127" fmla="*/ 2554599 w 4389120"/>
              <a:gd name="connsiteY127" fmla="*/ 3128663 h 3206031"/>
              <a:gd name="connsiteX128" fmla="*/ 2539623 w 4389120"/>
              <a:gd name="connsiteY128" fmla="*/ 3108695 h 3206031"/>
              <a:gd name="connsiteX129" fmla="*/ 2525891 w 4389120"/>
              <a:gd name="connsiteY129" fmla="*/ 3087468 h 3206031"/>
              <a:gd name="connsiteX130" fmla="*/ 2514663 w 4389120"/>
              <a:gd name="connsiteY130" fmla="*/ 3065011 h 3206031"/>
              <a:gd name="connsiteX131" fmla="*/ 2504679 w 4389120"/>
              <a:gd name="connsiteY131" fmla="*/ 3040051 h 3206031"/>
              <a:gd name="connsiteX132" fmla="*/ 2497199 w 4389120"/>
              <a:gd name="connsiteY132" fmla="*/ 3013847 h 3206031"/>
              <a:gd name="connsiteX133" fmla="*/ 2492207 w 4389120"/>
              <a:gd name="connsiteY133" fmla="*/ 2985139 h 3206031"/>
              <a:gd name="connsiteX134" fmla="*/ 2488459 w 4389120"/>
              <a:gd name="connsiteY134" fmla="*/ 2956432 h 3206031"/>
              <a:gd name="connsiteX135" fmla="*/ 2487215 w 4389120"/>
              <a:gd name="connsiteY135" fmla="*/ 2923991 h 3206031"/>
              <a:gd name="connsiteX136" fmla="*/ 4092104 w 4389120"/>
              <a:gd name="connsiteY136" fmla="*/ 2427294 h 3206031"/>
              <a:gd name="connsiteX137" fmla="*/ 4128292 w 4389120"/>
              <a:gd name="connsiteY137" fmla="*/ 2429798 h 3206031"/>
              <a:gd name="connsiteX138" fmla="*/ 4165740 w 4389120"/>
              <a:gd name="connsiteY138" fmla="*/ 2433546 h 3206031"/>
              <a:gd name="connsiteX139" fmla="*/ 4201928 w 4389120"/>
              <a:gd name="connsiteY139" fmla="*/ 2441026 h 3206031"/>
              <a:gd name="connsiteX140" fmla="*/ 4238116 w 4389120"/>
              <a:gd name="connsiteY140" fmla="*/ 2451010 h 3206031"/>
              <a:gd name="connsiteX141" fmla="*/ 4273060 w 4389120"/>
              <a:gd name="connsiteY141" fmla="*/ 2463482 h 3206031"/>
              <a:gd name="connsiteX142" fmla="*/ 4308004 w 4389120"/>
              <a:gd name="connsiteY142" fmla="*/ 2478458 h 3206031"/>
              <a:gd name="connsiteX143" fmla="*/ 4341704 w 4389120"/>
              <a:gd name="connsiteY143" fmla="*/ 2494694 h 3206031"/>
              <a:gd name="connsiteX144" fmla="*/ 4372900 w 4389120"/>
              <a:gd name="connsiteY144" fmla="*/ 2514662 h 3206031"/>
              <a:gd name="connsiteX145" fmla="*/ 4291784 w 4389120"/>
              <a:gd name="connsiteY145" fmla="*/ 2661918 h 3206031"/>
              <a:gd name="connsiteX146" fmla="*/ 4263076 w 4389120"/>
              <a:gd name="connsiteY146" fmla="*/ 2645698 h 3206031"/>
              <a:gd name="connsiteX147" fmla="*/ 4235613 w 4389120"/>
              <a:gd name="connsiteY147" fmla="*/ 2631966 h 3206031"/>
              <a:gd name="connsiteX148" fmla="*/ 4209408 w 4389120"/>
              <a:gd name="connsiteY148" fmla="*/ 2620738 h 3206031"/>
              <a:gd name="connsiteX149" fmla="*/ 4183204 w 4389120"/>
              <a:gd name="connsiteY149" fmla="*/ 2610754 h 3206031"/>
              <a:gd name="connsiteX150" fmla="*/ 4157000 w 4389120"/>
              <a:gd name="connsiteY150" fmla="*/ 2602014 h 3206031"/>
              <a:gd name="connsiteX151" fmla="*/ 4133284 w 4389120"/>
              <a:gd name="connsiteY151" fmla="*/ 2595778 h 3206031"/>
              <a:gd name="connsiteX152" fmla="*/ 4109568 w 4389120"/>
              <a:gd name="connsiteY152" fmla="*/ 2593274 h 3206031"/>
              <a:gd name="connsiteX153" fmla="*/ 4088356 w 4389120"/>
              <a:gd name="connsiteY153" fmla="*/ 2592030 h 3206031"/>
              <a:gd name="connsiteX154" fmla="*/ 4070892 w 4389120"/>
              <a:gd name="connsiteY154" fmla="*/ 2592030 h 3206031"/>
              <a:gd name="connsiteX155" fmla="*/ 4054656 w 4389120"/>
              <a:gd name="connsiteY155" fmla="*/ 2595778 h 3206031"/>
              <a:gd name="connsiteX156" fmla="*/ 4040940 w 4389120"/>
              <a:gd name="connsiteY156" fmla="*/ 2599526 h 3206031"/>
              <a:gd name="connsiteX157" fmla="*/ 4029712 w 4389120"/>
              <a:gd name="connsiteY157" fmla="*/ 2605762 h 3206031"/>
              <a:gd name="connsiteX158" fmla="*/ 4020972 w 4389120"/>
              <a:gd name="connsiteY158" fmla="*/ 2614486 h 3206031"/>
              <a:gd name="connsiteX159" fmla="*/ 4014736 w 4389120"/>
              <a:gd name="connsiteY159" fmla="*/ 2623226 h 3206031"/>
              <a:gd name="connsiteX160" fmla="*/ 4010988 w 4389120"/>
              <a:gd name="connsiteY160" fmla="*/ 2631966 h 3206031"/>
              <a:gd name="connsiteX161" fmla="*/ 4009744 w 4389120"/>
              <a:gd name="connsiteY161" fmla="*/ 2643194 h 3206031"/>
              <a:gd name="connsiteX162" fmla="*/ 4009744 w 4389120"/>
              <a:gd name="connsiteY162" fmla="*/ 2645698 h 3206031"/>
              <a:gd name="connsiteX163" fmla="*/ 4010988 w 4389120"/>
              <a:gd name="connsiteY163" fmla="*/ 2653178 h 3206031"/>
              <a:gd name="connsiteX164" fmla="*/ 4013476 w 4389120"/>
              <a:gd name="connsiteY164" fmla="*/ 2660674 h 3206031"/>
              <a:gd name="connsiteX165" fmla="*/ 4017224 w 4389120"/>
              <a:gd name="connsiteY165" fmla="*/ 2666910 h 3206031"/>
              <a:gd name="connsiteX166" fmla="*/ 4022216 w 4389120"/>
              <a:gd name="connsiteY166" fmla="*/ 2673146 h 3206031"/>
              <a:gd name="connsiteX167" fmla="*/ 4029712 w 4389120"/>
              <a:gd name="connsiteY167" fmla="*/ 2679382 h 3206031"/>
              <a:gd name="connsiteX168" fmla="*/ 4037192 w 4389120"/>
              <a:gd name="connsiteY168" fmla="*/ 2685634 h 3206031"/>
              <a:gd name="connsiteX169" fmla="*/ 4055916 w 4389120"/>
              <a:gd name="connsiteY169" fmla="*/ 2695618 h 3206031"/>
              <a:gd name="connsiteX170" fmla="*/ 4078372 w 4389120"/>
              <a:gd name="connsiteY170" fmla="*/ 2705602 h 3206031"/>
              <a:gd name="connsiteX171" fmla="*/ 4104576 w 4389120"/>
              <a:gd name="connsiteY171" fmla="*/ 2715586 h 3206031"/>
              <a:gd name="connsiteX172" fmla="*/ 4163236 w 4389120"/>
              <a:gd name="connsiteY172" fmla="*/ 2735554 h 3206031"/>
              <a:gd name="connsiteX173" fmla="*/ 4201928 w 4389120"/>
              <a:gd name="connsiteY173" fmla="*/ 2749270 h 3206031"/>
              <a:gd name="connsiteX174" fmla="*/ 4223140 w 4389120"/>
              <a:gd name="connsiteY174" fmla="*/ 2756766 h 3206031"/>
              <a:gd name="connsiteX175" fmla="*/ 4241864 w 4389120"/>
              <a:gd name="connsiteY175" fmla="*/ 2765491 h 3206031"/>
              <a:gd name="connsiteX176" fmla="*/ 4261832 w 4389120"/>
              <a:gd name="connsiteY176" fmla="*/ 2775475 h 3206031"/>
              <a:gd name="connsiteX177" fmla="*/ 4280540 w 4389120"/>
              <a:gd name="connsiteY177" fmla="*/ 2785459 h 3206031"/>
              <a:gd name="connsiteX178" fmla="*/ 4298020 w 4389120"/>
              <a:gd name="connsiteY178" fmla="*/ 2796702 h 3206031"/>
              <a:gd name="connsiteX179" fmla="*/ 4315484 w 4389120"/>
              <a:gd name="connsiteY179" fmla="*/ 2807930 h 3206031"/>
              <a:gd name="connsiteX180" fmla="*/ 4330460 w 4389120"/>
              <a:gd name="connsiteY180" fmla="*/ 2821662 h 3206031"/>
              <a:gd name="connsiteX181" fmla="*/ 4345436 w 4389120"/>
              <a:gd name="connsiteY181" fmla="*/ 2836638 h 3206031"/>
              <a:gd name="connsiteX182" fmla="*/ 4357924 w 4389120"/>
              <a:gd name="connsiteY182" fmla="*/ 2852858 h 3206031"/>
              <a:gd name="connsiteX183" fmla="*/ 4369152 w 4389120"/>
              <a:gd name="connsiteY183" fmla="*/ 2870323 h 3206031"/>
              <a:gd name="connsiteX184" fmla="*/ 4377892 w 4389120"/>
              <a:gd name="connsiteY184" fmla="*/ 2889046 h 3206031"/>
              <a:gd name="connsiteX185" fmla="*/ 4384128 w 4389120"/>
              <a:gd name="connsiteY185" fmla="*/ 2910259 h 3206031"/>
              <a:gd name="connsiteX186" fmla="*/ 4387876 w 4389120"/>
              <a:gd name="connsiteY186" fmla="*/ 2932730 h 3206031"/>
              <a:gd name="connsiteX187" fmla="*/ 4389120 w 4389120"/>
              <a:gd name="connsiteY187" fmla="*/ 2957690 h 3206031"/>
              <a:gd name="connsiteX188" fmla="*/ 4389120 w 4389120"/>
              <a:gd name="connsiteY188" fmla="*/ 2960179 h 3206031"/>
              <a:gd name="connsiteX189" fmla="*/ 4387876 w 4389120"/>
              <a:gd name="connsiteY189" fmla="*/ 2991375 h 3206031"/>
              <a:gd name="connsiteX190" fmla="*/ 4386632 w 4389120"/>
              <a:gd name="connsiteY190" fmla="*/ 3005107 h 3206031"/>
              <a:gd name="connsiteX191" fmla="*/ 4384128 w 4389120"/>
              <a:gd name="connsiteY191" fmla="*/ 3018838 h 3206031"/>
              <a:gd name="connsiteX192" fmla="*/ 4380380 w 4389120"/>
              <a:gd name="connsiteY192" fmla="*/ 3032570 h 3206031"/>
              <a:gd name="connsiteX193" fmla="*/ 4376648 w 4389120"/>
              <a:gd name="connsiteY193" fmla="*/ 3045043 h 3206031"/>
              <a:gd name="connsiteX194" fmla="*/ 4372900 w 4389120"/>
              <a:gd name="connsiteY194" fmla="*/ 3057530 h 3206031"/>
              <a:gd name="connsiteX195" fmla="*/ 4367908 w 4389120"/>
              <a:gd name="connsiteY195" fmla="*/ 3068758 h 3206031"/>
              <a:gd name="connsiteX196" fmla="*/ 4361672 w 4389120"/>
              <a:gd name="connsiteY196" fmla="*/ 3079987 h 3206031"/>
              <a:gd name="connsiteX197" fmla="*/ 4355420 w 4389120"/>
              <a:gd name="connsiteY197" fmla="*/ 3091215 h 3206031"/>
              <a:gd name="connsiteX198" fmla="*/ 4341704 w 4389120"/>
              <a:gd name="connsiteY198" fmla="*/ 3109938 h 3206031"/>
              <a:gd name="connsiteX199" fmla="*/ 4325468 w 4389120"/>
              <a:gd name="connsiteY199" fmla="*/ 3128662 h 3206031"/>
              <a:gd name="connsiteX200" fmla="*/ 4306760 w 4389120"/>
              <a:gd name="connsiteY200" fmla="*/ 3143638 h 3206031"/>
              <a:gd name="connsiteX201" fmla="*/ 4286792 w 4389120"/>
              <a:gd name="connsiteY201" fmla="*/ 3158614 h 3206031"/>
              <a:gd name="connsiteX202" fmla="*/ 4264320 w 4389120"/>
              <a:gd name="connsiteY202" fmla="*/ 3169842 h 3206031"/>
              <a:gd name="connsiteX203" fmla="*/ 4240605 w 4389120"/>
              <a:gd name="connsiteY203" fmla="*/ 3179826 h 3206031"/>
              <a:gd name="connsiteX204" fmla="*/ 4215660 w 4389120"/>
              <a:gd name="connsiteY204" fmla="*/ 3188566 h 3206031"/>
              <a:gd name="connsiteX205" fmla="*/ 4189440 w 4389120"/>
              <a:gd name="connsiteY205" fmla="*/ 3194802 h 3206031"/>
              <a:gd name="connsiteX206" fmla="*/ 4161992 w 4389120"/>
              <a:gd name="connsiteY206" fmla="*/ 3199794 h 3206031"/>
              <a:gd name="connsiteX207" fmla="*/ 4132040 w 4389120"/>
              <a:gd name="connsiteY207" fmla="*/ 3202283 h 3206031"/>
              <a:gd name="connsiteX208" fmla="*/ 4102088 w 4389120"/>
              <a:gd name="connsiteY208" fmla="*/ 3202283 h 3206031"/>
              <a:gd name="connsiteX209" fmla="*/ 4082120 w 4389120"/>
              <a:gd name="connsiteY209" fmla="*/ 3202283 h 3206031"/>
              <a:gd name="connsiteX210" fmla="*/ 4062152 w 4389120"/>
              <a:gd name="connsiteY210" fmla="*/ 3201039 h 3206031"/>
              <a:gd name="connsiteX211" fmla="*/ 4042184 w 4389120"/>
              <a:gd name="connsiteY211" fmla="*/ 3198550 h 3206031"/>
              <a:gd name="connsiteX212" fmla="*/ 4022216 w 4389120"/>
              <a:gd name="connsiteY212" fmla="*/ 3196047 h 3206031"/>
              <a:gd name="connsiteX213" fmla="*/ 4001004 w 4389120"/>
              <a:gd name="connsiteY213" fmla="*/ 3192299 h 3206031"/>
              <a:gd name="connsiteX214" fmla="*/ 3981036 w 4389120"/>
              <a:gd name="connsiteY214" fmla="*/ 3187307 h 3206031"/>
              <a:gd name="connsiteX215" fmla="*/ 3959824 w 4389120"/>
              <a:gd name="connsiteY215" fmla="*/ 3182315 h 3206031"/>
              <a:gd name="connsiteX216" fmla="*/ 3939856 w 4389120"/>
              <a:gd name="connsiteY216" fmla="*/ 3176079 h 3206031"/>
              <a:gd name="connsiteX217" fmla="*/ 3918628 w 4389120"/>
              <a:gd name="connsiteY217" fmla="*/ 3168598 h 3206031"/>
              <a:gd name="connsiteX218" fmla="*/ 3898660 w 4389120"/>
              <a:gd name="connsiteY218" fmla="*/ 3159858 h 3206031"/>
              <a:gd name="connsiteX219" fmla="*/ 3878692 w 4389120"/>
              <a:gd name="connsiteY219" fmla="*/ 3149874 h 3206031"/>
              <a:gd name="connsiteX220" fmla="*/ 3858740 w 4389120"/>
              <a:gd name="connsiteY220" fmla="*/ 3139890 h 3206031"/>
              <a:gd name="connsiteX221" fmla="*/ 3838772 w 4389120"/>
              <a:gd name="connsiteY221" fmla="*/ 3128662 h 3206031"/>
              <a:gd name="connsiteX222" fmla="*/ 3818804 w 4389120"/>
              <a:gd name="connsiteY222" fmla="*/ 3117419 h 3206031"/>
              <a:gd name="connsiteX223" fmla="*/ 3800080 w 4389120"/>
              <a:gd name="connsiteY223" fmla="*/ 3103702 h 3206031"/>
              <a:gd name="connsiteX224" fmla="*/ 3781356 w 4389120"/>
              <a:gd name="connsiteY224" fmla="*/ 3089970 h 3206031"/>
              <a:gd name="connsiteX225" fmla="*/ 3871212 w 4389120"/>
              <a:gd name="connsiteY225" fmla="*/ 2948950 h 3206031"/>
              <a:gd name="connsiteX226" fmla="*/ 3902408 w 4389120"/>
              <a:gd name="connsiteY226" fmla="*/ 2970163 h 3206031"/>
              <a:gd name="connsiteX227" fmla="*/ 3933604 w 4389120"/>
              <a:gd name="connsiteY227" fmla="*/ 2988886 h 3206031"/>
              <a:gd name="connsiteX228" fmla="*/ 3963556 w 4389120"/>
              <a:gd name="connsiteY228" fmla="*/ 3003862 h 3206031"/>
              <a:gd name="connsiteX229" fmla="*/ 3993508 w 4389120"/>
              <a:gd name="connsiteY229" fmla="*/ 3016335 h 3206031"/>
              <a:gd name="connsiteX230" fmla="*/ 4023460 w 4389120"/>
              <a:gd name="connsiteY230" fmla="*/ 3026319 h 3206031"/>
              <a:gd name="connsiteX231" fmla="*/ 4053412 w 4389120"/>
              <a:gd name="connsiteY231" fmla="*/ 3033814 h 3206031"/>
              <a:gd name="connsiteX232" fmla="*/ 4080876 w 4389120"/>
              <a:gd name="connsiteY232" fmla="*/ 3037562 h 3206031"/>
              <a:gd name="connsiteX233" fmla="*/ 4108324 w 4389120"/>
              <a:gd name="connsiteY233" fmla="*/ 3038806 h 3206031"/>
              <a:gd name="connsiteX234" fmla="*/ 4129536 w 4389120"/>
              <a:gd name="connsiteY234" fmla="*/ 3037562 h 3206031"/>
              <a:gd name="connsiteX235" fmla="*/ 4148260 w 4389120"/>
              <a:gd name="connsiteY235" fmla="*/ 3035059 h 3206031"/>
              <a:gd name="connsiteX236" fmla="*/ 4163236 w 4389120"/>
              <a:gd name="connsiteY236" fmla="*/ 3030067 h 3206031"/>
              <a:gd name="connsiteX237" fmla="*/ 4175724 w 4389120"/>
              <a:gd name="connsiteY237" fmla="*/ 3023830 h 3206031"/>
              <a:gd name="connsiteX238" fmla="*/ 4180716 w 4389120"/>
              <a:gd name="connsiteY238" fmla="*/ 3020083 h 3206031"/>
              <a:gd name="connsiteX239" fmla="*/ 4185708 w 4389120"/>
              <a:gd name="connsiteY239" fmla="*/ 3015091 h 3206031"/>
              <a:gd name="connsiteX240" fmla="*/ 4189440 w 4389120"/>
              <a:gd name="connsiteY240" fmla="*/ 3011343 h 3206031"/>
              <a:gd name="connsiteX241" fmla="*/ 4191944 w 4389120"/>
              <a:gd name="connsiteY241" fmla="*/ 3006351 h 3206031"/>
              <a:gd name="connsiteX242" fmla="*/ 4194432 w 4389120"/>
              <a:gd name="connsiteY242" fmla="*/ 3001359 h 3206031"/>
              <a:gd name="connsiteX243" fmla="*/ 4196936 w 4389120"/>
              <a:gd name="connsiteY243" fmla="*/ 2995123 h 3206031"/>
              <a:gd name="connsiteX244" fmla="*/ 4198180 w 4389120"/>
              <a:gd name="connsiteY244" fmla="*/ 2982650 h 3206031"/>
              <a:gd name="connsiteX245" fmla="*/ 4198180 w 4389120"/>
              <a:gd name="connsiteY245" fmla="*/ 2980147 h 3206031"/>
              <a:gd name="connsiteX246" fmla="*/ 4196936 w 4389120"/>
              <a:gd name="connsiteY246" fmla="*/ 2972666 h 3206031"/>
              <a:gd name="connsiteX247" fmla="*/ 4194432 w 4389120"/>
              <a:gd name="connsiteY247" fmla="*/ 2963926 h 3206031"/>
              <a:gd name="connsiteX248" fmla="*/ 4190700 w 4389120"/>
              <a:gd name="connsiteY248" fmla="*/ 2957690 h 3206031"/>
              <a:gd name="connsiteX249" fmla="*/ 4184448 w 4389120"/>
              <a:gd name="connsiteY249" fmla="*/ 2951439 h 3206031"/>
              <a:gd name="connsiteX250" fmla="*/ 4178212 w 4389120"/>
              <a:gd name="connsiteY250" fmla="*/ 2945203 h 3206031"/>
              <a:gd name="connsiteX251" fmla="*/ 4170732 w 4389120"/>
              <a:gd name="connsiteY251" fmla="*/ 2938966 h 3206031"/>
              <a:gd name="connsiteX252" fmla="*/ 4160748 w 4389120"/>
              <a:gd name="connsiteY252" fmla="*/ 2933974 h 3206031"/>
              <a:gd name="connsiteX253" fmla="*/ 4150764 w 4389120"/>
              <a:gd name="connsiteY253" fmla="*/ 2928982 h 3206031"/>
              <a:gd name="connsiteX254" fmla="*/ 4128292 w 4389120"/>
              <a:gd name="connsiteY254" fmla="*/ 2920243 h 3206031"/>
              <a:gd name="connsiteX255" fmla="*/ 4100844 w 4389120"/>
              <a:gd name="connsiteY255" fmla="*/ 2911503 h 3206031"/>
              <a:gd name="connsiteX256" fmla="*/ 4042184 w 4389120"/>
              <a:gd name="connsiteY256" fmla="*/ 2894038 h 3206031"/>
              <a:gd name="connsiteX257" fmla="*/ 4002248 w 4389120"/>
              <a:gd name="connsiteY257" fmla="*/ 2881566 h 3206031"/>
              <a:gd name="connsiteX258" fmla="*/ 3982280 w 4389120"/>
              <a:gd name="connsiteY258" fmla="*/ 2874070 h 3206031"/>
              <a:gd name="connsiteX259" fmla="*/ 3963556 w 4389120"/>
              <a:gd name="connsiteY259" fmla="*/ 2865331 h 3206031"/>
              <a:gd name="connsiteX260" fmla="*/ 3943588 w 4389120"/>
              <a:gd name="connsiteY260" fmla="*/ 2856606 h 3206031"/>
              <a:gd name="connsiteX261" fmla="*/ 3924880 w 4389120"/>
              <a:gd name="connsiteY261" fmla="*/ 2846622 h 3206031"/>
              <a:gd name="connsiteX262" fmla="*/ 3907400 w 4389120"/>
              <a:gd name="connsiteY262" fmla="*/ 2836638 h 3206031"/>
              <a:gd name="connsiteX263" fmla="*/ 3891180 w 4389120"/>
              <a:gd name="connsiteY263" fmla="*/ 2824150 h 3206031"/>
              <a:gd name="connsiteX264" fmla="*/ 3876204 w 4389120"/>
              <a:gd name="connsiteY264" fmla="*/ 2810419 h 3206031"/>
              <a:gd name="connsiteX265" fmla="*/ 3861228 w 4389120"/>
              <a:gd name="connsiteY265" fmla="*/ 2795443 h 3206031"/>
              <a:gd name="connsiteX266" fmla="*/ 3848756 w 4389120"/>
              <a:gd name="connsiteY266" fmla="*/ 2779222 h 3206031"/>
              <a:gd name="connsiteX267" fmla="*/ 3838772 w 4389120"/>
              <a:gd name="connsiteY267" fmla="*/ 2760499 h 3206031"/>
              <a:gd name="connsiteX268" fmla="*/ 3830032 w 4389120"/>
              <a:gd name="connsiteY268" fmla="*/ 2740546 h 3206031"/>
              <a:gd name="connsiteX269" fmla="*/ 3823796 w 4389120"/>
              <a:gd name="connsiteY269" fmla="*/ 2718074 h 3206031"/>
              <a:gd name="connsiteX270" fmla="*/ 3820048 w 4389120"/>
              <a:gd name="connsiteY270" fmla="*/ 2694358 h 3206031"/>
              <a:gd name="connsiteX271" fmla="*/ 3818804 w 4389120"/>
              <a:gd name="connsiteY271" fmla="*/ 2668154 h 3206031"/>
              <a:gd name="connsiteX272" fmla="*/ 3818804 w 4389120"/>
              <a:gd name="connsiteY272" fmla="*/ 2665666 h 3206031"/>
              <a:gd name="connsiteX273" fmla="*/ 3820048 w 4389120"/>
              <a:gd name="connsiteY273" fmla="*/ 2638202 h 3206031"/>
              <a:gd name="connsiteX274" fmla="*/ 3823796 w 4389120"/>
              <a:gd name="connsiteY274" fmla="*/ 2611998 h 3206031"/>
              <a:gd name="connsiteX275" fmla="*/ 3831276 w 4389120"/>
              <a:gd name="connsiteY275" fmla="*/ 2587038 h 3206031"/>
              <a:gd name="connsiteX276" fmla="*/ 3840016 w 4389120"/>
              <a:gd name="connsiteY276" fmla="*/ 2564582 h 3206031"/>
              <a:gd name="connsiteX277" fmla="*/ 3851244 w 4389120"/>
              <a:gd name="connsiteY277" fmla="*/ 2543354 h 3206031"/>
              <a:gd name="connsiteX278" fmla="*/ 3864976 w 4389120"/>
              <a:gd name="connsiteY278" fmla="*/ 2523386 h 3206031"/>
              <a:gd name="connsiteX279" fmla="*/ 3881196 w 4389120"/>
              <a:gd name="connsiteY279" fmla="*/ 2505922 h 3206031"/>
              <a:gd name="connsiteX280" fmla="*/ 3898660 w 4389120"/>
              <a:gd name="connsiteY280" fmla="*/ 2489702 h 3206031"/>
              <a:gd name="connsiteX281" fmla="*/ 3918628 w 4389120"/>
              <a:gd name="connsiteY281" fmla="*/ 2474726 h 3206031"/>
              <a:gd name="connsiteX282" fmla="*/ 3939856 w 4389120"/>
              <a:gd name="connsiteY282" fmla="*/ 2462238 h 3206031"/>
              <a:gd name="connsiteX283" fmla="*/ 3962312 w 4389120"/>
              <a:gd name="connsiteY283" fmla="*/ 2452254 h 3206031"/>
              <a:gd name="connsiteX284" fmla="*/ 3986028 w 4389120"/>
              <a:gd name="connsiteY284" fmla="*/ 2443530 h 3206031"/>
              <a:gd name="connsiteX285" fmla="*/ 4010988 w 4389120"/>
              <a:gd name="connsiteY285" fmla="*/ 2436034 h 3206031"/>
              <a:gd name="connsiteX286" fmla="*/ 4037192 w 4389120"/>
              <a:gd name="connsiteY286" fmla="*/ 2432286 h 3206031"/>
              <a:gd name="connsiteX287" fmla="*/ 4064640 w 4389120"/>
              <a:gd name="connsiteY287" fmla="*/ 2428554 h 3206031"/>
              <a:gd name="connsiteX288" fmla="*/ 2000502 w 4389120"/>
              <a:gd name="connsiteY288" fmla="*/ 2424806 h 3206031"/>
              <a:gd name="connsiteX289" fmla="*/ 2021714 w 4389120"/>
              <a:gd name="connsiteY289" fmla="*/ 2426051 h 3206031"/>
              <a:gd name="connsiteX290" fmla="*/ 2042926 w 4389120"/>
              <a:gd name="connsiteY290" fmla="*/ 2427295 h 3206031"/>
              <a:gd name="connsiteX291" fmla="*/ 2064154 w 4389120"/>
              <a:gd name="connsiteY291" fmla="*/ 2429798 h 3206031"/>
              <a:gd name="connsiteX292" fmla="*/ 2084122 w 4389120"/>
              <a:gd name="connsiteY292" fmla="*/ 2432287 h 3206031"/>
              <a:gd name="connsiteX293" fmla="*/ 2104090 w 4389120"/>
              <a:gd name="connsiteY293" fmla="*/ 2437279 h 3206031"/>
              <a:gd name="connsiteX294" fmla="*/ 2124043 w 4389120"/>
              <a:gd name="connsiteY294" fmla="*/ 2442271 h 3206031"/>
              <a:gd name="connsiteX295" fmla="*/ 2142766 w 4389120"/>
              <a:gd name="connsiteY295" fmla="*/ 2448507 h 3206031"/>
              <a:gd name="connsiteX296" fmla="*/ 2161490 w 4389120"/>
              <a:gd name="connsiteY296" fmla="*/ 2454758 h 3206031"/>
              <a:gd name="connsiteX297" fmla="*/ 2180214 w 4389120"/>
              <a:gd name="connsiteY297" fmla="*/ 2463483 h 3206031"/>
              <a:gd name="connsiteX298" fmla="*/ 2197678 w 4389120"/>
              <a:gd name="connsiteY298" fmla="*/ 2470979 h 3206031"/>
              <a:gd name="connsiteX299" fmla="*/ 2213899 w 4389120"/>
              <a:gd name="connsiteY299" fmla="*/ 2480963 h 3206031"/>
              <a:gd name="connsiteX300" fmla="*/ 2230134 w 4389120"/>
              <a:gd name="connsiteY300" fmla="*/ 2490947 h 3206031"/>
              <a:gd name="connsiteX301" fmla="*/ 2246354 w 4389120"/>
              <a:gd name="connsiteY301" fmla="*/ 2500931 h 3206031"/>
              <a:gd name="connsiteX302" fmla="*/ 2261330 w 4389120"/>
              <a:gd name="connsiteY302" fmla="*/ 2513403 h 3206031"/>
              <a:gd name="connsiteX303" fmla="*/ 2276306 w 4389120"/>
              <a:gd name="connsiteY303" fmla="*/ 2524646 h 3206031"/>
              <a:gd name="connsiteX304" fmla="*/ 2290023 w 4389120"/>
              <a:gd name="connsiteY304" fmla="*/ 2538363 h 3206031"/>
              <a:gd name="connsiteX305" fmla="*/ 2302510 w 4389120"/>
              <a:gd name="connsiteY305" fmla="*/ 2550851 h 3206031"/>
              <a:gd name="connsiteX306" fmla="*/ 2314983 w 4389120"/>
              <a:gd name="connsiteY306" fmla="*/ 2565827 h 3206031"/>
              <a:gd name="connsiteX307" fmla="*/ 2327471 w 4389120"/>
              <a:gd name="connsiteY307" fmla="*/ 2579558 h 3206031"/>
              <a:gd name="connsiteX308" fmla="*/ 2338699 w 4389120"/>
              <a:gd name="connsiteY308" fmla="*/ 2595779 h 3206031"/>
              <a:gd name="connsiteX309" fmla="*/ 2348683 w 4389120"/>
              <a:gd name="connsiteY309" fmla="*/ 2610755 h 3206031"/>
              <a:gd name="connsiteX310" fmla="*/ 2357423 w 4389120"/>
              <a:gd name="connsiteY310" fmla="*/ 2626975 h 3206031"/>
              <a:gd name="connsiteX311" fmla="*/ 2366162 w 4389120"/>
              <a:gd name="connsiteY311" fmla="*/ 2644439 h 3206031"/>
              <a:gd name="connsiteX312" fmla="*/ 2374887 w 4389120"/>
              <a:gd name="connsiteY312" fmla="*/ 2660675 h 3206031"/>
              <a:gd name="connsiteX313" fmla="*/ 2381138 w 4389120"/>
              <a:gd name="connsiteY313" fmla="*/ 2678139 h 3206031"/>
              <a:gd name="connsiteX314" fmla="*/ 2387375 w 4389120"/>
              <a:gd name="connsiteY314" fmla="*/ 2696863 h 3206031"/>
              <a:gd name="connsiteX315" fmla="*/ 2392367 w 4389120"/>
              <a:gd name="connsiteY315" fmla="*/ 2715587 h 3206031"/>
              <a:gd name="connsiteX316" fmla="*/ 2397359 w 4389120"/>
              <a:gd name="connsiteY316" fmla="*/ 2734295 h 3206031"/>
              <a:gd name="connsiteX317" fmla="*/ 2399847 w 4389120"/>
              <a:gd name="connsiteY317" fmla="*/ 2753019 h 3206031"/>
              <a:gd name="connsiteX318" fmla="*/ 2402351 w 4389120"/>
              <a:gd name="connsiteY318" fmla="*/ 2772987 h 3206031"/>
              <a:gd name="connsiteX319" fmla="*/ 2404839 w 4389120"/>
              <a:gd name="connsiteY319" fmla="*/ 2792955 h 3206031"/>
              <a:gd name="connsiteX320" fmla="*/ 2404839 w 4389120"/>
              <a:gd name="connsiteY320" fmla="*/ 2812923 h 3206031"/>
              <a:gd name="connsiteX321" fmla="*/ 2404839 w 4389120"/>
              <a:gd name="connsiteY321" fmla="*/ 2815411 h 3206031"/>
              <a:gd name="connsiteX322" fmla="*/ 2404839 w 4389120"/>
              <a:gd name="connsiteY322" fmla="*/ 2835379 h 3206031"/>
              <a:gd name="connsiteX323" fmla="*/ 2402351 w 4389120"/>
              <a:gd name="connsiteY323" fmla="*/ 2855347 h 3206031"/>
              <a:gd name="connsiteX324" fmla="*/ 2399847 w 4389120"/>
              <a:gd name="connsiteY324" fmla="*/ 2874071 h 3206031"/>
              <a:gd name="connsiteX325" fmla="*/ 2397359 w 4389120"/>
              <a:gd name="connsiteY325" fmla="*/ 2894039 h 3206031"/>
              <a:gd name="connsiteX326" fmla="*/ 2392367 w 4389120"/>
              <a:gd name="connsiteY326" fmla="*/ 2912763 h 3206031"/>
              <a:gd name="connsiteX327" fmla="*/ 2387375 w 4389120"/>
              <a:gd name="connsiteY327" fmla="*/ 2931471 h 3206031"/>
              <a:gd name="connsiteX328" fmla="*/ 2381138 w 4389120"/>
              <a:gd name="connsiteY328" fmla="*/ 2948951 h 3206031"/>
              <a:gd name="connsiteX329" fmla="*/ 2373643 w 4389120"/>
              <a:gd name="connsiteY329" fmla="*/ 2967675 h 3206031"/>
              <a:gd name="connsiteX330" fmla="*/ 2366162 w 4389120"/>
              <a:gd name="connsiteY330" fmla="*/ 2983895 h 3206031"/>
              <a:gd name="connsiteX331" fmla="*/ 2357423 w 4389120"/>
              <a:gd name="connsiteY331" fmla="*/ 3001359 h 3206031"/>
              <a:gd name="connsiteX332" fmla="*/ 2347439 w 4389120"/>
              <a:gd name="connsiteY332" fmla="*/ 3017595 h 3206031"/>
              <a:gd name="connsiteX333" fmla="*/ 2337455 w 4389120"/>
              <a:gd name="connsiteY333" fmla="*/ 3033815 h 3206031"/>
              <a:gd name="connsiteX334" fmla="*/ 2326226 w 4389120"/>
              <a:gd name="connsiteY334" fmla="*/ 3048791 h 3206031"/>
              <a:gd name="connsiteX335" fmla="*/ 2314983 w 4389120"/>
              <a:gd name="connsiteY335" fmla="*/ 3063767 h 3206031"/>
              <a:gd name="connsiteX336" fmla="*/ 2302510 w 4389120"/>
              <a:gd name="connsiteY336" fmla="*/ 3077483 h 3206031"/>
              <a:gd name="connsiteX337" fmla="*/ 2288779 w 4389120"/>
              <a:gd name="connsiteY337" fmla="*/ 3091215 h 3206031"/>
              <a:gd name="connsiteX338" fmla="*/ 2275062 w 4389120"/>
              <a:gd name="connsiteY338" fmla="*/ 3103703 h 3206031"/>
              <a:gd name="connsiteX339" fmla="*/ 2260086 w 4389120"/>
              <a:gd name="connsiteY339" fmla="*/ 3116175 h 3206031"/>
              <a:gd name="connsiteX340" fmla="*/ 2245110 w 4389120"/>
              <a:gd name="connsiteY340" fmla="*/ 3127403 h 3206031"/>
              <a:gd name="connsiteX341" fmla="*/ 2228875 w 4389120"/>
              <a:gd name="connsiteY341" fmla="*/ 3138647 h 3206031"/>
              <a:gd name="connsiteX342" fmla="*/ 2212654 w 4389120"/>
              <a:gd name="connsiteY342" fmla="*/ 3148631 h 3206031"/>
              <a:gd name="connsiteX343" fmla="*/ 2195190 w 4389120"/>
              <a:gd name="connsiteY343" fmla="*/ 3158615 h 3206031"/>
              <a:gd name="connsiteX344" fmla="*/ 2177710 w 4389120"/>
              <a:gd name="connsiteY344" fmla="*/ 3167339 h 3206031"/>
              <a:gd name="connsiteX345" fmla="*/ 2160246 w 4389120"/>
              <a:gd name="connsiteY345" fmla="*/ 3174835 h 3206031"/>
              <a:gd name="connsiteX346" fmla="*/ 2141522 w 4389120"/>
              <a:gd name="connsiteY346" fmla="*/ 3182315 h 3206031"/>
              <a:gd name="connsiteX347" fmla="*/ 2121554 w 4389120"/>
              <a:gd name="connsiteY347" fmla="*/ 3188567 h 3206031"/>
              <a:gd name="connsiteX348" fmla="*/ 2102830 w 4389120"/>
              <a:gd name="connsiteY348" fmla="*/ 3193559 h 3206031"/>
              <a:gd name="connsiteX349" fmla="*/ 2082862 w 4389120"/>
              <a:gd name="connsiteY349" fmla="*/ 3197291 h 3206031"/>
              <a:gd name="connsiteX350" fmla="*/ 2061650 w 4389120"/>
              <a:gd name="connsiteY350" fmla="*/ 3201039 h 3206031"/>
              <a:gd name="connsiteX351" fmla="*/ 2040438 w 4389120"/>
              <a:gd name="connsiteY351" fmla="*/ 3203543 h 3206031"/>
              <a:gd name="connsiteX352" fmla="*/ 2019226 w 4389120"/>
              <a:gd name="connsiteY352" fmla="*/ 3204787 h 3206031"/>
              <a:gd name="connsiteX353" fmla="*/ 1997998 w 4389120"/>
              <a:gd name="connsiteY353" fmla="*/ 3206031 h 3206031"/>
              <a:gd name="connsiteX354" fmla="*/ 1976786 w 4389120"/>
              <a:gd name="connsiteY354" fmla="*/ 3204787 h 3206031"/>
              <a:gd name="connsiteX355" fmla="*/ 1955574 w 4389120"/>
              <a:gd name="connsiteY355" fmla="*/ 3203543 h 3206031"/>
              <a:gd name="connsiteX356" fmla="*/ 1934362 w 4389120"/>
              <a:gd name="connsiteY356" fmla="*/ 3201039 h 3206031"/>
              <a:gd name="connsiteX357" fmla="*/ 1913150 w 4389120"/>
              <a:gd name="connsiteY357" fmla="*/ 3197291 h 3206031"/>
              <a:gd name="connsiteX358" fmla="*/ 1893182 w 4389120"/>
              <a:gd name="connsiteY358" fmla="*/ 3193559 h 3206031"/>
              <a:gd name="connsiteX359" fmla="*/ 1874458 w 4389120"/>
              <a:gd name="connsiteY359" fmla="*/ 3188567 h 3206031"/>
              <a:gd name="connsiteX360" fmla="*/ 1855734 w 4389120"/>
              <a:gd name="connsiteY360" fmla="*/ 3182315 h 3206031"/>
              <a:gd name="connsiteX361" fmla="*/ 1837010 w 4389120"/>
              <a:gd name="connsiteY361" fmla="*/ 3174835 h 3206031"/>
              <a:gd name="connsiteX362" fmla="*/ 1818302 w 4389120"/>
              <a:gd name="connsiteY362" fmla="*/ 3167339 h 3206031"/>
              <a:gd name="connsiteX363" fmla="*/ 1800822 w 4389120"/>
              <a:gd name="connsiteY363" fmla="*/ 3158615 h 3206031"/>
              <a:gd name="connsiteX364" fmla="*/ 1784602 w 4389120"/>
              <a:gd name="connsiteY364" fmla="*/ 3149875 h 3206031"/>
              <a:gd name="connsiteX365" fmla="*/ 1768382 w 4389120"/>
              <a:gd name="connsiteY365" fmla="*/ 3139891 h 3206031"/>
              <a:gd name="connsiteX366" fmla="*/ 1752161 w 4389120"/>
              <a:gd name="connsiteY366" fmla="*/ 3128663 h 3206031"/>
              <a:gd name="connsiteX367" fmla="*/ 1737185 w 4389120"/>
              <a:gd name="connsiteY367" fmla="*/ 3117419 h 3206031"/>
              <a:gd name="connsiteX368" fmla="*/ 1722209 w 4389120"/>
              <a:gd name="connsiteY368" fmla="*/ 3104947 h 3206031"/>
              <a:gd name="connsiteX369" fmla="*/ 1708478 w 4389120"/>
              <a:gd name="connsiteY369" fmla="*/ 3092459 h 3206031"/>
              <a:gd name="connsiteX370" fmla="*/ 1695990 w 4389120"/>
              <a:gd name="connsiteY370" fmla="*/ 3078743 h 3206031"/>
              <a:gd name="connsiteX371" fmla="*/ 1683518 w 4389120"/>
              <a:gd name="connsiteY371" fmla="*/ 3065011 h 3206031"/>
              <a:gd name="connsiteX372" fmla="*/ 1671030 w 4389120"/>
              <a:gd name="connsiteY372" fmla="*/ 3050035 h 3206031"/>
              <a:gd name="connsiteX373" fmla="*/ 1659802 w 4389120"/>
              <a:gd name="connsiteY373" fmla="*/ 3035059 h 3206031"/>
              <a:gd name="connsiteX374" fmla="*/ 1649818 w 4389120"/>
              <a:gd name="connsiteY374" fmla="*/ 3020083 h 3206031"/>
              <a:gd name="connsiteX375" fmla="*/ 1641078 w 4389120"/>
              <a:gd name="connsiteY375" fmla="*/ 3003863 h 3206031"/>
              <a:gd name="connsiteX376" fmla="*/ 1632353 w 4389120"/>
              <a:gd name="connsiteY376" fmla="*/ 2986383 h 3206031"/>
              <a:gd name="connsiteX377" fmla="*/ 1623613 w 4389120"/>
              <a:gd name="connsiteY377" fmla="*/ 2968919 h 3206031"/>
              <a:gd name="connsiteX378" fmla="*/ 1617377 w 4389120"/>
              <a:gd name="connsiteY378" fmla="*/ 2951439 h 3206031"/>
              <a:gd name="connsiteX379" fmla="*/ 1611126 w 4389120"/>
              <a:gd name="connsiteY379" fmla="*/ 2933975 h 3206031"/>
              <a:gd name="connsiteX380" fmla="*/ 1606134 w 4389120"/>
              <a:gd name="connsiteY380" fmla="*/ 2915251 h 3206031"/>
              <a:gd name="connsiteX381" fmla="*/ 1601142 w 4389120"/>
              <a:gd name="connsiteY381" fmla="*/ 2896543 h 3206031"/>
              <a:gd name="connsiteX382" fmla="*/ 1597409 w 4389120"/>
              <a:gd name="connsiteY382" fmla="*/ 2877819 h 3206031"/>
              <a:gd name="connsiteX383" fmla="*/ 1594906 w 4389120"/>
              <a:gd name="connsiteY383" fmla="*/ 2857851 h 3206031"/>
              <a:gd name="connsiteX384" fmla="*/ 1593661 w 4389120"/>
              <a:gd name="connsiteY384" fmla="*/ 2837883 h 3206031"/>
              <a:gd name="connsiteX385" fmla="*/ 1593661 w 4389120"/>
              <a:gd name="connsiteY385" fmla="*/ 2817915 h 3206031"/>
              <a:gd name="connsiteX386" fmla="*/ 1593661 w 4389120"/>
              <a:gd name="connsiteY386" fmla="*/ 2815411 h 3206031"/>
              <a:gd name="connsiteX387" fmla="*/ 1593661 w 4389120"/>
              <a:gd name="connsiteY387" fmla="*/ 2795443 h 3206031"/>
              <a:gd name="connsiteX388" fmla="*/ 1594906 w 4389120"/>
              <a:gd name="connsiteY388" fmla="*/ 2775475 h 3206031"/>
              <a:gd name="connsiteX389" fmla="*/ 1597409 w 4389120"/>
              <a:gd name="connsiteY389" fmla="*/ 2755507 h 3206031"/>
              <a:gd name="connsiteX390" fmla="*/ 1601142 w 4389120"/>
              <a:gd name="connsiteY390" fmla="*/ 2736799 h 3206031"/>
              <a:gd name="connsiteX391" fmla="*/ 1606134 w 4389120"/>
              <a:gd name="connsiteY391" fmla="*/ 2718075 h 3206031"/>
              <a:gd name="connsiteX392" fmla="*/ 1611126 w 4389120"/>
              <a:gd name="connsiteY392" fmla="*/ 2699351 h 3206031"/>
              <a:gd name="connsiteX393" fmla="*/ 1617377 w 4389120"/>
              <a:gd name="connsiteY393" fmla="*/ 2680643 h 3206031"/>
              <a:gd name="connsiteX394" fmla="*/ 1624858 w 4389120"/>
              <a:gd name="connsiteY394" fmla="*/ 2663163 h 3206031"/>
              <a:gd name="connsiteX395" fmla="*/ 1632353 w 4389120"/>
              <a:gd name="connsiteY395" fmla="*/ 2645699 h 3206031"/>
              <a:gd name="connsiteX396" fmla="*/ 1641078 w 4389120"/>
              <a:gd name="connsiteY396" fmla="*/ 2629463 h 3206031"/>
              <a:gd name="connsiteX397" fmla="*/ 1649818 w 4389120"/>
              <a:gd name="connsiteY397" fmla="*/ 2613243 h 3206031"/>
              <a:gd name="connsiteX398" fmla="*/ 1661046 w 4389120"/>
              <a:gd name="connsiteY398" fmla="*/ 2597023 h 3206031"/>
              <a:gd name="connsiteX399" fmla="*/ 1672289 w 4389120"/>
              <a:gd name="connsiteY399" fmla="*/ 2582047 h 3206031"/>
              <a:gd name="connsiteX400" fmla="*/ 1683518 w 4389120"/>
              <a:gd name="connsiteY400" fmla="*/ 2567071 h 3206031"/>
              <a:gd name="connsiteX401" fmla="*/ 1695990 w 4389120"/>
              <a:gd name="connsiteY401" fmla="*/ 2553339 h 3206031"/>
              <a:gd name="connsiteX402" fmla="*/ 1709722 w 4389120"/>
              <a:gd name="connsiteY402" fmla="*/ 2539622 h 3206031"/>
              <a:gd name="connsiteX403" fmla="*/ 1723454 w 4389120"/>
              <a:gd name="connsiteY403" fmla="*/ 2525891 h 3206031"/>
              <a:gd name="connsiteX404" fmla="*/ 1738430 w 4389120"/>
              <a:gd name="connsiteY404" fmla="*/ 2514662 h 3206031"/>
              <a:gd name="connsiteX405" fmla="*/ 1753406 w 4389120"/>
              <a:gd name="connsiteY405" fmla="*/ 2502175 h 3206031"/>
              <a:gd name="connsiteX406" fmla="*/ 1769626 w 4389120"/>
              <a:gd name="connsiteY406" fmla="*/ 2492191 h 3206031"/>
              <a:gd name="connsiteX407" fmla="*/ 1785846 w 4389120"/>
              <a:gd name="connsiteY407" fmla="*/ 2480963 h 3206031"/>
              <a:gd name="connsiteX408" fmla="*/ 1802066 w 4389120"/>
              <a:gd name="connsiteY408" fmla="*/ 2472223 h 3206031"/>
              <a:gd name="connsiteX409" fmla="*/ 1820790 w 4389120"/>
              <a:gd name="connsiteY409" fmla="*/ 2463483 h 3206031"/>
              <a:gd name="connsiteX410" fmla="*/ 1838270 w 4389120"/>
              <a:gd name="connsiteY410" fmla="*/ 2456003 h 3206031"/>
              <a:gd name="connsiteX411" fmla="*/ 1856978 w 4389120"/>
              <a:gd name="connsiteY411" fmla="*/ 2448507 h 3206031"/>
              <a:gd name="connsiteX412" fmla="*/ 1875702 w 4389120"/>
              <a:gd name="connsiteY412" fmla="*/ 2442271 h 3206031"/>
              <a:gd name="connsiteX413" fmla="*/ 1895670 w 4389120"/>
              <a:gd name="connsiteY413" fmla="*/ 2437279 h 3206031"/>
              <a:gd name="connsiteX414" fmla="*/ 1915638 w 4389120"/>
              <a:gd name="connsiteY414" fmla="*/ 2432287 h 3206031"/>
              <a:gd name="connsiteX415" fmla="*/ 1936850 w 4389120"/>
              <a:gd name="connsiteY415" fmla="*/ 2429798 h 3206031"/>
              <a:gd name="connsiteX416" fmla="*/ 1958062 w 4389120"/>
              <a:gd name="connsiteY416" fmla="*/ 2427295 h 3206031"/>
              <a:gd name="connsiteX417" fmla="*/ 1979290 w 4389120"/>
              <a:gd name="connsiteY417" fmla="*/ 2426051 h 3206031"/>
              <a:gd name="connsiteX418" fmla="*/ 1247969 w 4389120"/>
              <a:gd name="connsiteY418" fmla="*/ 2424806 h 3206031"/>
              <a:gd name="connsiteX419" fmla="*/ 1274173 w 4389120"/>
              <a:gd name="connsiteY419" fmla="*/ 2426051 h 3206031"/>
              <a:gd name="connsiteX420" fmla="*/ 1299133 w 4389120"/>
              <a:gd name="connsiteY420" fmla="*/ 2427295 h 3206031"/>
              <a:gd name="connsiteX421" fmla="*/ 1322849 w 4389120"/>
              <a:gd name="connsiteY421" fmla="*/ 2429798 h 3206031"/>
              <a:gd name="connsiteX422" fmla="*/ 1345321 w 4389120"/>
              <a:gd name="connsiteY422" fmla="*/ 2433546 h 3206031"/>
              <a:gd name="connsiteX423" fmla="*/ 1366533 w 4389120"/>
              <a:gd name="connsiteY423" fmla="*/ 2438538 h 3206031"/>
              <a:gd name="connsiteX424" fmla="*/ 1386501 w 4389120"/>
              <a:gd name="connsiteY424" fmla="*/ 2443530 h 3206031"/>
              <a:gd name="connsiteX425" fmla="*/ 1406469 w 4389120"/>
              <a:gd name="connsiteY425" fmla="*/ 2451011 h 3206031"/>
              <a:gd name="connsiteX426" fmla="*/ 1425177 w 4389120"/>
              <a:gd name="connsiteY426" fmla="*/ 2458491 h 3206031"/>
              <a:gd name="connsiteX427" fmla="*/ 1442657 w 4389120"/>
              <a:gd name="connsiteY427" fmla="*/ 2467231 h 3206031"/>
              <a:gd name="connsiteX428" fmla="*/ 1458877 w 4389120"/>
              <a:gd name="connsiteY428" fmla="*/ 2477215 h 3206031"/>
              <a:gd name="connsiteX429" fmla="*/ 1475097 w 4389120"/>
              <a:gd name="connsiteY429" fmla="*/ 2487199 h 3206031"/>
              <a:gd name="connsiteX430" fmla="*/ 1491333 w 4389120"/>
              <a:gd name="connsiteY430" fmla="*/ 2498427 h 3206031"/>
              <a:gd name="connsiteX431" fmla="*/ 1506309 w 4389120"/>
              <a:gd name="connsiteY431" fmla="*/ 2509670 h 3206031"/>
              <a:gd name="connsiteX432" fmla="*/ 1520025 w 4389120"/>
              <a:gd name="connsiteY432" fmla="*/ 2523387 h 3206031"/>
              <a:gd name="connsiteX433" fmla="*/ 1533757 w 4389120"/>
              <a:gd name="connsiteY433" fmla="*/ 2537119 h 3206031"/>
              <a:gd name="connsiteX434" fmla="*/ 1547489 w 4389120"/>
              <a:gd name="connsiteY434" fmla="*/ 2550851 h 3206031"/>
              <a:gd name="connsiteX435" fmla="*/ 1417697 w 4389120"/>
              <a:gd name="connsiteY435" fmla="*/ 2690627 h 3206031"/>
              <a:gd name="connsiteX436" fmla="*/ 1400233 w 4389120"/>
              <a:gd name="connsiteY436" fmla="*/ 2673147 h 3206031"/>
              <a:gd name="connsiteX437" fmla="*/ 1381509 w 4389120"/>
              <a:gd name="connsiteY437" fmla="*/ 2656927 h 3206031"/>
              <a:gd name="connsiteX438" fmla="*/ 1362785 w 4389120"/>
              <a:gd name="connsiteY438" fmla="*/ 2641951 h 3206031"/>
              <a:gd name="connsiteX439" fmla="*/ 1342817 w 4389120"/>
              <a:gd name="connsiteY439" fmla="*/ 2630723 h 3206031"/>
              <a:gd name="connsiteX440" fmla="*/ 1321605 w 4389120"/>
              <a:gd name="connsiteY440" fmla="*/ 2620739 h 3206031"/>
              <a:gd name="connsiteX441" fmla="*/ 1310377 w 4389120"/>
              <a:gd name="connsiteY441" fmla="*/ 2616991 h 3206031"/>
              <a:gd name="connsiteX442" fmla="*/ 1299133 w 4389120"/>
              <a:gd name="connsiteY442" fmla="*/ 2614487 h 3206031"/>
              <a:gd name="connsiteX443" fmla="*/ 1286661 w 4389120"/>
              <a:gd name="connsiteY443" fmla="*/ 2611999 h 3206031"/>
              <a:gd name="connsiteX444" fmla="*/ 1274173 w 4389120"/>
              <a:gd name="connsiteY444" fmla="*/ 2609495 h 3206031"/>
              <a:gd name="connsiteX445" fmla="*/ 1260457 w 4389120"/>
              <a:gd name="connsiteY445" fmla="*/ 2608251 h 3206031"/>
              <a:gd name="connsiteX446" fmla="*/ 1246725 w 4389120"/>
              <a:gd name="connsiteY446" fmla="*/ 2608251 h 3206031"/>
              <a:gd name="connsiteX447" fmla="*/ 1226757 w 4389120"/>
              <a:gd name="connsiteY447" fmla="*/ 2609495 h 3206031"/>
              <a:gd name="connsiteX448" fmla="*/ 1208033 w 4389120"/>
              <a:gd name="connsiteY448" fmla="*/ 2611999 h 3206031"/>
              <a:gd name="connsiteX449" fmla="*/ 1190569 w 4389120"/>
              <a:gd name="connsiteY449" fmla="*/ 2616991 h 3206031"/>
              <a:gd name="connsiteX450" fmla="*/ 1173089 w 4389120"/>
              <a:gd name="connsiteY450" fmla="*/ 2624471 h 3206031"/>
              <a:gd name="connsiteX451" fmla="*/ 1158113 w 4389120"/>
              <a:gd name="connsiteY451" fmla="*/ 2633211 h 3206031"/>
              <a:gd name="connsiteX452" fmla="*/ 1143137 w 4389120"/>
              <a:gd name="connsiteY452" fmla="*/ 2643195 h 3206031"/>
              <a:gd name="connsiteX453" fmla="*/ 1128161 w 4389120"/>
              <a:gd name="connsiteY453" fmla="*/ 2655683 h 3206031"/>
              <a:gd name="connsiteX454" fmla="*/ 1115689 w 4389120"/>
              <a:gd name="connsiteY454" fmla="*/ 2669399 h 3206031"/>
              <a:gd name="connsiteX455" fmla="*/ 1104461 w 4389120"/>
              <a:gd name="connsiteY455" fmla="*/ 2683131 h 3206031"/>
              <a:gd name="connsiteX456" fmla="*/ 1094477 w 4389120"/>
              <a:gd name="connsiteY456" fmla="*/ 2699351 h 3206031"/>
              <a:gd name="connsiteX457" fmla="*/ 1085737 w 4389120"/>
              <a:gd name="connsiteY457" fmla="*/ 2715587 h 3206031"/>
              <a:gd name="connsiteX458" fmla="*/ 1078241 w 4389120"/>
              <a:gd name="connsiteY458" fmla="*/ 2734295 h 3206031"/>
              <a:gd name="connsiteX459" fmla="*/ 1073249 w 4389120"/>
              <a:gd name="connsiteY459" fmla="*/ 2753019 h 3206031"/>
              <a:gd name="connsiteX460" fmla="*/ 1068257 w 4389120"/>
              <a:gd name="connsiteY460" fmla="*/ 2771743 h 3206031"/>
              <a:gd name="connsiteX461" fmla="*/ 1065769 w 4389120"/>
              <a:gd name="connsiteY461" fmla="*/ 2791711 h 3206031"/>
              <a:gd name="connsiteX462" fmla="*/ 1064525 w 4389120"/>
              <a:gd name="connsiteY462" fmla="*/ 2812923 h 3206031"/>
              <a:gd name="connsiteX463" fmla="*/ 1064525 w 4389120"/>
              <a:gd name="connsiteY463" fmla="*/ 2815411 h 3206031"/>
              <a:gd name="connsiteX464" fmla="*/ 1065769 w 4389120"/>
              <a:gd name="connsiteY464" fmla="*/ 2836639 h 3206031"/>
              <a:gd name="connsiteX465" fmla="*/ 1068257 w 4389120"/>
              <a:gd name="connsiteY465" fmla="*/ 2856607 h 3206031"/>
              <a:gd name="connsiteX466" fmla="*/ 1073249 w 4389120"/>
              <a:gd name="connsiteY466" fmla="*/ 2876575 h 3206031"/>
              <a:gd name="connsiteX467" fmla="*/ 1078241 w 4389120"/>
              <a:gd name="connsiteY467" fmla="*/ 2896543 h 3206031"/>
              <a:gd name="connsiteX468" fmla="*/ 1085737 w 4389120"/>
              <a:gd name="connsiteY468" fmla="*/ 2914007 h 3206031"/>
              <a:gd name="connsiteX469" fmla="*/ 1094477 w 4389120"/>
              <a:gd name="connsiteY469" fmla="*/ 2931471 h 3206031"/>
              <a:gd name="connsiteX470" fmla="*/ 1104461 w 4389120"/>
              <a:gd name="connsiteY470" fmla="*/ 2947707 h 3206031"/>
              <a:gd name="connsiteX471" fmla="*/ 1116933 w 4389120"/>
              <a:gd name="connsiteY471" fmla="*/ 2961423 h 3206031"/>
              <a:gd name="connsiteX472" fmla="*/ 1129421 w 4389120"/>
              <a:gd name="connsiteY472" fmla="*/ 2975155 h 3206031"/>
              <a:gd name="connsiteX473" fmla="*/ 1144397 w 4389120"/>
              <a:gd name="connsiteY473" fmla="*/ 2987643 h 3206031"/>
              <a:gd name="connsiteX474" fmla="*/ 1159373 w 4389120"/>
              <a:gd name="connsiteY474" fmla="*/ 2997627 h 3206031"/>
              <a:gd name="connsiteX475" fmla="*/ 1176837 w 4389120"/>
              <a:gd name="connsiteY475" fmla="*/ 3006351 h 3206031"/>
              <a:gd name="connsiteX476" fmla="*/ 1194317 w 4389120"/>
              <a:gd name="connsiteY476" fmla="*/ 3012603 h 3206031"/>
              <a:gd name="connsiteX477" fmla="*/ 1214285 w 4389120"/>
              <a:gd name="connsiteY477" fmla="*/ 3017595 h 3206031"/>
              <a:gd name="connsiteX478" fmla="*/ 1234237 w 4389120"/>
              <a:gd name="connsiteY478" fmla="*/ 3021327 h 3206031"/>
              <a:gd name="connsiteX479" fmla="*/ 1255465 w 4389120"/>
              <a:gd name="connsiteY479" fmla="*/ 3022587 h 3206031"/>
              <a:gd name="connsiteX480" fmla="*/ 1281669 w 4389120"/>
              <a:gd name="connsiteY480" fmla="*/ 3021327 h 3206031"/>
              <a:gd name="connsiteX481" fmla="*/ 1305385 w 4389120"/>
              <a:gd name="connsiteY481" fmla="*/ 3016335 h 3206031"/>
              <a:gd name="connsiteX482" fmla="*/ 1327841 w 4389120"/>
              <a:gd name="connsiteY482" fmla="*/ 3010099 h 3206031"/>
              <a:gd name="connsiteX483" fmla="*/ 1349053 w 4389120"/>
              <a:gd name="connsiteY483" fmla="*/ 3001359 h 3206031"/>
              <a:gd name="connsiteX484" fmla="*/ 1369021 w 4389120"/>
              <a:gd name="connsiteY484" fmla="*/ 2988887 h 3206031"/>
              <a:gd name="connsiteX485" fmla="*/ 1388989 w 4389120"/>
              <a:gd name="connsiteY485" fmla="*/ 2975155 h 3206031"/>
              <a:gd name="connsiteX486" fmla="*/ 1407713 w 4389120"/>
              <a:gd name="connsiteY486" fmla="*/ 2960179 h 3206031"/>
              <a:gd name="connsiteX487" fmla="*/ 1427681 w 4389120"/>
              <a:gd name="connsiteY487" fmla="*/ 2942715 h 3206031"/>
              <a:gd name="connsiteX488" fmla="*/ 1551237 w 4389120"/>
              <a:gd name="connsiteY488" fmla="*/ 3068759 h 3206031"/>
              <a:gd name="connsiteX489" fmla="*/ 1523773 w 4389120"/>
              <a:gd name="connsiteY489" fmla="*/ 3097451 h 3206031"/>
              <a:gd name="connsiteX490" fmla="*/ 1508797 w 4389120"/>
              <a:gd name="connsiteY490" fmla="*/ 3111183 h 3206031"/>
              <a:gd name="connsiteX491" fmla="*/ 1493821 w 4389120"/>
              <a:gd name="connsiteY491" fmla="*/ 3123671 h 3206031"/>
              <a:gd name="connsiteX492" fmla="*/ 1478845 w 4389120"/>
              <a:gd name="connsiteY492" fmla="*/ 3136143 h 3206031"/>
              <a:gd name="connsiteX493" fmla="*/ 1462625 w 4389120"/>
              <a:gd name="connsiteY493" fmla="*/ 3147371 h 3206031"/>
              <a:gd name="connsiteX494" fmla="*/ 1445145 w 4389120"/>
              <a:gd name="connsiteY494" fmla="*/ 3157355 h 3206031"/>
              <a:gd name="connsiteX495" fmla="*/ 1427681 w 4389120"/>
              <a:gd name="connsiteY495" fmla="*/ 3167339 h 3206031"/>
              <a:gd name="connsiteX496" fmla="*/ 1408957 w 4389120"/>
              <a:gd name="connsiteY496" fmla="*/ 3176079 h 3206031"/>
              <a:gd name="connsiteX497" fmla="*/ 1388989 w 4389120"/>
              <a:gd name="connsiteY497" fmla="*/ 3183575 h 3206031"/>
              <a:gd name="connsiteX498" fmla="*/ 1367777 w 4389120"/>
              <a:gd name="connsiteY498" fmla="*/ 3189811 h 3206031"/>
              <a:gd name="connsiteX499" fmla="*/ 1346565 w 4389120"/>
              <a:gd name="connsiteY499" fmla="*/ 3194803 h 3206031"/>
              <a:gd name="connsiteX500" fmla="*/ 1322849 w 4389120"/>
              <a:gd name="connsiteY500" fmla="*/ 3199795 h 3206031"/>
              <a:gd name="connsiteX501" fmla="*/ 1299133 w 4389120"/>
              <a:gd name="connsiteY501" fmla="*/ 3203543 h 3206031"/>
              <a:gd name="connsiteX502" fmla="*/ 1272929 w 4389120"/>
              <a:gd name="connsiteY502" fmla="*/ 3204787 h 3206031"/>
              <a:gd name="connsiteX503" fmla="*/ 1245481 w 4389120"/>
              <a:gd name="connsiteY503" fmla="*/ 3206031 h 3206031"/>
              <a:gd name="connsiteX504" fmla="*/ 1224269 w 4389120"/>
              <a:gd name="connsiteY504" fmla="*/ 3204787 h 3206031"/>
              <a:gd name="connsiteX505" fmla="*/ 1204301 w 4389120"/>
              <a:gd name="connsiteY505" fmla="*/ 3203543 h 3206031"/>
              <a:gd name="connsiteX506" fmla="*/ 1184333 w 4389120"/>
              <a:gd name="connsiteY506" fmla="*/ 3201039 h 3206031"/>
              <a:gd name="connsiteX507" fmla="*/ 1164365 w 4389120"/>
              <a:gd name="connsiteY507" fmla="*/ 3197291 h 3206031"/>
              <a:gd name="connsiteX508" fmla="*/ 1144397 w 4389120"/>
              <a:gd name="connsiteY508" fmla="*/ 3193559 h 3206031"/>
              <a:gd name="connsiteX509" fmla="*/ 1125673 w 4389120"/>
              <a:gd name="connsiteY509" fmla="*/ 3188567 h 3206031"/>
              <a:gd name="connsiteX510" fmla="*/ 1106949 w 4389120"/>
              <a:gd name="connsiteY510" fmla="*/ 3182315 h 3206031"/>
              <a:gd name="connsiteX511" fmla="*/ 1089485 w 4389120"/>
              <a:gd name="connsiteY511" fmla="*/ 3174835 h 3206031"/>
              <a:gd name="connsiteX512" fmla="*/ 1072005 w 4389120"/>
              <a:gd name="connsiteY512" fmla="*/ 3167339 h 3206031"/>
              <a:gd name="connsiteX513" fmla="*/ 1055785 w 4389120"/>
              <a:gd name="connsiteY513" fmla="*/ 3158615 h 3206031"/>
              <a:gd name="connsiteX514" fmla="*/ 1038321 w 4389120"/>
              <a:gd name="connsiteY514" fmla="*/ 3149875 h 3206031"/>
              <a:gd name="connsiteX515" fmla="*/ 1023345 w 4389120"/>
              <a:gd name="connsiteY515" fmla="*/ 3139891 h 3206031"/>
              <a:gd name="connsiteX516" fmla="*/ 1008369 w 4389120"/>
              <a:gd name="connsiteY516" fmla="*/ 3128663 h 3206031"/>
              <a:gd name="connsiteX517" fmla="*/ 993393 w 4389120"/>
              <a:gd name="connsiteY517" fmla="*/ 3117419 h 3206031"/>
              <a:gd name="connsiteX518" fmla="*/ 979661 w 4389120"/>
              <a:gd name="connsiteY518" fmla="*/ 3104947 h 3206031"/>
              <a:gd name="connsiteX519" fmla="*/ 965929 w 4389120"/>
              <a:gd name="connsiteY519" fmla="*/ 3092459 h 3206031"/>
              <a:gd name="connsiteX520" fmla="*/ 953457 w 4389120"/>
              <a:gd name="connsiteY520" fmla="*/ 3078743 h 3206031"/>
              <a:gd name="connsiteX521" fmla="*/ 940969 w 4389120"/>
              <a:gd name="connsiteY521" fmla="*/ 3065011 h 3206031"/>
              <a:gd name="connsiteX522" fmla="*/ 929741 w 4389120"/>
              <a:gd name="connsiteY522" fmla="*/ 3050035 h 3206031"/>
              <a:gd name="connsiteX523" fmla="*/ 919757 w 4389120"/>
              <a:gd name="connsiteY523" fmla="*/ 3035059 h 3206031"/>
              <a:gd name="connsiteX524" fmla="*/ 909773 w 4389120"/>
              <a:gd name="connsiteY524" fmla="*/ 3018839 h 3206031"/>
              <a:gd name="connsiteX525" fmla="*/ 899789 w 4389120"/>
              <a:gd name="connsiteY525" fmla="*/ 3002619 h 3206031"/>
              <a:gd name="connsiteX526" fmla="*/ 892293 w 4389120"/>
              <a:gd name="connsiteY526" fmla="*/ 2986383 h 3206031"/>
              <a:gd name="connsiteX527" fmla="*/ 884813 w 4389120"/>
              <a:gd name="connsiteY527" fmla="*/ 2968919 h 3206031"/>
              <a:gd name="connsiteX528" fmla="*/ 877333 w 4389120"/>
              <a:gd name="connsiteY528" fmla="*/ 2951439 h 3206031"/>
              <a:gd name="connsiteX529" fmla="*/ 872341 w 4389120"/>
              <a:gd name="connsiteY529" fmla="*/ 2932731 h 3206031"/>
              <a:gd name="connsiteX530" fmla="*/ 867349 w 4389120"/>
              <a:gd name="connsiteY530" fmla="*/ 2915251 h 3206031"/>
              <a:gd name="connsiteX531" fmla="*/ 862357 w 4389120"/>
              <a:gd name="connsiteY531" fmla="*/ 2896543 h 3206031"/>
              <a:gd name="connsiteX532" fmla="*/ 859853 w 4389120"/>
              <a:gd name="connsiteY532" fmla="*/ 2876575 h 3206031"/>
              <a:gd name="connsiteX533" fmla="*/ 857365 w 4389120"/>
              <a:gd name="connsiteY533" fmla="*/ 2857851 h 3206031"/>
              <a:gd name="connsiteX534" fmla="*/ 856105 w 4389120"/>
              <a:gd name="connsiteY534" fmla="*/ 2837883 h 3206031"/>
              <a:gd name="connsiteX535" fmla="*/ 854861 w 4389120"/>
              <a:gd name="connsiteY535" fmla="*/ 2817915 h 3206031"/>
              <a:gd name="connsiteX536" fmla="*/ 854861 w 4389120"/>
              <a:gd name="connsiteY536" fmla="*/ 2815411 h 3206031"/>
              <a:gd name="connsiteX537" fmla="*/ 856105 w 4389120"/>
              <a:gd name="connsiteY537" fmla="*/ 2795443 h 3206031"/>
              <a:gd name="connsiteX538" fmla="*/ 857365 w 4389120"/>
              <a:gd name="connsiteY538" fmla="*/ 2775475 h 3206031"/>
              <a:gd name="connsiteX539" fmla="*/ 859853 w 4389120"/>
              <a:gd name="connsiteY539" fmla="*/ 2756767 h 3206031"/>
              <a:gd name="connsiteX540" fmla="*/ 862357 w 4389120"/>
              <a:gd name="connsiteY540" fmla="*/ 2736799 h 3206031"/>
              <a:gd name="connsiteX541" fmla="*/ 867349 w 4389120"/>
              <a:gd name="connsiteY541" fmla="*/ 2718075 h 3206031"/>
              <a:gd name="connsiteX542" fmla="*/ 872341 w 4389120"/>
              <a:gd name="connsiteY542" fmla="*/ 2699351 h 3206031"/>
              <a:gd name="connsiteX543" fmla="*/ 877333 w 4389120"/>
              <a:gd name="connsiteY543" fmla="*/ 2681887 h 3206031"/>
              <a:gd name="connsiteX544" fmla="*/ 884813 w 4389120"/>
              <a:gd name="connsiteY544" fmla="*/ 2664407 h 3206031"/>
              <a:gd name="connsiteX545" fmla="*/ 892293 w 4389120"/>
              <a:gd name="connsiteY545" fmla="*/ 2646943 h 3206031"/>
              <a:gd name="connsiteX546" fmla="*/ 899789 w 4389120"/>
              <a:gd name="connsiteY546" fmla="*/ 2629463 h 3206031"/>
              <a:gd name="connsiteX547" fmla="*/ 909773 w 4389120"/>
              <a:gd name="connsiteY547" fmla="*/ 2613243 h 3206031"/>
              <a:gd name="connsiteX548" fmla="*/ 918513 w 4389120"/>
              <a:gd name="connsiteY548" fmla="*/ 2598267 h 3206031"/>
              <a:gd name="connsiteX549" fmla="*/ 929741 w 4389120"/>
              <a:gd name="connsiteY549" fmla="*/ 2582047 h 3206031"/>
              <a:gd name="connsiteX550" fmla="*/ 940969 w 4389120"/>
              <a:gd name="connsiteY550" fmla="*/ 2567071 h 3206031"/>
              <a:gd name="connsiteX551" fmla="*/ 953457 w 4389120"/>
              <a:gd name="connsiteY551" fmla="*/ 2553339 h 3206031"/>
              <a:gd name="connsiteX552" fmla="*/ 965929 w 4389120"/>
              <a:gd name="connsiteY552" fmla="*/ 2539622 h 3206031"/>
              <a:gd name="connsiteX553" fmla="*/ 979661 w 4389120"/>
              <a:gd name="connsiteY553" fmla="*/ 2527135 h 3206031"/>
              <a:gd name="connsiteX554" fmla="*/ 993393 w 4389120"/>
              <a:gd name="connsiteY554" fmla="*/ 2514662 h 3206031"/>
              <a:gd name="connsiteX555" fmla="*/ 1008369 w 4389120"/>
              <a:gd name="connsiteY555" fmla="*/ 2503419 h 3206031"/>
              <a:gd name="connsiteX556" fmla="*/ 1023345 w 4389120"/>
              <a:gd name="connsiteY556" fmla="*/ 2492191 h 3206031"/>
              <a:gd name="connsiteX557" fmla="*/ 1039565 w 4389120"/>
              <a:gd name="connsiteY557" fmla="*/ 2482207 h 3206031"/>
              <a:gd name="connsiteX558" fmla="*/ 1055785 w 4389120"/>
              <a:gd name="connsiteY558" fmla="*/ 2472223 h 3206031"/>
              <a:gd name="connsiteX559" fmla="*/ 1072005 w 4389120"/>
              <a:gd name="connsiteY559" fmla="*/ 2463483 h 3206031"/>
              <a:gd name="connsiteX560" fmla="*/ 1089485 w 4389120"/>
              <a:gd name="connsiteY560" fmla="*/ 2456003 h 3206031"/>
              <a:gd name="connsiteX561" fmla="*/ 1108193 w 4389120"/>
              <a:gd name="connsiteY561" fmla="*/ 2448507 h 3206031"/>
              <a:gd name="connsiteX562" fmla="*/ 1126917 w 4389120"/>
              <a:gd name="connsiteY562" fmla="*/ 2442271 h 3206031"/>
              <a:gd name="connsiteX563" fmla="*/ 1145641 w 4389120"/>
              <a:gd name="connsiteY563" fmla="*/ 2437279 h 3206031"/>
              <a:gd name="connsiteX564" fmla="*/ 1165609 w 4389120"/>
              <a:gd name="connsiteY564" fmla="*/ 2433546 h 3206031"/>
              <a:gd name="connsiteX565" fmla="*/ 1185577 w 4389120"/>
              <a:gd name="connsiteY565" fmla="*/ 2429798 h 3206031"/>
              <a:gd name="connsiteX566" fmla="*/ 1205545 w 4389120"/>
              <a:gd name="connsiteY566" fmla="*/ 2427295 h 3206031"/>
              <a:gd name="connsiteX567" fmla="*/ 1226757 w 4389120"/>
              <a:gd name="connsiteY567" fmla="*/ 2426051 h 3206031"/>
              <a:gd name="connsiteX568" fmla="*/ 3298391 w 4389120"/>
              <a:gd name="connsiteY568" fmla="*/ 2247597 h 3206031"/>
              <a:gd name="connsiteX569" fmla="*/ 3510544 w 4389120"/>
              <a:gd name="connsiteY569" fmla="*/ 2247597 h 3206031"/>
              <a:gd name="connsiteX570" fmla="*/ 3510544 w 4389120"/>
              <a:gd name="connsiteY570" fmla="*/ 2438538 h 3206031"/>
              <a:gd name="connsiteX571" fmla="*/ 3686508 w 4389120"/>
              <a:gd name="connsiteY571" fmla="*/ 2438538 h 3206031"/>
              <a:gd name="connsiteX572" fmla="*/ 3686508 w 4389120"/>
              <a:gd name="connsiteY572" fmla="*/ 2620738 h 3206031"/>
              <a:gd name="connsiteX573" fmla="*/ 3510544 w 4389120"/>
              <a:gd name="connsiteY573" fmla="*/ 2620738 h 3206031"/>
              <a:gd name="connsiteX574" fmla="*/ 3510544 w 4389120"/>
              <a:gd name="connsiteY574" fmla="*/ 2941455 h 3206031"/>
              <a:gd name="connsiteX575" fmla="*/ 3511803 w 4389120"/>
              <a:gd name="connsiteY575" fmla="*/ 2958934 h 3206031"/>
              <a:gd name="connsiteX576" fmla="*/ 3514291 w 4389120"/>
              <a:gd name="connsiteY576" fmla="*/ 2972666 h 3206031"/>
              <a:gd name="connsiteX577" fmla="*/ 3520528 w 4389120"/>
              <a:gd name="connsiteY577" fmla="*/ 2985139 h 3206031"/>
              <a:gd name="connsiteX578" fmla="*/ 3523031 w 4389120"/>
              <a:gd name="connsiteY578" fmla="*/ 2991375 h 3206031"/>
              <a:gd name="connsiteX579" fmla="*/ 3526764 w 4389120"/>
              <a:gd name="connsiteY579" fmla="*/ 2996367 h 3206031"/>
              <a:gd name="connsiteX580" fmla="*/ 3531756 w 4389120"/>
              <a:gd name="connsiteY580" fmla="*/ 3000115 h 3206031"/>
              <a:gd name="connsiteX581" fmla="*/ 3536748 w 4389120"/>
              <a:gd name="connsiteY581" fmla="*/ 3003862 h 3206031"/>
              <a:gd name="connsiteX582" fmla="*/ 3542999 w 4389120"/>
              <a:gd name="connsiteY582" fmla="*/ 3006351 h 3206031"/>
              <a:gd name="connsiteX583" fmla="*/ 3549236 w 4389120"/>
              <a:gd name="connsiteY583" fmla="*/ 3008854 h 3206031"/>
              <a:gd name="connsiteX584" fmla="*/ 3562967 w 4389120"/>
              <a:gd name="connsiteY584" fmla="*/ 3012602 h 3206031"/>
              <a:gd name="connsiteX585" fmla="*/ 3579188 w 4389120"/>
              <a:gd name="connsiteY585" fmla="*/ 3013846 h 3206031"/>
              <a:gd name="connsiteX586" fmla="*/ 3594164 w 4389120"/>
              <a:gd name="connsiteY586" fmla="*/ 3013846 h 3206031"/>
              <a:gd name="connsiteX587" fmla="*/ 3607895 w 4389120"/>
              <a:gd name="connsiteY587" fmla="*/ 3012602 h 3206031"/>
              <a:gd name="connsiteX588" fmla="*/ 3621612 w 4389120"/>
              <a:gd name="connsiteY588" fmla="*/ 3010099 h 3206031"/>
              <a:gd name="connsiteX589" fmla="*/ 3635344 w 4389120"/>
              <a:gd name="connsiteY589" fmla="*/ 3006351 h 3206031"/>
              <a:gd name="connsiteX590" fmla="*/ 3647831 w 4389120"/>
              <a:gd name="connsiteY590" fmla="*/ 3002618 h 3206031"/>
              <a:gd name="connsiteX591" fmla="*/ 3660304 w 4389120"/>
              <a:gd name="connsiteY591" fmla="*/ 2998870 h 3206031"/>
              <a:gd name="connsiteX592" fmla="*/ 3672791 w 4389120"/>
              <a:gd name="connsiteY592" fmla="*/ 2993878 h 3206031"/>
              <a:gd name="connsiteX593" fmla="*/ 3684020 w 4389120"/>
              <a:gd name="connsiteY593" fmla="*/ 2987642 h 3206031"/>
              <a:gd name="connsiteX594" fmla="*/ 3684020 w 4389120"/>
              <a:gd name="connsiteY594" fmla="*/ 3158614 h 3206031"/>
              <a:gd name="connsiteX595" fmla="*/ 3666540 w 4389120"/>
              <a:gd name="connsiteY595" fmla="*/ 3167339 h 3206031"/>
              <a:gd name="connsiteX596" fmla="*/ 3649076 w 4389120"/>
              <a:gd name="connsiteY596" fmla="*/ 3176079 h 3206031"/>
              <a:gd name="connsiteX597" fmla="*/ 3630352 w 4389120"/>
              <a:gd name="connsiteY597" fmla="*/ 3183574 h 3206031"/>
              <a:gd name="connsiteX598" fmla="*/ 3610384 w 4389120"/>
              <a:gd name="connsiteY598" fmla="*/ 3189811 h 3206031"/>
              <a:gd name="connsiteX599" fmla="*/ 3589172 w 4389120"/>
              <a:gd name="connsiteY599" fmla="*/ 3194803 h 3206031"/>
              <a:gd name="connsiteX600" fmla="*/ 3566700 w 4389120"/>
              <a:gd name="connsiteY600" fmla="*/ 3198550 h 3206031"/>
              <a:gd name="connsiteX601" fmla="*/ 3541740 w 4389120"/>
              <a:gd name="connsiteY601" fmla="*/ 3201039 h 3206031"/>
              <a:gd name="connsiteX602" fmla="*/ 3516780 w 4389120"/>
              <a:gd name="connsiteY602" fmla="*/ 3201039 h 3206031"/>
              <a:gd name="connsiteX603" fmla="*/ 3493079 w 4389120"/>
              <a:gd name="connsiteY603" fmla="*/ 3201039 h 3206031"/>
              <a:gd name="connsiteX604" fmla="*/ 3469363 w 4389120"/>
              <a:gd name="connsiteY604" fmla="*/ 3198550 h 3206031"/>
              <a:gd name="connsiteX605" fmla="*/ 3448151 w 4389120"/>
              <a:gd name="connsiteY605" fmla="*/ 3196047 h 3206031"/>
              <a:gd name="connsiteX606" fmla="*/ 3426939 w 4389120"/>
              <a:gd name="connsiteY606" fmla="*/ 3191055 h 3206031"/>
              <a:gd name="connsiteX607" fmla="*/ 3408215 w 4389120"/>
              <a:gd name="connsiteY607" fmla="*/ 3183574 h 3206031"/>
              <a:gd name="connsiteX608" fmla="*/ 3390736 w 4389120"/>
              <a:gd name="connsiteY608" fmla="*/ 3176079 h 3206031"/>
              <a:gd name="connsiteX609" fmla="*/ 3373271 w 4389120"/>
              <a:gd name="connsiteY609" fmla="*/ 3166095 h 3206031"/>
              <a:gd name="connsiteX610" fmla="*/ 3358295 w 4389120"/>
              <a:gd name="connsiteY610" fmla="*/ 3153622 h 3206031"/>
              <a:gd name="connsiteX611" fmla="*/ 3344563 w 4389120"/>
              <a:gd name="connsiteY611" fmla="*/ 3139891 h 3206031"/>
              <a:gd name="connsiteX612" fmla="*/ 3333335 w 4389120"/>
              <a:gd name="connsiteY612" fmla="*/ 3123670 h 3206031"/>
              <a:gd name="connsiteX613" fmla="*/ 3322107 w 4389120"/>
              <a:gd name="connsiteY613" fmla="*/ 3104947 h 3206031"/>
              <a:gd name="connsiteX614" fmla="*/ 3314611 w 4389120"/>
              <a:gd name="connsiteY614" fmla="*/ 3084979 h 3206031"/>
              <a:gd name="connsiteX615" fmla="*/ 3307131 w 4389120"/>
              <a:gd name="connsiteY615" fmla="*/ 3061263 h 3206031"/>
              <a:gd name="connsiteX616" fmla="*/ 3302139 w 4389120"/>
              <a:gd name="connsiteY616" fmla="*/ 3035059 h 3206031"/>
              <a:gd name="connsiteX617" fmla="*/ 3299635 w 4389120"/>
              <a:gd name="connsiteY617" fmla="*/ 3007610 h 3206031"/>
              <a:gd name="connsiteX618" fmla="*/ 3298391 w 4389120"/>
              <a:gd name="connsiteY618" fmla="*/ 2976399 h 3206031"/>
              <a:gd name="connsiteX619" fmla="*/ 381880 w 4389120"/>
              <a:gd name="connsiteY619" fmla="*/ 2195174 h 3206031"/>
              <a:gd name="connsiteX620" fmla="*/ 408084 w 4389120"/>
              <a:gd name="connsiteY620" fmla="*/ 2196418 h 3206031"/>
              <a:gd name="connsiteX621" fmla="*/ 434288 w 4389120"/>
              <a:gd name="connsiteY621" fmla="*/ 2197678 h 3206031"/>
              <a:gd name="connsiteX622" fmla="*/ 459248 w 4389120"/>
              <a:gd name="connsiteY622" fmla="*/ 2200166 h 3206031"/>
              <a:gd name="connsiteX623" fmla="*/ 484208 w 4389120"/>
              <a:gd name="connsiteY623" fmla="*/ 2203914 h 3206031"/>
              <a:gd name="connsiteX624" fmla="*/ 509168 w 4389120"/>
              <a:gd name="connsiteY624" fmla="*/ 2208906 h 3206031"/>
              <a:gd name="connsiteX625" fmla="*/ 532884 w 4389120"/>
              <a:gd name="connsiteY625" fmla="*/ 2213898 h 3206031"/>
              <a:gd name="connsiteX626" fmla="*/ 556600 w 4389120"/>
              <a:gd name="connsiteY626" fmla="*/ 2220134 h 3206031"/>
              <a:gd name="connsiteX627" fmla="*/ 580301 w 4389120"/>
              <a:gd name="connsiteY627" fmla="*/ 2227630 h 3206031"/>
              <a:gd name="connsiteX628" fmla="*/ 602772 w 4389120"/>
              <a:gd name="connsiteY628" fmla="*/ 2236354 h 3206031"/>
              <a:gd name="connsiteX629" fmla="*/ 623984 w 4389120"/>
              <a:gd name="connsiteY629" fmla="*/ 2245094 h 3206031"/>
              <a:gd name="connsiteX630" fmla="*/ 646456 w 4389120"/>
              <a:gd name="connsiteY630" fmla="*/ 2256322 h 3206031"/>
              <a:gd name="connsiteX631" fmla="*/ 666424 w 4389120"/>
              <a:gd name="connsiteY631" fmla="*/ 2267566 h 3206031"/>
              <a:gd name="connsiteX632" fmla="*/ 687636 w 4389120"/>
              <a:gd name="connsiteY632" fmla="*/ 2278794 h 3206031"/>
              <a:gd name="connsiteX633" fmla="*/ 707604 w 4389120"/>
              <a:gd name="connsiteY633" fmla="*/ 2291266 h 3206031"/>
              <a:gd name="connsiteX634" fmla="*/ 726313 w 4389120"/>
              <a:gd name="connsiteY634" fmla="*/ 2304998 h 3206031"/>
              <a:gd name="connsiteX635" fmla="*/ 745036 w 4389120"/>
              <a:gd name="connsiteY635" fmla="*/ 2319974 h 3206031"/>
              <a:gd name="connsiteX636" fmla="*/ 633968 w 4389120"/>
              <a:gd name="connsiteY636" fmla="*/ 2482206 h 3206031"/>
              <a:gd name="connsiteX637" fmla="*/ 601528 w 4389120"/>
              <a:gd name="connsiteY637" fmla="*/ 2460994 h 3206031"/>
              <a:gd name="connsiteX638" fmla="*/ 569072 w 4389120"/>
              <a:gd name="connsiteY638" fmla="*/ 2442270 h 3206031"/>
              <a:gd name="connsiteX639" fmla="*/ 536632 w 4389120"/>
              <a:gd name="connsiteY639" fmla="*/ 2424806 h 3206031"/>
              <a:gd name="connsiteX640" fmla="*/ 504176 w 4389120"/>
              <a:gd name="connsiteY640" fmla="*/ 2411074 h 3206031"/>
              <a:gd name="connsiteX641" fmla="*/ 472980 w 4389120"/>
              <a:gd name="connsiteY641" fmla="*/ 2401090 h 3206031"/>
              <a:gd name="connsiteX642" fmla="*/ 441784 w 4389120"/>
              <a:gd name="connsiteY642" fmla="*/ 2392350 h 3206031"/>
              <a:gd name="connsiteX643" fmla="*/ 425564 w 4389120"/>
              <a:gd name="connsiteY643" fmla="*/ 2389862 h 3206031"/>
              <a:gd name="connsiteX644" fmla="*/ 410588 w 4389120"/>
              <a:gd name="connsiteY644" fmla="*/ 2387358 h 3206031"/>
              <a:gd name="connsiteX645" fmla="*/ 394352 w 4389120"/>
              <a:gd name="connsiteY645" fmla="*/ 2386114 h 3206031"/>
              <a:gd name="connsiteX646" fmla="*/ 379376 w 4389120"/>
              <a:gd name="connsiteY646" fmla="*/ 2386114 h 3206031"/>
              <a:gd name="connsiteX647" fmla="*/ 364400 w 4389120"/>
              <a:gd name="connsiteY647" fmla="*/ 2386114 h 3206031"/>
              <a:gd name="connsiteX648" fmla="*/ 349440 w 4389120"/>
              <a:gd name="connsiteY648" fmla="*/ 2387358 h 3206031"/>
              <a:gd name="connsiteX649" fmla="*/ 336952 w 4389120"/>
              <a:gd name="connsiteY649" fmla="*/ 2389862 h 3206031"/>
              <a:gd name="connsiteX650" fmla="*/ 324480 w 4389120"/>
              <a:gd name="connsiteY650" fmla="*/ 2392350 h 3206031"/>
              <a:gd name="connsiteX651" fmla="*/ 313236 w 4389120"/>
              <a:gd name="connsiteY651" fmla="*/ 2396098 h 3206031"/>
              <a:gd name="connsiteX652" fmla="*/ 303252 w 4389120"/>
              <a:gd name="connsiteY652" fmla="*/ 2399846 h 3206031"/>
              <a:gd name="connsiteX653" fmla="*/ 293268 w 4389120"/>
              <a:gd name="connsiteY653" fmla="*/ 2404838 h 3206031"/>
              <a:gd name="connsiteX654" fmla="*/ 284544 w 4389120"/>
              <a:gd name="connsiteY654" fmla="*/ 2411074 h 3206031"/>
              <a:gd name="connsiteX655" fmla="*/ 277048 w 4389120"/>
              <a:gd name="connsiteY655" fmla="*/ 2416066 h 3206031"/>
              <a:gd name="connsiteX656" fmla="*/ 270812 w 4389120"/>
              <a:gd name="connsiteY656" fmla="*/ 2423562 h 3206031"/>
              <a:gd name="connsiteX657" fmla="*/ 265820 w 4389120"/>
              <a:gd name="connsiteY657" fmla="*/ 2429798 h 3206031"/>
              <a:gd name="connsiteX658" fmla="*/ 260828 w 4389120"/>
              <a:gd name="connsiteY658" fmla="*/ 2437278 h 3206031"/>
              <a:gd name="connsiteX659" fmla="*/ 257080 w 4389120"/>
              <a:gd name="connsiteY659" fmla="*/ 2446018 h 3206031"/>
              <a:gd name="connsiteX660" fmla="*/ 254592 w 4389120"/>
              <a:gd name="connsiteY660" fmla="*/ 2453498 h 3206031"/>
              <a:gd name="connsiteX661" fmla="*/ 253332 w 4389120"/>
              <a:gd name="connsiteY661" fmla="*/ 2462238 h 3206031"/>
              <a:gd name="connsiteX662" fmla="*/ 253332 w 4389120"/>
              <a:gd name="connsiteY662" fmla="*/ 2470978 h 3206031"/>
              <a:gd name="connsiteX663" fmla="*/ 253332 w 4389120"/>
              <a:gd name="connsiteY663" fmla="*/ 2473466 h 3206031"/>
              <a:gd name="connsiteX664" fmla="*/ 253332 w 4389120"/>
              <a:gd name="connsiteY664" fmla="*/ 2485954 h 3206031"/>
              <a:gd name="connsiteX665" fmla="*/ 254592 w 4389120"/>
              <a:gd name="connsiteY665" fmla="*/ 2495938 h 3206031"/>
              <a:gd name="connsiteX666" fmla="*/ 258324 w 4389120"/>
              <a:gd name="connsiteY666" fmla="*/ 2505922 h 3206031"/>
              <a:gd name="connsiteX667" fmla="*/ 262072 w 4389120"/>
              <a:gd name="connsiteY667" fmla="*/ 2514662 h 3206031"/>
              <a:gd name="connsiteX668" fmla="*/ 268308 w 4389120"/>
              <a:gd name="connsiteY668" fmla="*/ 2523386 h 3206031"/>
              <a:gd name="connsiteX669" fmla="*/ 275804 w 4389120"/>
              <a:gd name="connsiteY669" fmla="*/ 2532126 h 3206031"/>
              <a:gd name="connsiteX670" fmla="*/ 284544 w 4389120"/>
              <a:gd name="connsiteY670" fmla="*/ 2539622 h 3206031"/>
              <a:gd name="connsiteX671" fmla="*/ 295772 w 4389120"/>
              <a:gd name="connsiteY671" fmla="*/ 2545858 h 3206031"/>
              <a:gd name="connsiteX672" fmla="*/ 308244 w 4389120"/>
              <a:gd name="connsiteY672" fmla="*/ 2553338 h 3206031"/>
              <a:gd name="connsiteX673" fmla="*/ 323220 w 4389120"/>
              <a:gd name="connsiteY673" fmla="*/ 2559590 h 3206031"/>
              <a:gd name="connsiteX674" fmla="*/ 340700 w 4389120"/>
              <a:gd name="connsiteY674" fmla="*/ 2567070 h 3206031"/>
              <a:gd name="connsiteX675" fmla="*/ 359408 w 4389120"/>
              <a:gd name="connsiteY675" fmla="*/ 2573306 h 3206031"/>
              <a:gd name="connsiteX676" fmla="*/ 406840 w 4389120"/>
              <a:gd name="connsiteY676" fmla="*/ 2587038 h 3206031"/>
              <a:gd name="connsiteX677" fmla="*/ 464240 w 4389120"/>
              <a:gd name="connsiteY677" fmla="*/ 2602014 h 3206031"/>
              <a:gd name="connsiteX678" fmla="*/ 500444 w 4389120"/>
              <a:gd name="connsiteY678" fmla="*/ 2611998 h 3206031"/>
              <a:gd name="connsiteX679" fmla="*/ 534128 w 4389120"/>
              <a:gd name="connsiteY679" fmla="*/ 2623226 h 3206031"/>
              <a:gd name="connsiteX680" fmla="*/ 566584 w 4389120"/>
              <a:gd name="connsiteY680" fmla="*/ 2634455 h 3206031"/>
              <a:gd name="connsiteX681" fmla="*/ 596536 w 4389120"/>
              <a:gd name="connsiteY681" fmla="*/ 2646942 h 3206031"/>
              <a:gd name="connsiteX682" fmla="*/ 623984 w 4389120"/>
              <a:gd name="connsiteY682" fmla="*/ 2659415 h 3206031"/>
              <a:gd name="connsiteX683" fmla="*/ 650189 w 4389120"/>
              <a:gd name="connsiteY683" fmla="*/ 2673146 h 3206031"/>
              <a:gd name="connsiteX684" fmla="*/ 672660 w 4389120"/>
              <a:gd name="connsiteY684" fmla="*/ 2688122 h 3206031"/>
              <a:gd name="connsiteX685" fmla="*/ 693872 w 4389120"/>
              <a:gd name="connsiteY685" fmla="*/ 2704343 h 3206031"/>
              <a:gd name="connsiteX686" fmla="*/ 712596 w 4389120"/>
              <a:gd name="connsiteY686" fmla="*/ 2723066 h 3206031"/>
              <a:gd name="connsiteX687" fmla="*/ 728816 w 4389120"/>
              <a:gd name="connsiteY687" fmla="*/ 2741790 h 3206031"/>
              <a:gd name="connsiteX688" fmla="*/ 742548 w 4389120"/>
              <a:gd name="connsiteY688" fmla="*/ 2763002 h 3206031"/>
              <a:gd name="connsiteX689" fmla="*/ 748784 w 4389120"/>
              <a:gd name="connsiteY689" fmla="*/ 2774231 h 3206031"/>
              <a:gd name="connsiteX690" fmla="*/ 753776 w 4389120"/>
              <a:gd name="connsiteY690" fmla="*/ 2785459 h 3206031"/>
              <a:gd name="connsiteX691" fmla="*/ 758768 w 4389120"/>
              <a:gd name="connsiteY691" fmla="*/ 2797946 h 3206031"/>
              <a:gd name="connsiteX692" fmla="*/ 763760 w 4389120"/>
              <a:gd name="connsiteY692" fmla="*/ 2810419 h 3206031"/>
              <a:gd name="connsiteX693" fmla="*/ 769996 w 4389120"/>
              <a:gd name="connsiteY693" fmla="*/ 2836638 h 3206031"/>
              <a:gd name="connsiteX694" fmla="*/ 773744 w 4389120"/>
              <a:gd name="connsiteY694" fmla="*/ 2865331 h 3206031"/>
              <a:gd name="connsiteX695" fmla="*/ 774988 w 4389120"/>
              <a:gd name="connsiteY695" fmla="*/ 2896542 h 3206031"/>
              <a:gd name="connsiteX696" fmla="*/ 774988 w 4389120"/>
              <a:gd name="connsiteY696" fmla="*/ 2899030 h 3206031"/>
              <a:gd name="connsiteX697" fmla="*/ 774988 w 4389120"/>
              <a:gd name="connsiteY697" fmla="*/ 2917754 h 3206031"/>
              <a:gd name="connsiteX698" fmla="*/ 772500 w 4389120"/>
              <a:gd name="connsiteY698" fmla="*/ 2935219 h 3206031"/>
              <a:gd name="connsiteX699" fmla="*/ 771241 w 4389120"/>
              <a:gd name="connsiteY699" fmla="*/ 2951439 h 3206031"/>
              <a:gd name="connsiteX700" fmla="*/ 767508 w 4389120"/>
              <a:gd name="connsiteY700" fmla="*/ 2967674 h 3206031"/>
              <a:gd name="connsiteX701" fmla="*/ 763760 w 4389120"/>
              <a:gd name="connsiteY701" fmla="*/ 2983894 h 3206031"/>
              <a:gd name="connsiteX702" fmla="*/ 760012 w 4389120"/>
              <a:gd name="connsiteY702" fmla="*/ 2998870 h 3206031"/>
              <a:gd name="connsiteX703" fmla="*/ 755020 w 4389120"/>
              <a:gd name="connsiteY703" fmla="*/ 3013846 h 3206031"/>
              <a:gd name="connsiteX704" fmla="*/ 748784 w 4389120"/>
              <a:gd name="connsiteY704" fmla="*/ 3028822 h 3206031"/>
              <a:gd name="connsiteX705" fmla="*/ 741289 w 4389120"/>
              <a:gd name="connsiteY705" fmla="*/ 3042554 h 3206031"/>
              <a:gd name="connsiteX706" fmla="*/ 733808 w 4389120"/>
              <a:gd name="connsiteY706" fmla="*/ 3056271 h 3206031"/>
              <a:gd name="connsiteX707" fmla="*/ 726313 w 4389120"/>
              <a:gd name="connsiteY707" fmla="*/ 3068758 h 3206031"/>
              <a:gd name="connsiteX708" fmla="*/ 716329 w 4389120"/>
              <a:gd name="connsiteY708" fmla="*/ 3081231 h 3206031"/>
              <a:gd name="connsiteX709" fmla="*/ 707604 w 4389120"/>
              <a:gd name="connsiteY709" fmla="*/ 3092459 h 3206031"/>
              <a:gd name="connsiteX710" fmla="*/ 696376 w 4389120"/>
              <a:gd name="connsiteY710" fmla="*/ 3103702 h 3206031"/>
              <a:gd name="connsiteX711" fmla="*/ 686392 w 4389120"/>
              <a:gd name="connsiteY711" fmla="*/ 3113686 h 3206031"/>
              <a:gd name="connsiteX712" fmla="*/ 673904 w 4389120"/>
              <a:gd name="connsiteY712" fmla="*/ 3123670 h 3206031"/>
              <a:gd name="connsiteX713" fmla="*/ 662676 w 4389120"/>
              <a:gd name="connsiteY713" fmla="*/ 3133654 h 3206031"/>
              <a:gd name="connsiteX714" fmla="*/ 648944 w 4389120"/>
              <a:gd name="connsiteY714" fmla="*/ 3142379 h 3206031"/>
              <a:gd name="connsiteX715" fmla="*/ 636472 w 4389120"/>
              <a:gd name="connsiteY715" fmla="*/ 3149875 h 3206031"/>
              <a:gd name="connsiteX716" fmla="*/ 621496 w 4389120"/>
              <a:gd name="connsiteY716" fmla="*/ 3157355 h 3206031"/>
              <a:gd name="connsiteX717" fmla="*/ 607764 w 4389120"/>
              <a:gd name="connsiteY717" fmla="*/ 3164850 h 3206031"/>
              <a:gd name="connsiteX718" fmla="*/ 592788 w 4389120"/>
              <a:gd name="connsiteY718" fmla="*/ 3171087 h 3206031"/>
              <a:gd name="connsiteX719" fmla="*/ 560333 w 4389120"/>
              <a:gd name="connsiteY719" fmla="*/ 3182315 h 3206031"/>
              <a:gd name="connsiteX720" fmla="*/ 526648 w 4389120"/>
              <a:gd name="connsiteY720" fmla="*/ 3191055 h 3206031"/>
              <a:gd name="connsiteX721" fmla="*/ 491704 w 4389120"/>
              <a:gd name="connsiteY721" fmla="*/ 3197291 h 3206031"/>
              <a:gd name="connsiteX722" fmla="*/ 454256 w 4389120"/>
              <a:gd name="connsiteY722" fmla="*/ 3201039 h 3206031"/>
              <a:gd name="connsiteX723" fmla="*/ 415580 w 4389120"/>
              <a:gd name="connsiteY723" fmla="*/ 3202283 h 3206031"/>
              <a:gd name="connsiteX724" fmla="*/ 388116 w 4389120"/>
              <a:gd name="connsiteY724" fmla="*/ 3202283 h 3206031"/>
              <a:gd name="connsiteX725" fmla="*/ 359408 w 4389120"/>
              <a:gd name="connsiteY725" fmla="*/ 3199794 h 3206031"/>
              <a:gd name="connsiteX726" fmla="*/ 331960 w 4389120"/>
              <a:gd name="connsiteY726" fmla="*/ 3197291 h 3206031"/>
              <a:gd name="connsiteX727" fmla="*/ 304512 w 4389120"/>
              <a:gd name="connsiteY727" fmla="*/ 3193558 h 3206031"/>
              <a:gd name="connsiteX728" fmla="*/ 277048 w 4389120"/>
              <a:gd name="connsiteY728" fmla="*/ 3187307 h 3206031"/>
              <a:gd name="connsiteX729" fmla="*/ 249600 w 4389120"/>
              <a:gd name="connsiteY729" fmla="*/ 3181071 h 3206031"/>
              <a:gd name="connsiteX730" fmla="*/ 222136 w 4389120"/>
              <a:gd name="connsiteY730" fmla="*/ 3172331 h 3206031"/>
              <a:gd name="connsiteX731" fmla="*/ 195932 w 4389120"/>
              <a:gd name="connsiteY731" fmla="*/ 3163606 h 3206031"/>
              <a:gd name="connsiteX732" fmla="*/ 169728 w 4389120"/>
              <a:gd name="connsiteY732" fmla="*/ 3153622 h 3206031"/>
              <a:gd name="connsiteX733" fmla="*/ 143524 w 4389120"/>
              <a:gd name="connsiteY733" fmla="*/ 3141135 h 3206031"/>
              <a:gd name="connsiteX734" fmla="*/ 118564 w 4389120"/>
              <a:gd name="connsiteY734" fmla="*/ 3128662 h 3206031"/>
              <a:gd name="connsiteX735" fmla="*/ 93604 w 4389120"/>
              <a:gd name="connsiteY735" fmla="*/ 3114931 h 3206031"/>
              <a:gd name="connsiteX736" fmla="*/ 68644 w 4389120"/>
              <a:gd name="connsiteY736" fmla="*/ 3099955 h 3206031"/>
              <a:gd name="connsiteX737" fmla="*/ 44928 w 4389120"/>
              <a:gd name="connsiteY737" fmla="*/ 3082475 h 3206031"/>
              <a:gd name="connsiteX738" fmla="*/ 22456 w 4389120"/>
              <a:gd name="connsiteY738" fmla="*/ 3065011 h 3206031"/>
              <a:gd name="connsiteX739" fmla="*/ 0 w 4389120"/>
              <a:gd name="connsiteY739" fmla="*/ 3046287 h 3206031"/>
              <a:gd name="connsiteX740" fmla="*/ 127288 w 4389120"/>
              <a:gd name="connsiteY740" fmla="*/ 2894038 h 3206031"/>
              <a:gd name="connsiteX741" fmla="*/ 160988 w 4389120"/>
              <a:gd name="connsiteY741" fmla="*/ 2918998 h 3206031"/>
              <a:gd name="connsiteX742" fmla="*/ 194688 w 4389120"/>
              <a:gd name="connsiteY742" fmla="*/ 2942714 h 3206031"/>
              <a:gd name="connsiteX743" fmla="*/ 210908 w 4389120"/>
              <a:gd name="connsiteY743" fmla="*/ 2953942 h 3206031"/>
              <a:gd name="connsiteX744" fmla="*/ 228372 w 4389120"/>
              <a:gd name="connsiteY744" fmla="*/ 2962682 h 3206031"/>
              <a:gd name="connsiteX745" fmla="*/ 247096 w 4389120"/>
              <a:gd name="connsiteY745" fmla="*/ 2972666 h 3206031"/>
              <a:gd name="connsiteX746" fmla="*/ 264576 w 4389120"/>
              <a:gd name="connsiteY746" fmla="*/ 2980147 h 3206031"/>
              <a:gd name="connsiteX747" fmla="*/ 282040 w 4389120"/>
              <a:gd name="connsiteY747" fmla="*/ 2987642 h 3206031"/>
              <a:gd name="connsiteX748" fmla="*/ 300764 w 4389120"/>
              <a:gd name="connsiteY748" fmla="*/ 2993878 h 3206031"/>
              <a:gd name="connsiteX749" fmla="*/ 319488 w 4389120"/>
              <a:gd name="connsiteY749" fmla="*/ 3000115 h 3206031"/>
              <a:gd name="connsiteX750" fmla="*/ 339456 w 4389120"/>
              <a:gd name="connsiteY750" fmla="*/ 3003862 h 3206031"/>
              <a:gd name="connsiteX751" fmla="*/ 358164 w 4389120"/>
              <a:gd name="connsiteY751" fmla="*/ 3007610 h 3206031"/>
              <a:gd name="connsiteX752" fmla="*/ 378132 w 4389120"/>
              <a:gd name="connsiteY752" fmla="*/ 3010099 h 3206031"/>
              <a:gd name="connsiteX753" fmla="*/ 399344 w 4389120"/>
              <a:gd name="connsiteY753" fmla="*/ 3012602 h 3206031"/>
              <a:gd name="connsiteX754" fmla="*/ 419312 w 4389120"/>
              <a:gd name="connsiteY754" fmla="*/ 3012602 h 3206031"/>
              <a:gd name="connsiteX755" fmla="*/ 435548 w 4389120"/>
              <a:gd name="connsiteY755" fmla="*/ 3012602 h 3206031"/>
              <a:gd name="connsiteX756" fmla="*/ 450524 w 4389120"/>
              <a:gd name="connsiteY756" fmla="*/ 3011343 h 3206031"/>
              <a:gd name="connsiteX757" fmla="*/ 465500 w 4389120"/>
              <a:gd name="connsiteY757" fmla="*/ 3008854 h 3206031"/>
              <a:gd name="connsiteX758" fmla="*/ 479216 w 4389120"/>
              <a:gd name="connsiteY758" fmla="*/ 3006351 h 3206031"/>
              <a:gd name="connsiteX759" fmla="*/ 491704 w 4389120"/>
              <a:gd name="connsiteY759" fmla="*/ 3002618 h 3206031"/>
              <a:gd name="connsiteX760" fmla="*/ 502932 w 4389120"/>
              <a:gd name="connsiteY760" fmla="*/ 2998870 h 3206031"/>
              <a:gd name="connsiteX761" fmla="*/ 514160 w 4389120"/>
              <a:gd name="connsiteY761" fmla="*/ 2993878 h 3206031"/>
              <a:gd name="connsiteX762" fmla="*/ 522900 w 4389120"/>
              <a:gd name="connsiteY762" fmla="*/ 2987642 h 3206031"/>
              <a:gd name="connsiteX763" fmla="*/ 531640 w 4389120"/>
              <a:gd name="connsiteY763" fmla="*/ 2981391 h 3206031"/>
              <a:gd name="connsiteX764" fmla="*/ 539120 w 4389120"/>
              <a:gd name="connsiteY764" fmla="*/ 2975155 h 3206031"/>
              <a:gd name="connsiteX765" fmla="*/ 545357 w 4389120"/>
              <a:gd name="connsiteY765" fmla="*/ 2966415 h 3206031"/>
              <a:gd name="connsiteX766" fmla="*/ 551608 w 4389120"/>
              <a:gd name="connsiteY766" fmla="*/ 2958934 h 3206031"/>
              <a:gd name="connsiteX767" fmla="*/ 555341 w 4389120"/>
              <a:gd name="connsiteY767" fmla="*/ 2950195 h 3206031"/>
              <a:gd name="connsiteX768" fmla="*/ 557844 w 4389120"/>
              <a:gd name="connsiteY768" fmla="*/ 2940211 h 3206031"/>
              <a:gd name="connsiteX769" fmla="*/ 560333 w 4389120"/>
              <a:gd name="connsiteY769" fmla="*/ 2930227 h 3206031"/>
              <a:gd name="connsiteX770" fmla="*/ 560333 w 4389120"/>
              <a:gd name="connsiteY770" fmla="*/ 2920243 h 3206031"/>
              <a:gd name="connsiteX771" fmla="*/ 560333 w 4389120"/>
              <a:gd name="connsiteY771" fmla="*/ 2917754 h 3206031"/>
              <a:gd name="connsiteX772" fmla="*/ 560333 w 4389120"/>
              <a:gd name="connsiteY772" fmla="*/ 2907770 h 3206031"/>
              <a:gd name="connsiteX773" fmla="*/ 559088 w 4389120"/>
              <a:gd name="connsiteY773" fmla="*/ 2897786 h 3206031"/>
              <a:gd name="connsiteX774" fmla="*/ 556600 w 4389120"/>
              <a:gd name="connsiteY774" fmla="*/ 2889046 h 3206031"/>
              <a:gd name="connsiteX775" fmla="*/ 552852 w 4389120"/>
              <a:gd name="connsiteY775" fmla="*/ 2880307 h 3206031"/>
              <a:gd name="connsiteX776" fmla="*/ 547860 w 4389120"/>
              <a:gd name="connsiteY776" fmla="*/ 2872826 h 3206031"/>
              <a:gd name="connsiteX777" fmla="*/ 541624 w 4389120"/>
              <a:gd name="connsiteY777" fmla="*/ 2865331 h 3206031"/>
              <a:gd name="connsiteX778" fmla="*/ 532884 w 4389120"/>
              <a:gd name="connsiteY778" fmla="*/ 2857850 h 3206031"/>
              <a:gd name="connsiteX779" fmla="*/ 524144 w 4389120"/>
              <a:gd name="connsiteY779" fmla="*/ 2850355 h 3206031"/>
              <a:gd name="connsiteX780" fmla="*/ 511672 w 4389120"/>
              <a:gd name="connsiteY780" fmla="*/ 2842874 h 3206031"/>
              <a:gd name="connsiteX781" fmla="*/ 497940 w 4389120"/>
              <a:gd name="connsiteY781" fmla="*/ 2836638 h 3206031"/>
              <a:gd name="connsiteX782" fmla="*/ 481720 w 4389120"/>
              <a:gd name="connsiteY782" fmla="*/ 2829142 h 3206031"/>
              <a:gd name="connsiteX783" fmla="*/ 462996 w 4389120"/>
              <a:gd name="connsiteY783" fmla="*/ 2822906 h 3206031"/>
              <a:gd name="connsiteX784" fmla="*/ 419312 w 4389120"/>
              <a:gd name="connsiteY784" fmla="*/ 2807930 h 3206031"/>
              <a:gd name="connsiteX785" fmla="*/ 363156 w 4389120"/>
              <a:gd name="connsiteY785" fmla="*/ 2792954 h 3206031"/>
              <a:gd name="connsiteX786" fmla="*/ 326968 w 4389120"/>
              <a:gd name="connsiteY786" fmla="*/ 2782970 h 3206031"/>
              <a:gd name="connsiteX787" fmla="*/ 293268 w 4389120"/>
              <a:gd name="connsiteY787" fmla="*/ 2772986 h 3206031"/>
              <a:gd name="connsiteX788" fmla="*/ 260828 w 4389120"/>
              <a:gd name="connsiteY788" fmla="*/ 2763002 h 3206031"/>
              <a:gd name="connsiteX789" fmla="*/ 229632 w 4389120"/>
              <a:gd name="connsiteY789" fmla="*/ 2751774 h 3206031"/>
              <a:gd name="connsiteX790" fmla="*/ 200924 w 4389120"/>
              <a:gd name="connsiteY790" fmla="*/ 2740546 h 3206031"/>
              <a:gd name="connsiteX791" fmla="*/ 174720 w 4389120"/>
              <a:gd name="connsiteY791" fmla="*/ 2726814 h 3206031"/>
              <a:gd name="connsiteX792" fmla="*/ 149760 w 4389120"/>
              <a:gd name="connsiteY792" fmla="*/ 2713082 h 3206031"/>
              <a:gd name="connsiteX793" fmla="*/ 127288 w 4389120"/>
              <a:gd name="connsiteY793" fmla="*/ 2696862 h 3206031"/>
              <a:gd name="connsiteX794" fmla="*/ 107320 w 4389120"/>
              <a:gd name="connsiteY794" fmla="*/ 2679383 h 3206031"/>
              <a:gd name="connsiteX795" fmla="*/ 98596 w 4389120"/>
              <a:gd name="connsiteY795" fmla="*/ 2670658 h 3206031"/>
              <a:gd name="connsiteX796" fmla="*/ 89856 w 4389120"/>
              <a:gd name="connsiteY796" fmla="*/ 2660674 h 3206031"/>
              <a:gd name="connsiteX797" fmla="*/ 82360 w 4389120"/>
              <a:gd name="connsiteY797" fmla="*/ 2649431 h 3206031"/>
              <a:gd name="connsiteX798" fmla="*/ 74880 w 4389120"/>
              <a:gd name="connsiteY798" fmla="*/ 2639447 h 3206031"/>
              <a:gd name="connsiteX799" fmla="*/ 67384 w 4389120"/>
              <a:gd name="connsiteY799" fmla="*/ 2626974 h 3206031"/>
              <a:gd name="connsiteX800" fmla="*/ 62392 w 4389120"/>
              <a:gd name="connsiteY800" fmla="*/ 2615746 h 3206031"/>
              <a:gd name="connsiteX801" fmla="*/ 56156 w 4389120"/>
              <a:gd name="connsiteY801" fmla="*/ 2602014 h 3206031"/>
              <a:gd name="connsiteX802" fmla="*/ 52408 w 4389120"/>
              <a:gd name="connsiteY802" fmla="*/ 2589542 h 3206031"/>
              <a:gd name="connsiteX803" fmla="*/ 48676 w 4389120"/>
              <a:gd name="connsiteY803" fmla="*/ 2574566 h 3206031"/>
              <a:gd name="connsiteX804" fmla="*/ 44928 w 4389120"/>
              <a:gd name="connsiteY804" fmla="*/ 2559590 h 3206031"/>
              <a:gd name="connsiteX805" fmla="*/ 42424 w 4389120"/>
              <a:gd name="connsiteY805" fmla="*/ 2544614 h 3206031"/>
              <a:gd name="connsiteX806" fmla="*/ 39936 w 4389120"/>
              <a:gd name="connsiteY806" fmla="*/ 2528378 h 3206031"/>
              <a:gd name="connsiteX807" fmla="*/ 39936 w 4389120"/>
              <a:gd name="connsiteY807" fmla="*/ 2510914 h 3206031"/>
              <a:gd name="connsiteX808" fmla="*/ 38692 w 4389120"/>
              <a:gd name="connsiteY808" fmla="*/ 2493434 h 3206031"/>
              <a:gd name="connsiteX809" fmla="*/ 38692 w 4389120"/>
              <a:gd name="connsiteY809" fmla="*/ 2490946 h 3206031"/>
              <a:gd name="connsiteX810" fmla="*/ 39936 w 4389120"/>
              <a:gd name="connsiteY810" fmla="*/ 2474726 h 3206031"/>
              <a:gd name="connsiteX811" fmla="*/ 41180 w 4389120"/>
              <a:gd name="connsiteY811" fmla="*/ 2458490 h 3206031"/>
              <a:gd name="connsiteX812" fmla="*/ 42424 w 4389120"/>
              <a:gd name="connsiteY812" fmla="*/ 2442270 h 3206031"/>
              <a:gd name="connsiteX813" fmla="*/ 46172 w 4389120"/>
              <a:gd name="connsiteY813" fmla="*/ 2427294 h 3206031"/>
              <a:gd name="connsiteX814" fmla="*/ 48676 w 4389120"/>
              <a:gd name="connsiteY814" fmla="*/ 2412318 h 3206031"/>
              <a:gd name="connsiteX815" fmla="*/ 53668 w 4389120"/>
              <a:gd name="connsiteY815" fmla="*/ 2397342 h 3206031"/>
              <a:gd name="connsiteX816" fmla="*/ 58660 w 4389120"/>
              <a:gd name="connsiteY816" fmla="*/ 2383626 h 3206031"/>
              <a:gd name="connsiteX817" fmla="*/ 64896 w 4389120"/>
              <a:gd name="connsiteY817" fmla="*/ 2369894 h 3206031"/>
              <a:gd name="connsiteX818" fmla="*/ 71132 w 4389120"/>
              <a:gd name="connsiteY818" fmla="*/ 2356162 h 3206031"/>
              <a:gd name="connsiteX819" fmla="*/ 78628 w 4389120"/>
              <a:gd name="connsiteY819" fmla="*/ 2343690 h 3206031"/>
              <a:gd name="connsiteX820" fmla="*/ 86108 w 4389120"/>
              <a:gd name="connsiteY820" fmla="*/ 2331202 h 3206031"/>
              <a:gd name="connsiteX821" fmla="*/ 94848 w 4389120"/>
              <a:gd name="connsiteY821" fmla="*/ 2318730 h 3206031"/>
              <a:gd name="connsiteX822" fmla="*/ 103588 w 4389120"/>
              <a:gd name="connsiteY822" fmla="*/ 2307486 h 3206031"/>
              <a:gd name="connsiteX823" fmla="*/ 113572 w 4389120"/>
              <a:gd name="connsiteY823" fmla="*/ 2296258 h 3206031"/>
              <a:gd name="connsiteX824" fmla="*/ 124800 w 4389120"/>
              <a:gd name="connsiteY824" fmla="*/ 2286274 h 3206031"/>
              <a:gd name="connsiteX825" fmla="*/ 134784 w 4389120"/>
              <a:gd name="connsiteY825" fmla="*/ 2276290 h 3206031"/>
              <a:gd name="connsiteX826" fmla="*/ 147256 w 4389120"/>
              <a:gd name="connsiteY826" fmla="*/ 2267566 h 3206031"/>
              <a:gd name="connsiteX827" fmla="*/ 159744 w 4389120"/>
              <a:gd name="connsiteY827" fmla="*/ 2258826 h 3206031"/>
              <a:gd name="connsiteX828" fmla="*/ 172216 w 4389120"/>
              <a:gd name="connsiteY828" fmla="*/ 2250086 h 3206031"/>
              <a:gd name="connsiteX829" fmla="*/ 185948 w 4389120"/>
              <a:gd name="connsiteY829" fmla="*/ 2242606 h 3206031"/>
              <a:gd name="connsiteX830" fmla="*/ 213396 w 4389120"/>
              <a:gd name="connsiteY830" fmla="*/ 2227630 h 3206031"/>
              <a:gd name="connsiteX831" fmla="*/ 243348 w 4389120"/>
              <a:gd name="connsiteY831" fmla="*/ 2216386 h 3206031"/>
              <a:gd name="connsiteX832" fmla="*/ 275804 w 4389120"/>
              <a:gd name="connsiteY832" fmla="*/ 2207662 h 3206031"/>
              <a:gd name="connsiteX833" fmla="*/ 309504 w 4389120"/>
              <a:gd name="connsiteY833" fmla="*/ 2201410 h 3206031"/>
              <a:gd name="connsiteX834" fmla="*/ 344448 w 4389120"/>
              <a:gd name="connsiteY834" fmla="*/ 2196418 h 3206031"/>
              <a:gd name="connsiteX835" fmla="*/ 1997998 w 4389120"/>
              <a:gd name="connsiteY835" fmla="*/ 1462625 h 3206031"/>
              <a:gd name="connsiteX836" fmla="*/ 2109082 w 4389120"/>
              <a:gd name="connsiteY836" fmla="*/ 1462625 h 3206031"/>
              <a:gd name="connsiteX837" fmla="*/ 2105334 w 4389120"/>
              <a:gd name="connsiteY837" fmla="*/ 1483838 h 3206031"/>
              <a:gd name="connsiteX838" fmla="*/ 2100342 w 4389120"/>
              <a:gd name="connsiteY838" fmla="*/ 1508798 h 3206031"/>
              <a:gd name="connsiteX839" fmla="*/ 2092846 w 4389120"/>
              <a:gd name="connsiteY839" fmla="*/ 1536246 h 3206031"/>
              <a:gd name="connsiteX840" fmla="*/ 2082862 w 4389120"/>
              <a:gd name="connsiteY840" fmla="*/ 1564954 h 3206031"/>
              <a:gd name="connsiteX841" fmla="*/ 2071634 w 4389120"/>
              <a:gd name="connsiteY841" fmla="*/ 1596150 h 3206031"/>
              <a:gd name="connsiteX842" fmla="*/ 2056658 w 4389120"/>
              <a:gd name="connsiteY842" fmla="*/ 1629850 h 3206031"/>
              <a:gd name="connsiteX843" fmla="*/ 2039194 w 4389120"/>
              <a:gd name="connsiteY843" fmla="*/ 1663550 h 3206031"/>
              <a:gd name="connsiteX844" fmla="*/ 2017966 w 4389120"/>
              <a:gd name="connsiteY844" fmla="*/ 1698478 h 3206031"/>
              <a:gd name="connsiteX845" fmla="*/ 2032942 w 4389120"/>
              <a:gd name="connsiteY845" fmla="*/ 1720950 h 3206031"/>
              <a:gd name="connsiteX846" fmla="*/ 2051666 w 4389120"/>
              <a:gd name="connsiteY846" fmla="*/ 1744666 h 3206031"/>
              <a:gd name="connsiteX847" fmla="*/ 2071634 w 4389120"/>
              <a:gd name="connsiteY847" fmla="*/ 1767122 h 3206031"/>
              <a:gd name="connsiteX848" fmla="*/ 2094106 w 4389120"/>
              <a:gd name="connsiteY848" fmla="*/ 1788334 h 3206031"/>
              <a:gd name="connsiteX849" fmla="*/ 2117806 w 4389120"/>
              <a:gd name="connsiteY849" fmla="*/ 1809562 h 3206031"/>
              <a:gd name="connsiteX850" fmla="*/ 2141522 w 4389120"/>
              <a:gd name="connsiteY850" fmla="*/ 1828270 h 3206031"/>
              <a:gd name="connsiteX851" fmla="*/ 2167726 w 4389120"/>
              <a:gd name="connsiteY851" fmla="*/ 1844490 h 3206031"/>
              <a:gd name="connsiteX852" fmla="*/ 2193930 w 4389120"/>
              <a:gd name="connsiteY852" fmla="*/ 1860726 h 3206031"/>
              <a:gd name="connsiteX853" fmla="*/ 2195190 w 4389120"/>
              <a:gd name="connsiteY853" fmla="*/ 1859466 h 3206031"/>
              <a:gd name="connsiteX854" fmla="*/ 2195190 w 4389120"/>
              <a:gd name="connsiteY854" fmla="*/ 1860726 h 3206031"/>
              <a:gd name="connsiteX855" fmla="*/ 2221394 w 4389120"/>
              <a:gd name="connsiteY855" fmla="*/ 1844490 h 3206031"/>
              <a:gd name="connsiteX856" fmla="*/ 2247598 w 4389120"/>
              <a:gd name="connsiteY856" fmla="*/ 1828270 h 3206031"/>
              <a:gd name="connsiteX857" fmla="*/ 2272558 w 4389120"/>
              <a:gd name="connsiteY857" fmla="*/ 1809562 h 3206031"/>
              <a:gd name="connsiteX858" fmla="*/ 2295015 w 4389120"/>
              <a:gd name="connsiteY858" fmla="*/ 1788334 h 3206031"/>
              <a:gd name="connsiteX859" fmla="*/ 2317486 w 4389120"/>
              <a:gd name="connsiteY859" fmla="*/ 1767122 h 3206031"/>
              <a:gd name="connsiteX860" fmla="*/ 2337454 w 4389120"/>
              <a:gd name="connsiteY860" fmla="*/ 1744666 h 3206031"/>
              <a:gd name="connsiteX861" fmla="*/ 2356178 w 4389120"/>
              <a:gd name="connsiteY861" fmla="*/ 1720950 h 3206031"/>
              <a:gd name="connsiteX862" fmla="*/ 2371154 w 4389120"/>
              <a:gd name="connsiteY862" fmla="*/ 1698478 h 3206031"/>
              <a:gd name="connsiteX863" fmla="*/ 2349927 w 4389120"/>
              <a:gd name="connsiteY863" fmla="*/ 1663550 h 3206031"/>
              <a:gd name="connsiteX864" fmla="*/ 2332462 w 4389120"/>
              <a:gd name="connsiteY864" fmla="*/ 1629850 h 3206031"/>
              <a:gd name="connsiteX865" fmla="*/ 2318730 w 4389120"/>
              <a:gd name="connsiteY865" fmla="*/ 1596150 h 3206031"/>
              <a:gd name="connsiteX866" fmla="*/ 2306258 w 4389120"/>
              <a:gd name="connsiteY866" fmla="*/ 1564954 h 3206031"/>
              <a:gd name="connsiteX867" fmla="*/ 2296274 w 4389120"/>
              <a:gd name="connsiteY867" fmla="*/ 1536246 h 3206031"/>
              <a:gd name="connsiteX868" fmla="*/ 2288778 w 4389120"/>
              <a:gd name="connsiteY868" fmla="*/ 1508798 h 3206031"/>
              <a:gd name="connsiteX869" fmla="*/ 2283786 w 4389120"/>
              <a:gd name="connsiteY869" fmla="*/ 1483838 h 3206031"/>
              <a:gd name="connsiteX870" fmla="*/ 2280054 w 4389120"/>
              <a:gd name="connsiteY870" fmla="*/ 1462625 h 3206031"/>
              <a:gd name="connsiteX871" fmla="*/ 2391122 w 4389120"/>
              <a:gd name="connsiteY871" fmla="*/ 1462625 h 3206031"/>
              <a:gd name="connsiteX872" fmla="*/ 2397358 w 4389120"/>
              <a:gd name="connsiteY872" fmla="*/ 1488830 h 3206031"/>
              <a:gd name="connsiteX873" fmla="*/ 2404838 w 4389120"/>
              <a:gd name="connsiteY873" fmla="*/ 1513790 h 3206031"/>
              <a:gd name="connsiteX874" fmla="*/ 2414822 w 4389120"/>
              <a:gd name="connsiteY874" fmla="*/ 1539994 h 3206031"/>
              <a:gd name="connsiteX875" fmla="*/ 2424806 w 4389120"/>
              <a:gd name="connsiteY875" fmla="*/ 1566198 h 3206031"/>
              <a:gd name="connsiteX876" fmla="*/ 2436050 w 4389120"/>
              <a:gd name="connsiteY876" fmla="*/ 1591158 h 3206031"/>
              <a:gd name="connsiteX877" fmla="*/ 2449766 w 4389120"/>
              <a:gd name="connsiteY877" fmla="*/ 1614874 h 3206031"/>
              <a:gd name="connsiteX878" fmla="*/ 2464742 w 4389120"/>
              <a:gd name="connsiteY878" fmla="*/ 1638590 h 3206031"/>
              <a:gd name="connsiteX879" fmla="*/ 2479718 w 4389120"/>
              <a:gd name="connsiteY879" fmla="*/ 1662290 h 3206031"/>
              <a:gd name="connsiteX880" fmla="*/ 2498442 w 4389120"/>
              <a:gd name="connsiteY880" fmla="*/ 1688494 h 3206031"/>
              <a:gd name="connsiteX881" fmla="*/ 2484710 w 4389120"/>
              <a:gd name="connsiteY881" fmla="*/ 1717202 h 3206031"/>
              <a:gd name="connsiteX882" fmla="*/ 2475971 w 4389120"/>
              <a:gd name="connsiteY882" fmla="*/ 1735926 h 3206031"/>
              <a:gd name="connsiteX883" fmla="*/ 2464742 w 4389120"/>
              <a:gd name="connsiteY883" fmla="*/ 1755894 h 3206031"/>
              <a:gd name="connsiteX884" fmla="*/ 2452270 w 4389120"/>
              <a:gd name="connsiteY884" fmla="*/ 1774618 h 3206031"/>
              <a:gd name="connsiteX885" fmla="*/ 2439782 w 4389120"/>
              <a:gd name="connsiteY885" fmla="*/ 1793326 h 3206031"/>
              <a:gd name="connsiteX886" fmla="*/ 2424806 w 4389120"/>
              <a:gd name="connsiteY886" fmla="*/ 1810806 h 3206031"/>
              <a:gd name="connsiteX887" fmla="*/ 2409830 w 4389120"/>
              <a:gd name="connsiteY887" fmla="*/ 1829530 h 3206031"/>
              <a:gd name="connsiteX888" fmla="*/ 2393610 w 4389120"/>
              <a:gd name="connsiteY888" fmla="*/ 1846994 h 3206031"/>
              <a:gd name="connsiteX889" fmla="*/ 2376146 w 4389120"/>
              <a:gd name="connsiteY889" fmla="*/ 1863214 h 3206031"/>
              <a:gd name="connsiteX890" fmla="*/ 2358666 w 4389120"/>
              <a:gd name="connsiteY890" fmla="*/ 1880694 h 3206031"/>
              <a:gd name="connsiteX891" fmla="*/ 2339943 w 4389120"/>
              <a:gd name="connsiteY891" fmla="*/ 1895670 h 3206031"/>
              <a:gd name="connsiteX892" fmla="*/ 2319975 w 4389120"/>
              <a:gd name="connsiteY892" fmla="*/ 1910646 h 3206031"/>
              <a:gd name="connsiteX893" fmla="*/ 2300007 w 4389120"/>
              <a:gd name="connsiteY893" fmla="*/ 1924362 h 3206031"/>
              <a:gd name="connsiteX894" fmla="*/ 2280054 w 4389120"/>
              <a:gd name="connsiteY894" fmla="*/ 1938094 h 3206031"/>
              <a:gd name="connsiteX895" fmla="*/ 2258826 w 4389120"/>
              <a:gd name="connsiteY895" fmla="*/ 1950582 h 3206031"/>
              <a:gd name="connsiteX896" fmla="*/ 2237614 w 4389120"/>
              <a:gd name="connsiteY896" fmla="*/ 1961810 h 3206031"/>
              <a:gd name="connsiteX897" fmla="*/ 2216402 w 4389120"/>
              <a:gd name="connsiteY897" fmla="*/ 1971794 h 3206031"/>
              <a:gd name="connsiteX898" fmla="*/ 2195190 w 4389120"/>
              <a:gd name="connsiteY898" fmla="*/ 1981778 h 3206031"/>
              <a:gd name="connsiteX899" fmla="*/ 2195190 w 4389120"/>
              <a:gd name="connsiteY899" fmla="*/ 1980534 h 3206031"/>
              <a:gd name="connsiteX900" fmla="*/ 2193930 w 4389120"/>
              <a:gd name="connsiteY900" fmla="*/ 1981778 h 3206031"/>
              <a:gd name="connsiteX901" fmla="*/ 2172718 w 4389120"/>
              <a:gd name="connsiteY901" fmla="*/ 1971794 h 3206031"/>
              <a:gd name="connsiteX902" fmla="*/ 2151506 w 4389120"/>
              <a:gd name="connsiteY902" fmla="*/ 1961810 h 3206031"/>
              <a:gd name="connsiteX903" fmla="*/ 2130294 w 4389120"/>
              <a:gd name="connsiteY903" fmla="*/ 1950582 h 3206031"/>
              <a:gd name="connsiteX904" fmla="*/ 2109082 w 4389120"/>
              <a:gd name="connsiteY904" fmla="*/ 1938094 h 3206031"/>
              <a:gd name="connsiteX905" fmla="*/ 2089114 w 4389120"/>
              <a:gd name="connsiteY905" fmla="*/ 1924362 h 3206031"/>
              <a:gd name="connsiteX906" fmla="*/ 2069146 w 4389120"/>
              <a:gd name="connsiteY906" fmla="*/ 1910646 h 3206031"/>
              <a:gd name="connsiteX907" fmla="*/ 2049178 w 4389120"/>
              <a:gd name="connsiteY907" fmla="*/ 1895670 h 3206031"/>
              <a:gd name="connsiteX908" fmla="*/ 2030454 w 4389120"/>
              <a:gd name="connsiteY908" fmla="*/ 1880694 h 3206031"/>
              <a:gd name="connsiteX909" fmla="*/ 2012974 w 4389120"/>
              <a:gd name="connsiteY909" fmla="*/ 1863214 h 3206031"/>
              <a:gd name="connsiteX910" fmla="*/ 1995510 w 4389120"/>
              <a:gd name="connsiteY910" fmla="*/ 1846994 h 3206031"/>
              <a:gd name="connsiteX911" fmla="*/ 1979290 w 4389120"/>
              <a:gd name="connsiteY911" fmla="*/ 1829530 h 3206031"/>
              <a:gd name="connsiteX912" fmla="*/ 1964314 w 4389120"/>
              <a:gd name="connsiteY912" fmla="*/ 1810806 h 3206031"/>
              <a:gd name="connsiteX913" fmla="*/ 1949338 w 4389120"/>
              <a:gd name="connsiteY913" fmla="*/ 1793326 h 3206031"/>
              <a:gd name="connsiteX914" fmla="*/ 1936850 w 4389120"/>
              <a:gd name="connsiteY914" fmla="*/ 1774618 h 3206031"/>
              <a:gd name="connsiteX915" fmla="*/ 1924378 w 4389120"/>
              <a:gd name="connsiteY915" fmla="*/ 1755894 h 3206031"/>
              <a:gd name="connsiteX916" fmla="*/ 1913150 w 4389120"/>
              <a:gd name="connsiteY916" fmla="*/ 1735926 h 3206031"/>
              <a:gd name="connsiteX917" fmla="*/ 1904410 w 4389120"/>
              <a:gd name="connsiteY917" fmla="*/ 1717202 h 3206031"/>
              <a:gd name="connsiteX918" fmla="*/ 1890678 w 4389120"/>
              <a:gd name="connsiteY918" fmla="*/ 1688494 h 3206031"/>
              <a:gd name="connsiteX919" fmla="*/ 1909402 w 4389120"/>
              <a:gd name="connsiteY919" fmla="*/ 1662290 h 3206031"/>
              <a:gd name="connsiteX920" fmla="*/ 1924378 w 4389120"/>
              <a:gd name="connsiteY920" fmla="*/ 1638590 h 3206031"/>
              <a:gd name="connsiteX921" fmla="*/ 1939354 w 4389120"/>
              <a:gd name="connsiteY921" fmla="*/ 1614874 h 3206031"/>
              <a:gd name="connsiteX922" fmla="*/ 1953071 w 4389120"/>
              <a:gd name="connsiteY922" fmla="*/ 1591158 h 3206031"/>
              <a:gd name="connsiteX923" fmla="*/ 1964314 w 4389120"/>
              <a:gd name="connsiteY923" fmla="*/ 1566198 h 3206031"/>
              <a:gd name="connsiteX924" fmla="*/ 1975542 w 4389120"/>
              <a:gd name="connsiteY924" fmla="*/ 1539994 h 3206031"/>
              <a:gd name="connsiteX925" fmla="*/ 1984282 w 4389120"/>
              <a:gd name="connsiteY925" fmla="*/ 1513790 h 3206031"/>
              <a:gd name="connsiteX926" fmla="*/ 1991762 w 4389120"/>
              <a:gd name="connsiteY926" fmla="*/ 1488830 h 3206031"/>
              <a:gd name="connsiteX927" fmla="*/ 1566213 w 4389120"/>
              <a:gd name="connsiteY927" fmla="*/ 1260441 h 3206031"/>
              <a:gd name="connsiteX928" fmla="*/ 2822907 w 4389120"/>
              <a:gd name="connsiteY928" fmla="*/ 1260441 h 3206031"/>
              <a:gd name="connsiteX929" fmla="*/ 2822907 w 4389120"/>
              <a:gd name="connsiteY929" fmla="*/ 1365273 h 3206031"/>
              <a:gd name="connsiteX930" fmla="*/ 1566213 w 4389120"/>
              <a:gd name="connsiteY930" fmla="*/ 1365273 h 3206031"/>
              <a:gd name="connsiteX931" fmla="*/ 2926495 w 4389120"/>
              <a:gd name="connsiteY931" fmla="*/ 623984 h 3206031"/>
              <a:gd name="connsiteX932" fmla="*/ 2950211 w 4389120"/>
              <a:gd name="connsiteY932" fmla="*/ 623984 h 3206031"/>
              <a:gd name="connsiteX933" fmla="*/ 2951455 w 4389120"/>
              <a:gd name="connsiteY933" fmla="*/ 623984 h 3206031"/>
              <a:gd name="connsiteX934" fmla="*/ 2970179 w 4389120"/>
              <a:gd name="connsiteY934" fmla="*/ 623984 h 3206031"/>
              <a:gd name="connsiteX935" fmla="*/ 2987643 w 4389120"/>
              <a:gd name="connsiteY935" fmla="*/ 625228 h 3206031"/>
              <a:gd name="connsiteX936" fmla="*/ 3006367 w 4389120"/>
              <a:gd name="connsiteY936" fmla="*/ 627732 h 3206031"/>
              <a:gd name="connsiteX937" fmla="*/ 3023832 w 4389120"/>
              <a:gd name="connsiteY937" fmla="*/ 631465 h 3206031"/>
              <a:gd name="connsiteX938" fmla="*/ 3041311 w 4389120"/>
              <a:gd name="connsiteY938" fmla="*/ 636457 h 3206031"/>
              <a:gd name="connsiteX939" fmla="*/ 3058776 w 4389120"/>
              <a:gd name="connsiteY939" fmla="*/ 641449 h 3206031"/>
              <a:gd name="connsiteX940" fmla="*/ 3075011 w 4389120"/>
              <a:gd name="connsiteY940" fmla="*/ 647700 h 3206031"/>
              <a:gd name="connsiteX941" fmla="*/ 3091231 w 4389120"/>
              <a:gd name="connsiteY941" fmla="*/ 655180 h 3206031"/>
              <a:gd name="connsiteX942" fmla="*/ 3107451 w 4389120"/>
              <a:gd name="connsiteY942" fmla="*/ 663920 h 3206031"/>
              <a:gd name="connsiteX943" fmla="*/ 3123672 w 4389120"/>
              <a:gd name="connsiteY943" fmla="*/ 672660 h 3206031"/>
              <a:gd name="connsiteX944" fmla="*/ 3138648 w 4389120"/>
              <a:gd name="connsiteY944" fmla="*/ 682644 h 3206031"/>
              <a:gd name="connsiteX945" fmla="*/ 3152379 w 4389120"/>
              <a:gd name="connsiteY945" fmla="*/ 693872 h 3206031"/>
              <a:gd name="connsiteX946" fmla="*/ 3167355 w 4389120"/>
              <a:gd name="connsiteY946" fmla="*/ 705100 h 3206031"/>
              <a:gd name="connsiteX947" fmla="*/ 3179828 w 4389120"/>
              <a:gd name="connsiteY947" fmla="*/ 717588 h 3206031"/>
              <a:gd name="connsiteX948" fmla="*/ 3193560 w 4389120"/>
              <a:gd name="connsiteY948" fmla="*/ 731305 h 3206031"/>
              <a:gd name="connsiteX949" fmla="*/ 3204788 w 4389120"/>
              <a:gd name="connsiteY949" fmla="*/ 745036 h 3206031"/>
              <a:gd name="connsiteX950" fmla="*/ 3217275 w 4389120"/>
              <a:gd name="connsiteY950" fmla="*/ 761257 h 3206031"/>
              <a:gd name="connsiteX951" fmla="*/ 3227259 w 4389120"/>
              <a:gd name="connsiteY951" fmla="*/ 777477 h 3206031"/>
              <a:gd name="connsiteX952" fmla="*/ 3237243 w 4389120"/>
              <a:gd name="connsiteY952" fmla="*/ 793712 h 3206031"/>
              <a:gd name="connsiteX953" fmla="*/ 3247227 w 4389120"/>
              <a:gd name="connsiteY953" fmla="*/ 811176 h 3206031"/>
              <a:gd name="connsiteX954" fmla="*/ 3254708 w 4389120"/>
              <a:gd name="connsiteY954" fmla="*/ 827397 h 3206031"/>
              <a:gd name="connsiteX955" fmla="*/ 3260959 w 4389120"/>
              <a:gd name="connsiteY955" fmla="*/ 846120 h 3206031"/>
              <a:gd name="connsiteX956" fmla="*/ 3267195 w 4389120"/>
              <a:gd name="connsiteY956" fmla="*/ 863600 h 3206031"/>
              <a:gd name="connsiteX957" fmla="*/ 3272187 w 4389120"/>
              <a:gd name="connsiteY957" fmla="*/ 882309 h 3206031"/>
              <a:gd name="connsiteX958" fmla="*/ 3275935 w 4389120"/>
              <a:gd name="connsiteY958" fmla="*/ 901032 h 3206031"/>
              <a:gd name="connsiteX959" fmla="*/ 3278424 w 4389120"/>
              <a:gd name="connsiteY959" fmla="*/ 919756 h 3206031"/>
              <a:gd name="connsiteX960" fmla="*/ 3280927 w 4389120"/>
              <a:gd name="connsiteY960" fmla="*/ 938465 h 3206031"/>
              <a:gd name="connsiteX961" fmla="*/ 3280927 w 4389120"/>
              <a:gd name="connsiteY961" fmla="*/ 957189 h 3206031"/>
              <a:gd name="connsiteX962" fmla="*/ 3280927 w 4389120"/>
              <a:gd name="connsiteY962" fmla="*/ 977157 h 3206031"/>
              <a:gd name="connsiteX963" fmla="*/ 3279668 w 4389120"/>
              <a:gd name="connsiteY963" fmla="*/ 995880 h 3206031"/>
              <a:gd name="connsiteX964" fmla="*/ 3277179 w 4389120"/>
              <a:gd name="connsiteY964" fmla="*/ 1015848 h 3206031"/>
              <a:gd name="connsiteX965" fmla="*/ 3273432 w 4389120"/>
              <a:gd name="connsiteY965" fmla="*/ 1034572 h 3206031"/>
              <a:gd name="connsiteX966" fmla="*/ 3166111 w 4389120"/>
              <a:gd name="connsiteY966" fmla="*/ 1010856 h 3206031"/>
              <a:gd name="connsiteX967" fmla="*/ 3168600 w 4389120"/>
              <a:gd name="connsiteY967" fmla="*/ 998369 h 3206031"/>
              <a:gd name="connsiteX968" fmla="*/ 3169844 w 4389120"/>
              <a:gd name="connsiteY968" fmla="*/ 984652 h 3206031"/>
              <a:gd name="connsiteX969" fmla="*/ 3171103 w 4389120"/>
              <a:gd name="connsiteY969" fmla="*/ 959692 h 3206031"/>
              <a:gd name="connsiteX970" fmla="*/ 3169844 w 4389120"/>
              <a:gd name="connsiteY970" fmla="*/ 933473 h 3206031"/>
              <a:gd name="connsiteX971" fmla="*/ 3164867 w 4389120"/>
              <a:gd name="connsiteY971" fmla="*/ 907269 h 3206031"/>
              <a:gd name="connsiteX972" fmla="*/ 3157371 w 4389120"/>
              <a:gd name="connsiteY972" fmla="*/ 882309 h 3206031"/>
              <a:gd name="connsiteX973" fmla="*/ 3147387 w 4389120"/>
              <a:gd name="connsiteY973" fmla="*/ 858608 h 3206031"/>
              <a:gd name="connsiteX974" fmla="*/ 3134915 w 4389120"/>
              <a:gd name="connsiteY974" fmla="*/ 836137 h 3206031"/>
              <a:gd name="connsiteX975" fmla="*/ 3127419 w 4389120"/>
              <a:gd name="connsiteY975" fmla="*/ 824908 h 3206031"/>
              <a:gd name="connsiteX976" fmla="*/ 3119939 w 4389120"/>
              <a:gd name="connsiteY976" fmla="*/ 814924 h 3206031"/>
              <a:gd name="connsiteX977" fmla="*/ 3102459 w 4389120"/>
              <a:gd name="connsiteY977" fmla="*/ 796201 h 3206031"/>
              <a:gd name="connsiteX978" fmla="*/ 3084995 w 4389120"/>
              <a:gd name="connsiteY978" fmla="*/ 779980 h 3206031"/>
              <a:gd name="connsiteX979" fmla="*/ 3065027 w 4389120"/>
              <a:gd name="connsiteY979" fmla="*/ 766249 h 3206031"/>
              <a:gd name="connsiteX980" fmla="*/ 3043800 w 4389120"/>
              <a:gd name="connsiteY980" fmla="*/ 753776 h 3206031"/>
              <a:gd name="connsiteX981" fmla="*/ 3022587 w 4389120"/>
              <a:gd name="connsiteY981" fmla="*/ 745036 h 3206031"/>
              <a:gd name="connsiteX982" fmla="*/ 3000131 w 4389120"/>
              <a:gd name="connsiteY982" fmla="*/ 738800 h 3206031"/>
              <a:gd name="connsiteX983" fmla="*/ 2975171 w 4389120"/>
              <a:gd name="connsiteY983" fmla="*/ 735052 h 3206031"/>
              <a:gd name="connsiteX984" fmla="*/ 2951455 w 4389120"/>
              <a:gd name="connsiteY984" fmla="*/ 733808 h 3206031"/>
              <a:gd name="connsiteX985" fmla="*/ 2950211 w 4389120"/>
              <a:gd name="connsiteY985" fmla="*/ 733808 h 3206031"/>
              <a:gd name="connsiteX986" fmla="*/ 2928999 w 4389120"/>
              <a:gd name="connsiteY986" fmla="*/ 735052 h 3206031"/>
              <a:gd name="connsiteX987" fmla="*/ 2909031 w 4389120"/>
              <a:gd name="connsiteY987" fmla="*/ 737556 h 3206031"/>
              <a:gd name="connsiteX988" fmla="*/ 2889063 w 4389120"/>
              <a:gd name="connsiteY988" fmla="*/ 741289 h 3206031"/>
              <a:gd name="connsiteX989" fmla="*/ 2871583 w 4389120"/>
              <a:gd name="connsiteY989" fmla="*/ 747540 h 3206031"/>
              <a:gd name="connsiteX990" fmla="*/ 2852859 w 4389120"/>
              <a:gd name="connsiteY990" fmla="*/ 755020 h 3206031"/>
              <a:gd name="connsiteX991" fmla="*/ 2835395 w 4389120"/>
              <a:gd name="connsiteY991" fmla="*/ 765004 h 3206031"/>
              <a:gd name="connsiteX992" fmla="*/ 2819175 w 4389120"/>
              <a:gd name="connsiteY992" fmla="*/ 774988 h 3206031"/>
              <a:gd name="connsiteX993" fmla="*/ 2804199 w 4389120"/>
              <a:gd name="connsiteY993" fmla="*/ 784972 h 3206031"/>
              <a:gd name="connsiteX994" fmla="*/ 2789223 w 4389120"/>
              <a:gd name="connsiteY994" fmla="*/ 797445 h 3206031"/>
              <a:gd name="connsiteX995" fmla="*/ 2775491 w 4389120"/>
              <a:gd name="connsiteY995" fmla="*/ 809932 h 3206031"/>
              <a:gd name="connsiteX996" fmla="*/ 2763019 w 4389120"/>
              <a:gd name="connsiteY996" fmla="*/ 822405 h 3206031"/>
              <a:gd name="connsiteX997" fmla="*/ 2750531 w 4389120"/>
              <a:gd name="connsiteY997" fmla="*/ 836137 h 3206031"/>
              <a:gd name="connsiteX998" fmla="*/ 2728075 w 4389120"/>
              <a:gd name="connsiteY998" fmla="*/ 863600 h 3206031"/>
              <a:gd name="connsiteX999" fmla="*/ 2709351 w 4389120"/>
              <a:gd name="connsiteY999" fmla="*/ 891048 h 3206031"/>
              <a:gd name="connsiteX1000" fmla="*/ 2686879 w 4389120"/>
              <a:gd name="connsiteY1000" fmla="*/ 927237 h 3206031"/>
              <a:gd name="connsiteX1001" fmla="*/ 2669415 w 4389120"/>
              <a:gd name="connsiteY1001" fmla="*/ 963425 h 3206031"/>
              <a:gd name="connsiteX1002" fmla="*/ 2653195 w 4389120"/>
              <a:gd name="connsiteY1002" fmla="*/ 999628 h 3206031"/>
              <a:gd name="connsiteX1003" fmla="*/ 2639463 w 4389120"/>
              <a:gd name="connsiteY1003" fmla="*/ 1034572 h 3206031"/>
              <a:gd name="connsiteX1004" fmla="*/ 2628235 w 4389120"/>
              <a:gd name="connsiteY1004" fmla="*/ 1069516 h 3206031"/>
              <a:gd name="connsiteX1005" fmla="*/ 2619495 w 4389120"/>
              <a:gd name="connsiteY1005" fmla="*/ 1103201 h 3206031"/>
              <a:gd name="connsiteX1006" fmla="*/ 2613259 w 4389120"/>
              <a:gd name="connsiteY1006" fmla="*/ 1134397 h 3206031"/>
              <a:gd name="connsiteX1007" fmla="*/ 2608267 w 4389120"/>
              <a:gd name="connsiteY1007" fmla="*/ 1163105 h 3206031"/>
              <a:gd name="connsiteX1008" fmla="*/ 2497199 w 4389120"/>
              <a:gd name="connsiteY1008" fmla="*/ 1163105 h 3206031"/>
              <a:gd name="connsiteX1009" fmla="*/ 2502191 w 4389120"/>
              <a:gd name="connsiteY1009" fmla="*/ 1128161 h 3206031"/>
              <a:gd name="connsiteX1010" fmla="*/ 2509671 w 4389120"/>
              <a:gd name="connsiteY1010" fmla="*/ 1089469 h 3206031"/>
              <a:gd name="connsiteX1011" fmla="*/ 2519655 w 4389120"/>
              <a:gd name="connsiteY1011" fmla="*/ 1049548 h 3206031"/>
              <a:gd name="connsiteX1012" fmla="*/ 2532143 w 4389120"/>
              <a:gd name="connsiteY1012" fmla="*/ 1007109 h 3206031"/>
              <a:gd name="connsiteX1013" fmla="*/ 2548363 w 4389120"/>
              <a:gd name="connsiteY1013" fmla="*/ 963425 h 3206031"/>
              <a:gd name="connsiteX1014" fmla="*/ 2568331 w 4389120"/>
              <a:gd name="connsiteY1014" fmla="*/ 918497 h 3206031"/>
              <a:gd name="connsiteX1015" fmla="*/ 2578315 w 4389120"/>
              <a:gd name="connsiteY1015" fmla="*/ 897285 h 3206031"/>
              <a:gd name="connsiteX1016" fmla="*/ 2590787 w 4389120"/>
              <a:gd name="connsiteY1016" fmla="*/ 874828 h 3206031"/>
              <a:gd name="connsiteX1017" fmla="*/ 2603275 w 4389120"/>
              <a:gd name="connsiteY1017" fmla="*/ 852357 h 3206031"/>
              <a:gd name="connsiteX1018" fmla="*/ 2617007 w 4389120"/>
              <a:gd name="connsiteY1018" fmla="*/ 831144 h 3206031"/>
              <a:gd name="connsiteX1019" fmla="*/ 2633227 w 4389120"/>
              <a:gd name="connsiteY1019" fmla="*/ 806184 h 3206031"/>
              <a:gd name="connsiteX1020" fmla="*/ 2650691 w 4389120"/>
              <a:gd name="connsiteY1020" fmla="*/ 783728 h 3206031"/>
              <a:gd name="connsiteX1021" fmla="*/ 2669415 w 4389120"/>
              <a:gd name="connsiteY1021" fmla="*/ 761257 h 3206031"/>
              <a:gd name="connsiteX1022" fmla="*/ 2688139 w 4389120"/>
              <a:gd name="connsiteY1022" fmla="*/ 741289 h 3206031"/>
              <a:gd name="connsiteX1023" fmla="*/ 2706847 w 4389120"/>
              <a:gd name="connsiteY1023" fmla="*/ 722580 h 3206031"/>
              <a:gd name="connsiteX1024" fmla="*/ 2726815 w 4389120"/>
              <a:gd name="connsiteY1024" fmla="*/ 706345 h 3206031"/>
              <a:gd name="connsiteX1025" fmla="*/ 2746783 w 4389120"/>
              <a:gd name="connsiteY1025" fmla="*/ 690124 h 3206031"/>
              <a:gd name="connsiteX1026" fmla="*/ 2768011 w 4389120"/>
              <a:gd name="connsiteY1026" fmla="*/ 676393 h 3206031"/>
              <a:gd name="connsiteX1027" fmla="*/ 2789223 w 4389120"/>
              <a:gd name="connsiteY1027" fmla="*/ 663920 h 3206031"/>
              <a:gd name="connsiteX1028" fmla="*/ 2811679 w 4389120"/>
              <a:gd name="connsiteY1028" fmla="*/ 653936 h 3206031"/>
              <a:gd name="connsiteX1029" fmla="*/ 2832891 w 4389120"/>
              <a:gd name="connsiteY1029" fmla="*/ 643952 h 3206031"/>
              <a:gd name="connsiteX1030" fmla="*/ 2855363 w 4389120"/>
              <a:gd name="connsiteY1030" fmla="*/ 636457 h 3206031"/>
              <a:gd name="connsiteX1031" fmla="*/ 2879079 w 4389120"/>
              <a:gd name="connsiteY1031" fmla="*/ 631465 h 3206031"/>
              <a:gd name="connsiteX1032" fmla="*/ 2902779 w 4389120"/>
              <a:gd name="connsiteY1032" fmla="*/ 626473 h 3206031"/>
              <a:gd name="connsiteX1033" fmla="*/ 1418941 w 4389120"/>
              <a:gd name="connsiteY1033" fmla="*/ 623984 h 3206031"/>
              <a:gd name="connsiteX1034" fmla="*/ 1437665 w 4389120"/>
              <a:gd name="connsiteY1034" fmla="*/ 623984 h 3206031"/>
              <a:gd name="connsiteX1035" fmla="*/ 1438909 w 4389120"/>
              <a:gd name="connsiteY1035" fmla="*/ 623984 h 3206031"/>
              <a:gd name="connsiteX1036" fmla="*/ 1462625 w 4389120"/>
              <a:gd name="connsiteY1036" fmla="*/ 623984 h 3206031"/>
              <a:gd name="connsiteX1037" fmla="*/ 1486341 w 4389120"/>
              <a:gd name="connsiteY1037" fmla="*/ 626473 h 3206031"/>
              <a:gd name="connsiteX1038" fmla="*/ 1510041 w 4389120"/>
              <a:gd name="connsiteY1038" fmla="*/ 631465 h 3206031"/>
              <a:gd name="connsiteX1039" fmla="*/ 1533757 w 4389120"/>
              <a:gd name="connsiteY1039" fmla="*/ 636457 h 3206031"/>
              <a:gd name="connsiteX1040" fmla="*/ 1556229 w 4389120"/>
              <a:gd name="connsiteY1040" fmla="*/ 643952 h 3206031"/>
              <a:gd name="connsiteX1041" fmla="*/ 1577441 w 4389120"/>
              <a:gd name="connsiteY1041" fmla="*/ 653936 h 3206031"/>
              <a:gd name="connsiteX1042" fmla="*/ 1599897 w 4389120"/>
              <a:gd name="connsiteY1042" fmla="*/ 663920 h 3206031"/>
              <a:gd name="connsiteX1043" fmla="*/ 1621110 w 4389120"/>
              <a:gd name="connsiteY1043" fmla="*/ 676393 h 3206031"/>
              <a:gd name="connsiteX1044" fmla="*/ 1642337 w 4389120"/>
              <a:gd name="connsiteY1044" fmla="*/ 690124 h 3206031"/>
              <a:gd name="connsiteX1045" fmla="*/ 1662305 w 4389120"/>
              <a:gd name="connsiteY1045" fmla="*/ 706345 h 3206031"/>
              <a:gd name="connsiteX1046" fmla="*/ 1682273 w 4389120"/>
              <a:gd name="connsiteY1046" fmla="*/ 722580 h 3206031"/>
              <a:gd name="connsiteX1047" fmla="*/ 1700982 w 4389120"/>
              <a:gd name="connsiteY1047" fmla="*/ 741289 h 3206031"/>
              <a:gd name="connsiteX1048" fmla="*/ 1719705 w 4389120"/>
              <a:gd name="connsiteY1048" fmla="*/ 761257 h 3206031"/>
              <a:gd name="connsiteX1049" fmla="*/ 1738429 w 4389120"/>
              <a:gd name="connsiteY1049" fmla="*/ 783728 h 3206031"/>
              <a:gd name="connsiteX1050" fmla="*/ 1755894 w 4389120"/>
              <a:gd name="connsiteY1050" fmla="*/ 806184 h 3206031"/>
              <a:gd name="connsiteX1051" fmla="*/ 1772114 w 4389120"/>
              <a:gd name="connsiteY1051" fmla="*/ 831144 h 3206031"/>
              <a:gd name="connsiteX1052" fmla="*/ 1785846 w 4389120"/>
              <a:gd name="connsiteY1052" fmla="*/ 852357 h 3206031"/>
              <a:gd name="connsiteX1053" fmla="*/ 1798333 w 4389120"/>
              <a:gd name="connsiteY1053" fmla="*/ 874828 h 3206031"/>
              <a:gd name="connsiteX1054" fmla="*/ 1810806 w 4389120"/>
              <a:gd name="connsiteY1054" fmla="*/ 897285 h 3206031"/>
              <a:gd name="connsiteX1055" fmla="*/ 1820790 w 4389120"/>
              <a:gd name="connsiteY1055" fmla="*/ 918497 h 3206031"/>
              <a:gd name="connsiteX1056" fmla="*/ 1840758 w 4389120"/>
              <a:gd name="connsiteY1056" fmla="*/ 963425 h 3206031"/>
              <a:gd name="connsiteX1057" fmla="*/ 1856978 w 4389120"/>
              <a:gd name="connsiteY1057" fmla="*/ 1007109 h 3206031"/>
              <a:gd name="connsiteX1058" fmla="*/ 1869466 w 4389120"/>
              <a:gd name="connsiteY1058" fmla="*/ 1049548 h 3206031"/>
              <a:gd name="connsiteX1059" fmla="*/ 1879450 w 4389120"/>
              <a:gd name="connsiteY1059" fmla="*/ 1089469 h 3206031"/>
              <a:gd name="connsiteX1060" fmla="*/ 1886930 w 4389120"/>
              <a:gd name="connsiteY1060" fmla="*/ 1128161 h 3206031"/>
              <a:gd name="connsiteX1061" fmla="*/ 1891922 w 4389120"/>
              <a:gd name="connsiteY1061" fmla="*/ 1163105 h 3206031"/>
              <a:gd name="connsiteX1062" fmla="*/ 1780854 w 4389120"/>
              <a:gd name="connsiteY1062" fmla="*/ 1163105 h 3206031"/>
              <a:gd name="connsiteX1063" fmla="*/ 1777106 w 4389120"/>
              <a:gd name="connsiteY1063" fmla="*/ 1134397 h 3206031"/>
              <a:gd name="connsiteX1064" fmla="*/ 1769625 w 4389120"/>
              <a:gd name="connsiteY1064" fmla="*/ 1103201 h 3206031"/>
              <a:gd name="connsiteX1065" fmla="*/ 1760886 w 4389120"/>
              <a:gd name="connsiteY1065" fmla="*/ 1069516 h 3206031"/>
              <a:gd name="connsiteX1066" fmla="*/ 1749657 w 4389120"/>
              <a:gd name="connsiteY1066" fmla="*/ 1034572 h 3206031"/>
              <a:gd name="connsiteX1067" fmla="*/ 1735926 w 4389120"/>
              <a:gd name="connsiteY1067" fmla="*/ 999628 h 3206031"/>
              <a:gd name="connsiteX1068" fmla="*/ 1720950 w 4389120"/>
              <a:gd name="connsiteY1068" fmla="*/ 963425 h 3206031"/>
              <a:gd name="connsiteX1069" fmla="*/ 1702241 w 4389120"/>
              <a:gd name="connsiteY1069" fmla="*/ 927237 h 3206031"/>
              <a:gd name="connsiteX1070" fmla="*/ 1679769 w 4389120"/>
              <a:gd name="connsiteY1070" fmla="*/ 891048 h 3206031"/>
              <a:gd name="connsiteX1071" fmla="*/ 1661046 w 4389120"/>
              <a:gd name="connsiteY1071" fmla="*/ 863600 h 3206031"/>
              <a:gd name="connsiteX1072" fmla="*/ 1638589 w 4389120"/>
              <a:gd name="connsiteY1072" fmla="*/ 836137 h 3206031"/>
              <a:gd name="connsiteX1073" fmla="*/ 1626102 w 4389120"/>
              <a:gd name="connsiteY1073" fmla="*/ 822405 h 3206031"/>
              <a:gd name="connsiteX1074" fmla="*/ 1613629 w 4389120"/>
              <a:gd name="connsiteY1074" fmla="*/ 809932 h 3206031"/>
              <a:gd name="connsiteX1075" fmla="*/ 1599897 w 4389120"/>
              <a:gd name="connsiteY1075" fmla="*/ 797445 h 3206031"/>
              <a:gd name="connsiteX1076" fmla="*/ 1584921 w 4389120"/>
              <a:gd name="connsiteY1076" fmla="*/ 784972 h 3206031"/>
              <a:gd name="connsiteX1077" fmla="*/ 1569945 w 4389120"/>
              <a:gd name="connsiteY1077" fmla="*/ 774988 h 3206031"/>
              <a:gd name="connsiteX1078" fmla="*/ 1553725 w 4389120"/>
              <a:gd name="connsiteY1078" fmla="*/ 765004 h 3206031"/>
              <a:gd name="connsiteX1079" fmla="*/ 1536261 w 4389120"/>
              <a:gd name="connsiteY1079" fmla="*/ 755020 h 3206031"/>
              <a:gd name="connsiteX1080" fmla="*/ 1518781 w 4389120"/>
              <a:gd name="connsiteY1080" fmla="*/ 747540 h 3206031"/>
              <a:gd name="connsiteX1081" fmla="*/ 1500057 w 4389120"/>
              <a:gd name="connsiteY1081" fmla="*/ 741289 h 3206031"/>
              <a:gd name="connsiteX1082" fmla="*/ 1480089 w 4389120"/>
              <a:gd name="connsiteY1082" fmla="*/ 737556 h 3206031"/>
              <a:gd name="connsiteX1083" fmla="*/ 1460121 w 4389120"/>
              <a:gd name="connsiteY1083" fmla="*/ 735052 h 3206031"/>
              <a:gd name="connsiteX1084" fmla="*/ 1438909 w 4389120"/>
              <a:gd name="connsiteY1084" fmla="*/ 733808 h 3206031"/>
              <a:gd name="connsiteX1085" fmla="*/ 1437665 w 4389120"/>
              <a:gd name="connsiteY1085" fmla="*/ 733808 h 3206031"/>
              <a:gd name="connsiteX1086" fmla="*/ 1413949 w 4389120"/>
              <a:gd name="connsiteY1086" fmla="*/ 735052 h 3206031"/>
              <a:gd name="connsiteX1087" fmla="*/ 1390249 w 4389120"/>
              <a:gd name="connsiteY1087" fmla="*/ 738800 h 3206031"/>
              <a:gd name="connsiteX1088" fmla="*/ 1366533 w 4389120"/>
              <a:gd name="connsiteY1088" fmla="*/ 745036 h 3206031"/>
              <a:gd name="connsiteX1089" fmla="*/ 1345321 w 4389120"/>
              <a:gd name="connsiteY1089" fmla="*/ 753776 h 3206031"/>
              <a:gd name="connsiteX1090" fmla="*/ 1324093 w 4389120"/>
              <a:gd name="connsiteY1090" fmla="*/ 766249 h 3206031"/>
              <a:gd name="connsiteX1091" fmla="*/ 1304125 w 4389120"/>
              <a:gd name="connsiteY1091" fmla="*/ 779980 h 3206031"/>
              <a:gd name="connsiteX1092" fmla="*/ 1286661 w 4389120"/>
              <a:gd name="connsiteY1092" fmla="*/ 796201 h 3206031"/>
              <a:gd name="connsiteX1093" fmla="*/ 1269181 w 4389120"/>
              <a:gd name="connsiteY1093" fmla="*/ 814924 h 3206031"/>
              <a:gd name="connsiteX1094" fmla="*/ 1261701 w 4389120"/>
              <a:gd name="connsiteY1094" fmla="*/ 824908 h 3206031"/>
              <a:gd name="connsiteX1095" fmla="*/ 1254205 w 4389120"/>
              <a:gd name="connsiteY1095" fmla="*/ 836137 h 3206031"/>
              <a:gd name="connsiteX1096" fmla="*/ 1241733 w 4389120"/>
              <a:gd name="connsiteY1096" fmla="*/ 858608 h 3206031"/>
              <a:gd name="connsiteX1097" fmla="*/ 1231749 w 4389120"/>
              <a:gd name="connsiteY1097" fmla="*/ 882309 h 3206031"/>
              <a:gd name="connsiteX1098" fmla="*/ 1224268 w 4389120"/>
              <a:gd name="connsiteY1098" fmla="*/ 907269 h 3206031"/>
              <a:gd name="connsiteX1099" fmla="*/ 1219276 w 4389120"/>
              <a:gd name="connsiteY1099" fmla="*/ 933473 h 3206031"/>
              <a:gd name="connsiteX1100" fmla="*/ 1218017 w 4389120"/>
              <a:gd name="connsiteY1100" fmla="*/ 959692 h 3206031"/>
              <a:gd name="connsiteX1101" fmla="*/ 1219276 w 4389120"/>
              <a:gd name="connsiteY1101" fmla="*/ 984652 h 3206031"/>
              <a:gd name="connsiteX1102" fmla="*/ 1220521 w 4389120"/>
              <a:gd name="connsiteY1102" fmla="*/ 998369 h 3206031"/>
              <a:gd name="connsiteX1103" fmla="*/ 1223009 w 4389120"/>
              <a:gd name="connsiteY1103" fmla="*/ 1010856 h 3206031"/>
              <a:gd name="connsiteX1104" fmla="*/ 1115689 w 4389120"/>
              <a:gd name="connsiteY1104" fmla="*/ 1034572 h 3206031"/>
              <a:gd name="connsiteX1105" fmla="*/ 1111941 w 4389120"/>
              <a:gd name="connsiteY1105" fmla="*/ 1015848 h 3206031"/>
              <a:gd name="connsiteX1106" fmla="*/ 1109452 w 4389120"/>
              <a:gd name="connsiteY1106" fmla="*/ 995880 h 3206031"/>
              <a:gd name="connsiteX1107" fmla="*/ 1108193 w 4389120"/>
              <a:gd name="connsiteY1107" fmla="*/ 977157 h 3206031"/>
              <a:gd name="connsiteX1108" fmla="*/ 1108193 w 4389120"/>
              <a:gd name="connsiteY1108" fmla="*/ 957189 h 3206031"/>
              <a:gd name="connsiteX1109" fmla="*/ 1108193 w 4389120"/>
              <a:gd name="connsiteY1109" fmla="*/ 938465 h 3206031"/>
              <a:gd name="connsiteX1110" fmla="*/ 1110697 w 4389120"/>
              <a:gd name="connsiteY1110" fmla="*/ 919756 h 3206031"/>
              <a:gd name="connsiteX1111" fmla="*/ 1113185 w 4389120"/>
              <a:gd name="connsiteY1111" fmla="*/ 901032 h 3206031"/>
              <a:gd name="connsiteX1112" fmla="*/ 1116933 w 4389120"/>
              <a:gd name="connsiteY1112" fmla="*/ 882309 h 3206031"/>
              <a:gd name="connsiteX1113" fmla="*/ 1121925 w 4389120"/>
              <a:gd name="connsiteY1113" fmla="*/ 863600 h 3206031"/>
              <a:gd name="connsiteX1114" fmla="*/ 1128161 w 4389120"/>
              <a:gd name="connsiteY1114" fmla="*/ 846120 h 3206031"/>
              <a:gd name="connsiteX1115" fmla="*/ 1134412 w 4389120"/>
              <a:gd name="connsiteY1115" fmla="*/ 827397 h 3206031"/>
              <a:gd name="connsiteX1116" fmla="*/ 1141893 w 4389120"/>
              <a:gd name="connsiteY1116" fmla="*/ 811176 h 3206031"/>
              <a:gd name="connsiteX1117" fmla="*/ 1151877 w 4389120"/>
              <a:gd name="connsiteY1117" fmla="*/ 793712 h 3206031"/>
              <a:gd name="connsiteX1118" fmla="*/ 1161861 w 4389120"/>
              <a:gd name="connsiteY1118" fmla="*/ 777477 h 3206031"/>
              <a:gd name="connsiteX1119" fmla="*/ 1171845 w 4389120"/>
              <a:gd name="connsiteY1119" fmla="*/ 761257 h 3206031"/>
              <a:gd name="connsiteX1120" fmla="*/ 1184332 w 4389120"/>
              <a:gd name="connsiteY1120" fmla="*/ 745036 h 3206031"/>
              <a:gd name="connsiteX1121" fmla="*/ 1195561 w 4389120"/>
              <a:gd name="connsiteY1121" fmla="*/ 731305 h 3206031"/>
              <a:gd name="connsiteX1122" fmla="*/ 1209292 w 4389120"/>
              <a:gd name="connsiteY1122" fmla="*/ 717588 h 3206031"/>
              <a:gd name="connsiteX1123" fmla="*/ 1221765 w 4389120"/>
              <a:gd name="connsiteY1123" fmla="*/ 705100 h 3206031"/>
              <a:gd name="connsiteX1124" fmla="*/ 1236741 w 4389120"/>
              <a:gd name="connsiteY1124" fmla="*/ 693872 h 3206031"/>
              <a:gd name="connsiteX1125" fmla="*/ 1250473 w 4389120"/>
              <a:gd name="connsiteY1125" fmla="*/ 682644 h 3206031"/>
              <a:gd name="connsiteX1126" fmla="*/ 1265449 w 4389120"/>
              <a:gd name="connsiteY1126" fmla="*/ 672660 h 3206031"/>
              <a:gd name="connsiteX1127" fmla="*/ 1281669 w 4389120"/>
              <a:gd name="connsiteY1127" fmla="*/ 663920 h 3206031"/>
              <a:gd name="connsiteX1128" fmla="*/ 1297889 w 4389120"/>
              <a:gd name="connsiteY1128" fmla="*/ 655180 h 3206031"/>
              <a:gd name="connsiteX1129" fmla="*/ 1314109 w 4389120"/>
              <a:gd name="connsiteY1129" fmla="*/ 647700 h 3206031"/>
              <a:gd name="connsiteX1130" fmla="*/ 1330345 w 4389120"/>
              <a:gd name="connsiteY1130" fmla="*/ 641449 h 3206031"/>
              <a:gd name="connsiteX1131" fmla="*/ 1347809 w 4389120"/>
              <a:gd name="connsiteY1131" fmla="*/ 636457 h 3206031"/>
              <a:gd name="connsiteX1132" fmla="*/ 1365289 w 4389120"/>
              <a:gd name="connsiteY1132" fmla="*/ 631465 h 3206031"/>
              <a:gd name="connsiteX1133" fmla="*/ 1382753 w 4389120"/>
              <a:gd name="connsiteY1133" fmla="*/ 627732 h 3206031"/>
              <a:gd name="connsiteX1134" fmla="*/ 1401477 w 4389120"/>
              <a:gd name="connsiteY1134" fmla="*/ 625228 h 3206031"/>
              <a:gd name="connsiteX1135" fmla="*/ 2195190 w 4389120"/>
              <a:gd name="connsiteY1135" fmla="*/ 0 h 3206031"/>
              <a:gd name="connsiteX1136" fmla="*/ 2235126 w 4389120"/>
              <a:gd name="connsiteY1136" fmla="*/ 43684 h 3206031"/>
              <a:gd name="connsiteX1137" fmla="*/ 2252590 w 4389120"/>
              <a:gd name="connsiteY1137" fmla="*/ 62392 h 3206031"/>
              <a:gd name="connsiteX1138" fmla="*/ 2273803 w 4389120"/>
              <a:gd name="connsiteY1138" fmla="*/ 81116 h 3206031"/>
              <a:gd name="connsiteX1139" fmla="*/ 2314983 w 4389120"/>
              <a:gd name="connsiteY1139" fmla="*/ 117304 h 3206031"/>
              <a:gd name="connsiteX1140" fmla="*/ 2351186 w 4389120"/>
              <a:gd name="connsiteY1140" fmla="*/ 147256 h 3206031"/>
              <a:gd name="connsiteX1141" fmla="*/ 2373643 w 4389120"/>
              <a:gd name="connsiteY1141" fmla="*/ 163477 h 3206031"/>
              <a:gd name="connsiteX1142" fmla="*/ 2397358 w 4389120"/>
              <a:gd name="connsiteY1142" fmla="*/ 182200 h 3206031"/>
              <a:gd name="connsiteX1143" fmla="*/ 2418571 w 4389120"/>
              <a:gd name="connsiteY1143" fmla="*/ 202168 h 3206031"/>
              <a:gd name="connsiteX1144" fmla="*/ 2439783 w 4389120"/>
              <a:gd name="connsiteY1144" fmla="*/ 222136 h 3206031"/>
              <a:gd name="connsiteX1145" fmla="*/ 2459751 w 4389120"/>
              <a:gd name="connsiteY1145" fmla="*/ 243349 h 3206031"/>
              <a:gd name="connsiteX1146" fmla="*/ 2477230 w 4389120"/>
              <a:gd name="connsiteY1146" fmla="*/ 265820 h 3206031"/>
              <a:gd name="connsiteX1147" fmla="*/ 2494695 w 4389120"/>
              <a:gd name="connsiteY1147" fmla="*/ 288276 h 3206031"/>
              <a:gd name="connsiteX1148" fmla="*/ 2509671 w 4389120"/>
              <a:gd name="connsiteY1148" fmla="*/ 311992 h 3206031"/>
              <a:gd name="connsiteX1149" fmla="*/ 2524647 w 4389120"/>
              <a:gd name="connsiteY1149" fmla="*/ 335708 h 3206031"/>
              <a:gd name="connsiteX1150" fmla="*/ 2537135 w 4389120"/>
              <a:gd name="connsiteY1150" fmla="*/ 360668 h 3206031"/>
              <a:gd name="connsiteX1151" fmla="*/ 2548363 w 4389120"/>
              <a:gd name="connsiteY1151" fmla="*/ 385628 h 3206031"/>
              <a:gd name="connsiteX1152" fmla="*/ 2557103 w 4389120"/>
              <a:gd name="connsiteY1152" fmla="*/ 410588 h 3206031"/>
              <a:gd name="connsiteX1153" fmla="*/ 2564583 w 4389120"/>
              <a:gd name="connsiteY1153" fmla="*/ 436792 h 3206031"/>
              <a:gd name="connsiteX1154" fmla="*/ 2570819 w 4389120"/>
              <a:gd name="connsiteY1154" fmla="*/ 461752 h 3206031"/>
              <a:gd name="connsiteX1155" fmla="*/ 2575811 w 4389120"/>
              <a:gd name="connsiteY1155" fmla="*/ 487957 h 3206031"/>
              <a:gd name="connsiteX1156" fmla="*/ 2578315 w 4389120"/>
              <a:gd name="connsiteY1156" fmla="*/ 514161 h 3206031"/>
              <a:gd name="connsiteX1157" fmla="*/ 2579559 w 4389120"/>
              <a:gd name="connsiteY1157" fmla="*/ 541624 h 3206031"/>
              <a:gd name="connsiteX1158" fmla="*/ 2579559 w 4389120"/>
              <a:gd name="connsiteY1158" fmla="*/ 562837 h 3206031"/>
              <a:gd name="connsiteX1159" fmla="*/ 2579559 w 4389120"/>
              <a:gd name="connsiteY1159" fmla="*/ 562837 h 3206031"/>
              <a:gd name="connsiteX1160" fmla="*/ 2578315 w 4389120"/>
              <a:gd name="connsiteY1160" fmla="*/ 584049 h 3206031"/>
              <a:gd name="connsiteX1161" fmla="*/ 2575811 w 4389120"/>
              <a:gd name="connsiteY1161" fmla="*/ 605261 h 3206031"/>
              <a:gd name="connsiteX1162" fmla="*/ 2572079 w 4389120"/>
              <a:gd name="connsiteY1162" fmla="*/ 626473 h 3206031"/>
              <a:gd name="connsiteX1163" fmla="*/ 2568331 w 4389120"/>
              <a:gd name="connsiteY1163" fmla="*/ 647701 h 3206031"/>
              <a:gd name="connsiteX1164" fmla="*/ 2563339 w 4389120"/>
              <a:gd name="connsiteY1164" fmla="*/ 667669 h 3206031"/>
              <a:gd name="connsiteX1165" fmla="*/ 2550851 w 4389120"/>
              <a:gd name="connsiteY1165" fmla="*/ 708849 h 3206031"/>
              <a:gd name="connsiteX1166" fmla="*/ 2537135 w 4389120"/>
              <a:gd name="connsiteY1166" fmla="*/ 748785 h 3206031"/>
              <a:gd name="connsiteX1167" fmla="*/ 2520899 w 4389120"/>
              <a:gd name="connsiteY1167" fmla="*/ 789965 h 3206031"/>
              <a:gd name="connsiteX1168" fmla="*/ 2503435 w 4389120"/>
              <a:gd name="connsiteY1168" fmla="*/ 829901 h 3206031"/>
              <a:gd name="connsiteX1169" fmla="*/ 2484711 w 4389120"/>
              <a:gd name="connsiteY1169" fmla="*/ 871081 h 3206031"/>
              <a:gd name="connsiteX1170" fmla="*/ 2453515 w 4389120"/>
              <a:gd name="connsiteY1170" fmla="*/ 940969 h 3206031"/>
              <a:gd name="connsiteX1171" fmla="*/ 2438539 w 4389120"/>
              <a:gd name="connsiteY1171" fmla="*/ 975913 h 3206031"/>
              <a:gd name="connsiteX1172" fmla="*/ 2424807 w 4389120"/>
              <a:gd name="connsiteY1172" fmla="*/ 1012101 h 3206031"/>
              <a:gd name="connsiteX1173" fmla="*/ 2412334 w 4389120"/>
              <a:gd name="connsiteY1173" fmla="*/ 1048290 h 3206031"/>
              <a:gd name="connsiteX1174" fmla="*/ 2402350 w 4389120"/>
              <a:gd name="connsiteY1174" fmla="*/ 1085737 h 3206031"/>
              <a:gd name="connsiteX1175" fmla="*/ 2393611 w 4389120"/>
              <a:gd name="connsiteY1175" fmla="*/ 1124414 h 3206031"/>
              <a:gd name="connsiteX1176" fmla="*/ 2387374 w 4389120"/>
              <a:gd name="connsiteY1176" fmla="*/ 1163106 h 3206031"/>
              <a:gd name="connsiteX1177" fmla="*/ 2276306 w 4389120"/>
              <a:gd name="connsiteY1177" fmla="*/ 1163106 h 3206031"/>
              <a:gd name="connsiteX1178" fmla="*/ 2278795 w 4389120"/>
              <a:gd name="connsiteY1178" fmla="*/ 1139390 h 3206031"/>
              <a:gd name="connsiteX1179" fmla="*/ 2282542 w 4389120"/>
              <a:gd name="connsiteY1179" fmla="*/ 1115689 h 3206031"/>
              <a:gd name="connsiteX1180" fmla="*/ 2292526 w 4389120"/>
              <a:gd name="connsiteY1180" fmla="*/ 1070761 h 3206031"/>
              <a:gd name="connsiteX1181" fmla="*/ 2304999 w 4389120"/>
              <a:gd name="connsiteY1181" fmla="*/ 1025833 h 3206031"/>
              <a:gd name="connsiteX1182" fmla="*/ 2318731 w 4389120"/>
              <a:gd name="connsiteY1182" fmla="*/ 983393 h 3206031"/>
              <a:gd name="connsiteX1183" fmla="*/ 2333707 w 4389120"/>
              <a:gd name="connsiteY1183" fmla="*/ 942213 h 3206031"/>
              <a:gd name="connsiteX1184" fmla="*/ 2351186 w 4389120"/>
              <a:gd name="connsiteY1184" fmla="*/ 902277 h 3206031"/>
              <a:gd name="connsiteX1185" fmla="*/ 2384871 w 4389120"/>
              <a:gd name="connsiteY1185" fmla="*/ 826153 h 3206031"/>
              <a:gd name="connsiteX1186" fmla="*/ 2416082 w 4389120"/>
              <a:gd name="connsiteY1186" fmla="*/ 752533 h 3206031"/>
              <a:gd name="connsiteX1187" fmla="*/ 2431058 w 4389120"/>
              <a:gd name="connsiteY1187" fmla="*/ 717589 h 3206031"/>
              <a:gd name="connsiteX1188" fmla="*/ 2443531 w 4389120"/>
              <a:gd name="connsiteY1188" fmla="*/ 681385 h 3206031"/>
              <a:gd name="connsiteX1189" fmla="*/ 2454759 w 4389120"/>
              <a:gd name="connsiteY1189" fmla="*/ 646441 h 3206031"/>
              <a:gd name="connsiteX1190" fmla="*/ 2463499 w 4389120"/>
              <a:gd name="connsiteY1190" fmla="*/ 611512 h 3206031"/>
              <a:gd name="connsiteX1191" fmla="*/ 2465987 w 4389120"/>
              <a:gd name="connsiteY1191" fmla="*/ 594033 h 3206031"/>
              <a:gd name="connsiteX1192" fmla="*/ 2468491 w 4389120"/>
              <a:gd name="connsiteY1192" fmla="*/ 576568 h 3206031"/>
              <a:gd name="connsiteX1193" fmla="*/ 2469735 w 4389120"/>
              <a:gd name="connsiteY1193" fmla="*/ 559089 h 3206031"/>
              <a:gd name="connsiteX1194" fmla="*/ 2469735 w 4389120"/>
              <a:gd name="connsiteY1194" fmla="*/ 541624 h 3206031"/>
              <a:gd name="connsiteX1195" fmla="*/ 2468491 w 4389120"/>
              <a:gd name="connsiteY1195" fmla="*/ 521656 h 3206031"/>
              <a:gd name="connsiteX1196" fmla="*/ 2467246 w 4389120"/>
              <a:gd name="connsiteY1196" fmla="*/ 501688 h 3206031"/>
              <a:gd name="connsiteX1197" fmla="*/ 2463499 w 4389120"/>
              <a:gd name="connsiteY1197" fmla="*/ 481720 h 3206031"/>
              <a:gd name="connsiteX1198" fmla="*/ 2458507 w 4389120"/>
              <a:gd name="connsiteY1198" fmla="*/ 461752 h 3206031"/>
              <a:gd name="connsiteX1199" fmla="*/ 2452270 w 4389120"/>
              <a:gd name="connsiteY1199" fmla="*/ 443029 h 3206031"/>
              <a:gd name="connsiteX1200" fmla="*/ 2444775 w 4389120"/>
              <a:gd name="connsiteY1200" fmla="*/ 423061 h 3206031"/>
              <a:gd name="connsiteX1201" fmla="*/ 2436050 w 4389120"/>
              <a:gd name="connsiteY1201" fmla="*/ 404337 h 3206031"/>
              <a:gd name="connsiteX1202" fmla="*/ 2426066 w 4389120"/>
              <a:gd name="connsiteY1202" fmla="*/ 385628 h 3206031"/>
              <a:gd name="connsiteX1203" fmla="*/ 2414823 w 4389120"/>
              <a:gd name="connsiteY1203" fmla="*/ 366904 h 3206031"/>
              <a:gd name="connsiteX1204" fmla="*/ 2402350 w 4389120"/>
              <a:gd name="connsiteY1204" fmla="*/ 348181 h 3206031"/>
              <a:gd name="connsiteX1205" fmla="*/ 2389863 w 4389120"/>
              <a:gd name="connsiteY1205" fmla="*/ 330716 h 3206031"/>
              <a:gd name="connsiteX1206" fmla="*/ 2374887 w 4389120"/>
              <a:gd name="connsiteY1206" fmla="*/ 314481 h 3206031"/>
              <a:gd name="connsiteX1207" fmla="*/ 2359911 w 4389120"/>
              <a:gd name="connsiteY1207" fmla="*/ 297016 h 3206031"/>
              <a:gd name="connsiteX1208" fmla="*/ 2343691 w 4389120"/>
              <a:gd name="connsiteY1208" fmla="*/ 282040 h 3206031"/>
              <a:gd name="connsiteX1209" fmla="*/ 2326226 w 4389120"/>
              <a:gd name="connsiteY1209" fmla="*/ 265820 h 3206031"/>
              <a:gd name="connsiteX1210" fmla="*/ 2307502 w 4389120"/>
              <a:gd name="connsiteY1210" fmla="*/ 252088 h 3206031"/>
              <a:gd name="connsiteX1211" fmla="*/ 2261330 w 4389120"/>
              <a:gd name="connsiteY1211" fmla="*/ 215900 h 3206031"/>
              <a:gd name="connsiteX1212" fmla="*/ 2228874 w 4389120"/>
              <a:gd name="connsiteY1212" fmla="*/ 188437 h 3206031"/>
              <a:gd name="connsiteX1213" fmla="*/ 2195190 w 4389120"/>
              <a:gd name="connsiteY1213" fmla="*/ 158485 h 3206031"/>
              <a:gd name="connsiteX1214" fmla="*/ 2160246 w 4389120"/>
              <a:gd name="connsiteY1214" fmla="*/ 188437 h 3206031"/>
              <a:gd name="connsiteX1215" fmla="*/ 2127790 w 4389120"/>
              <a:gd name="connsiteY1215" fmla="*/ 215900 h 3206031"/>
              <a:gd name="connsiteX1216" fmla="*/ 2081618 w 4389120"/>
              <a:gd name="connsiteY1216" fmla="*/ 252088 h 3206031"/>
              <a:gd name="connsiteX1217" fmla="*/ 2062894 w 4389120"/>
              <a:gd name="connsiteY1217" fmla="*/ 265820 h 3206031"/>
              <a:gd name="connsiteX1218" fmla="*/ 2045430 w 4389120"/>
              <a:gd name="connsiteY1218" fmla="*/ 282040 h 3206031"/>
              <a:gd name="connsiteX1219" fmla="*/ 2029210 w 4389120"/>
              <a:gd name="connsiteY1219" fmla="*/ 297016 h 3206031"/>
              <a:gd name="connsiteX1220" fmla="*/ 2014234 w 4389120"/>
              <a:gd name="connsiteY1220" fmla="*/ 314481 h 3206031"/>
              <a:gd name="connsiteX1221" fmla="*/ 1999258 w 4389120"/>
              <a:gd name="connsiteY1221" fmla="*/ 330716 h 3206031"/>
              <a:gd name="connsiteX1222" fmla="*/ 1986770 w 4389120"/>
              <a:gd name="connsiteY1222" fmla="*/ 348181 h 3206031"/>
              <a:gd name="connsiteX1223" fmla="*/ 1974298 w 4389120"/>
              <a:gd name="connsiteY1223" fmla="*/ 366904 h 3206031"/>
              <a:gd name="connsiteX1224" fmla="*/ 1963054 w 4389120"/>
              <a:gd name="connsiteY1224" fmla="*/ 385628 h 3206031"/>
              <a:gd name="connsiteX1225" fmla="*/ 1953070 w 4389120"/>
              <a:gd name="connsiteY1225" fmla="*/ 404337 h 3206031"/>
              <a:gd name="connsiteX1226" fmla="*/ 1944346 w 4389120"/>
              <a:gd name="connsiteY1226" fmla="*/ 423061 h 3206031"/>
              <a:gd name="connsiteX1227" fmla="*/ 1936850 w 4389120"/>
              <a:gd name="connsiteY1227" fmla="*/ 443029 h 3206031"/>
              <a:gd name="connsiteX1228" fmla="*/ 1930614 w 4389120"/>
              <a:gd name="connsiteY1228" fmla="*/ 461752 h 3206031"/>
              <a:gd name="connsiteX1229" fmla="*/ 1925622 w 4389120"/>
              <a:gd name="connsiteY1229" fmla="*/ 481720 h 3206031"/>
              <a:gd name="connsiteX1230" fmla="*/ 1921874 w 4389120"/>
              <a:gd name="connsiteY1230" fmla="*/ 501688 h 3206031"/>
              <a:gd name="connsiteX1231" fmla="*/ 1920630 w 4389120"/>
              <a:gd name="connsiteY1231" fmla="*/ 521656 h 3206031"/>
              <a:gd name="connsiteX1232" fmla="*/ 1919386 w 4389120"/>
              <a:gd name="connsiteY1232" fmla="*/ 541624 h 3206031"/>
              <a:gd name="connsiteX1233" fmla="*/ 1919386 w 4389120"/>
              <a:gd name="connsiteY1233" fmla="*/ 559089 h 3206031"/>
              <a:gd name="connsiteX1234" fmla="*/ 1920630 w 4389120"/>
              <a:gd name="connsiteY1234" fmla="*/ 576568 h 3206031"/>
              <a:gd name="connsiteX1235" fmla="*/ 1923134 w 4389120"/>
              <a:gd name="connsiteY1235" fmla="*/ 594033 h 3206031"/>
              <a:gd name="connsiteX1236" fmla="*/ 1925622 w 4389120"/>
              <a:gd name="connsiteY1236" fmla="*/ 611512 h 3206031"/>
              <a:gd name="connsiteX1237" fmla="*/ 1934362 w 4389120"/>
              <a:gd name="connsiteY1237" fmla="*/ 646441 h 3206031"/>
              <a:gd name="connsiteX1238" fmla="*/ 1945590 w 4389120"/>
              <a:gd name="connsiteY1238" fmla="*/ 681385 h 3206031"/>
              <a:gd name="connsiteX1239" fmla="*/ 1958062 w 4389120"/>
              <a:gd name="connsiteY1239" fmla="*/ 717589 h 3206031"/>
              <a:gd name="connsiteX1240" fmla="*/ 1973038 w 4389120"/>
              <a:gd name="connsiteY1240" fmla="*/ 752533 h 3206031"/>
              <a:gd name="connsiteX1241" fmla="*/ 2004250 w 4389120"/>
              <a:gd name="connsiteY1241" fmla="*/ 826153 h 3206031"/>
              <a:gd name="connsiteX1242" fmla="*/ 2037934 w 4389120"/>
              <a:gd name="connsiteY1242" fmla="*/ 902277 h 3206031"/>
              <a:gd name="connsiteX1243" fmla="*/ 2055414 w 4389120"/>
              <a:gd name="connsiteY1243" fmla="*/ 942213 h 3206031"/>
              <a:gd name="connsiteX1244" fmla="*/ 2070390 w 4389120"/>
              <a:gd name="connsiteY1244" fmla="*/ 983393 h 3206031"/>
              <a:gd name="connsiteX1245" fmla="*/ 2084122 w 4389120"/>
              <a:gd name="connsiteY1245" fmla="*/ 1025833 h 3206031"/>
              <a:gd name="connsiteX1246" fmla="*/ 2096594 w 4389120"/>
              <a:gd name="connsiteY1246" fmla="*/ 1070761 h 3206031"/>
              <a:gd name="connsiteX1247" fmla="*/ 2106578 w 4389120"/>
              <a:gd name="connsiteY1247" fmla="*/ 1115689 h 3206031"/>
              <a:gd name="connsiteX1248" fmla="*/ 2110326 w 4389120"/>
              <a:gd name="connsiteY1248" fmla="*/ 1139390 h 3206031"/>
              <a:gd name="connsiteX1249" fmla="*/ 2112814 w 4389120"/>
              <a:gd name="connsiteY1249" fmla="*/ 1163106 h 3206031"/>
              <a:gd name="connsiteX1250" fmla="*/ 2001746 w 4389120"/>
              <a:gd name="connsiteY1250" fmla="*/ 1163106 h 3206031"/>
              <a:gd name="connsiteX1251" fmla="*/ 1995510 w 4389120"/>
              <a:gd name="connsiteY1251" fmla="*/ 1124414 h 3206031"/>
              <a:gd name="connsiteX1252" fmla="*/ 1986770 w 4389120"/>
              <a:gd name="connsiteY1252" fmla="*/ 1085737 h 3206031"/>
              <a:gd name="connsiteX1253" fmla="*/ 1976786 w 4389120"/>
              <a:gd name="connsiteY1253" fmla="*/ 1048290 h 3206031"/>
              <a:gd name="connsiteX1254" fmla="*/ 1964314 w 4389120"/>
              <a:gd name="connsiteY1254" fmla="*/ 1012101 h 3206031"/>
              <a:gd name="connsiteX1255" fmla="*/ 1950582 w 4389120"/>
              <a:gd name="connsiteY1255" fmla="*/ 975913 h 3206031"/>
              <a:gd name="connsiteX1256" fmla="*/ 1935606 w 4389120"/>
              <a:gd name="connsiteY1256" fmla="*/ 940969 h 3206031"/>
              <a:gd name="connsiteX1257" fmla="*/ 1904410 w 4389120"/>
              <a:gd name="connsiteY1257" fmla="*/ 871081 h 3206031"/>
              <a:gd name="connsiteX1258" fmla="*/ 1885686 w 4389120"/>
              <a:gd name="connsiteY1258" fmla="*/ 829901 h 3206031"/>
              <a:gd name="connsiteX1259" fmla="*/ 1868221 w 4389120"/>
              <a:gd name="connsiteY1259" fmla="*/ 789965 h 3206031"/>
              <a:gd name="connsiteX1260" fmla="*/ 1851986 w 4389120"/>
              <a:gd name="connsiteY1260" fmla="*/ 748785 h 3206031"/>
              <a:gd name="connsiteX1261" fmla="*/ 1838269 w 4389120"/>
              <a:gd name="connsiteY1261" fmla="*/ 708849 h 3206031"/>
              <a:gd name="connsiteX1262" fmla="*/ 1825782 w 4389120"/>
              <a:gd name="connsiteY1262" fmla="*/ 667669 h 3206031"/>
              <a:gd name="connsiteX1263" fmla="*/ 1820790 w 4389120"/>
              <a:gd name="connsiteY1263" fmla="*/ 647701 h 3206031"/>
              <a:gd name="connsiteX1264" fmla="*/ 1817042 w 4389120"/>
              <a:gd name="connsiteY1264" fmla="*/ 626473 h 3206031"/>
              <a:gd name="connsiteX1265" fmla="*/ 1813309 w 4389120"/>
              <a:gd name="connsiteY1265" fmla="*/ 605261 h 3206031"/>
              <a:gd name="connsiteX1266" fmla="*/ 1810806 w 4389120"/>
              <a:gd name="connsiteY1266" fmla="*/ 584049 h 3206031"/>
              <a:gd name="connsiteX1267" fmla="*/ 1809561 w 4389120"/>
              <a:gd name="connsiteY1267" fmla="*/ 562837 h 3206031"/>
              <a:gd name="connsiteX1268" fmla="*/ 1809561 w 4389120"/>
              <a:gd name="connsiteY1268" fmla="*/ 562837 h 3206031"/>
              <a:gd name="connsiteX1269" fmla="*/ 1809561 w 4389120"/>
              <a:gd name="connsiteY1269" fmla="*/ 541624 h 3206031"/>
              <a:gd name="connsiteX1270" fmla="*/ 1810806 w 4389120"/>
              <a:gd name="connsiteY1270" fmla="*/ 514161 h 3206031"/>
              <a:gd name="connsiteX1271" fmla="*/ 1813309 w 4389120"/>
              <a:gd name="connsiteY1271" fmla="*/ 487957 h 3206031"/>
              <a:gd name="connsiteX1272" fmla="*/ 1818301 w 4389120"/>
              <a:gd name="connsiteY1272" fmla="*/ 461752 h 3206031"/>
              <a:gd name="connsiteX1273" fmla="*/ 1824537 w 4389120"/>
              <a:gd name="connsiteY1273" fmla="*/ 436792 h 3206031"/>
              <a:gd name="connsiteX1274" fmla="*/ 1832018 w 4389120"/>
              <a:gd name="connsiteY1274" fmla="*/ 410588 h 3206031"/>
              <a:gd name="connsiteX1275" fmla="*/ 1842002 w 4389120"/>
              <a:gd name="connsiteY1275" fmla="*/ 385628 h 3206031"/>
              <a:gd name="connsiteX1276" fmla="*/ 1851986 w 4389120"/>
              <a:gd name="connsiteY1276" fmla="*/ 360668 h 3206031"/>
              <a:gd name="connsiteX1277" fmla="*/ 1864474 w 4389120"/>
              <a:gd name="connsiteY1277" fmla="*/ 335708 h 3206031"/>
              <a:gd name="connsiteX1278" fmla="*/ 1879450 w 4389120"/>
              <a:gd name="connsiteY1278" fmla="*/ 311992 h 3206031"/>
              <a:gd name="connsiteX1279" fmla="*/ 1894426 w 4389120"/>
              <a:gd name="connsiteY1279" fmla="*/ 288276 h 3206031"/>
              <a:gd name="connsiteX1280" fmla="*/ 1911890 w 4389120"/>
              <a:gd name="connsiteY1280" fmla="*/ 265820 h 3206031"/>
              <a:gd name="connsiteX1281" fmla="*/ 1929370 w 4389120"/>
              <a:gd name="connsiteY1281" fmla="*/ 243349 h 3206031"/>
              <a:gd name="connsiteX1282" fmla="*/ 1949338 w 4389120"/>
              <a:gd name="connsiteY1282" fmla="*/ 222136 h 3206031"/>
              <a:gd name="connsiteX1283" fmla="*/ 1970550 w 4389120"/>
              <a:gd name="connsiteY1283" fmla="*/ 202168 h 3206031"/>
              <a:gd name="connsiteX1284" fmla="*/ 1991762 w 4389120"/>
              <a:gd name="connsiteY1284" fmla="*/ 182200 h 3206031"/>
              <a:gd name="connsiteX1285" fmla="*/ 2015478 w 4389120"/>
              <a:gd name="connsiteY1285" fmla="*/ 163477 h 3206031"/>
              <a:gd name="connsiteX1286" fmla="*/ 2037934 w 4389120"/>
              <a:gd name="connsiteY1286" fmla="*/ 147256 h 3206031"/>
              <a:gd name="connsiteX1287" fmla="*/ 2074138 w 4389120"/>
              <a:gd name="connsiteY1287" fmla="*/ 117304 h 3206031"/>
              <a:gd name="connsiteX1288" fmla="*/ 2115318 w 4389120"/>
              <a:gd name="connsiteY1288" fmla="*/ 81116 h 3206031"/>
              <a:gd name="connsiteX1289" fmla="*/ 2136530 w 4389120"/>
              <a:gd name="connsiteY1289" fmla="*/ 62392 h 3206031"/>
              <a:gd name="connsiteX1290" fmla="*/ 2153994 w 4389120"/>
              <a:gd name="connsiteY1290" fmla="*/ 43684 h 3206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</a:cxnLst>
            <a:rect l="l" t="t" r="r" b="b"/>
            <a:pathLst>
              <a:path w="4389120" h="3206031">
                <a:moveTo>
                  <a:pt x="1997998" y="2608251"/>
                </a:moveTo>
                <a:lnTo>
                  <a:pt x="1975542" y="2609495"/>
                </a:lnTo>
                <a:lnTo>
                  <a:pt x="1954330" y="2611999"/>
                </a:lnTo>
                <a:lnTo>
                  <a:pt x="1934362" y="2616991"/>
                </a:lnTo>
                <a:lnTo>
                  <a:pt x="1915638" y="2624471"/>
                </a:lnTo>
                <a:lnTo>
                  <a:pt x="1898174" y="2633211"/>
                </a:lnTo>
                <a:lnTo>
                  <a:pt x="1883198" y="2643195"/>
                </a:lnTo>
                <a:lnTo>
                  <a:pt x="1868222" y="2655683"/>
                </a:lnTo>
                <a:lnTo>
                  <a:pt x="1854490" y="2669399"/>
                </a:lnTo>
                <a:lnTo>
                  <a:pt x="1843262" y="2683131"/>
                </a:lnTo>
                <a:lnTo>
                  <a:pt x="1833278" y="2699351"/>
                </a:lnTo>
                <a:lnTo>
                  <a:pt x="1824538" y="2715587"/>
                </a:lnTo>
                <a:lnTo>
                  <a:pt x="1817042" y="2734295"/>
                </a:lnTo>
                <a:lnTo>
                  <a:pt x="1810806" y="2753019"/>
                </a:lnTo>
                <a:lnTo>
                  <a:pt x="1807058" y="2771743"/>
                </a:lnTo>
                <a:lnTo>
                  <a:pt x="1804570" y="2791711"/>
                </a:lnTo>
                <a:lnTo>
                  <a:pt x="1803326" y="2812923"/>
                </a:lnTo>
                <a:lnTo>
                  <a:pt x="1803326" y="2815411"/>
                </a:lnTo>
                <a:lnTo>
                  <a:pt x="1804570" y="2835379"/>
                </a:lnTo>
                <a:lnTo>
                  <a:pt x="1807058" y="2855347"/>
                </a:lnTo>
                <a:lnTo>
                  <a:pt x="1812050" y="2875315"/>
                </a:lnTo>
                <a:lnTo>
                  <a:pt x="1817042" y="2894039"/>
                </a:lnTo>
                <a:lnTo>
                  <a:pt x="1825782" y="2912763"/>
                </a:lnTo>
                <a:lnTo>
                  <a:pt x="1834522" y="2928983"/>
                </a:lnTo>
                <a:lnTo>
                  <a:pt x="1845750" y="2945203"/>
                </a:lnTo>
                <a:lnTo>
                  <a:pt x="1858238" y="2960179"/>
                </a:lnTo>
                <a:lnTo>
                  <a:pt x="1871954" y="2973911"/>
                </a:lnTo>
                <a:lnTo>
                  <a:pt x="1886930" y="2986383"/>
                </a:lnTo>
                <a:lnTo>
                  <a:pt x="1903166" y="2996367"/>
                </a:lnTo>
                <a:lnTo>
                  <a:pt x="1920630" y="3005107"/>
                </a:lnTo>
                <a:lnTo>
                  <a:pt x="1939354" y="3012603"/>
                </a:lnTo>
                <a:lnTo>
                  <a:pt x="1958062" y="3017595"/>
                </a:lnTo>
                <a:lnTo>
                  <a:pt x="1979290" y="3021327"/>
                </a:lnTo>
                <a:lnTo>
                  <a:pt x="2000502" y="3022587"/>
                </a:lnTo>
                <a:lnTo>
                  <a:pt x="2022958" y="3021327"/>
                </a:lnTo>
                <a:lnTo>
                  <a:pt x="2044186" y="3017595"/>
                </a:lnTo>
                <a:lnTo>
                  <a:pt x="2064154" y="3012603"/>
                </a:lnTo>
                <a:lnTo>
                  <a:pt x="2082862" y="3006351"/>
                </a:lnTo>
                <a:lnTo>
                  <a:pt x="2099098" y="2997627"/>
                </a:lnTo>
                <a:lnTo>
                  <a:pt x="2115318" y="2986383"/>
                </a:lnTo>
                <a:lnTo>
                  <a:pt x="2130294" y="2975155"/>
                </a:lnTo>
                <a:lnTo>
                  <a:pt x="2144011" y="2961423"/>
                </a:lnTo>
                <a:lnTo>
                  <a:pt x="2155254" y="2946447"/>
                </a:lnTo>
                <a:lnTo>
                  <a:pt x="2165238" y="2931471"/>
                </a:lnTo>
                <a:lnTo>
                  <a:pt x="2173963" y="2914007"/>
                </a:lnTo>
                <a:lnTo>
                  <a:pt x="2181458" y="2896543"/>
                </a:lnTo>
                <a:lnTo>
                  <a:pt x="2187694" y="2877819"/>
                </a:lnTo>
                <a:lnTo>
                  <a:pt x="2191442" y="2859095"/>
                </a:lnTo>
                <a:lnTo>
                  <a:pt x="2193931" y="2839127"/>
                </a:lnTo>
                <a:lnTo>
                  <a:pt x="2195190" y="2817915"/>
                </a:lnTo>
                <a:lnTo>
                  <a:pt x="2195190" y="2815411"/>
                </a:lnTo>
                <a:lnTo>
                  <a:pt x="2193931" y="2794199"/>
                </a:lnTo>
                <a:lnTo>
                  <a:pt x="2191442" y="2774231"/>
                </a:lnTo>
                <a:lnTo>
                  <a:pt x="2186450" y="2755507"/>
                </a:lnTo>
                <a:lnTo>
                  <a:pt x="2180214" y="2736799"/>
                </a:lnTo>
                <a:lnTo>
                  <a:pt x="2172718" y="2718075"/>
                </a:lnTo>
                <a:lnTo>
                  <a:pt x="2163979" y="2700611"/>
                </a:lnTo>
                <a:lnTo>
                  <a:pt x="2152750" y="2685635"/>
                </a:lnTo>
                <a:lnTo>
                  <a:pt x="2140278" y="2670659"/>
                </a:lnTo>
                <a:lnTo>
                  <a:pt x="2126546" y="2656927"/>
                </a:lnTo>
                <a:lnTo>
                  <a:pt x="2111570" y="2644439"/>
                </a:lnTo>
                <a:lnTo>
                  <a:pt x="2095350" y="2634455"/>
                </a:lnTo>
                <a:lnTo>
                  <a:pt x="2077870" y="2624471"/>
                </a:lnTo>
                <a:lnTo>
                  <a:pt x="2059162" y="2618235"/>
                </a:lnTo>
                <a:lnTo>
                  <a:pt x="2040438" y="2611999"/>
                </a:lnTo>
                <a:lnTo>
                  <a:pt x="2019226" y="2609495"/>
                </a:lnTo>
                <a:close/>
                <a:moveTo>
                  <a:pt x="2487215" y="2438538"/>
                </a:moveTo>
                <a:lnTo>
                  <a:pt x="2700611" y="2438538"/>
                </a:lnTo>
                <a:lnTo>
                  <a:pt x="2700611" y="2857851"/>
                </a:lnTo>
                <a:lnTo>
                  <a:pt x="2700611" y="2875315"/>
                </a:lnTo>
                <a:lnTo>
                  <a:pt x="2703115" y="2892795"/>
                </a:lnTo>
                <a:lnTo>
                  <a:pt x="2705603" y="2909015"/>
                </a:lnTo>
                <a:lnTo>
                  <a:pt x="2709351" y="2923991"/>
                </a:lnTo>
                <a:lnTo>
                  <a:pt x="2714343" y="2937723"/>
                </a:lnTo>
                <a:lnTo>
                  <a:pt x="2719335" y="2950195"/>
                </a:lnTo>
                <a:lnTo>
                  <a:pt x="2726815" y="2961424"/>
                </a:lnTo>
                <a:lnTo>
                  <a:pt x="2734311" y="2971408"/>
                </a:lnTo>
                <a:lnTo>
                  <a:pt x="2743051" y="2980147"/>
                </a:lnTo>
                <a:lnTo>
                  <a:pt x="2753035" y="2987643"/>
                </a:lnTo>
                <a:lnTo>
                  <a:pt x="2763019" y="2995123"/>
                </a:lnTo>
                <a:lnTo>
                  <a:pt x="2774247" y="3000115"/>
                </a:lnTo>
                <a:lnTo>
                  <a:pt x="2786719" y="3003863"/>
                </a:lnTo>
                <a:lnTo>
                  <a:pt x="2800451" y="3007611"/>
                </a:lnTo>
                <a:lnTo>
                  <a:pt x="2814183" y="3008855"/>
                </a:lnTo>
                <a:lnTo>
                  <a:pt x="2829159" y="3010099"/>
                </a:lnTo>
                <a:lnTo>
                  <a:pt x="2844135" y="3008855"/>
                </a:lnTo>
                <a:lnTo>
                  <a:pt x="2857851" y="3007611"/>
                </a:lnTo>
                <a:lnTo>
                  <a:pt x="2871583" y="3003863"/>
                </a:lnTo>
                <a:lnTo>
                  <a:pt x="2884071" y="3000115"/>
                </a:lnTo>
                <a:lnTo>
                  <a:pt x="2895299" y="2995123"/>
                </a:lnTo>
                <a:lnTo>
                  <a:pt x="2906527" y="2987643"/>
                </a:lnTo>
                <a:lnTo>
                  <a:pt x="2916511" y="2980147"/>
                </a:lnTo>
                <a:lnTo>
                  <a:pt x="2926495" y="2971408"/>
                </a:lnTo>
                <a:lnTo>
                  <a:pt x="2933991" y="2961424"/>
                </a:lnTo>
                <a:lnTo>
                  <a:pt x="2941471" y="2950195"/>
                </a:lnTo>
                <a:lnTo>
                  <a:pt x="2947708" y="2937723"/>
                </a:lnTo>
                <a:lnTo>
                  <a:pt x="2952700" y="2923991"/>
                </a:lnTo>
                <a:lnTo>
                  <a:pt x="2956447" y="2909015"/>
                </a:lnTo>
                <a:lnTo>
                  <a:pt x="2960195" y="2892795"/>
                </a:lnTo>
                <a:lnTo>
                  <a:pt x="2961439" y="2875315"/>
                </a:lnTo>
                <a:lnTo>
                  <a:pt x="2961439" y="2857851"/>
                </a:lnTo>
                <a:lnTo>
                  <a:pt x="2961439" y="2438538"/>
                </a:lnTo>
                <a:lnTo>
                  <a:pt x="3174836" y="2438538"/>
                </a:lnTo>
                <a:lnTo>
                  <a:pt x="3174836" y="3188567"/>
                </a:lnTo>
                <a:lnTo>
                  <a:pt x="2961439" y="3188567"/>
                </a:lnTo>
                <a:lnTo>
                  <a:pt x="2961439" y="3082476"/>
                </a:lnTo>
                <a:lnTo>
                  <a:pt x="2942716" y="3106192"/>
                </a:lnTo>
                <a:lnTo>
                  <a:pt x="2922747" y="3127404"/>
                </a:lnTo>
                <a:lnTo>
                  <a:pt x="2911519" y="3138647"/>
                </a:lnTo>
                <a:lnTo>
                  <a:pt x="2899047" y="3148631"/>
                </a:lnTo>
                <a:lnTo>
                  <a:pt x="2886559" y="3157356"/>
                </a:lnTo>
                <a:lnTo>
                  <a:pt x="2874087" y="3166096"/>
                </a:lnTo>
                <a:lnTo>
                  <a:pt x="2860355" y="3173591"/>
                </a:lnTo>
                <a:lnTo>
                  <a:pt x="2846623" y="3181072"/>
                </a:lnTo>
                <a:lnTo>
                  <a:pt x="2831647" y="3187308"/>
                </a:lnTo>
                <a:lnTo>
                  <a:pt x="2815427" y="3192300"/>
                </a:lnTo>
                <a:lnTo>
                  <a:pt x="2797963" y="3197292"/>
                </a:lnTo>
                <a:lnTo>
                  <a:pt x="2780483" y="3199795"/>
                </a:lnTo>
                <a:lnTo>
                  <a:pt x="2761759" y="3202284"/>
                </a:lnTo>
                <a:lnTo>
                  <a:pt x="2741791" y="3202284"/>
                </a:lnTo>
                <a:lnTo>
                  <a:pt x="2713099" y="3201040"/>
                </a:lnTo>
                <a:lnTo>
                  <a:pt x="2685635" y="3197292"/>
                </a:lnTo>
                <a:lnTo>
                  <a:pt x="2659431" y="3192300"/>
                </a:lnTo>
                <a:lnTo>
                  <a:pt x="2634471" y="3183575"/>
                </a:lnTo>
                <a:lnTo>
                  <a:pt x="2612015" y="3172332"/>
                </a:lnTo>
                <a:lnTo>
                  <a:pt x="2590787" y="3159859"/>
                </a:lnTo>
                <a:lnTo>
                  <a:pt x="2572079" y="3144883"/>
                </a:lnTo>
                <a:lnTo>
                  <a:pt x="2554599" y="3128663"/>
                </a:lnTo>
                <a:lnTo>
                  <a:pt x="2539623" y="3108695"/>
                </a:lnTo>
                <a:lnTo>
                  <a:pt x="2525891" y="3087468"/>
                </a:lnTo>
                <a:lnTo>
                  <a:pt x="2514663" y="3065011"/>
                </a:lnTo>
                <a:lnTo>
                  <a:pt x="2504679" y="3040051"/>
                </a:lnTo>
                <a:lnTo>
                  <a:pt x="2497199" y="3013847"/>
                </a:lnTo>
                <a:lnTo>
                  <a:pt x="2492207" y="2985139"/>
                </a:lnTo>
                <a:lnTo>
                  <a:pt x="2488459" y="2956432"/>
                </a:lnTo>
                <a:lnTo>
                  <a:pt x="2487215" y="2923991"/>
                </a:lnTo>
                <a:close/>
                <a:moveTo>
                  <a:pt x="4092104" y="2427294"/>
                </a:moveTo>
                <a:lnTo>
                  <a:pt x="4128292" y="2429798"/>
                </a:lnTo>
                <a:lnTo>
                  <a:pt x="4165740" y="2433546"/>
                </a:lnTo>
                <a:lnTo>
                  <a:pt x="4201928" y="2441026"/>
                </a:lnTo>
                <a:lnTo>
                  <a:pt x="4238116" y="2451010"/>
                </a:lnTo>
                <a:lnTo>
                  <a:pt x="4273060" y="2463482"/>
                </a:lnTo>
                <a:lnTo>
                  <a:pt x="4308004" y="2478458"/>
                </a:lnTo>
                <a:lnTo>
                  <a:pt x="4341704" y="2494694"/>
                </a:lnTo>
                <a:lnTo>
                  <a:pt x="4372900" y="2514662"/>
                </a:lnTo>
                <a:lnTo>
                  <a:pt x="4291784" y="2661918"/>
                </a:lnTo>
                <a:lnTo>
                  <a:pt x="4263076" y="2645698"/>
                </a:lnTo>
                <a:lnTo>
                  <a:pt x="4235613" y="2631966"/>
                </a:lnTo>
                <a:lnTo>
                  <a:pt x="4209408" y="2620738"/>
                </a:lnTo>
                <a:lnTo>
                  <a:pt x="4183204" y="2610754"/>
                </a:lnTo>
                <a:lnTo>
                  <a:pt x="4157000" y="2602014"/>
                </a:lnTo>
                <a:lnTo>
                  <a:pt x="4133284" y="2595778"/>
                </a:lnTo>
                <a:lnTo>
                  <a:pt x="4109568" y="2593274"/>
                </a:lnTo>
                <a:lnTo>
                  <a:pt x="4088356" y="2592030"/>
                </a:lnTo>
                <a:lnTo>
                  <a:pt x="4070892" y="2592030"/>
                </a:lnTo>
                <a:lnTo>
                  <a:pt x="4054656" y="2595778"/>
                </a:lnTo>
                <a:lnTo>
                  <a:pt x="4040940" y="2599526"/>
                </a:lnTo>
                <a:lnTo>
                  <a:pt x="4029712" y="2605762"/>
                </a:lnTo>
                <a:lnTo>
                  <a:pt x="4020972" y="2614486"/>
                </a:lnTo>
                <a:lnTo>
                  <a:pt x="4014736" y="2623226"/>
                </a:lnTo>
                <a:lnTo>
                  <a:pt x="4010988" y="2631966"/>
                </a:lnTo>
                <a:lnTo>
                  <a:pt x="4009744" y="2643194"/>
                </a:lnTo>
                <a:lnTo>
                  <a:pt x="4009744" y="2645698"/>
                </a:lnTo>
                <a:lnTo>
                  <a:pt x="4010988" y="2653178"/>
                </a:lnTo>
                <a:lnTo>
                  <a:pt x="4013476" y="2660674"/>
                </a:lnTo>
                <a:lnTo>
                  <a:pt x="4017224" y="2666910"/>
                </a:lnTo>
                <a:lnTo>
                  <a:pt x="4022216" y="2673146"/>
                </a:lnTo>
                <a:lnTo>
                  <a:pt x="4029712" y="2679382"/>
                </a:lnTo>
                <a:lnTo>
                  <a:pt x="4037192" y="2685634"/>
                </a:lnTo>
                <a:lnTo>
                  <a:pt x="4055916" y="2695618"/>
                </a:lnTo>
                <a:lnTo>
                  <a:pt x="4078372" y="2705602"/>
                </a:lnTo>
                <a:lnTo>
                  <a:pt x="4104576" y="2715586"/>
                </a:lnTo>
                <a:lnTo>
                  <a:pt x="4163236" y="2735554"/>
                </a:lnTo>
                <a:lnTo>
                  <a:pt x="4201928" y="2749270"/>
                </a:lnTo>
                <a:lnTo>
                  <a:pt x="4223140" y="2756766"/>
                </a:lnTo>
                <a:lnTo>
                  <a:pt x="4241864" y="2765491"/>
                </a:lnTo>
                <a:lnTo>
                  <a:pt x="4261832" y="2775475"/>
                </a:lnTo>
                <a:lnTo>
                  <a:pt x="4280540" y="2785459"/>
                </a:lnTo>
                <a:lnTo>
                  <a:pt x="4298020" y="2796702"/>
                </a:lnTo>
                <a:lnTo>
                  <a:pt x="4315484" y="2807930"/>
                </a:lnTo>
                <a:lnTo>
                  <a:pt x="4330460" y="2821662"/>
                </a:lnTo>
                <a:lnTo>
                  <a:pt x="4345436" y="2836638"/>
                </a:lnTo>
                <a:lnTo>
                  <a:pt x="4357924" y="2852858"/>
                </a:lnTo>
                <a:lnTo>
                  <a:pt x="4369152" y="2870323"/>
                </a:lnTo>
                <a:lnTo>
                  <a:pt x="4377892" y="2889046"/>
                </a:lnTo>
                <a:lnTo>
                  <a:pt x="4384128" y="2910259"/>
                </a:lnTo>
                <a:lnTo>
                  <a:pt x="4387876" y="2932730"/>
                </a:lnTo>
                <a:lnTo>
                  <a:pt x="4389120" y="2957690"/>
                </a:lnTo>
                <a:lnTo>
                  <a:pt x="4389120" y="2960179"/>
                </a:lnTo>
                <a:lnTo>
                  <a:pt x="4387876" y="2991375"/>
                </a:lnTo>
                <a:lnTo>
                  <a:pt x="4386632" y="3005107"/>
                </a:lnTo>
                <a:lnTo>
                  <a:pt x="4384128" y="3018838"/>
                </a:lnTo>
                <a:lnTo>
                  <a:pt x="4380380" y="3032570"/>
                </a:lnTo>
                <a:lnTo>
                  <a:pt x="4376648" y="3045043"/>
                </a:lnTo>
                <a:lnTo>
                  <a:pt x="4372900" y="3057530"/>
                </a:lnTo>
                <a:lnTo>
                  <a:pt x="4367908" y="3068758"/>
                </a:lnTo>
                <a:lnTo>
                  <a:pt x="4361672" y="3079987"/>
                </a:lnTo>
                <a:lnTo>
                  <a:pt x="4355420" y="3091215"/>
                </a:lnTo>
                <a:lnTo>
                  <a:pt x="4341704" y="3109938"/>
                </a:lnTo>
                <a:lnTo>
                  <a:pt x="4325468" y="3128662"/>
                </a:lnTo>
                <a:lnTo>
                  <a:pt x="4306760" y="3143638"/>
                </a:lnTo>
                <a:lnTo>
                  <a:pt x="4286792" y="3158614"/>
                </a:lnTo>
                <a:lnTo>
                  <a:pt x="4264320" y="3169842"/>
                </a:lnTo>
                <a:lnTo>
                  <a:pt x="4240605" y="3179826"/>
                </a:lnTo>
                <a:lnTo>
                  <a:pt x="4215660" y="3188566"/>
                </a:lnTo>
                <a:lnTo>
                  <a:pt x="4189440" y="3194802"/>
                </a:lnTo>
                <a:lnTo>
                  <a:pt x="4161992" y="3199794"/>
                </a:lnTo>
                <a:lnTo>
                  <a:pt x="4132040" y="3202283"/>
                </a:lnTo>
                <a:lnTo>
                  <a:pt x="4102088" y="3202283"/>
                </a:lnTo>
                <a:lnTo>
                  <a:pt x="4082120" y="3202283"/>
                </a:lnTo>
                <a:lnTo>
                  <a:pt x="4062152" y="3201039"/>
                </a:lnTo>
                <a:lnTo>
                  <a:pt x="4042184" y="3198550"/>
                </a:lnTo>
                <a:lnTo>
                  <a:pt x="4022216" y="3196047"/>
                </a:lnTo>
                <a:lnTo>
                  <a:pt x="4001004" y="3192299"/>
                </a:lnTo>
                <a:lnTo>
                  <a:pt x="3981036" y="3187307"/>
                </a:lnTo>
                <a:lnTo>
                  <a:pt x="3959824" y="3182315"/>
                </a:lnTo>
                <a:lnTo>
                  <a:pt x="3939856" y="3176079"/>
                </a:lnTo>
                <a:lnTo>
                  <a:pt x="3918628" y="3168598"/>
                </a:lnTo>
                <a:lnTo>
                  <a:pt x="3898660" y="3159858"/>
                </a:lnTo>
                <a:lnTo>
                  <a:pt x="3878692" y="3149874"/>
                </a:lnTo>
                <a:lnTo>
                  <a:pt x="3858740" y="3139890"/>
                </a:lnTo>
                <a:lnTo>
                  <a:pt x="3838772" y="3128662"/>
                </a:lnTo>
                <a:lnTo>
                  <a:pt x="3818804" y="3117419"/>
                </a:lnTo>
                <a:lnTo>
                  <a:pt x="3800080" y="3103702"/>
                </a:lnTo>
                <a:lnTo>
                  <a:pt x="3781356" y="3089970"/>
                </a:lnTo>
                <a:lnTo>
                  <a:pt x="3871212" y="2948950"/>
                </a:lnTo>
                <a:lnTo>
                  <a:pt x="3902408" y="2970163"/>
                </a:lnTo>
                <a:lnTo>
                  <a:pt x="3933604" y="2988886"/>
                </a:lnTo>
                <a:lnTo>
                  <a:pt x="3963556" y="3003862"/>
                </a:lnTo>
                <a:lnTo>
                  <a:pt x="3993508" y="3016335"/>
                </a:lnTo>
                <a:lnTo>
                  <a:pt x="4023460" y="3026319"/>
                </a:lnTo>
                <a:lnTo>
                  <a:pt x="4053412" y="3033814"/>
                </a:lnTo>
                <a:lnTo>
                  <a:pt x="4080876" y="3037562"/>
                </a:lnTo>
                <a:lnTo>
                  <a:pt x="4108324" y="3038806"/>
                </a:lnTo>
                <a:lnTo>
                  <a:pt x="4129536" y="3037562"/>
                </a:lnTo>
                <a:lnTo>
                  <a:pt x="4148260" y="3035059"/>
                </a:lnTo>
                <a:lnTo>
                  <a:pt x="4163236" y="3030067"/>
                </a:lnTo>
                <a:lnTo>
                  <a:pt x="4175724" y="3023830"/>
                </a:lnTo>
                <a:lnTo>
                  <a:pt x="4180716" y="3020083"/>
                </a:lnTo>
                <a:lnTo>
                  <a:pt x="4185708" y="3015091"/>
                </a:lnTo>
                <a:lnTo>
                  <a:pt x="4189440" y="3011343"/>
                </a:lnTo>
                <a:lnTo>
                  <a:pt x="4191944" y="3006351"/>
                </a:lnTo>
                <a:lnTo>
                  <a:pt x="4194432" y="3001359"/>
                </a:lnTo>
                <a:lnTo>
                  <a:pt x="4196936" y="2995123"/>
                </a:lnTo>
                <a:lnTo>
                  <a:pt x="4198180" y="2982650"/>
                </a:lnTo>
                <a:lnTo>
                  <a:pt x="4198180" y="2980147"/>
                </a:lnTo>
                <a:lnTo>
                  <a:pt x="4196936" y="2972666"/>
                </a:lnTo>
                <a:lnTo>
                  <a:pt x="4194432" y="2963926"/>
                </a:lnTo>
                <a:lnTo>
                  <a:pt x="4190700" y="2957690"/>
                </a:lnTo>
                <a:lnTo>
                  <a:pt x="4184448" y="2951439"/>
                </a:lnTo>
                <a:lnTo>
                  <a:pt x="4178212" y="2945203"/>
                </a:lnTo>
                <a:lnTo>
                  <a:pt x="4170732" y="2938966"/>
                </a:lnTo>
                <a:lnTo>
                  <a:pt x="4160748" y="2933974"/>
                </a:lnTo>
                <a:lnTo>
                  <a:pt x="4150764" y="2928982"/>
                </a:lnTo>
                <a:lnTo>
                  <a:pt x="4128292" y="2920243"/>
                </a:lnTo>
                <a:lnTo>
                  <a:pt x="4100844" y="2911503"/>
                </a:lnTo>
                <a:lnTo>
                  <a:pt x="4042184" y="2894038"/>
                </a:lnTo>
                <a:lnTo>
                  <a:pt x="4002248" y="2881566"/>
                </a:lnTo>
                <a:lnTo>
                  <a:pt x="3982280" y="2874070"/>
                </a:lnTo>
                <a:lnTo>
                  <a:pt x="3963556" y="2865331"/>
                </a:lnTo>
                <a:lnTo>
                  <a:pt x="3943588" y="2856606"/>
                </a:lnTo>
                <a:lnTo>
                  <a:pt x="3924880" y="2846622"/>
                </a:lnTo>
                <a:lnTo>
                  <a:pt x="3907400" y="2836638"/>
                </a:lnTo>
                <a:lnTo>
                  <a:pt x="3891180" y="2824150"/>
                </a:lnTo>
                <a:lnTo>
                  <a:pt x="3876204" y="2810419"/>
                </a:lnTo>
                <a:lnTo>
                  <a:pt x="3861228" y="2795443"/>
                </a:lnTo>
                <a:lnTo>
                  <a:pt x="3848756" y="2779222"/>
                </a:lnTo>
                <a:lnTo>
                  <a:pt x="3838772" y="2760499"/>
                </a:lnTo>
                <a:lnTo>
                  <a:pt x="3830032" y="2740546"/>
                </a:lnTo>
                <a:lnTo>
                  <a:pt x="3823796" y="2718074"/>
                </a:lnTo>
                <a:lnTo>
                  <a:pt x="3820048" y="2694358"/>
                </a:lnTo>
                <a:lnTo>
                  <a:pt x="3818804" y="2668154"/>
                </a:lnTo>
                <a:lnTo>
                  <a:pt x="3818804" y="2665666"/>
                </a:lnTo>
                <a:lnTo>
                  <a:pt x="3820048" y="2638202"/>
                </a:lnTo>
                <a:lnTo>
                  <a:pt x="3823796" y="2611998"/>
                </a:lnTo>
                <a:lnTo>
                  <a:pt x="3831276" y="2587038"/>
                </a:lnTo>
                <a:lnTo>
                  <a:pt x="3840016" y="2564582"/>
                </a:lnTo>
                <a:lnTo>
                  <a:pt x="3851244" y="2543354"/>
                </a:lnTo>
                <a:lnTo>
                  <a:pt x="3864976" y="2523386"/>
                </a:lnTo>
                <a:lnTo>
                  <a:pt x="3881196" y="2505922"/>
                </a:lnTo>
                <a:lnTo>
                  <a:pt x="3898660" y="2489702"/>
                </a:lnTo>
                <a:lnTo>
                  <a:pt x="3918628" y="2474726"/>
                </a:lnTo>
                <a:lnTo>
                  <a:pt x="3939856" y="2462238"/>
                </a:lnTo>
                <a:lnTo>
                  <a:pt x="3962312" y="2452254"/>
                </a:lnTo>
                <a:lnTo>
                  <a:pt x="3986028" y="2443530"/>
                </a:lnTo>
                <a:lnTo>
                  <a:pt x="4010988" y="2436034"/>
                </a:lnTo>
                <a:lnTo>
                  <a:pt x="4037192" y="2432286"/>
                </a:lnTo>
                <a:lnTo>
                  <a:pt x="4064640" y="2428554"/>
                </a:lnTo>
                <a:close/>
                <a:moveTo>
                  <a:pt x="2000502" y="2424806"/>
                </a:moveTo>
                <a:lnTo>
                  <a:pt x="2021714" y="2426051"/>
                </a:lnTo>
                <a:lnTo>
                  <a:pt x="2042926" y="2427295"/>
                </a:lnTo>
                <a:lnTo>
                  <a:pt x="2064154" y="2429798"/>
                </a:lnTo>
                <a:lnTo>
                  <a:pt x="2084122" y="2432287"/>
                </a:lnTo>
                <a:lnTo>
                  <a:pt x="2104090" y="2437279"/>
                </a:lnTo>
                <a:lnTo>
                  <a:pt x="2124043" y="2442271"/>
                </a:lnTo>
                <a:lnTo>
                  <a:pt x="2142766" y="2448507"/>
                </a:lnTo>
                <a:lnTo>
                  <a:pt x="2161490" y="2454758"/>
                </a:lnTo>
                <a:lnTo>
                  <a:pt x="2180214" y="2463483"/>
                </a:lnTo>
                <a:lnTo>
                  <a:pt x="2197678" y="2470979"/>
                </a:lnTo>
                <a:lnTo>
                  <a:pt x="2213899" y="2480963"/>
                </a:lnTo>
                <a:lnTo>
                  <a:pt x="2230134" y="2490947"/>
                </a:lnTo>
                <a:lnTo>
                  <a:pt x="2246354" y="2500931"/>
                </a:lnTo>
                <a:lnTo>
                  <a:pt x="2261330" y="2513403"/>
                </a:lnTo>
                <a:lnTo>
                  <a:pt x="2276306" y="2524646"/>
                </a:lnTo>
                <a:lnTo>
                  <a:pt x="2290023" y="2538363"/>
                </a:lnTo>
                <a:lnTo>
                  <a:pt x="2302510" y="2550851"/>
                </a:lnTo>
                <a:lnTo>
                  <a:pt x="2314983" y="2565827"/>
                </a:lnTo>
                <a:lnTo>
                  <a:pt x="2327471" y="2579558"/>
                </a:lnTo>
                <a:lnTo>
                  <a:pt x="2338699" y="2595779"/>
                </a:lnTo>
                <a:lnTo>
                  <a:pt x="2348683" y="2610755"/>
                </a:lnTo>
                <a:lnTo>
                  <a:pt x="2357423" y="2626975"/>
                </a:lnTo>
                <a:lnTo>
                  <a:pt x="2366162" y="2644439"/>
                </a:lnTo>
                <a:lnTo>
                  <a:pt x="2374887" y="2660675"/>
                </a:lnTo>
                <a:lnTo>
                  <a:pt x="2381138" y="2678139"/>
                </a:lnTo>
                <a:lnTo>
                  <a:pt x="2387375" y="2696863"/>
                </a:lnTo>
                <a:lnTo>
                  <a:pt x="2392367" y="2715587"/>
                </a:lnTo>
                <a:lnTo>
                  <a:pt x="2397359" y="2734295"/>
                </a:lnTo>
                <a:lnTo>
                  <a:pt x="2399847" y="2753019"/>
                </a:lnTo>
                <a:lnTo>
                  <a:pt x="2402351" y="2772987"/>
                </a:lnTo>
                <a:lnTo>
                  <a:pt x="2404839" y="2792955"/>
                </a:lnTo>
                <a:lnTo>
                  <a:pt x="2404839" y="2812923"/>
                </a:lnTo>
                <a:lnTo>
                  <a:pt x="2404839" y="2815411"/>
                </a:lnTo>
                <a:lnTo>
                  <a:pt x="2404839" y="2835379"/>
                </a:lnTo>
                <a:lnTo>
                  <a:pt x="2402351" y="2855347"/>
                </a:lnTo>
                <a:lnTo>
                  <a:pt x="2399847" y="2874071"/>
                </a:lnTo>
                <a:lnTo>
                  <a:pt x="2397359" y="2894039"/>
                </a:lnTo>
                <a:lnTo>
                  <a:pt x="2392367" y="2912763"/>
                </a:lnTo>
                <a:lnTo>
                  <a:pt x="2387375" y="2931471"/>
                </a:lnTo>
                <a:lnTo>
                  <a:pt x="2381138" y="2948951"/>
                </a:lnTo>
                <a:lnTo>
                  <a:pt x="2373643" y="2967675"/>
                </a:lnTo>
                <a:lnTo>
                  <a:pt x="2366162" y="2983895"/>
                </a:lnTo>
                <a:lnTo>
                  <a:pt x="2357423" y="3001359"/>
                </a:lnTo>
                <a:lnTo>
                  <a:pt x="2347439" y="3017595"/>
                </a:lnTo>
                <a:lnTo>
                  <a:pt x="2337455" y="3033815"/>
                </a:lnTo>
                <a:lnTo>
                  <a:pt x="2326226" y="3048791"/>
                </a:lnTo>
                <a:lnTo>
                  <a:pt x="2314983" y="3063767"/>
                </a:lnTo>
                <a:lnTo>
                  <a:pt x="2302510" y="3077483"/>
                </a:lnTo>
                <a:lnTo>
                  <a:pt x="2288779" y="3091215"/>
                </a:lnTo>
                <a:lnTo>
                  <a:pt x="2275062" y="3103703"/>
                </a:lnTo>
                <a:lnTo>
                  <a:pt x="2260086" y="3116175"/>
                </a:lnTo>
                <a:lnTo>
                  <a:pt x="2245110" y="3127403"/>
                </a:lnTo>
                <a:lnTo>
                  <a:pt x="2228875" y="3138647"/>
                </a:lnTo>
                <a:lnTo>
                  <a:pt x="2212654" y="3148631"/>
                </a:lnTo>
                <a:lnTo>
                  <a:pt x="2195190" y="3158615"/>
                </a:lnTo>
                <a:lnTo>
                  <a:pt x="2177710" y="3167339"/>
                </a:lnTo>
                <a:lnTo>
                  <a:pt x="2160246" y="3174835"/>
                </a:lnTo>
                <a:lnTo>
                  <a:pt x="2141522" y="3182315"/>
                </a:lnTo>
                <a:lnTo>
                  <a:pt x="2121554" y="3188567"/>
                </a:lnTo>
                <a:lnTo>
                  <a:pt x="2102830" y="3193559"/>
                </a:lnTo>
                <a:lnTo>
                  <a:pt x="2082862" y="3197291"/>
                </a:lnTo>
                <a:lnTo>
                  <a:pt x="2061650" y="3201039"/>
                </a:lnTo>
                <a:lnTo>
                  <a:pt x="2040438" y="3203543"/>
                </a:lnTo>
                <a:lnTo>
                  <a:pt x="2019226" y="3204787"/>
                </a:lnTo>
                <a:lnTo>
                  <a:pt x="1997998" y="3206031"/>
                </a:lnTo>
                <a:lnTo>
                  <a:pt x="1976786" y="3204787"/>
                </a:lnTo>
                <a:lnTo>
                  <a:pt x="1955574" y="3203543"/>
                </a:lnTo>
                <a:lnTo>
                  <a:pt x="1934362" y="3201039"/>
                </a:lnTo>
                <a:lnTo>
                  <a:pt x="1913150" y="3197291"/>
                </a:lnTo>
                <a:lnTo>
                  <a:pt x="1893182" y="3193559"/>
                </a:lnTo>
                <a:lnTo>
                  <a:pt x="1874458" y="3188567"/>
                </a:lnTo>
                <a:lnTo>
                  <a:pt x="1855734" y="3182315"/>
                </a:lnTo>
                <a:lnTo>
                  <a:pt x="1837010" y="3174835"/>
                </a:lnTo>
                <a:lnTo>
                  <a:pt x="1818302" y="3167339"/>
                </a:lnTo>
                <a:lnTo>
                  <a:pt x="1800822" y="3158615"/>
                </a:lnTo>
                <a:lnTo>
                  <a:pt x="1784602" y="3149875"/>
                </a:lnTo>
                <a:lnTo>
                  <a:pt x="1768382" y="3139891"/>
                </a:lnTo>
                <a:lnTo>
                  <a:pt x="1752161" y="3128663"/>
                </a:lnTo>
                <a:lnTo>
                  <a:pt x="1737185" y="3117419"/>
                </a:lnTo>
                <a:lnTo>
                  <a:pt x="1722209" y="3104947"/>
                </a:lnTo>
                <a:lnTo>
                  <a:pt x="1708478" y="3092459"/>
                </a:lnTo>
                <a:lnTo>
                  <a:pt x="1695990" y="3078743"/>
                </a:lnTo>
                <a:lnTo>
                  <a:pt x="1683518" y="3065011"/>
                </a:lnTo>
                <a:lnTo>
                  <a:pt x="1671030" y="3050035"/>
                </a:lnTo>
                <a:lnTo>
                  <a:pt x="1659802" y="3035059"/>
                </a:lnTo>
                <a:lnTo>
                  <a:pt x="1649818" y="3020083"/>
                </a:lnTo>
                <a:lnTo>
                  <a:pt x="1641078" y="3003863"/>
                </a:lnTo>
                <a:lnTo>
                  <a:pt x="1632353" y="2986383"/>
                </a:lnTo>
                <a:lnTo>
                  <a:pt x="1623613" y="2968919"/>
                </a:lnTo>
                <a:lnTo>
                  <a:pt x="1617377" y="2951439"/>
                </a:lnTo>
                <a:lnTo>
                  <a:pt x="1611126" y="2933975"/>
                </a:lnTo>
                <a:lnTo>
                  <a:pt x="1606134" y="2915251"/>
                </a:lnTo>
                <a:lnTo>
                  <a:pt x="1601142" y="2896543"/>
                </a:lnTo>
                <a:lnTo>
                  <a:pt x="1597409" y="2877819"/>
                </a:lnTo>
                <a:lnTo>
                  <a:pt x="1594906" y="2857851"/>
                </a:lnTo>
                <a:lnTo>
                  <a:pt x="1593661" y="2837883"/>
                </a:lnTo>
                <a:lnTo>
                  <a:pt x="1593661" y="2817915"/>
                </a:lnTo>
                <a:lnTo>
                  <a:pt x="1593661" y="2815411"/>
                </a:lnTo>
                <a:lnTo>
                  <a:pt x="1593661" y="2795443"/>
                </a:lnTo>
                <a:lnTo>
                  <a:pt x="1594906" y="2775475"/>
                </a:lnTo>
                <a:lnTo>
                  <a:pt x="1597409" y="2755507"/>
                </a:lnTo>
                <a:lnTo>
                  <a:pt x="1601142" y="2736799"/>
                </a:lnTo>
                <a:lnTo>
                  <a:pt x="1606134" y="2718075"/>
                </a:lnTo>
                <a:lnTo>
                  <a:pt x="1611126" y="2699351"/>
                </a:lnTo>
                <a:lnTo>
                  <a:pt x="1617377" y="2680643"/>
                </a:lnTo>
                <a:lnTo>
                  <a:pt x="1624858" y="2663163"/>
                </a:lnTo>
                <a:lnTo>
                  <a:pt x="1632353" y="2645699"/>
                </a:lnTo>
                <a:lnTo>
                  <a:pt x="1641078" y="2629463"/>
                </a:lnTo>
                <a:lnTo>
                  <a:pt x="1649818" y="2613243"/>
                </a:lnTo>
                <a:lnTo>
                  <a:pt x="1661046" y="2597023"/>
                </a:lnTo>
                <a:lnTo>
                  <a:pt x="1672289" y="2582047"/>
                </a:lnTo>
                <a:lnTo>
                  <a:pt x="1683518" y="2567071"/>
                </a:lnTo>
                <a:lnTo>
                  <a:pt x="1695990" y="2553339"/>
                </a:lnTo>
                <a:lnTo>
                  <a:pt x="1709722" y="2539622"/>
                </a:lnTo>
                <a:lnTo>
                  <a:pt x="1723454" y="2525891"/>
                </a:lnTo>
                <a:lnTo>
                  <a:pt x="1738430" y="2514662"/>
                </a:lnTo>
                <a:lnTo>
                  <a:pt x="1753406" y="2502175"/>
                </a:lnTo>
                <a:lnTo>
                  <a:pt x="1769626" y="2492191"/>
                </a:lnTo>
                <a:lnTo>
                  <a:pt x="1785846" y="2480963"/>
                </a:lnTo>
                <a:lnTo>
                  <a:pt x="1802066" y="2472223"/>
                </a:lnTo>
                <a:lnTo>
                  <a:pt x="1820790" y="2463483"/>
                </a:lnTo>
                <a:lnTo>
                  <a:pt x="1838270" y="2456003"/>
                </a:lnTo>
                <a:lnTo>
                  <a:pt x="1856978" y="2448507"/>
                </a:lnTo>
                <a:lnTo>
                  <a:pt x="1875702" y="2442271"/>
                </a:lnTo>
                <a:lnTo>
                  <a:pt x="1895670" y="2437279"/>
                </a:lnTo>
                <a:lnTo>
                  <a:pt x="1915638" y="2432287"/>
                </a:lnTo>
                <a:lnTo>
                  <a:pt x="1936850" y="2429798"/>
                </a:lnTo>
                <a:lnTo>
                  <a:pt x="1958062" y="2427295"/>
                </a:lnTo>
                <a:lnTo>
                  <a:pt x="1979290" y="2426051"/>
                </a:lnTo>
                <a:close/>
                <a:moveTo>
                  <a:pt x="1247969" y="2424806"/>
                </a:moveTo>
                <a:lnTo>
                  <a:pt x="1274173" y="2426051"/>
                </a:lnTo>
                <a:lnTo>
                  <a:pt x="1299133" y="2427295"/>
                </a:lnTo>
                <a:lnTo>
                  <a:pt x="1322849" y="2429798"/>
                </a:lnTo>
                <a:lnTo>
                  <a:pt x="1345321" y="2433546"/>
                </a:lnTo>
                <a:lnTo>
                  <a:pt x="1366533" y="2438538"/>
                </a:lnTo>
                <a:lnTo>
                  <a:pt x="1386501" y="2443530"/>
                </a:lnTo>
                <a:lnTo>
                  <a:pt x="1406469" y="2451011"/>
                </a:lnTo>
                <a:lnTo>
                  <a:pt x="1425177" y="2458491"/>
                </a:lnTo>
                <a:lnTo>
                  <a:pt x="1442657" y="2467231"/>
                </a:lnTo>
                <a:lnTo>
                  <a:pt x="1458877" y="2477215"/>
                </a:lnTo>
                <a:lnTo>
                  <a:pt x="1475097" y="2487199"/>
                </a:lnTo>
                <a:lnTo>
                  <a:pt x="1491333" y="2498427"/>
                </a:lnTo>
                <a:lnTo>
                  <a:pt x="1506309" y="2509670"/>
                </a:lnTo>
                <a:lnTo>
                  <a:pt x="1520025" y="2523387"/>
                </a:lnTo>
                <a:lnTo>
                  <a:pt x="1533757" y="2537119"/>
                </a:lnTo>
                <a:lnTo>
                  <a:pt x="1547489" y="2550851"/>
                </a:lnTo>
                <a:lnTo>
                  <a:pt x="1417697" y="2690627"/>
                </a:lnTo>
                <a:lnTo>
                  <a:pt x="1400233" y="2673147"/>
                </a:lnTo>
                <a:lnTo>
                  <a:pt x="1381509" y="2656927"/>
                </a:lnTo>
                <a:lnTo>
                  <a:pt x="1362785" y="2641951"/>
                </a:lnTo>
                <a:lnTo>
                  <a:pt x="1342817" y="2630723"/>
                </a:lnTo>
                <a:lnTo>
                  <a:pt x="1321605" y="2620739"/>
                </a:lnTo>
                <a:lnTo>
                  <a:pt x="1310377" y="2616991"/>
                </a:lnTo>
                <a:lnTo>
                  <a:pt x="1299133" y="2614487"/>
                </a:lnTo>
                <a:lnTo>
                  <a:pt x="1286661" y="2611999"/>
                </a:lnTo>
                <a:lnTo>
                  <a:pt x="1274173" y="2609495"/>
                </a:lnTo>
                <a:lnTo>
                  <a:pt x="1260457" y="2608251"/>
                </a:lnTo>
                <a:lnTo>
                  <a:pt x="1246725" y="2608251"/>
                </a:lnTo>
                <a:lnTo>
                  <a:pt x="1226757" y="2609495"/>
                </a:lnTo>
                <a:lnTo>
                  <a:pt x="1208033" y="2611999"/>
                </a:lnTo>
                <a:lnTo>
                  <a:pt x="1190569" y="2616991"/>
                </a:lnTo>
                <a:lnTo>
                  <a:pt x="1173089" y="2624471"/>
                </a:lnTo>
                <a:lnTo>
                  <a:pt x="1158113" y="2633211"/>
                </a:lnTo>
                <a:lnTo>
                  <a:pt x="1143137" y="2643195"/>
                </a:lnTo>
                <a:lnTo>
                  <a:pt x="1128161" y="2655683"/>
                </a:lnTo>
                <a:lnTo>
                  <a:pt x="1115689" y="2669399"/>
                </a:lnTo>
                <a:lnTo>
                  <a:pt x="1104461" y="2683131"/>
                </a:lnTo>
                <a:lnTo>
                  <a:pt x="1094477" y="2699351"/>
                </a:lnTo>
                <a:lnTo>
                  <a:pt x="1085737" y="2715587"/>
                </a:lnTo>
                <a:lnTo>
                  <a:pt x="1078241" y="2734295"/>
                </a:lnTo>
                <a:lnTo>
                  <a:pt x="1073249" y="2753019"/>
                </a:lnTo>
                <a:lnTo>
                  <a:pt x="1068257" y="2771743"/>
                </a:lnTo>
                <a:lnTo>
                  <a:pt x="1065769" y="2791711"/>
                </a:lnTo>
                <a:lnTo>
                  <a:pt x="1064525" y="2812923"/>
                </a:lnTo>
                <a:lnTo>
                  <a:pt x="1064525" y="2815411"/>
                </a:lnTo>
                <a:lnTo>
                  <a:pt x="1065769" y="2836639"/>
                </a:lnTo>
                <a:lnTo>
                  <a:pt x="1068257" y="2856607"/>
                </a:lnTo>
                <a:lnTo>
                  <a:pt x="1073249" y="2876575"/>
                </a:lnTo>
                <a:lnTo>
                  <a:pt x="1078241" y="2896543"/>
                </a:lnTo>
                <a:lnTo>
                  <a:pt x="1085737" y="2914007"/>
                </a:lnTo>
                <a:lnTo>
                  <a:pt x="1094477" y="2931471"/>
                </a:lnTo>
                <a:lnTo>
                  <a:pt x="1104461" y="2947707"/>
                </a:lnTo>
                <a:lnTo>
                  <a:pt x="1116933" y="2961423"/>
                </a:lnTo>
                <a:lnTo>
                  <a:pt x="1129421" y="2975155"/>
                </a:lnTo>
                <a:lnTo>
                  <a:pt x="1144397" y="2987643"/>
                </a:lnTo>
                <a:lnTo>
                  <a:pt x="1159373" y="2997627"/>
                </a:lnTo>
                <a:lnTo>
                  <a:pt x="1176837" y="3006351"/>
                </a:lnTo>
                <a:lnTo>
                  <a:pt x="1194317" y="3012603"/>
                </a:lnTo>
                <a:lnTo>
                  <a:pt x="1214285" y="3017595"/>
                </a:lnTo>
                <a:lnTo>
                  <a:pt x="1234237" y="3021327"/>
                </a:lnTo>
                <a:lnTo>
                  <a:pt x="1255465" y="3022587"/>
                </a:lnTo>
                <a:lnTo>
                  <a:pt x="1281669" y="3021327"/>
                </a:lnTo>
                <a:lnTo>
                  <a:pt x="1305385" y="3016335"/>
                </a:lnTo>
                <a:lnTo>
                  <a:pt x="1327841" y="3010099"/>
                </a:lnTo>
                <a:lnTo>
                  <a:pt x="1349053" y="3001359"/>
                </a:lnTo>
                <a:lnTo>
                  <a:pt x="1369021" y="2988887"/>
                </a:lnTo>
                <a:lnTo>
                  <a:pt x="1388989" y="2975155"/>
                </a:lnTo>
                <a:lnTo>
                  <a:pt x="1407713" y="2960179"/>
                </a:lnTo>
                <a:lnTo>
                  <a:pt x="1427681" y="2942715"/>
                </a:lnTo>
                <a:lnTo>
                  <a:pt x="1551237" y="3068759"/>
                </a:lnTo>
                <a:lnTo>
                  <a:pt x="1523773" y="3097451"/>
                </a:lnTo>
                <a:lnTo>
                  <a:pt x="1508797" y="3111183"/>
                </a:lnTo>
                <a:lnTo>
                  <a:pt x="1493821" y="3123671"/>
                </a:lnTo>
                <a:lnTo>
                  <a:pt x="1478845" y="3136143"/>
                </a:lnTo>
                <a:lnTo>
                  <a:pt x="1462625" y="3147371"/>
                </a:lnTo>
                <a:lnTo>
                  <a:pt x="1445145" y="3157355"/>
                </a:lnTo>
                <a:lnTo>
                  <a:pt x="1427681" y="3167339"/>
                </a:lnTo>
                <a:lnTo>
                  <a:pt x="1408957" y="3176079"/>
                </a:lnTo>
                <a:lnTo>
                  <a:pt x="1388989" y="3183575"/>
                </a:lnTo>
                <a:lnTo>
                  <a:pt x="1367777" y="3189811"/>
                </a:lnTo>
                <a:lnTo>
                  <a:pt x="1346565" y="3194803"/>
                </a:lnTo>
                <a:lnTo>
                  <a:pt x="1322849" y="3199795"/>
                </a:lnTo>
                <a:lnTo>
                  <a:pt x="1299133" y="3203543"/>
                </a:lnTo>
                <a:lnTo>
                  <a:pt x="1272929" y="3204787"/>
                </a:lnTo>
                <a:lnTo>
                  <a:pt x="1245481" y="3206031"/>
                </a:lnTo>
                <a:lnTo>
                  <a:pt x="1224269" y="3204787"/>
                </a:lnTo>
                <a:lnTo>
                  <a:pt x="1204301" y="3203543"/>
                </a:lnTo>
                <a:lnTo>
                  <a:pt x="1184333" y="3201039"/>
                </a:lnTo>
                <a:lnTo>
                  <a:pt x="1164365" y="3197291"/>
                </a:lnTo>
                <a:lnTo>
                  <a:pt x="1144397" y="3193559"/>
                </a:lnTo>
                <a:lnTo>
                  <a:pt x="1125673" y="3188567"/>
                </a:lnTo>
                <a:lnTo>
                  <a:pt x="1106949" y="3182315"/>
                </a:lnTo>
                <a:lnTo>
                  <a:pt x="1089485" y="3174835"/>
                </a:lnTo>
                <a:lnTo>
                  <a:pt x="1072005" y="3167339"/>
                </a:lnTo>
                <a:lnTo>
                  <a:pt x="1055785" y="3158615"/>
                </a:lnTo>
                <a:lnTo>
                  <a:pt x="1038321" y="3149875"/>
                </a:lnTo>
                <a:lnTo>
                  <a:pt x="1023345" y="3139891"/>
                </a:lnTo>
                <a:lnTo>
                  <a:pt x="1008369" y="3128663"/>
                </a:lnTo>
                <a:lnTo>
                  <a:pt x="993393" y="3117419"/>
                </a:lnTo>
                <a:lnTo>
                  <a:pt x="979661" y="3104947"/>
                </a:lnTo>
                <a:lnTo>
                  <a:pt x="965929" y="3092459"/>
                </a:lnTo>
                <a:lnTo>
                  <a:pt x="953457" y="3078743"/>
                </a:lnTo>
                <a:lnTo>
                  <a:pt x="940969" y="3065011"/>
                </a:lnTo>
                <a:lnTo>
                  <a:pt x="929741" y="3050035"/>
                </a:lnTo>
                <a:lnTo>
                  <a:pt x="919757" y="3035059"/>
                </a:lnTo>
                <a:lnTo>
                  <a:pt x="909773" y="3018839"/>
                </a:lnTo>
                <a:lnTo>
                  <a:pt x="899789" y="3002619"/>
                </a:lnTo>
                <a:lnTo>
                  <a:pt x="892293" y="2986383"/>
                </a:lnTo>
                <a:lnTo>
                  <a:pt x="884813" y="2968919"/>
                </a:lnTo>
                <a:lnTo>
                  <a:pt x="877333" y="2951439"/>
                </a:lnTo>
                <a:lnTo>
                  <a:pt x="872341" y="2932731"/>
                </a:lnTo>
                <a:lnTo>
                  <a:pt x="867349" y="2915251"/>
                </a:lnTo>
                <a:lnTo>
                  <a:pt x="862357" y="2896543"/>
                </a:lnTo>
                <a:lnTo>
                  <a:pt x="859853" y="2876575"/>
                </a:lnTo>
                <a:lnTo>
                  <a:pt x="857365" y="2857851"/>
                </a:lnTo>
                <a:lnTo>
                  <a:pt x="856105" y="2837883"/>
                </a:lnTo>
                <a:lnTo>
                  <a:pt x="854861" y="2817915"/>
                </a:lnTo>
                <a:lnTo>
                  <a:pt x="854861" y="2815411"/>
                </a:lnTo>
                <a:lnTo>
                  <a:pt x="856105" y="2795443"/>
                </a:lnTo>
                <a:lnTo>
                  <a:pt x="857365" y="2775475"/>
                </a:lnTo>
                <a:lnTo>
                  <a:pt x="859853" y="2756767"/>
                </a:lnTo>
                <a:lnTo>
                  <a:pt x="862357" y="2736799"/>
                </a:lnTo>
                <a:lnTo>
                  <a:pt x="867349" y="2718075"/>
                </a:lnTo>
                <a:lnTo>
                  <a:pt x="872341" y="2699351"/>
                </a:lnTo>
                <a:lnTo>
                  <a:pt x="877333" y="2681887"/>
                </a:lnTo>
                <a:lnTo>
                  <a:pt x="884813" y="2664407"/>
                </a:lnTo>
                <a:lnTo>
                  <a:pt x="892293" y="2646943"/>
                </a:lnTo>
                <a:lnTo>
                  <a:pt x="899789" y="2629463"/>
                </a:lnTo>
                <a:lnTo>
                  <a:pt x="909773" y="2613243"/>
                </a:lnTo>
                <a:lnTo>
                  <a:pt x="918513" y="2598267"/>
                </a:lnTo>
                <a:lnTo>
                  <a:pt x="929741" y="2582047"/>
                </a:lnTo>
                <a:lnTo>
                  <a:pt x="940969" y="2567071"/>
                </a:lnTo>
                <a:lnTo>
                  <a:pt x="953457" y="2553339"/>
                </a:lnTo>
                <a:lnTo>
                  <a:pt x="965929" y="2539622"/>
                </a:lnTo>
                <a:lnTo>
                  <a:pt x="979661" y="2527135"/>
                </a:lnTo>
                <a:lnTo>
                  <a:pt x="993393" y="2514662"/>
                </a:lnTo>
                <a:lnTo>
                  <a:pt x="1008369" y="2503419"/>
                </a:lnTo>
                <a:lnTo>
                  <a:pt x="1023345" y="2492191"/>
                </a:lnTo>
                <a:lnTo>
                  <a:pt x="1039565" y="2482207"/>
                </a:lnTo>
                <a:lnTo>
                  <a:pt x="1055785" y="2472223"/>
                </a:lnTo>
                <a:lnTo>
                  <a:pt x="1072005" y="2463483"/>
                </a:lnTo>
                <a:lnTo>
                  <a:pt x="1089485" y="2456003"/>
                </a:lnTo>
                <a:lnTo>
                  <a:pt x="1108193" y="2448507"/>
                </a:lnTo>
                <a:lnTo>
                  <a:pt x="1126917" y="2442271"/>
                </a:lnTo>
                <a:lnTo>
                  <a:pt x="1145641" y="2437279"/>
                </a:lnTo>
                <a:lnTo>
                  <a:pt x="1165609" y="2433546"/>
                </a:lnTo>
                <a:lnTo>
                  <a:pt x="1185577" y="2429798"/>
                </a:lnTo>
                <a:lnTo>
                  <a:pt x="1205545" y="2427295"/>
                </a:lnTo>
                <a:lnTo>
                  <a:pt x="1226757" y="2426051"/>
                </a:lnTo>
                <a:close/>
                <a:moveTo>
                  <a:pt x="3298391" y="2247597"/>
                </a:moveTo>
                <a:lnTo>
                  <a:pt x="3510544" y="2247597"/>
                </a:lnTo>
                <a:lnTo>
                  <a:pt x="3510544" y="2438538"/>
                </a:lnTo>
                <a:lnTo>
                  <a:pt x="3686508" y="2438538"/>
                </a:lnTo>
                <a:lnTo>
                  <a:pt x="3686508" y="2620738"/>
                </a:lnTo>
                <a:lnTo>
                  <a:pt x="3510544" y="2620738"/>
                </a:lnTo>
                <a:lnTo>
                  <a:pt x="3510544" y="2941455"/>
                </a:lnTo>
                <a:lnTo>
                  <a:pt x="3511803" y="2958934"/>
                </a:lnTo>
                <a:lnTo>
                  <a:pt x="3514291" y="2972666"/>
                </a:lnTo>
                <a:lnTo>
                  <a:pt x="3520528" y="2985139"/>
                </a:lnTo>
                <a:lnTo>
                  <a:pt x="3523031" y="2991375"/>
                </a:lnTo>
                <a:lnTo>
                  <a:pt x="3526764" y="2996367"/>
                </a:lnTo>
                <a:lnTo>
                  <a:pt x="3531756" y="3000115"/>
                </a:lnTo>
                <a:lnTo>
                  <a:pt x="3536748" y="3003862"/>
                </a:lnTo>
                <a:lnTo>
                  <a:pt x="3542999" y="3006351"/>
                </a:lnTo>
                <a:lnTo>
                  <a:pt x="3549236" y="3008854"/>
                </a:lnTo>
                <a:lnTo>
                  <a:pt x="3562967" y="3012602"/>
                </a:lnTo>
                <a:lnTo>
                  <a:pt x="3579188" y="3013846"/>
                </a:lnTo>
                <a:lnTo>
                  <a:pt x="3594164" y="3013846"/>
                </a:lnTo>
                <a:lnTo>
                  <a:pt x="3607895" y="3012602"/>
                </a:lnTo>
                <a:lnTo>
                  <a:pt x="3621612" y="3010099"/>
                </a:lnTo>
                <a:lnTo>
                  <a:pt x="3635344" y="3006351"/>
                </a:lnTo>
                <a:lnTo>
                  <a:pt x="3647831" y="3002618"/>
                </a:lnTo>
                <a:lnTo>
                  <a:pt x="3660304" y="2998870"/>
                </a:lnTo>
                <a:lnTo>
                  <a:pt x="3672791" y="2993878"/>
                </a:lnTo>
                <a:lnTo>
                  <a:pt x="3684020" y="2987642"/>
                </a:lnTo>
                <a:lnTo>
                  <a:pt x="3684020" y="3158614"/>
                </a:lnTo>
                <a:lnTo>
                  <a:pt x="3666540" y="3167339"/>
                </a:lnTo>
                <a:lnTo>
                  <a:pt x="3649076" y="3176079"/>
                </a:lnTo>
                <a:lnTo>
                  <a:pt x="3630352" y="3183574"/>
                </a:lnTo>
                <a:lnTo>
                  <a:pt x="3610384" y="3189811"/>
                </a:lnTo>
                <a:lnTo>
                  <a:pt x="3589172" y="3194803"/>
                </a:lnTo>
                <a:lnTo>
                  <a:pt x="3566700" y="3198550"/>
                </a:lnTo>
                <a:lnTo>
                  <a:pt x="3541740" y="3201039"/>
                </a:lnTo>
                <a:lnTo>
                  <a:pt x="3516780" y="3201039"/>
                </a:lnTo>
                <a:lnTo>
                  <a:pt x="3493079" y="3201039"/>
                </a:lnTo>
                <a:lnTo>
                  <a:pt x="3469363" y="3198550"/>
                </a:lnTo>
                <a:lnTo>
                  <a:pt x="3448151" y="3196047"/>
                </a:lnTo>
                <a:lnTo>
                  <a:pt x="3426939" y="3191055"/>
                </a:lnTo>
                <a:lnTo>
                  <a:pt x="3408215" y="3183574"/>
                </a:lnTo>
                <a:lnTo>
                  <a:pt x="3390736" y="3176079"/>
                </a:lnTo>
                <a:lnTo>
                  <a:pt x="3373271" y="3166095"/>
                </a:lnTo>
                <a:lnTo>
                  <a:pt x="3358295" y="3153622"/>
                </a:lnTo>
                <a:lnTo>
                  <a:pt x="3344563" y="3139891"/>
                </a:lnTo>
                <a:lnTo>
                  <a:pt x="3333335" y="3123670"/>
                </a:lnTo>
                <a:lnTo>
                  <a:pt x="3322107" y="3104947"/>
                </a:lnTo>
                <a:lnTo>
                  <a:pt x="3314611" y="3084979"/>
                </a:lnTo>
                <a:lnTo>
                  <a:pt x="3307131" y="3061263"/>
                </a:lnTo>
                <a:lnTo>
                  <a:pt x="3302139" y="3035059"/>
                </a:lnTo>
                <a:lnTo>
                  <a:pt x="3299635" y="3007610"/>
                </a:lnTo>
                <a:lnTo>
                  <a:pt x="3298391" y="2976399"/>
                </a:lnTo>
                <a:close/>
                <a:moveTo>
                  <a:pt x="381880" y="2195174"/>
                </a:moveTo>
                <a:lnTo>
                  <a:pt x="408084" y="2196418"/>
                </a:lnTo>
                <a:lnTo>
                  <a:pt x="434288" y="2197678"/>
                </a:lnTo>
                <a:lnTo>
                  <a:pt x="459248" y="2200166"/>
                </a:lnTo>
                <a:lnTo>
                  <a:pt x="484208" y="2203914"/>
                </a:lnTo>
                <a:lnTo>
                  <a:pt x="509168" y="2208906"/>
                </a:lnTo>
                <a:lnTo>
                  <a:pt x="532884" y="2213898"/>
                </a:lnTo>
                <a:lnTo>
                  <a:pt x="556600" y="2220134"/>
                </a:lnTo>
                <a:lnTo>
                  <a:pt x="580301" y="2227630"/>
                </a:lnTo>
                <a:lnTo>
                  <a:pt x="602772" y="2236354"/>
                </a:lnTo>
                <a:lnTo>
                  <a:pt x="623984" y="2245094"/>
                </a:lnTo>
                <a:lnTo>
                  <a:pt x="646456" y="2256322"/>
                </a:lnTo>
                <a:lnTo>
                  <a:pt x="666424" y="2267566"/>
                </a:lnTo>
                <a:lnTo>
                  <a:pt x="687636" y="2278794"/>
                </a:lnTo>
                <a:lnTo>
                  <a:pt x="707604" y="2291266"/>
                </a:lnTo>
                <a:lnTo>
                  <a:pt x="726313" y="2304998"/>
                </a:lnTo>
                <a:lnTo>
                  <a:pt x="745036" y="2319974"/>
                </a:lnTo>
                <a:lnTo>
                  <a:pt x="633968" y="2482206"/>
                </a:lnTo>
                <a:lnTo>
                  <a:pt x="601528" y="2460994"/>
                </a:lnTo>
                <a:lnTo>
                  <a:pt x="569072" y="2442270"/>
                </a:lnTo>
                <a:lnTo>
                  <a:pt x="536632" y="2424806"/>
                </a:lnTo>
                <a:lnTo>
                  <a:pt x="504176" y="2411074"/>
                </a:lnTo>
                <a:lnTo>
                  <a:pt x="472980" y="2401090"/>
                </a:lnTo>
                <a:lnTo>
                  <a:pt x="441784" y="2392350"/>
                </a:lnTo>
                <a:lnTo>
                  <a:pt x="425564" y="2389862"/>
                </a:lnTo>
                <a:lnTo>
                  <a:pt x="410588" y="2387358"/>
                </a:lnTo>
                <a:lnTo>
                  <a:pt x="394352" y="2386114"/>
                </a:lnTo>
                <a:lnTo>
                  <a:pt x="379376" y="2386114"/>
                </a:lnTo>
                <a:lnTo>
                  <a:pt x="364400" y="2386114"/>
                </a:lnTo>
                <a:lnTo>
                  <a:pt x="349440" y="2387358"/>
                </a:lnTo>
                <a:lnTo>
                  <a:pt x="336952" y="2389862"/>
                </a:lnTo>
                <a:lnTo>
                  <a:pt x="324480" y="2392350"/>
                </a:lnTo>
                <a:lnTo>
                  <a:pt x="313236" y="2396098"/>
                </a:lnTo>
                <a:lnTo>
                  <a:pt x="303252" y="2399846"/>
                </a:lnTo>
                <a:lnTo>
                  <a:pt x="293268" y="2404838"/>
                </a:lnTo>
                <a:lnTo>
                  <a:pt x="284544" y="2411074"/>
                </a:lnTo>
                <a:lnTo>
                  <a:pt x="277048" y="2416066"/>
                </a:lnTo>
                <a:lnTo>
                  <a:pt x="270812" y="2423562"/>
                </a:lnTo>
                <a:lnTo>
                  <a:pt x="265820" y="2429798"/>
                </a:lnTo>
                <a:lnTo>
                  <a:pt x="260828" y="2437278"/>
                </a:lnTo>
                <a:lnTo>
                  <a:pt x="257080" y="2446018"/>
                </a:lnTo>
                <a:lnTo>
                  <a:pt x="254592" y="2453498"/>
                </a:lnTo>
                <a:lnTo>
                  <a:pt x="253332" y="2462238"/>
                </a:lnTo>
                <a:lnTo>
                  <a:pt x="253332" y="2470978"/>
                </a:lnTo>
                <a:lnTo>
                  <a:pt x="253332" y="2473466"/>
                </a:lnTo>
                <a:lnTo>
                  <a:pt x="253332" y="2485954"/>
                </a:lnTo>
                <a:lnTo>
                  <a:pt x="254592" y="2495938"/>
                </a:lnTo>
                <a:lnTo>
                  <a:pt x="258324" y="2505922"/>
                </a:lnTo>
                <a:lnTo>
                  <a:pt x="262072" y="2514662"/>
                </a:lnTo>
                <a:lnTo>
                  <a:pt x="268308" y="2523386"/>
                </a:lnTo>
                <a:lnTo>
                  <a:pt x="275804" y="2532126"/>
                </a:lnTo>
                <a:lnTo>
                  <a:pt x="284544" y="2539622"/>
                </a:lnTo>
                <a:lnTo>
                  <a:pt x="295772" y="2545858"/>
                </a:lnTo>
                <a:lnTo>
                  <a:pt x="308244" y="2553338"/>
                </a:lnTo>
                <a:lnTo>
                  <a:pt x="323220" y="2559590"/>
                </a:lnTo>
                <a:lnTo>
                  <a:pt x="340700" y="2567070"/>
                </a:lnTo>
                <a:lnTo>
                  <a:pt x="359408" y="2573306"/>
                </a:lnTo>
                <a:lnTo>
                  <a:pt x="406840" y="2587038"/>
                </a:lnTo>
                <a:lnTo>
                  <a:pt x="464240" y="2602014"/>
                </a:lnTo>
                <a:lnTo>
                  <a:pt x="500444" y="2611998"/>
                </a:lnTo>
                <a:lnTo>
                  <a:pt x="534128" y="2623226"/>
                </a:lnTo>
                <a:lnTo>
                  <a:pt x="566584" y="2634455"/>
                </a:lnTo>
                <a:lnTo>
                  <a:pt x="596536" y="2646942"/>
                </a:lnTo>
                <a:lnTo>
                  <a:pt x="623984" y="2659415"/>
                </a:lnTo>
                <a:lnTo>
                  <a:pt x="650189" y="2673146"/>
                </a:lnTo>
                <a:lnTo>
                  <a:pt x="672660" y="2688122"/>
                </a:lnTo>
                <a:lnTo>
                  <a:pt x="693872" y="2704343"/>
                </a:lnTo>
                <a:lnTo>
                  <a:pt x="712596" y="2723066"/>
                </a:lnTo>
                <a:lnTo>
                  <a:pt x="728816" y="2741790"/>
                </a:lnTo>
                <a:lnTo>
                  <a:pt x="742548" y="2763002"/>
                </a:lnTo>
                <a:lnTo>
                  <a:pt x="748784" y="2774231"/>
                </a:lnTo>
                <a:lnTo>
                  <a:pt x="753776" y="2785459"/>
                </a:lnTo>
                <a:lnTo>
                  <a:pt x="758768" y="2797946"/>
                </a:lnTo>
                <a:lnTo>
                  <a:pt x="763760" y="2810419"/>
                </a:lnTo>
                <a:lnTo>
                  <a:pt x="769996" y="2836638"/>
                </a:lnTo>
                <a:lnTo>
                  <a:pt x="773744" y="2865331"/>
                </a:lnTo>
                <a:lnTo>
                  <a:pt x="774988" y="2896542"/>
                </a:lnTo>
                <a:lnTo>
                  <a:pt x="774988" y="2899030"/>
                </a:lnTo>
                <a:lnTo>
                  <a:pt x="774988" y="2917754"/>
                </a:lnTo>
                <a:lnTo>
                  <a:pt x="772500" y="2935219"/>
                </a:lnTo>
                <a:lnTo>
                  <a:pt x="771241" y="2951439"/>
                </a:lnTo>
                <a:lnTo>
                  <a:pt x="767508" y="2967674"/>
                </a:lnTo>
                <a:lnTo>
                  <a:pt x="763760" y="2983894"/>
                </a:lnTo>
                <a:lnTo>
                  <a:pt x="760012" y="2998870"/>
                </a:lnTo>
                <a:lnTo>
                  <a:pt x="755020" y="3013846"/>
                </a:lnTo>
                <a:lnTo>
                  <a:pt x="748784" y="3028822"/>
                </a:lnTo>
                <a:lnTo>
                  <a:pt x="741289" y="3042554"/>
                </a:lnTo>
                <a:lnTo>
                  <a:pt x="733808" y="3056271"/>
                </a:lnTo>
                <a:lnTo>
                  <a:pt x="726313" y="3068758"/>
                </a:lnTo>
                <a:lnTo>
                  <a:pt x="716329" y="3081231"/>
                </a:lnTo>
                <a:lnTo>
                  <a:pt x="707604" y="3092459"/>
                </a:lnTo>
                <a:lnTo>
                  <a:pt x="696376" y="3103702"/>
                </a:lnTo>
                <a:lnTo>
                  <a:pt x="686392" y="3113686"/>
                </a:lnTo>
                <a:lnTo>
                  <a:pt x="673904" y="3123670"/>
                </a:lnTo>
                <a:lnTo>
                  <a:pt x="662676" y="3133654"/>
                </a:lnTo>
                <a:lnTo>
                  <a:pt x="648944" y="3142379"/>
                </a:lnTo>
                <a:lnTo>
                  <a:pt x="636472" y="3149875"/>
                </a:lnTo>
                <a:lnTo>
                  <a:pt x="621496" y="3157355"/>
                </a:lnTo>
                <a:lnTo>
                  <a:pt x="607764" y="3164850"/>
                </a:lnTo>
                <a:lnTo>
                  <a:pt x="592788" y="3171087"/>
                </a:lnTo>
                <a:lnTo>
                  <a:pt x="560333" y="3182315"/>
                </a:lnTo>
                <a:lnTo>
                  <a:pt x="526648" y="3191055"/>
                </a:lnTo>
                <a:lnTo>
                  <a:pt x="491704" y="3197291"/>
                </a:lnTo>
                <a:lnTo>
                  <a:pt x="454256" y="3201039"/>
                </a:lnTo>
                <a:lnTo>
                  <a:pt x="415580" y="3202283"/>
                </a:lnTo>
                <a:lnTo>
                  <a:pt x="388116" y="3202283"/>
                </a:lnTo>
                <a:lnTo>
                  <a:pt x="359408" y="3199794"/>
                </a:lnTo>
                <a:lnTo>
                  <a:pt x="331960" y="3197291"/>
                </a:lnTo>
                <a:lnTo>
                  <a:pt x="304512" y="3193558"/>
                </a:lnTo>
                <a:lnTo>
                  <a:pt x="277048" y="3187307"/>
                </a:lnTo>
                <a:lnTo>
                  <a:pt x="249600" y="3181071"/>
                </a:lnTo>
                <a:lnTo>
                  <a:pt x="222136" y="3172331"/>
                </a:lnTo>
                <a:lnTo>
                  <a:pt x="195932" y="3163606"/>
                </a:lnTo>
                <a:lnTo>
                  <a:pt x="169728" y="3153622"/>
                </a:lnTo>
                <a:lnTo>
                  <a:pt x="143524" y="3141135"/>
                </a:lnTo>
                <a:lnTo>
                  <a:pt x="118564" y="3128662"/>
                </a:lnTo>
                <a:lnTo>
                  <a:pt x="93604" y="3114931"/>
                </a:lnTo>
                <a:lnTo>
                  <a:pt x="68644" y="3099955"/>
                </a:lnTo>
                <a:lnTo>
                  <a:pt x="44928" y="3082475"/>
                </a:lnTo>
                <a:lnTo>
                  <a:pt x="22456" y="3065011"/>
                </a:lnTo>
                <a:lnTo>
                  <a:pt x="0" y="3046287"/>
                </a:lnTo>
                <a:lnTo>
                  <a:pt x="127288" y="2894038"/>
                </a:lnTo>
                <a:lnTo>
                  <a:pt x="160988" y="2918998"/>
                </a:lnTo>
                <a:lnTo>
                  <a:pt x="194688" y="2942714"/>
                </a:lnTo>
                <a:lnTo>
                  <a:pt x="210908" y="2953942"/>
                </a:lnTo>
                <a:lnTo>
                  <a:pt x="228372" y="2962682"/>
                </a:lnTo>
                <a:lnTo>
                  <a:pt x="247096" y="2972666"/>
                </a:lnTo>
                <a:lnTo>
                  <a:pt x="264576" y="2980147"/>
                </a:lnTo>
                <a:lnTo>
                  <a:pt x="282040" y="2987642"/>
                </a:lnTo>
                <a:lnTo>
                  <a:pt x="300764" y="2993878"/>
                </a:lnTo>
                <a:lnTo>
                  <a:pt x="319488" y="3000115"/>
                </a:lnTo>
                <a:lnTo>
                  <a:pt x="339456" y="3003862"/>
                </a:lnTo>
                <a:lnTo>
                  <a:pt x="358164" y="3007610"/>
                </a:lnTo>
                <a:lnTo>
                  <a:pt x="378132" y="3010099"/>
                </a:lnTo>
                <a:lnTo>
                  <a:pt x="399344" y="3012602"/>
                </a:lnTo>
                <a:lnTo>
                  <a:pt x="419312" y="3012602"/>
                </a:lnTo>
                <a:lnTo>
                  <a:pt x="435548" y="3012602"/>
                </a:lnTo>
                <a:lnTo>
                  <a:pt x="450524" y="3011343"/>
                </a:lnTo>
                <a:lnTo>
                  <a:pt x="465500" y="3008854"/>
                </a:lnTo>
                <a:lnTo>
                  <a:pt x="479216" y="3006351"/>
                </a:lnTo>
                <a:lnTo>
                  <a:pt x="491704" y="3002618"/>
                </a:lnTo>
                <a:lnTo>
                  <a:pt x="502932" y="2998870"/>
                </a:lnTo>
                <a:lnTo>
                  <a:pt x="514160" y="2993878"/>
                </a:lnTo>
                <a:lnTo>
                  <a:pt x="522900" y="2987642"/>
                </a:lnTo>
                <a:lnTo>
                  <a:pt x="531640" y="2981391"/>
                </a:lnTo>
                <a:lnTo>
                  <a:pt x="539120" y="2975155"/>
                </a:lnTo>
                <a:lnTo>
                  <a:pt x="545357" y="2966415"/>
                </a:lnTo>
                <a:lnTo>
                  <a:pt x="551608" y="2958934"/>
                </a:lnTo>
                <a:lnTo>
                  <a:pt x="555341" y="2950195"/>
                </a:lnTo>
                <a:lnTo>
                  <a:pt x="557844" y="2940211"/>
                </a:lnTo>
                <a:lnTo>
                  <a:pt x="560333" y="2930227"/>
                </a:lnTo>
                <a:lnTo>
                  <a:pt x="560333" y="2920243"/>
                </a:lnTo>
                <a:lnTo>
                  <a:pt x="560333" y="2917754"/>
                </a:lnTo>
                <a:lnTo>
                  <a:pt x="560333" y="2907770"/>
                </a:lnTo>
                <a:lnTo>
                  <a:pt x="559088" y="2897786"/>
                </a:lnTo>
                <a:lnTo>
                  <a:pt x="556600" y="2889046"/>
                </a:lnTo>
                <a:lnTo>
                  <a:pt x="552852" y="2880307"/>
                </a:lnTo>
                <a:lnTo>
                  <a:pt x="547860" y="2872826"/>
                </a:lnTo>
                <a:lnTo>
                  <a:pt x="541624" y="2865331"/>
                </a:lnTo>
                <a:lnTo>
                  <a:pt x="532884" y="2857850"/>
                </a:lnTo>
                <a:lnTo>
                  <a:pt x="524144" y="2850355"/>
                </a:lnTo>
                <a:lnTo>
                  <a:pt x="511672" y="2842874"/>
                </a:lnTo>
                <a:lnTo>
                  <a:pt x="497940" y="2836638"/>
                </a:lnTo>
                <a:lnTo>
                  <a:pt x="481720" y="2829142"/>
                </a:lnTo>
                <a:lnTo>
                  <a:pt x="462996" y="2822906"/>
                </a:lnTo>
                <a:lnTo>
                  <a:pt x="419312" y="2807930"/>
                </a:lnTo>
                <a:lnTo>
                  <a:pt x="363156" y="2792954"/>
                </a:lnTo>
                <a:lnTo>
                  <a:pt x="326968" y="2782970"/>
                </a:lnTo>
                <a:lnTo>
                  <a:pt x="293268" y="2772986"/>
                </a:lnTo>
                <a:lnTo>
                  <a:pt x="260828" y="2763002"/>
                </a:lnTo>
                <a:lnTo>
                  <a:pt x="229632" y="2751774"/>
                </a:lnTo>
                <a:lnTo>
                  <a:pt x="200924" y="2740546"/>
                </a:lnTo>
                <a:lnTo>
                  <a:pt x="174720" y="2726814"/>
                </a:lnTo>
                <a:lnTo>
                  <a:pt x="149760" y="2713082"/>
                </a:lnTo>
                <a:lnTo>
                  <a:pt x="127288" y="2696862"/>
                </a:lnTo>
                <a:lnTo>
                  <a:pt x="107320" y="2679383"/>
                </a:lnTo>
                <a:lnTo>
                  <a:pt x="98596" y="2670658"/>
                </a:lnTo>
                <a:lnTo>
                  <a:pt x="89856" y="2660674"/>
                </a:lnTo>
                <a:lnTo>
                  <a:pt x="82360" y="2649431"/>
                </a:lnTo>
                <a:lnTo>
                  <a:pt x="74880" y="2639447"/>
                </a:lnTo>
                <a:lnTo>
                  <a:pt x="67384" y="2626974"/>
                </a:lnTo>
                <a:lnTo>
                  <a:pt x="62392" y="2615746"/>
                </a:lnTo>
                <a:lnTo>
                  <a:pt x="56156" y="2602014"/>
                </a:lnTo>
                <a:lnTo>
                  <a:pt x="52408" y="2589542"/>
                </a:lnTo>
                <a:lnTo>
                  <a:pt x="48676" y="2574566"/>
                </a:lnTo>
                <a:lnTo>
                  <a:pt x="44928" y="2559590"/>
                </a:lnTo>
                <a:lnTo>
                  <a:pt x="42424" y="2544614"/>
                </a:lnTo>
                <a:lnTo>
                  <a:pt x="39936" y="2528378"/>
                </a:lnTo>
                <a:lnTo>
                  <a:pt x="39936" y="2510914"/>
                </a:lnTo>
                <a:lnTo>
                  <a:pt x="38692" y="2493434"/>
                </a:lnTo>
                <a:lnTo>
                  <a:pt x="38692" y="2490946"/>
                </a:lnTo>
                <a:lnTo>
                  <a:pt x="39936" y="2474726"/>
                </a:lnTo>
                <a:lnTo>
                  <a:pt x="41180" y="2458490"/>
                </a:lnTo>
                <a:lnTo>
                  <a:pt x="42424" y="2442270"/>
                </a:lnTo>
                <a:lnTo>
                  <a:pt x="46172" y="2427294"/>
                </a:lnTo>
                <a:lnTo>
                  <a:pt x="48676" y="2412318"/>
                </a:lnTo>
                <a:lnTo>
                  <a:pt x="53668" y="2397342"/>
                </a:lnTo>
                <a:lnTo>
                  <a:pt x="58660" y="2383626"/>
                </a:lnTo>
                <a:lnTo>
                  <a:pt x="64896" y="2369894"/>
                </a:lnTo>
                <a:lnTo>
                  <a:pt x="71132" y="2356162"/>
                </a:lnTo>
                <a:lnTo>
                  <a:pt x="78628" y="2343690"/>
                </a:lnTo>
                <a:lnTo>
                  <a:pt x="86108" y="2331202"/>
                </a:lnTo>
                <a:lnTo>
                  <a:pt x="94848" y="2318730"/>
                </a:lnTo>
                <a:lnTo>
                  <a:pt x="103588" y="2307486"/>
                </a:lnTo>
                <a:lnTo>
                  <a:pt x="113572" y="2296258"/>
                </a:lnTo>
                <a:lnTo>
                  <a:pt x="124800" y="2286274"/>
                </a:lnTo>
                <a:lnTo>
                  <a:pt x="134784" y="2276290"/>
                </a:lnTo>
                <a:lnTo>
                  <a:pt x="147256" y="2267566"/>
                </a:lnTo>
                <a:lnTo>
                  <a:pt x="159744" y="2258826"/>
                </a:lnTo>
                <a:lnTo>
                  <a:pt x="172216" y="2250086"/>
                </a:lnTo>
                <a:lnTo>
                  <a:pt x="185948" y="2242606"/>
                </a:lnTo>
                <a:lnTo>
                  <a:pt x="213396" y="2227630"/>
                </a:lnTo>
                <a:lnTo>
                  <a:pt x="243348" y="2216386"/>
                </a:lnTo>
                <a:lnTo>
                  <a:pt x="275804" y="2207662"/>
                </a:lnTo>
                <a:lnTo>
                  <a:pt x="309504" y="2201410"/>
                </a:lnTo>
                <a:lnTo>
                  <a:pt x="344448" y="2196418"/>
                </a:lnTo>
                <a:close/>
                <a:moveTo>
                  <a:pt x="1997998" y="1462625"/>
                </a:moveTo>
                <a:lnTo>
                  <a:pt x="2109082" y="1462625"/>
                </a:lnTo>
                <a:lnTo>
                  <a:pt x="2105334" y="1483838"/>
                </a:lnTo>
                <a:lnTo>
                  <a:pt x="2100342" y="1508798"/>
                </a:lnTo>
                <a:lnTo>
                  <a:pt x="2092846" y="1536246"/>
                </a:lnTo>
                <a:lnTo>
                  <a:pt x="2082862" y="1564954"/>
                </a:lnTo>
                <a:lnTo>
                  <a:pt x="2071634" y="1596150"/>
                </a:lnTo>
                <a:lnTo>
                  <a:pt x="2056658" y="1629850"/>
                </a:lnTo>
                <a:lnTo>
                  <a:pt x="2039194" y="1663550"/>
                </a:lnTo>
                <a:lnTo>
                  <a:pt x="2017966" y="1698478"/>
                </a:lnTo>
                <a:lnTo>
                  <a:pt x="2032942" y="1720950"/>
                </a:lnTo>
                <a:lnTo>
                  <a:pt x="2051666" y="1744666"/>
                </a:lnTo>
                <a:lnTo>
                  <a:pt x="2071634" y="1767122"/>
                </a:lnTo>
                <a:lnTo>
                  <a:pt x="2094106" y="1788334"/>
                </a:lnTo>
                <a:lnTo>
                  <a:pt x="2117806" y="1809562"/>
                </a:lnTo>
                <a:lnTo>
                  <a:pt x="2141522" y="1828270"/>
                </a:lnTo>
                <a:lnTo>
                  <a:pt x="2167726" y="1844490"/>
                </a:lnTo>
                <a:lnTo>
                  <a:pt x="2193930" y="1860726"/>
                </a:lnTo>
                <a:lnTo>
                  <a:pt x="2195190" y="1859466"/>
                </a:lnTo>
                <a:lnTo>
                  <a:pt x="2195190" y="1860726"/>
                </a:lnTo>
                <a:lnTo>
                  <a:pt x="2221394" y="1844490"/>
                </a:lnTo>
                <a:lnTo>
                  <a:pt x="2247598" y="1828270"/>
                </a:lnTo>
                <a:lnTo>
                  <a:pt x="2272558" y="1809562"/>
                </a:lnTo>
                <a:lnTo>
                  <a:pt x="2295015" y="1788334"/>
                </a:lnTo>
                <a:lnTo>
                  <a:pt x="2317486" y="1767122"/>
                </a:lnTo>
                <a:lnTo>
                  <a:pt x="2337454" y="1744666"/>
                </a:lnTo>
                <a:lnTo>
                  <a:pt x="2356178" y="1720950"/>
                </a:lnTo>
                <a:lnTo>
                  <a:pt x="2371154" y="1698478"/>
                </a:lnTo>
                <a:lnTo>
                  <a:pt x="2349927" y="1663550"/>
                </a:lnTo>
                <a:lnTo>
                  <a:pt x="2332462" y="1629850"/>
                </a:lnTo>
                <a:lnTo>
                  <a:pt x="2318730" y="1596150"/>
                </a:lnTo>
                <a:lnTo>
                  <a:pt x="2306258" y="1564954"/>
                </a:lnTo>
                <a:lnTo>
                  <a:pt x="2296274" y="1536246"/>
                </a:lnTo>
                <a:lnTo>
                  <a:pt x="2288778" y="1508798"/>
                </a:lnTo>
                <a:lnTo>
                  <a:pt x="2283786" y="1483838"/>
                </a:lnTo>
                <a:lnTo>
                  <a:pt x="2280054" y="1462625"/>
                </a:lnTo>
                <a:lnTo>
                  <a:pt x="2391122" y="1462625"/>
                </a:lnTo>
                <a:lnTo>
                  <a:pt x="2397358" y="1488830"/>
                </a:lnTo>
                <a:lnTo>
                  <a:pt x="2404838" y="1513790"/>
                </a:lnTo>
                <a:lnTo>
                  <a:pt x="2414822" y="1539994"/>
                </a:lnTo>
                <a:lnTo>
                  <a:pt x="2424806" y="1566198"/>
                </a:lnTo>
                <a:lnTo>
                  <a:pt x="2436050" y="1591158"/>
                </a:lnTo>
                <a:lnTo>
                  <a:pt x="2449766" y="1614874"/>
                </a:lnTo>
                <a:lnTo>
                  <a:pt x="2464742" y="1638590"/>
                </a:lnTo>
                <a:lnTo>
                  <a:pt x="2479718" y="1662290"/>
                </a:lnTo>
                <a:lnTo>
                  <a:pt x="2498442" y="1688494"/>
                </a:lnTo>
                <a:lnTo>
                  <a:pt x="2484710" y="1717202"/>
                </a:lnTo>
                <a:lnTo>
                  <a:pt x="2475971" y="1735926"/>
                </a:lnTo>
                <a:lnTo>
                  <a:pt x="2464742" y="1755894"/>
                </a:lnTo>
                <a:lnTo>
                  <a:pt x="2452270" y="1774618"/>
                </a:lnTo>
                <a:lnTo>
                  <a:pt x="2439782" y="1793326"/>
                </a:lnTo>
                <a:lnTo>
                  <a:pt x="2424806" y="1810806"/>
                </a:lnTo>
                <a:lnTo>
                  <a:pt x="2409830" y="1829530"/>
                </a:lnTo>
                <a:lnTo>
                  <a:pt x="2393610" y="1846994"/>
                </a:lnTo>
                <a:lnTo>
                  <a:pt x="2376146" y="1863214"/>
                </a:lnTo>
                <a:lnTo>
                  <a:pt x="2358666" y="1880694"/>
                </a:lnTo>
                <a:lnTo>
                  <a:pt x="2339943" y="1895670"/>
                </a:lnTo>
                <a:lnTo>
                  <a:pt x="2319975" y="1910646"/>
                </a:lnTo>
                <a:lnTo>
                  <a:pt x="2300007" y="1924362"/>
                </a:lnTo>
                <a:lnTo>
                  <a:pt x="2280054" y="1938094"/>
                </a:lnTo>
                <a:lnTo>
                  <a:pt x="2258826" y="1950582"/>
                </a:lnTo>
                <a:lnTo>
                  <a:pt x="2237614" y="1961810"/>
                </a:lnTo>
                <a:lnTo>
                  <a:pt x="2216402" y="1971794"/>
                </a:lnTo>
                <a:lnTo>
                  <a:pt x="2195190" y="1981778"/>
                </a:lnTo>
                <a:lnTo>
                  <a:pt x="2195190" y="1980534"/>
                </a:lnTo>
                <a:lnTo>
                  <a:pt x="2193930" y="1981778"/>
                </a:lnTo>
                <a:lnTo>
                  <a:pt x="2172718" y="1971794"/>
                </a:lnTo>
                <a:lnTo>
                  <a:pt x="2151506" y="1961810"/>
                </a:lnTo>
                <a:lnTo>
                  <a:pt x="2130294" y="1950582"/>
                </a:lnTo>
                <a:lnTo>
                  <a:pt x="2109082" y="1938094"/>
                </a:lnTo>
                <a:lnTo>
                  <a:pt x="2089114" y="1924362"/>
                </a:lnTo>
                <a:lnTo>
                  <a:pt x="2069146" y="1910646"/>
                </a:lnTo>
                <a:lnTo>
                  <a:pt x="2049178" y="1895670"/>
                </a:lnTo>
                <a:lnTo>
                  <a:pt x="2030454" y="1880694"/>
                </a:lnTo>
                <a:lnTo>
                  <a:pt x="2012974" y="1863214"/>
                </a:lnTo>
                <a:lnTo>
                  <a:pt x="1995510" y="1846994"/>
                </a:lnTo>
                <a:lnTo>
                  <a:pt x="1979290" y="1829530"/>
                </a:lnTo>
                <a:lnTo>
                  <a:pt x="1964314" y="1810806"/>
                </a:lnTo>
                <a:lnTo>
                  <a:pt x="1949338" y="1793326"/>
                </a:lnTo>
                <a:lnTo>
                  <a:pt x="1936850" y="1774618"/>
                </a:lnTo>
                <a:lnTo>
                  <a:pt x="1924378" y="1755894"/>
                </a:lnTo>
                <a:lnTo>
                  <a:pt x="1913150" y="1735926"/>
                </a:lnTo>
                <a:lnTo>
                  <a:pt x="1904410" y="1717202"/>
                </a:lnTo>
                <a:lnTo>
                  <a:pt x="1890678" y="1688494"/>
                </a:lnTo>
                <a:lnTo>
                  <a:pt x="1909402" y="1662290"/>
                </a:lnTo>
                <a:lnTo>
                  <a:pt x="1924378" y="1638590"/>
                </a:lnTo>
                <a:lnTo>
                  <a:pt x="1939354" y="1614874"/>
                </a:lnTo>
                <a:lnTo>
                  <a:pt x="1953071" y="1591158"/>
                </a:lnTo>
                <a:lnTo>
                  <a:pt x="1964314" y="1566198"/>
                </a:lnTo>
                <a:lnTo>
                  <a:pt x="1975542" y="1539994"/>
                </a:lnTo>
                <a:lnTo>
                  <a:pt x="1984282" y="1513790"/>
                </a:lnTo>
                <a:lnTo>
                  <a:pt x="1991762" y="1488830"/>
                </a:lnTo>
                <a:close/>
                <a:moveTo>
                  <a:pt x="1566213" y="1260441"/>
                </a:moveTo>
                <a:lnTo>
                  <a:pt x="2822907" y="1260441"/>
                </a:lnTo>
                <a:lnTo>
                  <a:pt x="2822907" y="1365273"/>
                </a:lnTo>
                <a:lnTo>
                  <a:pt x="1566213" y="1365273"/>
                </a:lnTo>
                <a:close/>
                <a:moveTo>
                  <a:pt x="2926495" y="623984"/>
                </a:moveTo>
                <a:lnTo>
                  <a:pt x="2950211" y="623984"/>
                </a:lnTo>
                <a:lnTo>
                  <a:pt x="2951455" y="623984"/>
                </a:lnTo>
                <a:lnTo>
                  <a:pt x="2970179" y="623984"/>
                </a:lnTo>
                <a:lnTo>
                  <a:pt x="2987643" y="625228"/>
                </a:lnTo>
                <a:lnTo>
                  <a:pt x="3006367" y="627732"/>
                </a:lnTo>
                <a:lnTo>
                  <a:pt x="3023832" y="631465"/>
                </a:lnTo>
                <a:lnTo>
                  <a:pt x="3041311" y="636457"/>
                </a:lnTo>
                <a:lnTo>
                  <a:pt x="3058776" y="641449"/>
                </a:lnTo>
                <a:lnTo>
                  <a:pt x="3075011" y="647700"/>
                </a:lnTo>
                <a:lnTo>
                  <a:pt x="3091231" y="655180"/>
                </a:lnTo>
                <a:lnTo>
                  <a:pt x="3107451" y="663920"/>
                </a:lnTo>
                <a:lnTo>
                  <a:pt x="3123672" y="672660"/>
                </a:lnTo>
                <a:lnTo>
                  <a:pt x="3138648" y="682644"/>
                </a:lnTo>
                <a:lnTo>
                  <a:pt x="3152379" y="693872"/>
                </a:lnTo>
                <a:lnTo>
                  <a:pt x="3167355" y="705100"/>
                </a:lnTo>
                <a:lnTo>
                  <a:pt x="3179828" y="717588"/>
                </a:lnTo>
                <a:lnTo>
                  <a:pt x="3193560" y="731305"/>
                </a:lnTo>
                <a:lnTo>
                  <a:pt x="3204788" y="745036"/>
                </a:lnTo>
                <a:lnTo>
                  <a:pt x="3217275" y="761257"/>
                </a:lnTo>
                <a:lnTo>
                  <a:pt x="3227259" y="777477"/>
                </a:lnTo>
                <a:lnTo>
                  <a:pt x="3237243" y="793712"/>
                </a:lnTo>
                <a:lnTo>
                  <a:pt x="3247227" y="811176"/>
                </a:lnTo>
                <a:lnTo>
                  <a:pt x="3254708" y="827397"/>
                </a:lnTo>
                <a:lnTo>
                  <a:pt x="3260959" y="846120"/>
                </a:lnTo>
                <a:lnTo>
                  <a:pt x="3267195" y="863600"/>
                </a:lnTo>
                <a:lnTo>
                  <a:pt x="3272187" y="882309"/>
                </a:lnTo>
                <a:lnTo>
                  <a:pt x="3275935" y="901032"/>
                </a:lnTo>
                <a:lnTo>
                  <a:pt x="3278424" y="919756"/>
                </a:lnTo>
                <a:lnTo>
                  <a:pt x="3280927" y="938465"/>
                </a:lnTo>
                <a:lnTo>
                  <a:pt x="3280927" y="957189"/>
                </a:lnTo>
                <a:lnTo>
                  <a:pt x="3280927" y="977157"/>
                </a:lnTo>
                <a:lnTo>
                  <a:pt x="3279668" y="995880"/>
                </a:lnTo>
                <a:lnTo>
                  <a:pt x="3277179" y="1015848"/>
                </a:lnTo>
                <a:lnTo>
                  <a:pt x="3273432" y="1034572"/>
                </a:lnTo>
                <a:lnTo>
                  <a:pt x="3166111" y="1010856"/>
                </a:lnTo>
                <a:lnTo>
                  <a:pt x="3168600" y="998369"/>
                </a:lnTo>
                <a:lnTo>
                  <a:pt x="3169844" y="984652"/>
                </a:lnTo>
                <a:lnTo>
                  <a:pt x="3171103" y="959692"/>
                </a:lnTo>
                <a:lnTo>
                  <a:pt x="3169844" y="933473"/>
                </a:lnTo>
                <a:lnTo>
                  <a:pt x="3164867" y="907269"/>
                </a:lnTo>
                <a:lnTo>
                  <a:pt x="3157371" y="882309"/>
                </a:lnTo>
                <a:lnTo>
                  <a:pt x="3147387" y="858608"/>
                </a:lnTo>
                <a:lnTo>
                  <a:pt x="3134915" y="836137"/>
                </a:lnTo>
                <a:lnTo>
                  <a:pt x="3127419" y="824908"/>
                </a:lnTo>
                <a:lnTo>
                  <a:pt x="3119939" y="814924"/>
                </a:lnTo>
                <a:lnTo>
                  <a:pt x="3102459" y="796201"/>
                </a:lnTo>
                <a:lnTo>
                  <a:pt x="3084995" y="779980"/>
                </a:lnTo>
                <a:lnTo>
                  <a:pt x="3065027" y="766249"/>
                </a:lnTo>
                <a:lnTo>
                  <a:pt x="3043800" y="753776"/>
                </a:lnTo>
                <a:lnTo>
                  <a:pt x="3022587" y="745036"/>
                </a:lnTo>
                <a:lnTo>
                  <a:pt x="3000131" y="738800"/>
                </a:lnTo>
                <a:lnTo>
                  <a:pt x="2975171" y="735052"/>
                </a:lnTo>
                <a:lnTo>
                  <a:pt x="2951455" y="733808"/>
                </a:lnTo>
                <a:lnTo>
                  <a:pt x="2950211" y="733808"/>
                </a:lnTo>
                <a:lnTo>
                  <a:pt x="2928999" y="735052"/>
                </a:lnTo>
                <a:lnTo>
                  <a:pt x="2909031" y="737556"/>
                </a:lnTo>
                <a:lnTo>
                  <a:pt x="2889063" y="741289"/>
                </a:lnTo>
                <a:lnTo>
                  <a:pt x="2871583" y="747540"/>
                </a:lnTo>
                <a:lnTo>
                  <a:pt x="2852859" y="755020"/>
                </a:lnTo>
                <a:lnTo>
                  <a:pt x="2835395" y="765004"/>
                </a:lnTo>
                <a:lnTo>
                  <a:pt x="2819175" y="774988"/>
                </a:lnTo>
                <a:lnTo>
                  <a:pt x="2804199" y="784972"/>
                </a:lnTo>
                <a:lnTo>
                  <a:pt x="2789223" y="797445"/>
                </a:lnTo>
                <a:lnTo>
                  <a:pt x="2775491" y="809932"/>
                </a:lnTo>
                <a:lnTo>
                  <a:pt x="2763019" y="822405"/>
                </a:lnTo>
                <a:lnTo>
                  <a:pt x="2750531" y="836137"/>
                </a:lnTo>
                <a:lnTo>
                  <a:pt x="2728075" y="863600"/>
                </a:lnTo>
                <a:lnTo>
                  <a:pt x="2709351" y="891048"/>
                </a:lnTo>
                <a:lnTo>
                  <a:pt x="2686879" y="927237"/>
                </a:lnTo>
                <a:lnTo>
                  <a:pt x="2669415" y="963425"/>
                </a:lnTo>
                <a:lnTo>
                  <a:pt x="2653195" y="999628"/>
                </a:lnTo>
                <a:lnTo>
                  <a:pt x="2639463" y="1034572"/>
                </a:lnTo>
                <a:lnTo>
                  <a:pt x="2628235" y="1069516"/>
                </a:lnTo>
                <a:lnTo>
                  <a:pt x="2619495" y="1103201"/>
                </a:lnTo>
                <a:lnTo>
                  <a:pt x="2613259" y="1134397"/>
                </a:lnTo>
                <a:lnTo>
                  <a:pt x="2608267" y="1163105"/>
                </a:lnTo>
                <a:lnTo>
                  <a:pt x="2497199" y="1163105"/>
                </a:lnTo>
                <a:lnTo>
                  <a:pt x="2502191" y="1128161"/>
                </a:lnTo>
                <a:lnTo>
                  <a:pt x="2509671" y="1089469"/>
                </a:lnTo>
                <a:lnTo>
                  <a:pt x="2519655" y="1049548"/>
                </a:lnTo>
                <a:lnTo>
                  <a:pt x="2532143" y="1007109"/>
                </a:lnTo>
                <a:lnTo>
                  <a:pt x="2548363" y="963425"/>
                </a:lnTo>
                <a:lnTo>
                  <a:pt x="2568331" y="918497"/>
                </a:lnTo>
                <a:lnTo>
                  <a:pt x="2578315" y="897285"/>
                </a:lnTo>
                <a:lnTo>
                  <a:pt x="2590787" y="874828"/>
                </a:lnTo>
                <a:lnTo>
                  <a:pt x="2603275" y="852357"/>
                </a:lnTo>
                <a:lnTo>
                  <a:pt x="2617007" y="831144"/>
                </a:lnTo>
                <a:lnTo>
                  <a:pt x="2633227" y="806184"/>
                </a:lnTo>
                <a:lnTo>
                  <a:pt x="2650691" y="783728"/>
                </a:lnTo>
                <a:lnTo>
                  <a:pt x="2669415" y="761257"/>
                </a:lnTo>
                <a:lnTo>
                  <a:pt x="2688139" y="741289"/>
                </a:lnTo>
                <a:lnTo>
                  <a:pt x="2706847" y="722580"/>
                </a:lnTo>
                <a:lnTo>
                  <a:pt x="2726815" y="706345"/>
                </a:lnTo>
                <a:lnTo>
                  <a:pt x="2746783" y="690124"/>
                </a:lnTo>
                <a:lnTo>
                  <a:pt x="2768011" y="676393"/>
                </a:lnTo>
                <a:lnTo>
                  <a:pt x="2789223" y="663920"/>
                </a:lnTo>
                <a:lnTo>
                  <a:pt x="2811679" y="653936"/>
                </a:lnTo>
                <a:lnTo>
                  <a:pt x="2832891" y="643952"/>
                </a:lnTo>
                <a:lnTo>
                  <a:pt x="2855363" y="636457"/>
                </a:lnTo>
                <a:lnTo>
                  <a:pt x="2879079" y="631465"/>
                </a:lnTo>
                <a:lnTo>
                  <a:pt x="2902779" y="626473"/>
                </a:lnTo>
                <a:close/>
                <a:moveTo>
                  <a:pt x="1418941" y="623984"/>
                </a:moveTo>
                <a:lnTo>
                  <a:pt x="1437665" y="623984"/>
                </a:lnTo>
                <a:lnTo>
                  <a:pt x="1438909" y="623984"/>
                </a:lnTo>
                <a:lnTo>
                  <a:pt x="1462625" y="623984"/>
                </a:lnTo>
                <a:lnTo>
                  <a:pt x="1486341" y="626473"/>
                </a:lnTo>
                <a:lnTo>
                  <a:pt x="1510041" y="631465"/>
                </a:lnTo>
                <a:lnTo>
                  <a:pt x="1533757" y="636457"/>
                </a:lnTo>
                <a:lnTo>
                  <a:pt x="1556229" y="643952"/>
                </a:lnTo>
                <a:lnTo>
                  <a:pt x="1577441" y="653936"/>
                </a:lnTo>
                <a:lnTo>
                  <a:pt x="1599897" y="663920"/>
                </a:lnTo>
                <a:lnTo>
                  <a:pt x="1621110" y="676393"/>
                </a:lnTo>
                <a:lnTo>
                  <a:pt x="1642337" y="690124"/>
                </a:lnTo>
                <a:lnTo>
                  <a:pt x="1662305" y="706345"/>
                </a:lnTo>
                <a:lnTo>
                  <a:pt x="1682273" y="722580"/>
                </a:lnTo>
                <a:lnTo>
                  <a:pt x="1700982" y="741289"/>
                </a:lnTo>
                <a:lnTo>
                  <a:pt x="1719705" y="761257"/>
                </a:lnTo>
                <a:lnTo>
                  <a:pt x="1738429" y="783728"/>
                </a:lnTo>
                <a:lnTo>
                  <a:pt x="1755894" y="806184"/>
                </a:lnTo>
                <a:lnTo>
                  <a:pt x="1772114" y="831144"/>
                </a:lnTo>
                <a:lnTo>
                  <a:pt x="1785846" y="852357"/>
                </a:lnTo>
                <a:lnTo>
                  <a:pt x="1798333" y="874828"/>
                </a:lnTo>
                <a:lnTo>
                  <a:pt x="1810806" y="897285"/>
                </a:lnTo>
                <a:lnTo>
                  <a:pt x="1820790" y="918497"/>
                </a:lnTo>
                <a:lnTo>
                  <a:pt x="1840758" y="963425"/>
                </a:lnTo>
                <a:lnTo>
                  <a:pt x="1856978" y="1007109"/>
                </a:lnTo>
                <a:lnTo>
                  <a:pt x="1869466" y="1049548"/>
                </a:lnTo>
                <a:lnTo>
                  <a:pt x="1879450" y="1089469"/>
                </a:lnTo>
                <a:lnTo>
                  <a:pt x="1886930" y="1128161"/>
                </a:lnTo>
                <a:lnTo>
                  <a:pt x="1891922" y="1163105"/>
                </a:lnTo>
                <a:lnTo>
                  <a:pt x="1780854" y="1163105"/>
                </a:lnTo>
                <a:lnTo>
                  <a:pt x="1777106" y="1134397"/>
                </a:lnTo>
                <a:lnTo>
                  <a:pt x="1769625" y="1103201"/>
                </a:lnTo>
                <a:lnTo>
                  <a:pt x="1760886" y="1069516"/>
                </a:lnTo>
                <a:lnTo>
                  <a:pt x="1749657" y="1034572"/>
                </a:lnTo>
                <a:lnTo>
                  <a:pt x="1735926" y="999628"/>
                </a:lnTo>
                <a:lnTo>
                  <a:pt x="1720950" y="963425"/>
                </a:lnTo>
                <a:lnTo>
                  <a:pt x="1702241" y="927237"/>
                </a:lnTo>
                <a:lnTo>
                  <a:pt x="1679769" y="891048"/>
                </a:lnTo>
                <a:lnTo>
                  <a:pt x="1661046" y="863600"/>
                </a:lnTo>
                <a:lnTo>
                  <a:pt x="1638589" y="836137"/>
                </a:lnTo>
                <a:lnTo>
                  <a:pt x="1626102" y="822405"/>
                </a:lnTo>
                <a:lnTo>
                  <a:pt x="1613629" y="809932"/>
                </a:lnTo>
                <a:lnTo>
                  <a:pt x="1599897" y="797445"/>
                </a:lnTo>
                <a:lnTo>
                  <a:pt x="1584921" y="784972"/>
                </a:lnTo>
                <a:lnTo>
                  <a:pt x="1569945" y="774988"/>
                </a:lnTo>
                <a:lnTo>
                  <a:pt x="1553725" y="765004"/>
                </a:lnTo>
                <a:lnTo>
                  <a:pt x="1536261" y="755020"/>
                </a:lnTo>
                <a:lnTo>
                  <a:pt x="1518781" y="747540"/>
                </a:lnTo>
                <a:lnTo>
                  <a:pt x="1500057" y="741289"/>
                </a:lnTo>
                <a:lnTo>
                  <a:pt x="1480089" y="737556"/>
                </a:lnTo>
                <a:lnTo>
                  <a:pt x="1460121" y="735052"/>
                </a:lnTo>
                <a:lnTo>
                  <a:pt x="1438909" y="733808"/>
                </a:lnTo>
                <a:lnTo>
                  <a:pt x="1437665" y="733808"/>
                </a:lnTo>
                <a:lnTo>
                  <a:pt x="1413949" y="735052"/>
                </a:lnTo>
                <a:lnTo>
                  <a:pt x="1390249" y="738800"/>
                </a:lnTo>
                <a:lnTo>
                  <a:pt x="1366533" y="745036"/>
                </a:lnTo>
                <a:lnTo>
                  <a:pt x="1345321" y="753776"/>
                </a:lnTo>
                <a:lnTo>
                  <a:pt x="1324093" y="766249"/>
                </a:lnTo>
                <a:lnTo>
                  <a:pt x="1304125" y="779980"/>
                </a:lnTo>
                <a:lnTo>
                  <a:pt x="1286661" y="796201"/>
                </a:lnTo>
                <a:lnTo>
                  <a:pt x="1269181" y="814924"/>
                </a:lnTo>
                <a:lnTo>
                  <a:pt x="1261701" y="824908"/>
                </a:lnTo>
                <a:lnTo>
                  <a:pt x="1254205" y="836137"/>
                </a:lnTo>
                <a:lnTo>
                  <a:pt x="1241733" y="858608"/>
                </a:lnTo>
                <a:lnTo>
                  <a:pt x="1231749" y="882309"/>
                </a:lnTo>
                <a:lnTo>
                  <a:pt x="1224268" y="907269"/>
                </a:lnTo>
                <a:lnTo>
                  <a:pt x="1219276" y="933473"/>
                </a:lnTo>
                <a:lnTo>
                  <a:pt x="1218017" y="959692"/>
                </a:lnTo>
                <a:lnTo>
                  <a:pt x="1219276" y="984652"/>
                </a:lnTo>
                <a:lnTo>
                  <a:pt x="1220521" y="998369"/>
                </a:lnTo>
                <a:lnTo>
                  <a:pt x="1223009" y="1010856"/>
                </a:lnTo>
                <a:lnTo>
                  <a:pt x="1115689" y="1034572"/>
                </a:lnTo>
                <a:lnTo>
                  <a:pt x="1111941" y="1015848"/>
                </a:lnTo>
                <a:lnTo>
                  <a:pt x="1109452" y="995880"/>
                </a:lnTo>
                <a:lnTo>
                  <a:pt x="1108193" y="977157"/>
                </a:lnTo>
                <a:lnTo>
                  <a:pt x="1108193" y="957189"/>
                </a:lnTo>
                <a:lnTo>
                  <a:pt x="1108193" y="938465"/>
                </a:lnTo>
                <a:lnTo>
                  <a:pt x="1110697" y="919756"/>
                </a:lnTo>
                <a:lnTo>
                  <a:pt x="1113185" y="901032"/>
                </a:lnTo>
                <a:lnTo>
                  <a:pt x="1116933" y="882309"/>
                </a:lnTo>
                <a:lnTo>
                  <a:pt x="1121925" y="863600"/>
                </a:lnTo>
                <a:lnTo>
                  <a:pt x="1128161" y="846120"/>
                </a:lnTo>
                <a:lnTo>
                  <a:pt x="1134412" y="827397"/>
                </a:lnTo>
                <a:lnTo>
                  <a:pt x="1141893" y="811176"/>
                </a:lnTo>
                <a:lnTo>
                  <a:pt x="1151877" y="793712"/>
                </a:lnTo>
                <a:lnTo>
                  <a:pt x="1161861" y="777477"/>
                </a:lnTo>
                <a:lnTo>
                  <a:pt x="1171845" y="761257"/>
                </a:lnTo>
                <a:lnTo>
                  <a:pt x="1184332" y="745036"/>
                </a:lnTo>
                <a:lnTo>
                  <a:pt x="1195561" y="731305"/>
                </a:lnTo>
                <a:lnTo>
                  <a:pt x="1209292" y="717588"/>
                </a:lnTo>
                <a:lnTo>
                  <a:pt x="1221765" y="705100"/>
                </a:lnTo>
                <a:lnTo>
                  <a:pt x="1236741" y="693872"/>
                </a:lnTo>
                <a:lnTo>
                  <a:pt x="1250473" y="682644"/>
                </a:lnTo>
                <a:lnTo>
                  <a:pt x="1265449" y="672660"/>
                </a:lnTo>
                <a:lnTo>
                  <a:pt x="1281669" y="663920"/>
                </a:lnTo>
                <a:lnTo>
                  <a:pt x="1297889" y="655180"/>
                </a:lnTo>
                <a:lnTo>
                  <a:pt x="1314109" y="647700"/>
                </a:lnTo>
                <a:lnTo>
                  <a:pt x="1330345" y="641449"/>
                </a:lnTo>
                <a:lnTo>
                  <a:pt x="1347809" y="636457"/>
                </a:lnTo>
                <a:lnTo>
                  <a:pt x="1365289" y="631465"/>
                </a:lnTo>
                <a:lnTo>
                  <a:pt x="1382753" y="627732"/>
                </a:lnTo>
                <a:lnTo>
                  <a:pt x="1401477" y="625228"/>
                </a:lnTo>
                <a:close/>
                <a:moveTo>
                  <a:pt x="2195190" y="0"/>
                </a:moveTo>
                <a:lnTo>
                  <a:pt x="2235126" y="43684"/>
                </a:lnTo>
                <a:lnTo>
                  <a:pt x="2252590" y="62392"/>
                </a:lnTo>
                <a:lnTo>
                  <a:pt x="2273803" y="81116"/>
                </a:lnTo>
                <a:lnTo>
                  <a:pt x="2314983" y="117304"/>
                </a:lnTo>
                <a:lnTo>
                  <a:pt x="2351186" y="147256"/>
                </a:lnTo>
                <a:lnTo>
                  <a:pt x="2373643" y="163477"/>
                </a:lnTo>
                <a:lnTo>
                  <a:pt x="2397358" y="182200"/>
                </a:lnTo>
                <a:lnTo>
                  <a:pt x="2418571" y="202168"/>
                </a:lnTo>
                <a:lnTo>
                  <a:pt x="2439783" y="222136"/>
                </a:lnTo>
                <a:lnTo>
                  <a:pt x="2459751" y="243349"/>
                </a:lnTo>
                <a:lnTo>
                  <a:pt x="2477230" y="265820"/>
                </a:lnTo>
                <a:lnTo>
                  <a:pt x="2494695" y="288276"/>
                </a:lnTo>
                <a:lnTo>
                  <a:pt x="2509671" y="311992"/>
                </a:lnTo>
                <a:lnTo>
                  <a:pt x="2524647" y="335708"/>
                </a:lnTo>
                <a:lnTo>
                  <a:pt x="2537135" y="360668"/>
                </a:lnTo>
                <a:lnTo>
                  <a:pt x="2548363" y="385628"/>
                </a:lnTo>
                <a:lnTo>
                  <a:pt x="2557103" y="410588"/>
                </a:lnTo>
                <a:lnTo>
                  <a:pt x="2564583" y="436792"/>
                </a:lnTo>
                <a:lnTo>
                  <a:pt x="2570819" y="461752"/>
                </a:lnTo>
                <a:lnTo>
                  <a:pt x="2575811" y="487957"/>
                </a:lnTo>
                <a:lnTo>
                  <a:pt x="2578315" y="514161"/>
                </a:lnTo>
                <a:lnTo>
                  <a:pt x="2579559" y="541624"/>
                </a:lnTo>
                <a:lnTo>
                  <a:pt x="2579559" y="562837"/>
                </a:lnTo>
                <a:lnTo>
                  <a:pt x="2579559" y="562837"/>
                </a:lnTo>
                <a:lnTo>
                  <a:pt x="2578315" y="584049"/>
                </a:lnTo>
                <a:lnTo>
                  <a:pt x="2575811" y="605261"/>
                </a:lnTo>
                <a:lnTo>
                  <a:pt x="2572079" y="626473"/>
                </a:lnTo>
                <a:lnTo>
                  <a:pt x="2568331" y="647701"/>
                </a:lnTo>
                <a:lnTo>
                  <a:pt x="2563339" y="667669"/>
                </a:lnTo>
                <a:lnTo>
                  <a:pt x="2550851" y="708849"/>
                </a:lnTo>
                <a:lnTo>
                  <a:pt x="2537135" y="748785"/>
                </a:lnTo>
                <a:lnTo>
                  <a:pt x="2520899" y="789965"/>
                </a:lnTo>
                <a:lnTo>
                  <a:pt x="2503435" y="829901"/>
                </a:lnTo>
                <a:lnTo>
                  <a:pt x="2484711" y="871081"/>
                </a:lnTo>
                <a:lnTo>
                  <a:pt x="2453515" y="940969"/>
                </a:lnTo>
                <a:lnTo>
                  <a:pt x="2438539" y="975913"/>
                </a:lnTo>
                <a:lnTo>
                  <a:pt x="2424807" y="1012101"/>
                </a:lnTo>
                <a:lnTo>
                  <a:pt x="2412334" y="1048290"/>
                </a:lnTo>
                <a:lnTo>
                  <a:pt x="2402350" y="1085737"/>
                </a:lnTo>
                <a:lnTo>
                  <a:pt x="2393611" y="1124414"/>
                </a:lnTo>
                <a:lnTo>
                  <a:pt x="2387374" y="1163106"/>
                </a:lnTo>
                <a:lnTo>
                  <a:pt x="2276306" y="1163106"/>
                </a:lnTo>
                <a:lnTo>
                  <a:pt x="2278795" y="1139390"/>
                </a:lnTo>
                <a:lnTo>
                  <a:pt x="2282542" y="1115689"/>
                </a:lnTo>
                <a:lnTo>
                  <a:pt x="2292526" y="1070761"/>
                </a:lnTo>
                <a:lnTo>
                  <a:pt x="2304999" y="1025833"/>
                </a:lnTo>
                <a:lnTo>
                  <a:pt x="2318731" y="983393"/>
                </a:lnTo>
                <a:lnTo>
                  <a:pt x="2333707" y="942213"/>
                </a:lnTo>
                <a:lnTo>
                  <a:pt x="2351186" y="902277"/>
                </a:lnTo>
                <a:lnTo>
                  <a:pt x="2384871" y="826153"/>
                </a:lnTo>
                <a:lnTo>
                  <a:pt x="2416082" y="752533"/>
                </a:lnTo>
                <a:lnTo>
                  <a:pt x="2431058" y="717589"/>
                </a:lnTo>
                <a:lnTo>
                  <a:pt x="2443531" y="681385"/>
                </a:lnTo>
                <a:lnTo>
                  <a:pt x="2454759" y="646441"/>
                </a:lnTo>
                <a:lnTo>
                  <a:pt x="2463499" y="611512"/>
                </a:lnTo>
                <a:lnTo>
                  <a:pt x="2465987" y="594033"/>
                </a:lnTo>
                <a:lnTo>
                  <a:pt x="2468491" y="576568"/>
                </a:lnTo>
                <a:lnTo>
                  <a:pt x="2469735" y="559089"/>
                </a:lnTo>
                <a:lnTo>
                  <a:pt x="2469735" y="541624"/>
                </a:lnTo>
                <a:lnTo>
                  <a:pt x="2468491" y="521656"/>
                </a:lnTo>
                <a:lnTo>
                  <a:pt x="2467246" y="501688"/>
                </a:lnTo>
                <a:lnTo>
                  <a:pt x="2463499" y="481720"/>
                </a:lnTo>
                <a:lnTo>
                  <a:pt x="2458507" y="461752"/>
                </a:lnTo>
                <a:lnTo>
                  <a:pt x="2452270" y="443029"/>
                </a:lnTo>
                <a:lnTo>
                  <a:pt x="2444775" y="423061"/>
                </a:lnTo>
                <a:lnTo>
                  <a:pt x="2436050" y="404337"/>
                </a:lnTo>
                <a:lnTo>
                  <a:pt x="2426066" y="385628"/>
                </a:lnTo>
                <a:lnTo>
                  <a:pt x="2414823" y="366904"/>
                </a:lnTo>
                <a:lnTo>
                  <a:pt x="2402350" y="348181"/>
                </a:lnTo>
                <a:lnTo>
                  <a:pt x="2389863" y="330716"/>
                </a:lnTo>
                <a:lnTo>
                  <a:pt x="2374887" y="314481"/>
                </a:lnTo>
                <a:lnTo>
                  <a:pt x="2359911" y="297016"/>
                </a:lnTo>
                <a:lnTo>
                  <a:pt x="2343691" y="282040"/>
                </a:lnTo>
                <a:lnTo>
                  <a:pt x="2326226" y="265820"/>
                </a:lnTo>
                <a:lnTo>
                  <a:pt x="2307502" y="252088"/>
                </a:lnTo>
                <a:lnTo>
                  <a:pt x="2261330" y="215900"/>
                </a:lnTo>
                <a:lnTo>
                  <a:pt x="2228874" y="188437"/>
                </a:lnTo>
                <a:lnTo>
                  <a:pt x="2195190" y="158485"/>
                </a:lnTo>
                <a:lnTo>
                  <a:pt x="2160246" y="188437"/>
                </a:lnTo>
                <a:lnTo>
                  <a:pt x="2127790" y="215900"/>
                </a:lnTo>
                <a:lnTo>
                  <a:pt x="2081618" y="252088"/>
                </a:lnTo>
                <a:lnTo>
                  <a:pt x="2062894" y="265820"/>
                </a:lnTo>
                <a:lnTo>
                  <a:pt x="2045430" y="282040"/>
                </a:lnTo>
                <a:lnTo>
                  <a:pt x="2029210" y="297016"/>
                </a:lnTo>
                <a:lnTo>
                  <a:pt x="2014234" y="314481"/>
                </a:lnTo>
                <a:lnTo>
                  <a:pt x="1999258" y="330716"/>
                </a:lnTo>
                <a:lnTo>
                  <a:pt x="1986770" y="348181"/>
                </a:lnTo>
                <a:lnTo>
                  <a:pt x="1974298" y="366904"/>
                </a:lnTo>
                <a:lnTo>
                  <a:pt x="1963054" y="385628"/>
                </a:lnTo>
                <a:lnTo>
                  <a:pt x="1953070" y="404337"/>
                </a:lnTo>
                <a:lnTo>
                  <a:pt x="1944346" y="423061"/>
                </a:lnTo>
                <a:lnTo>
                  <a:pt x="1936850" y="443029"/>
                </a:lnTo>
                <a:lnTo>
                  <a:pt x="1930614" y="461752"/>
                </a:lnTo>
                <a:lnTo>
                  <a:pt x="1925622" y="481720"/>
                </a:lnTo>
                <a:lnTo>
                  <a:pt x="1921874" y="501688"/>
                </a:lnTo>
                <a:lnTo>
                  <a:pt x="1920630" y="521656"/>
                </a:lnTo>
                <a:lnTo>
                  <a:pt x="1919386" y="541624"/>
                </a:lnTo>
                <a:lnTo>
                  <a:pt x="1919386" y="559089"/>
                </a:lnTo>
                <a:lnTo>
                  <a:pt x="1920630" y="576568"/>
                </a:lnTo>
                <a:lnTo>
                  <a:pt x="1923134" y="594033"/>
                </a:lnTo>
                <a:lnTo>
                  <a:pt x="1925622" y="611512"/>
                </a:lnTo>
                <a:lnTo>
                  <a:pt x="1934362" y="646441"/>
                </a:lnTo>
                <a:lnTo>
                  <a:pt x="1945590" y="681385"/>
                </a:lnTo>
                <a:lnTo>
                  <a:pt x="1958062" y="717589"/>
                </a:lnTo>
                <a:lnTo>
                  <a:pt x="1973038" y="752533"/>
                </a:lnTo>
                <a:lnTo>
                  <a:pt x="2004250" y="826153"/>
                </a:lnTo>
                <a:lnTo>
                  <a:pt x="2037934" y="902277"/>
                </a:lnTo>
                <a:lnTo>
                  <a:pt x="2055414" y="942213"/>
                </a:lnTo>
                <a:lnTo>
                  <a:pt x="2070390" y="983393"/>
                </a:lnTo>
                <a:lnTo>
                  <a:pt x="2084122" y="1025833"/>
                </a:lnTo>
                <a:lnTo>
                  <a:pt x="2096594" y="1070761"/>
                </a:lnTo>
                <a:lnTo>
                  <a:pt x="2106578" y="1115689"/>
                </a:lnTo>
                <a:lnTo>
                  <a:pt x="2110326" y="1139390"/>
                </a:lnTo>
                <a:lnTo>
                  <a:pt x="2112814" y="1163106"/>
                </a:lnTo>
                <a:lnTo>
                  <a:pt x="2001746" y="1163106"/>
                </a:lnTo>
                <a:lnTo>
                  <a:pt x="1995510" y="1124414"/>
                </a:lnTo>
                <a:lnTo>
                  <a:pt x="1986770" y="1085737"/>
                </a:lnTo>
                <a:lnTo>
                  <a:pt x="1976786" y="1048290"/>
                </a:lnTo>
                <a:lnTo>
                  <a:pt x="1964314" y="1012101"/>
                </a:lnTo>
                <a:lnTo>
                  <a:pt x="1950582" y="975913"/>
                </a:lnTo>
                <a:lnTo>
                  <a:pt x="1935606" y="940969"/>
                </a:lnTo>
                <a:lnTo>
                  <a:pt x="1904410" y="871081"/>
                </a:lnTo>
                <a:lnTo>
                  <a:pt x="1885686" y="829901"/>
                </a:lnTo>
                <a:lnTo>
                  <a:pt x="1868221" y="789965"/>
                </a:lnTo>
                <a:lnTo>
                  <a:pt x="1851986" y="748785"/>
                </a:lnTo>
                <a:lnTo>
                  <a:pt x="1838269" y="708849"/>
                </a:lnTo>
                <a:lnTo>
                  <a:pt x="1825782" y="667669"/>
                </a:lnTo>
                <a:lnTo>
                  <a:pt x="1820790" y="647701"/>
                </a:lnTo>
                <a:lnTo>
                  <a:pt x="1817042" y="626473"/>
                </a:lnTo>
                <a:lnTo>
                  <a:pt x="1813309" y="605261"/>
                </a:lnTo>
                <a:lnTo>
                  <a:pt x="1810806" y="584049"/>
                </a:lnTo>
                <a:lnTo>
                  <a:pt x="1809561" y="562837"/>
                </a:lnTo>
                <a:lnTo>
                  <a:pt x="1809561" y="562837"/>
                </a:lnTo>
                <a:lnTo>
                  <a:pt x="1809561" y="541624"/>
                </a:lnTo>
                <a:lnTo>
                  <a:pt x="1810806" y="514161"/>
                </a:lnTo>
                <a:lnTo>
                  <a:pt x="1813309" y="487957"/>
                </a:lnTo>
                <a:lnTo>
                  <a:pt x="1818301" y="461752"/>
                </a:lnTo>
                <a:lnTo>
                  <a:pt x="1824537" y="436792"/>
                </a:lnTo>
                <a:lnTo>
                  <a:pt x="1832018" y="410588"/>
                </a:lnTo>
                <a:lnTo>
                  <a:pt x="1842002" y="385628"/>
                </a:lnTo>
                <a:lnTo>
                  <a:pt x="1851986" y="360668"/>
                </a:lnTo>
                <a:lnTo>
                  <a:pt x="1864474" y="335708"/>
                </a:lnTo>
                <a:lnTo>
                  <a:pt x="1879450" y="311992"/>
                </a:lnTo>
                <a:lnTo>
                  <a:pt x="1894426" y="288276"/>
                </a:lnTo>
                <a:lnTo>
                  <a:pt x="1911890" y="265820"/>
                </a:lnTo>
                <a:lnTo>
                  <a:pt x="1929370" y="243349"/>
                </a:lnTo>
                <a:lnTo>
                  <a:pt x="1949338" y="222136"/>
                </a:lnTo>
                <a:lnTo>
                  <a:pt x="1970550" y="202168"/>
                </a:lnTo>
                <a:lnTo>
                  <a:pt x="1991762" y="182200"/>
                </a:lnTo>
                <a:lnTo>
                  <a:pt x="2015478" y="163477"/>
                </a:lnTo>
                <a:lnTo>
                  <a:pt x="2037934" y="147256"/>
                </a:lnTo>
                <a:lnTo>
                  <a:pt x="2074138" y="117304"/>
                </a:lnTo>
                <a:lnTo>
                  <a:pt x="2115318" y="81116"/>
                </a:lnTo>
                <a:lnTo>
                  <a:pt x="2136530" y="62392"/>
                </a:lnTo>
                <a:lnTo>
                  <a:pt x="2153994" y="4368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xmlns="" id="{12F1A092-37D0-D842-B66A-ACBCB3854157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18780" y="6110869"/>
            <a:ext cx="2770108" cy="4756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sz="1600" b="1" i="0">
                <a:solidFill>
                  <a:schemeClr val="bg2"/>
                </a:solidFill>
                <a:latin typeface="Nunito SemiBold" pitchFamily="2" charset="77"/>
              </a:defRPr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GB" dirty="0" smtClean="0"/>
              <a:t>Date</a:t>
            </a:r>
            <a:endParaRPr lang="en-GB" dirty="0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_Title Page_5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xmlns="" id="{12F1A092-37D0-D842-B66A-ACBCB385415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82663" y="3429000"/>
            <a:ext cx="7325710" cy="951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 b="1" i="0">
                <a:solidFill>
                  <a:schemeClr val="bg2"/>
                </a:solidFill>
                <a:latin typeface="Nunito SemiBold" pitchFamily="2" charset="77"/>
              </a:defRPr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GB" dirty="0"/>
              <a:t>Subhead goes here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xmlns="" id="{3A56933A-7AB9-5147-ADEF-CDA699895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63" y="1814279"/>
            <a:ext cx="7325710" cy="1408386"/>
          </a:xfrm>
        </p:spPr>
        <p:txBody>
          <a:bodyPr lIns="90000" numCol="1" anchor="t">
            <a:normAutofit/>
          </a:bodyPr>
          <a:lstStyle>
            <a:lvl1pPr algn="l">
              <a:lnSpc>
                <a:spcPct val="100000"/>
              </a:lnSpc>
              <a:defRPr sz="440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xmlns="" id="{9B5BFE71-4D0C-5641-B95D-F9152AFA2158}"/>
              </a:ext>
            </a:extLst>
          </p:cNvPr>
          <p:cNvSpPr/>
          <p:nvPr userDrawn="1"/>
        </p:nvSpPr>
        <p:spPr>
          <a:xfrm>
            <a:off x="10652089" y="5670407"/>
            <a:ext cx="1131924" cy="826814"/>
          </a:xfrm>
          <a:custGeom>
            <a:avLst/>
            <a:gdLst>
              <a:gd name="connsiteX0" fmla="*/ 1997998 w 4389120"/>
              <a:gd name="connsiteY0" fmla="*/ 2608251 h 3206031"/>
              <a:gd name="connsiteX1" fmla="*/ 1975542 w 4389120"/>
              <a:gd name="connsiteY1" fmla="*/ 2609495 h 3206031"/>
              <a:gd name="connsiteX2" fmla="*/ 1954330 w 4389120"/>
              <a:gd name="connsiteY2" fmla="*/ 2611999 h 3206031"/>
              <a:gd name="connsiteX3" fmla="*/ 1934362 w 4389120"/>
              <a:gd name="connsiteY3" fmla="*/ 2616991 h 3206031"/>
              <a:gd name="connsiteX4" fmla="*/ 1915638 w 4389120"/>
              <a:gd name="connsiteY4" fmla="*/ 2624471 h 3206031"/>
              <a:gd name="connsiteX5" fmla="*/ 1898174 w 4389120"/>
              <a:gd name="connsiteY5" fmla="*/ 2633211 h 3206031"/>
              <a:gd name="connsiteX6" fmla="*/ 1883198 w 4389120"/>
              <a:gd name="connsiteY6" fmla="*/ 2643195 h 3206031"/>
              <a:gd name="connsiteX7" fmla="*/ 1868222 w 4389120"/>
              <a:gd name="connsiteY7" fmla="*/ 2655683 h 3206031"/>
              <a:gd name="connsiteX8" fmla="*/ 1854490 w 4389120"/>
              <a:gd name="connsiteY8" fmla="*/ 2669399 h 3206031"/>
              <a:gd name="connsiteX9" fmla="*/ 1843262 w 4389120"/>
              <a:gd name="connsiteY9" fmla="*/ 2683131 h 3206031"/>
              <a:gd name="connsiteX10" fmla="*/ 1833278 w 4389120"/>
              <a:gd name="connsiteY10" fmla="*/ 2699351 h 3206031"/>
              <a:gd name="connsiteX11" fmla="*/ 1824538 w 4389120"/>
              <a:gd name="connsiteY11" fmla="*/ 2715587 h 3206031"/>
              <a:gd name="connsiteX12" fmla="*/ 1817042 w 4389120"/>
              <a:gd name="connsiteY12" fmla="*/ 2734295 h 3206031"/>
              <a:gd name="connsiteX13" fmla="*/ 1810806 w 4389120"/>
              <a:gd name="connsiteY13" fmla="*/ 2753019 h 3206031"/>
              <a:gd name="connsiteX14" fmla="*/ 1807058 w 4389120"/>
              <a:gd name="connsiteY14" fmla="*/ 2771743 h 3206031"/>
              <a:gd name="connsiteX15" fmla="*/ 1804570 w 4389120"/>
              <a:gd name="connsiteY15" fmla="*/ 2791711 h 3206031"/>
              <a:gd name="connsiteX16" fmla="*/ 1803326 w 4389120"/>
              <a:gd name="connsiteY16" fmla="*/ 2812923 h 3206031"/>
              <a:gd name="connsiteX17" fmla="*/ 1803326 w 4389120"/>
              <a:gd name="connsiteY17" fmla="*/ 2815411 h 3206031"/>
              <a:gd name="connsiteX18" fmla="*/ 1804570 w 4389120"/>
              <a:gd name="connsiteY18" fmla="*/ 2835379 h 3206031"/>
              <a:gd name="connsiteX19" fmla="*/ 1807058 w 4389120"/>
              <a:gd name="connsiteY19" fmla="*/ 2855347 h 3206031"/>
              <a:gd name="connsiteX20" fmla="*/ 1812050 w 4389120"/>
              <a:gd name="connsiteY20" fmla="*/ 2875315 h 3206031"/>
              <a:gd name="connsiteX21" fmla="*/ 1817042 w 4389120"/>
              <a:gd name="connsiteY21" fmla="*/ 2894039 h 3206031"/>
              <a:gd name="connsiteX22" fmla="*/ 1825782 w 4389120"/>
              <a:gd name="connsiteY22" fmla="*/ 2912763 h 3206031"/>
              <a:gd name="connsiteX23" fmla="*/ 1834522 w 4389120"/>
              <a:gd name="connsiteY23" fmla="*/ 2928983 h 3206031"/>
              <a:gd name="connsiteX24" fmla="*/ 1845750 w 4389120"/>
              <a:gd name="connsiteY24" fmla="*/ 2945203 h 3206031"/>
              <a:gd name="connsiteX25" fmla="*/ 1858238 w 4389120"/>
              <a:gd name="connsiteY25" fmla="*/ 2960179 h 3206031"/>
              <a:gd name="connsiteX26" fmla="*/ 1871954 w 4389120"/>
              <a:gd name="connsiteY26" fmla="*/ 2973911 h 3206031"/>
              <a:gd name="connsiteX27" fmla="*/ 1886930 w 4389120"/>
              <a:gd name="connsiteY27" fmla="*/ 2986383 h 3206031"/>
              <a:gd name="connsiteX28" fmla="*/ 1903166 w 4389120"/>
              <a:gd name="connsiteY28" fmla="*/ 2996367 h 3206031"/>
              <a:gd name="connsiteX29" fmla="*/ 1920630 w 4389120"/>
              <a:gd name="connsiteY29" fmla="*/ 3005107 h 3206031"/>
              <a:gd name="connsiteX30" fmla="*/ 1939354 w 4389120"/>
              <a:gd name="connsiteY30" fmla="*/ 3012603 h 3206031"/>
              <a:gd name="connsiteX31" fmla="*/ 1958062 w 4389120"/>
              <a:gd name="connsiteY31" fmla="*/ 3017595 h 3206031"/>
              <a:gd name="connsiteX32" fmla="*/ 1979290 w 4389120"/>
              <a:gd name="connsiteY32" fmla="*/ 3021327 h 3206031"/>
              <a:gd name="connsiteX33" fmla="*/ 2000502 w 4389120"/>
              <a:gd name="connsiteY33" fmla="*/ 3022587 h 3206031"/>
              <a:gd name="connsiteX34" fmla="*/ 2022958 w 4389120"/>
              <a:gd name="connsiteY34" fmla="*/ 3021327 h 3206031"/>
              <a:gd name="connsiteX35" fmla="*/ 2044186 w 4389120"/>
              <a:gd name="connsiteY35" fmla="*/ 3017595 h 3206031"/>
              <a:gd name="connsiteX36" fmla="*/ 2064154 w 4389120"/>
              <a:gd name="connsiteY36" fmla="*/ 3012603 h 3206031"/>
              <a:gd name="connsiteX37" fmla="*/ 2082862 w 4389120"/>
              <a:gd name="connsiteY37" fmla="*/ 3006351 h 3206031"/>
              <a:gd name="connsiteX38" fmla="*/ 2099098 w 4389120"/>
              <a:gd name="connsiteY38" fmla="*/ 2997627 h 3206031"/>
              <a:gd name="connsiteX39" fmla="*/ 2115318 w 4389120"/>
              <a:gd name="connsiteY39" fmla="*/ 2986383 h 3206031"/>
              <a:gd name="connsiteX40" fmla="*/ 2130294 w 4389120"/>
              <a:gd name="connsiteY40" fmla="*/ 2975155 h 3206031"/>
              <a:gd name="connsiteX41" fmla="*/ 2144011 w 4389120"/>
              <a:gd name="connsiteY41" fmla="*/ 2961423 h 3206031"/>
              <a:gd name="connsiteX42" fmla="*/ 2155254 w 4389120"/>
              <a:gd name="connsiteY42" fmla="*/ 2946447 h 3206031"/>
              <a:gd name="connsiteX43" fmla="*/ 2165238 w 4389120"/>
              <a:gd name="connsiteY43" fmla="*/ 2931471 h 3206031"/>
              <a:gd name="connsiteX44" fmla="*/ 2173963 w 4389120"/>
              <a:gd name="connsiteY44" fmla="*/ 2914007 h 3206031"/>
              <a:gd name="connsiteX45" fmla="*/ 2181458 w 4389120"/>
              <a:gd name="connsiteY45" fmla="*/ 2896543 h 3206031"/>
              <a:gd name="connsiteX46" fmla="*/ 2187694 w 4389120"/>
              <a:gd name="connsiteY46" fmla="*/ 2877819 h 3206031"/>
              <a:gd name="connsiteX47" fmla="*/ 2191442 w 4389120"/>
              <a:gd name="connsiteY47" fmla="*/ 2859095 h 3206031"/>
              <a:gd name="connsiteX48" fmla="*/ 2193931 w 4389120"/>
              <a:gd name="connsiteY48" fmla="*/ 2839127 h 3206031"/>
              <a:gd name="connsiteX49" fmla="*/ 2195190 w 4389120"/>
              <a:gd name="connsiteY49" fmla="*/ 2817915 h 3206031"/>
              <a:gd name="connsiteX50" fmla="*/ 2195190 w 4389120"/>
              <a:gd name="connsiteY50" fmla="*/ 2815411 h 3206031"/>
              <a:gd name="connsiteX51" fmla="*/ 2193931 w 4389120"/>
              <a:gd name="connsiteY51" fmla="*/ 2794199 h 3206031"/>
              <a:gd name="connsiteX52" fmla="*/ 2191442 w 4389120"/>
              <a:gd name="connsiteY52" fmla="*/ 2774231 h 3206031"/>
              <a:gd name="connsiteX53" fmla="*/ 2186450 w 4389120"/>
              <a:gd name="connsiteY53" fmla="*/ 2755507 h 3206031"/>
              <a:gd name="connsiteX54" fmla="*/ 2180214 w 4389120"/>
              <a:gd name="connsiteY54" fmla="*/ 2736799 h 3206031"/>
              <a:gd name="connsiteX55" fmla="*/ 2172718 w 4389120"/>
              <a:gd name="connsiteY55" fmla="*/ 2718075 h 3206031"/>
              <a:gd name="connsiteX56" fmla="*/ 2163979 w 4389120"/>
              <a:gd name="connsiteY56" fmla="*/ 2700611 h 3206031"/>
              <a:gd name="connsiteX57" fmla="*/ 2152750 w 4389120"/>
              <a:gd name="connsiteY57" fmla="*/ 2685635 h 3206031"/>
              <a:gd name="connsiteX58" fmla="*/ 2140278 w 4389120"/>
              <a:gd name="connsiteY58" fmla="*/ 2670659 h 3206031"/>
              <a:gd name="connsiteX59" fmla="*/ 2126546 w 4389120"/>
              <a:gd name="connsiteY59" fmla="*/ 2656927 h 3206031"/>
              <a:gd name="connsiteX60" fmla="*/ 2111570 w 4389120"/>
              <a:gd name="connsiteY60" fmla="*/ 2644439 h 3206031"/>
              <a:gd name="connsiteX61" fmla="*/ 2095350 w 4389120"/>
              <a:gd name="connsiteY61" fmla="*/ 2634455 h 3206031"/>
              <a:gd name="connsiteX62" fmla="*/ 2077870 w 4389120"/>
              <a:gd name="connsiteY62" fmla="*/ 2624471 h 3206031"/>
              <a:gd name="connsiteX63" fmla="*/ 2059162 w 4389120"/>
              <a:gd name="connsiteY63" fmla="*/ 2618235 h 3206031"/>
              <a:gd name="connsiteX64" fmla="*/ 2040438 w 4389120"/>
              <a:gd name="connsiteY64" fmla="*/ 2611999 h 3206031"/>
              <a:gd name="connsiteX65" fmla="*/ 2019226 w 4389120"/>
              <a:gd name="connsiteY65" fmla="*/ 2609495 h 3206031"/>
              <a:gd name="connsiteX66" fmla="*/ 2487215 w 4389120"/>
              <a:gd name="connsiteY66" fmla="*/ 2438538 h 3206031"/>
              <a:gd name="connsiteX67" fmla="*/ 2700611 w 4389120"/>
              <a:gd name="connsiteY67" fmla="*/ 2438538 h 3206031"/>
              <a:gd name="connsiteX68" fmla="*/ 2700611 w 4389120"/>
              <a:gd name="connsiteY68" fmla="*/ 2857851 h 3206031"/>
              <a:gd name="connsiteX69" fmla="*/ 2700611 w 4389120"/>
              <a:gd name="connsiteY69" fmla="*/ 2875315 h 3206031"/>
              <a:gd name="connsiteX70" fmla="*/ 2703115 w 4389120"/>
              <a:gd name="connsiteY70" fmla="*/ 2892795 h 3206031"/>
              <a:gd name="connsiteX71" fmla="*/ 2705603 w 4389120"/>
              <a:gd name="connsiteY71" fmla="*/ 2909015 h 3206031"/>
              <a:gd name="connsiteX72" fmla="*/ 2709351 w 4389120"/>
              <a:gd name="connsiteY72" fmla="*/ 2923991 h 3206031"/>
              <a:gd name="connsiteX73" fmla="*/ 2714343 w 4389120"/>
              <a:gd name="connsiteY73" fmla="*/ 2937723 h 3206031"/>
              <a:gd name="connsiteX74" fmla="*/ 2719335 w 4389120"/>
              <a:gd name="connsiteY74" fmla="*/ 2950195 h 3206031"/>
              <a:gd name="connsiteX75" fmla="*/ 2726815 w 4389120"/>
              <a:gd name="connsiteY75" fmla="*/ 2961424 h 3206031"/>
              <a:gd name="connsiteX76" fmla="*/ 2734311 w 4389120"/>
              <a:gd name="connsiteY76" fmla="*/ 2971408 h 3206031"/>
              <a:gd name="connsiteX77" fmla="*/ 2743051 w 4389120"/>
              <a:gd name="connsiteY77" fmla="*/ 2980147 h 3206031"/>
              <a:gd name="connsiteX78" fmla="*/ 2753035 w 4389120"/>
              <a:gd name="connsiteY78" fmla="*/ 2987643 h 3206031"/>
              <a:gd name="connsiteX79" fmla="*/ 2763019 w 4389120"/>
              <a:gd name="connsiteY79" fmla="*/ 2995123 h 3206031"/>
              <a:gd name="connsiteX80" fmla="*/ 2774247 w 4389120"/>
              <a:gd name="connsiteY80" fmla="*/ 3000115 h 3206031"/>
              <a:gd name="connsiteX81" fmla="*/ 2786719 w 4389120"/>
              <a:gd name="connsiteY81" fmla="*/ 3003863 h 3206031"/>
              <a:gd name="connsiteX82" fmla="*/ 2800451 w 4389120"/>
              <a:gd name="connsiteY82" fmla="*/ 3007611 h 3206031"/>
              <a:gd name="connsiteX83" fmla="*/ 2814183 w 4389120"/>
              <a:gd name="connsiteY83" fmla="*/ 3008855 h 3206031"/>
              <a:gd name="connsiteX84" fmla="*/ 2829159 w 4389120"/>
              <a:gd name="connsiteY84" fmla="*/ 3010099 h 3206031"/>
              <a:gd name="connsiteX85" fmla="*/ 2844135 w 4389120"/>
              <a:gd name="connsiteY85" fmla="*/ 3008855 h 3206031"/>
              <a:gd name="connsiteX86" fmla="*/ 2857851 w 4389120"/>
              <a:gd name="connsiteY86" fmla="*/ 3007611 h 3206031"/>
              <a:gd name="connsiteX87" fmla="*/ 2871583 w 4389120"/>
              <a:gd name="connsiteY87" fmla="*/ 3003863 h 3206031"/>
              <a:gd name="connsiteX88" fmla="*/ 2884071 w 4389120"/>
              <a:gd name="connsiteY88" fmla="*/ 3000115 h 3206031"/>
              <a:gd name="connsiteX89" fmla="*/ 2895299 w 4389120"/>
              <a:gd name="connsiteY89" fmla="*/ 2995123 h 3206031"/>
              <a:gd name="connsiteX90" fmla="*/ 2906527 w 4389120"/>
              <a:gd name="connsiteY90" fmla="*/ 2987643 h 3206031"/>
              <a:gd name="connsiteX91" fmla="*/ 2916511 w 4389120"/>
              <a:gd name="connsiteY91" fmla="*/ 2980147 h 3206031"/>
              <a:gd name="connsiteX92" fmla="*/ 2926495 w 4389120"/>
              <a:gd name="connsiteY92" fmla="*/ 2971408 h 3206031"/>
              <a:gd name="connsiteX93" fmla="*/ 2933991 w 4389120"/>
              <a:gd name="connsiteY93" fmla="*/ 2961424 h 3206031"/>
              <a:gd name="connsiteX94" fmla="*/ 2941471 w 4389120"/>
              <a:gd name="connsiteY94" fmla="*/ 2950195 h 3206031"/>
              <a:gd name="connsiteX95" fmla="*/ 2947708 w 4389120"/>
              <a:gd name="connsiteY95" fmla="*/ 2937723 h 3206031"/>
              <a:gd name="connsiteX96" fmla="*/ 2952700 w 4389120"/>
              <a:gd name="connsiteY96" fmla="*/ 2923991 h 3206031"/>
              <a:gd name="connsiteX97" fmla="*/ 2956447 w 4389120"/>
              <a:gd name="connsiteY97" fmla="*/ 2909015 h 3206031"/>
              <a:gd name="connsiteX98" fmla="*/ 2960195 w 4389120"/>
              <a:gd name="connsiteY98" fmla="*/ 2892795 h 3206031"/>
              <a:gd name="connsiteX99" fmla="*/ 2961439 w 4389120"/>
              <a:gd name="connsiteY99" fmla="*/ 2875315 h 3206031"/>
              <a:gd name="connsiteX100" fmla="*/ 2961439 w 4389120"/>
              <a:gd name="connsiteY100" fmla="*/ 2857851 h 3206031"/>
              <a:gd name="connsiteX101" fmla="*/ 2961439 w 4389120"/>
              <a:gd name="connsiteY101" fmla="*/ 2438538 h 3206031"/>
              <a:gd name="connsiteX102" fmla="*/ 3174836 w 4389120"/>
              <a:gd name="connsiteY102" fmla="*/ 2438538 h 3206031"/>
              <a:gd name="connsiteX103" fmla="*/ 3174836 w 4389120"/>
              <a:gd name="connsiteY103" fmla="*/ 3188567 h 3206031"/>
              <a:gd name="connsiteX104" fmla="*/ 2961439 w 4389120"/>
              <a:gd name="connsiteY104" fmla="*/ 3188567 h 3206031"/>
              <a:gd name="connsiteX105" fmla="*/ 2961439 w 4389120"/>
              <a:gd name="connsiteY105" fmla="*/ 3082476 h 3206031"/>
              <a:gd name="connsiteX106" fmla="*/ 2942716 w 4389120"/>
              <a:gd name="connsiteY106" fmla="*/ 3106192 h 3206031"/>
              <a:gd name="connsiteX107" fmla="*/ 2922747 w 4389120"/>
              <a:gd name="connsiteY107" fmla="*/ 3127404 h 3206031"/>
              <a:gd name="connsiteX108" fmla="*/ 2911519 w 4389120"/>
              <a:gd name="connsiteY108" fmla="*/ 3138647 h 3206031"/>
              <a:gd name="connsiteX109" fmla="*/ 2899047 w 4389120"/>
              <a:gd name="connsiteY109" fmla="*/ 3148631 h 3206031"/>
              <a:gd name="connsiteX110" fmla="*/ 2886559 w 4389120"/>
              <a:gd name="connsiteY110" fmla="*/ 3157356 h 3206031"/>
              <a:gd name="connsiteX111" fmla="*/ 2874087 w 4389120"/>
              <a:gd name="connsiteY111" fmla="*/ 3166096 h 3206031"/>
              <a:gd name="connsiteX112" fmla="*/ 2860355 w 4389120"/>
              <a:gd name="connsiteY112" fmla="*/ 3173591 h 3206031"/>
              <a:gd name="connsiteX113" fmla="*/ 2846623 w 4389120"/>
              <a:gd name="connsiteY113" fmla="*/ 3181072 h 3206031"/>
              <a:gd name="connsiteX114" fmla="*/ 2831647 w 4389120"/>
              <a:gd name="connsiteY114" fmla="*/ 3187308 h 3206031"/>
              <a:gd name="connsiteX115" fmla="*/ 2815427 w 4389120"/>
              <a:gd name="connsiteY115" fmla="*/ 3192300 h 3206031"/>
              <a:gd name="connsiteX116" fmla="*/ 2797963 w 4389120"/>
              <a:gd name="connsiteY116" fmla="*/ 3197292 h 3206031"/>
              <a:gd name="connsiteX117" fmla="*/ 2780483 w 4389120"/>
              <a:gd name="connsiteY117" fmla="*/ 3199795 h 3206031"/>
              <a:gd name="connsiteX118" fmla="*/ 2761759 w 4389120"/>
              <a:gd name="connsiteY118" fmla="*/ 3202284 h 3206031"/>
              <a:gd name="connsiteX119" fmla="*/ 2741791 w 4389120"/>
              <a:gd name="connsiteY119" fmla="*/ 3202284 h 3206031"/>
              <a:gd name="connsiteX120" fmla="*/ 2713099 w 4389120"/>
              <a:gd name="connsiteY120" fmla="*/ 3201040 h 3206031"/>
              <a:gd name="connsiteX121" fmla="*/ 2685635 w 4389120"/>
              <a:gd name="connsiteY121" fmla="*/ 3197292 h 3206031"/>
              <a:gd name="connsiteX122" fmla="*/ 2659431 w 4389120"/>
              <a:gd name="connsiteY122" fmla="*/ 3192300 h 3206031"/>
              <a:gd name="connsiteX123" fmla="*/ 2634471 w 4389120"/>
              <a:gd name="connsiteY123" fmla="*/ 3183575 h 3206031"/>
              <a:gd name="connsiteX124" fmla="*/ 2612015 w 4389120"/>
              <a:gd name="connsiteY124" fmla="*/ 3172332 h 3206031"/>
              <a:gd name="connsiteX125" fmla="*/ 2590787 w 4389120"/>
              <a:gd name="connsiteY125" fmla="*/ 3159859 h 3206031"/>
              <a:gd name="connsiteX126" fmla="*/ 2572079 w 4389120"/>
              <a:gd name="connsiteY126" fmla="*/ 3144883 h 3206031"/>
              <a:gd name="connsiteX127" fmla="*/ 2554599 w 4389120"/>
              <a:gd name="connsiteY127" fmla="*/ 3128663 h 3206031"/>
              <a:gd name="connsiteX128" fmla="*/ 2539623 w 4389120"/>
              <a:gd name="connsiteY128" fmla="*/ 3108695 h 3206031"/>
              <a:gd name="connsiteX129" fmla="*/ 2525891 w 4389120"/>
              <a:gd name="connsiteY129" fmla="*/ 3087468 h 3206031"/>
              <a:gd name="connsiteX130" fmla="*/ 2514663 w 4389120"/>
              <a:gd name="connsiteY130" fmla="*/ 3065011 h 3206031"/>
              <a:gd name="connsiteX131" fmla="*/ 2504679 w 4389120"/>
              <a:gd name="connsiteY131" fmla="*/ 3040051 h 3206031"/>
              <a:gd name="connsiteX132" fmla="*/ 2497199 w 4389120"/>
              <a:gd name="connsiteY132" fmla="*/ 3013847 h 3206031"/>
              <a:gd name="connsiteX133" fmla="*/ 2492207 w 4389120"/>
              <a:gd name="connsiteY133" fmla="*/ 2985139 h 3206031"/>
              <a:gd name="connsiteX134" fmla="*/ 2488459 w 4389120"/>
              <a:gd name="connsiteY134" fmla="*/ 2956432 h 3206031"/>
              <a:gd name="connsiteX135" fmla="*/ 2487215 w 4389120"/>
              <a:gd name="connsiteY135" fmla="*/ 2923991 h 3206031"/>
              <a:gd name="connsiteX136" fmla="*/ 4092104 w 4389120"/>
              <a:gd name="connsiteY136" fmla="*/ 2427294 h 3206031"/>
              <a:gd name="connsiteX137" fmla="*/ 4128292 w 4389120"/>
              <a:gd name="connsiteY137" fmla="*/ 2429798 h 3206031"/>
              <a:gd name="connsiteX138" fmla="*/ 4165740 w 4389120"/>
              <a:gd name="connsiteY138" fmla="*/ 2433546 h 3206031"/>
              <a:gd name="connsiteX139" fmla="*/ 4201928 w 4389120"/>
              <a:gd name="connsiteY139" fmla="*/ 2441026 h 3206031"/>
              <a:gd name="connsiteX140" fmla="*/ 4238116 w 4389120"/>
              <a:gd name="connsiteY140" fmla="*/ 2451010 h 3206031"/>
              <a:gd name="connsiteX141" fmla="*/ 4273060 w 4389120"/>
              <a:gd name="connsiteY141" fmla="*/ 2463482 h 3206031"/>
              <a:gd name="connsiteX142" fmla="*/ 4308004 w 4389120"/>
              <a:gd name="connsiteY142" fmla="*/ 2478458 h 3206031"/>
              <a:gd name="connsiteX143" fmla="*/ 4341704 w 4389120"/>
              <a:gd name="connsiteY143" fmla="*/ 2494694 h 3206031"/>
              <a:gd name="connsiteX144" fmla="*/ 4372900 w 4389120"/>
              <a:gd name="connsiteY144" fmla="*/ 2514662 h 3206031"/>
              <a:gd name="connsiteX145" fmla="*/ 4291784 w 4389120"/>
              <a:gd name="connsiteY145" fmla="*/ 2661918 h 3206031"/>
              <a:gd name="connsiteX146" fmla="*/ 4263076 w 4389120"/>
              <a:gd name="connsiteY146" fmla="*/ 2645698 h 3206031"/>
              <a:gd name="connsiteX147" fmla="*/ 4235613 w 4389120"/>
              <a:gd name="connsiteY147" fmla="*/ 2631966 h 3206031"/>
              <a:gd name="connsiteX148" fmla="*/ 4209408 w 4389120"/>
              <a:gd name="connsiteY148" fmla="*/ 2620738 h 3206031"/>
              <a:gd name="connsiteX149" fmla="*/ 4183204 w 4389120"/>
              <a:gd name="connsiteY149" fmla="*/ 2610754 h 3206031"/>
              <a:gd name="connsiteX150" fmla="*/ 4157000 w 4389120"/>
              <a:gd name="connsiteY150" fmla="*/ 2602014 h 3206031"/>
              <a:gd name="connsiteX151" fmla="*/ 4133284 w 4389120"/>
              <a:gd name="connsiteY151" fmla="*/ 2595778 h 3206031"/>
              <a:gd name="connsiteX152" fmla="*/ 4109568 w 4389120"/>
              <a:gd name="connsiteY152" fmla="*/ 2593274 h 3206031"/>
              <a:gd name="connsiteX153" fmla="*/ 4088356 w 4389120"/>
              <a:gd name="connsiteY153" fmla="*/ 2592030 h 3206031"/>
              <a:gd name="connsiteX154" fmla="*/ 4070892 w 4389120"/>
              <a:gd name="connsiteY154" fmla="*/ 2592030 h 3206031"/>
              <a:gd name="connsiteX155" fmla="*/ 4054656 w 4389120"/>
              <a:gd name="connsiteY155" fmla="*/ 2595778 h 3206031"/>
              <a:gd name="connsiteX156" fmla="*/ 4040940 w 4389120"/>
              <a:gd name="connsiteY156" fmla="*/ 2599526 h 3206031"/>
              <a:gd name="connsiteX157" fmla="*/ 4029712 w 4389120"/>
              <a:gd name="connsiteY157" fmla="*/ 2605762 h 3206031"/>
              <a:gd name="connsiteX158" fmla="*/ 4020972 w 4389120"/>
              <a:gd name="connsiteY158" fmla="*/ 2614486 h 3206031"/>
              <a:gd name="connsiteX159" fmla="*/ 4014736 w 4389120"/>
              <a:gd name="connsiteY159" fmla="*/ 2623226 h 3206031"/>
              <a:gd name="connsiteX160" fmla="*/ 4010988 w 4389120"/>
              <a:gd name="connsiteY160" fmla="*/ 2631966 h 3206031"/>
              <a:gd name="connsiteX161" fmla="*/ 4009744 w 4389120"/>
              <a:gd name="connsiteY161" fmla="*/ 2643194 h 3206031"/>
              <a:gd name="connsiteX162" fmla="*/ 4009744 w 4389120"/>
              <a:gd name="connsiteY162" fmla="*/ 2645698 h 3206031"/>
              <a:gd name="connsiteX163" fmla="*/ 4010988 w 4389120"/>
              <a:gd name="connsiteY163" fmla="*/ 2653178 h 3206031"/>
              <a:gd name="connsiteX164" fmla="*/ 4013476 w 4389120"/>
              <a:gd name="connsiteY164" fmla="*/ 2660674 h 3206031"/>
              <a:gd name="connsiteX165" fmla="*/ 4017224 w 4389120"/>
              <a:gd name="connsiteY165" fmla="*/ 2666910 h 3206031"/>
              <a:gd name="connsiteX166" fmla="*/ 4022216 w 4389120"/>
              <a:gd name="connsiteY166" fmla="*/ 2673146 h 3206031"/>
              <a:gd name="connsiteX167" fmla="*/ 4029712 w 4389120"/>
              <a:gd name="connsiteY167" fmla="*/ 2679382 h 3206031"/>
              <a:gd name="connsiteX168" fmla="*/ 4037192 w 4389120"/>
              <a:gd name="connsiteY168" fmla="*/ 2685634 h 3206031"/>
              <a:gd name="connsiteX169" fmla="*/ 4055916 w 4389120"/>
              <a:gd name="connsiteY169" fmla="*/ 2695618 h 3206031"/>
              <a:gd name="connsiteX170" fmla="*/ 4078372 w 4389120"/>
              <a:gd name="connsiteY170" fmla="*/ 2705602 h 3206031"/>
              <a:gd name="connsiteX171" fmla="*/ 4104576 w 4389120"/>
              <a:gd name="connsiteY171" fmla="*/ 2715586 h 3206031"/>
              <a:gd name="connsiteX172" fmla="*/ 4163236 w 4389120"/>
              <a:gd name="connsiteY172" fmla="*/ 2735554 h 3206031"/>
              <a:gd name="connsiteX173" fmla="*/ 4201928 w 4389120"/>
              <a:gd name="connsiteY173" fmla="*/ 2749270 h 3206031"/>
              <a:gd name="connsiteX174" fmla="*/ 4223140 w 4389120"/>
              <a:gd name="connsiteY174" fmla="*/ 2756766 h 3206031"/>
              <a:gd name="connsiteX175" fmla="*/ 4241864 w 4389120"/>
              <a:gd name="connsiteY175" fmla="*/ 2765491 h 3206031"/>
              <a:gd name="connsiteX176" fmla="*/ 4261832 w 4389120"/>
              <a:gd name="connsiteY176" fmla="*/ 2775475 h 3206031"/>
              <a:gd name="connsiteX177" fmla="*/ 4280540 w 4389120"/>
              <a:gd name="connsiteY177" fmla="*/ 2785459 h 3206031"/>
              <a:gd name="connsiteX178" fmla="*/ 4298020 w 4389120"/>
              <a:gd name="connsiteY178" fmla="*/ 2796702 h 3206031"/>
              <a:gd name="connsiteX179" fmla="*/ 4315484 w 4389120"/>
              <a:gd name="connsiteY179" fmla="*/ 2807930 h 3206031"/>
              <a:gd name="connsiteX180" fmla="*/ 4330460 w 4389120"/>
              <a:gd name="connsiteY180" fmla="*/ 2821662 h 3206031"/>
              <a:gd name="connsiteX181" fmla="*/ 4345436 w 4389120"/>
              <a:gd name="connsiteY181" fmla="*/ 2836638 h 3206031"/>
              <a:gd name="connsiteX182" fmla="*/ 4357924 w 4389120"/>
              <a:gd name="connsiteY182" fmla="*/ 2852858 h 3206031"/>
              <a:gd name="connsiteX183" fmla="*/ 4369152 w 4389120"/>
              <a:gd name="connsiteY183" fmla="*/ 2870323 h 3206031"/>
              <a:gd name="connsiteX184" fmla="*/ 4377892 w 4389120"/>
              <a:gd name="connsiteY184" fmla="*/ 2889046 h 3206031"/>
              <a:gd name="connsiteX185" fmla="*/ 4384128 w 4389120"/>
              <a:gd name="connsiteY185" fmla="*/ 2910259 h 3206031"/>
              <a:gd name="connsiteX186" fmla="*/ 4387876 w 4389120"/>
              <a:gd name="connsiteY186" fmla="*/ 2932730 h 3206031"/>
              <a:gd name="connsiteX187" fmla="*/ 4389120 w 4389120"/>
              <a:gd name="connsiteY187" fmla="*/ 2957690 h 3206031"/>
              <a:gd name="connsiteX188" fmla="*/ 4389120 w 4389120"/>
              <a:gd name="connsiteY188" fmla="*/ 2960179 h 3206031"/>
              <a:gd name="connsiteX189" fmla="*/ 4387876 w 4389120"/>
              <a:gd name="connsiteY189" fmla="*/ 2991375 h 3206031"/>
              <a:gd name="connsiteX190" fmla="*/ 4386632 w 4389120"/>
              <a:gd name="connsiteY190" fmla="*/ 3005107 h 3206031"/>
              <a:gd name="connsiteX191" fmla="*/ 4384128 w 4389120"/>
              <a:gd name="connsiteY191" fmla="*/ 3018838 h 3206031"/>
              <a:gd name="connsiteX192" fmla="*/ 4380380 w 4389120"/>
              <a:gd name="connsiteY192" fmla="*/ 3032570 h 3206031"/>
              <a:gd name="connsiteX193" fmla="*/ 4376648 w 4389120"/>
              <a:gd name="connsiteY193" fmla="*/ 3045043 h 3206031"/>
              <a:gd name="connsiteX194" fmla="*/ 4372900 w 4389120"/>
              <a:gd name="connsiteY194" fmla="*/ 3057530 h 3206031"/>
              <a:gd name="connsiteX195" fmla="*/ 4367908 w 4389120"/>
              <a:gd name="connsiteY195" fmla="*/ 3068758 h 3206031"/>
              <a:gd name="connsiteX196" fmla="*/ 4361672 w 4389120"/>
              <a:gd name="connsiteY196" fmla="*/ 3079987 h 3206031"/>
              <a:gd name="connsiteX197" fmla="*/ 4355420 w 4389120"/>
              <a:gd name="connsiteY197" fmla="*/ 3091215 h 3206031"/>
              <a:gd name="connsiteX198" fmla="*/ 4341704 w 4389120"/>
              <a:gd name="connsiteY198" fmla="*/ 3109938 h 3206031"/>
              <a:gd name="connsiteX199" fmla="*/ 4325468 w 4389120"/>
              <a:gd name="connsiteY199" fmla="*/ 3128662 h 3206031"/>
              <a:gd name="connsiteX200" fmla="*/ 4306760 w 4389120"/>
              <a:gd name="connsiteY200" fmla="*/ 3143638 h 3206031"/>
              <a:gd name="connsiteX201" fmla="*/ 4286792 w 4389120"/>
              <a:gd name="connsiteY201" fmla="*/ 3158614 h 3206031"/>
              <a:gd name="connsiteX202" fmla="*/ 4264320 w 4389120"/>
              <a:gd name="connsiteY202" fmla="*/ 3169842 h 3206031"/>
              <a:gd name="connsiteX203" fmla="*/ 4240605 w 4389120"/>
              <a:gd name="connsiteY203" fmla="*/ 3179826 h 3206031"/>
              <a:gd name="connsiteX204" fmla="*/ 4215660 w 4389120"/>
              <a:gd name="connsiteY204" fmla="*/ 3188566 h 3206031"/>
              <a:gd name="connsiteX205" fmla="*/ 4189440 w 4389120"/>
              <a:gd name="connsiteY205" fmla="*/ 3194802 h 3206031"/>
              <a:gd name="connsiteX206" fmla="*/ 4161992 w 4389120"/>
              <a:gd name="connsiteY206" fmla="*/ 3199794 h 3206031"/>
              <a:gd name="connsiteX207" fmla="*/ 4132040 w 4389120"/>
              <a:gd name="connsiteY207" fmla="*/ 3202283 h 3206031"/>
              <a:gd name="connsiteX208" fmla="*/ 4102088 w 4389120"/>
              <a:gd name="connsiteY208" fmla="*/ 3202283 h 3206031"/>
              <a:gd name="connsiteX209" fmla="*/ 4082120 w 4389120"/>
              <a:gd name="connsiteY209" fmla="*/ 3202283 h 3206031"/>
              <a:gd name="connsiteX210" fmla="*/ 4062152 w 4389120"/>
              <a:gd name="connsiteY210" fmla="*/ 3201039 h 3206031"/>
              <a:gd name="connsiteX211" fmla="*/ 4042184 w 4389120"/>
              <a:gd name="connsiteY211" fmla="*/ 3198550 h 3206031"/>
              <a:gd name="connsiteX212" fmla="*/ 4022216 w 4389120"/>
              <a:gd name="connsiteY212" fmla="*/ 3196047 h 3206031"/>
              <a:gd name="connsiteX213" fmla="*/ 4001004 w 4389120"/>
              <a:gd name="connsiteY213" fmla="*/ 3192299 h 3206031"/>
              <a:gd name="connsiteX214" fmla="*/ 3981036 w 4389120"/>
              <a:gd name="connsiteY214" fmla="*/ 3187307 h 3206031"/>
              <a:gd name="connsiteX215" fmla="*/ 3959824 w 4389120"/>
              <a:gd name="connsiteY215" fmla="*/ 3182315 h 3206031"/>
              <a:gd name="connsiteX216" fmla="*/ 3939856 w 4389120"/>
              <a:gd name="connsiteY216" fmla="*/ 3176079 h 3206031"/>
              <a:gd name="connsiteX217" fmla="*/ 3918628 w 4389120"/>
              <a:gd name="connsiteY217" fmla="*/ 3168598 h 3206031"/>
              <a:gd name="connsiteX218" fmla="*/ 3898660 w 4389120"/>
              <a:gd name="connsiteY218" fmla="*/ 3159858 h 3206031"/>
              <a:gd name="connsiteX219" fmla="*/ 3878692 w 4389120"/>
              <a:gd name="connsiteY219" fmla="*/ 3149874 h 3206031"/>
              <a:gd name="connsiteX220" fmla="*/ 3858740 w 4389120"/>
              <a:gd name="connsiteY220" fmla="*/ 3139890 h 3206031"/>
              <a:gd name="connsiteX221" fmla="*/ 3838772 w 4389120"/>
              <a:gd name="connsiteY221" fmla="*/ 3128662 h 3206031"/>
              <a:gd name="connsiteX222" fmla="*/ 3818804 w 4389120"/>
              <a:gd name="connsiteY222" fmla="*/ 3117419 h 3206031"/>
              <a:gd name="connsiteX223" fmla="*/ 3800080 w 4389120"/>
              <a:gd name="connsiteY223" fmla="*/ 3103702 h 3206031"/>
              <a:gd name="connsiteX224" fmla="*/ 3781356 w 4389120"/>
              <a:gd name="connsiteY224" fmla="*/ 3089970 h 3206031"/>
              <a:gd name="connsiteX225" fmla="*/ 3871212 w 4389120"/>
              <a:gd name="connsiteY225" fmla="*/ 2948950 h 3206031"/>
              <a:gd name="connsiteX226" fmla="*/ 3902408 w 4389120"/>
              <a:gd name="connsiteY226" fmla="*/ 2970163 h 3206031"/>
              <a:gd name="connsiteX227" fmla="*/ 3933604 w 4389120"/>
              <a:gd name="connsiteY227" fmla="*/ 2988886 h 3206031"/>
              <a:gd name="connsiteX228" fmla="*/ 3963556 w 4389120"/>
              <a:gd name="connsiteY228" fmla="*/ 3003862 h 3206031"/>
              <a:gd name="connsiteX229" fmla="*/ 3993508 w 4389120"/>
              <a:gd name="connsiteY229" fmla="*/ 3016335 h 3206031"/>
              <a:gd name="connsiteX230" fmla="*/ 4023460 w 4389120"/>
              <a:gd name="connsiteY230" fmla="*/ 3026319 h 3206031"/>
              <a:gd name="connsiteX231" fmla="*/ 4053412 w 4389120"/>
              <a:gd name="connsiteY231" fmla="*/ 3033814 h 3206031"/>
              <a:gd name="connsiteX232" fmla="*/ 4080876 w 4389120"/>
              <a:gd name="connsiteY232" fmla="*/ 3037562 h 3206031"/>
              <a:gd name="connsiteX233" fmla="*/ 4108324 w 4389120"/>
              <a:gd name="connsiteY233" fmla="*/ 3038806 h 3206031"/>
              <a:gd name="connsiteX234" fmla="*/ 4129536 w 4389120"/>
              <a:gd name="connsiteY234" fmla="*/ 3037562 h 3206031"/>
              <a:gd name="connsiteX235" fmla="*/ 4148260 w 4389120"/>
              <a:gd name="connsiteY235" fmla="*/ 3035059 h 3206031"/>
              <a:gd name="connsiteX236" fmla="*/ 4163236 w 4389120"/>
              <a:gd name="connsiteY236" fmla="*/ 3030067 h 3206031"/>
              <a:gd name="connsiteX237" fmla="*/ 4175724 w 4389120"/>
              <a:gd name="connsiteY237" fmla="*/ 3023830 h 3206031"/>
              <a:gd name="connsiteX238" fmla="*/ 4180716 w 4389120"/>
              <a:gd name="connsiteY238" fmla="*/ 3020083 h 3206031"/>
              <a:gd name="connsiteX239" fmla="*/ 4185708 w 4389120"/>
              <a:gd name="connsiteY239" fmla="*/ 3015091 h 3206031"/>
              <a:gd name="connsiteX240" fmla="*/ 4189440 w 4389120"/>
              <a:gd name="connsiteY240" fmla="*/ 3011343 h 3206031"/>
              <a:gd name="connsiteX241" fmla="*/ 4191944 w 4389120"/>
              <a:gd name="connsiteY241" fmla="*/ 3006351 h 3206031"/>
              <a:gd name="connsiteX242" fmla="*/ 4194432 w 4389120"/>
              <a:gd name="connsiteY242" fmla="*/ 3001359 h 3206031"/>
              <a:gd name="connsiteX243" fmla="*/ 4196936 w 4389120"/>
              <a:gd name="connsiteY243" fmla="*/ 2995123 h 3206031"/>
              <a:gd name="connsiteX244" fmla="*/ 4198180 w 4389120"/>
              <a:gd name="connsiteY244" fmla="*/ 2982650 h 3206031"/>
              <a:gd name="connsiteX245" fmla="*/ 4198180 w 4389120"/>
              <a:gd name="connsiteY245" fmla="*/ 2980147 h 3206031"/>
              <a:gd name="connsiteX246" fmla="*/ 4196936 w 4389120"/>
              <a:gd name="connsiteY246" fmla="*/ 2972666 h 3206031"/>
              <a:gd name="connsiteX247" fmla="*/ 4194432 w 4389120"/>
              <a:gd name="connsiteY247" fmla="*/ 2963926 h 3206031"/>
              <a:gd name="connsiteX248" fmla="*/ 4190700 w 4389120"/>
              <a:gd name="connsiteY248" fmla="*/ 2957690 h 3206031"/>
              <a:gd name="connsiteX249" fmla="*/ 4184448 w 4389120"/>
              <a:gd name="connsiteY249" fmla="*/ 2951439 h 3206031"/>
              <a:gd name="connsiteX250" fmla="*/ 4178212 w 4389120"/>
              <a:gd name="connsiteY250" fmla="*/ 2945203 h 3206031"/>
              <a:gd name="connsiteX251" fmla="*/ 4170732 w 4389120"/>
              <a:gd name="connsiteY251" fmla="*/ 2938966 h 3206031"/>
              <a:gd name="connsiteX252" fmla="*/ 4160748 w 4389120"/>
              <a:gd name="connsiteY252" fmla="*/ 2933974 h 3206031"/>
              <a:gd name="connsiteX253" fmla="*/ 4150764 w 4389120"/>
              <a:gd name="connsiteY253" fmla="*/ 2928982 h 3206031"/>
              <a:gd name="connsiteX254" fmla="*/ 4128292 w 4389120"/>
              <a:gd name="connsiteY254" fmla="*/ 2920243 h 3206031"/>
              <a:gd name="connsiteX255" fmla="*/ 4100844 w 4389120"/>
              <a:gd name="connsiteY255" fmla="*/ 2911503 h 3206031"/>
              <a:gd name="connsiteX256" fmla="*/ 4042184 w 4389120"/>
              <a:gd name="connsiteY256" fmla="*/ 2894038 h 3206031"/>
              <a:gd name="connsiteX257" fmla="*/ 4002248 w 4389120"/>
              <a:gd name="connsiteY257" fmla="*/ 2881566 h 3206031"/>
              <a:gd name="connsiteX258" fmla="*/ 3982280 w 4389120"/>
              <a:gd name="connsiteY258" fmla="*/ 2874070 h 3206031"/>
              <a:gd name="connsiteX259" fmla="*/ 3963556 w 4389120"/>
              <a:gd name="connsiteY259" fmla="*/ 2865331 h 3206031"/>
              <a:gd name="connsiteX260" fmla="*/ 3943588 w 4389120"/>
              <a:gd name="connsiteY260" fmla="*/ 2856606 h 3206031"/>
              <a:gd name="connsiteX261" fmla="*/ 3924880 w 4389120"/>
              <a:gd name="connsiteY261" fmla="*/ 2846622 h 3206031"/>
              <a:gd name="connsiteX262" fmla="*/ 3907400 w 4389120"/>
              <a:gd name="connsiteY262" fmla="*/ 2836638 h 3206031"/>
              <a:gd name="connsiteX263" fmla="*/ 3891180 w 4389120"/>
              <a:gd name="connsiteY263" fmla="*/ 2824150 h 3206031"/>
              <a:gd name="connsiteX264" fmla="*/ 3876204 w 4389120"/>
              <a:gd name="connsiteY264" fmla="*/ 2810419 h 3206031"/>
              <a:gd name="connsiteX265" fmla="*/ 3861228 w 4389120"/>
              <a:gd name="connsiteY265" fmla="*/ 2795443 h 3206031"/>
              <a:gd name="connsiteX266" fmla="*/ 3848756 w 4389120"/>
              <a:gd name="connsiteY266" fmla="*/ 2779222 h 3206031"/>
              <a:gd name="connsiteX267" fmla="*/ 3838772 w 4389120"/>
              <a:gd name="connsiteY267" fmla="*/ 2760499 h 3206031"/>
              <a:gd name="connsiteX268" fmla="*/ 3830032 w 4389120"/>
              <a:gd name="connsiteY268" fmla="*/ 2740546 h 3206031"/>
              <a:gd name="connsiteX269" fmla="*/ 3823796 w 4389120"/>
              <a:gd name="connsiteY269" fmla="*/ 2718074 h 3206031"/>
              <a:gd name="connsiteX270" fmla="*/ 3820048 w 4389120"/>
              <a:gd name="connsiteY270" fmla="*/ 2694358 h 3206031"/>
              <a:gd name="connsiteX271" fmla="*/ 3818804 w 4389120"/>
              <a:gd name="connsiteY271" fmla="*/ 2668154 h 3206031"/>
              <a:gd name="connsiteX272" fmla="*/ 3818804 w 4389120"/>
              <a:gd name="connsiteY272" fmla="*/ 2665666 h 3206031"/>
              <a:gd name="connsiteX273" fmla="*/ 3820048 w 4389120"/>
              <a:gd name="connsiteY273" fmla="*/ 2638202 h 3206031"/>
              <a:gd name="connsiteX274" fmla="*/ 3823796 w 4389120"/>
              <a:gd name="connsiteY274" fmla="*/ 2611998 h 3206031"/>
              <a:gd name="connsiteX275" fmla="*/ 3831276 w 4389120"/>
              <a:gd name="connsiteY275" fmla="*/ 2587038 h 3206031"/>
              <a:gd name="connsiteX276" fmla="*/ 3840016 w 4389120"/>
              <a:gd name="connsiteY276" fmla="*/ 2564582 h 3206031"/>
              <a:gd name="connsiteX277" fmla="*/ 3851244 w 4389120"/>
              <a:gd name="connsiteY277" fmla="*/ 2543354 h 3206031"/>
              <a:gd name="connsiteX278" fmla="*/ 3864976 w 4389120"/>
              <a:gd name="connsiteY278" fmla="*/ 2523386 h 3206031"/>
              <a:gd name="connsiteX279" fmla="*/ 3881196 w 4389120"/>
              <a:gd name="connsiteY279" fmla="*/ 2505922 h 3206031"/>
              <a:gd name="connsiteX280" fmla="*/ 3898660 w 4389120"/>
              <a:gd name="connsiteY280" fmla="*/ 2489702 h 3206031"/>
              <a:gd name="connsiteX281" fmla="*/ 3918628 w 4389120"/>
              <a:gd name="connsiteY281" fmla="*/ 2474726 h 3206031"/>
              <a:gd name="connsiteX282" fmla="*/ 3939856 w 4389120"/>
              <a:gd name="connsiteY282" fmla="*/ 2462238 h 3206031"/>
              <a:gd name="connsiteX283" fmla="*/ 3962312 w 4389120"/>
              <a:gd name="connsiteY283" fmla="*/ 2452254 h 3206031"/>
              <a:gd name="connsiteX284" fmla="*/ 3986028 w 4389120"/>
              <a:gd name="connsiteY284" fmla="*/ 2443530 h 3206031"/>
              <a:gd name="connsiteX285" fmla="*/ 4010988 w 4389120"/>
              <a:gd name="connsiteY285" fmla="*/ 2436034 h 3206031"/>
              <a:gd name="connsiteX286" fmla="*/ 4037192 w 4389120"/>
              <a:gd name="connsiteY286" fmla="*/ 2432286 h 3206031"/>
              <a:gd name="connsiteX287" fmla="*/ 4064640 w 4389120"/>
              <a:gd name="connsiteY287" fmla="*/ 2428554 h 3206031"/>
              <a:gd name="connsiteX288" fmla="*/ 2000502 w 4389120"/>
              <a:gd name="connsiteY288" fmla="*/ 2424806 h 3206031"/>
              <a:gd name="connsiteX289" fmla="*/ 2021714 w 4389120"/>
              <a:gd name="connsiteY289" fmla="*/ 2426051 h 3206031"/>
              <a:gd name="connsiteX290" fmla="*/ 2042926 w 4389120"/>
              <a:gd name="connsiteY290" fmla="*/ 2427295 h 3206031"/>
              <a:gd name="connsiteX291" fmla="*/ 2064154 w 4389120"/>
              <a:gd name="connsiteY291" fmla="*/ 2429798 h 3206031"/>
              <a:gd name="connsiteX292" fmla="*/ 2084122 w 4389120"/>
              <a:gd name="connsiteY292" fmla="*/ 2432287 h 3206031"/>
              <a:gd name="connsiteX293" fmla="*/ 2104090 w 4389120"/>
              <a:gd name="connsiteY293" fmla="*/ 2437279 h 3206031"/>
              <a:gd name="connsiteX294" fmla="*/ 2124043 w 4389120"/>
              <a:gd name="connsiteY294" fmla="*/ 2442271 h 3206031"/>
              <a:gd name="connsiteX295" fmla="*/ 2142766 w 4389120"/>
              <a:gd name="connsiteY295" fmla="*/ 2448507 h 3206031"/>
              <a:gd name="connsiteX296" fmla="*/ 2161490 w 4389120"/>
              <a:gd name="connsiteY296" fmla="*/ 2454758 h 3206031"/>
              <a:gd name="connsiteX297" fmla="*/ 2180214 w 4389120"/>
              <a:gd name="connsiteY297" fmla="*/ 2463483 h 3206031"/>
              <a:gd name="connsiteX298" fmla="*/ 2197678 w 4389120"/>
              <a:gd name="connsiteY298" fmla="*/ 2470979 h 3206031"/>
              <a:gd name="connsiteX299" fmla="*/ 2213899 w 4389120"/>
              <a:gd name="connsiteY299" fmla="*/ 2480963 h 3206031"/>
              <a:gd name="connsiteX300" fmla="*/ 2230134 w 4389120"/>
              <a:gd name="connsiteY300" fmla="*/ 2490947 h 3206031"/>
              <a:gd name="connsiteX301" fmla="*/ 2246354 w 4389120"/>
              <a:gd name="connsiteY301" fmla="*/ 2500931 h 3206031"/>
              <a:gd name="connsiteX302" fmla="*/ 2261330 w 4389120"/>
              <a:gd name="connsiteY302" fmla="*/ 2513403 h 3206031"/>
              <a:gd name="connsiteX303" fmla="*/ 2276306 w 4389120"/>
              <a:gd name="connsiteY303" fmla="*/ 2524646 h 3206031"/>
              <a:gd name="connsiteX304" fmla="*/ 2290023 w 4389120"/>
              <a:gd name="connsiteY304" fmla="*/ 2538363 h 3206031"/>
              <a:gd name="connsiteX305" fmla="*/ 2302510 w 4389120"/>
              <a:gd name="connsiteY305" fmla="*/ 2550851 h 3206031"/>
              <a:gd name="connsiteX306" fmla="*/ 2314983 w 4389120"/>
              <a:gd name="connsiteY306" fmla="*/ 2565827 h 3206031"/>
              <a:gd name="connsiteX307" fmla="*/ 2327471 w 4389120"/>
              <a:gd name="connsiteY307" fmla="*/ 2579558 h 3206031"/>
              <a:gd name="connsiteX308" fmla="*/ 2338699 w 4389120"/>
              <a:gd name="connsiteY308" fmla="*/ 2595779 h 3206031"/>
              <a:gd name="connsiteX309" fmla="*/ 2348683 w 4389120"/>
              <a:gd name="connsiteY309" fmla="*/ 2610755 h 3206031"/>
              <a:gd name="connsiteX310" fmla="*/ 2357423 w 4389120"/>
              <a:gd name="connsiteY310" fmla="*/ 2626975 h 3206031"/>
              <a:gd name="connsiteX311" fmla="*/ 2366162 w 4389120"/>
              <a:gd name="connsiteY311" fmla="*/ 2644439 h 3206031"/>
              <a:gd name="connsiteX312" fmla="*/ 2374887 w 4389120"/>
              <a:gd name="connsiteY312" fmla="*/ 2660675 h 3206031"/>
              <a:gd name="connsiteX313" fmla="*/ 2381138 w 4389120"/>
              <a:gd name="connsiteY313" fmla="*/ 2678139 h 3206031"/>
              <a:gd name="connsiteX314" fmla="*/ 2387375 w 4389120"/>
              <a:gd name="connsiteY314" fmla="*/ 2696863 h 3206031"/>
              <a:gd name="connsiteX315" fmla="*/ 2392367 w 4389120"/>
              <a:gd name="connsiteY315" fmla="*/ 2715587 h 3206031"/>
              <a:gd name="connsiteX316" fmla="*/ 2397359 w 4389120"/>
              <a:gd name="connsiteY316" fmla="*/ 2734295 h 3206031"/>
              <a:gd name="connsiteX317" fmla="*/ 2399847 w 4389120"/>
              <a:gd name="connsiteY317" fmla="*/ 2753019 h 3206031"/>
              <a:gd name="connsiteX318" fmla="*/ 2402351 w 4389120"/>
              <a:gd name="connsiteY318" fmla="*/ 2772987 h 3206031"/>
              <a:gd name="connsiteX319" fmla="*/ 2404839 w 4389120"/>
              <a:gd name="connsiteY319" fmla="*/ 2792955 h 3206031"/>
              <a:gd name="connsiteX320" fmla="*/ 2404839 w 4389120"/>
              <a:gd name="connsiteY320" fmla="*/ 2812923 h 3206031"/>
              <a:gd name="connsiteX321" fmla="*/ 2404839 w 4389120"/>
              <a:gd name="connsiteY321" fmla="*/ 2815411 h 3206031"/>
              <a:gd name="connsiteX322" fmla="*/ 2404839 w 4389120"/>
              <a:gd name="connsiteY322" fmla="*/ 2835379 h 3206031"/>
              <a:gd name="connsiteX323" fmla="*/ 2402351 w 4389120"/>
              <a:gd name="connsiteY323" fmla="*/ 2855347 h 3206031"/>
              <a:gd name="connsiteX324" fmla="*/ 2399847 w 4389120"/>
              <a:gd name="connsiteY324" fmla="*/ 2874071 h 3206031"/>
              <a:gd name="connsiteX325" fmla="*/ 2397359 w 4389120"/>
              <a:gd name="connsiteY325" fmla="*/ 2894039 h 3206031"/>
              <a:gd name="connsiteX326" fmla="*/ 2392367 w 4389120"/>
              <a:gd name="connsiteY326" fmla="*/ 2912763 h 3206031"/>
              <a:gd name="connsiteX327" fmla="*/ 2387375 w 4389120"/>
              <a:gd name="connsiteY327" fmla="*/ 2931471 h 3206031"/>
              <a:gd name="connsiteX328" fmla="*/ 2381138 w 4389120"/>
              <a:gd name="connsiteY328" fmla="*/ 2948951 h 3206031"/>
              <a:gd name="connsiteX329" fmla="*/ 2373643 w 4389120"/>
              <a:gd name="connsiteY329" fmla="*/ 2967675 h 3206031"/>
              <a:gd name="connsiteX330" fmla="*/ 2366162 w 4389120"/>
              <a:gd name="connsiteY330" fmla="*/ 2983895 h 3206031"/>
              <a:gd name="connsiteX331" fmla="*/ 2357423 w 4389120"/>
              <a:gd name="connsiteY331" fmla="*/ 3001359 h 3206031"/>
              <a:gd name="connsiteX332" fmla="*/ 2347439 w 4389120"/>
              <a:gd name="connsiteY332" fmla="*/ 3017595 h 3206031"/>
              <a:gd name="connsiteX333" fmla="*/ 2337455 w 4389120"/>
              <a:gd name="connsiteY333" fmla="*/ 3033815 h 3206031"/>
              <a:gd name="connsiteX334" fmla="*/ 2326226 w 4389120"/>
              <a:gd name="connsiteY334" fmla="*/ 3048791 h 3206031"/>
              <a:gd name="connsiteX335" fmla="*/ 2314983 w 4389120"/>
              <a:gd name="connsiteY335" fmla="*/ 3063767 h 3206031"/>
              <a:gd name="connsiteX336" fmla="*/ 2302510 w 4389120"/>
              <a:gd name="connsiteY336" fmla="*/ 3077483 h 3206031"/>
              <a:gd name="connsiteX337" fmla="*/ 2288779 w 4389120"/>
              <a:gd name="connsiteY337" fmla="*/ 3091215 h 3206031"/>
              <a:gd name="connsiteX338" fmla="*/ 2275062 w 4389120"/>
              <a:gd name="connsiteY338" fmla="*/ 3103703 h 3206031"/>
              <a:gd name="connsiteX339" fmla="*/ 2260086 w 4389120"/>
              <a:gd name="connsiteY339" fmla="*/ 3116175 h 3206031"/>
              <a:gd name="connsiteX340" fmla="*/ 2245110 w 4389120"/>
              <a:gd name="connsiteY340" fmla="*/ 3127403 h 3206031"/>
              <a:gd name="connsiteX341" fmla="*/ 2228875 w 4389120"/>
              <a:gd name="connsiteY341" fmla="*/ 3138647 h 3206031"/>
              <a:gd name="connsiteX342" fmla="*/ 2212654 w 4389120"/>
              <a:gd name="connsiteY342" fmla="*/ 3148631 h 3206031"/>
              <a:gd name="connsiteX343" fmla="*/ 2195190 w 4389120"/>
              <a:gd name="connsiteY343" fmla="*/ 3158615 h 3206031"/>
              <a:gd name="connsiteX344" fmla="*/ 2177710 w 4389120"/>
              <a:gd name="connsiteY344" fmla="*/ 3167339 h 3206031"/>
              <a:gd name="connsiteX345" fmla="*/ 2160246 w 4389120"/>
              <a:gd name="connsiteY345" fmla="*/ 3174835 h 3206031"/>
              <a:gd name="connsiteX346" fmla="*/ 2141522 w 4389120"/>
              <a:gd name="connsiteY346" fmla="*/ 3182315 h 3206031"/>
              <a:gd name="connsiteX347" fmla="*/ 2121554 w 4389120"/>
              <a:gd name="connsiteY347" fmla="*/ 3188567 h 3206031"/>
              <a:gd name="connsiteX348" fmla="*/ 2102830 w 4389120"/>
              <a:gd name="connsiteY348" fmla="*/ 3193559 h 3206031"/>
              <a:gd name="connsiteX349" fmla="*/ 2082862 w 4389120"/>
              <a:gd name="connsiteY349" fmla="*/ 3197291 h 3206031"/>
              <a:gd name="connsiteX350" fmla="*/ 2061650 w 4389120"/>
              <a:gd name="connsiteY350" fmla="*/ 3201039 h 3206031"/>
              <a:gd name="connsiteX351" fmla="*/ 2040438 w 4389120"/>
              <a:gd name="connsiteY351" fmla="*/ 3203543 h 3206031"/>
              <a:gd name="connsiteX352" fmla="*/ 2019226 w 4389120"/>
              <a:gd name="connsiteY352" fmla="*/ 3204787 h 3206031"/>
              <a:gd name="connsiteX353" fmla="*/ 1997998 w 4389120"/>
              <a:gd name="connsiteY353" fmla="*/ 3206031 h 3206031"/>
              <a:gd name="connsiteX354" fmla="*/ 1976786 w 4389120"/>
              <a:gd name="connsiteY354" fmla="*/ 3204787 h 3206031"/>
              <a:gd name="connsiteX355" fmla="*/ 1955574 w 4389120"/>
              <a:gd name="connsiteY355" fmla="*/ 3203543 h 3206031"/>
              <a:gd name="connsiteX356" fmla="*/ 1934362 w 4389120"/>
              <a:gd name="connsiteY356" fmla="*/ 3201039 h 3206031"/>
              <a:gd name="connsiteX357" fmla="*/ 1913150 w 4389120"/>
              <a:gd name="connsiteY357" fmla="*/ 3197291 h 3206031"/>
              <a:gd name="connsiteX358" fmla="*/ 1893182 w 4389120"/>
              <a:gd name="connsiteY358" fmla="*/ 3193559 h 3206031"/>
              <a:gd name="connsiteX359" fmla="*/ 1874458 w 4389120"/>
              <a:gd name="connsiteY359" fmla="*/ 3188567 h 3206031"/>
              <a:gd name="connsiteX360" fmla="*/ 1855734 w 4389120"/>
              <a:gd name="connsiteY360" fmla="*/ 3182315 h 3206031"/>
              <a:gd name="connsiteX361" fmla="*/ 1837010 w 4389120"/>
              <a:gd name="connsiteY361" fmla="*/ 3174835 h 3206031"/>
              <a:gd name="connsiteX362" fmla="*/ 1818302 w 4389120"/>
              <a:gd name="connsiteY362" fmla="*/ 3167339 h 3206031"/>
              <a:gd name="connsiteX363" fmla="*/ 1800822 w 4389120"/>
              <a:gd name="connsiteY363" fmla="*/ 3158615 h 3206031"/>
              <a:gd name="connsiteX364" fmla="*/ 1784602 w 4389120"/>
              <a:gd name="connsiteY364" fmla="*/ 3149875 h 3206031"/>
              <a:gd name="connsiteX365" fmla="*/ 1768382 w 4389120"/>
              <a:gd name="connsiteY365" fmla="*/ 3139891 h 3206031"/>
              <a:gd name="connsiteX366" fmla="*/ 1752161 w 4389120"/>
              <a:gd name="connsiteY366" fmla="*/ 3128663 h 3206031"/>
              <a:gd name="connsiteX367" fmla="*/ 1737185 w 4389120"/>
              <a:gd name="connsiteY367" fmla="*/ 3117419 h 3206031"/>
              <a:gd name="connsiteX368" fmla="*/ 1722209 w 4389120"/>
              <a:gd name="connsiteY368" fmla="*/ 3104947 h 3206031"/>
              <a:gd name="connsiteX369" fmla="*/ 1708478 w 4389120"/>
              <a:gd name="connsiteY369" fmla="*/ 3092459 h 3206031"/>
              <a:gd name="connsiteX370" fmla="*/ 1695990 w 4389120"/>
              <a:gd name="connsiteY370" fmla="*/ 3078743 h 3206031"/>
              <a:gd name="connsiteX371" fmla="*/ 1683518 w 4389120"/>
              <a:gd name="connsiteY371" fmla="*/ 3065011 h 3206031"/>
              <a:gd name="connsiteX372" fmla="*/ 1671030 w 4389120"/>
              <a:gd name="connsiteY372" fmla="*/ 3050035 h 3206031"/>
              <a:gd name="connsiteX373" fmla="*/ 1659802 w 4389120"/>
              <a:gd name="connsiteY373" fmla="*/ 3035059 h 3206031"/>
              <a:gd name="connsiteX374" fmla="*/ 1649818 w 4389120"/>
              <a:gd name="connsiteY374" fmla="*/ 3020083 h 3206031"/>
              <a:gd name="connsiteX375" fmla="*/ 1641078 w 4389120"/>
              <a:gd name="connsiteY375" fmla="*/ 3003863 h 3206031"/>
              <a:gd name="connsiteX376" fmla="*/ 1632353 w 4389120"/>
              <a:gd name="connsiteY376" fmla="*/ 2986383 h 3206031"/>
              <a:gd name="connsiteX377" fmla="*/ 1623613 w 4389120"/>
              <a:gd name="connsiteY377" fmla="*/ 2968919 h 3206031"/>
              <a:gd name="connsiteX378" fmla="*/ 1617377 w 4389120"/>
              <a:gd name="connsiteY378" fmla="*/ 2951439 h 3206031"/>
              <a:gd name="connsiteX379" fmla="*/ 1611126 w 4389120"/>
              <a:gd name="connsiteY379" fmla="*/ 2933975 h 3206031"/>
              <a:gd name="connsiteX380" fmla="*/ 1606134 w 4389120"/>
              <a:gd name="connsiteY380" fmla="*/ 2915251 h 3206031"/>
              <a:gd name="connsiteX381" fmla="*/ 1601142 w 4389120"/>
              <a:gd name="connsiteY381" fmla="*/ 2896543 h 3206031"/>
              <a:gd name="connsiteX382" fmla="*/ 1597409 w 4389120"/>
              <a:gd name="connsiteY382" fmla="*/ 2877819 h 3206031"/>
              <a:gd name="connsiteX383" fmla="*/ 1594906 w 4389120"/>
              <a:gd name="connsiteY383" fmla="*/ 2857851 h 3206031"/>
              <a:gd name="connsiteX384" fmla="*/ 1593661 w 4389120"/>
              <a:gd name="connsiteY384" fmla="*/ 2837883 h 3206031"/>
              <a:gd name="connsiteX385" fmla="*/ 1593661 w 4389120"/>
              <a:gd name="connsiteY385" fmla="*/ 2817915 h 3206031"/>
              <a:gd name="connsiteX386" fmla="*/ 1593661 w 4389120"/>
              <a:gd name="connsiteY386" fmla="*/ 2815411 h 3206031"/>
              <a:gd name="connsiteX387" fmla="*/ 1593661 w 4389120"/>
              <a:gd name="connsiteY387" fmla="*/ 2795443 h 3206031"/>
              <a:gd name="connsiteX388" fmla="*/ 1594906 w 4389120"/>
              <a:gd name="connsiteY388" fmla="*/ 2775475 h 3206031"/>
              <a:gd name="connsiteX389" fmla="*/ 1597409 w 4389120"/>
              <a:gd name="connsiteY389" fmla="*/ 2755507 h 3206031"/>
              <a:gd name="connsiteX390" fmla="*/ 1601142 w 4389120"/>
              <a:gd name="connsiteY390" fmla="*/ 2736799 h 3206031"/>
              <a:gd name="connsiteX391" fmla="*/ 1606134 w 4389120"/>
              <a:gd name="connsiteY391" fmla="*/ 2718075 h 3206031"/>
              <a:gd name="connsiteX392" fmla="*/ 1611126 w 4389120"/>
              <a:gd name="connsiteY392" fmla="*/ 2699351 h 3206031"/>
              <a:gd name="connsiteX393" fmla="*/ 1617377 w 4389120"/>
              <a:gd name="connsiteY393" fmla="*/ 2680643 h 3206031"/>
              <a:gd name="connsiteX394" fmla="*/ 1624858 w 4389120"/>
              <a:gd name="connsiteY394" fmla="*/ 2663163 h 3206031"/>
              <a:gd name="connsiteX395" fmla="*/ 1632353 w 4389120"/>
              <a:gd name="connsiteY395" fmla="*/ 2645699 h 3206031"/>
              <a:gd name="connsiteX396" fmla="*/ 1641078 w 4389120"/>
              <a:gd name="connsiteY396" fmla="*/ 2629463 h 3206031"/>
              <a:gd name="connsiteX397" fmla="*/ 1649818 w 4389120"/>
              <a:gd name="connsiteY397" fmla="*/ 2613243 h 3206031"/>
              <a:gd name="connsiteX398" fmla="*/ 1661046 w 4389120"/>
              <a:gd name="connsiteY398" fmla="*/ 2597023 h 3206031"/>
              <a:gd name="connsiteX399" fmla="*/ 1672289 w 4389120"/>
              <a:gd name="connsiteY399" fmla="*/ 2582047 h 3206031"/>
              <a:gd name="connsiteX400" fmla="*/ 1683518 w 4389120"/>
              <a:gd name="connsiteY400" fmla="*/ 2567071 h 3206031"/>
              <a:gd name="connsiteX401" fmla="*/ 1695990 w 4389120"/>
              <a:gd name="connsiteY401" fmla="*/ 2553339 h 3206031"/>
              <a:gd name="connsiteX402" fmla="*/ 1709722 w 4389120"/>
              <a:gd name="connsiteY402" fmla="*/ 2539622 h 3206031"/>
              <a:gd name="connsiteX403" fmla="*/ 1723454 w 4389120"/>
              <a:gd name="connsiteY403" fmla="*/ 2525891 h 3206031"/>
              <a:gd name="connsiteX404" fmla="*/ 1738430 w 4389120"/>
              <a:gd name="connsiteY404" fmla="*/ 2514662 h 3206031"/>
              <a:gd name="connsiteX405" fmla="*/ 1753406 w 4389120"/>
              <a:gd name="connsiteY405" fmla="*/ 2502175 h 3206031"/>
              <a:gd name="connsiteX406" fmla="*/ 1769626 w 4389120"/>
              <a:gd name="connsiteY406" fmla="*/ 2492191 h 3206031"/>
              <a:gd name="connsiteX407" fmla="*/ 1785846 w 4389120"/>
              <a:gd name="connsiteY407" fmla="*/ 2480963 h 3206031"/>
              <a:gd name="connsiteX408" fmla="*/ 1802066 w 4389120"/>
              <a:gd name="connsiteY408" fmla="*/ 2472223 h 3206031"/>
              <a:gd name="connsiteX409" fmla="*/ 1820790 w 4389120"/>
              <a:gd name="connsiteY409" fmla="*/ 2463483 h 3206031"/>
              <a:gd name="connsiteX410" fmla="*/ 1838270 w 4389120"/>
              <a:gd name="connsiteY410" fmla="*/ 2456003 h 3206031"/>
              <a:gd name="connsiteX411" fmla="*/ 1856978 w 4389120"/>
              <a:gd name="connsiteY411" fmla="*/ 2448507 h 3206031"/>
              <a:gd name="connsiteX412" fmla="*/ 1875702 w 4389120"/>
              <a:gd name="connsiteY412" fmla="*/ 2442271 h 3206031"/>
              <a:gd name="connsiteX413" fmla="*/ 1895670 w 4389120"/>
              <a:gd name="connsiteY413" fmla="*/ 2437279 h 3206031"/>
              <a:gd name="connsiteX414" fmla="*/ 1915638 w 4389120"/>
              <a:gd name="connsiteY414" fmla="*/ 2432287 h 3206031"/>
              <a:gd name="connsiteX415" fmla="*/ 1936850 w 4389120"/>
              <a:gd name="connsiteY415" fmla="*/ 2429798 h 3206031"/>
              <a:gd name="connsiteX416" fmla="*/ 1958062 w 4389120"/>
              <a:gd name="connsiteY416" fmla="*/ 2427295 h 3206031"/>
              <a:gd name="connsiteX417" fmla="*/ 1979290 w 4389120"/>
              <a:gd name="connsiteY417" fmla="*/ 2426051 h 3206031"/>
              <a:gd name="connsiteX418" fmla="*/ 1247969 w 4389120"/>
              <a:gd name="connsiteY418" fmla="*/ 2424806 h 3206031"/>
              <a:gd name="connsiteX419" fmla="*/ 1274173 w 4389120"/>
              <a:gd name="connsiteY419" fmla="*/ 2426051 h 3206031"/>
              <a:gd name="connsiteX420" fmla="*/ 1299133 w 4389120"/>
              <a:gd name="connsiteY420" fmla="*/ 2427295 h 3206031"/>
              <a:gd name="connsiteX421" fmla="*/ 1322849 w 4389120"/>
              <a:gd name="connsiteY421" fmla="*/ 2429798 h 3206031"/>
              <a:gd name="connsiteX422" fmla="*/ 1345321 w 4389120"/>
              <a:gd name="connsiteY422" fmla="*/ 2433546 h 3206031"/>
              <a:gd name="connsiteX423" fmla="*/ 1366533 w 4389120"/>
              <a:gd name="connsiteY423" fmla="*/ 2438538 h 3206031"/>
              <a:gd name="connsiteX424" fmla="*/ 1386501 w 4389120"/>
              <a:gd name="connsiteY424" fmla="*/ 2443530 h 3206031"/>
              <a:gd name="connsiteX425" fmla="*/ 1406469 w 4389120"/>
              <a:gd name="connsiteY425" fmla="*/ 2451011 h 3206031"/>
              <a:gd name="connsiteX426" fmla="*/ 1425177 w 4389120"/>
              <a:gd name="connsiteY426" fmla="*/ 2458491 h 3206031"/>
              <a:gd name="connsiteX427" fmla="*/ 1442657 w 4389120"/>
              <a:gd name="connsiteY427" fmla="*/ 2467231 h 3206031"/>
              <a:gd name="connsiteX428" fmla="*/ 1458877 w 4389120"/>
              <a:gd name="connsiteY428" fmla="*/ 2477215 h 3206031"/>
              <a:gd name="connsiteX429" fmla="*/ 1475097 w 4389120"/>
              <a:gd name="connsiteY429" fmla="*/ 2487199 h 3206031"/>
              <a:gd name="connsiteX430" fmla="*/ 1491333 w 4389120"/>
              <a:gd name="connsiteY430" fmla="*/ 2498427 h 3206031"/>
              <a:gd name="connsiteX431" fmla="*/ 1506309 w 4389120"/>
              <a:gd name="connsiteY431" fmla="*/ 2509670 h 3206031"/>
              <a:gd name="connsiteX432" fmla="*/ 1520025 w 4389120"/>
              <a:gd name="connsiteY432" fmla="*/ 2523387 h 3206031"/>
              <a:gd name="connsiteX433" fmla="*/ 1533757 w 4389120"/>
              <a:gd name="connsiteY433" fmla="*/ 2537119 h 3206031"/>
              <a:gd name="connsiteX434" fmla="*/ 1547489 w 4389120"/>
              <a:gd name="connsiteY434" fmla="*/ 2550851 h 3206031"/>
              <a:gd name="connsiteX435" fmla="*/ 1417697 w 4389120"/>
              <a:gd name="connsiteY435" fmla="*/ 2690627 h 3206031"/>
              <a:gd name="connsiteX436" fmla="*/ 1400233 w 4389120"/>
              <a:gd name="connsiteY436" fmla="*/ 2673147 h 3206031"/>
              <a:gd name="connsiteX437" fmla="*/ 1381509 w 4389120"/>
              <a:gd name="connsiteY437" fmla="*/ 2656927 h 3206031"/>
              <a:gd name="connsiteX438" fmla="*/ 1362785 w 4389120"/>
              <a:gd name="connsiteY438" fmla="*/ 2641951 h 3206031"/>
              <a:gd name="connsiteX439" fmla="*/ 1342817 w 4389120"/>
              <a:gd name="connsiteY439" fmla="*/ 2630723 h 3206031"/>
              <a:gd name="connsiteX440" fmla="*/ 1321605 w 4389120"/>
              <a:gd name="connsiteY440" fmla="*/ 2620739 h 3206031"/>
              <a:gd name="connsiteX441" fmla="*/ 1310377 w 4389120"/>
              <a:gd name="connsiteY441" fmla="*/ 2616991 h 3206031"/>
              <a:gd name="connsiteX442" fmla="*/ 1299133 w 4389120"/>
              <a:gd name="connsiteY442" fmla="*/ 2614487 h 3206031"/>
              <a:gd name="connsiteX443" fmla="*/ 1286661 w 4389120"/>
              <a:gd name="connsiteY443" fmla="*/ 2611999 h 3206031"/>
              <a:gd name="connsiteX444" fmla="*/ 1274173 w 4389120"/>
              <a:gd name="connsiteY444" fmla="*/ 2609495 h 3206031"/>
              <a:gd name="connsiteX445" fmla="*/ 1260457 w 4389120"/>
              <a:gd name="connsiteY445" fmla="*/ 2608251 h 3206031"/>
              <a:gd name="connsiteX446" fmla="*/ 1246725 w 4389120"/>
              <a:gd name="connsiteY446" fmla="*/ 2608251 h 3206031"/>
              <a:gd name="connsiteX447" fmla="*/ 1226757 w 4389120"/>
              <a:gd name="connsiteY447" fmla="*/ 2609495 h 3206031"/>
              <a:gd name="connsiteX448" fmla="*/ 1208033 w 4389120"/>
              <a:gd name="connsiteY448" fmla="*/ 2611999 h 3206031"/>
              <a:gd name="connsiteX449" fmla="*/ 1190569 w 4389120"/>
              <a:gd name="connsiteY449" fmla="*/ 2616991 h 3206031"/>
              <a:gd name="connsiteX450" fmla="*/ 1173089 w 4389120"/>
              <a:gd name="connsiteY450" fmla="*/ 2624471 h 3206031"/>
              <a:gd name="connsiteX451" fmla="*/ 1158113 w 4389120"/>
              <a:gd name="connsiteY451" fmla="*/ 2633211 h 3206031"/>
              <a:gd name="connsiteX452" fmla="*/ 1143137 w 4389120"/>
              <a:gd name="connsiteY452" fmla="*/ 2643195 h 3206031"/>
              <a:gd name="connsiteX453" fmla="*/ 1128161 w 4389120"/>
              <a:gd name="connsiteY453" fmla="*/ 2655683 h 3206031"/>
              <a:gd name="connsiteX454" fmla="*/ 1115689 w 4389120"/>
              <a:gd name="connsiteY454" fmla="*/ 2669399 h 3206031"/>
              <a:gd name="connsiteX455" fmla="*/ 1104461 w 4389120"/>
              <a:gd name="connsiteY455" fmla="*/ 2683131 h 3206031"/>
              <a:gd name="connsiteX456" fmla="*/ 1094477 w 4389120"/>
              <a:gd name="connsiteY456" fmla="*/ 2699351 h 3206031"/>
              <a:gd name="connsiteX457" fmla="*/ 1085737 w 4389120"/>
              <a:gd name="connsiteY457" fmla="*/ 2715587 h 3206031"/>
              <a:gd name="connsiteX458" fmla="*/ 1078241 w 4389120"/>
              <a:gd name="connsiteY458" fmla="*/ 2734295 h 3206031"/>
              <a:gd name="connsiteX459" fmla="*/ 1073249 w 4389120"/>
              <a:gd name="connsiteY459" fmla="*/ 2753019 h 3206031"/>
              <a:gd name="connsiteX460" fmla="*/ 1068257 w 4389120"/>
              <a:gd name="connsiteY460" fmla="*/ 2771743 h 3206031"/>
              <a:gd name="connsiteX461" fmla="*/ 1065769 w 4389120"/>
              <a:gd name="connsiteY461" fmla="*/ 2791711 h 3206031"/>
              <a:gd name="connsiteX462" fmla="*/ 1064525 w 4389120"/>
              <a:gd name="connsiteY462" fmla="*/ 2812923 h 3206031"/>
              <a:gd name="connsiteX463" fmla="*/ 1064525 w 4389120"/>
              <a:gd name="connsiteY463" fmla="*/ 2815411 h 3206031"/>
              <a:gd name="connsiteX464" fmla="*/ 1065769 w 4389120"/>
              <a:gd name="connsiteY464" fmla="*/ 2836639 h 3206031"/>
              <a:gd name="connsiteX465" fmla="*/ 1068257 w 4389120"/>
              <a:gd name="connsiteY465" fmla="*/ 2856607 h 3206031"/>
              <a:gd name="connsiteX466" fmla="*/ 1073249 w 4389120"/>
              <a:gd name="connsiteY466" fmla="*/ 2876575 h 3206031"/>
              <a:gd name="connsiteX467" fmla="*/ 1078241 w 4389120"/>
              <a:gd name="connsiteY467" fmla="*/ 2896543 h 3206031"/>
              <a:gd name="connsiteX468" fmla="*/ 1085737 w 4389120"/>
              <a:gd name="connsiteY468" fmla="*/ 2914007 h 3206031"/>
              <a:gd name="connsiteX469" fmla="*/ 1094477 w 4389120"/>
              <a:gd name="connsiteY469" fmla="*/ 2931471 h 3206031"/>
              <a:gd name="connsiteX470" fmla="*/ 1104461 w 4389120"/>
              <a:gd name="connsiteY470" fmla="*/ 2947707 h 3206031"/>
              <a:gd name="connsiteX471" fmla="*/ 1116933 w 4389120"/>
              <a:gd name="connsiteY471" fmla="*/ 2961423 h 3206031"/>
              <a:gd name="connsiteX472" fmla="*/ 1129421 w 4389120"/>
              <a:gd name="connsiteY472" fmla="*/ 2975155 h 3206031"/>
              <a:gd name="connsiteX473" fmla="*/ 1144397 w 4389120"/>
              <a:gd name="connsiteY473" fmla="*/ 2987643 h 3206031"/>
              <a:gd name="connsiteX474" fmla="*/ 1159373 w 4389120"/>
              <a:gd name="connsiteY474" fmla="*/ 2997627 h 3206031"/>
              <a:gd name="connsiteX475" fmla="*/ 1176837 w 4389120"/>
              <a:gd name="connsiteY475" fmla="*/ 3006351 h 3206031"/>
              <a:gd name="connsiteX476" fmla="*/ 1194317 w 4389120"/>
              <a:gd name="connsiteY476" fmla="*/ 3012603 h 3206031"/>
              <a:gd name="connsiteX477" fmla="*/ 1214285 w 4389120"/>
              <a:gd name="connsiteY477" fmla="*/ 3017595 h 3206031"/>
              <a:gd name="connsiteX478" fmla="*/ 1234237 w 4389120"/>
              <a:gd name="connsiteY478" fmla="*/ 3021327 h 3206031"/>
              <a:gd name="connsiteX479" fmla="*/ 1255465 w 4389120"/>
              <a:gd name="connsiteY479" fmla="*/ 3022587 h 3206031"/>
              <a:gd name="connsiteX480" fmla="*/ 1281669 w 4389120"/>
              <a:gd name="connsiteY480" fmla="*/ 3021327 h 3206031"/>
              <a:gd name="connsiteX481" fmla="*/ 1305385 w 4389120"/>
              <a:gd name="connsiteY481" fmla="*/ 3016335 h 3206031"/>
              <a:gd name="connsiteX482" fmla="*/ 1327841 w 4389120"/>
              <a:gd name="connsiteY482" fmla="*/ 3010099 h 3206031"/>
              <a:gd name="connsiteX483" fmla="*/ 1349053 w 4389120"/>
              <a:gd name="connsiteY483" fmla="*/ 3001359 h 3206031"/>
              <a:gd name="connsiteX484" fmla="*/ 1369021 w 4389120"/>
              <a:gd name="connsiteY484" fmla="*/ 2988887 h 3206031"/>
              <a:gd name="connsiteX485" fmla="*/ 1388989 w 4389120"/>
              <a:gd name="connsiteY485" fmla="*/ 2975155 h 3206031"/>
              <a:gd name="connsiteX486" fmla="*/ 1407713 w 4389120"/>
              <a:gd name="connsiteY486" fmla="*/ 2960179 h 3206031"/>
              <a:gd name="connsiteX487" fmla="*/ 1427681 w 4389120"/>
              <a:gd name="connsiteY487" fmla="*/ 2942715 h 3206031"/>
              <a:gd name="connsiteX488" fmla="*/ 1551237 w 4389120"/>
              <a:gd name="connsiteY488" fmla="*/ 3068759 h 3206031"/>
              <a:gd name="connsiteX489" fmla="*/ 1523773 w 4389120"/>
              <a:gd name="connsiteY489" fmla="*/ 3097451 h 3206031"/>
              <a:gd name="connsiteX490" fmla="*/ 1508797 w 4389120"/>
              <a:gd name="connsiteY490" fmla="*/ 3111183 h 3206031"/>
              <a:gd name="connsiteX491" fmla="*/ 1493821 w 4389120"/>
              <a:gd name="connsiteY491" fmla="*/ 3123671 h 3206031"/>
              <a:gd name="connsiteX492" fmla="*/ 1478845 w 4389120"/>
              <a:gd name="connsiteY492" fmla="*/ 3136143 h 3206031"/>
              <a:gd name="connsiteX493" fmla="*/ 1462625 w 4389120"/>
              <a:gd name="connsiteY493" fmla="*/ 3147371 h 3206031"/>
              <a:gd name="connsiteX494" fmla="*/ 1445145 w 4389120"/>
              <a:gd name="connsiteY494" fmla="*/ 3157355 h 3206031"/>
              <a:gd name="connsiteX495" fmla="*/ 1427681 w 4389120"/>
              <a:gd name="connsiteY495" fmla="*/ 3167339 h 3206031"/>
              <a:gd name="connsiteX496" fmla="*/ 1408957 w 4389120"/>
              <a:gd name="connsiteY496" fmla="*/ 3176079 h 3206031"/>
              <a:gd name="connsiteX497" fmla="*/ 1388989 w 4389120"/>
              <a:gd name="connsiteY497" fmla="*/ 3183575 h 3206031"/>
              <a:gd name="connsiteX498" fmla="*/ 1367777 w 4389120"/>
              <a:gd name="connsiteY498" fmla="*/ 3189811 h 3206031"/>
              <a:gd name="connsiteX499" fmla="*/ 1346565 w 4389120"/>
              <a:gd name="connsiteY499" fmla="*/ 3194803 h 3206031"/>
              <a:gd name="connsiteX500" fmla="*/ 1322849 w 4389120"/>
              <a:gd name="connsiteY500" fmla="*/ 3199795 h 3206031"/>
              <a:gd name="connsiteX501" fmla="*/ 1299133 w 4389120"/>
              <a:gd name="connsiteY501" fmla="*/ 3203543 h 3206031"/>
              <a:gd name="connsiteX502" fmla="*/ 1272929 w 4389120"/>
              <a:gd name="connsiteY502" fmla="*/ 3204787 h 3206031"/>
              <a:gd name="connsiteX503" fmla="*/ 1245481 w 4389120"/>
              <a:gd name="connsiteY503" fmla="*/ 3206031 h 3206031"/>
              <a:gd name="connsiteX504" fmla="*/ 1224269 w 4389120"/>
              <a:gd name="connsiteY504" fmla="*/ 3204787 h 3206031"/>
              <a:gd name="connsiteX505" fmla="*/ 1204301 w 4389120"/>
              <a:gd name="connsiteY505" fmla="*/ 3203543 h 3206031"/>
              <a:gd name="connsiteX506" fmla="*/ 1184333 w 4389120"/>
              <a:gd name="connsiteY506" fmla="*/ 3201039 h 3206031"/>
              <a:gd name="connsiteX507" fmla="*/ 1164365 w 4389120"/>
              <a:gd name="connsiteY507" fmla="*/ 3197291 h 3206031"/>
              <a:gd name="connsiteX508" fmla="*/ 1144397 w 4389120"/>
              <a:gd name="connsiteY508" fmla="*/ 3193559 h 3206031"/>
              <a:gd name="connsiteX509" fmla="*/ 1125673 w 4389120"/>
              <a:gd name="connsiteY509" fmla="*/ 3188567 h 3206031"/>
              <a:gd name="connsiteX510" fmla="*/ 1106949 w 4389120"/>
              <a:gd name="connsiteY510" fmla="*/ 3182315 h 3206031"/>
              <a:gd name="connsiteX511" fmla="*/ 1089485 w 4389120"/>
              <a:gd name="connsiteY511" fmla="*/ 3174835 h 3206031"/>
              <a:gd name="connsiteX512" fmla="*/ 1072005 w 4389120"/>
              <a:gd name="connsiteY512" fmla="*/ 3167339 h 3206031"/>
              <a:gd name="connsiteX513" fmla="*/ 1055785 w 4389120"/>
              <a:gd name="connsiteY513" fmla="*/ 3158615 h 3206031"/>
              <a:gd name="connsiteX514" fmla="*/ 1038321 w 4389120"/>
              <a:gd name="connsiteY514" fmla="*/ 3149875 h 3206031"/>
              <a:gd name="connsiteX515" fmla="*/ 1023345 w 4389120"/>
              <a:gd name="connsiteY515" fmla="*/ 3139891 h 3206031"/>
              <a:gd name="connsiteX516" fmla="*/ 1008369 w 4389120"/>
              <a:gd name="connsiteY516" fmla="*/ 3128663 h 3206031"/>
              <a:gd name="connsiteX517" fmla="*/ 993393 w 4389120"/>
              <a:gd name="connsiteY517" fmla="*/ 3117419 h 3206031"/>
              <a:gd name="connsiteX518" fmla="*/ 979661 w 4389120"/>
              <a:gd name="connsiteY518" fmla="*/ 3104947 h 3206031"/>
              <a:gd name="connsiteX519" fmla="*/ 965929 w 4389120"/>
              <a:gd name="connsiteY519" fmla="*/ 3092459 h 3206031"/>
              <a:gd name="connsiteX520" fmla="*/ 953457 w 4389120"/>
              <a:gd name="connsiteY520" fmla="*/ 3078743 h 3206031"/>
              <a:gd name="connsiteX521" fmla="*/ 940969 w 4389120"/>
              <a:gd name="connsiteY521" fmla="*/ 3065011 h 3206031"/>
              <a:gd name="connsiteX522" fmla="*/ 929741 w 4389120"/>
              <a:gd name="connsiteY522" fmla="*/ 3050035 h 3206031"/>
              <a:gd name="connsiteX523" fmla="*/ 919757 w 4389120"/>
              <a:gd name="connsiteY523" fmla="*/ 3035059 h 3206031"/>
              <a:gd name="connsiteX524" fmla="*/ 909773 w 4389120"/>
              <a:gd name="connsiteY524" fmla="*/ 3018839 h 3206031"/>
              <a:gd name="connsiteX525" fmla="*/ 899789 w 4389120"/>
              <a:gd name="connsiteY525" fmla="*/ 3002619 h 3206031"/>
              <a:gd name="connsiteX526" fmla="*/ 892293 w 4389120"/>
              <a:gd name="connsiteY526" fmla="*/ 2986383 h 3206031"/>
              <a:gd name="connsiteX527" fmla="*/ 884813 w 4389120"/>
              <a:gd name="connsiteY527" fmla="*/ 2968919 h 3206031"/>
              <a:gd name="connsiteX528" fmla="*/ 877333 w 4389120"/>
              <a:gd name="connsiteY528" fmla="*/ 2951439 h 3206031"/>
              <a:gd name="connsiteX529" fmla="*/ 872341 w 4389120"/>
              <a:gd name="connsiteY529" fmla="*/ 2932731 h 3206031"/>
              <a:gd name="connsiteX530" fmla="*/ 867349 w 4389120"/>
              <a:gd name="connsiteY530" fmla="*/ 2915251 h 3206031"/>
              <a:gd name="connsiteX531" fmla="*/ 862357 w 4389120"/>
              <a:gd name="connsiteY531" fmla="*/ 2896543 h 3206031"/>
              <a:gd name="connsiteX532" fmla="*/ 859853 w 4389120"/>
              <a:gd name="connsiteY532" fmla="*/ 2876575 h 3206031"/>
              <a:gd name="connsiteX533" fmla="*/ 857365 w 4389120"/>
              <a:gd name="connsiteY533" fmla="*/ 2857851 h 3206031"/>
              <a:gd name="connsiteX534" fmla="*/ 856105 w 4389120"/>
              <a:gd name="connsiteY534" fmla="*/ 2837883 h 3206031"/>
              <a:gd name="connsiteX535" fmla="*/ 854861 w 4389120"/>
              <a:gd name="connsiteY535" fmla="*/ 2817915 h 3206031"/>
              <a:gd name="connsiteX536" fmla="*/ 854861 w 4389120"/>
              <a:gd name="connsiteY536" fmla="*/ 2815411 h 3206031"/>
              <a:gd name="connsiteX537" fmla="*/ 856105 w 4389120"/>
              <a:gd name="connsiteY537" fmla="*/ 2795443 h 3206031"/>
              <a:gd name="connsiteX538" fmla="*/ 857365 w 4389120"/>
              <a:gd name="connsiteY538" fmla="*/ 2775475 h 3206031"/>
              <a:gd name="connsiteX539" fmla="*/ 859853 w 4389120"/>
              <a:gd name="connsiteY539" fmla="*/ 2756767 h 3206031"/>
              <a:gd name="connsiteX540" fmla="*/ 862357 w 4389120"/>
              <a:gd name="connsiteY540" fmla="*/ 2736799 h 3206031"/>
              <a:gd name="connsiteX541" fmla="*/ 867349 w 4389120"/>
              <a:gd name="connsiteY541" fmla="*/ 2718075 h 3206031"/>
              <a:gd name="connsiteX542" fmla="*/ 872341 w 4389120"/>
              <a:gd name="connsiteY542" fmla="*/ 2699351 h 3206031"/>
              <a:gd name="connsiteX543" fmla="*/ 877333 w 4389120"/>
              <a:gd name="connsiteY543" fmla="*/ 2681887 h 3206031"/>
              <a:gd name="connsiteX544" fmla="*/ 884813 w 4389120"/>
              <a:gd name="connsiteY544" fmla="*/ 2664407 h 3206031"/>
              <a:gd name="connsiteX545" fmla="*/ 892293 w 4389120"/>
              <a:gd name="connsiteY545" fmla="*/ 2646943 h 3206031"/>
              <a:gd name="connsiteX546" fmla="*/ 899789 w 4389120"/>
              <a:gd name="connsiteY546" fmla="*/ 2629463 h 3206031"/>
              <a:gd name="connsiteX547" fmla="*/ 909773 w 4389120"/>
              <a:gd name="connsiteY547" fmla="*/ 2613243 h 3206031"/>
              <a:gd name="connsiteX548" fmla="*/ 918513 w 4389120"/>
              <a:gd name="connsiteY548" fmla="*/ 2598267 h 3206031"/>
              <a:gd name="connsiteX549" fmla="*/ 929741 w 4389120"/>
              <a:gd name="connsiteY549" fmla="*/ 2582047 h 3206031"/>
              <a:gd name="connsiteX550" fmla="*/ 940969 w 4389120"/>
              <a:gd name="connsiteY550" fmla="*/ 2567071 h 3206031"/>
              <a:gd name="connsiteX551" fmla="*/ 953457 w 4389120"/>
              <a:gd name="connsiteY551" fmla="*/ 2553339 h 3206031"/>
              <a:gd name="connsiteX552" fmla="*/ 965929 w 4389120"/>
              <a:gd name="connsiteY552" fmla="*/ 2539622 h 3206031"/>
              <a:gd name="connsiteX553" fmla="*/ 979661 w 4389120"/>
              <a:gd name="connsiteY553" fmla="*/ 2527135 h 3206031"/>
              <a:gd name="connsiteX554" fmla="*/ 993393 w 4389120"/>
              <a:gd name="connsiteY554" fmla="*/ 2514662 h 3206031"/>
              <a:gd name="connsiteX555" fmla="*/ 1008369 w 4389120"/>
              <a:gd name="connsiteY555" fmla="*/ 2503419 h 3206031"/>
              <a:gd name="connsiteX556" fmla="*/ 1023345 w 4389120"/>
              <a:gd name="connsiteY556" fmla="*/ 2492191 h 3206031"/>
              <a:gd name="connsiteX557" fmla="*/ 1039565 w 4389120"/>
              <a:gd name="connsiteY557" fmla="*/ 2482207 h 3206031"/>
              <a:gd name="connsiteX558" fmla="*/ 1055785 w 4389120"/>
              <a:gd name="connsiteY558" fmla="*/ 2472223 h 3206031"/>
              <a:gd name="connsiteX559" fmla="*/ 1072005 w 4389120"/>
              <a:gd name="connsiteY559" fmla="*/ 2463483 h 3206031"/>
              <a:gd name="connsiteX560" fmla="*/ 1089485 w 4389120"/>
              <a:gd name="connsiteY560" fmla="*/ 2456003 h 3206031"/>
              <a:gd name="connsiteX561" fmla="*/ 1108193 w 4389120"/>
              <a:gd name="connsiteY561" fmla="*/ 2448507 h 3206031"/>
              <a:gd name="connsiteX562" fmla="*/ 1126917 w 4389120"/>
              <a:gd name="connsiteY562" fmla="*/ 2442271 h 3206031"/>
              <a:gd name="connsiteX563" fmla="*/ 1145641 w 4389120"/>
              <a:gd name="connsiteY563" fmla="*/ 2437279 h 3206031"/>
              <a:gd name="connsiteX564" fmla="*/ 1165609 w 4389120"/>
              <a:gd name="connsiteY564" fmla="*/ 2433546 h 3206031"/>
              <a:gd name="connsiteX565" fmla="*/ 1185577 w 4389120"/>
              <a:gd name="connsiteY565" fmla="*/ 2429798 h 3206031"/>
              <a:gd name="connsiteX566" fmla="*/ 1205545 w 4389120"/>
              <a:gd name="connsiteY566" fmla="*/ 2427295 h 3206031"/>
              <a:gd name="connsiteX567" fmla="*/ 1226757 w 4389120"/>
              <a:gd name="connsiteY567" fmla="*/ 2426051 h 3206031"/>
              <a:gd name="connsiteX568" fmla="*/ 3298391 w 4389120"/>
              <a:gd name="connsiteY568" fmla="*/ 2247597 h 3206031"/>
              <a:gd name="connsiteX569" fmla="*/ 3510544 w 4389120"/>
              <a:gd name="connsiteY569" fmla="*/ 2247597 h 3206031"/>
              <a:gd name="connsiteX570" fmla="*/ 3510544 w 4389120"/>
              <a:gd name="connsiteY570" fmla="*/ 2438538 h 3206031"/>
              <a:gd name="connsiteX571" fmla="*/ 3686508 w 4389120"/>
              <a:gd name="connsiteY571" fmla="*/ 2438538 h 3206031"/>
              <a:gd name="connsiteX572" fmla="*/ 3686508 w 4389120"/>
              <a:gd name="connsiteY572" fmla="*/ 2620738 h 3206031"/>
              <a:gd name="connsiteX573" fmla="*/ 3510544 w 4389120"/>
              <a:gd name="connsiteY573" fmla="*/ 2620738 h 3206031"/>
              <a:gd name="connsiteX574" fmla="*/ 3510544 w 4389120"/>
              <a:gd name="connsiteY574" fmla="*/ 2941455 h 3206031"/>
              <a:gd name="connsiteX575" fmla="*/ 3511803 w 4389120"/>
              <a:gd name="connsiteY575" fmla="*/ 2958934 h 3206031"/>
              <a:gd name="connsiteX576" fmla="*/ 3514291 w 4389120"/>
              <a:gd name="connsiteY576" fmla="*/ 2972666 h 3206031"/>
              <a:gd name="connsiteX577" fmla="*/ 3520528 w 4389120"/>
              <a:gd name="connsiteY577" fmla="*/ 2985139 h 3206031"/>
              <a:gd name="connsiteX578" fmla="*/ 3523031 w 4389120"/>
              <a:gd name="connsiteY578" fmla="*/ 2991375 h 3206031"/>
              <a:gd name="connsiteX579" fmla="*/ 3526764 w 4389120"/>
              <a:gd name="connsiteY579" fmla="*/ 2996367 h 3206031"/>
              <a:gd name="connsiteX580" fmla="*/ 3531756 w 4389120"/>
              <a:gd name="connsiteY580" fmla="*/ 3000115 h 3206031"/>
              <a:gd name="connsiteX581" fmla="*/ 3536748 w 4389120"/>
              <a:gd name="connsiteY581" fmla="*/ 3003862 h 3206031"/>
              <a:gd name="connsiteX582" fmla="*/ 3542999 w 4389120"/>
              <a:gd name="connsiteY582" fmla="*/ 3006351 h 3206031"/>
              <a:gd name="connsiteX583" fmla="*/ 3549236 w 4389120"/>
              <a:gd name="connsiteY583" fmla="*/ 3008854 h 3206031"/>
              <a:gd name="connsiteX584" fmla="*/ 3562967 w 4389120"/>
              <a:gd name="connsiteY584" fmla="*/ 3012602 h 3206031"/>
              <a:gd name="connsiteX585" fmla="*/ 3579188 w 4389120"/>
              <a:gd name="connsiteY585" fmla="*/ 3013846 h 3206031"/>
              <a:gd name="connsiteX586" fmla="*/ 3594164 w 4389120"/>
              <a:gd name="connsiteY586" fmla="*/ 3013846 h 3206031"/>
              <a:gd name="connsiteX587" fmla="*/ 3607895 w 4389120"/>
              <a:gd name="connsiteY587" fmla="*/ 3012602 h 3206031"/>
              <a:gd name="connsiteX588" fmla="*/ 3621612 w 4389120"/>
              <a:gd name="connsiteY588" fmla="*/ 3010099 h 3206031"/>
              <a:gd name="connsiteX589" fmla="*/ 3635344 w 4389120"/>
              <a:gd name="connsiteY589" fmla="*/ 3006351 h 3206031"/>
              <a:gd name="connsiteX590" fmla="*/ 3647831 w 4389120"/>
              <a:gd name="connsiteY590" fmla="*/ 3002618 h 3206031"/>
              <a:gd name="connsiteX591" fmla="*/ 3660304 w 4389120"/>
              <a:gd name="connsiteY591" fmla="*/ 2998870 h 3206031"/>
              <a:gd name="connsiteX592" fmla="*/ 3672791 w 4389120"/>
              <a:gd name="connsiteY592" fmla="*/ 2993878 h 3206031"/>
              <a:gd name="connsiteX593" fmla="*/ 3684020 w 4389120"/>
              <a:gd name="connsiteY593" fmla="*/ 2987642 h 3206031"/>
              <a:gd name="connsiteX594" fmla="*/ 3684020 w 4389120"/>
              <a:gd name="connsiteY594" fmla="*/ 3158614 h 3206031"/>
              <a:gd name="connsiteX595" fmla="*/ 3666540 w 4389120"/>
              <a:gd name="connsiteY595" fmla="*/ 3167339 h 3206031"/>
              <a:gd name="connsiteX596" fmla="*/ 3649076 w 4389120"/>
              <a:gd name="connsiteY596" fmla="*/ 3176079 h 3206031"/>
              <a:gd name="connsiteX597" fmla="*/ 3630352 w 4389120"/>
              <a:gd name="connsiteY597" fmla="*/ 3183574 h 3206031"/>
              <a:gd name="connsiteX598" fmla="*/ 3610384 w 4389120"/>
              <a:gd name="connsiteY598" fmla="*/ 3189811 h 3206031"/>
              <a:gd name="connsiteX599" fmla="*/ 3589172 w 4389120"/>
              <a:gd name="connsiteY599" fmla="*/ 3194803 h 3206031"/>
              <a:gd name="connsiteX600" fmla="*/ 3566700 w 4389120"/>
              <a:gd name="connsiteY600" fmla="*/ 3198550 h 3206031"/>
              <a:gd name="connsiteX601" fmla="*/ 3541740 w 4389120"/>
              <a:gd name="connsiteY601" fmla="*/ 3201039 h 3206031"/>
              <a:gd name="connsiteX602" fmla="*/ 3516780 w 4389120"/>
              <a:gd name="connsiteY602" fmla="*/ 3201039 h 3206031"/>
              <a:gd name="connsiteX603" fmla="*/ 3493079 w 4389120"/>
              <a:gd name="connsiteY603" fmla="*/ 3201039 h 3206031"/>
              <a:gd name="connsiteX604" fmla="*/ 3469363 w 4389120"/>
              <a:gd name="connsiteY604" fmla="*/ 3198550 h 3206031"/>
              <a:gd name="connsiteX605" fmla="*/ 3448151 w 4389120"/>
              <a:gd name="connsiteY605" fmla="*/ 3196047 h 3206031"/>
              <a:gd name="connsiteX606" fmla="*/ 3426939 w 4389120"/>
              <a:gd name="connsiteY606" fmla="*/ 3191055 h 3206031"/>
              <a:gd name="connsiteX607" fmla="*/ 3408215 w 4389120"/>
              <a:gd name="connsiteY607" fmla="*/ 3183574 h 3206031"/>
              <a:gd name="connsiteX608" fmla="*/ 3390736 w 4389120"/>
              <a:gd name="connsiteY608" fmla="*/ 3176079 h 3206031"/>
              <a:gd name="connsiteX609" fmla="*/ 3373271 w 4389120"/>
              <a:gd name="connsiteY609" fmla="*/ 3166095 h 3206031"/>
              <a:gd name="connsiteX610" fmla="*/ 3358295 w 4389120"/>
              <a:gd name="connsiteY610" fmla="*/ 3153622 h 3206031"/>
              <a:gd name="connsiteX611" fmla="*/ 3344563 w 4389120"/>
              <a:gd name="connsiteY611" fmla="*/ 3139891 h 3206031"/>
              <a:gd name="connsiteX612" fmla="*/ 3333335 w 4389120"/>
              <a:gd name="connsiteY612" fmla="*/ 3123670 h 3206031"/>
              <a:gd name="connsiteX613" fmla="*/ 3322107 w 4389120"/>
              <a:gd name="connsiteY613" fmla="*/ 3104947 h 3206031"/>
              <a:gd name="connsiteX614" fmla="*/ 3314611 w 4389120"/>
              <a:gd name="connsiteY614" fmla="*/ 3084979 h 3206031"/>
              <a:gd name="connsiteX615" fmla="*/ 3307131 w 4389120"/>
              <a:gd name="connsiteY615" fmla="*/ 3061263 h 3206031"/>
              <a:gd name="connsiteX616" fmla="*/ 3302139 w 4389120"/>
              <a:gd name="connsiteY616" fmla="*/ 3035059 h 3206031"/>
              <a:gd name="connsiteX617" fmla="*/ 3299635 w 4389120"/>
              <a:gd name="connsiteY617" fmla="*/ 3007610 h 3206031"/>
              <a:gd name="connsiteX618" fmla="*/ 3298391 w 4389120"/>
              <a:gd name="connsiteY618" fmla="*/ 2976399 h 3206031"/>
              <a:gd name="connsiteX619" fmla="*/ 381880 w 4389120"/>
              <a:gd name="connsiteY619" fmla="*/ 2195174 h 3206031"/>
              <a:gd name="connsiteX620" fmla="*/ 408084 w 4389120"/>
              <a:gd name="connsiteY620" fmla="*/ 2196418 h 3206031"/>
              <a:gd name="connsiteX621" fmla="*/ 434288 w 4389120"/>
              <a:gd name="connsiteY621" fmla="*/ 2197678 h 3206031"/>
              <a:gd name="connsiteX622" fmla="*/ 459248 w 4389120"/>
              <a:gd name="connsiteY622" fmla="*/ 2200166 h 3206031"/>
              <a:gd name="connsiteX623" fmla="*/ 484208 w 4389120"/>
              <a:gd name="connsiteY623" fmla="*/ 2203914 h 3206031"/>
              <a:gd name="connsiteX624" fmla="*/ 509168 w 4389120"/>
              <a:gd name="connsiteY624" fmla="*/ 2208906 h 3206031"/>
              <a:gd name="connsiteX625" fmla="*/ 532884 w 4389120"/>
              <a:gd name="connsiteY625" fmla="*/ 2213898 h 3206031"/>
              <a:gd name="connsiteX626" fmla="*/ 556600 w 4389120"/>
              <a:gd name="connsiteY626" fmla="*/ 2220134 h 3206031"/>
              <a:gd name="connsiteX627" fmla="*/ 580301 w 4389120"/>
              <a:gd name="connsiteY627" fmla="*/ 2227630 h 3206031"/>
              <a:gd name="connsiteX628" fmla="*/ 602772 w 4389120"/>
              <a:gd name="connsiteY628" fmla="*/ 2236354 h 3206031"/>
              <a:gd name="connsiteX629" fmla="*/ 623984 w 4389120"/>
              <a:gd name="connsiteY629" fmla="*/ 2245094 h 3206031"/>
              <a:gd name="connsiteX630" fmla="*/ 646456 w 4389120"/>
              <a:gd name="connsiteY630" fmla="*/ 2256322 h 3206031"/>
              <a:gd name="connsiteX631" fmla="*/ 666424 w 4389120"/>
              <a:gd name="connsiteY631" fmla="*/ 2267566 h 3206031"/>
              <a:gd name="connsiteX632" fmla="*/ 687636 w 4389120"/>
              <a:gd name="connsiteY632" fmla="*/ 2278794 h 3206031"/>
              <a:gd name="connsiteX633" fmla="*/ 707604 w 4389120"/>
              <a:gd name="connsiteY633" fmla="*/ 2291266 h 3206031"/>
              <a:gd name="connsiteX634" fmla="*/ 726313 w 4389120"/>
              <a:gd name="connsiteY634" fmla="*/ 2304998 h 3206031"/>
              <a:gd name="connsiteX635" fmla="*/ 745036 w 4389120"/>
              <a:gd name="connsiteY635" fmla="*/ 2319974 h 3206031"/>
              <a:gd name="connsiteX636" fmla="*/ 633968 w 4389120"/>
              <a:gd name="connsiteY636" fmla="*/ 2482206 h 3206031"/>
              <a:gd name="connsiteX637" fmla="*/ 601528 w 4389120"/>
              <a:gd name="connsiteY637" fmla="*/ 2460994 h 3206031"/>
              <a:gd name="connsiteX638" fmla="*/ 569072 w 4389120"/>
              <a:gd name="connsiteY638" fmla="*/ 2442270 h 3206031"/>
              <a:gd name="connsiteX639" fmla="*/ 536632 w 4389120"/>
              <a:gd name="connsiteY639" fmla="*/ 2424806 h 3206031"/>
              <a:gd name="connsiteX640" fmla="*/ 504176 w 4389120"/>
              <a:gd name="connsiteY640" fmla="*/ 2411074 h 3206031"/>
              <a:gd name="connsiteX641" fmla="*/ 472980 w 4389120"/>
              <a:gd name="connsiteY641" fmla="*/ 2401090 h 3206031"/>
              <a:gd name="connsiteX642" fmla="*/ 441784 w 4389120"/>
              <a:gd name="connsiteY642" fmla="*/ 2392350 h 3206031"/>
              <a:gd name="connsiteX643" fmla="*/ 425564 w 4389120"/>
              <a:gd name="connsiteY643" fmla="*/ 2389862 h 3206031"/>
              <a:gd name="connsiteX644" fmla="*/ 410588 w 4389120"/>
              <a:gd name="connsiteY644" fmla="*/ 2387358 h 3206031"/>
              <a:gd name="connsiteX645" fmla="*/ 394352 w 4389120"/>
              <a:gd name="connsiteY645" fmla="*/ 2386114 h 3206031"/>
              <a:gd name="connsiteX646" fmla="*/ 379376 w 4389120"/>
              <a:gd name="connsiteY646" fmla="*/ 2386114 h 3206031"/>
              <a:gd name="connsiteX647" fmla="*/ 364400 w 4389120"/>
              <a:gd name="connsiteY647" fmla="*/ 2386114 h 3206031"/>
              <a:gd name="connsiteX648" fmla="*/ 349440 w 4389120"/>
              <a:gd name="connsiteY648" fmla="*/ 2387358 h 3206031"/>
              <a:gd name="connsiteX649" fmla="*/ 336952 w 4389120"/>
              <a:gd name="connsiteY649" fmla="*/ 2389862 h 3206031"/>
              <a:gd name="connsiteX650" fmla="*/ 324480 w 4389120"/>
              <a:gd name="connsiteY650" fmla="*/ 2392350 h 3206031"/>
              <a:gd name="connsiteX651" fmla="*/ 313236 w 4389120"/>
              <a:gd name="connsiteY651" fmla="*/ 2396098 h 3206031"/>
              <a:gd name="connsiteX652" fmla="*/ 303252 w 4389120"/>
              <a:gd name="connsiteY652" fmla="*/ 2399846 h 3206031"/>
              <a:gd name="connsiteX653" fmla="*/ 293268 w 4389120"/>
              <a:gd name="connsiteY653" fmla="*/ 2404838 h 3206031"/>
              <a:gd name="connsiteX654" fmla="*/ 284544 w 4389120"/>
              <a:gd name="connsiteY654" fmla="*/ 2411074 h 3206031"/>
              <a:gd name="connsiteX655" fmla="*/ 277048 w 4389120"/>
              <a:gd name="connsiteY655" fmla="*/ 2416066 h 3206031"/>
              <a:gd name="connsiteX656" fmla="*/ 270812 w 4389120"/>
              <a:gd name="connsiteY656" fmla="*/ 2423562 h 3206031"/>
              <a:gd name="connsiteX657" fmla="*/ 265820 w 4389120"/>
              <a:gd name="connsiteY657" fmla="*/ 2429798 h 3206031"/>
              <a:gd name="connsiteX658" fmla="*/ 260828 w 4389120"/>
              <a:gd name="connsiteY658" fmla="*/ 2437278 h 3206031"/>
              <a:gd name="connsiteX659" fmla="*/ 257080 w 4389120"/>
              <a:gd name="connsiteY659" fmla="*/ 2446018 h 3206031"/>
              <a:gd name="connsiteX660" fmla="*/ 254592 w 4389120"/>
              <a:gd name="connsiteY660" fmla="*/ 2453498 h 3206031"/>
              <a:gd name="connsiteX661" fmla="*/ 253332 w 4389120"/>
              <a:gd name="connsiteY661" fmla="*/ 2462238 h 3206031"/>
              <a:gd name="connsiteX662" fmla="*/ 253332 w 4389120"/>
              <a:gd name="connsiteY662" fmla="*/ 2470978 h 3206031"/>
              <a:gd name="connsiteX663" fmla="*/ 253332 w 4389120"/>
              <a:gd name="connsiteY663" fmla="*/ 2473466 h 3206031"/>
              <a:gd name="connsiteX664" fmla="*/ 253332 w 4389120"/>
              <a:gd name="connsiteY664" fmla="*/ 2485954 h 3206031"/>
              <a:gd name="connsiteX665" fmla="*/ 254592 w 4389120"/>
              <a:gd name="connsiteY665" fmla="*/ 2495938 h 3206031"/>
              <a:gd name="connsiteX666" fmla="*/ 258324 w 4389120"/>
              <a:gd name="connsiteY666" fmla="*/ 2505922 h 3206031"/>
              <a:gd name="connsiteX667" fmla="*/ 262072 w 4389120"/>
              <a:gd name="connsiteY667" fmla="*/ 2514662 h 3206031"/>
              <a:gd name="connsiteX668" fmla="*/ 268308 w 4389120"/>
              <a:gd name="connsiteY668" fmla="*/ 2523386 h 3206031"/>
              <a:gd name="connsiteX669" fmla="*/ 275804 w 4389120"/>
              <a:gd name="connsiteY669" fmla="*/ 2532126 h 3206031"/>
              <a:gd name="connsiteX670" fmla="*/ 284544 w 4389120"/>
              <a:gd name="connsiteY670" fmla="*/ 2539622 h 3206031"/>
              <a:gd name="connsiteX671" fmla="*/ 295772 w 4389120"/>
              <a:gd name="connsiteY671" fmla="*/ 2545858 h 3206031"/>
              <a:gd name="connsiteX672" fmla="*/ 308244 w 4389120"/>
              <a:gd name="connsiteY672" fmla="*/ 2553338 h 3206031"/>
              <a:gd name="connsiteX673" fmla="*/ 323220 w 4389120"/>
              <a:gd name="connsiteY673" fmla="*/ 2559590 h 3206031"/>
              <a:gd name="connsiteX674" fmla="*/ 340700 w 4389120"/>
              <a:gd name="connsiteY674" fmla="*/ 2567070 h 3206031"/>
              <a:gd name="connsiteX675" fmla="*/ 359408 w 4389120"/>
              <a:gd name="connsiteY675" fmla="*/ 2573306 h 3206031"/>
              <a:gd name="connsiteX676" fmla="*/ 406840 w 4389120"/>
              <a:gd name="connsiteY676" fmla="*/ 2587038 h 3206031"/>
              <a:gd name="connsiteX677" fmla="*/ 464240 w 4389120"/>
              <a:gd name="connsiteY677" fmla="*/ 2602014 h 3206031"/>
              <a:gd name="connsiteX678" fmla="*/ 500444 w 4389120"/>
              <a:gd name="connsiteY678" fmla="*/ 2611998 h 3206031"/>
              <a:gd name="connsiteX679" fmla="*/ 534128 w 4389120"/>
              <a:gd name="connsiteY679" fmla="*/ 2623226 h 3206031"/>
              <a:gd name="connsiteX680" fmla="*/ 566584 w 4389120"/>
              <a:gd name="connsiteY680" fmla="*/ 2634455 h 3206031"/>
              <a:gd name="connsiteX681" fmla="*/ 596536 w 4389120"/>
              <a:gd name="connsiteY681" fmla="*/ 2646942 h 3206031"/>
              <a:gd name="connsiteX682" fmla="*/ 623984 w 4389120"/>
              <a:gd name="connsiteY682" fmla="*/ 2659415 h 3206031"/>
              <a:gd name="connsiteX683" fmla="*/ 650189 w 4389120"/>
              <a:gd name="connsiteY683" fmla="*/ 2673146 h 3206031"/>
              <a:gd name="connsiteX684" fmla="*/ 672660 w 4389120"/>
              <a:gd name="connsiteY684" fmla="*/ 2688122 h 3206031"/>
              <a:gd name="connsiteX685" fmla="*/ 693872 w 4389120"/>
              <a:gd name="connsiteY685" fmla="*/ 2704343 h 3206031"/>
              <a:gd name="connsiteX686" fmla="*/ 712596 w 4389120"/>
              <a:gd name="connsiteY686" fmla="*/ 2723066 h 3206031"/>
              <a:gd name="connsiteX687" fmla="*/ 728816 w 4389120"/>
              <a:gd name="connsiteY687" fmla="*/ 2741790 h 3206031"/>
              <a:gd name="connsiteX688" fmla="*/ 742548 w 4389120"/>
              <a:gd name="connsiteY688" fmla="*/ 2763002 h 3206031"/>
              <a:gd name="connsiteX689" fmla="*/ 748784 w 4389120"/>
              <a:gd name="connsiteY689" fmla="*/ 2774231 h 3206031"/>
              <a:gd name="connsiteX690" fmla="*/ 753776 w 4389120"/>
              <a:gd name="connsiteY690" fmla="*/ 2785459 h 3206031"/>
              <a:gd name="connsiteX691" fmla="*/ 758768 w 4389120"/>
              <a:gd name="connsiteY691" fmla="*/ 2797946 h 3206031"/>
              <a:gd name="connsiteX692" fmla="*/ 763760 w 4389120"/>
              <a:gd name="connsiteY692" fmla="*/ 2810419 h 3206031"/>
              <a:gd name="connsiteX693" fmla="*/ 769996 w 4389120"/>
              <a:gd name="connsiteY693" fmla="*/ 2836638 h 3206031"/>
              <a:gd name="connsiteX694" fmla="*/ 773744 w 4389120"/>
              <a:gd name="connsiteY694" fmla="*/ 2865331 h 3206031"/>
              <a:gd name="connsiteX695" fmla="*/ 774988 w 4389120"/>
              <a:gd name="connsiteY695" fmla="*/ 2896542 h 3206031"/>
              <a:gd name="connsiteX696" fmla="*/ 774988 w 4389120"/>
              <a:gd name="connsiteY696" fmla="*/ 2899030 h 3206031"/>
              <a:gd name="connsiteX697" fmla="*/ 774988 w 4389120"/>
              <a:gd name="connsiteY697" fmla="*/ 2917754 h 3206031"/>
              <a:gd name="connsiteX698" fmla="*/ 772500 w 4389120"/>
              <a:gd name="connsiteY698" fmla="*/ 2935219 h 3206031"/>
              <a:gd name="connsiteX699" fmla="*/ 771241 w 4389120"/>
              <a:gd name="connsiteY699" fmla="*/ 2951439 h 3206031"/>
              <a:gd name="connsiteX700" fmla="*/ 767508 w 4389120"/>
              <a:gd name="connsiteY700" fmla="*/ 2967674 h 3206031"/>
              <a:gd name="connsiteX701" fmla="*/ 763760 w 4389120"/>
              <a:gd name="connsiteY701" fmla="*/ 2983894 h 3206031"/>
              <a:gd name="connsiteX702" fmla="*/ 760012 w 4389120"/>
              <a:gd name="connsiteY702" fmla="*/ 2998870 h 3206031"/>
              <a:gd name="connsiteX703" fmla="*/ 755020 w 4389120"/>
              <a:gd name="connsiteY703" fmla="*/ 3013846 h 3206031"/>
              <a:gd name="connsiteX704" fmla="*/ 748784 w 4389120"/>
              <a:gd name="connsiteY704" fmla="*/ 3028822 h 3206031"/>
              <a:gd name="connsiteX705" fmla="*/ 741289 w 4389120"/>
              <a:gd name="connsiteY705" fmla="*/ 3042554 h 3206031"/>
              <a:gd name="connsiteX706" fmla="*/ 733808 w 4389120"/>
              <a:gd name="connsiteY706" fmla="*/ 3056271 h 3206031"/>
              <a:gd name="connsiteX707" fmla="*/ 726313 w 4389120"/>
              <a:gd name="connsiteY707" fmla="*/ 3068758 h 3206031"/>
              <a:gd name="connsiteX708" fmla="*/ 716329 w 4389120"/>
              <a:gd name="connsiteY708" fmla="*/ 3081231 h 3206031"/>
              <a:gd name="connsiteX709" fmla="*/ 707604 w 4389120"/>
              <a:gd name="connsiteY709" fmla="*/ 3092459 h 3206031"/>
              <a:gd name="connsiteX710" fmla="*/ 696376 w 4389120"/>
              <a:gd name="connsiteY710" fmla="*/ 3103702 h 3206031"/>
              <a:gd name="connsiteX711" fmla="*/ 686392 w 4389120"/>
              <a:gd name="connsiteY711" fmla="*/ 3113686 h 3206031"/>
              <a:gd name="connsiteX712" fmla="*/ 673904 w 4389120"/>
              <a:gd name="connsiteY712" fmla="*/ 3123670 h 3206031"/>
              <a:gd name="connsiteX713" fmla="*/ 662676 w 4389120"/>
              <a:gd name="connsiteY713" fmla="*/ 3133654 h 3206031"/>
              <a:gd name="connsiteX714" fmla="*/ 648944 w 4389120"/>
              <a:gd name="connsiteY714" fmla="*/ 3142379 h 3206031"/>
              <a:gd name="connsiteX715" fmla="*/ 636472 w 4389120"/>
              <a:gd name="connsiteY715" fmla="*/ 3149875 h 3206031"/>
              <a:gd name="connsiteX716" fmla="*/ 621496 w 4389120"/>
              <a:gd name="connsiteY716" fmla="*/ 3157355 h 3206031"/>
              <a:gd name="connsiteX717" fmla="*/ 607764 w 4389120"/>
              <a:gd name="connsiteY717" fmla="*/ 3164850 h 3206031"/>
              <a:gd name="connsiteX718" fmla="*/ 592788 w 4389120"/>
              <a:gd name="connsiteY718" fmla="*/ 3171087 h 3206031"/>
              <a:gd name="connsiteX719" fmla="*/ 560333 w 4389120"/>
              <a:gd name="connsiteY719" fmla="*/ 3182315 h 3206031"/>
              <a:gd name="connsiteX720" fmla="*/ 526648 w 4389120"/>
              <a:gd name="connsiteY720" fmla="*/ 3191055 h 3206031"/>
              <a:gd name="connsiteX721" fmla="*/ 491704 w 4389120"/>
              <a:gd name="connsiteY721" fmla="*/ 3197291 h 3206031"/>
              <a:gd name="connsiteX722" fmla="*/ 454256 w 4389120"/>
              <a:gd name="connsiteY722" fmla="*/ 3201039 h 3206031"/>
              <a:gd name="connsiteX723" fmla="*/ 415580 w 4389120"/>
              <a:gd name="connsiteY723" fmla="*/ 3202283 h 3206031"/>
              <a:gd name="connsiteX724" fmla="*/ 388116 w 4389120"/>
              <a:gd name="connsiteY724" fmla="*/ 3202283 h 3206031"/>
              <a:gd name="connsiteX725" fmla="*/ 359408 w 4389120"/>
              <a:gd name="connsiteY725" fmla="*/ 3199794 h 3206031"/>
              <a:gd name="connsiteX726" fmla="*/ 331960 w 4389120"/>
              <a:gd name="connsiteY726" fmla="*/ 3197291 h 3206031"/>
              <a:gd name="connsiteX727" fmla="*/ 304512 w 4389120"/>
              <a:gd name="connsiteY727" fmla="*/ 3193558 h 3206031"/>
              <a:gd name="connsiteX728" fmla="*/ 277048 w 4389120"/>
              <a:gd name="connsiteY728" fmla="*/ 3187307 h 3206031"/>
              <a:gd name="connsiteX729" fmla="*/ 249600 w 4389120"/>
              <a:gd name="connsiteY729" fmla="*/ 3181071 h 3206031"/>
              <a:gd name="connsiteX730" fmla="*/ 222136 w 4389120"/>
              <a:gd name="connsiteY730" fmla="*/ 3172331 h 3206031"/>
              <a:gd name="connsiteX731" fmla="*/ 195932 w 4389120"/>
              <a:gd name="connsiteY731" fmla="*/ 3163606 h 3206031"/>
              <a:gd name="connsiteX732" fmla="*/ 169728 w 4389120"/>
              <a:gd name="connsiteY732" fmla="*/ 3153622 h 3206031"/>
              <a:gd name="connsiteX733" fmla="*/ 143524 w 4389120"/>
              <a:gd name="connsiteY733" fmla="*/ 3141135 h 3206031"/>
              <a:gd name="connsiteX734" fmla="*/ 118564 w 4389120"/>
              <a:gd name="connsiteY734" fmla="*/ 3128662 h 3206031"/>
              <a:gd name="connsiteX735" fmla="*/ 93604 w 4389120"/>
              <a:gd name="connsiteY735" fmla="*/ 3114931 h 3206031"/>
              <a:gd name="connsiteX736" fmla="*/ 68644 w 4389120"/>
              <a:gd name="connsiteY736" fmla="*/ 3099955 h 3206031"/>
              <a:gd name="connsiteX737" fmla="*/ 44928 w 4389120"/>
              <a:gd name="connsiteY737" fmla="*/ 3082475 h 3206031"/>
              <a:gd name="connsiteX738" fmla="*/ 22456 w 4389120"/>
              <a:gd name="connsiteY738" fmla="*/ 3065011 h 3206031"/>
              <a:gd name="connsiteX739" fmla="*/ 0 w 4389120"/>
              <a:gd name="connsiteY739" fmla="*/ 3046287 h 3206031"/>
              <a:gd name="connsiteX740" fmla="*/ 127288 w 4389120"/>
              <a:gd name="connsiteY740" fmla="*/ 2894038 h 3206031"/>
              <a:gd name="connsiteX741" fmla="*/ 160988 w 4389120"/>
              <a:gd name="connsiteY741" fmla="*/ 2918998 h 3206031"/>
              <a:gd name="connsiteX742" fmla="*/ 194688 w 4389120"/>
              <a:gd name="connsiteY742" fmla="*/ 2942714 h 3206031"/>
              <a:gd name="connsiteX743" fmla="*/ 210908 w 4389120"/>
              <a:gd name="connsiteY743" fmla="*/ 2953942 h 3206031"/>
              <a:gd name="connsiteX744" fmla="*/ 228372 w 4389120"/>
              <a:gd name="connsiteY744" fmla="*/ 2962682 h 3206031"/>
              <a:gd name="connsiteX745" fmla="*/ 247096 w 4389120"/>
              <a:gd name="connsiteY745" fmla="*/ 2972666 h 3206031"/>
              <a:gd name="connsiteX746" fmla="*/ 264576 w 4389120"/>
              <a:gd name="connsiteY746" fmla="*/ 2980147 h 3206031"/>
              <a:gd name="connsiteX747" fmla="*/ 282040 w 4389120"/>
              <a:gd name="connsiteY747" fmla="*/ 2987642 h 3206031"/>
              <a:gd name="connsiteX748" fmla="*/ 300764 w 4389120"/>
              <a:gd name="connsiteY748" fmla="*/ 2993878 h 3206031"/>
              <a:gd name="connsiteX749" fmla="*/ 319488 w 4389120"/>
              <a:gd name="connsiteY749" fmla="*/ 3000115 h 3206031"/>
              <a:gd name="connsiteX750" fmla="*/ 339456 w 4389120"/>
              <a:gd name="connsiteY750" fmla="*/ 3003862 h 3206031"/>
              <a:gd name="connsiteX751" fmla="*/ 358164 w 4389120"/>
              <a:gd name="connsiteY751" fmla="*/ 3007610 h 3206031"/>
              <a:gd name="connsiteX752" fmla="*/ 378132 w 4389120"/>
              <a:gd name="connsiteY752" fmla="*/ 3010099 h 3206031"/>
              <a:gd name="connsiteX753" fmla="*/ 399344 w 4389120"/>
              <a:gd name="connsiteY753" fmla="*/ 3012602 h 3206031"/>
              <a:gd name="connsiteX754" fmla="*/ 419312 w 4389120"/>
              <a:gd name="connsiteY754" fmla="*/ 3012602 h 3206031"/>
              <a:gd name="connsiteX755" fmla="*/ 435548 w 4389120"/>
              <a:gd name="connsiteY755" fmla="*/ 3012602 h 3206031"/>
              <a:gd name="connsiteX756" fmla="*/ 450524 w 4389120"/>
              <a:gd name="connsiteY756" fmla="*/ 3011343 h 3206031"/>
              <a:gd name="connsiteX757" fmla="*/ 465500 w 4389120"/>
              <a:gd name="connsiteY757" fmla="*/ 3008854 h 3206031"/>
              <a:gd name="connsiteX758" fmla="*/ 479216 w 4389120"/>
              <a:gd name="connsiteY758" fmla="*/ 3006351 h 3206031"/>
              <a:gd name="connsiteX759" fmla="*/ 491704 w 4389120"/>
              <a:gd name="connsiteY759" fmla="*/ 3002618 h 3206031"/>
              <a:gd name="connsiteX760" fmla="*/ 502932 w 4389120"/>
              <a:gd name="connsiteY760" fmla="*/ 2998870 h 3206031"/>
              <a:gd name="connsiteX761" fmla="*/ 514160 w 4389120"/>
              <a:gd name="connsiteY761" fmla="*/ 2993878 h 3206031"/>
              <a:gd name="connsiteX762" fmla="*/ 522900 w 4389120"/>
              <a:gd name="connsiteY762" fmla="*/ 2987642 h 3206031"/>
              <a:gd name="connsiteX763" fmla="*/ 531640 w 4389120"/>
              <a:gd name="connsiteY763" fmla="*/ 2981391 h 3206031"/>
              <a:gd name="connsiteX764" fmla="*/ 539120 w 4389120"/>
              <a:gd name="connsiteY764" fmla="*/ 2975155 h 3206031"/>
              <a:gd name="connsiteX765" fmla="*/ 545357 w 4389120"/>
              <a:gd name="connsiteY765" fmla="*/ 2966415 h 3206031"/>
              <a:gd name="connsiteX766" fmla="*/ 551608 w 4389120"/>
              <a:gd name="connsiteY766" fmla="*/ 2958934 h 3206031"/>
              <a:gd name="connsiteX767" fmla="*/ 555341 w 4389120"/>
              <a:gd name="connsiteY767" fmla="*/ 2950195 h 3206031"/>
              <a:gd name="connsiteX768" fmla="*/ 557844 w 4389120"/>
              <a:gd name="connsiteY768" fmla="*/ 2940211 h 3206031"/>
              <a:gd name="connsiteX769" fmla="*/ 560333 w 4389120"/>
              <a:gd name="connsiteY769" fmla="*/ 2930227 h 3206031"/>
              <a:gd name="connsiteX770" fmla="*/ 560333 w 4389120"/>
              <a:gd name="connsiteY770" fmla="*/ 2920243 h 3206031"/>
              <a:gd name="connsiteX771" fmla="*/ 560333 w 4389120"/>
              <a:gd name="connsiteY771" fmla="*/ 2917754 h 3206031"/>
              <a:gd name="connsiteX772" fmla="*/ 560333 w 4389120"/>
              <a:gd name="connsiteY772" fmla="*/ 2907770 h 3206031"/>
              <a:gd name="connsiteX773" fmla="*/ 559088 w 4389120"/>
              <a:gd name="connsiteY773" fmla="*/ 2897786 h 3206031"/>
              <a:gd name="connsiteX774" fmla="*/ 556600 w 4389120"/>
              <a:gd name="connsiteY774" fmla="*/ 2889046 h 3206031"/>
              <a:gd name="connsiteX775" fmla="*/ 552852 w 4389120"/>
              <a:gd name="connsiteY775" fmla="*/ 2880307 h 3206031"/>
              <a:gd name="connsiteX776" fmla="*/ 547860 w 4389120"/>
              <a:gd name="connsiteY776" fmla="*/ 2872826 h 3206031"/>
              <a:gd name="connsiteX777" fmla="*/ 541624 w 4389120"/>
              <a:gd name="connsiteY777" fmla="*/ 2865331 h 3206031"/>
              <a:gd name="connsiteX778" fmla="*/ 532884 w 4389120"/>
              <a:gd name="connsiteY778" fmla="*/ 2857850 h 3206031"/>
              <a:gd name="connsiteX779" fmla="*/ 524144 w 4389120"/>
              <a:gd name="connsiteY779" fmla="*/ 2850355 h 3206031"/>
              <a:gd name="connsiteX780" fmla="*/ 511672 w 4389120"/>
              <a:gd name="connsiteY780" fmla="*/ 2842874 h 3206031"/>
              <a:gd name="connsiteX781" fmla="*/ 497940 w 4389120"/>
              <a:gd name="connsiteY781" fmla="*/ 2836638 h 3206031"/>
              <a:gd name="connsiteX782" fmla="*/ 481720 w 4389120"/>
              <a:gd name="connsiteY782" fmla="*/ 2829142 h 3206031"/>
              <a:gd name="connsiteX783" fmla="*/ 462996 w 4389120"/>
              <a:gd name="connsiteY783" fmla="*/ 2822906 h 3206031"/>
              <a:gd name="connsiteX784" fmla="*/ 419312 w 4389120"/>
              <a:gd name="connsiteY784" fmla="*/ 2807930 h 3206031"/>
              <a:gd name="connsiteX785" fmla="*/ 363156 w 4389120"/>
              <a:gd name="connsiteY785" fmla="*/ 2792954 h 3206031"/>
              <a:gd name="connsiteX786" fmla="*/ 326968 w 4389120"/>
              <a:gd name="connsiteY786" fmla="*/ 2782970 h 3206031"/>
              <a:gd name="connsiteX787" fmla="*/ 293268 w 4389120"/>
              <a:gd name="connsiteY787" fmla="*/ 2772986 h 3206031"/>
              <a:gd name="connsiteX788" fmla="*/ 260828 w 4389120"/>
              <a:gd name="connsiteY788" fmla="*/ 2763002 h 3206031"/>
              <a:gd name="connsiteX789" fmla="*/ 229632 w 4389120"/>
              <a:gd name="connsiteY789" fmla="*/ 2751774 h 3206031"/>
              <a:gd name="connsiteX790" fmla="*/ 200924 w 4389120"/>
              <a:gd name="connsiteY790" fmla="*/ 2740546 h 3206031"/>
              <a:gd name="connsiteX791" fmla="*/ 174720 w 4389120"/>
              <a:gd name="connsiteY791" fmla="*/ 2726814 h 3206031"/>
              <a:gd name="connsiteX792" fmla="*/ 149760 w 4389120"/>
              <a:gd name="connsiteY792" fmla="*/ 2713082 h 3206031"/>
              <a:gd name="connsiteX793" fmla="*/ 127288 w 4389120"/>
              <a:gd name="connsiteY793" fmla="*/ 2696862 h 3206031"/>
              <a:gd name="connsiteX794" fmla="*/ 107320 w 4389120"/>
              <a:gd name="connsiteY794" fmla="*/ 2679383 h 3206031"/>
              <a:gd name="connsiteX795" fmla="*/ 98596 w 4389120"/>
              <a:gd name="connsiteY795" fmla="*/ 2670658 h 3206031"/>
              <a:gd name="connsiteX796" fmla="*/ 89856 w 4389120"/>
              <a:gd name="connsiteY796" fmla="*/ 2660674 h 3206031"/>
              <a:gd name="connsiteX797" fmla="*/ 82360 w 4389120"/>
              <a:gd name="connsiteY797" fmla="*/ 2649431 h 3206031"/>
              <a:gd name="connsiteX798" fmla="*/ 74880 w 4389120"/>
              <a:gd name="connsiteY798" fmla="*/ 2639447 h 3206031"/>
              <a:gd name="connsiteX799" fmla="*/ 67384 w 4389120"/>
              <a:gd name="connsiteY799" fmla="*/ 2626974 h 3206031"/>
              <a:gd name="connsiteX800" fmla="*/ 62392 w 4389120"/>
              <a:gd name="connsiteY800" fmla="*/ 2615746 h 3206031"/>
              <a:gd name="connsiteX801" fmla="*/ 56156 w 4389120"/>
              <a:gd name="connsiteY801" fmla="*/ 2602014 h 3206031"/>
              <a:gd name="connsiteX802" fmla="*/ 52408 w 4389120"/>
              <a:gd name="connsiteY802" fmla="*/ 2589542 h 3206031"/>
              <a:gd name="connsiteX803" fmla="*/ 48676 w 4389120"/>
              <a:gd name="connsiteY803" fmla="*/ 2574566 h 3206031"/>
              <a:gd name="connsiteX804" fmla="*/ 44928 w 4389120"/>
              <a:gd name="connsiteY804" fmla="*/ 2559590 h 3206031"/>
              <a:gd name="connsiteX805" fmla="*/ 42424 w 4389120"/>
              <a:gd name="connsiteY805" fmla="*/ 2544614 h 3206031"/>
              <a:gd name="connsiteX806" fmla="*/ 39936 w 4389120"/>
              <a:gd name="connsiteY806" fmla="*/ 2528378 h 3206031"/>
              <a:gd name="connsiteX807" fmla="*/ 39936 w 4389120"/>
              <a:gd name="connsiteY807" fmla="*/ 2510914 h 3206031"/>
              <a:gd name="connsiteX808" fmla="*/ 38692 w 4389120"/>
              <a:gd name="connsiteY808" fmla="*/ 2493434 h 3206031"/>
              <a:gd name="connsiteX809" fmla="*/ 38692 w 4389120"/>
              <a:gd name="connsiteY809" fmla="*/ 2490946 h 3206031"/>
              <a:gd name="connsiteX810" fmla="*/ 39936 w 4389120"/>
              <a:gd name="connsiteY810" fmla="*/ 2474726 h 3206031"/>
              <a:gd name="connsiteX811" fmla="*/ 41180 w 4389120"/>
              <a:gd name="connsiteY811" fmla="*/ 2458490 h 3206031"/>
              <a:gd name="connsiteX812" fmla="*/ 42424 w 4389120"/>
              <a:gd name="connsiteY812" fmla="*/ 2442270 h 3206031"/>
              <a:gd name="connsiteX813" fmla="*/ 46172 w 4389120"/>
              <a:gd name="connsiteY813" fmla="*/ 2427294 h 3206031"/>
              <a:gd name="connsiteX814" fmla="*/ 48676 w 4389120"/>
              <a:gd name="connsiteY814" fmla="*/ 2412318 h 3206031"/>
              <a:gd name="connsiteX815" fmla="*/ 53668 w 4389120"/>
              <a:gd name="connsiteY815" fmla="*/ 2397342 h 3206031"/>
              <a:gd name="connsiteX816" fmla="*/ 58660 w 4389120"/>
              <a:gd name="connsiteY816" fmla="*/ 2383626 h 3206031"/>
              <a:gd name="connsiteX817" fmla="*/ 64896 w 4389120"/>
              <a:gd name="connsiteY817" fmla="*/ 2369894 h 3206031"/>
              <a:gd name="connsiteX818" fmla="*/ 71132 w 4389120"/>
              <a:gd name="connsiteY818" fmla="*/ 2356162 h 3206031"/>
              <a:gd name="connsiteX819" fmla="*/ 78628 w 4389120"/>
              <a:gd name="connsiteY819" fmla="*/ 2343690 h 3206031"/>
              <a:gd name="connsiteX820" fmla="*/ 86108 w 4389120"/>
              <a:gd name="connsiteY820" fmla="*/ 2331202 h 3206031"/>
              <a:gd name="connsiteX821" fmla="*/ 94848 w 4389120"/>
              <a:gd name="connsiteY821" fmla="*/ 2318730 h 3206031"/>
              <a:gd name="connsiteX822" fmla="*/ 103588 w 4389120"/>
              <a:gd name="connsiteY822" fmla="*/ 2307486 h 3206031"/>
              <a:gd name="connsiteX823" fmla="*/ 113572 w 4389120"/>
              <a:gd name="connsiteY823" fmla="*/ 2296258 h 3206031"/>
              <a:gd name="connsiteX824" fmla="*/ 124800 w 4389120"/>
              <a:gd name="connsiteY824" fmla="*/ 2286274 h 3206031"/>
              <a:gd name="connsiteX825" fmla="*/ 134784 w 4389120"/>
              <a:gd name="connsiteY825" fmla="*/ 2276290 h 3206031"/>
              <a:gd name="connsiteX826" fmla="*/ 147256 w 4389120"/>
              <a:gd name="connsiteY826" fmla="*/ 2267566 h 3206031"/>
              <a:gd name="connsiteX827" fmla="*/ 159744 w 4389120"/>
              <a:gd name="connsiteY827" fmla="*/ 2258826 h 3206031"/>
              <a:gd name="connsiteX828" fmla="*/ 172216 w 4389120"/>
              <a:gd name="connsiteY828" fmla="*/ 2250086 h 3206031"/>
              <a:gd name="connsiteX829" fmla="*/ 185948 w 4389120"/>
              <a:gd name="connsiteY829" fmla="*/ 2242606 h 3206031"/>
              <a:gd name="connsiteX830" fmla="*/ 213396 w 4389120"/>
              <a:gd name="connsiteY830" fmla="*/ 2227630 h 3206031"/>
              <a:gd name="connsiteX831" fmla="*/ 243348 w 4389120"/>
              <a:gd name="connsiteY831" fmla="*/ 2216386 h 3206031"/>
              <a:gd name="connsiteX832" fmla="*/ 275804 w 4389120"/>
              <a:gd name="connsiteY832" fmla="*/ 2207662 h 3206031"/>
              <a:gd name="connsiteX833" fmla="*/ 309504 w 4389120"/>
              <a:gd name="connsiteY833" fmla="*/ 2201410 h 3206031"/>
              <a:gd name="connsiteX834" fmla="*/ 344448 w 4389120"/>
              <a:gd name="connsiteY834" fmla="*/ 2196418 h 3206031"/>
              <a:gd name="connsiteX835" fmla="*/ 1997998 w 4389120"/>
              <a:gd name="connsiteY835" fmla="*/ 1462625 h 3206031"/>
              <a:gd name="connsiteX836" fmla="*/ 2109082 w 4389120"/>
              <a:gd name="connsiteY836" fmla="*/ 1462625 h 3206031"/>
              <a:gd name="connsiteX837" fmla="*/ 2105334 w 4389120"/>
              <a:gd name="connsiteY837" fmla="*/ 1483838 h 3206031"/>
              <a:gd name="connsiteX838" fmla="*/ 2100342 w 4389120"/>
              <a:gd name="connsiteY838" fmla="*/ 1508798 h 3206031"/>
              <a:gd name="connsiteX839" fmla="*/ 2092846 w 4389120"/>
              <a:gd name="connsiteY839" fmla="*/ 1536246 h 3206031"/>
              <a:gd name="connsiteX840" fmla="*/ 2082862 w 4389120"/>
              <a:gd name="connsiteY840" fmla="*/ 1564954 h 3206031"/>
              <a:gd name="connsiteX841" fmla="*/ 2071634 w 4389120"/>
              <a:gd name="connsiteY841" fmla="*/ 1596150 h 3206031"/>
              <a:gd name="connsiteX842" fmla="*/ 2056658 w 4389120"/>
              <a:gd name="connsiteY842" fmla="*/ 1629850 h 3206031"/>
              <a:gd name="connsiteX843" fmla="*/ 2039194 w 4389120"/>
              <a:gd name="connsiteY843" fmla="*/ 1663550 h 3206031"/>
              <a:gd name="connsiteX844" fmla="*/ 2017966 w 4389120"/>
              <a:gd name="connsiteY844" fmla="*/ 1698478 h 3206031"/>
              <a:gd name="connsiteX845" fmla="*/ 2032942 w 4389120"/>
              <a:gd name="connsiteY845" fmla="*/ 1720950 h 3206031"/>
              <a:gd name="connsiteX846" fmla="*/ 2051666 w 4389120"/>
              <a:gd name="connsiteY846" fmla="*/ 1744666 h 3206031"/>
              <a:gd name="connsiteX847" fmla="*/ 2071634 w 4389120"/>
              <a:gd name="connsiteY847" fmla="*/ 1767122 h 3206031"/>
              <a:gd name="connsiteX848" fmla="*/ 2094106 w 4389120"/>
              <a:gd name="connsiteY848" fmla="*/ 1788334 h 3206031"/>
              <a:gd name="connsiteX849" fmla="*/ 2117806 w 4389120"/>
              <a:gd name="connsiteY849" fmla="*/ 1809562 h 3206031"/>
              <a:gd name="connsiteX850" fmla="*/ 2141522 w 4389120"/>
              <a:gd name="connsiteY850" fmla="*/ 1828270 h 3206031"/>
              <a:gd name="connsiteX851" fmla="*/ 2167726 w 4389120"/>
              <a:gd name="connsiteY851" fmla="*/ 1844490 h 3206031"/>
              <a:gd name="connsiteX852" fmla="*/ 2193930 w 4389120"/>
              <a:gd name="connsiteY852" fmla="*/ 1860726 h 3206031"/>
              <a:gd name="connsiteX853" fmla="*/ 2195190 w 4389120"/>
              <a:gd name="connsiteY853" fmla="*/ 1859466 h 3206031"/>
              <a:gd name="connsiteX854" fmla="*/ 2195190 w 4389120"/>
              <a:gd name="connsiteY854" fmla="*/ 1860726 h 3206031"/>
              <a:gd name="connsiteX855" fmla="*/ 2221394 w 4389120"/>
              <a:gd name="connsiteY855" fmla="*/ 1844490 h 3206031"/>
              <a:gd name="connsiteX856" fmla="*/ 2247598 w 4389120"/>
              <a:gd name="connsiteY856" fmla="*/ 1828270 h 3206031"/>
              <a:gd name="connsiteX857" fmla="*/ 2272558 w 4389120"/>
              <a:gd name="connsiteY857" fmla="*/ 1809562 h 3206031"/>
              <a:gd name="connsiteX858" fmla="*/ 2295015 w 4389120"/>
              <a:gd name="connsiteY858" fmla="*/ 1788334 h 3206031"/>
              <a:gd name="connsiteX859" fmla="*/ 2317486 w 4389120"/>
              <a:gd name="connsiteY859" fmla="*/ 1767122 h 3206031"/>
              <a:gd name="connsiteX860" fmla="*/ 2337454 w 4389120"/>
              <a:gd name="connsiteY860" fmla="*/ 1744666 h 3206031"/>
              <a:gd name="connsiteX861" fmla="*/ 2356178 w 4389120"/>
              <a:gd name="connsiteY861" fmla="*/ 1720950 h 3206031"/>
              <a:gd name="connsiteX862" fmla="*/ 2371154 w 4389120"/>
              <a:gd name="connsiteY862" fmla="*/ 1698478 h 3206031"/>
              <a:gd name="connsiteX863" fmla="*/ 2349927 w 4389120"/>
              <a:gd name="connsiteY863" fmla="*/ 1663550 h 3206031"/>
              <a:gd name="connsiteX864" fmla="*/ 2332462 w 4389120"/>
              <a:gd name="connsiteY864" fmla="*/ 1629850 h 3206031"/>
              <a:gd name="connsiteX865" fmla="*/ 2318730 w 4389120"/>
              <a:gd name="connsiteY865" fmla="*/ 1596150 h 3206031"/>
              <a:gd name="connsiteX866" fmla="*/ 2306258 w 4389120"/>
              <a:gd name="connsiteY866" fmla="*/ 1564954 h 3206031"/>
              <a:gd name="connsiteX867" fmla="*/ 2296274 w 4389120"/>
              <a:gd name="connsiteY867" fmla="*/ 1536246 h 3206031"/>
              <a:gd name="connsiteX868" fmla="*/ 2288778 w 4389120"/>
              <a:gd name="connsiteY868" fmla="*/ 1508798 h 3206031"/>
              <a:gd name="connsiteX869" fmla="*/ 2283786 w 4389120"/>
              <a:gd name="connsiteY869" fmla="*/ 1483838 h 3206031"/>
              <a:gd name="connsiteX870" fmla="*/ 2280054 w 4389120"/>
              <a:gd name="connsiteY870" fmla="*/ 1462625 h 3206031"/>
              <a:gd name="connsiteX871" fmla="*/ 2391122 w 4389120"/>
              <a:gd name="connsiteY871" fmla="*/ 1462625 h 3206031"/>
              <a:gd name="connsiteX872" fmla="*/ 2397358 w 4389120"/>
              <a:gd name="connsiteY872" fmla="*/ 1488830 h 3206031"/>
              <a:gd name="connsiteX873" fmla="*/ 2404838 w 4389120"/>
              <a:gd name="connsiteY873" fmla="*/ 1513790 h 3206031"/>
              <a:gd name="connsiteX874" fmla="*/ 2414822 w 4389120"/>
              <a:gd name="connsiteY874" fmla="*/ 1539994 h 3206031"/>
              <a:gd name="connsiteX875" fmla="*/ 2424806 w 4389120"/>
              <a:gd name="connsiteY875" fmla="*/ 1566198 h 3206031"/>
              <a:gd name="connsiteX876" fmla="*/ 2436050 w 4389120"/>
              <a:gd name="connsiteY876" fmla="*/ 1591158 h 3206031"/>
              <a:gd name="connsiteX877" fmla="*/ 2449766 w 4389120"/>
              <a:gd name="connsiteY877" fmla="*/ 1614874 h 3206031"/>
              <a:gd name="connsiteX878" fmla="*/ 2464742 w 4389120"/>
              <a:gd name="connsiteY878" fmla="*/ 1638590 h 3206031"/>
              <a:gd name="connsiteX879" fmla="*/ 2479718 w 4389120"/>
              <a:gd name="connsiteY879" fmla="*/ 1662290 h 3206031"/>
              <a:gd name="connsiteX880" fmla="*/ 2498442 w 4389120"/>
              <a:gd name="connsiteY880" fmla="*/ 1688494 h 3206031"/>
              <a:gd name="connsiteX881" fmla="*/ 2484710 w 4389120"/>
              <a:gd name="connsiteY881" fmla="*/ 1717202 h 3206031"/>
              <a:gd name="connsiteX882" fmla="*/ 2475971 w 4389120"/>
              <a:gd name="connsiteY882" fmla="*/ 1735926 h 3206031"/>
              <a:gd name="connsiteX883" fmla="*/ 2464742 w 4389120"/>
              <a:gd name="connsiteY883" fmla="*/ 1755894 h 3206031"/>
              <a:gd name="connsiteX884" fmla="*/ 2452270 w 4389120"/>
              <a:gd name="connsiteY884" fmla="*/ 1774618 h 3206031"/>
              <a:gd name="connsiteX885" fmla="*/ 2439782 w 4389120"/>
              <a:gd name="connsiteY885" fmla="*/ 1793326 h 3206031"/>
              <a:gd name="connsiteX886" fmla="*/ 2424806 w 4389120"/>
              <a:gd name="connsiteY886" fmla="*/ 1810806 h 3206031"/>
              <a:gd name="connsiteX887" fmla="*/ 2409830 w 4389120"/>
              <a:gd name="connsiteY887" fmla="*/ 1829530 h 3206031"/>
              <a:gd name="connsiteX888" fmla="*/ 2393610 w 4389120"/>
              <a:gd name="connsiteY888" fmla="*/ 1846994 h 3206031"/>
              <a:gd name="connsiteX889" fmla="*/ 2376146 w 4389120"/>
              <a:gd name="connsiteY889" fmla="*/ 1863214 h 3206031"/>
              <a:gd name="connsiteX890" fmla="*/ 2358666 w 4389120"/>
              <a:gd name="connsiteY890" fmla="*/ 1880694 h 3206031"/>
              <a:gd name="connsiteX891" fmla="*/ 2339943 w 4389120"/>
              <a:gd name="connsiteY891" fmla="*/ 1895670 h 3206031"/>
              <a:gd name="connsiteX892" fmla="*/ 2319975 w 4389120"/>
              <a:gd name="connsiteY892" fmla="*/ 1910646 h 3206031"/>
              <a:gd name="connsiteX893" fmla="*/ 2300007 w 4389120"/>
              <a:gd name="connsiteY893" fmla="*/ 1924362 h 3206031"/>
              <a:gd name="connsiteX894" fmla="*/ 2280054 w 4389120"/>
              <a:gd name="connsiteY894" fmla="*/ 1938094 h 3206031"/>
              <a:gd name="connsiteX895" fmla="*/ 2258826 w 4389120"/>
              <a:gd name="connsiteY895" fmla="*/ 1950582 h 3206031"/>
              <a:gd name="connsiteX896" fmla="*/ 2237614 w 4389120"/>
              <a:gd name="connsiteY896" fmla="*/ 1961810 h 3206031"/>
              <a:gd name="connsiteX897" fmla="*/ 2216402 w 4389120"/>
              <a:gd name="connsiteY897" fmla="*/ 1971794 h 3206031"/>
              <a:gd name="connsiteX898" fmla="*/ 2195190 w 4389120"/>
              <a:gd name="connsiteY898" fmla="*/ 1981778 h 3206031"/>
              <a:gd name="connsiteX899" fmla="*/ 2195190 w 4389120"/>
              <a:gd name="connsiteY899" fmla="*/ 1980534 h 3206031"/>
              <a:gd name="connsiteX900" fmla="*/ 2193930 w 4389120"/>
              <a:gd name="connsiteY900" fmla="*/ 1981778 h 3206031"/>
              <a:gd name="connsiteX901" fmla="*/ 2172718 w 4389120"/>
              <a:gd name="connsiteY901" fmla="*/ 1971794 h 3206031"/>
              <a:gd name="connsiteX902" fmla="*/ 2151506 w 4389120"/>
              <a:gd name="connsiteY902" fmla="*/ 1961810 h 3206031"/>
              <a:gd name="connsiteX903" fmla="*/ 2130294 w 4389120"/>
              <a:gd name="connsiteY903" fmla="*/ 1950582 h 3206031"/>
              <a:gd name="connsiteX904" fmla="*/ 2109082 w 4389120"/>
              <a:gd name="connsiteY904" fmla="*/ 1938094 h 3206031"/>
              <a:gd name="connsiteX905" fmla="*/ 2089114 w 4389120"/>
              <a:gd name="connsiteY905" fmla="*/ 1924362 h 3206031"/>
              <a:gd name="connsiteX906" fmla="*/ 2069146 w 4389120"/>
              <a:gd name="connsiteY906" fmla="*/ 1910646 h 3206031"/>
              <a:gd name="connsiteX907" fmla="*/ 2049178 w 4389120"/>
              <a:gd name="connsiteY907" fmla="*/ 1895670 h 3206031"/>
              <a:gd name="connsiteX908" fmla="*/ 2030454 w 4389120"/>
              <a:gd name="connsiteY908" fmla="*/ 1880694 h 3206031"/>
              <a:gd name="connsiteX909" fmla="*/ 2012974 w 4389120"/>
              <a:gd name="connsiteY909" fmla="*/ 1863214 h 3206031"/>
              <a:gd name="connsiteX910" fmla="*/ 1995510 w 4389120"/>
              <a:gd name="connsiteY910" fmla="*/ 1846994 h 3206031"/>
              <a:gd name="connsiteX911" fmla="*/ 1979290 w 4389120"/>
              <a:gd name="connsiteY911" fmla="*/ 1829530 h 3206031"/>
              <a:gd name="connsiteX912" fmla="*/ 1964314 w 4389120"/>
              <a:gd name="connsiteY912" fmla="*/ 1810806 h 3206031"/>
              <a:gd name="connsiteX913" fmla="*/ 1949338 w 4389120"/>
              <a:gd name="connsiteY913" fmla="*/ 1793326 h 3206031"/>
              <a:gd name="connsiteX914" fmla="*/ 1936850 w 4389120"/>
              <a:gd name="connsiteY914" fmla="*/ 1774618 h 3206031"/>
              <a:gd name="connsiteX915" fmla="*/ 1924378 w 4389120"/>
              <a:gd name="connsiteY915" fmla="*/ 1755894 h 3206031"/>
              <a:gd name="connsiteX916" fmla="*/ 1913150 w 4389120"/>
              <a:gd name="connsiteY916" fmla="*/ 1735926 h 3206031"/>
              <a:gd name="connsiteX917" fmla="*/ 1904410 w 4389120"/>
              <a:gd name="connsiteY917" fmla="*/ 1717202 h 3206031"/>
              <a:gd name="connsiteX918" fmla="*/ 1890678 w 4389120"/>
              <a:gd name="connsiteY918" fmla="*/ 1688494 h 3206031"/>
              <a:gd name="connsiteX919" fmla="*/ 1909402 w 4389120"/>
              <a:gd name="connsiteY919" fmla="*/ 1662290 h 3206031"/>
              <a:gd name="connsiteX920" fmla="*/ 1924378 w 4389120"/>
              <a:gd name="connsiteY920" fmla="*/ 1638590 h 3206031"/>
              <a:gd name="connsiteX921" fmla="*/ 1939354 w 4389120"/>
              <a:gd name="connsiteY921" fmla="*/ 1614874 h 3206031"/>
              <a:gd name="connsiteX922" fmla="*/ 1953071 w 4389120"/>
              <a:gd name="connsiteY922" fmla="*/ 1591158 h 3206031"/>
              <a:gd name="connsiteX923" fmla="*/ 1964314 w 4389120"/>
              <a:gd name="connsiteY923" fmla="*/ 1566198 h 3206031"/>
              <a:gd name="connsiteX924" fmla="*/ 1975542 w 4389120"/>
              <a:gd name="connsiteY924" fmla="*/ 1539994 h 3206031"/>
              <a:gd name="connsiteX925" fmla="*/ 1984282 w 4389120"/>
              <a:gd name="connsiteY925" fmla="*/ 1513790 h 3206031"/>
              <a:gd name="connsiteX926" fmla="*/ 1991762 w 4389120"/>
              <a:gd name="connsiteY926" fmla="*/ 1488830 h 3206031"/>
              <a:gd name="connsiteX927" fmla="*/ 1566213 w 4389120"/>
              <a:gd name="connsiteY927" fmla="*/ 1260441 h 3206031"/>
              <a:gd name="connsiteX928" fmla="*/ 2822907 w 4389120"/>
              <a:gd name="connsiteY928" fmla="*/ 1260441 h 3206031"/>
              <a:gd name="connsiteX929" fmla="*/ 2822907 w 4389120"/>
              <a:gd name="connsiteY929" fmla="*/ 1365273 h 3206031"/>
              <a:gd name="connsiteX930" fmla="*/ 1566213 w 4389120"/>
              <a:gd name="connsiteY930" fmla="*/ 1365273 h 3206031"/>
              <a:gd name="connsiteX931" fmla="*/ 2926495 w 4389120"/>
              <a:gd name="connsiteY931" fmla="*/ 623984 h 3206031"/>
              <a:gd name="connsiteX932" fmla="*/ 2950211 w 4389120"/>
              <a:gd name="connsiteY932" fmla="*/ 623984 h 3206031"/>
              <a:gd name="connsiteX933" fmla="*/ 2951455 w 4389120"/>
              <a:gd name="connsiteY933" fmla="*/ 623984 h 3206031"/>
              <a:gd name="connsiteX934" fmla="*/ 2970179 w 4389120"/>
              <a:gd name="connsiteY934" fmla="*/ 623984 h 3206031"/>
              <a:gd name="connsiteX935" fmla="*/ 2987643 w 4389120"/>
              <a:gd name="connsiteY935" fmla="*/ 625228 h 3206031"/>
              <a:gd name="connsiteX936" fmla="*/ 3006367 w 4389120"/>
              <a:gd name="connsiteY936" fmla="*/ 627732 h 3206031"/>
              <a:gd name="connsiteX937" fmla="*/ 3023832 w 4389120"/>
              <a:gd name="connsiteY937" fmla="*/ 631465 h 3206031"/>
              <a:gd name="connsiteX938" fmla="*/ 3041311 w 4389120"/>
              <a:gd name="connsiteY938" fmla="*/ 636457 h 3206031"/>
              <a:gd name="connsiteX939" fmla="*/ 3058776 w 4389120"/>
              <a:gd name="connsiteY939" fmla="*/ 641449 h 3206031"/>
              <a:gd name="connsiteX940" fmla="*/ 3075011 w 4389120"/>
              <a:gd name="connsiteY940" fmla="*/ 647700 h 3206031"/>
              <a:gd name="connsiteX941" fmla="*/ 3091231 w 4389120"/>
              <a:gd name="connsiteY941" fmla="*/ 655180 h 3206031"/>
              <a:gd name="connsiteX942" fmla="*/ 3107451 w 4389120"/>
              <a:gd name="connsiteY942" fmla="*/ 663920 h 3206031"/>
              <a:gd name="connsiteX943" fmla="*/ 3123672 w 4389120"/>
              <a:gd name="connsiteY943" fmla="*/ 672660 h 3206031"/>
              <a:gd name="connsiteX944" fmla="*/ 3138648 w 4389120"/>
              <a:gd name="connsiteY944" fmla="*/ 682644 h 3206031"/>
              <a:gd name="connsiteX945" fmla="*/ 3152379 w 4389120"/>
              <a:gd name="connsiteY945" fmla="*/ 693872 h 3206031"/>
              <a:gd name="connsiteX946" fmla="*/ 3167355 w 4389120"/>
              <a:gd name="connsiteY946" fmla="*/ 705100 h 3206031"/>
              <a:gd name="connsiteX947" fmla="*/ 3179828 w 4389120"/>
              <a:gd name="connsiteY947" fmla="*/ 717588 h 3206031"/>
              <a:gd name="connsiteX948" fmla="*/ 3193560 w 4389120"/>
              <a:gd name="connsiteY948" fmla="*/ 731305 h 3206031"/>
              <a:gd name="connsiteX949" fmla="*/ 3204788 w 4389120"/>
              <a:gd name="connsiteY949" fmla="*/ 745036 h 3206031"/>
              <a:gd name="connsiteX950" fmla="*/ 3217275 w 4389120"/>
              <a:gd name="connsiteY950" fmla="*/ 761257 h 3206031"/>
              <a:gd name="connsiteX951" fmla="*/ 3227259 w 4389120"/>
              <a:gd name="connsiteY951" fmla="*/ 777477 h 3206031"/>
              <a:gd name="connsiteX952" fmla="*/ 3237243 w 4389120"/>
              <a:gd name="connsiteY952" fmla="*/ 793712 h 3206031"/>
              <a:gd name="connsiteX953" fmla="*/ 3247227 w 4389120"/>
              <a:gd name="connsiteY953" fmla="*/ 811176 h 3206031"/>
              <a:gd name="connsiteX954" fmla="*/ 3254708 w 4389120"/>
              <a:gd name="connsiteY954" fmla="*/ 827397 h 3206031"/>
              <a:gd name="connsiteX955" fmla="*/ 3260959 w 4389120"/>
              <a:gd name="connsiteY955" fmla="*/ 846120 h 3206031"/>
              <a:gd name="connsiteX956" fmla="*/ 3267195 w 4389120"/>
              <a:gd name="connsiteY956" fmla="*/ 863600 h 3206031"/>
              <a:gd name="connsiteX957" fmla="*/ 3272187 w 4389120"/>
              <a:gd name="connsiteY957" fmla="*/ 882309 h 3206031"/>
              <a:gd name="connsiteX958" fmla="*/ 3275935 w 4389120"/>
              <a:gd name="connsiteY958" fmla="*/ 901032 h 3206031"/>
              <a:gd name="connsiteX959" fmla="*/ 3278424 w 4389120"/>
              <a:gd name="connsiteY959" fmla="*/ 919756 h 3206031"/>
              <a:gd name="connsiteX960" fmla="*/ 3280927 w 4389120"/>
              <a:gd name="connsiteY960" fmla="*/ 938465 h 3206031"/>
              <a:gd name="connsiteX961" fmla="*/ 3280927 w 4389120"/>
              <a:gd name="connsiteY961" fmla="*/ 957189 h 3206031"/>
              <a:gd name="connsiteX962" fmla="*/ 3280927 w 4389120"/>
              <a:gd name="connsiteY962" fmla="*/ 977157 h 3206031"/>
              <a:gd name="connsiteX963" fmla="*/ 3279668 w 4389120"/>
              <a:gd name="connsiteY963" fmla="*/ 995880 h 3206031"/>
              <a:gd name="connsiteX964" fmla="*/ 3277179 w 4389120"/>
              <a:gd name="connsiteY964" fmla="*/ 1015848 h 3206031"/>
              <a:gd name="connsiteX965" fmla="*/ 3273432 w 4389120"/>
              <a:gd name="connsiteY965" fmla="*/ 1034572 h 3206031"/>
              <a:gd name="connsiteX966" fmla="*/ 3166111 w 4389120"/>
              <a:gd name="connsiteY966" fmla="*/ 1010856 h 3206031"/>
              <a:gd name="connsiteX967" fmla="*/ 3168600 w 4389120"/>
              <a:gd name="connsiteY967" fmla="*/ 998369 h 3206031"/>
              <a:gd name="connsiteX968" fmla="*/ 3169844 w 4389120"/>
              <a:gd name="connsiteY968" fmla="*/ 984652 h 3206031"/>
              <a:gd name="connsiteX969" fmla="*/ 3171103 w 4389120"/>
              <a:gd name="connsiteY969" fmla="*/ 959692 h 3206031"/>
              <a:gd name="connsiteX970" fmla="*/ 3169844 w 4389120"/>
              <a:gd name="connsiteY970" fmla="*/ 933473 h 3206031"/>
              <a:gd name="connsiteX971" fmla="*/ 3164867 w 4389120"/>
              <a:gd name="connsiteY971" fmla="*/ 907269 h 3206031"/>
              <a:gd name="connsiteX972" fmla="*/ 3157371 w 4389120"/>
              <a:gd name="connsiteY972" fmla="*/ 882309 h 3206031"/>
              <a:gd name="connsiteX973" fmla="*/ 3147387 w 4389120"/>
              <a:gd name="connsiteY973" fmla="*/ 858608 h 3206031"/>
              <a:gd name="connsiteX974" fmla="*/ 3134915 w 4389120"/>
              <a:gd name="connsiteY974" fmla="*/ 836137 h 3206031"/>
              <a:gd name="connsiteX975" fmla="*/ 3127419 w 4389120"/>
              <a:gd name="connsiteY975" fmla="*/ 824908 h 3206031"/>
              <a:gd name="connsiteX976" fmla="*/ 3119939 w 4389120"/>
              <a:gd name="connsiteY976" fmla="*/ 814924 h 3206031"/>
              <a:gd name="connsiteX977" fmla="*/ 3102459 w 4389120"/>
              <a:gd name="connsiteY977" fmla="*/ 796201 h 3206031"/>
              <a:gd name="connsiteX978" fmla="*/ 3084995 w 4389120"/>
              <a:gd name="connsiteY978" fmla="*/ 779980 h 3206031"/>
              <a:gd name="connsiteX979" fmla="*/ 3065027 w 4389120"/>
              <a:gd name="connsiteY979" fmla="*/ 766249 h 3206031"/>
              <a:gd name="connsiteX980" fmla="*/ 3043800 w 4389120"/>
              <a:gd name="connsiteY980" fmla="*/ 753776 h 3206031"/>
              <a:gd name="connsiteX981" fmla="*/ 3022587 w 4389120"/>
              <a:gd name="connsiteY981" fmla="*/ 745036 h 3206031"/>
              <a:gd name="connsiteX982" fmla="*/ 3000131 w 4389120"/>
              <a:gd name="connsiteY982" fmla="*/ 738800 h 3206031"/>
              <a:gd name="connsiteX983" fmla="*/ 2975171 w 4389120"/>
              <a:gd name="connsiteY983" fmla="*/ 735052 h 3206031"/>
              <a:gd name="connsiteX984" fmla="*/ 2951455 w 4389120"/>
              <a:gd name="connsiteY984" fmla="*/ 733808 h 3206031"/>
              <a:gd name="connsiteX985" fmla="*/ 2950211 w 4389120"/>
              <a:gd name="connsiteY985" fmla="*/ 733808 h 3206031"/>
              <a:gd name="connsiteX986" fmla="*/ 2928999 w 4389120"/>
              <a:gd name="connsiteY986" fmla="*/ 735052 h 3206031"/>
              <a:gd name="connsiteX987" fmla="*/ 2909031 w 4389120"/>
              <a:gd name="connsiteY987" fmla="*/ 737556 h 3206031"/>
              <a:gd name="connsiteX988" fmla="*/ 2889063 w 4389120"/>
              <a:gd name="connsiteY988" fmla="*/ 741289 h 3206031"/>
              <a:gd name="connsiteX989" fmla="*/ 2871583 w 4389120"/>
              <a:gd name="connsiteY989" fmla="*/ 747540 h 3206031"/>
              <a:gd name="connsiteX990" fmla="*/ 2852859 w 4389120"/>
              <a:gd name="connsiteY990" fmla="*/ 755020 h 3206031"/>
              <a:gd name="connsiteX991" fmla="*/ 2835395 w 4389120"/>
              <a:gd name="connsiteY991" fmla="*/ 765004 h 3206031"/>
              <a:gd name="connsiteX992" fmla="*/ 2819175 w 4389120"/>
              <a:gd name="connsiteY992" fmla="*/ 774988 h 3206031"/>
              <a:gd name="connsiteX993" fmla="*/ 2804199 w 4389120"/>
              <a:gd name="connsiteY993" fmla="*/ 784972 h 3206031"/>
              <a:gd name="connsiteX994" fmla="*/ 2789223 w 4389120"/>
              <a:gd name="connsiteY994" fmla="*/ 797445 h 3206031"/>
              <a:gd name="connsiteX995" fmla="*/ 2775491 w 4389120"/>
              <a:gd name="connsiteY995" fmla="*/ 809932 h 3206031"/>
              <a:gd name="connsiteX996" fmla="*/ 2763019 w 4389120"/>
              <a:gd name="connsiteY996" fmla="*/ 822405 h 3206031"/>
              <a:gd name="connsiteX997" fmla="*/ 2750531 w 4389120"/>
              <a:gd name="connsiteY997" fmla="*/ 836137 h 3206031"/>
              <a:gd name="connsiteX998" fmla="*/ 2728075 w 4389120"/>
              <a:gd name="connsiteY998" fmla="*/ 863600 h 3206031"/>
              <a:gd name="connsiteX999" fmla="*/ 2709351 w 4389120"/>
              <a:gd name="connsiteY999" fmla="*/ 891048 h 3206031"/>
              <a:gd name="connsiteX1000" fmla="*/ 2686879 w 4389120"/>
              <a:gd name="connsiteY1000" fmla="*/ 927237 h 3206031"/>
              <a:gd name="connsiteX1001" fmla="*/ 2669415 w 4389120"/>
              <a:gd name="connsiteY1001" fmla="*/ 963425 h 3206031"/>
              <a:gd name="connsiteX1002" fmla="*/ 2653195 w 4389120"/>
              <a:gd name="connsiteY1002" fmla="*/ 999628 h 3206031"/>
              <a:gd name="connsiteX1003" fmla="*/ 2639463 w 4389120"/>
              <a:gd name="connsiteY1003" fmla="*/ 1034572 h 3206031"/>
              <a:gd name="connsiteX1004" fmla="*/ 2628235 w 4389120"/>
              <a:gd name="connsiteY1004" fmla="*/ 1069516 h 3206031"/>
              <a:gd name="connsiteX1005" fmla="*/ 2619495 w 4389120"/>
              <a:gd name="connsiteY1005" fmla="*/ 1103201 h 3206031"/>
              <a:gd name="connsiteX1006" fmla="*/ 2613259 w 4389120"/>
              <a:gd name="connsiteY1006" fmla="*/ 1134397 h 3206031"/>
              <a:gd name="connsiteX1007" fmla="*/ 2608267 w 4389120"/>
              <a:gd name="connsiteY1007" fmla="*/ 1163105 h 3206031"/>
              <a:gd name="connsiteX1008" fmla="*/ 2497199 w 4389120"/>
              <a:gd name="connsiteY1008" fmla="*/ 1163105 h 3206031"/>
              <a:gd name="connsiteX1009" fmla="*/ 2502191 w 4389120"/>
              <a:gd name="connsiteY1009" fmla="*/ 1128161 h 3206031"/>
              <a:gd name="connsiteX1010" fmla="*/ 2509671 w 4389120"/>
              <a:gd name="connsiteY1010" fmla="*/ 1089469 h 3206031"/>
              <a:gd name="connsiteX1011" fmla="*/ 2519655 w 4389120"/>
              <a:gd name="connsiteY1011" fmla="*/ 1049548 h 3206031"/>
              <a:gd name="connsiteX1012" fmla="*/ 2532143 w 4389120"/>
              <a:gd name="connsiteY1012" fmla="*/ 1007109 h 3206031"/>
              <a:gd name="connsiteX1013" fmla="*/ 2548363 w 4389120"/>
              <a:gd name="connsiteY1013" fmla="*/ 963425 h 3206031"/>
              <a:gd name="connsiteX1014" fmla="*/ 2568331 w 4389120"/>
              <a:gd name="connsiteY1014" fmla="*/ 918497 h 3206031"/>
              <a:gd name="connsiteX1015" fmla="*/ 2578315 w 4389120"/>
              <a:gd name="connsiteY1015" fmla="*/ 897285 h 3206031"/>
              <a:gd name="connsiteX1016" fmla="*/ 2590787 w 4389120"/>
              <a:gd name="connsiteY1016" fmla="*/ 874828 h 3206031"/>
              <a:gd name="connsiteX1017" fmla="*/ 2603275 w 4389120"/>
              <a:gd name="connsiteY1017" fmla="*/ 852357 h 3206031"/>
              <a:gd name="connsiteX1018" fmla="*/ 2617007 w 4389120"/>
              <a:gd name="connsiteY1018" fmla="*/ 831144 h 3206031"/>
              <a:gd name="connsiteX1019" fmla="*/ 2633227 w 4389120"/>
              <a:gd name="connsiteY1019" fmla="*/ 806184 h 3206031"/>
              <a:gd name="connsiteX1020" fmla="*/ 2650691 w 4389120"/>
              <a:gd name="connsiteY1020" fmla="*/ 783728 h 3206031"/>
              <a:gd name="connsiteX1021" fmla="*/ 2669415 w 4389120"/>
              <a:gd name="connsiteY1021" fmla="*/ 761257 h 3206031"/>
              <a:gd name="connsiteX1022" fmla="*/ 2688139 w 4389120"/>
              <a:gd name="connsiteY1022" fmla="*/ 741289 h 3206031"/>
              <a:gd name="connsiteX1023" fmla="*/ 2706847 w 4389120"/>
              <a:gd name="connsiteY1023" fmla="*/ 722580 h 3206031"/>
              <a:gd name="connsiteX1024" fmla="*/ 2726815 w 4389120"/>
              <a:gd name="connsiteY1024" fmla="*/ 706345 h 3206031"/>
              <a:gd name="connsiteX1025" fmla="*/ 2746783 w 4389120"/>
              <a:gd name="connsiteY1025" fmla="*/ 690124 h 3206031"/>
              <a:gd name="connsiteX1026" fmla="*/ 2768011 w 4389120"/>
              <a:gd name="connsiteY1026" fmla="*/ 676393 h 3206031"/>
              <a:gd name="connsiteX1027" fmla="*/ 2789223 w 4389120"/>
              <a:gd name="connsiteY1027" fmla="*/ 663920 h 3206031"/>
              <a:gd name="connsiteX1028" fmla="*/ 2811679 w 4389120"/>
              <a:gd name="connsiteY1028" fmla="*/ 653936 h 3206031"/>
              <a:gd name="connsiteX1029" fmla="*/ 2832891 w 4389120"/>
              <a:gd name="connsiteY1029" fmla="*/ 643952 h 3206031"/>
              <a:gd name="connsiteX1030" fmla="*/ 2855363 w 4389120"/>
              <a:gd name="connsiteY1030" fmla="*/ 636457 h 3206031"/>
              <a:gd name="connsiteX1031" fmla="*/ 2879079 w 4389120"/>
              <a:gd name="connsiteY1031" fmla="*/ 631465 h 3206031"/>
              <a:gd name="connsiteX1032" fmla="*/ 2902779 w 4389120"/>
              <a:gd name="connsiteY1032" fmla="*/ 626473 h 3206031"/>
              <a:gd name="connsiteX1033" fmla="*/ 1418941 w 4389120"/>
              <a:gd name="connsiteY1033" fmla="*/ 623984 h 3206031"/>
              <a:gd name="connsiteX1034" fmla="*/ 1437665 w 4389120"/>
              <a:gd name="connsiteY1034" fmla="*/ 623984 h 3206031"/>
              <a:gd name="connsiteX1035" fmla="*/ 1438909 w 4389120"/>
              <a:gd name="connsiteY1035" fmla="*/ 623984 h 3206031"/>
              <a:gd name="connsiteX1036" fmla="*/ 1462625 w 4389120"/>
              <a:gd name="connsiteY1036" fmla="*/ 623984 h 3206031"/>
              <a:gd name="connsiteX1037" fmla="*/ 1486341 w 4389120"/>
              <a:gd name="connsiteY1037" fmla="*/ 626473 h 3206031"/>
              <a:gd name="connsiteX1038" fmla="*/ 1510041 w 4389120"/>
              <a:gd name="connsiteY1038" fmla="*/ 631465 h 3206031"/>
              <a:gd name="connsiteX1039" fmla="*/ 1533757 w 4389120"/>
              <a:gd name="connsiteY1039" fmla="*/ 636457 h 3206031"/>
              <a:gd name="connsiteX1040" fmla="*/ 1556229 w 4389120"/>
              <a:gd name="connsiteY1040" fmla="*/ 643952 h 3206031"/>
              <a:gd name="connsiteX1041" fmla="*/ 1577441 w 4389120"/>
              <a:gd name="connsiteY1041" fmla="*/ 653936 h 3206031"/>
              <a:gd name="connsiteX1042" fmla="*/ 1599897 w 4389120"/>
              <a:gd name="connsiteY1042" fmla="*/ 663920 h 3206031"/>
              <a:gd name="connsiteX1043" fmla="*/ 1621110 w 4389120"/>
              <a:gd name="connsiteY1043" fmla="*/ 676393 h 3206031"/>
              <a:gd name="connsiteX1044" fmla="*/ 1642337 w 4389120"/>
              <a:gd name="connsiteY1044" fmla="*/ 690124 h 3206031"/>
              <a:gd name="connsiteX1045" fmla="*/ 1662305 w 4389120"/>
              <a:gd name="connsiteY1045" fmla="*/ 706345 h 3206031"/>
              <a:gd name="connsiteX1046" fmla="*/ 1682273 w 4389120"/>
              <a:gd name="connsiteY1046" fmla="*/ 722580 h 3206031"/>
              <a:gd name="connsiteX1047" fmla="*/ 1700982 w 4389120"/>
              <a:gd name="connsiteY1047" fmla="*/ 741289 h 3206031"/>
              <a:gd name="connsiteX1048" fmla="*/ 1719705 w 4389120"/>
              <a:gd name="connsiteY1048" fmla="*/ 761257 h 3206031"/>
              <a:gd name="connsiteX1049" fmla="*/ 1738429 w 4389120"/>
              <a:gd name="connsiteY1049" fmla="*/ 783728 h 3206031"/>
              <a:gd name="connsiteX1050" fmla="*/ 1755894 w 4389120"/>
              <a:gd name="connsiteY1050" fmla="*/ 806184 h 3206031"/>
              <a:gd name="connsiteX1051" fmla="*/ 1772114 w 4389120"/>
              <a:gd name="connsiteY1051" fmla="*/ 831144 h 3206031"/>
              <a:gd name="connsiteX1052" fmla="*/ 1785846 w 4389120"/>
              <a:gd name="connsiteY1052" fmla="*/ 852357 h 3206031"/>
              <a:gd name="connsiteX1053" fmla="*/ 1798333 w 4389120"/>
              <a:gd name="connsiteY1053" fmla="*/ 874828 h 3206031"/>
              <a:gd name="connsiteX1054" fmla="*/ 1810806 w 4389120"/>
              <a:gd name="connsiteY1054" fmla="*/ 897285 h 3206031"/>
              <a:gd name="connsiteX1055" fmla="*/ 1820790 w 4389120"/>
              <a:gd name="connsiteY1055" fmla="*/ 918497 h 3206031"/>
              <a:gd name="connsiteX1056" fmla="*/ 1840758 w 4389120"/>
              <a:gd name="connsiteY1056" fmla="*/ 963425 h 3206031"/>
              <a:gd name="connsiteX1057" fmla="*/ 1856978 w 4389120"/>
              <a:gd name="connsiteY1057" fmla="*/ 1007109 h 3206031"/>
              <a:gd name="connsiteX1058" fmla="*/ 1869466 w 4389120"/>
              <a:gd name="connsiteY1058" fmla="*/ 1049548 h 3206031"/>
              <a:gd name="connsiteX1059" fmla="*/ 1879450 w 4389120"/>
              <a:gd name="connsiteY1059" fmla="*/ 1089469 h 3206031"/>
              <a:gd name="connsiteX1060" fmla="*/ 1886930 w 4389120"/>
              <a:gd name="connsiteY1060" fmla="*/ 1128161 h 3206031"/>
              <a:gd name="connsiteX1061" fmla="*/ 1891922 w 4389120"/>
              <a:gd name="connsiteY1061" fmla="*/ 1163105 h 3206031"/>
              <a:gd name="connsiteX1062" fmla="*/ 1780854 w 4389120"/>
              <a:gd name="connsiteY1062" fmla="*/ 1163105 h 3206031"/>
              <a:gd name="connsiteX1063" fmla="*/ 1777106 w 4389120"/>
              <a:gd name="connsiteY1063" fmla="*/ 1134397 h 3206031"/>
              <a:gd name="connsiteX1064" fmla="*/ 1769625 w 4389120"/>
              <a:gd name="connsiteY1064" fmla="*/ 1103201 h 3206031"/>
              <a:gd name="connsiteX1065" fmla="*/ 1760886 w 4389120"/>
              <a:gd name="connsiteY1065" fmla="*/ 1069516 h 3206031"/>
              <a:gd name="connsiteX1066" fmla="*/ 1749657 w 4389120"/>
              <a:gd name="connsiteY1066" fmla="*/ 1034572 h 3206031"/>
              <a:gd name="connsiteX1067" fmla="*/ 1735926 w 4389120"/>
              <a:gd name="connsiteY1067" fmla="*/ 999628 h 3206031"/>
              <a:gd name="connsiteX1068" fmla="*/ 1720950 w 4389120"/>
              <a:gd name="connsiteY1068" fmla="*/ 963425 h 3206031"/>
              <a:gd name="connsiteX1069" fmla="*/ 1702241 w 4389120"/>
              <a:gd name="connsiteY1069" fmla="*/ 927237 h 3206031"/>
              <a:gd name="connsiteX1070" fmla="*/ 1679769 w 4389120"/>
              <a:gd name="connsiteY1070" fmla="*/ 891048 h 3206031"/>
              <a:gd name="connsiteX1071" fmla="*/ 1661046 w 4389120"/>
              <a:gd name="connsiteY1071" fmla="*/ 863600 h 3206031"/>
              <a:gd name="connsiteX1072" fmla="*/ 1638589 w 4389120"/>
              <a:gd name="connsiteY1072" fmla="*/ 836137 h 3206031"/>
              <a:gd name="connsiteX1073" fmla="*/ 1626102 w 4389120"/>
              <a:gd name="connsiteY1073" fmla="*/ 822405 h 3206031"/>
              <a:gd name="connsiteX1074" fmla="*/ 1613629 w 4389120"/>
              <a:gd name="connsiteY1074" fmla="*/ 809932 h 3206031"/>
              <a:gd name="connsiteX1075" fmla="*/ 1599897 w 4389120"/>
              <a:gd name="connsiteY1075" fmla="*/ 797445 h 3206031"/>
              <a:gd name="connsiteX1076" fmla="*/ 1584921 w 4389120"/>
              <a:gd name="connsiteY1076" fmla="*/ 784972 h 3206031"/>
              <a:gd name="connsiteX1077" fmla="*/ 1569945 w 4389120"/>
              <a:gd name="connsiteY1077" fmla="*/ 774988 h 3206031"/>
              <a:gd name="connsiteX1078" fmla="*/ 1553725 w 4389120"/>
              <a:gd name="connsiteY1078" fmla="*/ 765004 h 3206031"/>
              <a:gd name="connsiteX1079" fmla="*/ 1536261 w 4389120"/>
              <a:gd name="connsiteY1079" fmla="*/ 755020 h 3206031"/>
              <a:gd name="connsiteX1080" fmla="*/ 1518781 w 4389120"/>
              <a:gd name="connsiteY1080" fmla="*/ 747540 h 3206031"/>
              <a:gd name="connsiteX1081" fmla="*/ 1500057 w 4389120"/>
              <a:gd name="connsiteY1081" fmla="*/ 741289 h 3206031"/>
              <a:gd name="connsiteX1082" fmla="*/ 1480089 w 4389120"/>
              <a:gd name="connsiteY1082" fmla="*/ 737556 h 3206031"/>
              <a:gd name="connsiteX1083" fmla="*/ 1460121 w 4389120"/>
              <a:gd name="connsiteY1083" fmla="*/ 735052 h 3206031"/>
              <a:gd name="connsiteX1084" fmla="*/ 1438909 w 4389120"/>
              <a:gd name="connsiteY1084" fmla="*/ 733808 h 3206031"/>
              <a:gd name="connsiteX1085" fmla="*/ 1437665 w 4389120"/>
              <a:gd name="connsiteY1085" fmla="*/ 733808 h 3206031"/>
              <a:gd name="connsiteX1086" fmla="*/ 1413949 w 4389120"/>
              <a:gd name="connsiteY1086" fmla="*/ 735052 h 3206031"/>
              <a:gd name="connsiteX1087" fmla="*/ 1390249 w 4389120"/>
              <a:gd name="connsiteY1087" fmla="*/ 738800 h 3206031"/>
              <a:gd name="connsiteX1088" fmla="*/ 1366533 w 4389120"/>
              <a:gd name="connsiteY1088" fmla="*/ 745036 h 3206031"/>
              <a:gd name="connsiteX1089" fmla="*/ 1345321 w 4389120"/>
              <a:gd name="connsiteY1089" fmla="*/ 753776 h 3206031"/>
              <a:gd name="connsiteX1090" fmla="*/ 1324093 w 4389120"/>
              <a:gd name="connsiteY1090" fmla="*/ 766249 h 3206031"/>
              <a:gd name="connsiteX1091" fmla="*/ 1304125 w 4389120"/>
              <a:gd name="connsiteY1091" fmla="*/ 779980 h 3206031"/>
              <a:gd name="connsiteX1092" fmla="*/ 1286661 w 4389120"/>
              <a:gd name="connsiteY1092" fmla="*/ 796201 h 3206031"/>
              <a:gd name="connsiteX1093" fmla="*/ 1269181 w 4389120"/>
              <a:gd name="connsiteY1093" fmla="*/ 814924 h 3206031"/>
              <a:gd name="connsiteX1094" fmla="*/ 1261701 w 4389120"/>
              <a:gd name="connsiteY1094" fmla="*/ 824908 h 3206031"/>
              <a:gd name="connsiteX1095" fmla="*/ 1254205 w 4389120"/>
              <a:gd name="connsiteY1095" fmla="*/ 836137 h 3206031"/>
              <a:gd name="connsiteX1096" fmla="*/ 1241733 w 4389120"/>
              <a:gd name="connsiteY1096" fmla="*/ 858608 h 3206031"/>
              <a:gd name="connsiteX1097" fmla="*/ 1231749 w 4389120"/>
              <a:gd name="connsiteY1097" fmla="*/ 882309 h 3206031"/>
              <a:gd name="connsiteX1098" fmla="*/ 1224268 w 4389120"/>
              <a:gd name="connsiteY1098" fmla="*/ 907269 h 3206031"/>
              <a:gd name="connsiteX1099" fmla="*/ 1219276 w 4389120"/>
              <a:gd name="connsiteY1099" fmla="*/ 933473 h 3206031"/>
              <a:gd name="connsiteX1100" fmla="*/ 1218017 w 4389120"/>
              <a:gd name="connsiteY1100" fmla="*/ 959692 h 3206031"/>
              <a:gd name="connsiteX1101" fmla="*/ 1219276 w 4389120"/>
              <a:gd name="connsiteY1101" fmla="*/ 984652 h 3206031"/>
              <a:gd name="connsiteX1102" fmla="*/ 1220521 w 4389120"/>
              <a:gd name="connsiteY1102" fmla="*/ 998369 h 3206031"/>
              <a:gd name="connsiteX1103" fmla="*/ 1223009 w 4389120"/>
              <a:gd name="connsiteY1103" fmla="*/ 1010856 h 3206031"/>
              <a:gd name="connsiteX1104" fmla="*/ 1115689 w 4389120"/>
              <a:gd name="connsiteY1104" fmla="*/ 1034572 h 3206031"/>
              <a:gd name="connsiteX1105" fmla="*/ 1111941 w 4389120"/>
              <a:gd name="connsiteY1105" fmla="*/ 1015848 h 3206031"/>
              <a:gd name="connsiteX1106" fmla="*/ 1109452 w 4389120"/>
              <a:gd name="connsiteY1106" fmla="*/ 995880 h 3206031"/>
              <a:gd name="connsiteX1107" fmla="*/ 1108193 w 4389120"/>
              <a:gd name="connsiteY1107" fmla="*/ 977157 h 3206031"/>
              <a:gd name="connsiteX1108" fmla="*/ 1108193 w 4389120"/>
              <a:gd name="connsiteY1108" fmla="*/ 957189 h 3206031"/>
              <a:gd name="connsiteX1109" fmla="*/ 1108193 w 4389120"/>
              <a:gd name="connsiteY1109" fmla="*/ 938465 h 3206031"/>
              <a:gd name="connsiteX1110" fmla="*/ 1110697 w 4389120"/>
              <a:gd name="connsiteY1110" fmla="*/ 919756 h 3206031"/>
              <a:gd name="connsiteX1111" fmla="*/ 1113185 w 4389120"/>
              <a:gd name="connsiteY1111" fmla="*/ 901032 h 3206031"/>
              <a:gd name="connsiteX1112" fmla="*/ 1116933 w 4389120"/>
              <a:gd name="connsiteY1112" fmla="*/ 882309 h 3206031"/>
              <a:gd name="connsiteX1113" fmla="*/ 1121925 w 4389120"/>
              <a:gd name="connsiteY1113" fmla="*/ 863600 h 3206031"/>
              <a:gd name="connsiteX1114" fmla="*/ 1128161 w 4389120"/>
              <a:gd name="connsiteY1114" fmla="*/ 846120 h 3206031"/>
              <a:gd name="connsiteX1115" fmla="*/ 1134412 w 4389120"/>
              <a:gd name="connsiteY1115" fmla="*/ 827397 h 3206031"/>
              <a:gd name="connsiteX1116" fmla="*/ 1141893 w 4389120"/>
              <a:gd name="connsiteY1116" fmla="*/ 811176 h 3206031"/>
              <a:gd name="connsiteX1117" fmla="*/ 1151877 w 4389120"/>
              <a:gd name="connsiteY1117" fmla="*/ 793712 h 3206031"/>
              <a:gd name="connsiteX1118" fmla="*/ 1161861 w 4389120"/>
              <a:gd name="connsiteY1118" fmla="*/ 777477 h 3206031"/>
              <a:gd name="connsiteX1119" fmla="*/ 1171845 w 4389120"/>
              <a:gd name="connsiteY1119" fmla="*/ 761257 h 3206031"/>
              <a:gd name="connsiteX1120" fmla="*/ 1184332 w 4389120"/>
              <a:gd name="connsiteY1120" fmla="*/ 745036 h 3206031"/>
              <a:gd name="connsiteX1121" fmla="*/ 1195561 w 4389120"/>
              <a:gd name="connsiteY1121" fmla="*/ 731305 h 3206031"/>
              <a:gd name="connsiteX1122" fmla="*/ 1209292 w 4389120"/>
              <a:gd name="connsiteY1122" fmla="*/ 717588 h 3206031"/>
              <a:gd name="connsiteX1123" fmla="*/ 1221765 w 4389120"/>
              <a:gd name="connsiteY1123" fmla="*/ 705100 h 3206031"/>
              <a:gd name="connsiteX1124" fmla="*/ 1236741 w 4389120"/>
              <a:gd name="connsiteY1124" fmla="*/ 693872 h 3206031"/>
              <a:gd name="connsiteX1125" fmla="*/ 1250473 w 4389120"/>
              <a:gd name="connsiteY1125" fmla="*/ 682644 h 3206031"/>
              <a:gd name="connsiteX1126" fmla="*/ 1265449 w 4389120"/>
              <a:gd name="connsiteY1126" fmla="*/ 672660 h 3206031"/>
              <a:gd name="connsiteX1127" fmla="*/ 1281669 w 4389120"/>
              <a:gd name="connsiteY1127" fmla="*/ 663920 h 3206031"/>
              <a:gd name="connsiteX1128" fmla="*/ 1297889 w 4389120"/>
              <a:gd name="connsiteY1128" fmla="*/ 655180 h 3206031"/>
              <a:gd name="connsiteX1129" fmla="*/ 1314109 w 4389120"/>
              <a:gd name="connsiteY1129" fmla="*/ 647700 h 3206031"/>
              <a:gd name="connsiteX1130" fmla="*/ 1330345 w 4389120"/>
              <a:gd name="connsiteY1130" fmla="*/ 641449 h 3206031"/>
              <a:gd name="connsiteX1131" fmla="*/ 1347809 w 4389120"/>
              <a:gd name="connsiteY1131" fmla="*/ 636457 h 3206031"/>
              <a:gd name="connsiteX1132" fmla="*/ 1365289 w 4389120"/>
              <a:gd name="connsiteY1132" fmla="*/ 631465 h 3206031"/>
              <a:gd name="connsiteX1133" fmla="*/ 1382753 w 4389120"/>
              <a:gd name="connsiteY1133" fmla="*/ 627732 h 3206031"/>
              <a:gd name="connsiteX1134" fmla="*/ 1401477 w 4389120"/>
              <a:gd name="connsiteY1134" fmla="*/ 625228 h 3206031"/>
              <a:gd name="connsiteX1135" fmla="*/ 2195190 w 4389120"/>
              <a:gd name="connsiteY1135" fmla="*/ 0 h 3206031"/>
              <a:gd name="connsiteX1136" fmla="*/ 2235126 w 4389120"/>
              <a:gd name="connsiteY1136" fmla="*/ 43684 h 3206031"/>
              <a:gd name="connsiteX1137" fmla="*/ 2252590 w 4389120"/>
              <a:gd name="connsiteY1137" fmla="*/ 62392 h 3206031"/>
              <a:gd name="connsiteX1138" fmla="*/ 2273803 w 4389120"/>
              <a:gd name="connsiteY1138" fmla="*/ 81116 h 3206031"/>
              <a:gd name="connsiteX1139" fmla="*/ 2314983 w 4389120"/>
              <a:gd name="connsiteY1139" fmla="*/ 117304 h 3206031"/>
              <a:gd name="connsiteX1140" fmla="*/ 2351186 w 4389120"/>
              <a:gd name="connsiteY1140" fmla="*/ 147256 h 3206031"/>
              <a:gd name="connsiteX1141" fmla="*/ 2373643 w 4389120"/>
              <a:gd name="connsiteY1141" fmla="*/ 163477 h 3206031"/>
              <a:gd name="connsiteX1142" fmla="*/ 2397358 w 4389120"/>
              <a:gd name="connsiteY1142" fmla="*/ 182200 h 3206031"/>
              <a:gd name="connsiteX1143" fmla="*/ 2418571 w 4389120"/>
              <a:gd name="connsiteY1143" fmla="*/ 202168 h 3206031"/>
              <a:gd name="connsiteX1144" fmla="*/ 2439783 w 4389120"/>
              <a:gd name="connsiteY1144" fmla="*/ 222136 h 3206031"/>
              <a:gd name="connsiteX1145" fmla="*/ 2459751 w 4389120"/>
              <a:gd name="connsiteY1145" fmla="*/ 243349 h 3206031"/>
              <a:gd name="connsiteX1146" fmla="*/ 2477230 w 4389120"/>
              <a:gd name="connsiteY1146" fmla="*/ 265820 h 3206031"/>
              <a:gd name="connsiteX1147" fmla="*/ 2494695 w 4389120"/>
              <a:gd name="connsiteY1147" fmla="*/ 288276 h 3206031"/>
              <a:gd name="connsiteX1148" fmla="*/ 2509671 w 4389120"/>
              <a:gd name="connsiteY1148" fmla="*/ 311992 h 3206031"/>
              <a:gd name="connsiteX1149" fmla="*/ 2524647 w 4389120"/>
              <a:gd name="connsiteY1149" fmla="*/ 335708 h 3206031"/>
              <a:gd name="connsiteX1150" fmla="*/ 2537135 w 4389120"/>
              <a:gd name="connsiteY1150" fmla="*/ 360668 h 3206031"/>
              <a:gd name="connsiteX1151" fmla="*/ 2548363 w 4389120"/>
              <a:gd name="connsiteY1151" fmla="*/ 385628 h 3206031"/>
              <a:gd name="connsiteX1152" fmla="*/ 2557103 w 4389120"/>
              <a:gd name="connsiteY1152" fmla="*/ 410588 h 3206031"/>
              <a:gd name="connsiteX1153" fmla="*/ 2564583 w 4389120"/>
              <a:gd name="connsiteY1153" fmla="*/ 436792 h 3206031"/>
              <a:gd name="connsiteX1154" fmla="*/ 2570819 w 4389120"/>
              <a:gd name="connsiteY1154" fmla="*/ 461752 h 3206031"/>
              <a:gd name="connsiteX1155" fmla="*/ 2575811 w 4389120"/>
              <a:gd name="connsiteY1155" fmla="*/ 487957 h 3206031"/>
              <a:gd name="connsiteX1156" fmla="*/ 2578315 w 4389120"/>
              <a:gd name="connsiteY1156" fmla="*/ 514161 h 3206031"/>
              <a:gd name="connsiteX1157" fmla="*/ 2579559 w 4389120"/>
              <a:gd name="connsiteY1157" fmla="*/ 541624 h 3206031"/>
              <a:gd name="connsiteX1158" fmla="*/ 2579559 w 4389120"/>
              <a:gd name="connsiteY1158" fmla="*/ 562837 h 3206031"/>
              <a:gd name="connsiteX1159" fmla="*/ 2579559 w 4389120"/>
              <a:gd name="connsiteY1159" fmla="*/ 562837 h 3206031"/>
              <a:gd name="connsiteX1160" fmla="*/ 2578315 w 4389120"/>
              <a:gd name="connsiteY1160" fmla="*/ 584049 h 3206031"/>
              <a:gd name="connsiteX1161" fmla="*/ 2575811 w 4389120"/>
              <a:gd name="connsiteY1161" fmla="*/ 605261 h 3206031"/>
              <a:gd name="connsiteX1162" fmla="*/ 2572079 w 4389120"/>
              <a:gd name="connsiteY1162" fmla="*/ 626473 h 3206031"/>
              <a:gd name="connsiteX1163" fmla="*/ 2568331 w 4389120"/>
              <a:gd name="connsiteY1163" fmla="*/ 647701 h 3206031"/>
              <a:gd name="connsiteX1164" fmla="*/ 2563339 w 4389120"/>
              <a:gd name="connsiteY1164" fmla="*/ 667669 h 3206031"/>
              <a:gd name="connsiteX1165" fmla="*/ 2550851 w 4389120"/>
              <a:gd name="connsiteY1165" fmla="*/ 708849 h 3206031"/>
              <a:gd name="connsiteX1166" fmla="*/ 2537135 w 4389120"/>
              <a:gd name="connsiteY1166" fmla="*/ 748785 h 3206031"/>
              <a:gd name="connsiteX1167" fmla="*/ 2520899 w 4389120"/>
              <a:gd name="connsiteY1167" fmla="*/ 789965 h 3206031"/>
              <a:gd name="connsiteX1168" fmla="*/ 2503435 w 4389120"/>
              <a:gd name="connsiteY1168" fmla="*/ 829901 h 3206031"/>
              <a:gd name="connsiteX1169" fmla="*/ 2484711 w 4389120"/>
              <a:gd name="connsiteY1169" fmla="*/ 871081 h 3206031"/>
              <a:gd name="connsiteX1170" fmla="*/ 2453515 w 4389120"/>
              <a:gd name="connsiteY1170" fmla="*/ 940969 h 3206031"/>
              <a:gd name="connsiteX1171" fmla="*/ 2438539 w 4389120"/>
              <a:gd name="connsiteY1171" fmla="*/ 975913 h 3206031"/>
              <a:gd name="connsiteX1172" fmla="*/ 2424807 w 4389120"/>
              <a:gd name="connsiteY1172" fmla="*/ 1012101 h 3206031"/>
              <a:gd name="connsiteX1173" fmla="*/ 2412334 w 4389120"/>
              <a:gd name="connsiteY1173" fmla="*/ 1048290 h 3206031"/>
              <a:gd name="connsiteX1174" fmla="*/ 2402350 w 4389120"/>
              <a:gd name="connsiteY1174" fmla="*/ 1085737 h 3206031"/>
              <a:gd name="connsiteX1175" fmla="*/ 2393611 w 4389120"/>
              <a:gd name="connsiteY1175" fmla="*/ 1124414 h 3206031"/>
              <a:gd name="connsiteX1176" fmla="*/ 2387374 w 4389120"/>
              <a:gd name="connsiteY1176" fmla="*/ 1163106 h 3206031"/>
              <a:gd name="connsiteX1177" fmla="*/ 2276306 w 4389120"/>
              <a:gd name="connsiteY1177" fmla="*/ 1163106 h 3206031"/>
              <a:gd name="connsiteX1178" fmla="*/ 2278795 w 4389120"/>
              <a:gd name="connsiteY1178" fmla="*/ 1139390 h 3206031"/>
              <a:gd name="connsiteX1179" fmla="*/ 2282542 w 4389120"/>
              <a:gd name="connsiteY1179" fmla="*/ 1115689 h 3206031"/>
              <a:gd name="connsiteX1180" fmla="*/ 2292526 w 4389120"/>
              <a:gd name="connsiteY1180" fmla="*/ 1070761 h 3206031"/>
              <a:gd name="connsiteX1181" fmla="*/ 2304999 w 4389120"/>
              <a:gd name="connsiteY1181" fmla="*/ 1025833 h 3206031"/>
              <a:gd name="connsiteX1182" fmla="*/ 2318731 w 4389120"/>
              <a:gd name="connsiteY1182" fmla="*/ 983393 h 3206031"/>
              <a:gd name="connsiteX1183" fmla="*/ 2333707 w 4389120"/>
              <a:gd name="connsiteY1183" fmla="*/ 942213 h 3206031"/>
              <a:gd name="connsiteX1184" fmla="*/ 2351186 w 4389120"/>
              <a:gd name="connsiteY1184" fmla="*/ 902277 h 3206031"/>
              <a:gd name="connsiteX1185" fmla="*/ 2384871 w 4389120"/>
              <a:gd name="connsiteY1185" fmla="*/ 826153 h 3206031"/>
              <a:gd name="connsiteX1186" fmla="*/ 2416082 w 4389120"/>
              <a:gd name="connsiteY1186" fmla="*/ 752533 h 3206031"/>
              <a:gd name="connsiteX1187" fmla="*/ 2431058 w 4389120"/>
              <a:gd name="connsiteY1187" fmla="*/ 717589 h 3206031"/>
              <a:gd name="connsiteX1188" fmla="*/ 2443531 w 4389120"/>
              <a:gd name="connsiteY1188" fmla="*/ 681385 h 3206031"/>
              <a:gd name="connsiteX1189" fmla="*/ 2454759 w 4389120"/>
              <a:gd name="connsiteY1189" fmla="*/ 646441 h 3206031"/>
              <a:gd name="connsiteX1190" fmla="*/ 2463499 w 4389120"/>
              <a:gd name="connsiteY1190" fmla="*/ 611512 h 3206031"/>
              <a:gd name="connsiteX1191" fmla="*/ 2465987 w 4389120"/>
              <a:gd name="connsiteY1191" fmla="*/ 594033 h 3206031"/>
              <a:gd name="connsiteX1192" fmla="*/ 2468491 w 4389120"/>
              <a:gd name="connsiteY1192" fmla="*/ 576568 h 3206031"/>
              <a:gd name="connsiteX1193" fmla="*/ 2469735 w 4389120"/>
              <a:gd name="connsiteY1193" fmla="*/ 559089 h 3206031"/>
              <a:gd name="connsiteX1194" fmla="*/ 2469735 w 4389120"/>
              <a:gd name="connsiteY1194" fmla="*/ 541624 h 3206031"/>
              <a:gd name="connsiteX1195" fmla="*/ 2468491 w 4389120"/>
              <a:gd name="connsiteY1195" fmla="*/ 521656 h 3206031"/>
              <a:gd name="connsiteX1196" fmla="*/ 2467246 w 4389120"/>
              <a:gd name="connsiteY1196" fmla="*/ 501688 h 3206031"/>
              <a:gd name="connsiteX1197" fmla="*/ 2463499 w 4389120"/>
              <a:gd name="connsiteY1197" fmla="*/ 481720 h 3206031"/>
              <a:gd name="connsiteX1198" fmla="*/ 2458507 w 4389120"/>
              <a:gd name="connsiteY1198" fmla="*/ 461752 h 3206031"/>
              <a:gd name="connsiteX1199" fmla="*/ 2452270 w 4389120"/>
              <a:gd name="connsiteY1199" fmla="*/ 443029 h 3206031"/>
              <a:gd name="connsiteX1200" fmla="*/ 2444775 w 4389120"/>
              <a:gd name="connsiteY1200" fmla="*/ 423061 h 3206031"/>
              <a:gd name="connsiteX1201" fmla="*/ 2436050 w 4389120"/>
              <a:gd name="connsiteY1201" fmla="*/ 404337 h 3206031"/>
              <a:gd name="connsiteX1202" fmla="*/ 2426066 w 4389120"/>
              <a:gd name="connsiteY1202" fmla="*/ 385628 h 3206031"/>
              <a:gd name="connsiteX1203" fmla="*/ 2414823 w 4389120"/>
              <a:gd name="connsiteY1203" fmla="*/ 366904 h 3206031"/>
              <a:gd name="connsiteX1204" fmla="*/ 2402350 w 4389120"/>
              <a:gd name="connsiteY1204" fmla="*/ 348181 h 3206031"/>
              <a:gd name="connsiteX1205" fmla="*/ 2389863 w 4389120"/>
              <a:gd name="connsiteY1205" fmla="*/ 330716 h 3206031"/>
              <a:gd name="connsiteX1206" fmla="*/ 2374887 w 4389120"/>
              <a:gd name="connsiteY1206" fmla="*/ 314481 h 3206031"/>
              <a:gd name="connsiteX1207" fmla="*/ 2359911 w 4389120"/>
              <a:gd name="connsiteY1207" fmla="*/ 297016 h 3206031"/>
              <a:gd name="connsiteX1208" fmla="*/ 2343691 w 4389120"/>
              <a:gd name="connsiteY1208" fmla="*/ 282040 h 3206031"/>
              <a:gd name="connsiteX1209" fmla="*/ 2326226 w 4389120"/>
              <a:gd name="connsiteY1209" fmla="*/ 265820 h 3206031"/>
              <a:gd name="connsiteX1210" fmla="*/ 2307502 w 4389120"/>
              <a:gd name="connsiteY1210" fmla="*/ 252088 h 3206031"/>
              <a:gd name="connsiteX1211" fmla="*/ 2261330 w 4389120"/>
              <a:gd name="connsiteY1211" fmla="*/ 215900 h 3206031"/>
              <a:gd name="connsiteX1212" fmla="*/ 2228874 w 4389120"/>
              <a:gd name="connsiteY1212" fmla="*/ 188437 h 3206031"/>
              <a:gd name="connsiteX1213" fmla="*/ 2195190 w 4389120"/>
              <a:gd name="connsiteY1213" fmla="*/ 158485 h 3206031"/>
              <a:gd name="connsiteX1214" fmla="*/ 2160246 w 4389120"/>
              <a:gd name="connsiteY1214" fmla="*/ 188437 h 3206031"/>
              <a:gd name="connsiteX1215" fmla="*/ 2127790 w 4389120"/>
              <a:gd name="connsiteY1215" fmla="*/ 215900 h 3206031"/>
              <a:gd name="connsiteX1216" fmla="*/ 2081618 w 4389120"/>
              <a:gd name="connsiteY1216" fmla="*/ 252088 h 3206031"/>
              <a:gd name="connsiteX1217" fmla="*/ 2062894 w 4389120"/>
              <a:gd name="connsiteY1217" fmla="*/ 265820 h 3206031"/>
              <a:gd name="connsiteX1218" fmla="*/ 2045430 w 4389120"/>
              <a:gd name="connsiteY1218" fmla="*/ 282040 h 3206031"/>
              <a:gd name="connsiteX1219" fmla="*/ 2029210 w 4389120"/>
              <a:gd name="connsiteY1219" fmla="*/ 297016 h 3206031"/>
              <a:gd name="connsiteX1220" fmla="*/ 2014234 w 4389120"/>
              <a:gd name="connsiteY1220" fmla="*/ 314481 h 3206031"/>
              <a:gd name="connsiteX1221" fmla="*/ 1999258 w 4389120"/>
              <a:gd name="connsiteY1221" fmla="*/ 330716 h 3206031"/>
              <a:gd name="connsiteX1222" fmla="*/ 1986770 w 4389120"/>
              <a:gd name="connsiteY1222" fmla="*/ 348181 h 3206031"/>
              <a:gd name="connsiteX1223" fmla="*/ 1974298 w 4389120"/>
              <a:gd name="connsiteY1223" fmla="*/ 366904 h 3206031"/>
              <a:gd name="connsiteX1224" fmla="*/ 1963054 w 4389120"/>
              <a:gd name="connsiteY1224" fmla="*/ 385628 h 3206031"/>
              <a:gd name="connsiteX1225" fmla="*/ 1953070 w 4389120"/>
              <a:gd name="connsiteY1225" fmla="*/ 404337 h 3206031"/>
              <a:gd name="connsiteX1226" fmla="*/ 1944346 w 4389120"/>
              <a:gd name="connsiteY1226" fmla="*/ 423061 h 3206031"/>
              <a:gd name="connsiteX1227" fmla="*/ 1936850 w 4389120"/>
              <a:gd name="connsiteY1227" fmla="*/ 443029 h 3206031"/>
              <a:gd name="connsiteX1228" fmla="*/ 1930614 w 4389120"/>
              <a:gd name="connsiteY1228" fmla="*/ 461752 h 3206031"/>
              <a:gd name="connsiteX1229" fmla="*/ 1925622 w 4389120"/>
              <a:gd name="connsiteY1229" fmla="*/ 481720 h 3206031"/>
              <a:gd name="connsiteX1230" fmla="*/ 1921874 w 4389120"/>
              <a:gd name="connsiteY1230" fmla="*/ 501688 h 3206031"/>
              <a:gd name="connsiteX1231" fmla="*/ 1920630 w 4389120"/>
              <a:gd name="connsiteY1231" fmla="*/ 521656 h 3206031"/>
              <a:gd name="connsiteX1232" fmla="*/ 1919386 w 4389120"/>
              <a:gd name="connsiteY1232" fmla="*/ 541624 h 3206031"/>
              <a:gd name="connsiteX1233" fmla="*/ 1919386 w 4389120"/>
              <a:gd name="connsiteY1233" fmla="*/ 559089 h 3206031"/>
              <a:gd name="connsiteX1234" fmla="*/ 1920630 w 4389120"/>
              <a:gd name="connsiteY1234" fmla="*/ 576568 h 3206031"/>
              <a:gd name="connsiteX1235" fmla="*/ 1923134 w 4389120"/>
              <a:gd name="connsiteY1235" fmla="*/ 594033 h 3206031"/>
              <a:gd name="connsiteX1236" fmla="*/ 1925622 w 4389120"/>
              <a:gd name="connsiteY1236" fmla="*/ 611512 h 3206031"/>
              <a:gd name="connsiteX1237" fmla="*/ 1934362 w 4389120"/>
              <a:gd name="connsiteY1237" fmla="*/ 646441 h 3206031"/>
              <a:gd name="connsiteX1238" fmla="*/ 1945590 w 4389120"/>
              <a:gd name="connsiteY1238" fmla="*/ 681385 h 3206031"/>
              <a:gd name="connsiteX1239" fmla="*/ 1958062 w 4389120"/>
              <a:gd name="connsiteY1239" fmla="*/ 717589 h 3206031"/>
              <a:gd name="connsiteX1240" fmla="*/ 1973038 w 4389120"/>
              <a:gd name="connsiteY1240" fmla="*/ 752533 h 3206031"/>
              <a:gd name="connsiteX1241" fmla="*/ 2004250 w 4389120"/>
              <a:gd name="connsiteY1241" fmla="*/ 826153 h 3206031"/>
              <a:gd name="connsiteX1242" fmla="*/ 2037934 w 4389120"/>
              <a:gd name="connsiteY1242" fmla="*/ 902277 h 3206031"/>
              <a:gd name="connsiteX1243" fmla="*/ 2055414 w 4389120"/>
              <a:gd name="connsiteY1243" fmla="*/ 942213 h 3206031"/>
              <a:gd name="connsiteX1244" fmla="*/ 2070390 w 4389120"/>
              <a:gd name="connsiteY1244" fmla="*/ 983393 h 3206031"/>
              <a:gd name="connsiteX1245" fmla="*/ 2084122 w 4389120"/>
              <a:gd name="connsiteY1245" fmla="*/ 1025833 h 3206031"/>
              <a:gd name="connsiteX1246" fmla="*/ 2096594 w 4389120"/>
              <a:gd name="connsiteY1246" fmla="*/ 1070761 h 3206031"/>
              <a:gd name="connsiteX1247" fmla="*/ 2106578 w 4389120"/>
              <a:gd name="connsiteY1247" fmla="*/ 1115689 h 3206031"/>
              <a:gd name="connsiteX1248" fmla="*/ 2110326 w 4389120"/>
              <a:gd name="connsiteY1248" fmla="*/ 1139390 h 3206031"/>
              <a:gd name="connsiteX1249" fmla="*/ 2112814 w 4389120"/>
              <a:gd name="connsiteY1249" fmla="*/ 1163106 h 3206031"/>
              <a:gd name="connsiteX1250" fmla="*/ 2001746 w 4389120"/>
              <a:gd name="connsiteY1250" fmla="*/ 1163106 h 3206031"/>
              <a:gd name="connsiteX1251" fmla="*/ 1995510 w 4389120"/>
              <a:gd name="connsiteY1251" fmla="*/ 1124414 h 3206031"/>
              <a:gd name="connsiteX1252" fmla="*/ 1986770 w 4389120"/>
              <a:gd name="connsiteY1252" fmla="*/ 1085737 h 3206031"/>
              <a:gd name="connsiteX1253" fmla="*/ 1976786 w 4389120"/>
              <a:gd name="connsiteY1253" fmla="*/ 1048290 h 3206031"/>
              <a:gd name="connsiteX1254" fmla="*/ 1964314 w 4389120"/>
              <a:gd name="connsiteY1254" fmla="*/ 1012101 h 3206031"/>
              <a:gd name="connsiteX1255" fmla="*/ 1950582 w 4389120"/>
              <a:gd name="connsiteY1255" fmla="*/ 975913 h 3206031"/>
              <a:gd name="connsiteX1256" fmla="*/ 1935606 w 4389120"/>
              <a:gd name="connsiteY1256" fmla="*/ 940969 h 3206031"/>
              <a:gd name="connsiteX1257" fmla="*/ 1904410 w 4389120"/>
              <a:gd name="connsiteY1257" fmla="*/ 871081 h 3206031"/>
              <a:gd name="connsiteX1258" fmla="*/ 1885686 w 4389120"/>
              <a:gd name="connsiteY1258" fmla="*/ 829901 h 3206031"/>
              <a:gd name="connsiteX1259" fmla="*/ 1868221 w 4389120"/>
              <a:gd name="connsiteY1259" fmla="*/ 789965 h 3206031"/>
              <a:gd name="connsiteX1260" fmla="*/ 1851986 w 4389120"/>
              <a:gd name="connsiteY1260" fmla="*/ 748785 h 3206031"/>
              <a:gd name="connsiteX1261" fmla="*/ 1838269 w 4389120"/>
              <a:gd name="connsiteY1261" fmla="*/ 708849 h 3206031"/>
              <a:gd name="connsiteX1262" fmla="*/ 1825782 w 4389120"/>
              <a:gd name="connsiteY1262" fmla="*/ 667669 h 3206031"/>
              <a:gd name="connsiteX1263" fmla="*/ 1820790 w 4389120"/>
              <a:gd name="connsiteY1263" fmla="*/ 647701 h 3206031"/>
              <a:gd name="connsiteX1264" fmla="*/ 1817042 w 4389120"/>
              <a:gd name="connsiteY1264" fmla="*/ 626473 h 3206031"/>
              <a:gd name="connsiteX1265" fmla="*/ 1813309 w 4389120"/>
              <a:gd name="connsiteY1265" fmla="*/ 605261 h 3206031"/>
              <a:gd name="connsiteX1266" fmla="*/ 1810806 w 4389120"/>
              <a:gd name="connsiteY1266" fmla="*/ 584049 h 3206031"/>
              <a:gd name="connsiteX1267" fmla="*/ 1809561 w 4389120"/>
              <a:gd name="connsiteY1267" fmla="*/ 562837 h 3206031"/>
              <a:gd name="connsiteX1268" fmla="*/ 1809561 w 4389120"/>
              <a:gd name="connsiteY1268" fmla="*/ 562837 h 3206031"/>
              <a:gd name="connsiteX1269" fmla="*/ 1809561 w 4389120"/>
              <a:gd name="connsiteY1269" fmla="*/ 541624 h 3206031"/>
              <a:gd name="connsiteX1270" fmla="*/ 1810806 w 4389120"/>
              <a:gd name="connsiteY1270" fmla="*/ 514161 h 3206031"/>
              <a:gd name="connsiteX1271" fmla="*/ 1813309 w 4389120"/>
              <a:gd name="connsiteY1271" fmla="*/ 487957 h 3206031"/>
              <a:gd name="connsiteX1272" fmla="*/ 1818301 w 4389120"/>
              <a:gd name="connsiteY1272" fmla="*/ 461752 h 3206031"/>
              <a:gd name="connsiteX1273" fmla="*/ 1824537 w 4389120"/>
              <a:gd name="connsiteY1273" fmla="*/ 436792 h 3206031"/>
              <a:gd name="connsiteX1274" fmla="*/ 1832018 w 4389120"/>
              <a:gd name="connsiteY1274" fmla="*/ 410588 h 3206031"/>
              <a:gd name="connsiteX1275" fmla="*/ 1842002 w 4389120"/>
              <a:gd name="connsiteY1275" fmla="*/ 385628 h 3206031"/>
              <a:gd name="connsiteX1276" fmla="*/ 1851986 w 4389120"/>
              <a:gd name="connsiteY1276" fmla="*/ 360668 h 3206031"/>
              <a:gd name="connsiteX1277" fmla="*/ 1864474 w 4389120"/>
              <a:gd name="connsiteY1277" fmla="*/ 335708 h 3206031"/>
              <a:gd name="connsiteX1278" fmla="*/ 1879450 w 4389120"/>
              <a:gd name="connsiteY1278" fmla="*/ 311992 h 3206031"/>
              <a:gd name="connsiteX1279" fmla="*/ 1894426 w 4389120"/>
              <a:gd name="connsiteY1279" fmla="*/ 288276 h 3206031"/>
              <a:gd name="connsiteX1280" fmla="*/ 1911890 w 4389120"/>
              <a:gd name="connsiteY1280" fmla="*/ 265820 h 3206031"/>
              <a:gd name="connsiteX1281" fmla="*/ 1929370 w 4389120"/>
              <a:gd name="connsiteY1281" fmla="*/ 243349 h 3206031"/>
              <a:gd name="connsiteX1282" fmla="*/ 1949338 w 4389120"/>
              <a:gd name="connsiteY1282" fmla="*/ 222136 h 3206031"/>
              <a:gd name="connsiteX1283" fmla="*/ 1970550 w 4389120"/>
              <a:gd name="connsiteY1283" fmla="*/ 202168 h 3206031"/>
              <a:gd name="connsiteX1284" fmla="*/ 1991762 w 4389120"/>
              <a:gd name="connsiteY1284" fmla="*/ 182200 h 3206031"/>
              <a:gd name="connsiteX1285" fmla="*/ 2015478 w 4389120"/>
              <a:gd name="connsiteY1285" fmla="*/ 163477 h 3206031"/>
              <a:gd name="connsiteX1286" fmla="*/ 2037934 w 4389120"/>
              <a:gd name="connsiteY1286" fmla="*/ 147256 h 3206031"/>
              <a:gd name="connsiteX1287" fmla="*/ 2074138 w 4389120"/>
              <a:gd name="connsiteY1287" fmla="*/ 117304 h 3206031"/>
              <a:gd name="connsiteX1288" fmla="*/ 2115318 w 4389120"/>
              <a:gd name="connsiteY1288" fmla="*/ 81116 h 3206031"/>
              <a:gd name="connsiteX1289" fmla="*/ 2136530 w 4389120"/>
              <a:gd name="connsiteY1289" fmla="*/ 62392 h 3206031"/>
              <a:gd name="connsiteX1290" fmla="*/ 2153994 w 4389120"/>
              <a:gd name="connsiteY1290" fmla="*/ 43684 h 3206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</a:cxnLst>
            <a:rect l="l" t="t" r="r" b="b"/>
            <a:pathLst>
              <a:path w="4389120" h="3206031">
                <a:moveTo>
                  <a:pt x="1997998" y="2608251"/>
                </a:moveTo>
                <a:lnTo>
                  <a:pt x="1975542" y="2609495"/>
                </a:lnTo>
                <a:lnTo>
                  <a:pt x="1954330" y="2611999"/>
                </a:lnTo>
                <a:lnTo>
                  <a:pt x="1934362" y="2616991"/>
                </a:lnTo>
                <a:lnTo>
                  <a:pt x="1915638" y="2624471"/>
                </a:lnTo>
                <a:lnTo>
                  <a:pt x="1898174" y="2633211"/>
                </a:lnTo>
                <a:lnTo>
                  <a:pt x="1883198" y="2643195"/>
                </a:lnTo>
                <a:lnTo>
                  <a:pt x="1868222" y="2655683"/>
                </a:lnTo>
                <a:lnTo>
                  <a:pt x="1854490" y="2669399"/>
                </a:lnTo>
                <a:lnTo>
                  <a:pt x="1843262" y="2683131"/>
                </a:lnTo>
                <a:lnTo>
                  <a:pt x="1833278" y="2699351"/>
                </a:lnTo>
                <a:lnTo>
                  <a:pt x="1824538" y="2715587"/>
                </a:lnTo>
                <a:lnTo>
                  <a:pt x="1817042" y="2734295"/>
                </a:lnTo>
                <a:lnTo>
                  <a:pt x="1810806" y="2753019"/>
                </a:lnTo>
                <a:lnTo>
                  <a:pt x="1807058" y="2771743"/>
                </a:lnTo>
                <a:lnTo>
                  <a:pt x="1804570" y="2791711"/>
                </a:lnTo>
                <a:lnTo>
                  <a:pt x="1803326" y="2812923"/>
                </a:lnTo>
                <a:lnTo>
                  <a:pt x="1803326" y="2815411"/>
                </a:lnTo>
                <a:lnTo>
                  <a:pt x="1804570" y="2835379"/>
                </a:lnTo>
                <a:lnTo>
                  <a:pt x="1807058" y="2855347"/>
                </a:lnTo>
                <a:lnTo>
                  <a:pt x="1812050" y="2875315"/>
                </a:lnTo>
                <a:lnTo>
                  <a:pt x="1817042" y="2894039"/>
                </a:lnTo>
                <a:lnTo>
                  <a:pt x="1825782" y="2912763"/>
                </a:lnTo>
                <a:lnTo>
                  <a:pt x="1834522" y="2928983"/>
                </a:lnTo>
                <a:lnTo>
                  <a:pt x="1845750" y="2945203"/>
                </a:lnTo>
                <a:lnTo>
                  <a:pt x="1858238" y="2960179"/>
                </a:lnTo>
                <a:lnTo>
                  <a:pt x="1871954" y="2973911"/>
                </a:lnTo>
                <a:lnTo>
                  <a:pt x="1886930" y="2986383"/>
                </a:lnTo>
                <a:lnTo>
                  <a:pt x="1903166" y="2996367"/>
                </a:lnTo>
                <a:lnTo>
                  <a:pt x="1920630" y="3005107"/>
                </a:lnTo>
                <a:lnTo>
                  <a:pt x="1939354" y="3012603"/>
                </a:lnTo>
                <a:lnTo>
                  <a:pt x="1958062" y="3017595"/>
                </a:lnTo>
                <a:lnTo>
                  <a:pt x="1979290" y="3021327"/>
                </a:lnTo>
                <a:lnTo>
                  <a:pt x="2000502" y="3022587"/>
                </a:lnTo>
                <a:lnTo>
                  <a:pt x="2022958" y="3021327"/>
                </a:lnTo>
                <a:lnTo>
                  <a:pt x="2044186" y="3017595"/>
                </a:lnTo>
                <a:lnTo>
                  <a:pt x="2064154" y="3012603"/>
                </a:lnTo>
                <a:lnTo>
                  <a:pt x="2082862" y="3006351"/>
                </a:lnTo>
                <a:lnTo>
                  <a:pt x="2099098" y="2997627"/>
                </a:lnTo>
                <a:lnTo>
                  <a:pt x="2115318" y="2986383"/>
                </a:lnTo>
                <a:lnTo>
                  <a:pt x="2130294" y="2975155"/>
                </a:lnTo>
                <a:lnTo>
                  <a:pt x="2144011" y="2961423"/>
                </a:lnTo>
                <a:lnTo>
                  <a:pt x="2155254" y="2946447"/>
                </a:lnTo>
                <a:lnTo>
                  <a:pt x="2165238" y="2931471"/>
                </a:lnTo>
                <a:lnTo>
                  <a:pt x="2173963" y="2914007"/>
                </a:lnTo>
                <a:lnTo>
                  <a:pt x="2181458" y="2896543"/>
                </a:lnTo>
                <a:lnTo>
                  <a:pt x="2187694" y="2877819"/>
                </a:lnTo>
                <a:lnTo>
                  <a:pt x="2191442" y="2859095"/>
                </a:lnTo>
                <a:lnTo>
                  <a:pt x="2193931" y="2839127"/>
                </a:lnTo>
                <a:lnTo>
                  <a:pt x="2195190" y="2817915"/>
                </a:lnTo>
                <a:lnTo>
                  <a:pt x="2195190" y="2815411"/>
                </a:lnTo>
                <a:lnTo>
                  <a:pt x="2193931" y="2794199"/>
                </a:lnTo>
                <a:lnTo>
                  <a:pt x="2191442" y="2774231"/>
                </a:lnTo>
                <a:lnTo>
                  <a:pt x="2186450" y="2755507"/>
                </a:lnTo>
                <a:lnTo>
                  <a:pt x="2180214" y="2736799"/>
                </a:lnTo>
                <a:lnTo>
                  <a:pt x="2172718" y="2718075"/>
                </a:lnTo>
                <a:lnTo>
                  <a:pt x="2163979" y="2700611"/>
                </a:lnTo>
                <a:lnTo>
                  <a:pt x="2152750" y="2685635"/>
                </a:lnTo>
                <a:lnTo>
                  <a:pt x="2140278" y="2670659"/>
                </a:lnTo>
                <a:lnTo>
                  <a:pt x="2126546" y="2656927"/>
                </a:lnTo>
                <a:lnTo>
                  <a:pt x="2111570" y="2644439"/>
                </a:lnTo>
                <a:lnTo>
                  <a:pt x="2095350" y="2634455"/>
                </a:lnTo>
                <a:lnTo>
                  <a:pt x="2077870" y="2624471"/>
                </a:lnTo>
                <a:lnTo>
                  <a:pt x="2059162" y="2618235"/>
                </a:lnTo>
                <a:lnTo>
                  <a:pt x="2040438" y="2611999"/>
                </a:lnTo>
                <a:lnTo>
                  <a:pt x="2019226" y="2609495"/>
                </a:lnTo>
                <a:close/>
                <a:moveTo>
                  <a:pt x="2487215" y="2438538"/>
                </a:moveTo>
                <a:lnTo>
                  <a:pt x="2700611" y="2438538"/>
                </a:lnTo>
                <a:lnTo>
                  <a:pt x="2700611" y="2857851"/>
                </a:lnTo>
                <a:lnTo>
                  <a:pt x="2700611" y="2875315"/>
                </a:lnTo>
                <a:lnTo>
                  <a:pt x="2703115" y="2892795"/>
                </a:lnTo>
                <a:lnTo>
                  <a:pt x="2705603" y="2909015"/>
                </a:lnTo>
                <a:lnTo>
                  <a:pt x="2709351" y="2923991"/>
                </a:lnTo>
                <a:lnTo>
                  <a:pt x="2714343" y="2937723"/>
                </a:lnTo>
                <a:lnTo>
                  <a:pt x="2719335" y="2950195"/>
                </a:lnTo>
                <a:lnTo>
                  <a:pt x="2726815" y="2961424"/>
                </a:lnTo>
                <a:lnTo>
                  <a:pt x="2734311" y="2971408"/>
                </a:lnTo>
                <a:lnTo>
                  <a:pt x="2743051" y="2980147"/>
                </a:lnTo>
                <a:lnTo>
                  <a:pt x="2753035" y="2987643"/>
                </a:lnTo>
                <a:lnTo>
                  <a:pt x="2763019" y="2995123"/>
                </a:lnTo>
                <a:lnTo>
                  <a:pt x="2774247" y="3000115"/>
                </a:lnTo>
                <a:lnTo>
                  <a:pt x="2786719" y="3003863"/>
                </a:lnTo>
                <a:lnTo>
                  <a:pt x="2800451" y="3007611"/>
                </a:lnTo>
                <a:lnTo>
                  <a:pt x="2814183" y="3008855"/>
                </a:lnTo>
                <a:lnTo>
                  <a:pt x="2829159" y="3010099"/>
                </a:lnTo>
                <a:lnTo>
                  <a:pt x="2844135" y="3008855"/>
                </a:lnTo>
                <a:lnTo>
                  <a:pt x="2857851" y="3007611"/>
                </a:lnTo>
                <a:lnTo>
                  <a:pt x="2871583" y="3003863"/>
                </a:lnTo>
                <a:lnTo>
                  <a:pt x="2884071" y="3000115"/>
                </a:lnTo>
                <a:lnTo>
                  <a:pt x="2895299" y="2995123"/>
                </a:lnTo>
                <a:lnTo>
                  <a:pt x="2906527" y="2987643"/>
                </a:lnTo>
                <a:lnTo>
                  <a:pt x="2916511" y="2980147"/>
                </a:lnTo>
                <a:lnTo>
                  <a:pt x="2926495" y="2971408"/>
                </a:lnTo>
                <a:lnTo>
                  <a:pt x="2933991" y="2961424"/>
                </a:lnTo>
                <a:lnTo>
                  <a:pt x="2941471" y="2950195"/>
                </a:lnTo>
                <a:lnTo>
                  <a:pt x="2947708" y="2937723"/>
                </a:lnTo>
                <a:lnTo>
                  <a:pt x="2952700" y="2923991"/>
                </a:lnTo>
                <a:lnTo>
                  <a:pt x="2956447" y="2909015"/>
                </a:lnTo>
                <a:lnTo>
                  <a:pt x="2960195" y="2892795"/>
                </a:lnTo>
                <a:lnTo>
                  <a:pt x="2961439" y="2875315"/>
                </a:lnTo>
                <a:lnTo>
                  <a:pt x="2961439" y="2857851"/>
                </a:lnTo>
                <a:lnTo>
                  <a:pt x="2961439" y="2438538"/>
                </a:lnTo>
                <a:lnTo>
                  <a:pt x="3174836" y="2438538"/>
                </a:lnTo>
                <a:lnTo>
                  <a:pt x="3174836" y="3188567"/>
                </a:lnTo>
                <a:lnTo>
                  <a:pt x="2961439" y="3188567"/>
                </a:lnTo>
                <a:lnTo>
                  <a:pt x="2961439" y="3082476"/>
                </a:lnTo>
                <a:lnTo>
                  <a:pt x="2942716" y="3106192"/>
                </a:lnTo>
                <a:lnTo>
                  <a:pt x="2922747" y="3127404"/>
                </a:lnTo>
                <a:lnTo>
                  <a:pt x="2911519" y="3138647"/>
                </a:lnTo>
                <a:lnTo>
                  <a:pt x="2899047" y="3148631"/>
                </a:lnTo>
                <a:lnTo>
                  <a:pt x="2886559" y="3157356"/>
                </a:lnTo>
                <a:lnTo>
                  <a:pt x="2874087" y="3166096"/>
                </a:lnTo>
                <a:lnTo>
                  <a:pt x="2860355" y="3173591"/>
                </a:lnTo>
                <a:lnTo>
                  <a:pt x="2846623" y="3181072"/>
                </a:lnTo>
                <a:lnTo>
                  <a:pt x="2831647" y="3187308"/>
                </a:lnTo>
                <a:lnTo>
                  <a:pt x="2815427" y="3192300"/>
                </a:lnTo>
                <a:lnTo>
                  <a:pt x="2797963" y="3197292"/>
                </a:lnTo>
                <a:lnTo>
                  <a:pt x="2780483" y="3199795"/>
                </a:lnTo>
                <a:lnTo>
                  <a:pt x="2761759" y="3202284"/>
                </a:lnTo>
                <a:lnTo>
                  <a:pt x="2741791" y="3202284"/>
                </a:lnTo>
                <a:lnTo>
                  <a:pt x="2713099" y="3201040"/>
                </a:lnTo>
                <a:lnTo>
                  <a:pt x="2685635" y="3197292"/>
                </a:lnTo>
                <a:lnTo>
                  <a:pt x="2659431" y="3192300"/>
                </a:lnTo>
                <a:lnTo>
                  <a:pt x="2634471" y="3183575"/>
                </a:lnTo>
                <a:lnTo>
                  <a:pt x="2612015" y="3172332"/>
                </a:lnTo>
                <a:lnTo>
                  <a:pt x="2590787" y="3159859"/>
                </a:lnTo>
                <a:lnTo>
                  <a:pt x="2572079" y="3144883"/>
                </a:lnTo>
                <a:lnTo>
                  <a:pt x="2554599" y="3128663"/>
                </a:lnTo>
                <a:lnTo>
                  <a:pt x="2539623" y="3108695"/>
                </a:lnTo>
                <a:lnTo>
                  <a:pt x="2525891" y="3087468"/>
                </a:lnTo>
                <a:lnTo>
                  <a:pt x="2514663" y="3065011"/>
                </a:lnTo>
                <a:lnTo>
                  <a:pt x="2504679" y="3040051"/>
                </a:lnTo>
                <a:lnTo>
                  <a:pt x="2497199" y="3013847"/>
                </a:lnTo>
                <a:lnTo>
                  <a:pt x="2492207" y="2985139"/>
                </a:lnTo>
                <a:lnTo>
                  <a:pt x="2488459" y="2956432"/>
                </a:lnTo>
                <a:lnTo>
                  <a:pt x="2487215" y="2923991"/>
                </a:lnTo>
                <a:close/>
                <a:moveTo>
                  <a:pt x="4092104" y="2427294"/>
                </a:moveTo>
                <a:lnTo>
                  <a:pt x="4128292" y="2429798"/>
                </a:lnTo>
                <a:lnTo>
                  <a:pt x="4165740" y="2433546"/>
                </a:lnTo>
                <a:lnTo>
                  <a:pt x="4201928" y="2441026"/>
                </a:lnTo>
                <a:lnTo>
                  <a:pt x="4238116" y="2451010"/>
                </a:lnTo>
                <a:lnTo>
                  <a:pt x="4273060" y="2463482"/>
                </a:lnTo>
                <a:lnTo>
                  <a:pt x="4308004" y="2478458"/>
                </a:lnTo>
                <a:lnTo>
                  <a:pt x="4341704" y="2494694"/>
                </a:lnTo>
                <a:lnTo>
                  <a:pt x="4372900" y="2514662"/>
                </a:lnTo>
                <a:lnTo>
                  <a:pt x="4291784" y="2661918"/>
                </a:lnTo>
                <a:lnTo>
                  <a:pt x="4263076" y="2645698"/>
                </a:lnTo>
                <a:lnTo>
                  <a:pt x="4235613" y="2631966"/>
                </a:lnTo>
                <a:lnTo>
                  <a:pt x="4209408" y="2620738"/>
                </a:lnTo>
                <a:lnTo>
                  <a:pt x="4183204" y="2610754"/>
                </a:lnTo>
                <a:lnTo>
                  <a:pt x="4157000" y="2602014"/>
                </a:lnTo>
                <a:lnTo>
                  <a:pt x="4133284" y="2595778"/>
                </a:lnTo>
                <a:lnTo>
                  <a:pt x="4109568" y="2593274"/>
                </a:lnTo>
                <a:lnTo>
                  <a:pt x="4088356" y="2592030"/>
                </a:lnTo>
                <a:lnTo>
                  <a:pt x="4070892" y="2592030"/>
                </a:lnTo>
                <a:lnTo>
                  <a:pt x="4054656" y="2595778"/>
                </a:lnTo>
                <a:lnTo>
                  <a:pt x="4040940" y="2599526"/>
                </a:lnTo>
                <a:lnTo>
                  <a:pt x="4029712" y="2605762"/>
                </a:lnTo>
                <a:lnTo>
                  <a:pt x="4020972" y="2614486"/>
                </a:lnTo>
                <a:lnTo>
                  <a:pt x="4014736" y="2623226"/>
                </a:lnTo>
                <a:lnTo>
                  <a:pt x="4010988" y="2631966"/>
                </a:lnTo>
                <a:lnTo>
                  <a:pt x="4009744" y="2643194"/>
                </a:lnTo>
                <a:lnTo>
                  <a:pt x="4009744" y="2645698"/>
                </a:lnTo>
                <a:lnTo>
                  <a:pt x="4010988" y="2653178"/>
                </a:lnTo>
                <a:lnTo>
                  <a:pt x="4013476" y="2660674"/>
                </a:lnTo>
                <a:lnTo>
                  <a:pt x="4017224" y="2666910"/>
                </a:lnTo>
                <a:lnTo>
                  <a:pt x="4022216" y="2673146"/>
                </a:lnTo>
                <a:lnTo>
                  <a:pt x="4029712" y="2679382"/>
                </a:lnTo>
                <a:lnTo>
                  <a:pt x="4037192" y="2685634"/>
                </a:lnTo>
                <a:lnTo>
                  <a:pt x="4055916" y="2695618"/>
                </a:lnTo>
                <a:lnTo>
                  <a:pt x="4078372" y="2705602"/>
                </a:lnTo>
                <a:lnTo>
                  <a:pt x="4104576" y="2715586"/>
                </a:lnTo>
                <a:lnTo>
                  <a:pt x="4163236" y="2735554"/>
                </a:lnTo>
                <a:lnTo>
                  <a:pt x="4201928" y="2749270"/>
                </a:lnTo>
                <a:lnTo>
                  <a:pt x="4223140" y="2756766"/>
                </a:lnTo>
                <a:lnTo>
                  <a:pt x="4241864" y="2765491"/>
                </a:lnTo>
                <a:lnTo>
                  <a:pt x="4261832" y="2775475"/>
                </a:lnTo>
                <a:lnTo>
                  <a:pt x="4280540" y="2785459"/>
                </a:lnTo>
                <a:lnTo>
                  <a:pt x="4298020" y="2796702"/>
                </a:lnTo>
                <a:lnTo>
                  <a:pt x="4315484" y="2807930"/>
                </a:lnTo>
                <a:lnTo>
                  <a:pt x="4330460" y="2821662"/>
                </a:lnTo>
                <a:lnTo>
                  <a:pt x="4345436" y="2836638"/>
                </a:lnTo>
                <a:lnTo>
                  <a:pt x="4357924" y="2852858"/>
                </a:lnTo>
                <a:lnTo>
                  <a:pt x="4369152" y="2870323"/>
                </a:lnTo>
                <a:lnTo>
                  <a:pt x="4377892" y="2889046"/>
                </a:lnTo>
                <a:lnTo>
                  <a:pt x="4384128" y="2910259"/>
                </a:lnTo>
                <a:lnTo>
                  <a:pt x="4387876" y="2932730"/>
                </a:lnTo>
                <a:lnTo>
                  <a:pt x="4389120" y="2957690"/>
                </a:lnTo>
                <a:lnTo>
                  <a:pt x="4389120" y="2960179"/>
                </a:lnTo>
                <a:lnTo>
                  <a:pt x="4387876" y="2991375"/>
                </a:lnTo>
                <a:lnTo>
                  <a:pt x="4386632" y="3005107"/>
                </a:lnTo>
                <a:lnTo>
                  <a:pt x="4384128" y="3018838"/>
                </a:lnTo>
                <a:lnTo>
                  <a:pt x="4380380" y="3032570"/>
                </a:lnTo>
                <a:lnTo>
                  <a:pt x="4376648" y="3045043"/>
                </a:lnTo>
                <a:lnTo>
                  <a:pt x="4372900" y="3057530"/>
                </a:lnTo>
                <a:lnTo>
                  <a:pt x="4367908" y="3068758"/>
                </a:lnTo>
                <a:lnTo>
                  <a:pt x="4361672" y="3079987"/>
                </a:lnTo>
                <a:lnTo>
                  <a:pt x="4355420" y="3091215"/>
                </a:lnTo>
                <a:lnTo>
                  <a:pt x="4341704" y="3109938"/>
                </a:lnTo>
                <a:lnTo>
                  <a:pt x="4325468" y="3128662"/>
                </a:lnTo>
                <a:lnTo>
                  <a:pt x="4306760" y="3143638"/>
                </a:lnTo>
                <a:lnTo>
                  <a:pt x="4286792" y="3158614"/>
                </a:lnTo>
                <a:lnTo>
                  <a:pt x="4264320" y="3169842"/>
                </a:lnTo>
                <a:lnTo>
                  <a:pt x="4240605" y="3179826"/>
                </a:lnTo>
                <a:lnTo>
                  <a:pt x="4215660" y="3188566"/>
                </a:lnTo>
                <a:lnTo>
                  <a:pt x="4189440" y="3194802"/>
                </a:lnTo>
                <a:lnTo>
                  <a:pt x="4161992" y="3199794"/>
                </a:lnTo>
                <a:lnTo>
                  <a:pt x="4132040" y="3202283"/>
                </a:lnTo>
                <a:lnTo>
                  <a:pt x="4102088" y="3202283"/>
                </a:lnTo>
                <a:lnTo>
                  <a:pt x="4082120" y="3202283"/>
                </a:lnTo>
                <a:lnTo>
                  <a:pt x="4062152" y="3201039"/>
                </a:lnTo>
                <a:lnTo>
                  <a:pt x="4042184" y="3198550"/>
                </a:lnTo>
                <a:lnTo>
                  <a:pt x="4022216" y="3196047"/>
                </a:lnTo>
                <a:lnTo>
                  <a:pt x="4001004" y="3192299"/>
                </a:lnTo>
                <a:lnTo>
                  <a:pt x="3981036" y="3187307"/>
                </a:lnTo>
                <a:lnTo>
                  <a:pt x="3959824" y="3182315"/>
                </a:lnTo>
                <a:lnTo>
                  <a:pt x="3939856" y="3176079"/>
                </a:lnTo>
                <a:lnTo>
                  <a:pt x="3918628" y="3168598"/>
                </a:lnTo>
                <a:lnTo>
                  <a:pt x="3898660" y="3159858"/>
                </a:lnTo>
                <a:lnTo>
                  <a:pt x="3878692" y="3149874"/>
                </a:lnTo>
                <a:lnTo>
                  <a:pt x="3858740" y="3139890"/>
                </a:lnTo>
                <a:lnTo>
                  <a:pt x="3838772" y="3128662"/>
                </a:lnTo>
                <a:lnTo>
                  <a:pt x="3818804" y="3117419"/>
                </a:lnTo>
                <a:lnTo>
                  <a:pt x="3800080" y="3103702"/>
                </a:lnTo>
                <a:lnTo>
                  <a:pt x="3781356" y="3089970"/>
                </a:lnTo>
                <a:lnTo>
                  <a:pt x="3871212" y="2948950"/>
                </a:lnTo>
                <a:lnTo>
                  <a:pt x="3902408" y="2970163"/>
                </a:lnTo>
                <a:lnTo>
                  <a:pt x="3933604" y="2988886"/>
                </a:lnTo>
                <a:lnTo>
                  <a:pt x="3963556" y="3003862"/>
                </a:lnTo>
                <a:lnTo>
                  <a:pt x="3993508" y="3016335"/>
                </a:lnTo>
                <a:lnTo>
                  <a:pt x="4023460" y="3026319"/>
                </a:lnTo>
                <a:lnTo>
                  <a:pt x="4053412" y="3033814"/>
                </a:lnTo>
                <a:lnTo>
                  <a:pt x="4080876" y="3037562"/>
                </a:lnTo>
                <a:lnTo>
                  <a:pt x="4108324" y="3038806"/>
                </a:lnTo>
                <a:lnTo>
                  <a:pt x="4129536" y="3037562"/>
                </a:lnTo>
                <a:lnTo>
                  <a:pt x="4148260" y="3035059"/>
                </a:lnTo>
                <a:lnTo>
                  <a:pt x="4163236" y="3030067"/>
                </a:lnTo>
                <a:lnTo>
                  <a:pt x="4175724" y="3023830"/>
                </a:lnTo>
                <a:lnTo>
                  <a:pt x="4180716" y="3020083"/>
                </a:lnTo>
                <a:lnTo>
                  <a:pt x="4185708" y="3015091"/>
                </a:lnTo>
                <a:lnTo>
                  <a:pt x="4189440" y="3011343"/>
                </a:lnTo>
                <a:lnTo>
                  <a:pt x="4191944" y="3006351"/>
                </a:lnTo>
                <a:lnTo>
                  <a:pt x="4194432" y="3001359"/>
                </a:lnTo>
                <a:lnTo>
                  <a:pt x="4196936" y="2995123"/>
                </a:lnTo>
                <a:lnTo>
                  <a:pt x="4198180" y="2982650"/>
                </a:lnTo>
                <a:lnTo>
                  <a:pt x="4198180" y="2980147"/>
                </a:lnTo>
                <a:lnTo>
                  <a:pt x="4196936" y="2972666"/>
                </a:lnTo>
                <a:lnTo>
                  <a:pt x="4194432" y="2963926"/>
                </a:lnTo>
                <a:lnTo>
                  <a:pt x="4190700" y="2957690"/>
                </a:lnTo>
                <a:lnTo>
                  <a:pt x="4184448" y="2951439"/>
                </a:lnTo>
                <a:lnTo>
                  <a:pt x="4178212" y="2945203"/>
                </a:lnTo>
                <a:lnTo>
                  <a:pt x="4170732" y="2938966"/>
                </a:lnTo>
                <a:lnTo>
                  <a:pt x="4160748" y="2933974"/>
                </a:lnTo>
                <a:lnTo>
                  <a:pt x="4150764" y="2928982"/>
                </a:lnTo>
                <a:lnTo>
                  <a:pt x="4128292" y="2920243"/>
                </a:lnTo>
                <a:lnTo>
                  <a:pt x="4100844" y="2911503"/>
                </a:lnTo>
                <a:lnTo>
                  <a:pt x="4042184" y="2894038"/>
                </a:lnTo>
                <a:lnTo>
                  <a:pt x="4002248" y="2881566"/>
                </a:lnTo>
                <a:lnTo>
                  <a:pt x="3982280" y="2874070"/>
                </a:lnTo>
                <a:lnTo>
                  <a:pt x="3963556" y="2865331"/>
                </a:lnTo>
                <a:lnTo>
                  <a:pt x="3943588" y="2856606"/>
                </a:lnTo>
                <a:lnTo>
                  <a:pt x="3924880" y="2846622"/>
                </a:lnTo>
                <a:lnTo>
                  <a:pt x="3907400" y="2836638"/>
                </a:lnTo>
                <a:lnTo>
                  <a:pt x="3891180" y="2824150"/>
                </a:lnTo>
                <a:lnTo>
                  <a:pt x="3876204" y="2810419"/>
                </a:lnTo>
                <a:lnTo>
                  <a:pt x="3861228" y="2795443"/>
                </a:lnTo>
                <a:lnTo>
                  <a:pt x="3848756" y="2779222"/>
                </a:lnTo>
                <a:lnTo>
                  <a:pt x="3838772" y="2760499"/>
                </a:lnTo>
                <a:lnTo>
                  <a:pt x="3830032" y="2740546"/>
                </a:lnTo>
                <a:lnTo>
                  <a:pt x="3823796" y="2718074"/>
                </a:lnTo>
                <a:lnTo>
                  <a:pt x="3820048" y="2694358"/>
                </a:lnTo>
                <a:lnTo>
                  <a:pt x="3818804" y="2668154"/>
                </a:lnTo>
                <a:lnTo>
                  <a:pt x="3818804" y="2665666"/>
                </a:lnTo>
                <a:lnTo>
                  <a:pt x="3820048" y="2638202"/>
                </a:lnTo>
                <a:lnTo>
                  <a:pt x="3823796" y="2611998"/>
                </a:lnTo>
                <a:lnTo>
                  <a:pt x="3831276" y="2587038"/>
                </a:lnTo>
                <a:lnTo>
                  <a:pt x="3840016" y="2564582"/>
                </a:lnTo>
                <a:lnTo>
                  <a:pt x="3851244" y="2543354"/>
                </a:lnTo>
                <a:lnTo>
                  <a:pt x="3864976" y="2523386"/>
                </a:lnTo>
                <a:lnTo>
                  <a:pt x="3881196" y="2505922"/>
                </a:lnTo>
                <a:lnTo>
                  <a:pt x="3898660" y="2489702"/>
                </a:lnTo>
                <a:lnTo>
                  <a:pt x="3918628" y="2474726"/>
                </a:lnTo>
                <a:lnTo>
                  <a:pt x="3939856" y="2462238"/>
                </a:lnTo>
                <a:lnTo>
                  <a:pt x="3962312" y="2452254"/>
                </a:lnTo>
                <a:lnTo>
                  <a:pt x="3986028" y="2443530"/>
                </a:lnTo>
                <a:lnTo>
                  <a:pt x="4010988" y="2436034"/>
                </a:lnTo>
                <a:lnTo>
                  <a:pt x="4037192" y="2432286"/>
                </a:lnTo>
                <a:lnTo>
                  <a:pt x="4064640" y="2428554"/>
                </a:lnTo>
                <a:close/>
                <a:moveTo>
                  <a:pt x="2000502" y="2424806"/>
                </a:moveTo>
                <a:lnTo>
                  <a:pt x="2021714" y="2426051"/>
                </a:lnTo>
                <a:lnTo>
                  <a:pt x="2042926" y="2427295"/>
                </a:lnTo>
                <a:lnTo>
                  <a:pt x="2064154" y="2429798"/>
                </a:lnTo>
                <a:lnTo>
                  <a:pt x="2084122" y="2432287"/>
                </a:lnTo>
                <a:lnTo>
                  <a:pt x="2104090" y="2437279"/>
                </a:lnTo>
                <a:lnTo>
                  <a:pt x="2124043" y="2442271"/>
                </a:lnTo>
                <a:lnTo>
                  <a:pt x="2142766" y="2448507"/>
                </a:lnTo>
                <a:lnTo>
                  <a:pt x="2161490" y="2454758"/>
                </a:lnTo>
                <a:lnTo>
                  <a:pt x="2180214" y="2463483"/>
                </a:lnTo>
                <a:lnTo>
                  <a:pt x="2197678" y="2470979"/>
                </a:lnTo>
                <a:lnTo>
                  <a:pt x="2213899" y="2480963"/>
                </a:lnTo>
                <a:lnTo>
                  <a:pt x="2230134" y="2490947"/>
                </a:lnTo>
                <a:lnTo>
                  <a:pt x="2246354" y="2500931"/>
                </a:lnTo>
                <a:lnTo>
                  <a:pt x="2261330" y="2513403"/>
                </a:lnTo>
                <a:lnTo>
                  <a:pt x="2276306" y="2524646"/>
                </a:lnTo>
                <a:lnTo>
                  <a:pt x="2290023" y="2538363"/>
                </a:lnTo>
                <a:lnTo>
                  <a:pt x="2302510" y="2550851"/>
                </a:lnTo>
                <a:lnTo>
                  <a:pt x="2314983" y="2565827"/>
                </a:lnTo>
                <a:lnTo>
                  <a:pt x="2327471" y="2579558"/>
                </a:lnTo>
                <a:lnTo>
                  <a:pt x="2338699" y="2595779"/>
                </a:lnTo>
                <a:lnTo>
                  <a:pt x="2348683" y="2610755"/>
                </a:lnTo>
                <a:lnTo>
                  <a:pt x="2357423" y="2626975"/>
                </a:lnTo>
                <a:lnTo>
                  <a:pt x="2366162" y="2644439"/>
                </a:lnTo>
                <a:lnTo>
                  <a:pt x="2374887" y="2660675"/>
                </a:lnTo>
                <a:lnTo>
                  <a:pt x="2381138" y="2678139"/>
                </a:lnTo>
                <a:lnTo>
                  <a:pt x="2387375" y="2696863"/>
                </a:lnTo>
                <a:lnTo>
                  <a:pt x="2392367" y="2715587"/>
                </a:lnTo>
                <a:lnTo>
                  <a:pt x="2397359" y="2734295"/>
                </a:lnTo>
                <a:lnTo>
                  <a:pt x="2399847" y="2753019"/>
                </a:lnTo>
                <a:lnTo>
                  <a:pt x="2402351" y="2772987"/>
                </a:lnTo>
                <a:lnTo>
                  <a:pt x="2404839" y="2792955"/>
                </a:lnTo>
                <a:lnTo>
                  <a:pt x="2404839" y="2812923"/>
                </a:lnTo>
                <a:lnTo>
                  <a:pt x="2404839" y="2815411"/>
                </a:lnTo>
                <a:lnTo>
                  <a:pt x="2404839" y="2835379"/>
                </a:lnTo>
                <a:lnTo>
                  <a:pt x="2402351" y="2855347"/>
                </a:lnTo>
                <a:lnTo>
                  <a:pt x="2399847" y="2874071"/>
                </a:lnTo>
                <a:lnTo>
                  <a:pt x="2397359" y="2894039"/>
                </a:lnTo>
                <a:lnTo>
                  <a:pt x="2392367" y="2912763"/>
                </a:lnTo>
                <a:lnTo>
                  <a:pt x="2387375" y="2931471"/>
                </a:lnTo>
                <a:lnTo>
                  <a:pt x="2381138" y="2948951"/>
                </a:lnTo>
                <a:lnTo>
                  <a:pt x="2373643" y="2967675"/>
                </a:lnTo>
                <a:lnTo>
                  <a:pt x="2366162" y="2983895"/>
                </a:lnTo>
                <a:lnTo>
                  <a:pt x="2357423" y="3001359"/>
                </a:lnTo>
                <a:lnTo>
                  <a:pt x="2347439" y="3017595"/>
                </a:lnTo>
                <a:lnTo>
                  <a:pt x="2337455" y="3033815"/>
                </a:lnTo>
                <a:lnTo>
                  <a:pt x="2326226" y="3048791"/>
                </a:lnTo>
                <a:lnTo>
                  <a:pt x="2314983" y="3063767"/>
                </a:lnTo>
                <a:lnTo>
                  <a:pt x="2302510" y="3077483"/>
                </a:lnTo>
                <a:lnTo>
                  <a:pt x="2288779" y="3091215"/>
                </a:lnTo>
                <a:lnTo>
                  <a:pt x="2275062" y="3103703"/>
                </a:lnTo>
                <a:lnTo>
                  <a:pt x="2260086" y="3116175"/>
                </a:lnTo>
                <a:lnTo>
                  <a:pt x="2245110" y="3127403"/>
                </a:lnTo>
                <a:lnTo>
                  <a:pt x="2228875" y="3138647"/>
                </a:lnTo>
                <a:lnTo>
                  <a:pt x="2212654" y="3148631"/>
                </a:lnTo>
                <a:lnTo>
                  <a:pt x="2195190" y="3158615"/>
                </a:lnTo>
                <a:lnTo>
                  <a:pt x="2177710" y="3167339"/>
                </a:lnTo>
                <a:lnTo>
                  <a:pt x="2160246" y="3174835"/>
                </a:lnTo>
                <a:lnTo>
                  <a:pt x="2141522" y="3182315"/>
                </a:lnTo>
                <a:lnTo>
                  <a:pt x="2121554" y="3188567"/>
                </a:lnTo>
                <a:lnTo>
                  <a:pt x="2102830" y="3193559"/>
                </a:lnTo>
                <a:lnTo>
                  <a:pt x="2082862" y="3197291"/>
                </a:lnTo>
                <a:lnTo>
                  <a:pt x="2061650" y="3201039"/>
                </a:lnTo>
                <a:lnTo>
                  <a:pt x="2040438" y="3203543"/>
                </a:lnTo>
                <a:lnTo>
                  <a:pt x="2019226" y="3204787"/>
                </a:lnTo>
                <a:lnTo>
                  <a:pt x="1997998" y="3206031"/>
                </a:lnTo>
                <a:lnTo>
                  <a:pt x="1976786" y="3204787"/>
                </a:lnTo>
                <a:lnTo>
                  <a:pt x="1955574" y="3203543"/>
                </a:lnTo>
                <a:lnTo>
                  <a:pt x="1934362" y="3201039"/>
                </a:lnTo>
                <a:lnTo>
                  <a:pt x="1913150" y="3197291"/>
                </a:lnTo>
                <a:lnTo>
                  <a:pt x="1893182" y="3193559"/>
                </a:lnTo>
                <a:lnTo>
                  <a:pt x="1874458" y="3188567"/>
                </a:lnTo>
                <a:lnTo>
                  <a:pt x="1855734" y="3182315"/>
                </a:lnTo>
                <a:lnTo>
                  <a:pt x="1837010" y="3174835"/>
                </a:lnTo>
                <a:lnTo>
                  <a:pt x="1818302" y="3167339"/>
                </a:lnTo>
                <a:lnTo>
                  <a:pt x="1800822" y="3158615"/>
                </a:lnTo>
                <a:lnTo>
                  <a:pt x="1784602" y="3149875"/>
                </a:lnTo>
                <a:lnTo>
                  <a:pt x="1768382" y="3139891"/>
                </a:lnTo>
                <a:lnTo>
                  <a:pt x="1752161" y="3128663"/>
                </a:lnTo>
                <a:lnTo>
                  <a:pt x="1737185" y="3117419"/>
                </a:lnTo>
                <a:lnTo>
                  <a:pt x="1722209" y="3104947"/>
                </a:lnTo>
                <a:lnTo>
                  <a:pt x="1708478" y="3092459"/>
                </a:lnTo>
                <a:lnTo>
                  <a:pt x="1695990" y="3078743"/>
                </a:lnTo>
                <a:lnTo>
                  <a:pt x="1683518" y="3065011"/>
                </a:lnTo>
                <a:lnTo>
                  <a:pt x="1671030" y="3050035"/>
                </a:lnTo>
                <a:lnTo>
                  <a:pt x="1659802" y="3035059"/>
                </a:lnTo>
                <a:lnTo>
                  <a:pt x="1649818" y="3020083"/>
                </a:lnTo>
                <a:lnTo>
                  <a:pt x="1641078" y="3003863"/>
                </a:lnTo>
                <a:lnTo>
                  <a:pt x="1632353" y="2986383"/>
                </a:lnTo>
                <a:lnTo>
                  <a:pt x="1623613" y="2968919"/>
                </a:lnTo>
                <a:lnTo>
                  <a:pt x="1617377" y="2951439"/>
                </a:lnTo>
                <a:lnTo>
                  <a:pt x="1611126" y="2933975"/>
                </a:lnTo>
                <a:lnTo>
                  <a:pt x="1606134" y="2915251"/>
                </a:lnTo>
                <a:lnTo>
                  <a:pt x="1601142" y="2896543"/>
                </a:lnTo>
                <a:lnTo>
                  <a:pt x="1597409" y="2877819"/>
                </a:lnTo>
                <a:lnTo>
                  <a:pt x="1594906" y="2857851"/>
                </a:lnTo>
                <a:lnTo>
                  <a:pt x="1593661" y="2837883"/>
                </a:lnTo>
                <a:lnTo>
                  <a:pt x="1593661" y="2817915"/>
                </a:lnTo>
                <a:lnTo>
                  <a:pt x="1593661" y="2815411"/>
                </a:lnTo>
                <a:lnTo>
                  <a:pt x="1593661" y="2795443"/>
                </a:lnTo>
                <a:lnTo>
                  <a:pt x="1594906" y="2775475"/>
                </a:lnTo>
                <a:lnTo>
                  <a:pt x="1597409" y="2755507"/>
                </a:lnTo>
                <a:lnTo>
                  <a:pt x="1601142" y="2736799"/>
                </a:lnTo>
                <a:lnTo>
                  <a:pt x="1606134" y="2718075"/>
                </a:lnTo>
                <a:lnTo>
                  <a:pt x="1611126" y="2699351"/>
                </a:lnTo>
                <a:lnTo>
                  <a:pt x="1617377" y="2680643"/>
                </a:lnTo>
                <a:lnTo>
                  <a:pt x="1624858" y="2663163"/>
                </a:lnTo>
                <a:lnTo>
                  <a:pt x="1632353" y="2645699"/>
                </a:lnTo>
                <a:lnTo>
                  <a:pt x="1641078" y="2629463"/>
                </a:lnTo>
                <a:lnTo>
                  <a:pt x="1649818" y="2613243"/>
                </a:lnTo>
                <a:lnTo>
                  <a:pt x="1661046" y="2597023"/>
                </a:lnTo>
                <a:lnTo>
                  <a:pt x="1672289" y="2582047"/>
                </a:lnTo>
                <a:lnTo>
                  <a:pt x="1683518" y="2567071"/>
                </a:lnTo>
                <a:lnTo>
                  <a:pt x="1695990" y="2553339"/>
                </a:lnTo>
                <a:lnTo>
                  <a:pt x="1709722" y="2539622"/>
                </a:lnTo>
                <a:lnTo>
                  <a:pt x="1723454" y="2525891"/>
                </a:lnTo>
                <a:lnTo>
                  <a:pt x="1738430" y="2514662"/>
                </a:lnTo>
                <a:lnTo>
                  <a:pt x="1753406" y="2502175"/>
                </a:lnTo>
                <a:lnTo>
                  <a:pt x="1769626" y="2492191"/>
                </a:lnTo>
                <a:lnTo>
                  <a:pt x="1785846" y="2480963"/>
                </a:lnTo>
                <a:lnTo>
                  <a:pt x="1802066" y="2472223"/>
                </a:lnTo>
                <a:lnTo>
                  <a:pt x="1820790" y="2463483"/>
                </a:lnTo>
                <a:lnTo>
                  <a:pt x="1838270" y="2456003"/>
                </a:lnTo>
                <a:lnTo>
                  <a:pt x="1856978" y="2448507"/>
                </a:lnTo>
                <a:lnTo>
                  <a:pt x="1875702" y="2442271"/>
                </a:lnTo>
                <a:lnTo>
                  <a:pt x="1895670" y="2437279"/>
                </a:lnTo>
                <a:lnTo>
                  <a:pt x="1915638" y="2432287"/>
                </a:lnTo>
                <a:lnTo>
                  <a:pt x="1936850" y="2429798"/>
                </a:lnTo>
                <a:lnTo>
                  <a:pt x="1958062" y="2427295"/>
                </a:lnTo>
                <a:lnTo>
                  <a:pt x="1979290" y="2426051"/>
                </a:lnTo>
                <a:close/>
                <a:moveTo>
                  <a:pt x="1247969" y="2424806"/>
                </a:moveTo>
                <a:lnTo>
                  <a:pt x="1274173" y="2426051"/>
                </a:lnTo>
                <a:lnTo>
                  <a:pt x="1299133" y="2427295"/>
                </a:lnTo>
                <a:lnTo>
                  <a:pt x="1322849" y="2429798"/>
                </a:lnTo>
                <a:lnTo>
                  <a:pt x="1345321" y="2433546"/>
                </a:lnTo>
                <a:lnTo>
                  <a:pt x="1366533" y="2438538"/>
                </a:lnTo>
                <a:lnTo>
                  <a:pt x="1386501" y="2443530"/>
                </a:lnTo>
                <a:lnTo>
                  <a:pt x="1406469" y="2451011"/>
                </a:lnTo>
                <a:lnTo>
                  <a:pt x="1425177" y="2458491"/>
                </a:lnTo>
                <a:lnTo>
                  <a:pt x="1442657" y="2467231"/>
                </a:lnTo>
                <a:lnTo>
                  <a:pt x="1458877" y="2477215"/>
                </a:lnTo>
                <a:lnTo>
                  <a:pt x="1475097" y="2487199"/>
                </a:lnTo>
                <a:lnTo>
                  <a:pt x="1491333" y="2498427"/>
                </a:lnTo>
                <a:lnTo>
                  <a:pt x="1506309" y="2509670"/>
                </a:lnTo>
                <a:lnTo>
                  <a:pt x="1520025" y="2523387"/>
                </a:lnTo>
                <a:lnTo>
                  <a:pt x="1533757" y="2537119"/>
                </a:lnTo>
                <a:lnTo>
                  <a:pt x="1547489" y="2550851"/>
                </a:lnTo>
                <a:lnTo>
                  <a:pt x="1417697" y="2690627"/>
                </a:lnTo>
                <a:lnTo>
                  <a:pt x="1400233" y="2673147"/>
                </a:lnTo>
                <a:lnTo>
                  <a:pt x="1381509" y="2656927"/>
                </a:lnTo>
                <a:lnTo>
                  <a:pt x="1362785" y="2641951"/>
                </a:lnTo>
                <a:lnTo>
                  <a:pt x="1342817" y="2630723"/>
                </a:lnTo>
                <a:lnTo>
                  <a:pt x="1321605" y="2620739"/>
                </a:lnTo>
                <a:lnTo>
                  <a:pt x="1310377" y="2616991"/>
                </a:lnTo>
                <a:lnTo>
                  <a:pt x="1299133" y="2614487"/>
                </a:lnTo>
                <a:lnTo>
                  <a:pt x="1286661" y="2611999"/>
                </a:lnTo>
                <a:lnTo>
                  <a:pt x="1274173" y="2609495"/>
                </a:lnTo>
                <a:lnTo>
                  <a:pt x="1260457" y="2608251"/>
                </a:lnTo>
                <a:lnTo>
                  <a:pt x="1246725" y="2608251"/>
                </a:lnTo>
                <a:lnTo>
                  <a:pt x="1226757" y="2609495"/>
                </a:lnTo>
                <a:lnTo>
                  <a:pt x="1208033" y="2611999"/>
                </a:lnTo>
                <a:lnTo>
                  <a:pt x="1190569" y="2616991"/>
                </a:lnTo>
                <a:lnTo>
                  <a:pt x="1173089" y="2624471"/>
                </a:lnTo>
                <a:lnTo>
                  <a:pt x="1158113" y="2633211"/>
                </a:lnTo>
                <a:lnTo>
                  <a:pt x="1143137" y="2643195"/>
                </a:lnTo>
                <a:lnTo>
                  <a:pt x="1128161" y="2655683"/>
                </a:lnTo>
                <a:lnTo>
                  <a:pt x="1115689" y="2669399"/>
                </a:lnTo>
                <a:lnTo>
                  <a:pt x="1104461" y="2683131"/>
                </a:lnTo>
                <a:lnTo>
                  <a:pt x="1094477" y="2699351"/>
                </a:lnTo>
                <a:lnTo>
                  <a:pt x="1085737" y="2715587"/>
                </a:lnTo>
                <a:lnTo>
                  <a:pt x="1078241" y="2734295"/>
                </a:lnTo>
                <a:lnTo>
                  <a:pt x="1073249" y="2753019"/>
                </a:lnTo>
                <a:lnTo>
                  <a:pt x="1068257" y="2771743"/>
                </a:lnTo>
                <a:lnTo>
                  <a:pt x="1065769" y="2791711"/>
                </a:lnTo>
                <a:lnTo>
                  <a:pt x="1064525" y="2812923"/>
                </a:lnTo>
                <a:lnTo>
                  <a:pt x="1064525" y="2815411"/>
                </a:lnTo>
                <a:lnTo>
                  <a:pt x="1065769" y="2836639"/>
                </a:lnTo>
                <a:lnTo>
                  <a:pt x="1068257" y="2856607"/>
                </a:lnTo>
                <a:lnTo>
                  <a:pt x="1073249" y="2876575"/>
                </a:lnTo>
                <a:lnTo>
                  <a:pt x="1078241" y="2896543"/>
                </a:lnTo>
                <a:lnTo>
                  <a:pt x="1085737" y="2914007"/>
                </a:lnTo>
                <a:lnTo>
                  <a:pt x="1094477" y="2931471"/>
                </a:lnTo>
                <a:lnTo>
                  <a:pt x="1104461" y="2947707"/>
                </a:lnTo>
                <a:lnTo>
                  <a:pt x="1116933" y="2961423"/>
                </a:lnTo>
                <a:lnTo>
                  <a:pt x="1129421" y="2975155"/>
                </a:lnTo>
                <a:lnTo>
                  <a:pt x="1144397" y="2987643"/>
                </a:lnTo>
                <a:lnTo>
                  <a:pt x="1159373" y="2997627"/>
                </a:lnTo>
                <a:lnTo>
                  <a:pt x="1176837" y="3006351"/>
                </a:lnTo>
                <a:lnTo>
                  <a:pt x="1194317" y="3012603"/>
                </a:lnTo>
                <a:lnTo>
                  <a:pt x="1214285" y="3017595"/>
                </a:lnTo>
                <a:lnTo>
                  <a:pt x="1234237" y="3021327"/>
                </a:lnTo>
                <a:lnTo>
                  <a:pt x="1255465" y="3022587"/>
                </a:lnTo>
                <a:lnTo>
                  <a:pt x="1281669" y="3021327"/>
                </a:lnTo>
                <a:lnTo>
                  <a:pt x="1305385" y="3016335"/>
                </a:lnTo>
                <a:lnTo>
                  <a:pt x="1327841" y="3010099"/>
                </a:lnTo>
                <a:lnTo>
                  <a:pt x="1349053" y="3001359"/>
                </a:lnTo>
                <a:lnTo>
                  <a:pt x="1369021" y="2988887"/>
                </a:lnTo>
                <a:lnTo>
                  <a:pt x="1388989" y="2975155"/>
                </a:lnTo>
                <a:lnTo>
                  <a:pt x="1407713" y="2960179"/>
                </a:lnTo>
                <a:lnTo>
                  <a:pt x="1427681" y="2942715"/>
                </a:lnTo>
                <a:lnTo>
                  <a:pt x="1551237" y="3068759"/>
                </a:lnTo>
                <a:lnTo>
                  <a:pt x="1523773" y="3097451"/>
                </a:lnTo>
                <a:lnTo>
                  <a:pt x="1508797" y="3111183"/>
                </a:lnTo>
                <a:lnTo>
                  <a:pt x="1493821" y="3123671"/>
                </a:lnTo>
                <a:lnTo>
                  <a:pt x="1478845" y="3136143"/>
                </a:lnTo>
                <a:lnTo>
                  <a:pt x="1462625" y="3147371"/>
                </a:lnTo>
                <a:lnTo>
                  <a:pt x="1445145" y="3157355"/>
                </a:lnTo>
                <a:lnTo>
                  <a:pt x="1427681" y="3167339"/>
                </a:lnTo>
                <a:lnTo>
                  <a:pt x="1408957" y="3176079"/>
                </a:lnTo>
                <a:lnTo>
                  <a:pt x="1388989" y="3183575"/>
                </a:lnTo>
                <a:lnTo>
                  <a:pt x="1367777" y="3189811"/>
                </a:lnTo>
                <a:lnTo>
                  <a:pt x="1346565" y="3194803"/>
                </a:lnTo>
                <a:lnTo>
                  <a:pt x="1322849" y="3199795"/>
                </a:lnTo>
                <a:lnTo>
                  <a:pt x="1299133" y="3203543"/>
                </a:lnTo>
                <a:lnTo>
                  <a:pt x="1272929" y="3204787"/>
                </a:lnTo>
                <a:lnTo>
                  <a:pt x="1245481" y="3206031"/>
                </a:lnTo>
                <a:lnTo>
                  <a:pt x="1224269" y="3204787"/>
                </a:lnTo>
                <a:lnTo>
                  <a:pt x="1204301" y="3203543"/>
                </a:lnTo>
                <a:lnTo>
                  <a:pt x="1184333" y="3201039"/>
                </a:lnTo>
                <a:lnTo>
                  <a:pt x="1164365" y="3197291"/>
                </a:lnTo>
                <a:lnTo>
                  <a:pt x="1144397" y="3193559"/>
                </a:lnTo>
                <a:lnTo>
                  <a:pt x="1125673" y="3188567"/>
                </a:lnTo>
                <a:lnTo>
                  <a:pt x="1106949" y="3182315"/>
                </a:lnTo>
                <a:lnTo>
                  <a:pt x="1089485" y="3174835"/>
                </a:lnTo>
                <a:lnTo>
                  <a:pt x="1072005" y="3167339"/>
                </a:lnTo>
                <a:lnTo>
                  <a:pt x="1055785" y="3158615"/>
                </a:lnTo>
                <a:lnTo>
                  <a:pt x="1038321" y="3149875"/>
                </a:lnTo>
                <a:lnTo>
                  <a:pt x="1023345" y="3139891"/>
                </a:lnTo>
                <a:lnTo>
                  <a:pt x="1008369" y="3128663"/>
                </a:lnTo>
                <a:lnTo>
                  <a:pt x="993393" y="3117419"/>
                </a:lnTo>
                <a:lnTo>
                  <a:pt x="979661" y="3104947"/>
                </a:lnTo>
                <a:lnTo>
                  <a:pt x="965929" y="3092459"/>
                </a:lnTo>
                <a:lnTo>
                  <a:pt x="953457" y="3078743"/>
                </a:lnTo>
                <a:lnTo>
                  <a:pt x="940969" y="3065011"/>
                </a:lnTo>
                <a:lnTo>
                  <a:pt x="929741" y="3050035"/>
                </a:lnTo>
                <a:lnTo>
                  <a:pt x="919757" y="3035059"/>
                </a:lnTo>
                <a:lnTo>
                  <a:pt x="909773" y="3018839"/>
                </a:lnTo>
                <a:lnTo>
                  <a:pt x="899789" y="3002619"/>
                </a:lnTo>
                <a:lnTo>
                  <a:pt x="892293" y="2986383"/>
                </a:lnTo>
                <a:lnTo>
                  <a:pt x="884813" y="2968919"/>
                </a:lnTo>
                <a:lnTo>
                  <a:pt x="877333" y="2951439"/>
                </a:lnTo>
                <a:lnTo>
                  <a:pt x="872341" y="2932731"/>
                </a:lnTo>
                <a:lnTo>
                  <a:pt x="867349" y="2915251"/>
                </a:lnTo>
                <a:lnTo>
                  <a:pt x="862357" y="2896543"/>
                </a:lnTo>
                <a:lnTo>
                  <a:pt x="859853" y="2876575"/>
                </a:lnTo>
                <a:lnTo>
                  <a:pt x="857365" y="2857851"/>
                </a:lnTo>
                <a:lnTo>
                  <a:pt x="856105" y="2837883"/>
                </a:lnTo>
                <a:lnTo>
                  <a:pt x="854861" y="2817915"/>
                </a:lnTo>
                <a:lnTo>
                  <a:pt x="854861" y="2815411"/>
                </a:lnTo>
                <a:lnTo>
                  <a:pt x="856105" y="2795443"/>
                </a:lnTo>
                <a:lnTo>
                  <a:pt x="857365" y="2775475"/>
                </a:lnTo>
                <a:lnTo>
                  <a:pt x="859853" y="2756767"/>
                </a:lnTo>
                <a:lnTo>
                  <a:pt x="862357" y="2736799"/>
                </a:lnTo>
                <a:lnTo>
                  <a:pt x="867349" y="2718075"/>
                </a:lnTo>
                <a:lnTo>
                  <a:pt x="872341" y="2699351"/>
                </a:lnTo>
                <a:lnTo>
                  <a:pt x="877333" y="2681887"/>
                </a:lnTo>
                <a:lnTo>
                  <a:pt x="884813" y="2664407"/>
                </a:lnTo>
                <a:lnTo>
                  <a:pt x="892293" y="2646943"/>
                </a:lnTo>
                <a:lnTo>
                  <a:pt x="899789" y="2629463"/>
                </a:lnTo>
                <a:lnTo>
                  <a:pt x="909773" y="2613243"/>
                </a:lnTo>
                <a:lnTo>
                  <a:pt x="918513" y="2598267"/>
                </a:lnTo>
                <a:lnTo>
                  <a:pt x="929741" y="2582047"/>
                </a:lnTo>
                <a:lnTo>
                  <a:pt x="940969" y="2567071"/>
                </a:lnTo>
                <a:lnTo>
                  <a:pt x="953457" y="2553339"/>
                </a:lnTo>
                <a:lnTo>
                  <a:pt x="965929" y="2539622"/>
                </a:lnTo>
                <a:lnTo>
                  <a:pt x="979661" y="2527135"/>
                </a:lnTo>
                <a:lnTo>
                  <a:pt x="993393" y="2514662"/>
                </a:lnTo>
                <a:lnTo>
                  <a:pt x="1008369" y="2503419"/>
                </a:lnTo>
                <a:lnTo>
                  <a:pt x="1023345" y="2492191"/>
                </a:lnTo>
                <a:lnTo>
                  <a:pt x="1039565" y="2482207"/>
                </a:lnTo>
                <a:lnTo>
                  <a:pt x="1055785" y="2472223"/>
                </a:lnTo>
                <a:lnTo>
                  <a:pt x="1072005" y="2463483"/>
                </a:lnTo>
                <a:lnTo>
                  <a:pt x="1089485" y="2456003"/>
                </a:lnTo>
                <a:lnTo>
                  <a:pt x="1108193" y="2448507"/>
                </a:lnTo>
                <a:lnTo>
                  <a:pt x="1126917" y="2442271"/>
                </a:lnTo>
                <a:lnTo>
                  <a:pt x="1145641" y="2437279"/>
                </a:lnTo>
                <a:lnTo>
                  <a:pt x="1165609" y="2433546"/>
                </a:lnTo>
                <a:lnTo>
                  <a:pt x="1185577" y="2429798"/>
                </a:lnTo>
                <a:lnTo>
                  <a:pt x="1205545" y="2427295"/>
                </a:lnTo>
                <a:lnTo>
                  <a:pt x="1226757" y="2426051"/>
                </a:lnTo>
                <a:close/>
                <a:moveTo>
                  <a:pt x="3298391" y="2247597"/>
                </a:moveTo>
                <a:lnTo>
                  <a:pt x="3510544" y="2247597"/>
                </a:lnTo>
                <a:lnTo>
                  <a:pt x="3510544" y="2438538"/>
                </a:lnTo>
                <a:lnTo>
                  <a:pt x="3686508" y="2438538"/>
                </a:lnTo>
                <a:lnTo>
                  <a:pt x="3686508" y="2620738"/>
                </a:lnTo>
                <a:lnTo>
                  <a:pt x="3510544" y="2620738"/>
                </a:lnTo>
                <a:lnTo>
                  <a:pt x="3510544" y="2941455"/>
                </a:lnTo>
                <a:lnTo>
                  <a:pt x="3511803" y="2958934"/>
                </a:lnTo>
                <a:lnTo>
                  <a:pt x="3514291" y="2972666"/>
                </a:lnTo>
                <a:lnTo>
                  <a:pt x="3520528" y="2985139"/>
                </a:lnTo>
                <a:lnTo>
                  <a:pt x="3523031" y="2991375"/>
                </a:lnTo>
                <a:lnTo>
                  <a:pt x="3526764" y="2996367"/>
                </a:lnTo>
                <a:lnTo>
                  <a:pt x="3531756" y="3000115"/>
                </a:lnTo>
                <a:lnTo>
                  <a:pt x="3536748" y="3003862"/>
                </a:lnTo>
                <a:lnTo>
                  <a:pt x="3542999" y="3006351"/>
                </a:lnTo>
                <a:lnTo>
                  <a:pt x="3549236" y="3008854"/>
                </a:lnTo>
                <a:lnTo>
                  <a:pt x="3562967" y="3012602"/>
                </a:lnTo>
                <a:lnTo>
                  <a:pt x="3579188" y="3013846"/>
                </a:lnTo>
                <a:lnTo>
                  <a:pt x="3594164" y="3013846"/>
                </a:lnTo>
                <a:lnTo>
                  <a:pt x="3607895" y="3012602"/>
                </a:lnTo>
                <a:lnTo>
                  <a:pt x="3621612" y="3010099"/>
                </a:lnTo>
                <a:lnTo>
                  <a:pt x="3635344" y="3006351"/>
                </a:lnTo>
                <a:lnTo>
                  <a:pt x="3647831" y="3002618"/>
                </a:lnTo>
                <a:lnTo>
                  <a:pt x="3660304" y="2998870"/>
                </a:lnTo>
                <a:lnTo>
                  <a:pt x="3672791" y="2993878"/>
                </a:lnTo>
                <a:lnTo>
                  <a:pt x="3684020" y="2987642"/>
                </a:lnTo>
                <a:lnTo>
                  <a:pt x="3684020" y="3158614"/>
                </a:lnTo>
                <a:lnTo>
                  <a:pt x="3666540" y="3167339"/>
                </a:lnTo>
                <a:lnTo>
                  <a:pt x="3649076" y="3176079"/>
                </a:lnTo>
                <a:lnTo>
                  <a:pt x="3630352" y="3183574"/>
                </a:lnTo>
                <a:lnTo>
                  <a:pt x="3610384" y="3189811"/>
                </a:lnTo>
                <a:lnTo>
                  <a:pt x="3589172" y="3194803"/>
                </a:lnTo>
                <a:lnTo>
                  <a:pt x="3566700" y="3198550"/>
                </a:lnTo>
                <a:lnTo>
                  <a:pt x="3541740" y="3201039"/>
                </a:lnTo>
                <a:lnTo>
                  <a:pt x="3516780" y="3201039"/>
                </a:lnTo>
                <a:lnTo>
                  <a:pt x="3493079" y="3201039"/>
                </a:lnTo>
                <a:lnTo>
                  <a:pt x="3469363" y="3198550"/>
                </a:lnTo>
                <a:lnTo>
                  <a:pt x="3448151" y="3196047"/>
                </a:lnTo>
                <a:lnTo>
                  <a:pt x="3426939" y="3191055"/>
                </a:lnTo>
                <a:lnTo>
                  <a:pt x="3408215" y="3183574"/>
                </a:lnTo>
                <a:lnTo>
                  <a:pt x="3390736" y="3176079"/>
                </a:lnTo>
                <a:lnTo>
                  <a:pt x="3373271" y="3166095"/>
                </a:lnTo>
                <a:lnTo>
                  <a:pt x="3358295" y="3153622"/>
                </a:lnTo>
                <a:lnTo>
                  <a:pt x="3344563" y="3139891"/>
                </a:lnTo>
                <a:lnTo>
                  <a:pt x="3333335" y="3123670"/>
                </a:lnTo>
                <a:lnTo>
                  <a:pt x="3322107" y="3104947"/>
                </a:lnTo>
                <a:lnTo>
                  <a:pt x="3314611" y="3084979"/>
                </a:lnTo>
                <a:lnTo>
                  <a:pt x="3307131" y="3061263"/>
                </a:lnTo>
                <a:lnTo>
                  <a:pt x="3302139" y="3035059"/>
                </a:lnTo>
                <a:lnTo>
                  <a:pt x="3299635" y="3007610"/>
                </a:lnTo>
                <a:lnTo>
                  <a:pt x="3298391" y="2976399"/>
                </a:lnTo>
                <a:close/>
                <a:moveTo>
                  <a:pt x="381880" y="2195174"/>
                </a:moveTo>
                <a:lnTo>
                  <a:pt x="408084" y="2196418"/>
                </a:lnTo>
                <a:lnTo>
                  <a:pt x="434288" y="2197678"/>
                </a:lnTo>
                <a:lnTo>
                  <a:pt x="459248" y="2200166"/>
                </a:lnTo>
                <a:lnTo>
                  <a:pt x="484208" y="2203914"/>
                </a:lnTo>
                <a:lnTo>
                  <a:pt x="509168" y="2208906"/>
                </a:lnTo>
                <a:lnTo>
                  <a:pt x="532884" y="2213898"/>
                </a:lnTo>
                <a:lnTo>
                  <a:pt x="556600" y="2220134"/>
                </a:lnTo>
                <a:lnTo>
                  <a:pt x="580301" y="2227630"/>
                </a:lnTo>
                <a:lnTo>
                  <a:pt x="602772" y="2236354"/>
                </a:lnTo>
                <a:lnTo>
                  <a:pt x="623984" y="2245094"/>
                </a:lnTo>
                <a:lnTo>
                  <a:pt x="646456" y="2256322"/>
                </a:lnTo>
                <a:lnTo>
                  <a:pt x="666424" y="2267566"/>
                </a:lnTo>
                <a:lnTo>
                  <a:pt x="687636" y="2278794"/>
                </a:lnTo>
                <a:lnTo>
                  <a:pt x="707604" y="2291266"/>
                </a:lnTo>
                <a:lnTo>
                  <a:pt x="726313" y="2304998"/>
                </a:lnTo>
                <a:lnTo>
                  <a:pt x="745036" y="2319974"/>
                </a:lnTo>
                <a:lnTo>
                  <a:pt x="633968" y="2482206"/>
                </a:lnTo>
                <a:lnTo>
                  <a:pt x="601528" y="2460994"/>
                </a:lnTo>
                <a:lnTo>
                  <a:pt x="569072" y="2442270"/>
                </a:lnTo>
                <a:lnTo>
                  <a:pt x="536632" y="2424806"/>
                </a:lnTo>
                <a:lnTo>
                  <a:pt x="504176" y="2411074"/>
                </a:lnTo>
                <a:lnTo>
                  <a:pt x="472980" y="2401090"/>
                </a:lnTo>
                <a:lnTo>
                  <a:pt x="441784" y="2392350"/>
                </a:lnTo>
                <a:lnTo>
                  <a:pt x="425564" y="2389862"/>
                </a:lnTo>
                <a:lnTo>
                  <a:pt x="410588" y="2387358"/>
                </a:lnTo>
                <a:lnTo>
                  <a:pt x="394352" y="2386114"/>
                </a:lnTo>
                <a:lnTo>
                  <a:pt x="379376" y="2386114"/>
                </a:lnTo>
                <a:lnTo>
                  <a:pt x="364400" y="2386114"/>
                </a:lnTo>
                <a:lnTo>
                  <a:pt x="349440" y="2387358"/>
                </a:lnTo>
                <a:lnTo>
                  <a:pt x="336952" y="2389862"/>
                </a:lnTo>
                <a:lnTo>
                  <a:pt x="324480" y="2392350"/>
                </a:lnTo>
                <a:lnTo>
                  <a:pt x="313236" y="2396098"/>
                </a:lnTo>
                <a:lnTo>
                  <a:pt x="303252" y="2399846"/>
                </a:lnTo>
                <a:lnTo>
                  <a:pt x="293268" y="2404838"/>
                </a:lnTo>
                <a:lnTo>
                  <a:pt x="284544" y="2411074"/>
                </a:lnTo>
                <a:lnTo>
                  <a:pt x="277048" y="2416066"/>
                </a:lnTo>
                <a:lnTo>
                  <a:pt x="270812" y="2423562"/>
                </a:lnTo>
                <a:lnTo>
                  <a:pt x="265820" y="2429798"/>
                </a:lnTo>
                <a:lnTo>
                  <a:pt x="260828" y="2437278"/>
                </a:lnTo>
                <a:lnTo>
                  <a:pt x="257080" y="2446018"/>
                </a:lnTo>
                <a:lnTo>
                  <a:pt x="254592" y="2453498"/>
                </a:lnTo>
                <a:lnTo>
                  <a:pt x="253332" y="2462238"/>
                </a:lnTo>
                <a:lnTo>
                  <a:pt x="253332" y="2470978"/>
                </a:lnTo>
                <a:lnTo>
                  <a:pt x="253332" y="2473466"/>
                </a:lnTo>
                <a:lnTo>
                  <a:pt x="253332" y="2485954"/>
                </a:lnTo>
                <a:lnTo>
                  <a:pt x="254592" y="2495938"/>
                </a:lnTo>
                <a:lnTo>
                  <a:pt x="258324" y="2505922"/>
                </a:lnTo>
                <a:lnTo>
                  <a:pt x="262072" y="2514662"/>
                </a:lnTo>
                <a:lnTo>
                  <a:pt x="268308" y="2523386"/>
                </a:lnTo>
                <a:lnTo>
                  <a:pt x="275804" y="2532126"/>
                </a:lnTo>
                <a:lnTo>
                  <a:pt x="284544" y="2539622"/>
                </a:lnTo>
                <a:lnTo>
                  <a:pt x="295772" y="2545858"/>
                </a:lnTo>
                <a:lnTo>
                  <a:pt x="308244" y="2553338"/>
                </a:lnTo>
                <a:lnTo>
                  <a:pt x="323220" y="2559590"/>
                </a:lnTo>
                <a:lnTo>
                  <a:pt x="340700" y="2567070"/>
                </a:lnTo>
                <a:lnTo>
                  <a:pt x="359408" y="2573306"/>
                </a:lnTo>
                <a:lnTo>
                  <a:pt x="406840" y="2587038"/>
                </a:lnTo>
                <a:lnTo>
                  <a:pt x="464240" y="2602014"/>
                </a:lnTo>
                <a:lnTo>
                  <a:pt x="500444" y="2611998"/>
                </a:lnTo>
                <a:lnTo>
                  <a:pt x="534128" y="2623226"/>
                </a:lnTo>
                <a:lnTo>
                  <a:pt x="566584" y="2634455"/>
                </a:lnTo>
                <a:lnTo>
                  <a:pt x="596536" y="2646942"/>
                </a:lnTo>
                <a:lnTo>
                  <a:pt x="623984" y="2659415"/>
                </a:lnTo>
                <a:lnTo>
                  <a:pt x="650189" y="2673146"/>
                </a:lnTo>
                <a:lnTo>
                  <a:pt x="672660" y="2688122"/>
                </a:lnTo>
                <a:lnTo>
                  <a:pt x="693872" y="2704343"/>
                </a:lnTo>
                <a:lnTo>
                  <a:pt x="712596" y="2723066"/>
                </a:lnTo>
                <a:lnTo>
                  <a:pt x="728816" y="2741790"/>
                </a:lnTo>
                <a:lnTo>
                  <a:pt x="742548" y="2763002"/>
                </a:lnTo>
                <a:lnTo>
                  <a:pt x="748784" y="2774231"/>
                </a:lnTo>
                <a:lnTo>
                  <a:pt x="753776" y="2785459"/>
                </a:lnTo>
                <a:lnTo>
                  <a:pt x="758768" y="2797946"/>
                </a:lnTo>
                <a:lnTo>
                  <a:pt x="763760" y="2810419"/>
                </a:lnTo>
                <a:lnTo>
                  <a:pt x="769996" y="2836638"/>
                </a:lnTo>
                <a:lnTo>
                  <a:pt x="773744" y="2865331"/>
                </a:lnTo>
                <a:lnTo>
                  <a:pt x="774988" y="2896542"/>
                </a:lnTo>
                <a:lnTo>
                  <a:pt x="774988" y="2899030"/>
                </a:lnTo>
                <a:lnTo>
                  <a:pt x="774988" y="2917754"/>
                </a:lnTo>
                <a:lnTo>
                  <a:pt x="772500" y="2935219"/>
                </a:lnTo>
                <a:lnTo>
                  <a:pt x="771241" y="2951439"/>
                </a:lnTo>
                <a:lnTo>
                  <a:pt x="767508" y="2967674"/>
                </a:lnTo>
                <a:lnTo>
                  <a:pt x="763760" y="2983894"/>
                </a:lnTo>
                <a:lnTo>
                  <a:pt x="760012" y="2998870"/>
                </a:lnTo>
                <a:lnTo>
                  <a:pt x="755020" y="3013846"/>
                </a:lnTo>
                <a:lnTo>
                  <a:pt x="748784" y="3028822"/>
                </a:lnTo>
                <a:lnTo>
                  <a:pt x="741289" y="3042554"/>
                </a:lnTo>
                <a:lnTo>
                  <a:pt x="733808" y="3056271"/>
                </a:lnTo>
                <a:lnTo>
                  <a:pt x="726313" y="3068758"/>
                </a:lnTo>
                <a:lnTo>
                  <a:pt x="716329" y="3081231"/>
                </a:lnTo>
                <a:lnTo>
                  <a:pt x="707604" y="3092459"/>
                </a:lnTo>
                <a:lnTo>
                  <a:pt x="696376" y="3103702"/>
                </a:lnTo>
                <a:lnTo>
                  <a:pt x="686392" y="3113686"/>
                </a:lnTo>
                <a:lnTo>
                  <a:pt x="673904" y="3123670"/>
                </a:lnTo>
                <a:lnTo>
                  <a:pt x="662676" y="3133654"/>
                </a:lnTo>
                <a:lnTo>
                  <a:pt x="648944" y="3142379"/>
                </a:lnTo>
                <a:lnTo>
                  <a:pt x="636472" y="3149875"/>
                </a:lnTo>
                <a:lnTo>
                  <a:pt x="621496" y="3157355"/>
                </a:lnTo>
                <a:lnTo>
                  <a:pt x="607764" y="3164850"/>
                </a:lnTo>
                <a:lnTo>
                  <a:pt x="592788" y="3171087"/>
                </a:lnTo>
                <a:lnTo>
                  <a:pt x="560333" y="3182315"/>
                </a:lnTo>
                <a:lnTo>
                  <a:pt x="526648" y="3191055"/>
                </a:lnTo>
                <a:lnTo>
                  <a:pt x="491704" y="3197291"/>
                </a:lnTo>
                <a:lnTo>
                  <a:pt x="454256" y="3201039"/>
                </a:lnTo>
                <a:lnTo>
                  <a:pt x="415580" y="3202283"/>
                </a:lnTo>
                <a:lnTo>
                  <a:pt x="388116" y="3202283"/>
                </a:lnTo>
                <a:lnTo>
                  <a:pt x="359408" y="3199794"/>
                </a:lnTo>
                <a:lnTo>
                  <a:pt x="331960" y="3197291"/>
                </a:lnTo>
                <a:lnTo>
                  <a:pt x="304512" y="3193558"/>
                </a:lnTo>
                <a:lnTo>
                  <a:pt x="277048" y="3187307"/>
                </a:lnTo>
                <a:lnTo>
                  <a:pt x="249600" y="3181071"/>
                </a:lnTo>
                <a:lnTo>
                  <a:pt x="222136" y="3172331"/>
                </a:lnTo>
                <a:lnTo>
                  <a:pt x="195932" y="3163606"/>
                </a:lnTo>
                <a:lnTo>
                  <a:pt x="169728" y="3153622"/>
                </a:lnTo>
                <a:lnTo>
                  <a:pt x="143524" y="3141135"/>
                </a:lnTo>
                <a:lnTo>
                  <a:pt x="118564" y="3128662"/>
                </a:lnTo>
                <a:lnTo>
                  <a:pt x="93604" y="3114931"/>
                </a:lnTo>
                <a:lnTo>
                  <a:pt x="68644" y="3099955"/>
                </a:lnTo>
                <a:lnTo>
                  <a:pt x="44928" y="3082475"/>
                </a:lnTo>
                <a:lnTo>
                  <a:pt x="22456" y="3065011"/>
                </a:lnTo>
                <a:lnTo>
                  <a:pt x="0" y="3046287"/>
                </a:lnTo>
                <a:lnTo>
                  <a:pt x="127288" y="2894038"/>
                </a:lnTo>
                <a:lnTo>
                  <a:pt x="160988" y="2918998"/>
                </a:lnTo>
                <a:lnTo>
                  <a:pt x="194688" y="2942714"/>
                </a:lnTo>
                <a:lnTo>
                  <a:pt x="210908" y="2953942"/>
                </a:lnTo>
                <a:lnTo>
                  <a:pt x="228372" y="2962682"/>
                </a:lnTo>
                <a:lnTo>
                  <a:pt x="247096" y="2972666"/>
                </a:lnTo>
                <a:lnTo>
                  <a:pt x="264576" y="2980147"/>
                </a:lnTo>
                <a:lnTo>
                  <a:pt x="282040" y="2987642"/>
                </a:lnTo>
                <a:lnTo>
                  <a:pt x="300764" y="2993878"/>
                </a:lnTo>
                <a:lnTo>
                  <a:pt x="319488" y="3000115"/>
                </a:lnTo>
                <a:lnTo>
                  <a:pt x="339456" y="3003862"/>
                </a:lnTo>
                <a:lnTo>
                  <a:pt x="358164" y="3007610"/>
                </a:lnTo>
                <a:lnTo>
                  <a:pt x="378132" y="3010099"/>
                </a:lnTo>
                <a:lnTo>
                  <a:pt x="399344" y="3012602"/>
                </a:lnTo>
                <a:lnTo>
                  <a:pt x="419312" y="3012602"/>
                </a:lnTo>
                <a:lnTo>
                  <a:pt x="435548" y="3012602"/>
                </a:lnTo>
                <a:lnTo>
                  <a:pt x="450524" y="3011343"/>
                </a:lnTo>
                <a:lnTo>
                  <a:pt x="465500" y="3008854"/>
                </a:lnTo>
                <a:lnTo>
                  <a:pt x="479216" y="3006351"/>
                </a:lnTo>
                <a:lnTo>
                  <a:pt x="491704" y="3002618"/>
                </a:lnTo>
                <a:lnTo>
                  <a:pt x="502932" y="2998870"/>
                </a:lnTo>
                <a:lnTo>
                  <a:pt x="514160" y="2993878"/>
                </a:lnTo>
                <a:lnTo>
                  <a:pt x="522900" y="2987642"/>
                </a:lnTo>
                <a:lnTo>
                  <a:pt x="531640" y="2981391"/>
                </a:lnTo>
                <a:lnTo>
                  <a:pt x="539120" y="2975155"/>
                </a:lnTo>
                <a:lnTo>
                  <a:pt x="545357" y="2966415"/>
                </a:lnTo>
                <a:lnTo>
                  <a:pt x="551608" y="2958934"/>
                </a:lnTo>
                <a:lnTo>
                  <a:pt x="555341" y="2950195"/>
                </a:lnTo>
                <a:lnTo>
                  <a:pt x="557844" y="2940211"/>
                </a:lnTo>
                <a:lnTo>
                  <a:pt x="560333" y="2930227"/>
                </a:lnTo>
                <a:lnTo>
                  <a:pt x="560333" y="2920243"/>
                </a:lnTo>
                <a:lnTo>
                  <a:pt x="560333" y="2917754"/>
                </a:lnTo>
                <a:lnTo>
                  <a:pt x="560333" y="2907770"/>
                </a:lnTo>
                <a:lnTo>
                  <a:pt x="559088" y="2897786"/>
                </a:lnTo>
                <a:lnTo>
                  <a:pt x="556600" y="2889046"/>
                </a:lnTo>
                <a:lnTo>
                  <a:pt x="552852" y="2880307"/>
                </a:lnTo>
                <a:lnTo>
                  <a:pt x="547860" y="2872826"/>
                </a:lnTo>
                <a:lnTo>
                  <a:pt x="541624" y="2865331"/>
                </a:lnTo>
                <a:lnTo>
                  <a:pt x="532884" y="2857850"/>
                </a:lnTo>
                <a:lnTo>
                  <a:pt x="524144" y="2850355"/>
                </a:lnTo>
                <a:lnTo>
                  <a:pt x="511672" y="2842874"/>
                </a:lnTo>
                <a:lnTo>
                  <a:pt x="497940" y="2836638"/>
                </a:lnTo>
                <a:lnTo>
                  <a:pt x="481720" y="2829142"/>
                </a:lnTo>
                <a:lnTo>
                  <a:pt x="462996" y="2822906"/>
                </a:lnTo>
                <a:lnTo>
                  <a:pt x="419312" y="2807930"/>
                </a:lnTo>
                <a:lnTo>
                  <a:pt x="363156" y="2792954"/>
                </a:lnTo>
                <a:lnTo>
                  <a:pt x="326968" y="2782970"/>
                </a:lnTo>
                <a:lnTo>
                  <a:pt x="293268" y="2772986"/>
                </a:lnTo>
                <a:lnTo>
                  <a:pt x="260828" y="2763002"/>
                </a:lnTo>
                <a:lnTo>
                  <a:pt x="229632" y="2751774"/>
                </a:lnTo>
                <a:lnTo>
                  <a:pt x="200924" y="2740546"/>
                </a:lnTo>
                <a:lnTo>
                  <a:pt x="174720" y="2726814"/>
                </a:lnTo>
                <a:lnTo>
                  <a:pt x="149760" y="2713082"/>
                </a:lnTo>
                <a:lnTo>
                  <a:pt x="127288" y="2696862"/>
                </a:lnTo>
                <a:lnTo>
                  <a:pt x="107320" y="2679383"/>
                </a:lnTo>
                <a:lnTo>
                  <a:pt x="98596" y="2670658"/>
                </a:lnTo>
                <a:lnTo>
                  <a:pt x="89856" y="2660674"/>
                </a:lnTo>
                <a:lnTo>
                  <a:pt x="82360" y="2649431"/>
                </a:lnTo>
                <a:lnTo>
                  <a:pt x="74880" y="2639447"/>
                </a:lnTo>
                <a:lnTo>
                  <a:pt x="67384" y="2626974"/>
                </a:lnTo>
                <a:lnTo>
                  <a:pt x="62392" y="2615746"/>
                </a:lnTo>
                <a:lnTo>
                  <a:pt x="56156" y="2602014"/>
                </a:lnTo>
                <a:lnTo>
                  <a:pt x="52408" y="2589542"/>
                </a:lnTo>
                <a:lnTo>
                  <a:pt x="48676" y="2574566"/>
                </a:lnTo>
                <a:lnTo>
                  <a:pt x="44928" y="2559590"/>
                </a:lnTo>
                <a:lnTo>
                  <a:pt x="42424" y="2544614"/>
                </a:lnTo>
                <a:lnTo>
                  <a:pt x="39936" y="2528378"/>
                </a:lnTo>
                <a:lnTo>
                  <a:pt x="39936" y="2510914"/>
                </a:lnTo>
                <a:lnTo>
                  <a:pt x="38692" y="2493434"/>
                </a:lnTo>
                <a:lnTo>
                  <a:pt x="38692" y="2490946"/>
                </a:lnTo>
                <a:lnTo>
                  <a:pt x="39936" y="2474726"/>
                </a:lnTo>
                <a:lnTo>
                  <a:pt x="41180" y="2458490"/>
                </a:lnTo>
                <a:lnTo>
                  <a:pt x="42424" y="2442270"/>
                </a:lnTo>
                <a:lnTo>
                  <a:pt x="46172" y="2427294"/>
                </a:lnTo>
                <a:lnTo>
                  <a:pt x="48676" y="2412318"/>
                </a:lnTo>
                <a:lnTo>
                  <a:pt x="53668" y="2397342"/>
                </a:lnTo>
                <a:lnTo>
                  <a:pt x="58660" y="2383626"/>
                </a:lnTo>
                <a:lnTo>
                  <a:pt x="64896" y="2369894"/>
                </a:lnTo>
                <a:lnTo>
                  <a:pt x="71132" y="2356162"/>
                </a:lnTo>
                <a:lnTo>
                  <a:pt x="78628" y="2343690"/>
                </a:lnTo>
                <a:lnTo>
                  <a:pt x="86108" y="2331202"/>
                </a:lnTo>
                <a:lnTo>
                  <a:pt x="94848" y="2318730"/>
                </a:lnTo>
                <a:lnTo>
                  <a:pt x="103588" y="2307486"/>
                </a:lnTo>
                <a:lnTo>
                  <a:pt x="113572" y="2296258"/>
                </a:lnTo>
                <a:lnTo>
                  <a:pt x="124800" y="2286274"/>
                </a:lnTo>
                <a:lnTo>
                  <a:pt x="134784" y="2276290"/>
                </a:lnTo>
                <a:lnTo>
                  <a:pt x="147256" y="2267566"/>
                </a:lnTo>
                <a:lnTo>
                  <a:pt x="159744" y="2258826"/>
                </a:lnTo>
                <a:lnTo>
                  <a:pt x="172216" y="2250086"/>
                </a:lnTo>
                <a:lnTo>
                  <a:pt x="185948" y="2242606"/>
                </a:lnTo>
                <a:lnTo>
                  <a:pt x="213396" y="2227630"/>
                </a:lnTo>
                <a:lnTo>
                  <a:pt x="243348" y="2216386"/>
                </a:lnTo>
                <a:lnTo>
                  <a:pt x="275804" y="2207662"/>
                </a:lnTo>
                <a:lnTo>
                  <a:pt x="309504" y="2201410"/>
                </a:lnTo>
                <a:lnTo>
                  <a:pt x="344448" y="2196418"/>
                </a:lnTo>
                <a:close/>
                <a:moveTo>
                  <a:pt x="1997998" y="1462625"/>
                </a:moveTo>
                <a:lnTo>
                  <a:pt x="2109082" y="1462625"/>
                </a:lnTo>
                <a:lnTo>
                  <a:pt x="2105334" y="1483838"/>
                </a:lnTo>
                <a:lnTo>
                  <a:pt x="2100342" y="1508798"/>
                </a:lnTo>
                <a:lnTo>
                  <a:pt x="2092846" y="1536246"/>
                </a:lnTo>
                <a:lnTo>
                  <a:pt x="2082862" y="1564954"/>
                </a:lnTo>
                <a:lnTo>
                  <a:pt x="2071634" y="1596150"/>
                </a:lnTo>
                <a:lnTo>
                  <a:pt x="2056658" y="1629850"/>
                </a:lnTo>
                <a:lnTo>
                  <a:pt x="2039194" y="1663550"/>
                </a:lnTo>
                <a:lnTo>
                  <a:pt x="2017966" y="1698478"/>
                </a:lnTo>
                <a:lnTo>
                  <a:pt x="2032942" y="1720950"/>
                </a:lnTo>
                <a:lnTo>
                  <a:pt x="2051666" y="1744666"/>
                </a:lnTo>
                <a:lnTo>
                  <a:pt x="2071634" y="1767122"/>
                </a:lnTo>
                <a:lnTo>
                  <a:pt x="2094106" y="1788334"/>
                </a:lnTo>
                <a:lnTo>
                  <a:pt x="2117806" y="1809562"/>
                </a:lnTo>
                <a:lnTo>
                  <a:pt x="2141522" y="1828270"/>
                </a:lnTo>
                <a:lnTo>
                  <a:pt x="2167726" y="1844490"/>
                </a:lnTo>
                <a:lnTo>
                  <a:pt x="2193930" y="1860726"/>
                </a:lnTo>
                <a:lnTo>
                  <a:pt x="2195190" y="1859466"/>
                </a:lnTo>
                <a:lnTo>
                  <a:pt x="2195190" y="1860726"/>
                </a:lnTo>
                <a:lnTo>
                  <a:pt x="2221394" y="1844490"/>
                </a:lnTo>
                <a:lnTo>
                  <a:pt x="2247598" y="1828270"/>
                </a:lnTo>
                <a:lnTo>
                  <a:pt x="2272558" y="1809562"/>
                </a:lnTo>
                <a:lnTo>
                  <a:pt x="2295015" y="1788334"/>
                </a:lnTo>
                <a:lnTo>
                  <a:pt x="2317486" y="1767122"/>
                </a:lnTo>
                <a:lnTo>
                  <a:pt x="2337454" y="1744666"/>
                </a:lnTo>
                <a:lnTo>
                  <a:pt x="2356178" y="1720950"/>
                </a:lnTo>
                <a:lnTo>
                  <a:pt x="2371154" y="1698478"/>
                </a:lnTo>
                <a:lnTo>
                  <a:pt x="2349927" y="1663550"/>
                </a:lnTo>
                <a:lnTo>
                  <a:pt x="2332462" y="1629850"/>
                </a:lnTo>
                <a:lnTo>
                  <a:pt x="2318730" y="1596150"/>
                </a:lnTo>
                <a:lnTo>
                  <a:pt x="2306258" y="1564954"/>
                </a:lnTo>
                <a:lnTo>
                  <a:pt x="2296274" y="1536246"/>
                </a:lnTo>
                <a:lnTo>
                  <a:pt x="2288778" y="1508798"/>
                </a:lnTo>
                <a:lnTo>
                  <a:pt x="2283786" y="1483838"/>
                </a:lnTo>
                <a:lnTo>
                  <a:pt x="2280054" y="1462625"/>
                </a:lnTo>
                <a:lnTo>
                  <a:pt x="2391122" y="1462625"/>
                </a:lnTo>
                <a:lnTo>
                  <a:pt x="2397358" y="1488830"/>
                </a:lnTo>
                <a:lnTo>
                  <a:pt x="2404838" y="1513790"/>
                </a:lnTo>
                <a:lnTo>
                  <a:pt x="2414822" y="1539994"/>
                </a:lnTo>
                <a:lnTo>
                  <a:pt x="2424806" y="1566198"/>
                </a:lnTo>
                <a:lnTo>
                  <a:pt x="2436050" y="1591158"/>
                </a:lnTo>
                <a:lnTo>
                  <a:pt x="2449766" y="1614874"/>
                </a:lnTo>
                <a:lnTo>
                  <a:pt x="2464742" y="1638590"/>
                </a:lnTo>
                <a:lnTo>
                  <a:pt x="2479718" y="1662290"/>
                </a:lnTo>
                <a:lnTo>
                  <a:pt x="2498442" y="1688494"/>
                </a:lnTo>
                <a:lnTo>
                  <a:pt x="2484710" y="1717202"/>
                </a:lnTo>
                <a:lnTo>
                  <a:pt x="2475971" y="1735926"/>
                </a:lnTo>
                <a:lnTo>
                  <a:pt x="2464742" y="1755894"/>
                </a:lnTo>
                <a:lnTo>
                  <a:pt x="2452270" y="1774618"/>
                </a:lnTo>
                <a:lnTo>
                  <a:pt x="2439782" y="1793326"/>
                </a:lnTo>
                <a:lnTo>
                  <a:pt x="2424806" y="1810806"/>
                </a:lnTo>
                <a:lnTo>
                  <a:pt x="2409830" y="1829530"/>
                </a:lnTo>
                <a:lnTo>
                  <a:pt x="2393610" y="1846994"/>
                </a:lnTo>
                <a:lnTo>
                  <a:pt x="2376146" y="1863214"/>
                </a:lnTo>
                <a:lnTo>
                  <a:pt x="2358666" y="1880694"/>
                </a:lnTo>
                <a:lnTo>
                  <a:pt x="2339943" y="1895670"/>
                </a:lnTo>
                <a:lnTo>
                  <a:pt x="2319975" y="1910646"/>
                </a:lnTo>
                <a:lnTo>
                  <a:pt x="2300007" y="1924362"/>
                </a:lnTo>
                <a:lnTo>
                  <a:pt x="2280054" y="1938094"/>
                </a:lnTo>
                <a:lnTo>
                  <a:pt x="2258826" y="1950582"/>
                </a:lnTo>
                <a:lnTo>
                  <a:pt x="2237614" y="1961810"/>
                </a:lnTo>
                <a:lnTo>
                  <a:pt x="2216402" y="1971794"/>
                </a:lnTo>
                <a:lnTo>
                  <a:pt x="2195190" y="1981778"/>
                </a:lnTo>
                <a:lnTo>
                  <a:pt x="2195190" y="1980534"/>
                </a:lnTo>
                <a:lnTo>
                  <a:pt x="2193930" y="1981778"/>
                </a:lnTo>
                <a:lnTo>
                  <a:pt x="2172718" y="1971794"/>
                </a:lnTo>
                <a:lnTo>
                  <a:pt x="2151506" y="1961810"/>
                </a:lnTo>
                <a:lnTo>
                  <a:pt x="2130294" y="1950582"/>
                </a:lnTo>
                <a:lnTo>
                  <a:pt x="2109082" y="1938094"/>
                </a:lnTo>
                <a:lnTo>
                  <a:pt x="2089114" y="1924362"/>
                </a:lnTo>
                <a:lnTo>
                  <a:pt x="2069146" y="1910646"/>
                </a:lnTo>
                <a:lnTo>
                  <a:pt x="2049178" y="1895670"/>
                </a:lnTo>
                <a:lnTo>
                  <a:pt x="2030454" y="1880694"/>
                </a:lnTo>
                <a:lnTo>
                  <a:pt x="2012974" y="1863214"/>
                </a:lnTo>
                <a:lnTo>
                  <a:pt x="1995510" y="1846994"/>
                </a:lnTo>
                <a:lnTo>
                  <a:pt x="1979290" y="1829530"/>
                </a:lnTo>
                <a:lnTo>
                  <a:pt x="1964314" y="1810806"/>
                </a:lnTo>
                <a:lnTo>
                  <a:pt x="1949338" y="1793326"/>
                </a:lnTo>
                <a:lnTo>
                  <a:pt x="1936850" y="1774618"/>
                </a:lnTo>
                <a:lnTo>
                  <a:pt x="1924378" y="1755894"/>
                </a:lnTo>
                <a:lnTo>
                  <a:pt x="1913150" y="1735926"/>
                </a:lnTo>
                <a:lnTo>
                  <a:pt x="1904410" y="1717202"/>
                </a:lnTo>
                <a:lnTo>
                  <a:pt x="1890678" y="1688494"/>
                </a:lnTo>
                <a:lnTo>
                  <a:pt x="1909402" y="1662290"/>
                </a:lnTo>
                <a:lnTo>
                  <a:pt x="1924378" y="1638590"/>
                </a:lnTo>
                <a:lnTo>
                  <a:pt x="1939354" y="1614874"/>
                </a:lnTo>
                <a:lnTo>
                  <a:pt x="1953071" y="1591158"/>
                </a:lnTo>
                <a:lnTo>
                  <a:pt x="1964314" y="1566198"/>
                </a:lnTo>
                <a:lnTo>
                  <a:pt x="1975542" y="1539994"/>
                </a:lnTo>
                <a:lnTo>
                  <a:pt x="1984282" y="1513790"/>
                </a:lnTo>
                <a:lnTo>
                  <a:pt x="1991762" y="1488830"/>
                </a:lnTo>
                <a:close/>
                <a:moveTo>
                  <a:pt x="1566213" y="1260441"/>
                </a:moveTo>
                <a:lnTo>
                  <a:pt x="2822907" y="1260441"/>
                </a:lnTo>
                <a:lnTo>
                  <a:pt x="2822907" y="1365273"/>
                </a:lnTo>
                <a:lnTo>
                  <a:pt x="1566213" y="1365273"/>
                </a:lnTo>
                <a:close/>
                <a:moveTo>
                  <a:pt x="2926495" y="623984"/>
                </a:moveTo>
                <a:lnTo>
                  <a:pt x="2950211" y="623984"/>
                </a:lnTo>
                <a:lnTo>
                  <a:pt x="2951455" y="623984"/>
                </a:lnTo>
                <a:lnTo>
                  <a:pt x="2970179" y="623984"/>
                </a:lnTo>
                <a:lnTo>
                  <a:pt x="2987643" y="625228"/>
                </a:lnTo>
                <a:lnTo>
                  <a:pt x="3006367" y="627732"/>
                </a:lnTo>
                <a:lnTo>
                  <a:pt x="3023832" y="631465"/>
                </a:lnTo>
                <a:lnTo>
                  <a:pt x="3041311" y="636457"/>
                </a:lnTo>
                <a:lnTo>
                  <a:pt x="3058776" y="641449"/>
                </a:lnTo>
                <a:lnTo>
                  <a:pt x="3075011" y="647700"/>
                </a:lnTo>
                <a:lnTo>
                  <a:pt x="3091231" y="655180"/>
                </a:lnTo>
                <a:lnTo>
                  <a:pt x="3107451" y="663920"/>
                </a:lnTo>
                <a:lnTo>
                  <a:pt x="3123672" y="672660"/>
                </a:lnTo>
                <a:lnTo>
                  <a:pt x="3138648" y="682644"/>
                </a:lnTo>
                <a:lnTo>
                  <a:pt x="3152379" y="693872"/>
                </a:lnTo>
                <a:lnTo>
                  <a:pt x="3167355" y="705100"/>
                </a:lnTo>
                <a:lnTo>
                  <a:pt x="3179828" y="717588"/>
                </a:lnTo>
                <a:lnTo>
                  <a:pt x="3193560" y="731305"/>
                </a:lnTo>
                <a:lnTo>
                  <a:pt x="3204788" y="745036"/>
                </a:lnTo>
                <a:lnTo>
                  <a:pt x="3217275" y="761257"/>
                </a:lnTo>
                <a:lnTo>
                  <a:pt x="3227259" y="777477"/>
                </a:lnTo>
                <a:lnTo>
                  <a:pt x="3237243" y="793712"/>
                </a:lnTo>
                <a:lnTo>
                  <a:pt x="3247227" y="811176"/>
                </a:lnTo>
                <a:lnTo>
                  <a:pt x="3254708" y="827397"/>
                </a:lnTo>
                <a:lnTo>
                  <a:pt x="3260959" y="846120"/>
                </a:lnTo>
                <a:lnTo>
                  <a:pt x="3267195" y="863600"/>
                </a:lnTo>
                <a:lnTo>
                  <a:pt x="3272187" y="882309"/>
                </a:lnTo>
                <a:lnTo>
                  <a:pt x="3275935" y="901032"/>
                </a:lnTo>
                <a:lnTo>
                  <a:pt x="3278424" y="919756"/>
                </a:lnTo>
                <a:lnTo>
                  <a:pt x="3280927" y="938465"/>
                </a:lnTo>
                <a:lnTo>
                  <a:pt x="3280927" y="957189"/>
                </a:lnTo>
                <a:lnTo>
                  <a:pt x="3280927" y="977157"/>
                </a:lnTo>
                <a:lnTo>
                  <a:pt x="3279668" y="995880"/>
                </a:lnTo>
                <a:lnTo>
                  <a:pt x="3277179" y="1015848"/>
                </a:lnTo>
                <a:lnTo>
                  <a:pt x="3273432" y="1034572"/>
                </a:lnTo>
                <a:lnTo>
                  <a:pt x="3166111" y="1010856"/>
                </a:lnTo>
                <a:lnTo>
                  <a:pt x="3168600" y="998369"/>
                </a:lnTo>
                <a:lnTo>
                  <a:pt x="3169844" y="984652"/>
                </a:lnTo>
                <a:lnTo>
                  <a:pt x="3171103" y="959692"/>
                </a:lnTo>
                <a:lnTo>
                  <a:pt x="3169844" y="933473"/>
                </a:lnTo>
                <a:lnTo>
                  <a:pt x="3164867" y="907269"/>
                </a:lnTo>
                <a:lnTo>
                  <a:pt x="3157371" y="882309"/>
                </a:lnTo>
                <a:lnTo>
                  <a:pt x="3147387" y="858608"/>
                </a:lnTo>
                <a:lnTo>
                  <a:pt x="3134915" y="836137"/>
                </a:lnTo>
                <a:lnTo>
                  <a:pt x="3127419" y="824908"/>
                </a:lnTo>
                <a:lnTo>
                  <a:pt x="3119939" y="814924"/>
                </a:lnTo>
                <a:lnTo>
                  <a:pt x="3102459" y="796201"/>
                </a:lnTo>
                <a:lnTo>
                  <a:pt x="3084995" y="779980"/>
                </a:lnTo>
                <a:lnTo>
                  <a:pt x="3065027" y="766249"/>
                </a:lnTo>
                <a:lnTo>
                  <a:pt x="3043800" y="753776"/>
                </a:lnTo>
                <a:lnTo>
                  <a:pt x="3022587" y="745036"/>
                </a:lnTo>
                <a:lnTo>
                  <a:pt x="3000131" y="738800"/>
                </a:lnTo>
                <a:lnTo>
                  <a:pt x="2975171" y="735052"/>
                </a:lnTo>
                <a:lnTo>
                  <a:pt x="2951455" y="733808"/>
                </a:lnTo>
                <a:lnTo>
                  <a:pt x="2950211" y="733808"/>
                </a:lnTo>
                <a:lnTo>
                  <a:pt x="2928999" y="735052"/>
                </a:lnTo>
                <a:lnTo>
                  <a:pt x="2909031" y="737556"/>
                </a:lnTo>
                <a:lnTo>
                  <a:pt x="2889063" y="741289"/>
                </a:lnTo>
                <a:lnTo>
                  <a:pt x="2871583" y="747540"/>
                </a:lnTo>
                <a:lnTo>
                  <a:pt x="2852859" y="755020"/>
                </a:lnTo>
                <a:lnTo>
                  <a:pt x="2835395" y="765004"/>
                </a:lnTo>
                <a:lnTo>
                  <a:pt x="2819175" y="774988"/>
                </a:lnTo>
                <a:lnTo>
                  <a:pt x="2804199" y="784972"/>
                </a:lnTo>
                <a:lnTo>
                  <a:pt x="2789223" y="797445"/>
                </a:lnTo>
                <a:lnTo>
                  <a:pt x="2775491" y="809932"/>
                </a:lnTo>
                <a:lnTo>
                  <a:pt x="2763019" y="822405"/>
                </a:lnTo>
                <a:lnTo>
                  <a:pt x="2750531" y="836137"/>
                </a:lnTo>
                <a:lnTo>
                  <a:pt x="2728075" y="863600"/>
                </a:lnTo>
                <a:lnTo>
                  <a:pt x="2709351" y="891048"/>
                </a:lnTo>
                <a:lnTo>
                  <a:pt x="2686879" y="927237"/>
                </a:lnTo>
                <a:lnTo>
                  <a:pt x="2669415" y="963425"/>
                </a:lnTo>
                <a:lnTo>
                  <a:pt x="2653195" y="999628"/>
                </a:lnTo>
                <a:lnTo>
                  <a:pt x="2639463" y="1034572"/>
                </a:lnTo>
                <a:lnTo>
                  <a:pt x="2628235" y="1069516"/>
                </a:lnTo>
                <a:lnTo>
                  <a:pt x="2619495" y="1103201"/>
                </a:lnTo>
                <a:lnTo>
                  <a:pt x="2613259" y="1134397"/>
                </a:lnTo>
                <a:lnTo>
                  <a:pt x="2608267" y="1163105"/>
                </a:lnTo>
                <a:lnTo>
                  <a:pt x="2497199" y="1163105"/>
                </a:lnTo>
                <a:lnTo>
                  <a:pt x="2502191" y="1128161"/>
                </a:lnTo>
                <a:lnTo>
                  <a:pt x="2509671" y="1089469"/>
                </a:lnTo>
                <a:lnTo>
                  <a:pt x="2519655" y="1049548"/>
                </a:lnTo>
                <a:lnTo>
                  <a:pt x="2532143" y="1007109"/>
                </a:lnTo>
                <a:lnTo>
                  <a:pt x="2548363" y="963425"/>
                </a:lnTo>
                <a:lnTo>
                  <a:pt x="2568331" y="918497"/>
                </a:lnTo>
                <a:lnTo>
                  <a:pt x="2578315" y="897285"/>
                </a:lnTo>
                <a:lnTo>
                  <a:pt x="2590787" y="874828"/>
                </a:lnTo>
                <a:lnTo>
                  <a:pt x="2603275" y="852357"/>
                </a:lnTo>
                <a:lnTo>
                  <a:pt x="2617007" y="831144"/>
                </a:lnTo>
                <a:lnTo>
                  <a:pt x="2633227" y="806184"/>
                </a:lnTo>
                <a:lnTo>
                  <a:pt x="2650691" y="783728"/>
                </a:lnTo>
                <a:lnTo>
                  <a:pt x="2669415" y="761257"/>
                </a:lnTo>
                <a:lnTo>
                  <a:pt x="2688139" y="741289"/>
                </a:lnTo>
                <a:lnTo>
                  <a:pt x="2706847" y="722580"/>
                </a:lnTo>
                <a:lnTo>
                  <a:pt x="2726815" y="706345"/>
                </a:lnTo>
                <a:lnTo>
                  <a:pt x="2746783" y="690124"/>
                </a:lnTo>
                <a:lnTo>
                  <a:pt x="2768011" y="676393"/>
                </a:lnTo>
                <a:lnTo>
                  <a:pt x="2789223" y="663920"/>
                </a:lnTo>
                <a:lnTo>
                  <a:pt x="2811679" y="653936"/>
                </a:lnTo>
                <a:lnTo>
                  <a:pt x="2832891" y="643952"/>
                </a:lnTo>
                <a:lnTo>
                  <a:pt x="2855363" y="636457"/>
                </a:lnTo>
                <a:lnTo>
                  <a:pt x="2879079" y="631465"/>
                </a:lnTo>
                <a:lnTo>
                  <a:pt x="2902779" y="626473"/>
                </a:lnTo>
                <a:close/>
                <a:moveTo>
                  <a:pt x="1418941" y="623984"/>
                </a:moveTo>
                <a:lnTo>
                  <a:pt x="1437665" y="623984"/>
                </a:lnTo>
                <a:lnTo>
                  <a:pt x="1438909" y="623984"/>
                </a:lnTo>
                <a:lnTo>
                  <a:pt x="1462625" y="623984"/>
                </a:lnTo>
                <a:lnTo>
                  <a:pt x="1486341" y="626473"/>
                </a:lnTo>
                <a:lnTo>
                  <a:pt x="1510041" y="631465"/>
                </a:lnTo>
                <a:lnTo>
                  <a:pt x="1533757" y="636457"/>
                </a:lnTo>
                <a:lnTo>
                  <a:pt x="1556229" y="643952"/>
                </a:lnTo>
                <a:lnTo>
                  <a:pt x="1577441" y="653936"/>
                </a:lnTo>
                <a:lnTo>
                  <a:pt x="1599897" y="663920"/>
                </a:lnTo>
                <a:lnTo>
                  <a:pt x="1621110" y="676393"/>
                </a:lnTo>
                <a:lnTo>
                  <a:pt x="1642337" y="690124"/>
                </a:lnTo>
                <a:lnTo>
                  <a:pt x="1662305" y="706345"/>
                </a:lnTo>
                <a:lnTo>
                  <a:pt x="1682273" y="722580"/>
                </a:lnTo>
                <a:lnTo>
                  <a:pt x="1700982" y="741289"/>
                </a:lnTo>
                <a:lnTo>
                  <a:pt x="1719705" y="761257"/>
                </a:lnTo>
                <a:lnTo>
                  <a:pt x="1738429" y="783728"/>
                </a:lnTo>
                <a:lnTo>
                  <a:pt x="1755894" y="806184"/>
                </a:lnTo>
                <a:lnTo>
                  <a:pt x="1772114" y="831144"/>
                </a:lnTo>
                <a:lnTo>
                  <a:pt x="1785846" y="852357"/>
                </a:lnTo>
                <a:lnTo>
                  <a:pt x="1798333" y="874828"/>
                </a:lnTo>
                <a:lnTo>
                  <a:pt x="1810806" y="897285"/>
                </a:lnTo>
                <a:lnTo>
                  <a:pt x="1820790" y="918497"/>
                </a:lnTo>
                <a:lnTo>
                  <a:pt x="1840758" y="963425"/>
                </a:lnTo>
                <a:lnTo>
                  <a:pt x="1856978" y="1007109"/>
                </a:lnTo>
                <a:lnTo>
                  <a:pt x="1869466" y="1049548"/>
                </a:lnTo>
                <a:lnTo>
                  <a:pt x="1879450" y="1089469"/>
                </a:lnTo>
                <a:lnTo>
                  <a:pt x="1886930" y="1128161"/>
                </a:lnTo>
                <a:lnTo>
                  <a:pt x="1891922" y="1163105"/>
                </a:lnTo>
                <a:lnTo>
                  <a:pt x="1780854" y="1163105"/>
                </a:lnTo>
                <a:lnTo>
                  <a:pt x="1777106" y="1134397"/>
                </a:lnTo>
                <a:lnTo>
                  <a:pt x="1769625" y="1103201"/>
                </a:lnTo>
                <a:lnTo>
                  <a:pt x="1760886" y="1069516"/>
                </a:lnTo>
                <a:lnTo>
                  <a:pt x="1749657" y="1034572"/>
                </a:lnTo>
                <a:lnTo>
                  <a:pt x="1735926" y="999628"/>
                </a:lnTo>
                <a:lnTo>
                  <a:pt x="1720950" y="963425"/>
                </a:lnTo>
                <a:lnTo>
                  <a:pt x="1702241" y="927237"/>
                </a:lnTo>
                <a:lnTo>
                  <a:pt x="1679769" y="891048"/>
                </a:lnTo>
                <a:lnTo>
                  <a:pt x="1661046" y="863600"/>
                </a:lnTo>
                <a:lnTo>
                  <a:pt x="1638589" y="836137"/>
                </a:lnTo>
                <a:lnTo>
                  <a:pt x="1626102" y="822405"/>
                </a:lnTo>
                <a:lnTo>
                  <a:pt x="1613629" y="809932"/>
                </a:lnTo>
                <a:lnTo>
                  <a:pt x="1599897" y="797445"/>
                </a:lnTo>
                <a:lnTo>
                  <a:pt x="1584921" y="784972"/>
                </a:lnTo>
                <a:lnTo>
                  <a:pt x="1569945" y="774988"/>
                </a:lnTo>
                <a:lnTo>
                  <a:pt x="1553725" y="765004"/>
                </a:lnTo>
                <a:lnTo>
                  <a:pt x="1536261" y="755020"/>
                </a:lnTo>
                <a:lnTo>
                  <a:pt x="1518781" y="747540"/>
                </a:lnTo>
                <a:lnTo>
                  <a:pt x="1500057" y="741289"/>
                </a:lnTo>
                <a:lnTo>
                  <a:pt x="1480089" y="737556"/>
                </a:lnTo>
                <a:lnTo>
                  <a:pt x="1460121" y="735052"/>
                </a:lnTo>
                <a:lnTo>
                  <a:pt x="1438909" y="733808"/>
                </a:lnTo>
                <a:lnTo>
                  <a:pt x="1437665" y="733808"/>
                </a:lnTo>
                <a:lnTo>
                  <a:pt x="1413949" y="735052"/>
                </a:lnTo>
                <a:lnTo>
                  <a:pt x="1390249" y="738800"/>
                </a:lnTo>
                <a:lnTo>
                  <a:pt x="1366533" y="745036"/>
                </a:lnTo>
                <a:lnTo>
                  <a:pt x="1345321" y="753776"/>
                </a:lnTo>
                <a:lnTo>
                  <a:pt x="1324093" y="766249"/>
                </a:lnTo>
                <a:lnTo>
                  <a:pt x="1304125" y="779980"/>
                </a:lnTo>
                <a:lnTo>
                  <a:pt x="1286661" y="796201"/>
                </a:lnTo>
                <a:lnTo>
                  <a:pt x="1269181" y="814924"/>
                </a:lnTo>
                <a:lnTo>
                  <a:pt x="1261701" y="824908"/>
                </a:lnTo>
                <a:lnTo>
                  <a:pt x="1254205" y="836137"/>
                </a:lnTo>
                <a:lnTo>
                  <a:pt x="1241733" y="858608"/>
                </a:lnTo>
                <a:lnTo>
                  <a:pt x="1231749" y="882309"/>
                </a:lnTo>
                <a:lnTo>
                  <a:pt x="1224268" y="907269"/>
                </a:lnTo>
                <a:lnTo>
                  <a:pt x="1219276" y="933473"/>
                </a:lnTo>
                <a:lnTo>
                  <a:pt x="1218017" y="959692"/>
                </a:lnTo>
                <a:lnTo>
                  <a:pt x="1219276" y="984652"/>
                </a:lnTo>
                <a:lnTo>
                  <a:pt x="1220521" y="998369"/>
                </a:lnTo>
                <a:lnTo>
                  <a:pt x="1223009" y="1010856"/>
                </a:lnTo>
                <a:lnTo>
                  <a:pt x="1115689" y="1034572"/>
                </a:lnTo>
                <a:lnTo>
                  <a:pt x="1111941" y="1015848"/>
                </a:lnTo>
                <a:lnTo>
                  <a:pt x="1109452" y="995880"/>
                </a:lnTo>
                <a:lnTo>
                  <a:pt x="1108193" y="977157"/>
                </a:lnTo>
                <a:lnTo>
                  <a:pt x="1108193" y="957189"/>
                </a:lnTo>
                <a:lnTo>
                  <a:pt x="1108193" y="938465"/>
                </a:lnTo>
                <a:lnTo>
                  <a:pt x="1110697" y="919756"/>
                </a:lnTo>
                <a:lnTo>
                  <a:pt x="1113185" y="901032"/>
                </a:lnTo>
                <a:lnTo>
                  <a:pt x="1116933" y="882309"/>
                </a:lnTo>
                <a:lnTo>
                  <a:pt x="1121925" y="863600"/>
                </a:lnTo>
                <a:lnTo>
                  <a:pt x="1128161" y="846120"/>
                </a:lnTo>
                <a:lnTo>
                  <a:pt x="1134412" y="827397"/>
                </a:lnTo>
                <a:lnTo>
                  <a:pt x="1141893" y="811176"/>
                </a:lnTo>
                <a:lnTo>
                  <a:pt x="1151877" y="793712"/>
                </a:lnTo>
                <a:lnTo>
                  <a:pt x="1161861" y="777477"/>
                </a:lnTo>
                <a:lnTo>
                  <a:pt x="1171845" y="761257"/>
                </a:lnTo>
                <a:lnTo>
                  <a:pt x="1184332" y="745036"/>
                </a:lnTo>
                <a:lnTo>
                  <a:pt x="1195561" y="731305"/>
                </a:lnTo>
                <a:lnTo>
                  <a:pt x="1209292" y="717588"/>
                </a:lnTo>
                <a:lnTo>
                  <a:pt x="1221765" y="705100"/>
                </a:lnTo>
                <a:lnTo>
                  <a:pt x="1236741" y="693872"/>
                </a:lnTo>
                <a:lnTo>
                  <a:pt x="1250473" y="682644"/>
                </a:lnTo>
                <a:lnTo>
                  <a:pt x="1265449" y="672660"/>
                </a:lnTo>
                <a:lnTo>
                  <a:pt x="1281669" y="663920"/>
                </a:lnTo>
                <a:lnTo>
                  <a:pt x="1297889" y="655180"/>
                </a:lnTo>
                <a:lnTo>
                  <a:pt x="1314109" y="647700"/>
                </a:lnTo>
                <a:lnTo>
                  <a:pt x="1330345" y="641449"/>
                </a:lnTo>
                <a:lnTo>
                  <a:pt x="1347809" y="636457"/>
                </a:lnTo>
                <a:lnTo>
                  <a:pt x="1365289" y="631465"/>
                </a:lnTo>
                <a:lnTo>
                  <a:pt x="1382753" y="627732"/>
                </a:lnTo>
                <a:lnTo>
                  <a:pt x="1401477" y="625228"/>
                </a:lnTo>
                <a:close/>
                <a:moveTo>
                  <a:pt x="2195190" y="0"/>
                </a:moveTo>
                <a:lnTo>
                  <a:pt x="2235126" y="43684"/>
                </a:lnTo>
                <a:lnTo>
                  <a:pt x="2252590" y="62392"/>
                </a:lnTo>
                <a:lnTo>
                  <a:pt x="2273803" y="81116"/>
                </a:lnTo>
                <a:lnTo>
                  <a:pt x="2314983" y="117304"/>
                </a:lnTo>
                <a:lnTo>
                  <a:pt x="2351186" y="147256"/>
                </a:lnTo>
                <a:lnTo>
                  <a:pt x="2373643" y="163477"/>
                </a:lnTo>
                <a:lnTo>
                  <a:pt x="2397358" y="182200"/>
                </a:lnTo>
                <a:lnTo>
                  <a:pt x="2418571" y="202168"/>
                </a:lnTo>
                <a:lnTo>
                  <a:pt x="2439783" y="222136"/>
                </a:lnTo>
                <a:lnTo>
                  <a:pt x="2459751" y="243349"/>
                </a:lnTo>
                <a:lnTo>
                  <a:pt x="2477230" y="265820"/>
                </a:lnTo>
                <a:lnTo>
                  <a:pt x="2494695" y="288276"/>
                </a:lnTo>
                <a:lnTo>
                  <a:pt x="2509671" y="311992"/>
                </a:lnTo>
                <a:lnTo>
                  <a:pt x="2524647" y="335708"/>
                </a:lnTo>
                <a:lnTo>
                  <a:pt x="2537135" y="360668"/>
                </a:lnTo>
                <a:lnTo>
                  <a:pt x="2548363" y="385628"/>
                </a:lnTo>
                <a:lnTo>
                  <a:pt x="2557103" y="410588"/>
                </a:lnTo>
                <a:lnTo>
                  <a:pt x="2564583" y="436792"/>
                </a:lnTo>
                <a:lnTo>
                  <a:pt x="2570819" y="461752"/>
                </a:lnTo>
                <a:lnTo>
                  <a:pt x="2575811" y="487957"/>
                </a:lnTo>
                <a:lnTo>
                  <a:pt x="2578315" y="514161"/>
                </a:lnTo>
                <a:lnTo>
                  <a:pt x="2579559" y="541624"/>
                </a:lnTo>
                <a:lnTo>
                  <a:pt x="2579559" y="562837"/>
                </a:lnTo>
                <a:lnTo>
                  <a:pt x="2579559" y="562837"/>
                </a:lnTo>
                <a:lnTo>
                  <a:pt x="2578315" y="584049"/>
                </a:lnTo>
                <a:lnTo>
                  <a:pt x="2575811" y="605261"/>
                </a:lnTo>
                <a:lnTo>
                  <a:pt x="2572079" y="626473"/>
                </a:lnTo>
                <a:lnTo>
                  <a:pt x="2568331" y="647701"/>
                </a:lnTo>
                <a:lnTo>
                  <a:pt x="2563339" y="667669"/>
                </a:lnTo>
                <a:lnTo>
                  <a:pt x="2550851" y="708849"/>
                </a:lnTo>
                <a:lnTo>
                  <a:pt x="2537135" y="748785"/>
                </a:lnTo>
                <a:lnTo>
                  <a:pt x="2520899" y="789965"/>
                </a:lnTo>
                <a:lnTo>
                  <a:pt x="2503435" y="829901"/>
                </a:lnTo>
                <a:lnTo>
                  <a:pt x="2484711" y="871081"/>
                </a:lnTo>
                <a:lnTo>
                  <a:pt x="2453515" y="940969"/>
                </a:lnTo>
                <a:lnTo>
                  <a:pt x="2438539" y="975913"/>
                </a:lnTo>
                <a:lnTo>
                  <a:pt x="2424807" y="1012101"/>
                </a:lnTo>
                <a:lnTo>
                  <a:pt x="2412334" y="1048290"/>
                </a:lnTo>
                <a:lnTo>
                  <a:pt x="2402350" y="1085737"/>
                </a:lnTo>
                <a:lnTo>
                  <a:pt x="2393611" y="1124414"/>
                </a:lnTo>
                <a:lnTo>
                  <a:pt x="2387374" y="1163106"/>
                </a:lnTo>
                <a:lnTo>
                  <a:pt x="2276306" y="1163106"/>
                </a:lnTo>
                <a:lnTo>
                  <a:pt x="2278795" y="1139390"/>
                </a:lnTo>
                <a:lnTo>
                  <a:pt x="2282542" y="1115689"/>
                </a:lnTo>
                <a:lnTo>
                  <a:pt x="2292526" y="1070761"/>
                </a:lnTo>
                <a:lnTo>
                  <a:pt x="2304999" y="1025833"/>
                </a:lnTo>
                <a:lnTo>
                  <a:pt x="2318731" y="983393"/>
                </a:lnTo>
                <a:lnTo>
                  <a:pt x="2333707" y="942213"/>
                </a:lnTo>
                <a:lnTo>
                  <a:pt x="2351186" y="902277"/>
                </a:lnTo>
                <a:lnTo>
                  <a:pt x="2384871" y="826153"/>
                </a:lnTo>
                <a:lnTo>
                  <a:pt x="2416082" y="752533"/>
                </a:lnTo>
                <a:lnTo>
                  <a:pt x="2431058" y="717589"/>
                </a:lnTo>
                <a:lnTo>
                  <a:pt x="2443531" y="681385"/>
                </a:lnTo>
                <a:lnTo>
                  <a:pt x="2454759" y="646441"/>
                </a:lnTo>
                <a:lnTo>
                  <a:pt x="2463499" y="611512"/>
                </a:lnTo>
                <a:lnTo>
                  <a:pt x="2465987" y="594033"/>
                </a:lnTo>
                <a:lnTo>
                  <a:pt x="2468491" y="576568"/>
                </a:lnTo>
                <a:lnTo>
                  <a:pt x="2469735" y="559089"/>
                </a:lnTo>
                <a:lnTo>
                  <a:pt x="2469735" y="541624"/>
                </a:lnTo>
                <a:lnTo>
                  <a:pt x="2468491" y="521656"/>
                </a:lnTo>
                <a:lnTo>
                  <a:pt x="2467246" y="501688"/>
                </a:lnTo>
                <a:lnTo>
                  <a:pt x="2463499" y="481720"/>
                </a:lnTo>
                <a:lnTo>
                  <a:pt x="2458507" y="461752"/>
                </a:lnTo>
                <a:lnTo>
                  <a:pt x="2452270" y="443029"/>
                </a:lnTo>
                <a:lnTo>
                  <a:pt x="2444775" y="423061"/>
                </a:lnTo>
                <a:lnTo>
                  <a:pt x="2436050" y="404337"/>
                </a:lnTo>
                <a:lnTo>
                  <a:pt x="2426066" y="385628"/>
                </a:lnTo>
                <a:lnTo>
                  <a:pt x="2414823" y="366904"/>
                </a:lnTo>
                <a:lnTo>
                  <a:pt x="2402350" y="348181"/>
                </a:lnTo>
                <a:lnTo>
                  <a:pt x="2389863" y="330716"/>
                </a:lnTo>
                <a:lnTo>
                  <a:pt x="2374887" y="314481"/>
                </a:lnTo>
                <a:lnTo>
                  <a:pt x="2359911" y="297016"/>
                </a:lnTo>
                <a:lnTo>
                  <a:pt x="2343691" y="282040"/>
                </a:lnTo>
                <a:lnTo>
                  <a:pt x="2326226" y="265820"/>
                </a:lnTo>
                <a:lnTo>
                  <a:pt x="2307502" y="252088"/>
                </a:lnTo>
                <a:lnTo>
                  <a:pt x="2261330" y="215900"/>
                </a:lnTo>
                <a:lnTo>
                  <a:pt x="2228874" y="188437"/>
                </a:lnTo>
                <a:lnTo>
                  <a:pt x="2195190" y="158485"/>
                </a:lnTo>
                <a:lnTo>
                  <a:pt x="2160246" y="188437"/>
                </a:lnTo>
                <a:lnTo>
                  <a:pt x="2127790" y="215900"/>
                </a:lnTo>
                <a:lnTo>
                  <a:pt x="2081618" y="252088"/>
                </a:lnTo>
                <a:lnTo>
                  <a:pt x="2062894" y="265820"/>
                </a:lnTo>
                <a:lnTo>
                  <a:pt x="2045430" y="282040"/>
                </a:lnTo>
                <a:lnTo>
                  <a:pt x="2029210" y="297016"/>
                </a:lnTo>
                <a:lnTo>
                  <a:pt x="2014234" y="314481"/>
                </a:lnTo>
                <a:lnTo>
                  <a:pt x="1999258" y="330716"/>
                </a:lnTo>
                <a:lnTo>
                  <a:pt x="1986770" y="348181"/>
                </a:lnTo>
                <a:lnTo>
                  <a:pt x="1974298" y="366904"/>
                </a:lnTo>
                <a:lnTo>
                  <a:pt x="1963054" y="385628"/>
                </a:lnTo>
                <a:lnTo>
                  <a:pt x="1953070" y="404337"/>
                </a:lnTo>
                <a:lnTo>
                  <a:pt x="1944346" y="423061"/>
                </a:lnTo>
                <a:lnTo>
                  <a:pt x="1936850" y="443029"/>
                </a:lnTo>
                <a:lnTo>
                  <a:pt x="1930614" y="461752"/>
                </a:lnTo>
                <a:lnTo>
                  <a:pt x="1925622" y="481720"/>
                </a:lnTo>
                <a:lnTo>
                  <a:pt x="1921874" y="501688"/>
                </a:lnTo>
                <a:lnTo>
                  <a:pt x="1920630" y="521656"/>
                </a:lnTo>
                <a:lnTo>
                  <a:pt x="1919386" y="541624"/>
                </a:lnTo>
                <a:lnTo>
                  <a:pt x="1919386" y="559089"/>
                </a:lnTo>
                <a:lnTo>
                  <a:pt x="1920630" y="576568"/>
                </a:lnTo>
                <a:lnTo>
                  <a:pt x="1923134" y="594033"/>
                </a:lnTo>
                <a:lnTo>
                  <a:pt x="1925622" y="611512"/>
                </a:lnTo>
                <a:lnTo>
                  <a:pt x="1934362" y="646441"/>
                </a:lnTo>
                <a:lnTo>
                  <a:pt x="1945590" y="681385"/>
                </a:lnTo>
                <a:lnTo>
                  <a:pt x="1958062" y="717589"/>
                </a:lnTo>
                <a:lnTo>
                  <a:pt x="1973038" y="752533"/>
                </a:lnTo>
                <a:lnTo>
                  <a:pt x="2004250" y="826153"/>
                </a:lnTo>
                <a:lnTo>
                  <a:pt x="2037934" y="902277"/>
                </a:lnTo>
                <a:lnTo>
                  <a:pt x="2055414" y="942213"/>
                </a:lnTo>
                <a:lnTo>
                  <a:pt x="2070390" y="983393"/>
                </a:lnTo>
                <a:lnTo>
                  <a:pt x="2084122" y="1025833"/>
                </a:lnTo>
                <a:lnTo>
                  <a:pt x="2096594" y="1070761"/>
                </a:lnTo>
                <a:lnTo>
                  <a:pt x="2106578" y="1115689"/>
                </a:lnTo>
                <a:lnTo>
                  <a:pt x="2110326" y="1139390"/>
                </a:lnTo>
                <a:lnTo>
                  <a:pt x="2112814" y="1163106"/>
                </a:lnTo>
                <a:lnTo>
                  <a:pt x="2001746" y="1163106"/>
                </a:lnTo>
                <a:lnTo>
                  <a:pt x="1995510" y="1124414"/>
                </a:lnTo>
                <a:lnTo>
                  <a:pt x="1986770" y="1085737"/>
                </a:lnTo>
                <a:lnTo>
                  <a:pt x="1976786" y="1048290"/>
                </a:lnTo>
                <a:lnTo>
                  <a:pt x="1964314" y="1012101"/>
                </a:lnTo>
                <a:lnTo>
                  <a:pt x="1950582" y="975913"/>
                </a:lnTo>
                <a:lnTo>
                  <a:pt x="1935606" y="940969"/>
                </a:lnTo>
                <a:lnTo>
                  <a:pt x="1904410" y="871081"/>
                </a:lnTo>
                <a:lnTo>
                  <a:pt x="1885686" y="829901"/>
                </a:lnTo>
                <a:lnTo>
                  <a:pt x="1868221" y="789965"/>
                </a:lnTo>
                <a:lnTo>
                  <a:pt x="1851986" y="748785"/>
                </a:lnTo>
                <a:lnTo>
                  <a:pt x="1838269" y="708849"/>
                </a:lnTo>
                <a:lnTo>
                  <a:pt x="1825782" y="667669"/>
                </a:lnTo>
                <a:lnTo>
                  <a:pt x="1820790" y="647701"/>
                </a:lnTo>
                <a:lnTo>
                  <a:pt x="1817042" y="626473"/>
                </a:lnTo>
                <a:lnTo>
                  <a:pt x="1813309" y="605261"/>
                </a:lnTo>
                <a:lnTo>
                  <a:pt x="1810806" y="584049"/>
                </a:lnTo>
                <a:lnTo>
                  <a:pt x="1809561" y="562837"/>
                </a:lnTo>
                <a:lnTo>
                  <a:pt x="1809561" y="562837"/>
                </a:lnTo>
                <a:lnTo>
                  <a:pt x="1809561" y="541624"/>
                </a:lnTo>
                <a:lnTo>
                  <a:pt x="1810806" y="514161"/>
                </a:lnTo>
                <a:lnTo>
                  <a:pt x="1813309" y="487957"/>
                </a:lnTo>
                <a:lnTo>
                  <a:pt x="1818301" y="461752"/>
                </a:lnTo>
                <a:lnTo>
                  <a:pt x="1824537" y="436792"/>
                </a:lnTo>
                <a:lnTo>
                  <a:pt x="1832018" y="410588"/>
                </a:lnTo>
                <a:lnTo>
                  <a:pt x="1842002" y="385628"/>
                </a:lnTo>
                <a:lnTo>
                  <a:pt x="1851986" y="360668"/>
                </a:lnTo>
                <a:lnTo>
                  <a:pt x="1864474" y="335708"/>
                </a:lnTo>
                <a:lnTo>
                  <a:pt x="1879450" y="311992"/>
                </a:lnTo>
                <a:lnTo>
                  <a:pt x="1894426" y="288276"/>
                </a:lnTo>
                <a:lnTo>
                  <a:pt x="1911890" y="265820"/>
                </a:lnTo>
                <a:lnTo>
                  <a:pt x="1929370" y="243349"/>
                </a:lnTo>
                <a:lnTo>
                  <a:pt x="1949338" y="222136"/>
                </a:lnTo>
                <a:lnTo>
                  <a:pt x="1970550" y="202168"/>
                </a:lnTo>
                <a:lnTo>
                  <a:pt x="1991762" y="182200"/>
                </a:lnTo>
                <a:lnTo>
                  <a:pt x="2015478" y="163477"/>
                </a:lnTo>
                <a:lnTo>
                  <a:pt x="2037934" y="147256"/>
                </a:lnTo>
                <a:lnTo>
                  <a:pt x="2074138" y="117304"/>
                </a:lnTo>
                <a:lnTo>
                  <a:pt x="2115318" y="81116"/>
                </a:lnTo>
                <a:lnTo>
                  <a:pt x="2136530" y="62392"/>
                </a:lnTo>
                <a:lnTo>
                  <a:pt x="2153994" y="4368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xmlns="" id="{12F1A092-37D0-D842-B66A-ACBCB3854157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18780" y="6110869"/>
            <a:ext cx="2770108" cy="4756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sz="1600" b="1" i="0">
                <a:solidFill>
                  <a:schemeClr val="tx1"/>
                </a:solidFill>
                <a:latin typeface="Nunito SemiBold" pitchFamily="2" charset="77"/>
              </a:defRPr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GB" dirty="0" smtClean="0"/>
              <a:t>Date</a:t>
            </a:r>
            <a:endParaRPr lang="en-GB" dirty="0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_Title Page_5_Imag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Picture Placeholder 15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4603744 h 6858000"/>
              <a:gd name="connsiteX1" fmla="*/ 4779 w 12192000"/>
              <a:gd name="connsiteY1" fmla="*/ 4605323 h 6858000"/>
              <a:gd name="connsiteX2" fmla="*/ 31744 w 12192000"/>
              <a:gd name="connsiteY2" fmla="*/ 4616459 h 6858000"/>
              <a:gd name="connsiteX3" fmla="*/ 36523 w 12192000"/>
              <a:gd name="connsiteY3" fmla="*/ 4618038 h 6858000"/>
              <a:gd name="connsiteX4" fmla="*/ 66688 w 12192000"/>
              <a:gd name="connsiteY4" fmla="*/ 4630752 h 6858000"/>
              <a:gd name="connsiteX5" fmla="*/ 76203 w 12192000"/>
              <a:gd name="connsiteY5" fmla="*/ 4633910 h 6858000"/>
              <a:gd name="connsiteX6" fmla="*/ 104790 w 12192000"/>
              <a:gd name="connsiteY6" fmla="*/ 4646624 h 6858000"/>
              <a:gd name="connsiteX7" fmla="*/ 106368 w 12192000"/>
              <a:gd name="connsiteY7" fmla="*/ 4648203 h 6858000"/>
              <a:gd name="connsiteX8" fmla="*/ 136534 w 12192000"/>
              <a:gd name="connsiteY8" fmla="*/ 4660918 h 6858000"/>
              <a:gd name="connsiteX9" fmla="*/ 146048 w 12192000"/>
              <a:gd name="connsiteY9" fmla="*/ 4665654 h 6858000"/>
              <a:gd name="connsiteX10" fmla="*/ 176214 w 12192000"/>
              <a:gd name="connsiteY10" fmla="*/ 4678368 h 6858000"/>
              <a:gd name="connsiteX11" fmla="*/ 177793 w 12192000"/>
              <a:gd name="connsiteY11" fmla="*/ 4679947 h 6858000"/>
              <a:gd name="connsiteX12" fmla="*/ 206379 w 12192000"/>
              <a:gd name="connsiteY12" fmla="*/ 4694241 h 6858000"/>
              <a:gd name="connsiteX13" fmla="*/ 214315 w 12192000"/>
              <a:gd name="connsiteY13" fmla="*/ 4697398 h 6858000"/>
              <a:gd name="connsiteX14" fmla="*/ 244481 w 12192000"/>
              <a:gd name="connsiteY14" fmla="*/ 4711691 h 6858000"/>
              <a:gd name="connsiteX15" fmla="*/ 247638 w 12192000"/>
              <a:gd name="connsiteY15" fmla="*/ 4714891 h 6858000"/>
              <a:gd name="connsiteX16" fmla="*/ 274646 w 12192000"/>
              <a:gd name="connsiteY16" fmla="*/ 4727563 h 6858000"/>
              <a:gd name="connsiteX17" fmla="*/ 282582 w 12192000"/>
              <a:gd name="connsiteY17" fmla="*/ 4732342 h 6858000"/>
              <a:gd name="connsiteX18" fmla="*/ 311169 w 12192000"/>
              <a:gd name="connsiteY18" fmla="*/ 4748214 h 6858000"/>
              <a:gd name="connsiteX19" fmla="*/ 315905 w 12192000"/>
              <a:gd name="connsiteY19" fmla="*/ 4749793 h 6858000"/>
              <a:gd name="connsiteX20" fmla="*/ 342913 w 12192000"/>
              <a:gd name="connsiteY20" fmla="*/ 4764086 h 6858000"/>
              <a:gd name="connsiteX21" fmla="*/ 349270 w 12192000"/>
              <a:gd name="connsiteY21" fmla="*/ 4768865 h 6858000"/>
              <a:gd name="connsiteX22" fmla="*/ 379393 w 12192000"/>
              <a:gd name="connsiteY22" fmla="*/ 4784737 h 6858000"/>
              <a:gd name="connsiteX23" fmla="*/ 384172 w 12192000"/>
              <a:gd name="connsiteY23" fmla="*/ 4787894 h 6858000"/>
              <a:gd name="connsiteX24" fmla="*/ 409558 w 12192000"/>
              <a:gd name="connsiteY24" fmla="*/ 4802187 h 6858000"/>
              <a:gd name="connsiteX25" fmla="*/ 415916 w 12192000"/>
              <a:gd name="connsiteY25" fmla="*/ 4805345 h 6858000"/>
              <a:gd name="connsiteX26" fmla="*/ 446081 w 12192000"/>
              <a:gd name="connsiteY26" fmla="*/ 4822838 h 6858000"/>
              <a:gd name="connsiteX27" fmla="*/ 450860 w 12192000"/>
              <a:gd name="connsiteY27" fmla="*/ 4825996 h 6858000"/>
              <a:gd name="connsiteX28" fmla="*/ 476247 w 12192000"/>
              <a:gd name="connsiteY28" fmla="*/ 4841868 h 6858000"/>
              <a:gd name="connsiteX29" fmla="*/ 482604 w 12192000"/>
              <a:gd name="connsiteY29" fmla="*/ 4845068 h 6858000"/>
              <a:gd name="connsiteX30" fmla="*/ 511191 w 12192000"/>
              <a:gd name="connsiteY30" fmla="*/ 4862518 h 6858000"/>
              <a:gd name="connsiteX31" fmla="*/ 517505 w 12192000"/>
              <a:gd name="connsiteY31" fmla="*/ 4867254 h 6858000"/>
              <a:gd name="connsiteX32" fmla="*/ 542935 w 12192000"/>
              <a:gd name="connsiteY32" fmla="*/ 4883169 h 6858000"/>
              <a:gd name="connsiteX33" fmla="*/ 547671 w 12192000"/>
              <a:gd name="connsiteY33" fmla="*/ 4886326 h 6858000"/>
              <a:gd name="connsiteX34" fmla="*/ 576258 w 12192000"/>
              <a:gd name="connsiteY34" fmla="*/ 4903777 h 6858000"/>
              <a:gd name="connsiteX35" fmla="*/ 582615 w 12192000"/>
              <a:gd name="connsiteY35" fmla="*/ 4908556 h 6858000"/>
              <a:gd name="connsiteX36" fmla="*/ 608002 w 12192000"/>
              <a:gd name="connsiteY36" fmla="*/ 4924428 h 6858000"/>
              <a:gd name="connsiteX37" fmla="*/ 612780 w 12192000"/>
              <a:gd name="connsiteY37" fmla="*/ 4927585 h 6858000"/>
              <a:gd name="connsiteX38" fmla="*/ 641367 w 12192000"/>
              <a:gd name="connsiteY38" fmla="*/ 4946657 h 6858000"/>
              <a:gd name="connsiteX39" fmla="*/ 649303 w 12192000"/>
              <a:gd name="connsiteY39" fmla="*/ 4951393 h 6858000"/>
              <a:gd name="connsiteX40" fmla="*/ 674690 w 12192000"/>
              <a:gd name="connsiteY40" fmla="*/ 4967308 h 6858000"/>
              <a:gd name="connsiteX41" fmla="*/ 677847 w 12192000"/>
              <a:gd name="connsiteY41" fmla="*/ 4970465 h 6858000"/>
              <a:gd name="connsiteX42" fmla="*/ 685783 w 12192000"/>
              <a:gd name="connsiteY42" fmla="*/ 4976823 h 6858000"/>
              <a:gd name="connsiteX43" fmla="*/ 676268 w 12192000"/>
              <a:gd name="connsiteY43" fmla="*/ 5027596 h 6858000"/>
              <a:gd name="connsiteX44" fmla="*/ 668332 w 12192000"/>
              <a:gd name="connsiteY44" fmla="*/ 5079991 h 6858000"/>
              <a:gd name="connsiteX45" fmla="*/ 660396 w 12192000"/>
              <a:gd name="connsiteY45" fmla="*/ 5132386 h 6858000"/>
              <a:gd name="connsiteX46" fmla="*/ 655660 w 12192000"/>
              <a:gd name="connsiteY46" fmla="*/ 5186359 h 6858000"/>
              <a:gd name="connsiteX47" fmla="*/ 646103 w 12192000"/>
              <a:gd name="connsiteY47" fmla="*/ 5291149 h 6858000"/>
              <a:gd name="connsiteX48" fmla="*/ 639746 w 12192000"/>
              <a:gd name="connsiteY48" fmla="*/ 5397517 h 6858000"/>
              <a:gd name="connsiteX49" fmla="*/ 638167 w 12192000"/>
              <a:gd name="connsiteY49" fmla="*/ 5411768 h 6858000"/>
              <a:gd name="connsiteX50" fmla="*/ 577836 w 12192000"/>
              <a:gd name="connsiteY50" fmla="*/ 5384802 h 6858000"/>
              <a:gd name="connsiteX51" fmla="*/ 576258 w 12192000"/>
              <a:gd name="connsiteY51" fmla="*/ 5384802 h 6858000"/>
              <a:gd name="connsiteX52" fmla="*/ 557228 w 12192000"/>
              <a:gd name="connsiteY52" fmla="*/ 5375287 h 6858000"/>
              <a:gd name="connsiteX53" fmla="*/ 554028 w 12192000"/>
              <a:gd name="connsiteY53" fmla="*/ 5373709 h 6858000"/>
              <a:gd name="connsiteX54" fmla="*/ 538156 w 12192000"/>
              <a:gd name="connsiteY54" fmla="*/ 5367351 h 6858000"/>
              <a:gd name="connsiteX55" fmla="*/ 531799 w 12192000"/>
              <a:gd name="connsiteY55" fmla="*/ 5364151 h 6858000"/>
              <a:gd name="connsiteX56" fmla="*/ 517505 w 12192000"/>
              <a:gd name="connsiteY56" fmla="*/ 5359415 h 6858000"/>
              <a:gd name="connsiteX57" fmla="*/ 511191 w 12192000"/>
              <a:gd name="connsiteY57" fmla="*/ 5356215 h 6858000"/>
              <a:gd name="connsiteX58" fmla="*/ 498476 w 12192000"/>
              <a:gd name="connsiteY58" fmla="*/ 5349858 h 6858000"/>
              <a:gd name="connsiteX59" fmla="*/ 490540 w 12192000"/>
              <a:gd name="connsiteY59" fmla="*/ 5346701 h 6858000"/>
              <a:gd name="connsiteX60" fmla="*/ 477825 w 12192000"/>
              <a:gd name="connsiteY60" fmla="*/ 5341922 h 6858000"/>
              <a:gd name="connsiteX61" fmla="*/ 469889 w 12192000"/>
              <a:gd name="connsiteY61" fmla="*/ 5337186 h 6858000"/>
              <a:gd name="connsiteX62" fmla="*/ 458796 w 12192000"/>
              <a:gd name="connsiteY62" fmla="*/ 5332407 h 6858000"/>
              <a:gd name="connsiteX63" fmla="*/ 449281 w 12192000"/>
              <a:gd name="connsiteY63" fmla="*/ 5329250 h 6858000"/>
              <a:gd name="connsiteX64" fmla="*/ 438145 w 12192000"/>
              <a:gd name="connsiteY64" fmla="*/ 5324471 h 6858000"/>
              <a:gd name="connsiteX65" fmla="*/ 428631 w 12192000"/>
              <a:gd name="connsiteY65" fmla="*/ 5321314 h 6858000"/>
              <a:gd name="connsiteX66" fmla="*/ 417495 w 12192000"/>
              <a:gd name="connsiteY66" fmla="*/ 5316535 h 6858000"/>
              <a:gd name="connsiteX67" fmla="*/ 409558 w 12192000"/>
              <a:gd name="connsiteY67" fmla="*/ 5313378 h 6858000"/>
              <a:gd name="connsiteX68" fmla="*/ 396886 w 12192000"/>
              <a:gd name="connsiteY68" fmla="*/ 5308599 h 6858000"/>
              <a:gd name="connsiteX69" fmla="*/ 388950 w 12192000"/>
              <a:gd name="connsiteY69" fmla="*/ 5303821 h 6858000"/>
              <a:gd name="connsiteX70" fmla="*/ 376236 w 12192000"/>
              <a:gd name="connsiteY70" fmla="*/ 5300663 h 6858000"/>
              <a:gd name="connsiteX71" fmla="*/ 368300 w 12192000"/>
              <a:gd name="connsiteY71" fmla="*/ 5295885 h 6858000"/>
              <a:gd name="connsiteX72" fmla="*/ 355585 w 12192000"/>
              <a:gd name="connsiteY72" fmla="*/ 5292727 h 6858000"/>
              <a:gd name="connsiteX73" fmla="*/ 347649 w 12192000"/>
              <a:gd name="connsiteY73" fmla="*/ 5289570 h 6858000"/>
              <a:gd name="connsiteX74" fmla="*/ 334977 w 12192000"/>
              <a:gd name="connsiteY74" fmla="*/ 5284791 h 6858000"/>
              <a:gd name="connsiteX75" fmla="*/ 327041 w 12192000"/>
              <a:gd name="connsiteY75" fmla="*/ 5281634 h 6858000"/>
              <a:gd name="connsiteX76" fmla="*/ 314326 w 12192000"/>
              <a:gd name="connsiteY76" fmla="*/ 5276855 h 6858000"/>
              <a:gd name="connsiteX77" fmla="*/ 306390 w 12192000"/>
              <a:gd name="connsiteY77" fmla="*/ 5273655 h 6858000"/>
              <a:gd name="connsiteX78" fmla="*/ 290518 w 12192000"/>
              <a:gd name="connsiteY78" fmla="*/ 5268919 h 6858000"/>
              <a:gd name="connsiteX79" fmla="*/ 285740 w 12192000"/>
              <a:gd name="connsiteY79" fmla="*/ 5267341 h 6858000"/>
              <a:gd name="connsiteX80" fmla="*/ 265131 w 12192000"/>
              <a:gd name="connsiteY80" fmla="*/ 5259405 h 6858000"/>
              <a:gd name="connsiteX81" fmla="*/ 260353 w 12192000"/>
              <a:gd name="connsiteY81" fmla="*/ 5257783 h 6858000"/>
              <a:gd name="connsiteX82" fmla="*/ 244481 w 12192000"/>
              <a:gd name="connsiteY82" fmla="*/ 5253047 h 6858000"/>
              <a:gd name="connsiteX83" fmla="*/ 236545 w 12192000"/>
              <a:gd name="connsiteY83" fmla="*/ 5251469 h 6858000"/>
              <a:gd name="connsiteX84" fmla="*/ 223830 w 12192000"/>
              <a:gd name="connsiteY84" fmla="*/ 5246690 h 6858000"/>
              <a:gd name="connsiteX85" fmla="*/ 215894 w 12192000"/>
              <a:gd name="connsiteY85" fmla="*/ 5245111 h 6858000"/>
              <a:gd name="connsiteX86" fmla="*/ 203222 w 12192000"/>
              <a:gd name="connsiteY86" fmla="*/ 5240332 h 6858000"/>
              <a:gd name="connsiteX87" fmla="*/ 193665 w 12192000"/>
              <a:gd name="connsiteY87" fmla="*/ 5238754 h 6858000"/>
              <a:gd name="connsiteX88" fmla="*/ 182571 w 12192000"/>
              <a:gd name="connsiteY88" fmla="*/ 5235596 h 6858000"/>
              <a:gd name="connsiteX89" fmla="*/ 173057 w 12192000"/>
              <a:gd name="connsiteY89" fmla="*/ 5232396 h 6858000"/>
              <a:gd name="connsiteX90" fmla="*/ 161921 w 12192000"/>
              <a:gd name="connsiteY90" fmla="*/ 5229239 h 6858000"/>
              <a:gd name="connsiteX91" fmla="*/ 152406 w 12192000"/>
              <a:gd name="connsiteY91" fmla="*/ 5227618 h 6858000"/>
              <a:gd name="connsiteX92" fmla="*/ 139691 w 12192000"/>
              <a:gd name="connsiteY92" fmla="*/ 5224460 h 6858000"/>
              <a:gd name="connsiteX93" fmla="*/ 131755 w 12192000"/>
              <a:gd name="connsiteY93" fmla="*/ 5221303 h 6858000"/>
              <a:gd name="connsiteX94" fmla="*/ 119083 w 12192000"/>
              <a:gd name="connsiteY94" fmla="*/ 5219682 h 6858000"/>
              <a:gd name="connsiteX95" fmla="*/ 109526 w 12192000"/>
              <a:gd name="connsiteY95" fmla="*/ 5216524 h 6858000"/>
              <a:gd name="connsiteX96" fmla="*/ 98432 w 12192000"/>
              <a:gd name="connsiteY96" fmla="*/ 5214946 h 6858000"/>
              <a:gd name="connsiteX97" fmla="*/ 88918 w 12192000"/>
              <a:gd name="connsiteY97" fmla="*/ 5211746 h 6858000"/>
              <a:gd name="connsiteX98" fmla="*/ 76203 w 12192000"/>
              <a:gd name="connsiteY98" fmla="*/ 5210167 h 6858000"/>
              <a:gd name="connsiteX99" fmla="*/ 66688 w 12192000"/>
              <a:gd name="connsiteY99" fmla="*/ 5208588 h 6858000"/>
              <a:gd name="connsiteX100" fmla="*/ 55552 w 12192000"/>
              <a:gd name="connsiteY100" fmla="*/ 5205431 h 6858000"/>
              <a:gd name="connsiteX101" fmla="*/ 46038 w 12192000"/>
              <a:gd name="connsiteY101" fmla="*/ 5203810 h 6858000"/>
              <a:gd name="connsiteX102" fmla="*/ 33323 w 12192000"/>
              <a:gd name="connsiteY102" fmla="*/ 5202231 h 6858000"/>
              <a:gd name="connsiteX103" fmla="*/ 25387 w 12192000"/>
              <a:gd name="connsiteY103" fmla="*/ 5200652 h 6858000"/>
              <a:gd name="connsiteX104" fmla="*/ 12715 w 12192000"/>
              <a:gd name="connsiteY104" fmla="*/ 5199074 h 6858000"/>
              <a:gd name="connsiteX105" fmla="*/ 3158 w 12192000"/>
              <a:gd name="connsiteY105" fmla="*/ 5197495 h 6858000"/>
              <a:gd name="connsiteX106" fmla="*/ 0 w 12192000"/>
              <a:gd name="connsiteY106" fmla="*/ 5197495 h 6858000"/>
              <a:gd name="connsiteX107" fmla="*/ 5727715 w 12192000"/>
              <a:gd name="connsiteY107" fmla="*/ 0 h 6858000"/>
              <a:gd name="connsiteX108" fmla="*/ 12192000 w 12192000"/>
              <a:gd name="connsiteY108" fmla="*/ 0 h 6858000"/>
              <a:gd name="connsiteX109" fmla="*/ 12192000 w 12192000"/>
              <a:gd name="connsiteY109" fmla="*/ 4110089 h 6858000"/>
              <a:gd name="connsiteX110" fmla="*/ 12185671 w 12192000"/>
              <a:gd name="connsiteY110" fmla="*/ 4119562 h 6858000"/>
              <a:gd name="connsiteX111" fmla="*/ 12176156 w 12192000"/>
              <a:gd name="connsiteY111" fmla="*/ 4135434 h 6858000"/>
              <a:gd name="connsiteX112" fmla="*/ 12160284 w 12192000"/>
              <a:gd name="connsiteY112" fmla="*/ 4160820 h 6858000"/>
              <a:gd name="connsiteX113" fmla="*/ 12152348 w 12192000"/>
              <a:gd name="connsiteY113" fmla="*/ 4173535 h 6858000"/>
              <a:gd name="connsiteX114" fmla="*/ 12128540 w 12192000"/>
              <a:gd name="connsiteY114" fmla="*/ 4211637 h 6858000"/>
              <a:gd name="connsiteX115" fmla="*/ 12123761 w 12192000"/>
              <a:gd name="connsiteY115" fmla="*/ 4219573 h 6858000"/>
              <a:gd name="connsiteX116" fmla="*/ 12104732 w 12192000"/>
              <a:gd name="connsiteY116" fmla="*/ 4251317 h 6858000"/>
              <a:gd name="connsiteX117" fmla="*/ 12096796 w 12192000"/>
              <a:gd name="connsiteY117" fmla="*/ 4265610 h 6858000"/>
              <a:gd name="connsiteX118" fmla="*/ 12080924 w 12192000"/>
              <a:gd name="connsiteY118" fmla="*/ 4290997 h 6858000"/>
              <a:gd name="connsiteX119" fmla="*/ 12071366 w 12192000"/>
              <a:gd name="connsiteY119" fmla="*/ 4305290 h 6858000"/>
              <a:gd name="connsiteX120" fmla="*/ 12053916 w 12192000"/>
              <a:gd name="connsiteY120" fmla="*/ 4333877 h 6858000"/>
              <a:gd name="connsiteX121" fmla="*/ 12047558 w 12192000"/>
              <a:gd name="connsiteY121" fmla="*/ 4346592 h 6858000"/>
              <a:gd name="connsiteX122" fmla="*/ 12023750 w 12192000"/>
              <a:gd name="connsiteY122" fmla="*/ 4386272 h 6858000"/>
              <a:gd name="connsiteX123" fmla="*/ 12017393 w 12192000"/>
              <a:gd name="connsiteY123" fmla="*/ 4395787 h 6858000"/>
              <a:gd name="connsiteX124" fmla="*/ 11998364 w 12192000"/>
              <a:gd name="connsiteY124" fmla="*/ 4427531 h 6858000"/>
              <a:gd name="connsiteX125" fmla="*/ 11990428 w 12192000"/>
              <a:gd name="connsiteY125" fmla="*/ 4441824 h 6858000"/>
              <a:gd name="connsiteX126" fmla="*/ 11972934 w 12192000"/>
              <a:gd name="connsiteY126" fmla="*/ 4468832 h 6858000"/>
              <a:gd name="connsiteX127" fmla="*/ 11964998 w 12192000"/>
              <a:gd name="connsiteY127" fmla="*/ 4483083 h 6858000"/>
              <a:gd name="connsiteX128" fmla="*/ 11945969 w 12192000"/>
              <a:gd name="connsiteY128" fmla="*/ 4516448 h 6858000"/>
              <a:gd name="connsiteX129" fmla="*/ 11941190 w 12192000"/>
              <a:gd name="connsiteY129" fmla="*/ 4524384 h 6858000"/>
              <a:gd name="connsiteX130" fmla="*/ 11915803 w 12192000"/>
              <a:gd name="connsiteY130" fmla="*/ 4567222 h 6858000"/>
              <a:gd name="connsiteX131" fmla="*/ 11914225 w 12192000"/>
              <a:gd name="connsiteY131" fmla="*/ 4567222 h 6858000"/>
              <a:gd name="connsiteX132" fmla="*/ 11888795 w 12192000"/>
              <a:gd name="connsiteY132" fmla="*/ 4611680 h 6858000"/>
              <a:gd name="connsiteX133" fmla="*/ 11888795 w 12192000"/>
              <a:gd name="connsiteY133" fmla="*/ 4613259 h 6858000"/>
              <a:gd name="connsiteX134" fmla="*/ 11858673 w 12192000"/>
              <a:gd name="connsiteY134" fmla="*/ 4664075 h 6858000"/>
              <a:gd name="connsiteX135" fmla="*/ 11847537 w 12192000"/>
              <a:gd name="connsiteY135" fmla="*/ 4681526 h 6858000"/>
              <a:gd name="connsiteX136" fmla="*/ 11834822 w 12192000"/>
              <a:gd name="connsiteY136" fmla="*/ 4703755 h 6858000"/>
              <a:gd name="connsiteX137" fmla="*/ 11812635 w 12192000"/>
              <a:gd name="connsiteY137" fmla="*/ 4741857 h 6858000"/>
              <a:gd name="connsiteX138" fmla="*/ 11804699 w 12192000"/>
              <a:gd name="connsiteY138" fmla="*/ 4754571 h 6858000"/>
              <a:gd name="connsiteX139" fmla="*/ 11788784 w 12192000"/>
              <a:gd name="connsiteY139" fmla="*/ 4781537 h 6858000"/>
              <a:gd name="connsiteX140" fmla="*/ 11779270 w 12192000"/>
              <a:gd name="connsiteY140" fmla="*/ 4797409 h 6858000"/>
              <a:gd name="connsiteX141" fmla="*/ 11763398 w 12192000"/>
              <a:gd name="connsiteY141" fmla="*/ 4822838 h 6858000"/>
              <a:gd name="connsiteX142" fmla="*/ 11755462 w 12192000"/>
              <a:gd name="connsiteY142" fmla="*/ 4837132 h 6858000"/>
              <a:gd name="connsiteX143" fmla="*/ 11736432 w 12192000"/>
              <a:gd name="connsiteY143" fmla="*/ 4868876 h 6858000"/>
              <a:gd name="connsiteX144" fmla="*/ 11731654 w 12192000"/>
              <a:gd name="connsiteY144" fmla="*/ 4876812 h 6858000"/>
              <a:gd name="connsiteX145" fmla="*/ 11707846 w 12192000"/>
              <a:gd name="connsiteY145" fmla="*/ 4914913 h 6858000"/>
              <a:gd name="connsiteX146" fmla="*/ 11701488 w 12192000"/>
              <a:gd name="connsiteY146" fmla="*/ 4926006 h 6858000"/>
              <a:gd name="connsiteX147" fmla="*/ 11685616 w 12192000"/>
              <a:gd name="connsiteY147" fmla="*/ 4954593 h 6858000"/>
              <a:gd name="connsiteX148" fmla="*/ 11677680 w 12192000"/>
              <a:gd name="connsiteY148" fmla="*/ 4967308 h 6858000"/>
              <a:gd name="connsiteX149" fmla="*/ 11661808 w 12192000"/>
              <a:gd name="connsiteY149" fmla="*/ 4992695 h 6858000"/>
              <a:gd name="connsiteX150" fmla="*/ 11653872 w 12192000"/>
              <a:gd name="connsiteY150" fmla="*/ 5005409 h 6858000"/>
              <a:gd name="connsiteX151" fmla="*/ 11633221 w 12192000"/>
              <a:gd name="connsiteY151" fmla="*/ 5038732 h 6858000"/>
              <a:gd name="connsiteX152" fmla="*/ 11631643 w 12192000"/>
              <a:gd name="connsiteY152" fmla="*/ 5041889 h 6858000"/>
              <a:gd name="connsiteX153" fmla="*/ 11609413 w 12192000"/>
              <a:gd name="connsiteY153" fmla="*/ 5078412 h 6858000"/>
              <a:gd name="connsiteX154" fmla="*/ 11603056 w 12192000"/>
              <a:gd name="connsiteY154" fmla="*/ 5087927 h 6858000"/>
              <a:gd name="connsiteX155" fmla="*/ 11587184 w 12192000"/>
              <a:gd name="connsiteY155" fmla="*/ 5113356 h 6858000"/>
              <a:gd name="connsiteX156" fmla="*/ 11579248 w 12192000"/>
              <a:gd name="connsiteY156" fmla="*/ 5124450 h 6858000"/>
              <a:gd name="connsiteX157" fmla="*/ 11563376 w 12192000"/>
              <a:gd name="connsiteY157" fmla="*/ 5149836 h 6858000"/>
              <a:gd name="connsiteX158" fmla="*/ 11558597 w 12192000"/>
              <a:gd name="connsiteY158" fmla="*/ 5159394 h 6858000"/>
              <a:gd name="connsiteX159" fmla="*/ 11536410 w 12192000"/>
              <a:gd name="connsiteY159" fmla="*/ 5192716 h 6858000"/>
              <a:gd name="connsiteX160" fmla="*/ 11506245 w 12192000"/>
              <a:gd name="connsiteY160" fmla="*/ 5064119 h 6858000"/>
              <a:gd name="connsiteX161" fmla="*/ 11441136 w 12192000"/>
              <a:gd name="connsiteY161" fmla="*/ 4794251 h 6858000"/>
              <a:gd name="connsiteX162" fmla="*/ 11374447 w 12192000"/>
              <a:gd name="connsiteY162" fmla="*/ 4524384 h 6858000"/>
              <a:gd name="connsiteX163" fmla="*/ 11304602 w 12192000"/>
              <a:gd name="connsiteY163" fmla="*/ 4254517 h 6858000"/>
              <a:gd name="connsiteX164" fmla="*/ 11233178 w 12192000"/>
              <a:gd name="connsiteY164" fmla="*/ 3986228 h 6858000"/>
              <a:gd name="connsiteX165" fmla="*/ 11195076 w 12192000"/>
              <a:gd name="connsiteY165" fmla="*/ 3848116 h 6858000"/>
              <a:gd name="connsiteX166" fmla="*/ 10629912 w 12192000"/>
              <a:gd name="connsiteY166" fmla="*/ 4660918 h 6858000"/>
              <a:gd name="connsiteX167" fmla="*/ 10367981 w 12192000"/>
              <a:gd name="connsiteY167" fmla="*/ 5035532 h 6858000"/>
              <a:gd name="connsiteX168" fmla="*/ 10104471 w 12192000"/>
              <a:gd name="connsiteY168" fmla="*/ 4446603 h 6858000"/>
              <a:gd name="connsiteX169" fmla="*/ 9809175 w 12192000"/>
              <a:gd name="connsiteY169" fmla="*/ 3783006 h 6858000"/>
              <a:gd name="connsiteX170" fmla="*/ 9740908 w 12192000"/>
              <a:gd name="connsiteY170" fmla="*/ 4038580 h 6858000"/>
              <a:gd name="connsiteX171" fmla="*/ 9675841 w 12192000"/>
              <a:gd name="connsiteY171" fmla="*/ 4295776 h 6858000"/>
              <a:gd name="connsiteX172" fmla="*/ 9628225 w 12192000"/>
              <a:gd name="connsiteY172" fmla="*/ 4492640 h 6858000"/>
              <a:gd name="connsiteX173" fmla="*/ 9583766 w 12192000"/>
              <a:gd name="connsiteY173" fmla="*/ 4689462 h 6858000"/>
              <a:gd name="connsiteX174" fmla="*/ 9563115 w 12192000"/>
              <a:gd name="connsiteY174" fmla="*/ 4787894 h 6858000"/>
              <a:gd name="connsiteX175" fmla="*/ 9542465 w 12192000"/>
              <a:gd name="connsiteY175" fmla="*/ 4886326 h 6858000"/>
              <a:gd name="connsiteX176" fmla="*/ 9523435 w 12192000"/>
              <a:gd name="connsiteY176" fmla="*/ 4986337 h 6858000"/>
              <a:gd name="connsiteX177" fmla="*/ 9505984 w 12192000"/>
              <a:gd name="connsiteY177" fmla="*/ 5084769 h 6858000"/>
              <a:gd name="connsiteX178" fmla="*/ 9486912 w 12192000"/>
              <a:gd name="connsiteY178" fmla="*/ 5199074 h 6858000"/>
              <a:gd name="connsiteX179" fmla="*/ 9469462 w 12192000"/>
              <a:gd name="connsiteY179" fmla="*/ 5313378 h 6858000"/>
              <a:gd name="connsiteX180" fmla="*/ 9453590 w 12192000"/>
              <a:gd name="connsiteY180" fmla="*/ 5427682 h 6858000"/>
              <a:gd name="connsiteX181" fmla="*/ 9440875 w 12192000"/>
              <a:gd name="connsiteY181" fmla="*/ 5543565 h 6858000"/>
              <a:gd name="connsiteX182" fmla="*/ 9436139 w 12192000"/>
              <a:gd name="connsiteY182" fmla="*/ 5594339 h 6858000"/>
              <a:gd name="connsiteX183" fmla="*/ 9434518 w 12192000"/>
              <a:gd name="connsiteY183" fmla="*/ 5607053 h 6858000"/>
              <a:gd name="connsiteX184" fmla="*/ 9429782 w 12192000"/>
              <a:gd name="connsiteY184" fmla="*/ 5646733 h 6858000"/>
              <a:gd name="connsiteX185" fmla="*/ 9429782 w 12192000"/>
              <a:gd name="connsiteY185" fmla="*/ 5659448 h 6858000"/>
              <a:gd name="connsiteX186" fmla="*/ 9425003 w 12192000"/>
              <a:gd name="connsiteY186" fmla="*/ 5710222 h 6858000"/>
              <a:gd name="connsiteX187" fmla="*/ 9425003 w 12192000"/>
              <a:gd name="connsiteY187" fmla="*/ 5716579 h 6858000"/>
              <a:gd name="connsiteX188" fmla="*/ 9421846 w 12192000"/>
              <a:gd name="connsiteY188" fmla="*/ 5761038 h 6858000"/>
              <a:gd name="connsiteX189" fmla="*/ 9420267 w 12192000"/>
              <a:gd name="connsiteY189" fmla="*/ 5775331 h 6858000"/>
              <a:gd name="connsiteX190" fmla="*/ 9418646 w 12192000"/>
              <a:gd name="connsiteY190" fmla="*/ 5816590 h 6858000"/>
              <a:gd name="connsiteX191" fmla="*/ 9417067 w 12192000"/>
              <a:gd name="connsiteY191" fmla="*/ 5826105 h 6858000"/>
              <a:gd name="connsiteX192" fmla="*/ 9415488 w 12192000"/>
              <a:gd name="connsiteY192" fmla="*/ 5876921 h 6858000"/>
              <a:gd name="connsiteX193" fmla="*/ 9415488 w 12192000"/>
              <a:gd name="connsiteY193" fmla="*/ 5888057 h 6858000"/>
              <a:gd name="connsiteX194" fmla="*/ 9413910 w 12192000"/>
              <a:gd name="connsiteY194" fmla="*/ 5929315 h 6858000"/>
              <a:gd name="connsiteX195" fmla="*/ 9412288 w 12192000"/>
              <a:gd name="connsiteY195" fmla="*/ 5943609 h 6858000"/>
              <a:gd name="connsiteX196" fmla="*/ 9412288 w 12192000"/>
              <a:gd name="connsiteY196" fmla="*/ 5989646 h 6858000"/>
              <a:gd name="connsiteX197" fmla="*/ 9412288 w 12192000"/>
              <a:gd name="connsiteY197" fmla="*/ 5994382 h 6858000"/>
              <a:gd name="connsiteX198" fmla="*/ 9410710 w 12192000"/>
              <a:gd name="connsiteY198" fmla="*/ 6045198 h 6858000"/>
              <a:gd name="connsiteX199" fmla="*/ 9410710 w 12192000"/>
              <a:gd name="connsiteY199" fmla="*/ 6057913 h 6858000"/>
              <a:gd name="connsiteX200" fmla="*/ 9410710 w 12192000"/>
              <a:gd name="connsiteY200" fmla="*/ 6097593 h 6858000"/>
              <a:gd name="connsiteX201" fmla="*/ 9410710 w 12192000"/>
              <a:gd name="connsiteY201" fmla="*/ 6110308 h 6858000"/>
              <a:gd name="connsiteX202" fmla="*/ 9412288 w 12192000"/>
              <a:gd name="connsiteY202" fmla="*/ 6213476 h 6858000"/>
              <a:gd name="connsiteX203" fmla="*/ 9412288 w 12192000"/>
              <a:gd name="connsiteY203" fmla="*/ 6226191 h 6858000"/>
              <a:gd name="connsiteX204" fmla="*/ 9413910 w 12192000"/>
              <a:gd name="connsiteY204" fmla="*/ 6267450 h 6858000"/>
              <a:gd name="connsiteX205" fmla="*/ 9415488 w 12192000"/>
              <a:gd name="connsiteY205" fmla="*/ 6278543 h 6858000"/>
              <a:gd name="connsiteX206" fmla="*/ 9417067 w 12192000"/>
              <a:gd name="connsiteY206" fmla="*/ 6330938 h 6858000"/>
              <a:gd name="connsiteX207" fmla="*/ 9417067 w 12192000"/>
              <a:gd name="connsiteY207" fmla="*/ 6335716 h 6858000"/>
              <a:gd name="connsiteX208" fmla="*/ 9420267 w 12192000"/>
              <a:gd name="connsiteY208" fmla="*/ 6381754 h 6858000"/>
              <a:gd name="connsiteX209" fmla="*/ 9421846 w 12192000"/>
              <a:gd name="connsiteY209" fmla="*/ 6394469 h 6858000"/>
              <a:gd name="connsiteX210" fmla="*/ 9425003 w 12192000"/>
              <a:gd name="connsiteY210" fmla="*/ 6437306 h 6858000"/>
              <a:gd name="connsiteX211" fmla="*/ 9425003 w 12192000"/>
              <a:gd name="connsiteY211" fmla="*/ 6445242 h 6858000"/>
              <a:gd name="connsiteX212" fmla="*/ 9429782 w 12192000"/>
              <a:gd name="connsiteY212" fmla="*/ 6497637 h 6858000"/>
              <a:gd name="connsiteX213" fmla="*/ 9431360 w 12192000"/>
              <a:gd name="connsiteY213" fmla="*/ 6507151 h 6858000"/>
              <a:gd name="connsiteX214" fmla="*/ 9436139 w 12192000"/>
              <a:gd name="connsiteY214" fmla="*/ 6548453 h 6858000"/>
              <a:gd name="connsiteX215" fmla="*/ 9436139 w 12192000"/>
              <a:gd name="connsiteY215" fmla="*/ 6561125 h 6858000"/>
              <a:gd name="connsiteX216" fmla="*/ 9442454 w 12192000"/>
              <a:gd name="connsiteY216" fmla="*/ 6608784 h 6858000"/>
              <a:gd name="connsiteX217" fmla="*/ 9442454 w 12192000"/>
              <a:gd name="connsiteY217" fmla="*/ 6611941 h 6858000"/>
              <a:gd name="connsiteX218" fmla="*/ 9450390 w 12192000"/>
              <a:gd name="connsiteY218" fmla="*/ 6662757 h 6858000"/>
              <a:gd name="connsiteX219" fmla="*/ 9452011 w 12192000"/>
              <a:gd name="connsiteY219" fmla="*/ 6675429 h 6858000"/>
              <a:gd name="connsiteX220" fmla="*/ 9456747 w 12192000"/>
              <a:gd name="connsiteY220" fmla="*/ 6715109 h 6858000"/>
              <a:gd name="connsiteX221" fmla="*/ 9459947 w 12192000"/>
              <a:gd name="connsiteY221" fmla="*/ 6727824 h 6858000"/>
              <a:gd name="connsiteX222" fmla="*/ 9467883 w 12192000"/>
              <a:gd name="connsiteY222" fmla="*/ 6778640 h 6858000"/>
              <a:gd name="connsiteX223" fmla="*/ 9477398 w 12192000"/>
              <a:gd name="connsiteY223" fmla="*/ 6827835 h 6858000"/>
              <a:gd name="connsiteX224" fmla="*/ 9478976 w 12192000"/>
              <a:gd name="connsiteY224" fmla="*/ 6840550 h 6858000"/>
              <a:gd name="connsiteX225" fmla="*/ 9482176 w 12192000"/>
              <a:gd name="connsiteY225" fmla="*/ 6858000 h 6858000"/>
              <a:gd name="connsiteX226" fmla="*/ 2667015 w 12192000"/>
              <a:gd name="connsiteY226" fmla="*/ 6858000 h 6858000"/>
              <a:gd name="connsiteX227" fmla="*/ 2665436 w 12192000"/>
              <a:gd name="connsiteY227" fmla="*/ 6856422 h 6858000"/>
              <a:gd name="connsiteX228" fmla="*/ 2638428 w 12192000"/>
              <a:gd name="connsiteY228" fmla="*/ 6827835 h 6858000"/>
              <a:gd name="connsiteX229" fmla="*/ 2633649 w 12192000"/>
              <a:gd name="connsiteY229" fmla="*/ 6823056 h 6858000"/>
              <a:gd name="connsiteX230" fmla="*/ 2605105 w 12192000"/>
              <a:gd name="connsiteY230" fmla="*/ 6796091 h 6858000"/>
              <a:gd name="connsiteX231" fmla="*/ 2600326 w 12192000"/>
              <a:gd name="connsiteY231" fmla="*/ 6791312 h 6858000"/>
              <a:gd name="connsiteX232" fmla="*/ 2570161 w 12192000"/>
              <a:gd name="connsiteY232" fmla="*/ 6764347 h 6858000"/>
              <a:gd name="connsiteX233" fmla="*/ 2567004 w 12192000"/>
              <a:gd name="connsiteY233" fmla="*/ 6761147 h 6858000"/>
              <a:gd name="connsiteX234" fmla="*/ 2535260 w 12192000"/>
              <a:gd name="connsiteY234" fmla="*/ 6734181 h 6858000"/>
              <a:gd name="connsiteX235" fmla="*/ 2624134 w 12192000"/>
              <a:gd name="connsiteY235" fmla="*/ 6681787 h 6858000"/>
              <a:gd name="connsiteX236" fmla="*/ 2713052 w 12192000"/>
              <a:gd name="connsiteY236" fmla="*/ 6627813 h 6858000"/>
              <a:gd name="connsiteX237" fmla="*/ 2755889 w 12192000"/>
              <a:gd name="connsiteY237" fmla="*/ 6600805 h 6858000"/>
              <a:gd name="connsiteX238" fmla="*/ 2800348 w 12192000"/>
              <a:gd name="connsiteY238" fmla="*/ 6572261 h 6858000"/>
              <a:gd name="connsiteX239" fmla="*/ 2841650 w 12192000"/>
              <a:gd name="connsiteY239" fmla="*/ 6542096 h 6858000"/>
              <a:gd name="connsiteX240" fmla="*/ 2884487 w 12192000"/>
              <a:gd name="connsiteY240" fmla="*/ 6511930 h 6858000"/>
              <a:gd name="connsiteX241" fmla="*/ 2924167 w 12192000"/>
              <a:gd name="connsiteY241" fmla="*/ 6480186 h 6858000"/>
              <a:gd name="connsiteX242" fmla="*/ 2963890 w 12192000"/>
              <a:gd name="connsiteY242" fmla="*/ 6448442 h 6858000"/>
              <a:gd name="connsiteX243" fmla="*/ 3001991 w 12192000"/>
              <a:gd name="connsiteY243" fmla="*/ 6413498 h 6858000"/>
              <a:gd name="connsiteX244" fmla="*/ 3038471 w 12192000"/>
              <a:gd name="connsiteY244" fmla="*/ 6378596 h 6858000"/>
              <a:gd name="connsiteX245" fmla="*/ 3073415 w 12192000"/>
              <a:gd name="connsiteY245" fmla="*/ 6342074 h 6858000"/>
              <a:gd name="connsiteX246" fmla="*/ 3106738 w 12192000"/>
              <a:gd name="connsiteY246" fmla="*/ 6303972 h 6858000"/>
              <a:gd name="connsiteX247" fmla="*/ 3138482 w 12192000"/>
              <a:gd name="connsiteY247" fmla="*/ 6264292 h 6858000"/>
              <a:gd name="connsiteX248" fmla="*/ 3168648 w 12192000"/>
              <a:gd name="connsiteY248" fmla="*/ 6221412 h 6858000"/>
              <a:gd name="connsiteX249" fmla="*/ 3175005 w 12192000"/>
              <a:gd name="connsiteY249" fmla="*/ 6210319 h 6858000"/>
              <a:gd name="connsiteX250" fmla="*/ 3255987 w 12192000"/>
              <a:gd name="connsiteY250" fmla="*/ 6216633 h 6858000"/>
              <a:gd name="connsiteX251" fmla="*/ 3336925 w 12192000"/>
              <a:gd name="connsiteY251" fmla="*/ 6221412 h 6858000"/>
              <a:gd name="connsiteX252" fmla="*/ 3417907 w 12192000"/>
              <a:gd name="connsiteY252" fmla="*/ 6222991 h 6858000"/>
              <a:gd name="connsiteX253" fmla="*/ 3498845 w 12192000"/>
              <a:gd name="connsiteY253" fmla="*/ 6222991 h 6858000"/>
              <a:gd name="connsiteX254" fmla="*/ 3579827 w 12192000"/>
              <a:gd name="connsiteY254" fmla="*/ 6221412 h 6858000"/>
              <a:gd name="connsiteX255" fmla="*/ 3660766 w 12192000"/>
              <a:gd name="connsiteY255" fmla="*/ 6216633 h 6858000"/>
              <a:gd name="connsiteX256" fmla="*/ 3740169 w 12192000"/>
              <a:gd name="connsiteY256" fmla="*/ 6211897 h 6858000"/>
              <a:gd name="connsiteX257" fmla="*/ 3821108 w 12192000"/>
              <a:gd name="connsiteY257" fmla="*/ 6203961 h 6858000"/>
              <a:gd name="connsiteX258" fmla="*/ 3911604 w 12192000"/>
              <a:gd name="connsiteY258" fmla="*/ 6192825 h 6858000"/>
              <a:gd name="connsiteX259" fmla="*/ 4016394 w 12192000"/>
              <a:gd name="connsiteY259" fmla="*/ 6176953 h 6858000"/>
              <a:gd name="connsiteX260" fmla="*/ 4086239 w 12192000"/>
              <a:gd name="connsiteY260" fmla="*/ 6165860 h 6858000"/>
              <a:gd name="connsiteX261" fmla="*/ 4154506 w 12192000"/>
              <a:gd name="connsiteY261" fmla="*/ 6151567 h 6858000"/>
              <a:gd name="connsiteX262" fmla="*/ 4222773 w 12192000"/>
              <a:gd name="connsiteY262" fmla="*/ 6137273 h 6858000"/>
              <a:gd name="connsiteX263" fmla="*/ 4289419 w 12192000"/>
              <a:gd name="connsiteY263" fmla="*/ 6122980 h 6858000"/>
              <a:gd name="connsiteX264" fmla="*/ 4352949 w 12192000"/>
              <a:gd name="connsiteY264" fmla="*/ 6107108 h 6858000"/>
              <a:gd name="connsiteX265" fmla="*/ 4418016 w 12192000"/>
              <a:gd name="connsiteY265" fmla="*/ 6089657 h 6858000"/>
              <a:gd name="connsiteX266" fmla="*/ 4483125 w 12192000"/>
              <a:gd name="connsiteY266" fmla="*/ 6070585 h 6858000"/>
              <a:gd name="connsiteX267" fmla="*/ 4546613 w 12192000"/>
              <a:gd name="connsiteY267" fmla="*/ 6051556 h 6858000"/>
              <a:gd name="connsiteX268" fmla="*/ 4610102 w 12192000"/>
              <a:gd name="connsiteY268" fmla="*/ 6030905 h 6858000"/>
              <a:gd name="connsiteX269" fmla="*/ 4691084 w 12192000"/>
              <a:gd name="connsiteY269" fmla="*/ 6003940 h 6858000"/>
              <a:gd name="connsiteX270" fmla="*/ 4772022 w 12192000"/>
              <a:gd name="connsiteY270" fmla="*/ 5975353 h 6858000"/>
              <a:gd name="connsiteX271" fmla="*/ 4851425 w 12192000"/>
              <a:gd name="connsiteY271" fmla="*/ 5945187 h 6858000"/>
              <a:gd name="connsiteX272" fmla="*/ 4930785 w 12192000"/>
              <a:gd name="connsiteY272" fmla="*/ 5913443 h 6858000"/>
              <a:gd name="connsiteX273" fmla="*/ 5010145 w 12192000"/>
              <a:gd name="connsiteY273" fmla="*/ 5880121 h 6858000"/>
              <a:gd name="connsiteX274" fmla="*/ 5089548 w 12192000"/>
              <a:gd name="connsiteY274" fmla="*/ 5845177 h 6858000"/>
              <a:gd name="connsiteX275" fmla="*/ 5167330 w 12192000"/>
              <a:gd name="connsiteY275" fmla="*/ 5808654 h 6858000"/>
              <a:gd name="connsiteX276" fmla="*/ 5245111 w 12192000"/>
              <a:gd name="connsiteY276" fmla="*/ 5770552 h 6858000"/>
              <a:gd name="connsiteX277" fmla="*/ 5316536 w 12192000"/>
              <a:gd name="connsiteY277" fmla="*/ 5735651 h 6858000"/>
              <a:gd name="connsiteX278" fmla="*/ 5384802 w 12192000"/>
              <a:gd name="connsiteY278" fmla="*/ 5699128 h 6858000"/>
              <a:gd name="connsiteX279" fmla="*/ 5454647 w 12192000"/>
              <a:gd name="connsiteY279" fmla="*/ 5661027 h 6858000"/>
              <a:gd name="connsiteX280" fmla="*/ 5524493 w 12192000"/>
              <a:gd name="connsiteY280" fmla="*/ 5622925 h 6858000"/>
              <a:gd name="connsiteX281" fmla="*/ 5592760 w 12192000"/>
              <a:gd name="connsiteY281" fmla="*/ 5583245 h 6858000"/>
              <a:gd name="connsiteX282" fmla="*/ 5661027 w 12192000"/>
              <a:gd name="connsiteY282" fmla="*/ 5543565 h 6858000"/>
              <a:gd name="connsiteX283" fmla="*/ 5727715 w 12192000"/>
              <a:gd name="connsiteY283" fmla="*/ 5502264 h 6858000"/>
              <a:gd name="connsiteX284" fmla="*/ 5795982 w 12192000"/>
              <a:gd name="connsiteY284" fmla="*/ 5459426 h 6858000"/>
              <a:gd name="connsiteX285" fmla="*/ 5862670 w 12192000"/>
              <a:gd name="connsiteY285" fmla="*/ 5416546 h 6858000"/>
              <a:gd name="connsiteX286" fmla="*/ 5929315 w 12192000"/>
              <a:gd name="connsiteY286" fmla="*/ 5373709 h 6858000"/>
              <a:gd name="connsiteX287" fmla="*/ 6061070 w 12192000"/>
              <a:gd name="connsiteY287" fmla="*/ 5283213 h 6858000"/>
              <a:gd name="connsiteX288" fmla="*/ 6189668 w 12192000"/>
              <a:gd name="connsiteY288" fmla="*/ 5189559 h 6858000"/>
              <a:gd name="connsiteX289" fmla="*/ 6316687 w 12192000"/>
              <a:gd name="connsiteY289" fmla="*/ 5092705 h 6858000"/>
              <a:gd name="connsiteX290" fmla="*/ 6400826 w 12192000"/>
              <a:gd name="connsiteY290" fmla="*/ 5026017 h 6858000"/>
              <a:gd name="connsiteX291" fmla="*/ 6442084 w 12192000"/>
              <a:gd name="connsiteY291" fmla="*/ 4992695 h 6858000"/>
              <a:gd name="connsiteX292" fmla="*/ 6537359 w 12192000"/>
              <a:gd name="connsiteY292" fmla="*/ 4914913 h 6858000"/>
              <a:gd name="connsiteX293" fmla="*/ 6632591 w 12192000"/>
              <a:gd name="connsiteY293" fmla="*/ 4835510 h 6858000"/>
              <a:gd name="connsiteX294" fmla="*/ 6724666 w 12192000"/>
              <a:gd name="connsiteY294" fmla="*/ 4754571 h 6858000"/>
              <a:gd name="connsiteX295" fmla="*/ 6815163 w 12192000"/>
              <a:gd name="connsiteY295" fmla="*/ 4672011 h 6858000"/>
              <a:gd name="connsiteX296" fmla="*/ 6905659 w 12192000"/>
              <a:gd name="connsiteY296" fmla="*/ 4589451 h 6858000"/>
              <a:gd name="connsiteX297" fmla="*/ 6992955 w 12192000"/>
              <a:gd name="connsiteY297" fmla="*/ 4505312 h 6858000"/>
              <a:gd name="connsiteX298" fmla="*/ 7080251 w 12192000"/>
              <a:gd name="connsiteY298" fmla="*/ 4419595 h 6858000"/>
              <a:gd name="connsiteX299" fmla="*/ 7164390 w 12192000"/>
              <a:gd name="connsiteY299" fmla="*/ 4333877 h 6858000"/>
              <a:gd name="connsiteX300" fmla="*/ 7248529 w 12192000"/>
              <a:gd name="connsiteY300" fmla="*/ 4248159 h 6858000"/>
              <a:gd name="connsiteX301" fmla="*/ 7329510 w 12192000"/>
              <a:gd name="connsiteY301" fmla="*/ 4160820 h 6858000"/>
              <a:gd name="connsiteX302" fmla="*/ 7410449 w 12192000"/>
              <a:gd name="connsiteY302" fmla="*/ 4071946 h 6858000"/>
              <a:gd name="connsiteX303" fmla="*/ 7488273 w 12192000"/>
              <a:gd name="connsiteY303" fmla="*/ 3984607 h 6858000"/>
              <a:gd name="connsiteX304" fmla="*/ 7564476 w 12192000"/>
              <a:gd name="connsiteY304" fmla="*/ 3895732 h 6858000"/>
              <a:gd name="connsiteX305" fmla="*/ 7639058 w 12192000"/>
              <a:gd name="connsiteY305" fmla="*/ 3806814 h 6858000"/>
              <a:gd name="connsiteX306" fmla="*/ 7712103 w 12192000"/>
              <a:gd name="connsiteY306" fmla="*/ 3719518 h 6858000"/>
              <a:gd name="connsiteX307" fmla="*/ 7783527 w 12192000"/>
              <a:gd name="connsiteY307" fmla="*/ 3630601 h 6858000"/>
              <a:gd name="connsiteX308" fmla="*/ 7851794 w 12192000"/>
              <a:gd name="connsiteY308" fmla="*/ 3543304 h 6858000"/>
              <a:gd name="connsiteX309" fmla="*/ 7972456 w 12192000"/>
              <a:gd name="connsiteY309" fmla="*/ 3386120 h 6858000"/>
              <a:gd name="connsiteX310" fmla="*/ 8093075 w 12192000"/>
              <a:gd name="connsiteY310" fmla="*/ 3227400 h 6858000"/>
              <a:gd name="connsiteX311" fmla="*/ 8262974 w 12192000"/>
              <a:gd name="connsiteY311" fmla="*/ 3001948 h 6858000"/>
              <a:gd name="connsiteX312" fmla="*/ 8431251 w 12192000"/>
              <a:gd name="connsiteY312" fmla="*/ 2776540 h 6858000"/>
              <a:gd name="connsiteX313" fmla="*/ 8769385 w 12192000"/>
              <a:gd name="connsiteY313" fmla="*/ 2324102 h 6858000"/>
              <a:gd name="connsiteX314" fmla="*/ 8866196 w 12192000"/>
              <a:gd name="connsiteY314" fmla="*/ 2195504 h 6858000"/>
              <a:gd name="connsiteX315" fmla="*/ 8921791 w 12192000"/>
              <a:gd name="connsiteY315" fmla="*/ 2124080 h 6858000"/>
              <a:gd name="connsiteX316" fmla="*/ 8978922 w 12192000"/>
              <a:gd name="connsiteY316" fmla="*/ 2052656 h 6858000"/>
              <a:gd name="connsiteX317" fmla="*/ 9034474 w 12192000"/>
              <a:gd name="connsiteY317" fmla="*/ 1982767 h 6858000"/>
              <a:gd name="connsiteX318" fmla="*/ 9070997 w 12192000"/>
              <a:gd name="connsiteY318" fmla="*/ 1938351 h 6858000"/>
              <a:gd name="connsiteX319" fmla="*/ 9096384 w 12192000"/>
              <a:gd name="connsiteY319" fmla="*/ 1908186 h 6858000"/>
              <a:gd name="connsiteX320" fmla="*/ 9251989 w 12192000"/>
              <a:gd name="connsiteY320" fmla="*/ 1722458 h 6858000"/>
              <a:gd name="connsiteX321" fmla="*/ 9277376 w 12192000"/>
              <a:gd name="connsiteY321" fmla="*/ 1690671 h 6858000"/>
              <a:gd name="connsiteX322" fmla="*/ 9290091 w 12192000"/>
              <a:gd name="connsiteY322" fmla="*/ 1676420 h 6858000"/>
              <a:gd name="connsiteX323" fmla="*/ 9324992 w 12192000"/>
              <a:gd name="connsiteY323" fmla="*/ 1633540 h 6858000"/>
              <a:gd name="connsiteX324" fmla="*/ 9417067 w 12192000"/>
              <a:gd name="connsiteY324" fmla="*/ 1519236 h 6858000"/>
              <a:gd name="connsiteX325" fmla="*/ 9455168 w 12192000"/>
              <a:gd name="connsiteY325" fmla="*/ 1470041 h 6858000"/>
              <a:gd name="connsiteX326" fmla="*/ 9518657 w 12192000"/>
              <a:gd name="connsiteY326" fmla="*/ 1384281 h 6858000"/>
              <a:gd name="connsiteX327" fmla="*/ 9580566 w 12192000"/>
              <a:gd name="connsiteY327" fmla="*/ 1295406 h 6858000"/>
              <a:gd name="connsiteX328" fmla="*/ 9610731 w 12192000"/>
              <a:gd name="connsiteY328" fmla="*/ 1250947 h 6858000"/>
              <a:gd name="connsiteX329" fmla="*/ 9640897 w 12192000"/>
              <a:gd name="connsiteY329" fmla="*/ 1204910 h 6858000"/>
              <a:gd name="connsiteX330" fmla="*/ 9669484 w 12192000"/>
              <a:gd name="connsiteY330" fmla="*/ 1158872 h 6858000"/>
              <a:gd name="connsiteX331" fmla="*/ 9696492 w 12192000"/>
              <a:gd name="connsiteY331" fmla="*/ 1112835 h 6858000"/>
              <a:gd name="connsiteX332" fmla="*/ 9712364 w 12192000"/>
              <a:gd name="connsiteY332" fmla="*/ 1084248 h 6858000"/>
              <a:gd name="connsiteX333" fmla="*/ 9744108 w 12192000"/>
              <a:gd name="connsiteY333" fmla="*/ 1025539 h 6858000"/>
              <a:gd name="connsiteX334" fmla="*/ 9766337 w 12192000"/>
              <a:gd name="connsiteY334" fmla="*/ 981080 h 6858000"/>
              <a:gd name="connsiteX335" fmla="*/ 9785366 w 12192000"/>
              <a:gd name="connsiteY335" fmla="*/ 938200 h 6858000"/>
              <a:gd name="connsiteX336" fmla="*/ 9794881 w 12192000"/>
              <a:gd name="connsiteY336" fmla="*/ 912813 h 6858000"/>
              <a:gd name="connsiteX337" fmla="*/ 9802817 w 12192000"/>
              <a:gd name="connsiteY337" fmla="*/ 892162 h 6858000"/>
              <a:gd name="connsiteX338" fmla="*/ 9807596 w 12192000"/>
              <a:gd name="connsiteY338" fmla="*/ 873133 h 6858000"/>
              <a:gd name="connsiteX339" fmla="*/ 9813953 w 12192000"/>
              <a:gd name="connsiteY339" fmla="*/ 852482 h 6858000"/>
              <a:gd name="connsiteX340" fmla="*/ 9821889 w 12192000"/>
              <a:gd name="connsiteY340" fmla="*/ 819159 h 6858000"/>
              <a:gd name="connsiteX341" fmla="*/ 9825047 w 12192000"/>
              <a:gd name="connsiteY341" fmla="*/ 795351 h 6858000"/>
              <a:gd name="connsiteX342" fmla="*/ 9825047 w 12192000"/>
              <a:gd name="connsiteY342" fmla="*/ 790573 h 6858000"/>
              <a:gd name="connsiteX343" fmla="*/ 9826668 w 12192000"/>
              <a:gd name="connsiteY343" fmla="*/ 777858 h 6858000"/>
              <a:gd name="connsiteX344" fmla="*/ 9828247 w 12192000"/>
              <a:gd name="connsiteY344" fmla="*/ 752471 h 6858000"/>
              <a:gd name="connsiteX345" fmla="*/ 9828247 w 12192000"/>
              <a:gd name="connsiteY345" fmla="*/ 730242 h 6858000"/>
              <a:gd name="connsiteX346" fmla="*/ 9826668 w 12192000"/>
              <a:gd name="connsiteY346" fmla="*/ 708012 h 6858000"/>
              <a:gd name="connsiteX347" fmla="*/ 9823468 w 12192000"/>
              <a:gd name="connsiteY347" fmla="*/ 687404 h 6858000"/>
              <a:gd name="connsiteX348" fmla="*/ 9818689 w 12192000"/>
              <a:gd name="connsiteY348" fmla="*/ 666754 h 6858000"/>
              <a:gd name="connsiteX349" fmla="*/ 9812375 w 12192000"/>
              <a:gd name="connsiteY349" fmla="*/ 647682 h 6858000"/>
              <a:gd name="connsiteX350" fmla="*/ 9804439 w 12192000"/>
              <a:gd name="connsiteY350" fmla="*/ 628652 h 6858000"/>
              <a:gd name="connsiteX351" fmla="*/ 9794881 w 12192000"/>
              <a:gd name="connsiteY351" fmla="*/ 612780 h 6858000"/>
              <a:gd name="connsiteX352" fmla="*/ 9783788 w 12192000"/>
              <a:gd name="connsiteY352" fmla="*/ 595329 h 6858000"/>
              <a:gd name="connsiteX353" fmla="*/ 9772652 w 12192000"/>
              <a:gd name="connsiteY353" fmla="*/ 581036 h 6858000"/>
              <a:gd name="connsiteX354" fmla="*/ 9759980 w 12192000"/>
              <a:gd name="connsiteY354" fmla="*/ 566743 h 6858000"/>
              <a:gd name="connsiteX355" fmla="*/ 9745686 w 12192000"/>
              <a:gd name="connsiteY355" fmla="*/ 552449 h 6858000"/>
              <a:gd name="connsiteX356" fmla="*/ 9729814 w 12192000"/>
              <a:gd name="connsiteY356" fmla="*/ 539735 h 6858000"/>
              <a:gd name="connsiteX357" fmla="*/ 9713942 w 12192000"/>
              <a:gd name="connsiteY357" fmla="*/ 528641 h 6858000"/>
              <a:gd name="connsiteX358" fmla="*/ 9696492 w 12192000"/>
              <a:gd name="connsiteY358" fmla="*/ 517505 h 6858000"/>
              <a:gd name="connsiteX359" fmla="*/ 9678998 w 12192000"/>
              <a:gd name="connsiteY359" fmla="*/ 506412 h 6858000"/>
              <a:gd name="connsiteX360" fmla="*/ 9658390 w 12192000"/>
              <a:gd name="connsiteY360" fmla="*/ 496897 h 6858000"/>
              <a:gd name="connsiteX361" fmla="*/ 9639318 w 12192000"/>
              <a:gd name="connsiteY361" fmla="*/ 488961 h 6858000"/>
              <a:gd name="connsiteX362" fmla="*/ 9596481 w 12192000"/>
              <a:gd name="connsiteY362" fmla="*/ 473089 h 6858000"/>
              <a:gd name="connsiteX363" fmla="*/ 9550443 w 12192000"/>
              <a:gd name="connsiteY363" fmla="*/ 460374 h 6858000"/>
              <a:gd name="connsiteX364" fmla="*/ 9501206 w 12192000"/>
              <a:gd name="connsiteY364" fmla="*/ 450860 h 6858000"/>
              <a:gd name="connsiteX365" fmla="*/ 9450390 w 12192000"/>
              <a:gd name="connsiteY365" fmla="*/ 442924 h 6858000"/>
              <a:gd name="connsiteX366" fmla="*/ 9398038 w 12192000"/>
              <a:gd name="connsiteY366" fmla="*/ 438145 h 6858000"/>
              <a:gd name="connsiteX367" fmla="*/ 9344064 w 12192000"/>
              <a:gd name="connsiteY367" fmla="*/ 434988 h 6858000"/>
              <a:gd name="connsiteX368" fmla="*/ 9290091 w 12192000"/>
              <a:gd name="connsiteY368" fmla="*/ 433366 h 6858000"/>
              <a:gd name="connsiteX369" fmla="*/ 9274176 w 12192000"/>
              <a:gd name="connsiteY369" fmla="*/ 433366 h 6858000"/>
              <a:gd name="connsiteX370" fmla="*/ 9221824 w 12192000"/>
              <a:gd name="connsiteY370" fmla="*/ 434988 h 6858000"/>
              <a:gd name="connsiteX371" fmla="*/ 9205952 w 12192000"/>
              <a:gd name="connsiteY371" fmla="*/ 434988 h 6858000"/>
              <a:gd name="connsiteX372" fmla="*/ 9182101 w 12192000"/>
              <a:gd name="connsiteY372" fmla="*/ 436566 h 6858000"/>
              <a:gd name="connsiteX373" fmla="*/ 9145621 w 12192000"/>
              <a:gd name="connsiteY373" fmla="*/ 438145 h 6858000"/>
              <a:gd name="connsiteX374" fmla="*/ 9066218 w 12192000"/>
              <a:gd name="connsiteY374" fmla="*/ 444503 h 6858000"/>
              <a:gd name="connsiteX375" fmla="*/ 9042410 w 12192000"/>
              <a:gd name="connsiteY375" fmla="*/ 446081 h 6858000"/>
              <a:gd name="connsiteX376" fmla="*/ 9020181 w 12192000"/>
              <a:gd name="connsiteY376" fmla="*/ 449281 h 6858000"/>
              <a:gd name="connsiteX377" fmla="*/ 8934463 w 12192000"/>
              <a:gd name="connsiteY377" fmla="*/ 460374 h 6858000"/>
              <a:gd name="connsiteX378" fmla="*/ 8901140 w 12192000"/>
              <a:gd name="connsiteY378" fmla="*/ 465153 h 6858000"/>
              <a:gd name="connsiteX379" fmla="*/ 8855103 w 12192000"/>
              <a:gd name="connsiteY379" fmla="*/ 473089 h 6858000"/>
              <a:gd name="connsiteX380" fmla="*/ 8775700 w 12192000"/>
              <a:gd name="connsiteY380" fmla="*/ 485761 h 6858000"/>
              <a:gd name="connsiteX381" fmla="*/ 8737641 w 12192000"/>
              <a:gd name="connsiteY381" fmla="*/ 492119 h 6858000"/>
              <a:gd name="connsiteX382" fmla="*/ 8663017 w 12192000"/>
              <a:gd name="connsiteY382" fmla="*/ 503255 h 6858000"/>
              <a:gd name="connsiteX383" fmla="*/ 8521705 w 12192000"/>
              <a:gd name="connsiteY383" fmla="*/ 522284 h 6858000"/>
              <a:gd name="connsiteX384" fmla="*/ 8382014 w 12192000"/>
              <a:gd name="connsiteY384" fmla="*/ 538156 h 6858000"/>
              <a:gd name="connsiteX385" fmla="*/ 8247102 w 12192000"/>
              <a:gd name="connsiteY385" fmla="*/ 550871 h 6858000"/>
              <a:gd name="connsiteX386" fmla="*/ 8178835 w 12192000"/>
              <a:gd name="connsiteY386" fmla="*/ 555607 h 6858000"/>
              <a:gd name="connsiteX387" fmla="*/ 8112147 w 12192000"/>
              <a:gd name="connsiteY387" fmla="*/ 558807 h 6858000"/>
              <a:gd name="connsiteX388" fmla="*/ 8045459 w 12192000"/>
              <a:gd name="connsiteY388" fmla="*/ 560385 h 6858000"/>
              <a:gd name="connsiteX389" fmla="*/ 7980392 w 12192000"/>
              <a:gd name="connsiteY389" fmla="*/ 561964 h 6858000"/>
              <a:gd name="connsiteX390" fmla="*/ 7913704 w 12192000"/>
              <a:gd name="connsiteY390" fmla="*/ 563543 h 6858000"/>
              <a:gd name="connsiteX391" fmla="*/ 7848637 w 12192000"/>
              <a:gd name="connsiteY391" fmla="*/ 561964 h 6858000"/>
              <a:gd name="connsiteX392" fmla="*/ 7783527 w 12192000"/>
              <a:gd name="connsiteY392" fmla="*/ 560385 h 6858000"/>
              <a:gd name="connsiteX393" fmla="*/ 7718461 w 12192000"/>
              <a:gd name="connsiteY393" fmla="*/ 558807 h 6858000"/>
              <a:gd name="connsiteX394" fmla="*/ 7653351 w 12192000"/>
              <a:gd name="connsiteY394" fmla="*/ 554028 h 6858000"/>
              <a:gd name="connsiteX395" fmla="*/ 7588284 w 12192000"/>
              <a:gd name="connsiteY395" fmla="*/ 549292 h 6858000"/>
              <a:gd name="connsiteX396" fmla="*/ 7523175 w 12192000"/>
              <a:gd name="connsiteY396" fmla="*/ 542935 h 6858000"/>
              <a:gd name="connsiteX397" fmla="*/ 7458108 w 12192000"/>
              <a:gd name="connsiteY397" fmla="*/ 536577 h 6858000"/>
              <a:gd name="connsiteX398" fmla="*/ 7392999 w 12192000"/>
              <a:gd name="connsiteY398" fmla="*/ 528641 h 6858000"/>
              <a:gd name="connsiteX399" fmla="*/ 7327932 w 12192000"/>
              <a:gd name="connsiteY399" fmla="*/ 519127 h 6858000"/>
              <a:gd name="connsiteX400" fmla="*/ 7262822 w 12192000"/>
              <a:gd name="connsiteY400" fmla="*/ 507991 h 6858000"/>
              <a:gd name="connsiteX401" fmla="*/ 7197755 w 12192000"/>
              <a:gd name="connsiteY401" fmla="*/ 495319 h 6858000"/>
              <a:gd name="connsiteX402" fmla="*/ 7131067 w 12192000"/>
              <a:gd name="connsiteY402" fmla="*/ 482604 h 6858000"/>
              <a:gd name="connsiteX403" fmla="*/ 7064379 w 12192000"/>
              <a:gd name="connsiteY403" fmla="*/ 468311 h 6858000"/>
              <a:gd name="connsiteX404" fmla="*/ 6997734 w 12192000"/>
              <a:gd name="connsiteY404" fmla="*/ 452438 h 6858000"/>
              <a:gd name="connsiteX405" fmla="*/ 6931046 w 12192000"/>
              <a:gd name="connsiteY405" fmla="*/ 436566 h 6858000"/>
              <a:gd name="connsiteX406" fmla="*/ 6862779 w 12192000"/>
              <a:gd name="connsiteY406" fmla="*/ 417494 h 6858000"/>
              <a:gd name="connsiteX407" fmla="*/ 6794512 w 12192000"/>
              <a:gd name="connsiteY407" fmla="*/ 398465 h 6858000"/>
              <a:gd name="connsiteX408" fmla="*/ 6726245 w 12192000"/>
              <a:gd name="connsiteY408" fmla="*/ 377814 h 6858000"/>
              <a:gd name="connsiteX409" fmla="*/ 6656400 w 12192000"/>
              <a:gd name="connsiteY409" fmla="*/ 355585 h 6858000"/>
              <a:gd name="connsiteX410" fmla="*/ 6586554 w 12192000"/>
              <a:gd name="connsiteY410" fmla="*/ 331777 h 6858000"/>
              <a:gd name="connsiteX411" fmla="*/ 6516709 w 12192000"/>
              <a:gd name="connsiteY411" fmla="*/ 307969 h 6858000"/>
              <a:gd name="connsiteX412" fmla="*/ 6427791 w 12192000"/>
              <a:gd name="connsiteY412" fmla="*/ 274646 h 6858000"/>
              <a:gd name="connsiteX413" fmla="*/ 6403983 w 12192000"/>
              <a:gd name="connsiteY413" fmla="*/ 266710 h 6858000"/>
              <a:gd name="connsiteX414" fmla="*/ 6329359 w 12192000"/>
              <a:gd name="connsiteY414" fmla="*/ 238123 h 6858000"/>
              <a:gd name="connsiteX415" fmla="*/ 6313487 w 12192000"/>
              <a:gd name="connsiteY415" fmla="*/ 233345 h 6858000"/>
              <a:gd name="connsiteX416" fmla="*/ 6226191 w 12192000"/>
              <a:gd name="connsiteY416" fmla="*/ 198443 h 6858000"/>
              <a:gd name="connsiteX417" fmla="*/ 6205540 w 12192000"/>
              <a:gd name="connsiteY417" fmla="*/ 190507 h 6858000"/>
              <a:gd name="connsiteX418" fmla="*/ 6132537 w 12192000"/>
              <a:gd name="connsiteY418" fmla="*/ 161921 h 6858000"/>
              <a:gd name="connsiteX419" fmla="*/ 6113465 w 12192000"/>
              <a:gd name="connsiteY419" fmla="*/ 153984 h 6858000"/>
              <a:gd name="connsiteX420" fmla="*/ 6024590 w 12192000"/>
              <a:gd name="connsiteY420" fmla="*/ 119083 h 6858000"/>
              <a:gd name="connsiteX421" fmla="*/ 6011875 w 12192000"/>
              <a:gd name="connsiteY421" fmla="*/ 114304 h 6858000"/>
              <a:gd name="connsiteX422" fmla="*/ 5932515 w 12192000"/>
              <a:gd name="connsiteY422" fmla="*/ 82560 h 6858000"/>
              <a:gd name="connsiteX423" fmla="*/ 5910286 w 12192000"/>
              <a:gd name="connsiteY423" fmla="*/ 73046 h 6858000"/>
              <a:gd name="connsiteX424" fmla="*/ 5818211 w 12192000"/>
              <a:gd name="connsiteY424" fmla="*/ 36523 h 6858000"/>
              <a:gd name="connsiteX425" fmla="*/ 5743587 w 12192000"/>
              <a:gd name="connsiteY425" fmla="*/ 6357 h 6858000"/>
              <a:gd name="connsiteX426" fmla="*/ 0 w 12192000"/>
              <a:gd name="connsiteY426" fmla="*/ 0 h 6858000"/>
              <a:gd name="connsiteX427" fmla="*/ 1517657 w 12192000"/>
              <a:gd name="connsiteY427" fmla="*/ 0 h 6858000"/>
              <a:gd name="connsiteX428" fmla="*/ 1497006 w 12192000"/>
              <a:gd name="connsiteY428" fmla="*/ 12715 h 6858000"/>
              <a:gd name="connsiteX429" fmla="*/ 1471620 w 12192000"/>
              <a:gd name="connsiteY429" fmla="*/ 30165 h 6858000"/>
              <a:gd name="connsiteX430" fmla="*/ 1435097 w 12192000"/>
              <a:gd name="connsiteY430" fmla="*/ 52395 h 6858000"/>
              <a:gd name="connsiteX431" fmla="*/ 1411289 w 12192000"/>
              <a:gd name="connsiteY431" fmla="*/ 68267 h 6858000"/>
              <a:gd name="connsiteX432" fmla="*/ 1371609 w 12192000"/>
              <a:gd name="connsiteY432" fmla="*/ 95232 h 6858000"/>
              <a:gd name="connsiteX433" fmla="*/ 1352537 w 12192000"/>
              <a:gd name="connsiteY433" fmla="*/ 109526 h 6858000"/>
              <a:gd name="connsiteX434" fmla="*/ 1293827 w 12192000"/>
              <a:gd name="connsiteY434" fmla="*/ 149206 h 6858000"/>
              <a:gd name="connsiteX435" fmla="*/ 1287470 w 12192000"/>
              <a:gd name="connsiteY435" fmla="*/ 155563 h 6858000"/>
              <a:gd name="connsiteX436" fmla="*/ 1236654 w 12192000"/>
              <a:gd name="connsiteY436" fmla="*/ 192086 h 6858000"/>
              <a:gd name="connsiteX437" fmla="*/ 1217624 w 12192000"/>
              <a:gd name="connsiteY437" fmla="*/ 207958 h 6858000"/>
              <a:gd name="connsiteX438" fmla="*/ 1181102 w 12192000"/>
              <a:gd name="connsiteY438" fmla="*/ 236545 h 6858000"/>
              <a:gd name="connsiteX439" fmla="*/ 1158872 w 12192000"/>
              <a:gd name="connsiteY439" fmla="*/ 253995 h 6858000"/>
              <a:gd name="connsiteX440" fmla="*/ 1125549 w 12192000"/>
              <a:gd name="connsiteY440" fmla="*/ 281003 h 6858000"/>
              <a:gd name="connsiteX441" fmla="*/ 1101741 w 12192000"/>
              <a:gd name="connsiteY441" fmla="*/ 300033 h 6858000"/>
              <a:gd name="connsiteX442" fmla="*/ 1069997 w 12192000"/>
              <a:gd name="connsiteY442" fmla="*/ 327041 h 6858000"/>
              <a:gd name="connsiteX443" fmla="*/ 1047768 w 12192000"/>
              <a:gd name="connsiteY443" fmla="*/ 346070 h 6858000"/>
              <a:gd name="connsiteX444" fmla="*/ 1016024 w 12192000"/>
              <a:gd name="connsiteY444" fmla="*/ 373078 h 6858000"/>
              <a:gd name="connsiteX445" fmla="*/ 993794 w 12192000"/>
              <a:gd name="connsiteY445" fmla="*/ 393686 h 6858000"/>
              <a:gd name="connsiteX446" fmla="*/ 962008 w 12192000"/>
              <a:gd name="connsiteY446" fmla="*/ 422273 h 6858000"/>
              <a:gd name="connsiteX447" fmla="*/ 941400 w 12192000"/>
              <a:gd name="connsiteY447" fmla="*/ 441345 h 6858000"/>
              <a:gd name="connsiteX448" fmla="*/ 908034 w 12192000"/>
              <a:gd name="connsiteY448" fmla="*/ 473089 h 6858000"/>
              <a:gd name="connsiteX449" fmla="*/ 889005 w 12192000"/>
              <a:gd name="connsiteY449" fmla="*/ 490540 h 6858000"/>
              <a:gd name="connsiteX450" fmla="*/ 846125 w 12192000"/>
              <a:gd name="connsiteY450" fmla="*/ 531799 h 6858000"/>
              <a:gd name="connsiteX451" fmla="*/ 838189 w 12192000"/>
              <a:gd name="connsiteY451" fmla="*/ 539735 h 6858000"/>
              <a:gd name="connsiteX452" fmla="*/ 788994 w 12192000"/>
              <a:gd name="connsiteY452" fmla="*/ 590551 h 6858000"/>
              <a:gd name="connsiteX453" fmla="*/ 774701 w 12192000"/>
              <a:gd name="connsiteY453" fmla="*/ 606423 h 6858000"/>
              <a:gd name="connsiteX454" fmla="*/ 739757 w 12192000"/>
              <a:gd name="connsiteY454" fmla="*/ 642946 h 6858000"/>
              <a:gd name="connsiteX455" fmla="*/ 722306 w 12192000"/>
              <a:gd name="connsiteY455" fmla="*/ 661975 h 6858000"/>
              <a:gd name="connsiteX456" fmla="*/ 692141 w 12192000"/>
              <a:gd name="connsiteY456" fmla="*/ 695340 h 6858000"/>
              <a:gd name="connsiteX457" fmla="*/ 673111 w 12192000"/>
              <a:gd name="connsiteY457" fmla="*/ 717570 h 6858000"/>
              <a:gd name="connsiteX458" fmla="*/ 646103 w 12192000"/>
              <a:gd name="connsiteY458" fmla="*/ 749314 h 6858000"/>
              <a:gd name="connsiteX459" fmla="*/ 627074 w 12192000"/>
              <a:gd name="connsiteY459" fmla="*/ 771543 h 6858000"/>
              <a:gd name="connsiteX460" fmla="*/ 600066 w 12192000"/>
              <a:gd name="connsiteY460" fmla="*/ 804866 h 6858000"/>
              <a:gd name="connsiteX461" fmla="*/ 581036 w 12192000"/>
              <a:gd name="connsiteY461" fmla="*/ 827095 h 6858000"/>
              <a:gd name="connsiteX462" fmla="*/ 554028 w 12192000"/>
              <a:gd name="connsiteY462" fmla="*/ 860418 h 6858000"/>
              <a:gd name="connsiteX463" fmla="*/ 536578 w 12192000"/>
              <a:gd name="connsiteY463" fmla="*/ 882648 h 6858000"/>
              <a:gd name="connsiteX464" fmla="*/ 509569 w 12192000"/>
              <a:gd name="connsiteY464" fmla="*/ 919170 h 6858000"/>
              <a:gd name="connsiteX465" fmla="*/ 493697 w 12192000"/>
              <a:gd name="connsiteY465" fmla="*/ 939821 h 6858000"/>
              <a:gd name="connsiteX466" fmla="*/ 461953 w 12192000"/>
              <a:gd name="connsiteY466" fmla="*/ 981080 h 6858000"/>
              <a:gd name="connsiteX467" fmla="*/ 450860 w 12192000"/>
              <a:gd name="connsiteY467" fmla="*/ 996952 h 6858000"/>
              <a:gd name="connsiteX468" fmla="*/ 409558 w 12192000"/>
              <a:gd name="connsiteY468" fmla="*/ 1054083 h 6858000"/>
              <a:gd name="connsiteX469" fmla="*/ 401622 w 12192000"/>
              <a:gd name="connsiteY469" fmla="*/ 1066797 h 6858000"/>
              <a:gd name="connsiteX470" fmla="*/ 369878 w 12192000"/>
              <a:gd name="connsiteY470" fmla="*/ 1114413 h 6858000"/>
              <a:gd name="connsiteX471" fmla="*/ 355585 w 12192000"/>
              <a:gd name="connsiteY471" fmla="*/ 1135064 h 6858000"/>
              <a:gd name="connsiteX472" fmla="*/ 330198 w 12192000"/>
              <a:gd name="connsiteY472" fmla="*/ 1173166 h 6858000"/>
              <a:gd name="connsiteX473" fmla="*/ 315905 w 12192000"/>
              <a:gd name="connsiteY473" fmla="*/ 1196974 h 6858000"/>
              <a:gd name="connsiteX474" fmla="*/ 292097 w 12192000"/>
              <a:gd name="connsiteY474" fmla="*/ 1233496 h 6858000"/>
              <a:gd name="connsiteX475" fmla="*/ 277803 w 12192000"/>
              <a:gd name="connsiteY475" fmla="*/ 1258883 h 6858000"/>
              <a:gd name="connsiteX476" fmla="*/ 255574 w 12192000"/>
              <a:gd name="connsiteY476" fmla="*/ 1295406 h 6858000"/>
              <a:gd name="connsiteX477" fmla="*/ 239702 w 12192000"/>
              <a:gd name="connsiteY477" fmla="*/ 1320792 h 6858000"/>
              <a:gd name="connsiteX478" fmla="*/ 219094 w 12192000"/>
              <a:gd name="connsiteY478" fmla="*/ 1358894 h 6858000"/>
              <a:gd name="connsiteX479" fmla="*/ 204801 w 12192000"/>
              <a:gd name="connsiteY479" fmla="*/ 1384281 h 6858000"/>
              <a:gd name="connsiteX480" fmla="*/ 184150 w 12192000"/>
              <a:gd name="connsiteY480" fmla="*/ 1422382 h 6858000"/>
              <a:gd name="connsiteX481" fmla="*/ 171435 w 12192000"/>
              <a:gd name="connsiteY481" fmla="*/ 1446233 h 6858000"/>
              <a:gd name="connsiteX482" fmla="*/ 147627 w 12192000"/>
              <a:gd name="connsiteY482" fmla="*/ 1490649 h 6858000"/>
              <a:gd name="connsiteX483" fmla="*/ 138113 w 12192000"/>
              <a:gd name="connsiteY483" fmla="*/ 1511300 h 6858000"/>
              <a:gd name="connsiteX484" fmla="*/ 106368 w 12192000"/>
              <a:gd name="connsiteY484" fmla="*/ 1574788 h 6858000"/>
              <a:gd name="connsiteX485" fmla="*/ 88918 w 12192000"/>
              <a:gd name="connsiteY485" fmla="*/ 1611311 h 6858000"/>
              <a:gd name="connsiteX486" fmla="*/ 84139 w 12192000"/>
              <a:gd name="connsiteY486" fmla="*/ 1622447 h 6858000"/>
              <a:gd name="connsiteX487" fmla="*/ 71424 w 12192000"/>
              <a:gd name="connsiteY487" fmla="*/ 1649412 h 6858000"/>
              <a:gd name="connsiteX488" fmla="*/ 66688 w 12192000"/>
              <a:gd name="connsiteY488" fmla="*/ 1660505 h 6858000"/>
              <a:gd name="connsiteX489" fmla="*/ 53974 w 12192000"/>
              <a:gd name="connsiteY489" fmla="*/ 1689092 h 6858000"/>
              <a:gd name="connsiteX490" fmla="*/ 50816 w 12192000"/>
              <a:gd name="connsiteY490" fmla="*/ 1697028 h 6858000"/>
              <a:gd name="connsiteX491" fmla="*/ 34944 w 12192000"/>
              <a:gd name="connsiteY491" fmla="*/ 1733551 h 6858000"/>
              <a:gd name="connsiteX492" fmla="*/ 31744 w 12192000"/>
              <a:gd name="connsiteY492" fmla="*/ 1743066 h 6858000"/>
              <a:gd name="connsiteX493" fmla="*/ 20651 w 12192000"/>
              <a:gd name="connsiteY493" fmla="*/ 1771652 h 6858000"/>
              <a:gd name="connsiteX494" fmla="*/ 15872 w 12192000"/>
              <a:gd name="connsiteY494" fmla="*/ 1782746 h 6858000"/>
              <a:gd name="connsiteX495" fmla="*/ 6358 w 12192000"/>
              <a:gd name="connsiteY495" fmla="*/ 1809754 h 6858000"/>
              <a:gd name="connsiteX496" fmla="*/ 1579 w 12192000"/>
              <a:gd name="connsiteY496" fmla="*/ 1820847 h 6858000"/>
              <a:gd name="connsiteX497" fmla="*/ 0 w 12192000"/>
              <a:gd name="connsiteY497" fmla="*/ 18272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</a:cxnLst>
            <a:rect l="l" t="t" r="r" b="b"/>
            <a:pathLst>
              <a:path w="12192000" h="6858000">
                <a:moveTo>
                  <a:pt x="0" y="4603744"/>
                </a:moveTo>
                <a:lnTo>
                  <a:pt x="4779" y="4605323"/>
                </a:lnTo>
                <a:lnTo>
                  <a:pt x="31744" y="4616459"/>
                </a:lnTo>
                <a:lnTo>
                  <a:pt x="36523" y="4618038"/>
                </a:lnTo>
                <a:lnTo>
                  <a:pt x="66688" y="4630752"/>
                </a:lnTo>
                <a:lnTo>
                  <a:pt x="76203" y="4633910"/>
                </a:lnTo>
                <a:lnTo>
                  <a:pt x="104790" y="4646624"/>
                </a:lnTo>
                <a:lnTo>
                  <a:pt x="106368" y="4648203"/>
                </a:lnTo>
                <a:lnTo>
                  <a:pt x="136534" y="4660918"/>
                </a:lnTo>
                <a:lnTo>
                  <a:pt x="146048" y="4665654"/>
                </a:lnTo>
                <a:lnTo>
                  <a:pt x="176214" y="4678368"/>
                </a:lnTo>
                <a:lnTo>
                  <a:pt x="177793" y="4679947"/>
                </a:lnTo>
                <a:lnTo>
                  <a:pt x="206379" y="4694241"/>
                </a:lnTo>
                <a:lnTo>
                  <a:pt x="214315" y="4697398"/>
                </a:lnTo>
                <a:lnTo>
                  <a:pt x="244481" y="4711691"/>
                </a:lnTo>
                <a:lnTo>
                  <a:pt x="247638" y="4714891"/>
                </a:lnTo>
                <a:lnTo>
                  <a:pt x="274646" y="4727563"/>
                </a:lnTo>
                <a:lnTo>
                  <a:pt x="282582" y="4732342"/>
                </a:lnTo>
                <a:lnTo>
                  <a:pt x="311169" y="4748214"/>
                </a:lnTo>
                <a:lnTo>
                  <a:pt x="315905" y="4749793"/>
                </a:lnTo>
                <a:lnTo>
                  <a:pt x="342913" y="4764086"/>
                </a:lnTo>
                <a:lnTo>
                  <a:pt x="349270" y="4768865"/>
                </a:lnTo>
                <a:lnTo>
                  <a:pt x="379393" y="4784737"/>
                </a:lnTo>
                <a:lnTo>
                  <a:pt x="384172" y="4787894"/>
                </a:lnTo>
                <a:lnTo>
                  <a:pt x="409558" y="4802187"/>
                </a:lnTo>
                <a:lnTo>
                  <a:pt x="415916" y="4805345"/>
                </a:lnTo>
                <a:lnTo>
                  <a:pt x="446081" y="4822838"/>
                </a:lnTo>
                <a:lnTo>
                  <a:pt x="450860" y="4825996"/>
                </a:lnTo>
                <a:lnTo>
                  <a:pt x="476247" y="4841868"/>
                </a:lnTo>
                <a:lnTo>
                  <a:pt x="482604" y="4845068"/>
                </a:lnTo>
                <a:lnTo>
                  <a:pt x="511191" y="4862518"/>
                </a:lnTo>
                <a:lnTo>
                  <a:pt x="517505" y="4867254"/>
                </a:lnTo>
                <a:lnTo>
                  <a:pt x="542935" y="4883169"/>
                </a:lnTo>
                <a:lnTo>
                  <a:pt x="547671" y="4886326"/>
                </a:lnTo>
                <a:lnTo>
                  <a:pt x="576258" y="4903777"/>
                </a:lnTo>
                <a:lnTo>
                  <a:pt x="582615" y="4908556"/>
                </a:lnTo>
                <a:lnTo>
                  <a:pt x="608002" y="4924428"/>
                </a:lnTo>
                <a:lnTo>
                  <a:pt x="612780" y="4927585"/>
                </a:lnTo>
                <a:lnTo>
                  <a:pt x="641367" y="4946657"/>
                </a:lnTo>
                <a:lnTo>
                  <a:pt x="649303" y="4951393"/>
                </a:lnTo>
                <a:lnTo>
                  <a:pt x="674690" y="4967308"/>
                </a:lnTo>
                <a:lnTo>
                  <a:pt x="677847" y="4970465"/>
                </a:lnTo>
                <a:lnTo>
                  <a:pt x="685783" y="4976823"/>
                </a:lnTo>
                <a:lnTo>
                  <a:pt x="676268" y="5027596"/>
                </a:lnTo>
                <a:lnTo>
                  <a:pt x="668332" y="5079991"/>
                </a:lnTo>
                <a:lnTo>
                  <a:pt x="660396" y="5132386"/>
                </a:lnTo>
                <a:lnTo>
                  <a:pt x="655660" y="5186359"/>
                </a:lnTo>
                <a:lnTo>
                  <a:pt x="646103" y="5291149"/>
                </a:lnTo>
                <a:lnTo>
                  <a:pt x="639746" y="5397517"/>
                </a:lnTo>
                <a:lnTo>
                  <a:pt x="638167" y="5411768"/>
                </a:lnTo>
                <a:lnTo>
                  <a:pt x="577836" y="5384802"/>
                </a:lnTo>
                <a:lnTo>
                  <a:pt x="576258" y="5384802"/>
                </a:lnTo>
                <a:lnTo>
                  <a:pt x="557228" y="5375287"/>
                </a:lnTo>
                <a:lnTo>
                  <a:pt x="554028" y="5373709"/>
                </a:lnTo>
                <a:lnTo>
                  <a:pt x="538156" y="5367351"/>
                </a:lnTo>
                <a:lnTo>
                  <a:pt x="531799" y="5364151"/>
                </a:lnTo>
                <a:lnTo>
                  <a:pt x="517505" y="5359415"/>
                </a:lnTo>
                <a:lnTo>
                  <a:pt x="511191" y="5356215"/>
                </a:lnTo>
                <a:lnTo>
                  <a:pt x="498476" y="5349858"/>
                </a:lnTo>
                <a:lnTo>
                  <a:pt x="490540" y="5346701"/>
                </a:lnTo>
                <a:lnTo>
                  <a:pt x="477825" y="5341922"/>
                </a:lnTo>
                <a:lnTo>
                  <a:pt x="469889" y="5337186"/>
                </a:lnTo>
                <a:lnTo>
                  <a:pt x="458796" y="5332407"/>
                </a:lnTo>
                <a:lnTo>
                  <a:pt x="449281" y="5329250"/>
                </a:lnTo>
                <a:lnTo>
                  <a:pt x="438145" y="5324471"/>
                </a:lnTo>
                <a:lnTo>
                  <a:pt x="428631" y="5321314"/>
                </a:lnTo>
                <a:lnTo>
                  <a:pt x="417495" y="5316535"/>
                </a:lnTo>
                <a:lnTo>
                  <a:pt x="409558" y="5313378"/>
                </a:lnTo>
                <a:lnTo>
                  <a:pt x="396886" y="5308599"/>
                </a:lnTo>
                <a:lnTo>
                  <a:pt x="388950" y="5303821"/>
                </a:lnTo>
                <a:lnTo>
                  <a:pt x="376236" y="5300663"/>
                </a:lnTo>
                <a:lnTo>
                  <a:pt x="368300" y="5295885"/>
                </a:lnTo>
                <a:lnTo>
                  <a:pt x="355585" y="5292727"/>
                </a:lnTo>
                <a:lnTo>
                  <a:pt x="347649" y="5289570"/>
                </a:lnTo>
                <a:lnTo>
                  <a:pt x="334977" y="5284791"/>
                </a:lnTo>
                <a:lnTo>
                  <a:pt x="327041" y="5281634"/>
                </a:lnTo>
                <a:lnTo>
                  <a:pt x="314326" y="5276855"/>
                </a:lnTo>
                <a:lnTo>
                  <a:pt x="306390" y="5273655"/>
                </a:lnTo>
                <a:lnTo>
                  <a:pt x="290518" y="5268919"/>
                </a:lnTo>
                <a:lnTo>
                  <a:pt x="285740" y="5267341"/>
                </a:lnTo>
                <a:lnTo>
                  <a:pt x="265131" y="5259405"/>
                </a:lnTo>
                <a:lnTo>
                  <a:pt x="260353" y="5257783"/>
                </a:lnTo>
                <a:lnTo>
                  <a:pt x="244481" y="5253047"/>
                </a:lnTo>
                <a:lnTo>
                  <a:pt x="236545" y="5251469"/>
                </a:lnTo>
                <a:lnTo>
                  <a:pt x="223830" y="5246690"/>
                </a:lnTo>
                <a:lnTo>
                  <a:pt x="215894" y="5245111"/>
                </a:lnTo>
                <a:lnTo>
                  <a:pt x="203222" y="5240332"/>
                </a:lnTo>
                <a:lnTo>
                  <a:pt x="193665" y="5238754"/>
                </a:lnTo>
                <a:lnTo>
                  <a:pt x="182571" y="5235596"/>
                </a:lnTo>
                <a:lnTo>
                  <a:pt x="173057" y="5232396"/>
                </a:lnTo>
                <a:lnTo>
                  <a:pt x="161921" y="5229239"/>
                </a:lnTo>
                <a:lnTo>
                  <a:pt x="152406" y="5227618"/>
                </a:lnTo>
                <a:lnTo>
                  <a:pt x="139691" y="5224460"/>
                </a:lnTo>
                <a:lnTo>
                  <a:pt x="131755" y="5221303"/>
                </a:lnTo>
                <a:lnTo>
                  <a:pt x="119083" y="5219682"/>
                </a:lnTo>
                <a:lnTo>
                  <a:pt x="109526" y="5216524"/>
                </a:lnTo>
                <a:lnTo>
                  <a:pt x="98432" y="5214946"/>
                </a:lnTo>
                <a:lnTo>
                  <a:pt x="88918" y="5211746"/>
                </a:lnTo>
                <a:lnTo>
                  <a:pt x="76203" y="5210167"/>
                </a:lnTo>
                <a:lnTo>
                  <a:pt x="66688" y="5208588"/>
                </a:lnTo>
                <a:lnTo>
                  <a:pt x="55552" y="5205431"/>
                </a:lnTo>
                <a:lnTo>
                  <a:pt x="46038" y="5203810"/>
                </a:lnTo>
                <a:lnTo>
                  <a:pt x="33323" y="5202231"/>
                </a:lnTo>
                <a:lnTo>
                  <a:pt x="25387" y="5200652"/>
                </a:lnTo>
                <a:lnTo>
                  <a:pt x="12715" y="5199074"/>
                </a:lnTo>
                <a:lnTo>
                  <a:pt x="3158" y="5197495"/>
                </a:lnTo>
                <a:lnTo>
                  <a:pt x="0" y="5197495"/>
                </a:lnTo>
                <a:close/>
                <a:moveTo>
                  <a:pt x="5727715" y="0"/>
                </a:moveTo>
                <a:lnTo>
                  <a:pt x="12192000" y="0"/>
                </a:lnTo>
                <a:lnTo>
                  <a:pt x="12192000" y="4110089"/>
                </a:lnTo>
                <a:lnTo>
                  <a:pt x="12185671" y="4119562"/>
                </a:lnTo>
                <a:lnTo>
                  <a:pt x="12176156" y="4135434"/>
                </a:lnTo>
                <a:lnTo>
                  <a:pt x="12160284" y="4160820"/>
                </a:lnTo>
                <a:lnTo>
                  <a:pt x="12152348" y="4173535"/>
                </a:lnTo>
                <a:lnTo>
                  <a:pt x="12128540" y="4211637"/>
                </a:lnTo>
                <a:lnTo>
                  <a:pt x="12123761" y="4219573"/>
                </a:lnTo>
                <a:lnTo>
                  <a:pt x="12104732" y="4251317"/>
                </a:lnTo>
                <a:lnTo>
                  <a:pt x="12096796" y="4265610"/>
                </a:lnTo>
                <a:lnTo>
                  <a:pt x="12080924" y="4290997"/>
                </a:lnTo>
                <a:lnTo>
                  <a:pt x="12071366" y="4305290"/>
                </a:lnTo>
                <a:lnTo>
                  <a:pt x="12053916" y="4333877"/>
                </a:lnTo>
                <a:lnTo>
                  <a:pt x="12047558" y="4346592"/>
                </a:lnTo>
                <a:lnTo>
                  <a:pt x="12023750" y="4386272"/>
                </a:lnTo>
                <a:lnTo>
                  <a:pt x="12017393" y="4395787"/>
                </a:lnTo>
                <a:lnTo>
                  <a:pt x="11998364" y="4427531"/>
                </a:lnTo>
                <a:lnTo>
                  <a:pt x="11990428" y="4441824"/>
                </a:lnTo>
                <a:lnTo>
                  <a:pt x="11972934" y="4468832"/>
                </a:lnTo>
                <a:lnTo>
                  <a:pt x="11964998" y="4483083"/>
                </a:lnTo>
                <a:lnTo>
                  <a:pt x="11945969" y="4516448"/>
                </a:lnTo>
                <a:lnTo>
                  <a:pt x="11941190" y="4524384"/>
                </a:lnTo>
                <a:lnTo>
                  <a:pt x="11915803" y="4567222"/>
                </a:lnTo>
                <a:lnTo>
                  <a:pt x="11914225" y="4567222"/>
                </a:lnTo>
                <a:lnTo>
                  <a:pt x="11888795" y="4611680"/>
                </a:lnTo>
                <a:lnTo>
                  <a:pt x="11888795" y="4613259"/>
                </a:lnTo>
                <a:lnTo>
                  <a:pt x="11858673" y="4664075"/>
                </a:lnTo>
                <a:lnTo>
                  <a:pt x="11847537" y="4681526"/>
                </a:lnTo>
                <a:lnTo>
                  <a:pt x="11834822" y="4703755"/>
                </a:lnTo>
                <a:lnTo>
                  <a:pt x="11812635" y="4741857"/>
                </a:lnTo>
                <a:lnTo>
                  <a:pt x="11804699" y="4754571"/>
                </a:lnTo>
                <a:lnTo>
                  <a:pt x="11788784" y="4781537"/>
                </a:lnTo>
                <a:lnTo>
                  <a:pt x="11779270" y="4797409"/>
                </a:lnTo>
                <a:lnTo>
                  <a:pt x="11763398" y="4822838"/>
                </a:lnTo>
                <a:lnTo>
                  <a:pt x="11755462" y="4837132"/>
                </a:lnTo>
                <a:lnTo>
                  <a:pt x="11736432" y="4868876"/>
                </a:lnTo>
                <a:lnTo>
                  <a:pt x="11731654" y="4876812"/>
                </a:lnTo>
                <a:lnTo>
                  <a:pt x="11707846" y="4914913"/>
                </a:lnTo>
                <a:lnTo>
                  <a:pt x="11701488" y="4926006"/>
                </a:lnTo>
                <a:lnTo>
                  <a:pt x="11685616" y="4954593"/>
                </a:lnTo>
                <a:lnTo>
                  <a:pt x="11677680" y="4967308"/>
                </a:lnTo>
                <a:lnTo>
                  <a:pt x="11661808" y="4992695"/>
                </a:lnTo>
                <a:lnTo>
                  <a:pt x="11653872" y="5005409"/>
                </a:lnTo>
                <a:lnTo>
                  <a:pt x="11633221" y="5038732"/>
                </a:lnTo>
                <a:lnTo>
                  <a:pt x="11631643" y="5041889"/>
                </a:lnTo>
                <a:lnTo>
                  <a:pt x="11609413" y="5078412"/>
                </a:lnTo>
                <a:lnTo>
                  <a:pt x="11603056" y="5087927"/>
                </a:lnTo>
                <a:lnTo>
                  <a:pt x="11587184" y="5113356"/>
                </a:lnTo>
                <a:lnTo>
                  <a:pt x="11579248" y="5124450"/>
                </a:lnTo>
                <a:lnTo>
                  <a:pt x="11563376" y="5149836"/>
                </a:lnTo>
                <a:lnTo>
                  <a:pt x="11558597" y="5159394"/>
                </a:lnTo>
                <a:lnTo>
                  <a:pt x="11536410" y="5192716"/>
                </a:lnTo>
                <a:lnTo>
                  <a:pt x="11506245" y="5064119"/>
                </a:lnTo>
                <a:lnTo>
                  <a:pt x="11441136" y="4794251"/>
                </a:lnTo>
                <a:lnTo>
                  <a:pt x="11374447" y="4524384"/>
                </a:lnTo>
                <a:lnTo>
                  <a:pt x="11304602" y="4254517"/>
                </a:lnTo>
                <a:lnTo>
                  <a:pt x="11233178" y="3986228"/>
                </a:lnTo>
                <a:lnTo>
                  <a:pt x="11195076" y="3848116"/>
                </a:lnTo>
                <a:lnTo>
                  <a:pt x="10629912" y="4660918"/>
                </a:lnTo>
                <a:lnTo>
                  <a:pt x="10367981" y="5035532"/>
                </a:lnTo>
                <a:lnTo>
                  <a:pt x="10104471" y="4446603"/>
                </a:lnTo>
                <a:lnTo>
                  <a:pt x="9809175" y="3783006"/>
                </a:lnTo>
                <a:lnTo>
                  <a:pt x="9740908" y="4038580"/>
                </a:lnTo>
                <a:lnTo>
                  <a:pt x="9675841" y="4295776"/>
                </a:lnTo>
                <a:lnTo>
                  <a:pt x="9628225" y="4492640"/>
                </a:lnTo>
                <a:lnTo>
                  <a:pt x="9583766" y="4689462"/>
                </a:lnTo>
                <a:lnTo>
                  <a:pt x="9563115" y="4787894"/>
                </a:lnTo>
                <a:lnTo>
                  <a:pt x="9542465" y="4886326"/>
                </a:lnTo>
                <a:lnTo>
                  <a:pt x="9523435" y="4986337"/>
                </a:lnTo>
                <a:lnTo>
                  <a:pt x="9505984" y="5084769"/>
                </a:lnTo>
                <a:lnTo>
                  <a:pt x="9486912" y="5199074"/>
                </a:lnTo>
                <a:lnTo>
                  <a:pt x="9469462" y="5313378"/>
                </a:lnTo>
                <a:lnTo>
                  <a:pt x="9453590" y="5427682"/>
                </a:lnTo>
                <a:lnTo>
                  <a:pt x="9440875" y="5543565"/>
                </a:lnTo>
                <a:lnTo>
                  <a:pt x="9436139" y="5594339"/>
                </a:lnTo>
                <a:lnTo>
                  <a:pt x="9434518" y="5607053"/>
                </a:lnTo>
                <a:lnTo>
                  <a:pt x="9429782" y="5646733"/>
                </a:lnTo>
                <a:lnTo>
                  <a:pt x="9429782" y="5659448"/>
                </a:lnTo>
                <a:lnTo>
                  <a:pt x="9425003" y="5710222"/>
                </a:lnTo>
                <a:lnTo>
                  <a:pt x="9425003" y="5716579"/>
                </a:lnTo>
                <a:lnTo>
                  <a:pt x="9421846" y="5761038"/>
                </a:lnTo>
                <a:lnTo>
                  <a:pt x="9420267" y="5775331"/>
                </a:lnTo>
                <a:lnTo>
                  <a:pt x="9418646" y="5816590"/>
                </a:lnTo>
                <a:lnTo>
                  <a:pt x="9417067" y="5826105"/>
                </a:lnTo>
                <a:lnTo>
                  <a:pt x="9415488" y="5876921"/>
                </a:lnTo>
                <a:lnTo>
                  <a:pt x="9415488" y="5888057"/>
                </a:lnTo>
                <a:lnTo>
                  <a:pt x="9413910" y="5929315"/>
                </a:lnTo>
                <a:lnTo>
                  <a:pt x="9412288" y="5943609"/>
                </a:lnTo>
                <a:lnTo>
                  <a:pt x="9412288" y="5989646"/>
                </a:lnTo>
                <a:lnTo>
                  <a:pt x="9412288" y="5994382"/>
                </a:lnTo>
                <a:lnTo>
                  <a:pt x="9410710" y="6045198"/>
                </a:lnTo>
                <a:lnTo>
                  <a:pt x="9410710" y="6057913"/>
                </a:lnTo>
                <a:lnTo>
                  <a:pt x="9410710" y="6097593"/>
                </a:lnTo>
                <a:lnTo>
                  <a:pt x="9410710" y="6110308"/>
                </a:lnTo>
                <a:lnTo>
                  <a:pt x="9412288" y="6213476"/>
                </a:lnTo>
                <a:lnTo>
                  <a:pt x="9412288" y="6226191"/>
                </a:lnTo>
                <a:lnTo>
                  <a:pt x="9413910" y="6267450"/>
                </a:lnTo>
                <a:lnTo>
                  <a:pt x="9415488" y="6278543"/>
                </a:lnTo>
                <a:lnTo>
                  <a:pt x="9417067" y="6330938"/>
                </a:lnTo>
                <a:lnTo>
                  <a:pt x="9417067" y="6335716"/>
                </a:lnTo>
                <a:lnTo>
                  <a:pt x="9420267" y="6381754"/>
                </a:lnTo>
                <a:lnTo>
                  <a:pt x="9421846" y="6394469"/>
                </a:lnTo>
                <a:lnTo>
                  <a:pt x="9425003" y="6437306"/>
                </a:lnTo>
                <a:lnTo>
                  <a:pt x="9425003" y="6445242"/>
                </a:lnTo>
                <a:lnTo>
                  <a:pt x="9429782" y="6497637"/>
                </a:lnTo>
                <a:lnTo>
                  <a:pt x="9431360" y="6507151"/>
                </a:lnTo>
                <a:lnTo>
                  <a:pt x="9436139" y="6548453"/>
                </a:lnTo>
                <a:lnTo>
                  <a:pt x="9436139" y="6561125"/>
                </a:lnTo>
                <a:lnTo>
                  <a:pt x="9442454" y="6608784"/>
                </a:lnTo>
                <a:lnTo>
                  <a:pt x="9442454" y="6611941"/>
                </a:lnTo>
                <a:lnTo>
                  <a:pt x="9450390" y="6662757"/>
                </a:lnTo>
                <a:lnTo>
                  <a:pt x="9452011" y="6675429"/>
                </a:lnTo>
                <a:lnTo>
                  <a:pt x="9456747" y="6715109"/>
                </a:lnTo>
                <a:lnTo>
                  <a:pt x="9459947" y="6727824"/>
                </a:lnTo>
                <a:lnTo>
                  <a:pt x="9467883" y="6778640"/>
                </a:lnTo>
                <a:lnTo>
                  <a:pt x="9477398" y="6827835"/>
                </a:lnTo>
                <a:lnTo>
                  <a:pt x="9478976" y="6840550"/>
                </a:lnTo>
                <a:lnTo>
                  <a:pt x="9482176" y="6858000"/>
                </a:lnTo>
                <a:lnTo>
                  <a:pt x="2667015" y="6858000"/>
                </a:lnTo>
                <a:lnTo>
                  <a:pt x="2665436" y="6856422"/>
                </a:lnTo>
                <a:lnTo>
                  <a:pt x="2638428" y="6827835"/>
                </a:lnTo>
                <a:lnTo>
                  <a:pt x="2633649" y="6823056"/>
                </a:lnTo>
                <a:lnTo>
                  <a:pt x="2605105" y="6796091"/>
                </a:lnTo>
                <a:lnTo>
                  <a:pt x="2600326" y="6791312"/>
                </a:lnTo>
                <a:lnTo>
                  <a:pt x="2570161" y="6764347"/>
                </a:lnTo>
                <a:lnTo>
                  <a:pt x="2567004" y="6761147"/>
                </a:lnTo>
                <a:lnTo>
                  <a:pt x="2535260" y="6734181"/>
                </a:lnTo>
                <a:lnTo>
                  <a:pt x="2624134" y="6681787"/>
                </a:lnTo>
                <a:lnTo>
                  <a:pt x="2713052" y="6627813"/>
                </a:lnTo>
                <a:lnTo>
                  <a:pt x="2755889" y="6600805"/>
                </a:lnTo>
                <a:lnTo>
                  <a:pt x="2800348" y="6572261"/>
                </a:lnTo>
                <a:lnTo>
                  <a:pt x="2841650" y="6542096"/>
                </a:lnTo>
                <a:lnTo>
                  <a:pt x="2884487" y="6511930"/>
                </a:lnTo>
                <a:lnTo>
                  <a:pt x="2924167" y="6480186"/>
                </a:lnTo>
                <a:lnTo>
                  <a:pt x="2963890" y="6448442"/>
                </a:lnTo>
                <a:lnTo>
                  <a:pt x="3001991" y="6413498"/>
                </a:lnTo>
                <a:lnTo>
                  <a:pt x="3038471" y="6378596"/>
                </a:lnTo>
                <a:lnTo>
                  <a:pt x="3073415" y="6342074"/>
                </a:lnTo>
                <a:lnTo>
                  <a:pt x="3106738" y="6303972"/>
                </a:lnTo>
                <a:lnTo>
                  <a:pt x="3138482" y="6264292"/>
                </a:lnTo>
                <a:lnTo>
                  <a:pt x="3168648" y="6221412"/>
                </a:lnTo>
                <a:lnTo>
                  <a:pt x="3175005" y="6210319"/>
                </a:lnTo>
                <a:lnTo>
                  <a:pt x="3255987" y="6216633"/>
                </a:lnTo>
                <a:lnTo>
                  <a:pt x="3336925" y="6221412"/>
                </a:lnTo>
                <a:lnTo>
                  <a:pt x="3417907" y="6222991"/>
                </a:lnTo>
                <a:lnTo>
                  <a:pt x="3498845" y="6222991"/>
                </a:lnTo>
                <a:lnTo>
                  <a:pt x="3579827" y="6221412"/>
                </a:lnTo>
                <a:lnTo>
                  <a:pt x="3660766" y="6216633"/>
                </a:lnTo>
                <a:lnTo>
                  <a:pt x="3740169" y="6211897"/>
                </a:lnTo>
                <a:lnTo>
                  <a:pt x="3821108" y="6203961"/>
                </a:lnTo>
                <a:lnTo>
                  <a:pt x="3911604" y="6192825"/>
                </a:lnTo>
                <a:lnTo>
                  <a:pt x="4016394" y="6176953"/>
                </a:lnTo>
                <a:lnTo>
                  <a:pt x="4086239" y="6165860"/>
                </a:lnTo>
                <a:lnTo>
                  <a:pt x="4154506" y="6151567"/>
                </a:lnTo>
                <a:lnTo>
                  <a:pt x="4222773" y="6137273"/>
                </a:lnTo>
                <a:lnTo>
                  <a:pt x="4289419" y="6122980"/>
                </a:lnTo>
                <a:lnTo>
                  <a:pt x="4352949" y="6107108"/>
                </a:lnTo>
                <a:lnTo>
                  <a:pt x="4418016" y="6089657"/>
                </a:lnTo>
                <a:lnTo>
                  <a:pt x="4483125" y="6070585"/>
                </a:lnTo>
                <a:lnTo>
                  <a:pt x="4546613" y="6051556"/>
                </a:lnTo>
                <a:lnTo>
                  <a:pt x="4610102" y="6030905"/>
                </a:lnTo>
                <a:lnTo>
                  <a:pt x="4691084" y="6003940"/>
                </a:lnTo>
                <a:lnTo>
                  <a:pt x="4772022" y="5975353"/>
                </a:lnTo>
                <a:lnTo>
                  <a:pt x="4851425" y="5945187"/>
                </a:lnTo>
                <a:lnTo>
                  <a:pt x="4930785" y="5913443"/>
                </a:lnTo>
                <a:lnTo>
                  <a:pt x="5010145" y="5880121"/>
                </a:lnTo>
                <a:lnTo>
                  <a:pt x="5089548" y="5845177"/>
                </a:lnTo>
                <a:lnTo>
                  <a:pt x="5167330" y="5808654"/>
                </a:lnTo>
                <a:lnTo>
                  <a:pt x="5245111" y="5770552"/>
                </a:lnTo>
                <a:lnTo>
                  <a:pt x="5316536" y="5735651"/>
                </a:lnTo>
                <a:lnTo>
                  <a:pt x="5384802" y="5699128"/>
                </a:lnTo>
                <a:lnTo>
                  <a:pt x="5454647" y="5661027"/>
                </a:lnTo>
                <a:lnTo>
                  <a:pt x="5524493" y="5622925"/>
                </a:lnTo>
                <a:lnTo>
                  <a:pt x="5592760" y="5583245"/>
                </a:lnTo>
                <a:lnTo>
                  <a:pt x="5661027" y="5543565"/>
                </a:lnTo>
                <a:lnTo>
                  <a:pt x="5727715" y="5502264"/>
                </a:lnTo>
                <a:lnTo>
                  <a:pt x="5795982" y="5459426"/>
                </a:lnTo>
                <a:lnTo>
                  <a:pt x="5862670" y="5416546"/>
                </a:lnTo>
                <a:lnTo>
                  <a:pt x="5929315" y="5373709"/>
                </a:lnTo>
                <a:lnTo>
                  <a:pt x="6061070" y="5283213"/>
                </a:lnTo>
                <a:lnTo>
                  <a:pt x="6189668" y="5189559"/>
                </a:lnTo>
                <a:lnTo>
                  <a:pt x="6316687" y="5092705"/>
                </a:lnTo>
                <a:lnTo>
                  <a:pt x="6400826" y="5026017"/>
                </a:lnTo>
                <a:lnTo>
                  <a:pt x="6442084" y="4992695"/>
                </a:lnTo>
                <a:lnTo>
                  <a:pt x="6537359" y="4914913"/>
                </a:lnTo>
                <a:lnTo>
                  <a:pt x="6632591" y="4835510"/>
                </a:lnTo>
                <a:lnTo>
                  <a:pt x="6724666" y="4754571"/>
                </a:lnTo>
                <a:lnTo>
                  <a:pt x="6815163" y="4672011"/>
                </a:lnTo>
                <a:lnTo>
                  <a:pt x="6905659" y="4589451"/>
                </a:lnTo>
                <a:lnTo>
                  <a:pt x="6992955" y="4505312"/>
                </a:lnTo>
                <a:lnTo>
                  <a:pt x="7080251" y="4419595"/>
                </a:lnTo>
                <a:lnTo>
                  <a:pt x="7164390" y="4333877"/>
                </a:lnTo>
                <a:lnTo>
                  <a:pt x="7248529" y="4248159"/>
                </a:lnTo>
                <a:lnTo>
                  <a:pt x="7329510" y="4160820"/>
                </a:lnTo>
                <a:lnTo>
                  <a:pt x="7410449" y="4071946"/>
                </a:lnTo>
                <a:lnTo>
                  <a:pt x="7488273" y="3984607"/>
                </a:lnTo>
                <a:lnTo>
                  <a:pt x="7564476" y="3895732"/>
                </a:lnTo>
                <a:lnTo>
                  <a:pt x="7639058" y="3806814"/>
                </a:lnTo>
                <a:lnTo>
                  <a:pt x="7712103" y="3719518"/>
                </a:lnTo>
                <a:lnTo>
                  <a:pt x="7783527" y="3630601"/>
                </a:lnTo>
                <a:lnTo>
                  <a:pt x="7851794" y="3543304"/>
                </a:lnTo>
                <a:lnTo>
                  <a:pt x="7972456" y="3386120"/>
                </a:lnTo>
                <a:lnTo>
                  <a:pt x="8093075" y="3227400"/>
                </a:lnTo>
                <a:lnTo>
                  <a:pt x="8262974" y="3001948"/>
                </a:lnTo>
                <a:lnTo>
                  <a:pt x="8431251" y="2776540"/>
                </a:lnTo>
                <a:lnTo>
                  <a:pt x="8769385" y="2324102"/>
                </a:lnTo>
                <a:lnTo>
                  <a:pt x="8866196" y="2195504"/>
                </a:lnTo>
                <a:lnTo>
                  <a:pt x="8921791" y="2124080"/>
                </a:lnTo>
                <a:lnTo>
                  <a:pt x="8978922" y="2052656"/>
                </a:lnTo>
                <a:lnTo>
                  <a:pt x="9034474" y="1982767"/>
                </a:lnTo>
                <a:lnTo>
                  <a:pt x="9070997" y="1938351"/>
                </a:lnTo>
                <a:lnTo>
                  <a:pt x="9096384" y="1908186"/>
                </a:lnTo>
                <a:lnTo>
                  <a:pt x="9251989" y="1722458"/>
                </a:lnTo>
                <a:lnTo>
                  <a:pt x="9277376" y="1690671"/>
                </a:lnTo>
                <a:lnTo>
                  <a:pt x="9290091" y="1676420"/>
                </a:lnTo>
                <a:lnTo>
                  <a:pt x="9324992" y="1633540"/>
                </a:lnTo>
                <a:lnTo>
                  <a:pt x="9417067" y="1519236"/>
                </a:lnTo>
                <a:lnTo>
                  <a:pt x="9455168" y="1470041"/>
                </a:lnTo>
                <a:lnTo>
                  <a:pt x="9518657" y="1384281"/>
                </a:lnTo>
                <a:lnTo>
                  <a:pt x="9580566" y="1295406"/>
                </a:lnTo>
                <a:lnTo>
                  <a:pt x="9610731" y="1250947"/>
                </a:lnTo>
                <a:lnTo>
                  <a:pt x="9640897" y="1204910"/>
                </a:lnTo>
                <a:lnTo>
                  <a:pt x="9669484" y="1158872"/>
                </a:lnTo>
                <a:lnTo>
                  <a:pt x="9696492" y="1112835"/>
                </a:lnTo>
                <a:lnTo>
                  <a:pt x="9712364" y="1084248"/>
                </a:lnTo>
                <a:lnTo>
                  <a:pt x="9744108" y="1025539"/>
                </a:lnTo>
                <a:lnTo>
                  <a:pt x="9766337" y="981080"/>
                </a:lnTo>
                <a:lnTo>
                  <a:pt x="9785366" y="938200"/>
                </a:lnTo>
                <a:lnTo>
                  <a:pt x="9794881" y="912813"/>
                </a:lnTo>
                <a:lnTo>
                  <a:pt x="9802817" y="892162"/>
                </a:lnTo>
                <a:lnTo>
                  <a:pt x="9807596" y="873133"/>
                </a:lnTo>
                <a:lnTo>
                  <a:pt x="9813953" y="852482"/>
                </a:lnTo>
                <a:lnTo>
                  <a:pt x="9821889" y="819159"/>
                </a:lnTo>
                <a:lnTo>
                  <a:pt x="9825047" y="795351"/>
                </a:lnTo>
                <a:lnTo>
                  <a:pt x="9825047" y="790573"/>
                </a:lnTo>
                <a:lnTo>
                  <a:pt x="9826668" y="777858"/>
                </a:lnTo>
                <a:lnTo>
                  <a:pt x="9828247" y="752471"/>
                </a:lnTo>
                <a:lnTo>
                  <a:pt x="9828247" y="730242"/>
                </a:lnTo>
                <a:lnTo>
                  <a:pt x="9826668" y="708012"/>
                </a:lnTo>
                <a:lnTo>
                  <a:pt x="9823468" y="687404"/>
                </a:lnTo>
                <a:lnTo>
                  <a:pt x="9818689" y="666754"/>
                </a:lnTo>
                <a:lnTo>
                  <a:pt x="9812375" y="647682"/>
                </a:lnTo>
                <a:lnTo>
                  <a:pt x="9804439" y="628652"/>
                </a:lnTo>
                <a:lnTo>
                  <a:pt x="9794881" y="612780"/>
                </a:lnTo>
                <a:lnTo>
                  <a:pt x="9783788" y="595329"/>
                </a:lnTo>
                <a:lnTo>
                  <a:pt x="9772652" y="581036"/>
                </a:lnTo>
                <a:lnTo>
                  <a:pt x="9759980" y="566743"/>
                </a:lnTo>
                <a:lnTo>
                  <a:pt x="9745686" y="552449"/>
                </a:lnTo>
                <a:lnTo>
                  <a:pt x="9729814" y="539735"/>
                </a:lnTo>
                <a:lnTo>
                  <a:pt x="9713942" y="528641"/>
                </a:lnTo>
                <a:lnTo>
                  <a:pt x="9696492" y="517505"/>
                </a:lnTo>
                <a:lnTo>
                  <a:pt x="9678998" y="506412"/>
                </a:lnTo>
                <a:lnTo>
                  <a:pt x="9658390" y="496897"/>
                </a:lnTo>
                <a:lnTo>
                  <a:pt x="9639318" y="488961"/>
                </a:lnTo>
                <a:lnTo>
                  <a:pt x="9596481" y="473089"/>
                </a:lnTo>
                <a:lnTo>
                  <a:pt x="9550443" y="460374"/>
                </a:lnTo>
                <a:lnTo>
                  <a:pt x="9501206" y="450860"/>
                </a:lnTo>
                <a:lnTo>
                  <a:pt x="9450390" y="442924"/>
                </a:lnTo>
                <a:lnTo>
                  <a:pt x="9398038" y="438145"/>
                </a:lnTo>
                <a:lnTo>
                  <a:pt x="9344064" y="434988"/>
                </a:lnTo>
                <a:lnTo>
                  <a:pt x="9290091" y="433366"/>
                </a:lnTo>
                <a:lnTo>
                  <a:pt x="9274176" y="433366"/>
                </a:lnTo>
                <a:lnTo>
                  <a:pt x="9221824" y="434988"/>
                </a:lnTo>
                <a:lnTo>
                  <a:pt x="9205952" y="434988"/>
                </a:lnTo>
                <a:lnTo>
                  <a:pt x="9182101" y="436566"/>
                </a:lnTo>
                <a:lnTo>
                  <a:pt x="9145621" y="438145"/>
                </a:lnTo>
                <a:lnTo>
                  <a:pt x="9066218" y="444503"/>
                </a:lnTo>
                <a:lnTo>
                  <a:pt x="9042410" y="446081"/>
                </a:lnTo>
                <a:lnTo>
                  <a:pt x="9020181" y="449281"/>
                </a:lnTo>
                <a:lnTo>
                  <a:pt x="8934463" y="460374"/>
                </a:lnTo>
                <a:lnTo>
                  <a:pt x="8901140" y="465153"/>
                </a:lnTo>
                <a:lnTo>
                  <a:pt x="8855103" y="473089"/>
                </a:lnTo>
                <a:lnTo>
                  <a:pt x="8775700" y="485761"/>
                </a:lnTo>
                <a:lnTo>
                  <a:pt x="8737641" y="492119"/>
                </a:lnTo>
                <a:lnTo>
                  <a:pt x="8663017" y="503255"/>
                </a:lnTo>
                <a:lnTo>
                  <a:pt x="8521705" y="522284"/>
                </a:lnTo>
                <a:lnTo>
                  <a:pt x="8382014" y="538156"/>
                </a:lnTo>
                <a:lnTo>
                  <a:pt x="8247102" y="550871"/>
                </a:lnTo>
                <a:lnTo>
                  <a:pt x="8178835" y="555607"/>
                </a:lnTo>
                <a:lnTo>
                  <a:pt x="8112147" y="558807"/>
                </a:lnTo>
                <a:lnTo>
                  <a:pt x="8045459" y="560385"/>
                </a:lnTo>
                <a:lnTo>
                  <a:pt x="7980392" y="561964"/>
                </a:lnTo>
                <a:lnTo>
                  <a:pt x="7913704" y="563543"/>
                </a:lnTo>
                <a:lnTo>
                  <a:pt x="7848637" y="561964"/>
                </a:lnTo>
                <a:lnTo>
                  <a:pt x="7783527" y="560385"/>
                </a:lnTo>
                <a:lnTo>
                  <a:pt x="7718461" y="558807"/>
                </a:lnTo>
                <a:lnTo>
                  <a:pt x="7653351" y="554028"/>
                </a:lnTo>
                <a:lnTo>
                  <a:pt x="7588284" y="549292"/>
                </a:lnTo>
                <a:lnTo>
                  <a:pt x="7523175" y="542935"/>
                </a:lnTo>
                <a:lnTo>
                  <a:pt x="7458108" y="536577"/>
                </a:lnTo>
                <a:lnTo>
                  <a:pt x="7392999" y="528641"/>
                </a:lnTo>
                <a:lnTo>
                  <a:pt x="7327932" y="519127"/>
                </a:lnTo>
                <a:lnTo>
                  <a:pt x="7262822" y="507991"/>
                </a:lnTo>
                <a:lnTo>
                  <a:pt x="7197755" y="495319"/>
                </a:lnTo>
                <a:lnTo>
                  <a:pt x="7131067" y="482604"/>
                </a:lnTo>
                <a:lnTo>
                  <a:pt x="7064379" y="468311"/>
                </a:lnTo>
                <a:lnTo>
                  <a:pt x="6997734" y="452438"/>
                </a:lnTo>
                <a:lnTo>
                  <a:pt x="6931046" y="436566"/>
                </a:lnTo>
                <a:lnTo>
                  <a:pt x="6862779" y="417494"/>
                </a:lnTo>
                <a:lnTo>
                  <a:pt x="6794512" y="398465"/>
                </a:lnTo>
                <a:lnTo>
                  <a:pt x="6726245" y="377814"/>
                </a:lnTo>
                <a:lnTo>
                  <a:pt x="6656400" y="355585"/>
                </a:lnTo>
                <a:lnTo>
                  <a:pt x="6586554" y="331777"/>
                </a:lnTo>
                <a:lnTo>
                  <a:pt x="6516709" y="307969"/>
                </a:lnTo>
                <a:lnTo>
                  <a:pt x="6427791" y="274646"/>
                </a:lnTo>
                <a:lnTo>
                  <a:pt x="6403983" y="266710"/>
                </a:lnTo>
                <a:lnTo>
                  <a:pt x="6329359" y="238123"/>
                </a:lnTo>
                <a:lnTo>
                  <a:pt x="6313487" y="233345"/>
                </a:lnTo>
                <a:lnTo>
                  <a:pt x="6226191" y="198443"/>
                </a:lnTo>
                <a:lnTo>
                  <a:pt x="6205540" y="190507"/>
                </a:lnTo>
                <a:lnTo>
                  <a:pt x="6132537" y="161921"/>
                </a:lnTo>
                <a:lnTo>
                  <a:pt x="6113465" y="153984"/>
                </a:lnTo>
                <a:lnTo>
                  <a:pt x="6024590" y="119083"/>
                </a:lnTo>
                <a:lnTo>
                  <a:pt x="6011875" y="114304"/>
                </a:lnTo>
                <a:lnTo>
                  <a:pt x="5932515" y="82560"/>
                </a:lnTo>
                <a:lnTo>
                  <a:pt x="5910286" y="73046"/>
                </a:lnTo>
                <a:lnTo>
                  <a:pt x="5818211" y="36523"/>
                </a:lnTo>
                <a:lnTo>
                  <a:pt x="5743587" y="6357"/>
                </a:lnTo>
                <a:close/>
                <a:moveTo>
                  <a:pt x="0" y="0"/>
                </a:moveTo>
                <a:lnTo>
                  <a:pt x="1517657" y="0"/>
                </a:lnTo>
                <a:lnTo>
                  <a:pt x="1497006" y="12715"/>
                </a:lnTo>
                <a:lnTo>
                  <a:pt x="1471620" y="30165"/>
                </a:lnTo>
                <a:lnTo>
                  <a:pt x="1435097" y="52395"/>
                </a:lnTo>
                <a:lnTo>
                  <a:pt x="1411289" y="68267"/>
                </a:lnTo>
                <a:lnTo>
                  <a:pt x="1371609" y="95232"/>
                </a:lnTo>
                <a:lnTo>
                  <a:pt x="1352537" y="109526"/>
                </a:lnTo>
                <a:lnTo>
                  <a:pt x="1293827" y="149206"/>
                </a:lnTo>
                <a:lnTo>
                  <a:pt x="1287470" y="155563"/>
                </a:lnTo>
                <a:lnTo>
                  <a:pt x="1236654" y="192086"/>
                </a:lnTo>
                <a:lnTo>
                  <a:pt x="1217624" y="207958"/>
                </a:lnTo>
                <a:lnTo>
                  <a:pt x="1181102" y="236545"/>
                </a:lnTo>
                <a:lnTo>
                  <a:pt x="1158872" y="253995"/>
                </a:lnTo>
                <a:lnTo>
                  <a:pt x="1125549" y="281003"/>
                </a:lnTo>
                <a:lnTo>
                  <a:pt x="1101741" y="300033"/>
                </a:lnTo>
                <a:lnTo>
                  <a:pt x="1069997" y="327041"/>
                </a:lnTo>
                <a:lnTo>
                  <a:pt x="1047768" y="346070"/>
                </a:lnTo>
                <a:lnTo>
                  <a:pt x="1016024" y="373078"/>
                </a:lnTo>
                <a:lnTo>
                  <a:pt x="993794" y="393686"/>
                </a:lnTo>
                <a:lnTo>
                  <a:pt x="962008" y="422273"/>
                </a:lnTo>
                <a:lnTo>
                  <a:pt x="941400" y="441345"/>
                </a:lnTo>
                <a:lnTo>
                  <a:pt x="908034" y="473089"/>
                </a:lnTo>
                <a:lnTo>
                  <a:pt x="889005" y="490540"/>
                </a:lnTo>
                <a:lnTo>
                  <a:pt x="846125" y="531799"/>
                </a:lnTo>
                <a:lnTo>
                  <a:pt x="838189" y="539735"/>
                </a:lnTo>
                <a:lnTo>
                  <a:pt x="788994" y="590551"/>
                </a:lnTo>
                <a:lnTo>
                  <a:pt x="774701" y="606423"/>
                </a:lnTo>
                <a:lnTo>
                  <a:pt x="739757" y="642946"/>
                </a:lnTo>
                <a:lnTo>
                  <a:pt x="722306" y="661975"/>
                </a:lnTo>
                <a:lnTo>
                  <a:pt x="692141" y="695340"/>
                </a:lnTo>
                <a:lnTo>
                  <a:pt x="673111" y="717570"/>
                </a:lnTo>
                <a:lnTo>
                  <a:pt x="646103" y="749314"/>
                </a:lnTo>
                <a:lnTo>
                  <a:pt x="627074" y="771543"/>
                </a:lnTo>
                <a:lnTo>
                  <a:pt x="600066" y="804866"/>
                </a:lnTo>
                <a:lnTo>
                  <a:pt x="581036" y="827095"/>
                </a:lnTo>
                <a:lnTo>
                  <a:pt x="554028" y="860418"/>
                </a:lnTo>
                <a:lnTo>
                  <a:pt x="536578" y="882648"/>
                </a:lnTo>
                <a:lnTo>
                  <a:pt x="509569" y="919170"/>
                </a:lnTo>
                <a:lnTo>
                  <a:pt x="493697" y="939821"/>
                </a:lnTo>
                <a:lnTo>
                  <a:pt x="461953" y="981080"/>
                </a:lnTo>
                <a:lnTo>
                  <a:pt x="450860" y="996952"/>
                </a:lnTo>
                <a:lnTo>
                  <a:pt x="409558" y="1054083"/>
                </a:lnTo>
                <a:lnTo>
                  <a:pt x="401622" y="1066797"/>
                </a:lnTo>
                <a:lnTo>
                  <a:pt x="369878" y="1114413"/>
                </a:lnTo>
                <a:lnTo>
                  <a:pt x="355585" y="1135064"/>
                </a:lnTo>
                <a:lnTo>
                  <a:pt x="330198" y="1173166"/>
                </a:lnTo>
                <a:lnTo>
                  <a:pt x="315905" y="1196974"/>
                </a:lnTo>
                <a:lnTo>
                  <a:pt x="292097" y="1233496"/>
                </a:lnTo>
                <a:lnTo>
                  <a:pt x="277803" y="1258883"/>
                </a:lnTo>
                <a:lnTo>
                  <a:pt x="255574" y="1295406"/>
                </a:lnTo>
                <a:lnTo>
                  <a:pt x="239702" y="1320792"/>
                </a:lnTo>
                <a:lnTo>
                  <a:pt x="219094" y="1358894"/>
                </a:lnTo>
                <a:lnTo>
                  <a:pt x="204801" y="1384281"/>
                </a:lnTo>
                <a:lnTo>
                  <a:pt x="184150" y="1422382"/>
                </a:lnTo>
                <a:lnTo>
                  <a:pt x="171435" y="1446233"/>
                </a:lnTo>
                <a:lnTo>
                  <a:pt x="147627" y="1490649"/>
                </a:lnTo>
                <a:lnTo>
                  <a:pt x="138113" y="1511300"/>
                </a:lnTo>
                <a:lnTo>
                  <a:pt x="106368" y="1574788"/>
                </a:lnTo>
                <a:lnTo>
                  <a:pt x="88918" y="1611311"/>
                </a:lnTo>
                <a:lnTo>
                  <a:pt x="84139" y="1622447"/>
                </a:lnTo>
                <a:lnTo>
                  <a:pt x="71424" y="1649412"/>
                </a:lnTo>
                <a:lnTo>
                  <a:pt x="66688" y="1660505"/>
                </a:lnTo>
                <a:lnTo>
                  <a:pt x="53974" y="1689092"/>
                </a:lnTo>
                <a:lnTo>
                  <a:pt x="50816" y="1697028"/>
                </a:lnTo>
                <a:lnTo>
                  <a:pt x="34944" y="1733551"/>
                </a:lnTo>
                <a:lnTo>
                  <a:pt x="31744" y="1743066"/>
                </a:lnTo>
                <a:lnTo>
                  <a:pt x="20651" y="1771652"/>
                </a:lnTo>
                <a:lnTo>
                  <a:pt x="15872" y="1782746"/>
                </a:lnTo>
                <a:lnTo>
                  <a:pt x="6358" y="1809754"/>
                </a:lnTo>
                <a:lnTo>
                  <a:pt x="1579" y="1820847"/>
                </a:lnTo>
                <a:lnTo>
                  <a:pt x="0" y="182720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indent="0" algn="r">
              <a:buNone/>
              <a:defRPr sz="1800" baseline="0"/>
            </a:lvl1pPr>
          </a:lstStyle>
          <a:p>
            <a:r>
              <a:rPr lang="en-US" dirty="0" smtClean="0"/>
              <a:t>Click button to replace </a:t>
            </a:r>
            <a:r>
              <a:rPr lang="en-US" dirty="0" err="1" smtClean="0"/>
              <a:t>img</a:t>
            </a:r>
            <a:endParaRPr lang="en-US" dirty="0" smtClean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xmlns="" id="{12F1A092-37D0-D842-B66A-ACBCB385415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82663" y="3429000"/>
            <a:ext cx="7325710" cy="951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 b="1" i="0">
                <a:solidFill>
                  <a:schemeClr val="bg2"/>
                </a:solidFill>
                <a:latin typeface="Nunito SemiBold" pitchFamily="2" charset="77"/>
              </a:defRPr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GB" dirty="0"/>
              <a:t>Subhead goes here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xmlns="" id="{3A56933A-7AB9-5147-ADEF-CDA699895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63" y="1814279"/>
            <a:ext cx="7325710" cy="1408386"/>
          </a:xfrm>
        </p:spPr>
        <p:txBody>
          <a:bodyPr lIns="90000" numCol="1" anchor="t">
            <a:normAutofit/>
          </a:bodyPr>
          <a:lstStyle>
            <a:lvl1pPr algn="l">
              <a:lnSpc>
                <a:spcPct val="100000"/>
              </a:lnSpc>
              <a:defRPr sz="440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xmlns="" id="{9B5BFE71-4D0C-5641-B95D-F9152AFA2158}"/>
              </a:ext>
            </a:extLst>
          </p:cNvPr>
          <p:cNvSpPr/>
          <p:nvPr userDrawn="1"/>
        </p:nvSpPr>
        <p:spPr>
          <a:xfrm>
            <a:off x="10652089" y="5670407"/>
            <a:ext cx="1131924" cy="826814"/>
          </a:xfrm>
          <a:custGeom>
            <a:avLst/>
            <a:gdLst>
              <a:gd name="connsiteX0" fmla="*/ 1997998 w 4389120"/>
              <a:gd name="connsiteY0" fmla="*/ 2608251 h 3206031"/>
              <a:gd name="connsiteX1" fmla="*/ 1975542 w 4389120"/>
              <a:gd name="connsiteY1" fmla="*/ 2609495 h 3206031"/>
              <a:gd name="connsiteX2" fmla="*/ 1954330 w 4389120"/>
              <a:gd name="connsiteY2" fmla="*/ 2611999 h 3206031"/>
              <a:gd name="connsiteX3" fmla="*/ 1934362 w 4389120"/>
              <a:gd name="connsiteY3" fmla="*/ 2616991 h 3206031"/>
              <a:gd name="connsiteX4" fmla="*/ 1915638 w 4389120"/>
              <a:gd name="connsiteY4" fmla="*/ 2624471 h 3206031"/>
              <a:gd name="connsiteX5" fmla="*/ 1898174 w 4389120"/>
              <a:gd name="connsiteY5" fmla="*/ 2633211 h 3206031"/>
              <a:gd name="connsiteX6" fmla="*/ 1883198 w 4389120"/>
              <a:gd name="connsiteY6" fmla="*/ 2643195 h 3206031"/>
              <a:gd name="connsiteX7" fmla="*/ 1868222 w 4389120"/>
              <a:gd name="connsiteY7" fmla="*/ 2655683 h 3206031"/>
              <a:gd name="connsiteX8" fmla="*/ 1854490 w 4389120"/>
              <a:gd name="connsiteY8" fmla="*/ 2669399 h 3206031"/>
              <a:gd name="connsiteX9" fmla="*/ 1843262 w 4389120"/>
              <a:gd name="connsiteY9" fmla="*/ 2683131 h 3206031"/>
              <a:gd name="connsiteX10" fmla="*/ 1833278 w 4389120"/>
              <a:gd name="connsiteY10" fmla="*/ 2699351 h 3206031"/>
              <a:gd name="connsiteX11" fmla="*/ 1824538 w 4389120"/>
              <a:gd name="connsiteY11" fmla="*/ 2715587 h 3206031"/>
              <a:gd name="connsiteX12" fmla="*/ 1817042 w 4389120"/>
              <a:gd name="connsiteY12" fmla="*/ 2734295 h 3206031"/>
              <a:gd name="connsiteX13" fmla="*/ 1810806 w 4389120"/>
              <a:gd name="connsiteY13" fmla="*/ 2753019 h 3206031"/>
              <a:gd name="connsiteX14" fmla="*/ 1807058 w 4389120"/>
              <a:gd name="connsiteY14" fmla="*/ 2771743 h 3206031"/>
              <a:gd name="connsiteX15" fmla="*/ 1804570 w 4389120"/>
              <a:gd name="connsiteY15" fmla="*/ 2791711 h 3206031"/>
              <a:gd name="connsiteX16" fmla="*/ 1803326 w 4389120"/>
              <a:gd name="connsiteY16" fmla="*/ 2812923 h 3206031"/>
              <a:gd name="connsiteX17" fmla="*/ 1803326 w 4389120"/>
              <a:gd name="connsiteY17" fmla="*/ 2815411 h 3206031"/>
              <a:gd name="connsiteX18" fmla="*/ 1804570 w 4389120"/>
              <a:gd name="connsiteY18" fmla="*/ 2835379 h 3206031"/>
              <a:gd name="connsiteX19" fmla="*/ 1807058 w 4389120"/>
              <a:gd name="connsiteY19" fmla="*/ 2855347 h 3206031"/>
              <a:gd name="connsiteX20" fmla="*/ 1812050 w 4389120"/>
              <a:gd name="connsiteY20" fmla="*/ 2875315 h 3206031"/>
              <a:gd name="connsiteX21" fmla="*/ 1817042 w 4389120"/>
              <a:gd name="connsiteY21" fmla="*/ 2894039 h 3206031"/>
              <a:gd name="connsiteX22" fmla="*/ 1825782 w 4389120"/>
              <a:gd name="connsiteY22" fmla="*/ 2912763 h 3206031"/>
              <a:gd name="connsiteX23" fmla="*/ 1834522 w 4389120"/>
              <a:gd name="connsiteY23" fmla="*/ 2928983 h 3206031"/>
              <a:gd name="connsiteX24" fmla="*/ 1845750 w 4389120"/>
              <a:gd name="connsiteY24" fmla="*/ 2945203 h 3206031"/>
              <a:gd name="connsiteX25" fmla="*/ 1858238 w 4389120"/>
              <a:gd name="connsiteY25" fmla="*/ 2960179 h 3206031"/>
              <a:gd name="connsiteX26" fmla="*/ 1871954 w 4389120"/>
              <a:gd name="connsiteY26" fmla="*/ 2973911 h 3206031"/>
              <a:gd name="connsiteX27" fmla="*/ 1886930 w 4389120"/>
              <a:gd name="connsiteY27" fmla="*/ 2986383 h 3206031"/>
              <a:gd name="connsiteX28" fmla="*/ 1903166 w 4389120"/>
              <a:gd name="connsiteY28" fmla="*/ 2996367 h 3206031"/>
              <a:gd name="connsiteX29" fmla="*/ 1920630 w 4389120"/>
              <a:gd name="connsiteY29" fmla="*/ 3005107 h 3206031"/>
              <a:gd name="connsiteX30" fmla="*/ 1939354 w 4389120"/>
              <a:gd name="connsiteY30" fmla="*/ 3012603 h 3206031"/>
              <a:gd name="connsiteX31" fmla="*/ 1958062 w 4389120"/>
              <a:gd name="connsiteY31" fmla="*/ 3017595 h 3206031"/>
              <a:gd name="connsiteX32" fmla="*/ 1979290 w 4389120"/>
              <a:gd name="connsiteY32" fmla="*/ 3021327 h 3206031"/>
              <a:gd name="connsiteX33" fmla="*/ 2000502 w 4389120"/>
              <a:gd name="connsiteY33" fmla="*/ 3022587 h 3206031"/>
              <a:gd name="connsiteX34" fmla="*/ 2022958 w 4389120"/>
              <a:gd name="connsiteY34" fmla="*/ 3021327 h 3206031"/>
              <a:gd name="connsiteX35" fmla="*/ 2044186 w 4389120"/>
              <a:gd name="connsiteY35" fmla="*/ 3017595 h 3206031"/>
              <a:gd name="connsiteX36" fmla="*/ 2064154 w 4389120"/>
              <a:gd name="connsiteY36" fmla="*/ 3012603 h 3206031"/>
              <a:gd name="connsiteX37" fmla="*/ 2082862 w 4389120"/>
              <a:gd name="connsiteY37" fmla="*/ 3006351 h 3206031"/>
              <a:gd name="connsiteX38" fmla="*/ 2099098 w 4389120"/>
              <a:gd name="connsiteY38" fmla="*/ 2997627 h 3206031"/>
              <a:gd name="connsiteX39" fmla="*/ 2115318 w 4389120"/>
              <a:gd name="connsiteY39" fmla="*/ 2986383 h 3206031"/>
              <a:gd name="connsiteX40" fmla="*/ 2130294 w 4389120"/>
              <a:gd name="connsiteY40" fmla="*/ 2975155 h 3206031"/>
              <a:gd name="connsiteX41" fmla="*/ 2144011 w 4389120"/>
              <a:gd name="connsiteY41" fmla="*/ 2961423 h 3206031"/>
              <a:gd name="connsiteX42" fmla="*/ 2155254 w 4389120"/>
              <a:gd name="connsiteY42" fmla="*/ 2946447 h 3206031"/>
              <a:gd name="connsiteX43" fmla="*/ 2165238 w 4389120"/>
              <a:gd name="connsiteY43" fmla="*/ 2931471 h 3206031"/>
              <a:gd name="connsiteX44" fmla="*/ 2173963 w 4389120"/>
              <a:gd name="connsiteY44" fmla="*/ 2914007 h 3206031"/>
              <a:gd name="connsiteX45" fmla="*/ 2181458 w 4389120"/>
              <a:gd name="connsiteY45" fmla="*/ 2896543 h 3206031"/>
              <a:gd name="connsiteX46" fmla="*/ 2187694 w 4389120"/>
              <a:gd name="connsiteY46" fmla="*/ 2877819 h 3206031"/>
              <a:gd name="connsiteX47" fmla="*/ 2191442 w 4389120"/>
              <a:gd name="connsiteY47" fmla="*/ 2859095 h 3206031"/>
              <a:gd name="connsiteX48" fmla="*/ 2193931 w 4389120"/>
              <a:gd name="connsiteY48" fmla="*/ 2839127 h 3206031"/>
              <a:gd name="connsiteX49" fmla="*/ 2195190 w 4389120"/>
              <a:gd name="connsiteY49" fmla="*/ 2817915 h 3206031"/>
              <a:gd name="connsiteX50" fmla="*/ 2195190 w 4389120"/>
              <a:gd name="connsiteY50" fmla="*/ 2815411 h 3206031"/>
              <a:gd name="connsiteX51" fmla="*/ 2193931 w 4389120"/>
              <a:gd name="connsiteY51" fmla="*/ 2794199 h 3206031"/>
              <a:gd name="connsiteX52" fmla="*/ 2191442 w 4389120"/>
              <a:gd name="connsiteY52" fmla="*/ 2774231 h 3206031"/>
              <a:gd name="connsiteX53" fmla="*/ 2186450 w 4389120"/>
              <a:gd name="connsiteY53" fmla="*/ 2755507 h 3206031"/>
              <a:gd name="connsiteX54" fmla="*/ 2180214 w 4389120"/>
              <a:gd name="connsiteY54" fmla="*/ 2736799 h 3206031"/>
              <a:gd name="connsiteX55" fmla="*/ 2172718 w 4389120"/>
              <a:gd name="connsiteY55" fmla="*/ 2718075 h 3206031"/>
              <a:gd name="connsiteX56" fmla="*/ 2163979 w 4389120"/>
              <a:gd name="connsiteY56" fmla="*/ 2700611 h 3206031"/>
              <a:gd name="connsiteX57" fmla="*/ 2152750 w 4389120"/>
              <a:gd name="connsiteY57" fmla="*/ 2685635 h 3206031"/>
              <a:gd name="connsiteX58" fmla="*/ 2140278 w 4389120"/>
              <a:gd name="connsiteY58" fmla="*/ 2670659 h 3206031"/>
              <a:gd name="connsiteX59" fmla="*/ 2126546 w 4389120"/>
              <a:gd name="connsiteY59" fmla="*/ 2656927 h 3206031"/>
              <a:gd name="connsiteX60" fmla="*/ 2111570 w 4389120"/>
              <a:gd name="connsiteY60" fmla="*/ 2644439 h 3206031"/>
              <a:gd name="connsiteX61" fmla="*/ 2095350 w 4389120"/>
              <a:gd name="connsiteY61" fmla="*/ 2634455 h 3206031"/>
              <a:gd name="connsiteX62" fmla="*/ 2077870 w 4389120"/>
              <a:gd name="connsiteY62" fmla="*/ 2624471 h 3206031"/>
              <a:gd name="connsiteX63" fmla="*/ 2059162 w 4389120"/>
              <a:gd name="connsiteY63" fmla="*/ 2618235 h 3206031"/>
              <a:gd name="connsiteX64" fmla="*/ 2040438 w 4389120"/>
              <a:gd name="connsiteY64" fmla="*/ 2611999 h 3206031"/>
              <a:gd name="connsiteX65" fmla="*/ 2019226 w 4389120"/>
              <a:gd name="connsiteY65" fmla="*/ 2609495 h 3206031"/>
              <a:gd name="connsiteX66" fmla="*/ 2487215 w 4389120"/>
              <a:gd name="connsiteY66" fmla="*/ 2438538 h 3206031"/>
              <a:gd name="connsiteX67" fmla="*/ 2700611 w 4389120"/>
              <a:gd name="connsiteY67" fmla="*/ 2438538 h 3206031"/>
              <a:gd name="connsiteX68" fmla="*/ 2700611 w 4389120"/>
              <a:gd name="connsiteY68" fmla="*/ 2857851 h 3206031"/>
              <a:gd name="connsiteX69" fmla="*/ 2700611 w 4389120"/>
              <a:gd name="connsiteY69" fmla="*/ 2875315 h 3206031"/>
              <a:gd name="connsiteX70" fmla="*/ 2703115 w 4389120"/>
              <a:gd name="connsiteY70" fmla="*/ 2892795 h 3206031"/>
              <a:gd name="connsiteX71" fmla="*/ 2705603 w 4389120"/>
              <a:gd name="connsiteY71" fmla="*/ 2909015 h 3206031"/>
              <a:gd name="connsiteX72" fmla="*/ 2709351 w 4389120"/>
              <a:gd name="connsiteY72" fmla="*/ 2923991 h 3206031"/>
              <a:gd name="connsiteX73" fmla="*/ 2714343 w 4389120"/>
              <a:gd name="connsiteY73" fmla="*/ 2937723 h 3206031"/>
              <a:gd name="connsiteX74" fmla="*/ 2719335 w 4389120"/>
              <a:gd name="connsiteY74" fmla="*/ 2950195 h 3206031"/>
              <a:gd name="connsiteX75" fmla="*/ 2726815 w 4389120"/>
              <a:gd name="connsiteY75" fmla="*/ 2961424 h 3206031"/>
              <a:gd name="connsiteX76" fmla="*/ 2734311 w 4389120"/>
              <a:gd name="connsiteY76" fmla="*/ 2971408 h 3206031"/>
              <a:gd name="connsiteX77" fmla="*/ 2743051 w 4389120"/>
              <a:gd name="connsiteY77" fmla="*/ 2980147 h 3206031"/>
              <a:gd name="connsiteX78" fmla="*/ 2753035 w 4389120"/>
              <a:gd name="connsiteY78" fmla="*/ 2987643 h 3206031"/>
              <a:gd name="connsiteX79" fmla="*/ 2763019 w 4389120"/>
              <a:gd name="connsiteY79" fmla="*/ 2995123 h 3206031"/>
              <a:gd name="connsiteX80" fmla="*/ 2774247 w 4389120"/>
              <a:gd name="connsiteY80" fmla="*/ 3000115 h 3206031"/>
              <a:gd name="connsiteX81" fmla="*/ 2786719 w 4389120"/>
              <a:gd name="connsiteY81" fmla="*/ 3003863 h 3206031"/>
              <a:gd name="connsiteX82" fmla="*/ 2800451 w 4389120"/>
              <a:gd name="connsiteY82" fmla="*/ 3007611 h 3206031"/>
              <a:gd name="connsiteX83" fmla="*/ 2814183 w 4389120"/>
              <a:gd name="connsiteY83" fmla="*/ 3008855 h 3206031"/>
              <a:gd name="connsiteX84" fmla="*/ 2829159 w 4389120"/>
              <a:gd name="connsiteY84" fmla="*/ 3010099 h 3206031"/>
              <a:gd name="connsiteX85" fmla="*/ 2844135 w 4389120"/>
              <a:gd name="connsiteY85" fmla="*/ 3008855 h 3206031"/>
              <a:gd name="connsiteX86" fmla="*/ 2857851 w 4389120"/>
              <a:gd name="connsiteY86" fmla="*/ 3007611 h 3206031"/>
              <a:gd name="connsiteX87" fmla="*/ 2871583 w 4389120"/>
              <a:gd name="connsiteY87" fmla="*/ 3003863 h 3206031"/>
              <a:gd name="connsiteX88" fmla="*/ 2884071 w 4389120"/>
              <a:gd name="connsiteY88" fmla="*/ 3000115 h 3206031"/>
              <a:gd name="connsiteX89" fmla="*/ 2895299 w 4389120"/>
              <a:gd name="connsiteY89" fmla="*/ 2995123 h 3206031"/>
              <a:gd name="connsiteX90" fmla="*/ 2906527 w 4389120"/>
              <a:gd name="connsiteY90" fmla="*/ 2987643 h 3206031"/>
              <a:gd name="connsiteX91" fmla="*/ 2916511 w 4389120"/>
              <a:gd name="connsiteY91" fmla="*/ 2980147 h 3206031"/>
              <a:gd name="connsiteX92" fmla="*/ 2926495 w 4389120"/>
              <a:gd name="connsiteY92" fmla="*/ 2971408 h 3206031"/>
              <a:gd name="connsiteX93" fmla="*/ 2933991 w 4389120"/>
              <a:gd name="connsiteY93" fmla="*/ 2961424 h 3206031"/>
              <a:gd name="connsiteX94" fmla="*/ 2941471 w 4389120"/>
              <a:gd name="connsiteY94" fmla="*/ 2950195 h 3206031"/>
              <a:gd name="connsiteX95" fmla="*/ 2947708 w 4389120"/>
              <a:gd name="connsiteY95" fmla="*/ 2937723 h 3206031"/>
              <a:gd name="connsiteX96" fmla="*/ 2952700 w 4389120"/>
              <a:gd name="connsiteY96" fmla="*/ 2923991 h 3206031"/>
              <a:gd name="connsiteX97" fmla="*/ 2956447 w 4389120"/>
              <a:gd name="connsiteY97" fmla="*/ 2909015 h 3206031"/>
              <a:gd name="connsiteX98" fmla="*/ 2960195 w 4389120"/>
              <a:gd name="connsiteY98" fmla="*/ 2892795 h 3206031"/>
              <a:gd name="connsiteX99" fmla="*/ 2961439 w 4389120"/>
              <a:gd name="connsiteY99" fmla="*/ 2875315 h 3206031"/>
              <a:gd name="connsiteX100" fmla="*/ 2961439 w 4389120"/>
              <a:gd name="connsiteY100" fmla="*/ 2857851 h 3206031"/>
              <a:gd name="connsiteX101" fmla="*/ 2961439 w 4389120"/>
              <a:gd name="connsiteY101" fmla="*/ 2438538 h 3206031"/>
              <a:gd name="connsiteX102" fmla="*/ 3174836 w 4389120"/>
              <a:gd name="connsiteY102" fmla="*/ 2438538 h 3206031"/>
              <a:gd name="connsiteX103" fmla="*/ 3174836 w 4389120"/>
              <a:gd name="connsiteY103" fmla="*/ 3188567 h 3206031"/>
              <a:gd name="connsiteX104" fmla="*/ 2961439 w 4389120"/>
              <a:gd name="connsiteY104" fmla="*/ 3188567 h 3206031"/>
              <a:gd name="connsiteX105" fmla="*/ 2961439 w 4389120"/>
              <a:gd name="connsiteY105" fmla="*/ 3082476 h 3206031"/>
              <a:gd name="connsiteX106" fmla="*/ 2942716 w 4389120"/>
              <a:gd name="connsiteY106" fmla="*/ 3106192 h 3206031"/>
              <a:gd name="connsiteX107" fmla="*/ 2922747 w 4389120"/>
              <a:gd name="connsiteY107" fmla="*/ 3127404 h 3206031"/>
              <a:gd name="connsiteX108" fmla="*/ 2911519 w 4389120"/>
              <a:gd name="connsiteY108" fmla="*/ 3138647 h 3206031"/>
              <a:gd name="connsiteX109" fmla="*/ 2899047 w 4389120"/>
              <a:gd name="connsiteY109" fmla="*/ 3148631 h 3206031"/>
              <a:gd name="connsiteX110" fmla="*/ 2886559 w 4389120"/>
              <a:gd name="connsiteY110" fmla="*/ 3157356 h 3206031"/>
              <a:gd name="connsiteX111" fmla="*/ 2874087 w 4389120"/>
              <a:gd name="connsiteY111" fmla="*/ 3166096 h 3206031"/>
              <a:gd name="connsiteX112" fmla="*/ 2860355 w 4389120"/>
              <a:gd name="connsiteY112" fmla="*/ 3173591 h 3206031"/>
              <a:gd name="connsiteX113" fmla="*/ 2846623 w 4389120"/>
              <a:gd name="connsiteY113" fmla="*/ 3181072 h 3206031"/>
              <a:gd name="connsiteX114" fmla="*/ 2831647 w 4389120"/>
              <a:gd name="connsiteY114" fmla="*/ 3187308 h 3206031"/>
              <a:gd name="connsiteX115" fmla="*/ 2815427 w 4389120"/>
              <a:gd name="connsiteY115" fmla="*/ 3192300 h 3206031"/>
              <a:gd name="connsiteX116" fmla="*/ 2797963 w 4389120"/>
              <a:gd name="connsiteY116" fmla="*/ 3197292 h 3206031"/>
              <a:gd name="connsiteX117" fmla="*/ 2780483 w 4389120"/>
              <a:gd name="connsiteY117" fmla="*/ 3199795 h 3206031"/>
              <a:gd name="connsiteX118" fmla="*/ 2761759 w 4389120"/>
              <a:gd name="connsiteY118" fmla="*/ 3202284 h 3206031"/>
              <a:gd name="connsiteX119" fmla="*/ 2741791 w 4389120"/>
              <a:gd name="connsiteY119" fmla="*/ 3202284 h 3206031"/>
              <a:gd name="connsiteX120" fmla="*/ 2713099 w 4389120"/>
              <a:gd name="connsiteY120" fmla="*/ 3201040 h 3206031"/>
              <a:gd name="connsiteX121" fmla="*/ 2685635 w 4389120"/>
              <a:gd name="connsiteY121" fmla="*/ 3197292 h 3206031"/>
              <a:gd name="connsiteX122" fmla="*/ 2659431 w 4389120"/>
              <a:gd name="connsiteY122" fmla="*/ 3192300 h 3206031"/>
              <a:gd name="connsiteX123" fmla="*/ 2634471 w 4389120"/>
              <a:gd name="connsiteY123" fmla="*/ 3183575 h 3206031"/>
              <a:gd name="connsiteX124" fmla="*/ 2612015 w 4389120"/>
              <a:gd name="connsiteY124" fmla="*/ 3172332 h 3206031"/>
              <a:gd name="connsiteX125" fmla="*/ 2590787 w 4389120"/>
              <a:gd name="connsiteY125" fmla="*/ 3159859 h 3206031"/>
              <a:gd name="connsiteX126" fmla="*/ 2572079 w 4389120"/>
              <a:gd name="connsiteY126" fmla="*/ 3144883 h 3206031"/>
              <a:gd name="connsiteX127" fmla="*/ 2554599 w 4389120"/>
              <a:gd name="connsiteY127" fmla="*/ 3128663 h 3206031"/>
              <a:gd name="connsiteX128" fmla="*/ 2539623 w 4389120"/>
              <a:gd name="connsiteY128" fmla="*/ 3108695 h 3206031"/>
              <a:gd name="connsiteX129" fmla="*/ 2525891 w 4389120"/>
              <a:gd name="connsiteY129" fmla="*/ 3087468 h 3206031"/>
              <a:gd name="connsiteX130" fmla="*/ 2514663 w 4389120"/>
              <a:gd name="connsiteY130" fmla="*/ 3065011 h 3206031"/>
              <a:gd name="connsiteX131" fmla="*/ 2504679 w 4389120"/>
              <a:gd name="connsiteY131" fmla="*/ 3040051 h 3206031"/>
              <a:gd name="connsiteX132" fmla="*/ 2497199 w 4389120"/>
              <a:gd name="connsiteY132" fmla="*/ 3013847 h 3206031"/>
              <a:gd name="connsiteX133" fmla="*/ 2492207 w 4389120"/>
              <a:gd name="connsiteY133" fmla="*/ 2985139 h 3206031"/>
              <a:gd name="connsiteX134" fmla="*/ 2488459 w 4389120"/>
              <a:gd name="connsiteY134" fmla="*/ 2956432 h 3206031"/>
              <a:gd name="connsiteX135" fmla="*/ 2487215 w 4389120"/>
              <a:gd name="connsiteY135" fmla="*/ 2923991 h 3206031"/>
              <a:gd name="connsiteX136" fmla="*/ 4092104 w 4389120"/>
              <a:gd name="connsiteY136" fmla="*/ 2427294 h 3206031"/>
              <a:gd name="connsiteX137" fmla="*/ 4128292 w 4389120"/>
              <a:gd name="connsiteY137" fmla="*/ 2429798 h 3206031"/>
              <a:gd name="connsiteX138" fmla="*/ 4165740 w 4389120"/>
              <a:gd name="connsiteY138" fmla="*/ 2433546 h 3206031"/>
              <a:gd name="connsiteX139" fmla="*/ 4201928 w 4389120"/>
              <a:gd name="connsiteY139" fmla="*/ 2441026 h 3206031"/>
              <a:gd name="connsiteX140" fmla="*/ 4238116 w 4389120"/>
              <a:gd name="connsiteY140" fmla="*/ 2451010 h 3206031"/>
              <a:gd name="connsiteX141" fmla="*/ 4273060 w 4389120"/>
              <a:gd name="connsiteY141" fmla="*/ 2463482 h 3206031"/>
              <a:gd name="connsiteX142" fmla="*/ 4308004 w 4389120"/>
              <a:gd name="connsiteY142" fmla="*/ 2478458 h 3206031"/>
              <a:gd name="connsiteX143" fmla="*/ 4341704 w 4389120"/>
              <a:gd name="connsiteY143" fmla="*/ 2494694 h 3206031"/>
              <a:gd name="connsiteX144" fmla="*/ 4372900 w 4389120"/>
              <a:gd name="connsiteY144" fmla="*/ 2514662 h 3206031"/>
              <a:gd name="connsiteX145" fmla="*/ 4291784 w 4389120"/>
              <a:gd name="connsiteY145" fmla="*/ 2661918 h 3206031"/>
              <a:gd name="connsiteX146" fmla="*/ 4263076 w 4389120"/>
              <a:gd name="connsiteY146" fmla="*/ 2645698 h 3206031"/>
              <a:gd name="connsiteX147" fmla="*/ 4235613 w 4389120"/>
              <a:gd name="connsiteY147" fmla="*/ 2631966 h 3206031"/>
              <a:gd name="connsiteX148" fmla="*/ 4209408 w 4389120"/>
              <a:gd name="connsiteY148" fmla="*/ 2620738 h 3206031"/>
              <a:gd name="connsiteX149" fmla="*/ 4183204 w 4389120"/>
              <a:gd name="connsiteY149" fmla="*/ 2610754 h 3206031"/>
              <a:gd name="connsiteX150" fmla="*/ 4157000 w 4389120"/>
              <a:gd name="connsiteY150" fmla="*/ 2602014 h 3206031"/>
              <a:gd name="connsiteX151" fmla="*/ 4133284 w 4389120"/>
              <a:gd name="connsiteY151" fmla="*/ 2595778 h 3206031"/>
              <a:gd name="connsiteX152" fmla="*/ 4109568 w 4389120"/>
              <a:gd name="connsiteY152" fmla="*/ 2593274 h 3206031"/>
              <a:gd name="connsiteX153" fmla="*/ 4088356 w 4389120"/>
              <a:gd name="connsiteY153" fmla="*/ 2592030 h 3206031"/>
              <a:gd name="connsiteX154" fmla="*/ 4070892 w 4389120"/>
              <a:gd name="connsiteY154" fmla="*/ 2592030 h 3206031"/>
              <a:gd name="connsiteX155" fmla="*/ 4054656 w 4389120"/>
              <a:gd name="connsiteY155" fmla="*/ 2595778 h 3206031"/>
              <a:gd name="connsiteX156" fmla="*/ 4040940 w 4389120"/>
              <a:gd name="connsiteY156" fmla="*/ 2599526 h 3206031"/>
              <a:gd name="connsiteX157" fmla="*/ 4029712 w 4389120"/>
              <a:gd name="connsiteY157" fmla="*/ 2605762 h 3206031"/>
              <a:gd name="connsiteX158" fmla="*/ 4020972 w 4389120"/>
              <a:gd name="connsiteY158" fmla="*/ 2614486 h 3206031"/>
              <a:gd name="connsiteX159" fmla="*/ 4014736 w 4389120"/>
              <a:gd name="connsiteY159" fmla="*/ 2623226 h 3206031"/>
              <a:gd name="connsiteX160" fmla="*/ 4010988 w 4389120"/>
              <a:gd name="connsiteY160" fmla="*/ 2631966 h 3206031"/>
              <a:gd name="connsiteX161" fmla="*/ 4009744 w 4389120"/>
              <a:gd name="connsiteY161" fmla="*/ 2643194 h 3206031"/>
              <a:gd name="connsiteX162" fmla="*/ 4009744 w 4389120"/>
              <a:gd name="connsiteY162" fmla="*/ 2645698 h 3206031"/>
              <a:gd name="connsiteX163" fmla="*/ 4010988 w 4389120"/>
              <a:gd name="connsiteY163" fmla="*/ 2653178 h 3206031"/>
              <a:gd name="connsiteX164" fmla="*/ 4013476 w 4389120"/>
              <a:gd name="connsiteY164" fmla="*/ 2660674 h 3206031"/>
              <a:gd name="connsiteX165" fmla="*/ 4017224 w 4389120"/>
              <a:gd name="connsiteY165" fmla="*/ 2666910 h 3206031"/>
              <a:gd name="connsiteX166" fmla="*/ 4022216 w 4389120"/>
              <a:gd name="connsiteY166" fmla="*/ 2673146 h 3206031"/>
              <a:gd name="connsiteX167" fmla="*/ 4029712 w 4389120"/>
              <a:gd name="connsiteY167" fmla="*/ 2679382 h 3206031"/>
              <a:gd name="connsiteX168" fmla="*/ 4037192 w 4389120"/>
              <a:gd name="connsiteY168" fmla="*/ 2685634 h 3206031"/>
              <a:gd name="connsiteX169" fmla="*/ 4055916 w 4389120"/>
              <a:gd name="connsiteY169" fmla="*/ 2695618 h 3206031"/>
              <a:gd name="connsiteX170" fmla="*/ 4078372 w 4389120"/>
              <a:gd name="connsiteY170" fmla="*/ 2705602 h 3206031"/>
              <a:gd name="connsiteX171" fmla="*/ 4104576 w 4389120"/>
              <a:gd name="connsiteY171" fmla="*/ 2715586 h 3206031"/>
              <a:gd name="connsiteX172" fmla="*/ 4163236 w 4389120"/>
              <a:gd name="connsiteY172" fmla="*/ 2735554 h 3206031"/>
              <a:gd name="connsiteX173" fmla="*/ 4201928 w 4389120"/>
              <a:gd name="connsiteY173" fmla="*/ 2749270 h 3206031"/>
              <a:gd name="connsiteX174" fmla="*/ 4223140 w 4389120"/>
              <a:gd name="connsiteY174" fmla="*/ 2756766 h 3206031"/>
              <a:gd name="connsiteX175" fmla="*/ 4241864 w 4389120"/>
              <a:gd name="connsiteY175" fmla="*/ 2765491 h 3206031"/>
              <a:gd name="connsiteX176" fmla="*/ 4261832 w 4389120"/>
              <a:gd name="connsiteY176" fmla="*/ 2775475 h 3206031"/>
              <a:gd name="connsiteX177" fmla="*/ 4280540 w 4389120"/>
              <a:gd name="connsiteY177" fmla="*/ 2785459 h 3206031"/>
              <a:gd name="connsiteX178" fmla="*/ 4298020 w 4389120"/>
              <a:gd name="connsiteY178" fmla="*/ 2796702 h 3206031"/>
              <a:gd name="connsiteX179" fmla="*/ 4315484 w 4389120"/>
              <a:gd name="connsiteY179" fmla="*/ 2807930 h 3206031"/>
              <a:gd name="connsiteX180" fmla="*/ 4330460 w 4389120"/>
              <a:gd name="connsiteY180" fmla="*/ 2821662 h 3206031"/>
              <a:gd name="connsiteX181" fmla="*/ 4345436 w 4389120"/>
              <a:gd name="connsiteY181" fmla="*/ 2836638 h 3206031"/>
              <a:gd name="connsiteX182" fmla="*/ 4357924 w 4389120"/>
              <a:gd name="connsiteY182" fmla="*/ 2852858 h 3206031"/>
              <a:gd name="connsiteX183" fmla="*/ 4369152 w 4389120"/>
              <a:gd name="connsiteY183" fmla="*/ 2870323 h 3206031"/>
              <a:gd name="connsiteX184" fmla="*/ 4377892 w 4389120"/>
              <a:gd name="connsiteY184" fmla="*/ 2889046 h 3206031"/>
              <a:gd name="connsiteX185" fmla="*/ 4384128 w 4389120"/>
              <a:gd name="connsiteY185" fmla="*/ 2910259 h 3206031"/>
              <a:gd name="connsiteX186" fmla="*/ 4387876 w 4389120"/>
              <a:gd name="connsiteY186" fmla="*/ 2932730 h 3206031"/>
              <a:gd name="connsiteX187" fmla="*/ 4389120 w 4389120"/>
              <a:gd name="connsiteY187" fmla="*/ 2957690 h 3206031"/>
              <a:gd name="connsiteX188" fmla="*/ 4389120 w 4389120"/>
              <a:gd name="connsiteY188" fmla="*/ 2960179 h 3206031"/>
              <a:gd name="connsiteX189" fmla="*/ 4387876 w 4389120"/>
              <a:gd name="connsiteY189" fmla="*/ 2991375 h 3206031"/>
              <a:gd name="connsiteX190" fmla="*/ 4386632 w 4389120"/>
              <a:gd name="connsiteY190" fmla="*/ 3005107 h 3206031"/>
              <a:gd name="connsiteX191" fmla="*/ 4384128 w 4389120"/>
              <a:gd name="connsiteY191" fmla="*/ 3018838 h 3206031"/>
              <a:gd name="connsiteX192" fmla="*/ 4380380 w 4389120"/>
              <a:gd name="connsiteY192" fmla="*/ 3032570 h 3206031"/>
              <a:gd name="connsiteX193" fmla="*/ 4376648 w 4389120"/>
              <a:gd name="connsiteY193" fmla="*/ 3045043 h 3206031"/>
              <a:gd name="connsiteX194" fmla="*/ 4372900 w 4389120"/>
              <a:gd name="connsiteY194" fmla="*/ 3057530 h 3206031"/>
              <a:gd name="connsiteX195" fmla="*/ 4367908 w 4389120"/>
              <a:gd name="connsiteY195" fmla="*/ 3068758 h 3206031"/>
              <a:gd name="connsiteX196" fmla="*/ 4361672 w 4389120"/>
              <a:gd name="connsiteY196" fmla="*/ 3079987 h 3206031"/>
              <a:gd name="connsiteX197" fmla="*/ 4355420 w 4389120"/>
              <a:gd name="connsiteY197" fmla="*/ 3091215 h 3206031"/>
              <a:gd name="connsiteX198" fmla="*/ 4341704 w 4389120"/>
              <a:gd name="connsiteY198" fmla="*/ 3109938 h 3206031"/>
              <a:gd name="connsiteX199" fmla="*/ 4325468 w 4389120"/>
              <a:gd name="connsiteY199" fmla="*/ 3128662 h 3206031"/>
              <a:gd name="connsiteX200" fmla="*/ 4306760 w 4389120"/>
              <a:gd name="connsiteY200" fmla="*/ 3143638 h 3206031"/>
              <a:gd name="connsiteX201" fmla="*/ 4286792 w 4389120"/>
              <a:gd name="connsiteY201" fmla="*/ 3158614 h 3206031"/>
              <a:gd name="connsiteX202" fmla="*/ 4264320 w 4389120"/>
              <a:gd name="connsiteY202" fmla="*/ 3169842 h 3206031"/>
              <a:gd name="connsiteX203" fmla="*/ 4240605 w 4389120"/>
              <a:gd name="connsiteY203" fmla="*/ 3179826 h 3206031"/>
              <a:gd name="connsiteX204" fmla="*/ 4215660 w 4389120"/>
              <a:gd name="connsiteY204" fmla="*/ 3188566 h 3206031"/>
              <a:gd name="connsiteX205" fmla="*/ 4189440 w 4389120"/>
              <a:gd name="connsiteY205" fmla="*/ 3194802 h 3206031"/>
              <a:gd name="connsiteX206" fmla="*/ 4161992 w 4389120"/>
              <a:gd name="connsiteY206" fmla="*/ 3199794 h 3206031"/>
              <a:gd name="connsiteX207" fmla="*/ 4132040 w 4389120"/>
              <a:gd name="connsiteY207" fmla="*/ 3202283 h 3206031"/>
              <a:gd name="connsiteX208" fmla="*/ 4102088 w 4389120"/>
              <a:gd name="connsiteY208" fmla="*/ 3202283 h 3206031"/>
              <a:gd name="connsiteX209" fmla="*/ 4082120 w 4389120"/>
              <a:gd name="connsiteY209" fmla="*/ 3202283 h 3206031"/>
              <a:gd name="connsiteX210" fmla="*/ 4062152 w 4389120"/>
              <a:gd name="connsiteY210" fmla="*/ 3201039 h 3206031"/>
              <a:gd name="connsiteX211" fmla="*/ 4042184 w 4389120"/>
              <a:gd name="connsiteY211" fmla="*/ 3198550 h 3206031"/>
              <a:gd name="connsiteX212" fmla="*/ 4022216 w 4389120"/>
              <a:gd name="connsiteY212" fmla="*/ 3196047 h 3206031"/>
              <a:gd name="connsiteX213" fmla="*/ 4001004 w 4389120"/>
              <a:gd name="connsiteY213" fmla="*/ 3192299 h 3206031"/>
              <a:gd name="connsiteX214" fmla="*/ 3981036 w 4389120"/>
              <a:gd name="connsiteY214" fmla="*/ 3187307 h 3206031"/>
              <a:gd name="connsiteX215" fmla="*/ 3959824 w 4389120"/>
              <a:gd name="connsiteY215" fmla="*/ 3182315 h 3206031"/>
              <a:gd name="connsiteX216" fmla="*/ 3939856 w 4389120"/>
              <a:gd name="connsiteY216" fmla="*/ 3176079 h 3206031"/>
              <a:gd name="connsiteX217" fmla="*/ 3918628 w 4389120"/>
              <a:gd name="connsiteY217" fmla="*/ 3168598 h 3206031"/>
              <a:gd name="connsiteX218" fmla="*/ 3898660 w 4389120"/>
              <a:gd name="connsiteY218" fmla="*/ 3159858 h 3206031"/>
              <a:gd name="connsiteX219" fmla="*/ 3878692 w 4389120"/>
              <a:gd name="connsiteY219" fmla="*/ 3149874 h 3206031"/>
              <a:gd name="connsiteX220" fmla="*/ 3858740 w 4389120"/>
              <a:gd name="connsiteY220" fmla="*/ 3139890 h 3206031"/>
              <a:gd name="connsiteX221" fmla="*/ 3838772 w 4389120"/>
              <a:gd name="connsiteY221" fmla="*/ 3128662 h 3206031"/>
              <a:gd name="connsiteX222" fmla="*/ 3818804 w 4389120"/>
              <a:gd name="connsiteY222" fmla="*/ 3117419 h 3206031"/>
              <a:gd name="connsiteX223" fmla="*/ 3800080 w 4389120"/>
              <a:gd name="connsiteY223" fmla="*/ 3103702 h 3206031"/>
              <a:gd name="connsiteX224" fmla="*/ 3781356 w 4389120"/>
              <a:gd name="connsiteY224" fmla="*/ 3089970 h 3206031"/>
              <a:gd name="connsiteX225" fmla="*/ 3871212 w 4389120"/>
              <a:gd name="connsiteY225" fmla="*/ 2948950 h 3206031"/>
              <a:gd name="connsiteX226" fmla="*/ 3902408 w 4389120"/>
              <a:gd name="connsiteY226" fmla="*/ 2970163 h 3206031"/>
              <a:gd name="connsiteX227" fmla="*/ 3933604 w 4389120"/>
              <a:gd name="connsiteY227" fmla="*/ 2988886 h 3206031"/>
              <a:gd name="connsiteX228" fmla="*/ 3963556 w 4389120"/>
              <a:gd name="connsiteY228" fmla="*/ 3003862 h 3206031"/>
              <a:gd name="connsiteX229" fmla="*/ 3993508 w 4389120"/>
              <a:gd name="connsiteY229" fmla="*/ 3016335 h 3206031"/>
              <a:gd name="connsiteX230" fmla="*/ 4023460 w 4389120"/>
              <a:gd name="connsiteY230" fmla="*/ 3026319 h 3206031"/>
              <a:gd name="connsiteX231" fmla="*/ 4053412 w 4389120"/>
              <a:gd name="connsiteY231" fmla="*/ 3033814 h 3206031"/>
              <a:gd name="connsiteX232" fmla="*/ 4080876 w 4389120"/>
              <a:gd name="connsiteY232" fmla="*/ 3037562 h 3206031"/>
              <a:gd name="connsiteX233" fmla="*/ 4108324 w 4389120"/>
              <a:gd name="connsiteY233" fmla="*/ 3038806 h 3206031"/>
              <a:gd name="connsiteX234" fmla="*/ 4129536 w 4389120"/>
              <a:gd name="connsiteY234" fmla="*/ 3037562 h 3206031"/>
              <a:gd name="connsiteX235" fmla="*/ 4148260 w 4389120"/>
              <a:gd name="connsiteY235" fmla="*/ 3035059 h 3206031"/>
              <a:gd name="connsiteX236" fmla="*/ 4163236 w 4389120"/>
              <a:gd name="connsiteY236" fmla="*/ 3030067 h 3206031"/>
              <a:gd name="connsiteX237" fmla="*/ 4175724 w 4389120"/>
              <a:gd name="connsiteY237" fmla="*/ 3023830 h 3206031"/>
              <a:gd name="connsiteX238" fmla="*/ 4180716 w 4389120"/>
              <a:gd name="connsiteY238" fmla="*/ 3020083 h 3206031"/>
              <a:gd name="connsiteX239" fmla="*/ 4185708 w 4389120"/>
              <a:gd name="connsiteY239" fmla="*/ 3015091 h 3206031"/>
              <a:gd name="connsiteX240" fmla="*/ 4189440 w 4389120"/>
              <a:gd name="connsiteY240" fmla="*/ 3011343 h 3206031"/>
              <a:gd name="connsiteX241" fmla="*/ 4191944 w 4389120"/>
              <a:gd name="connsiteY241" fmla="*/ 3006351 h 3206031"/>
              <a:gd name="connsiteX242" fmla="*/ 4194432 w 4389120"/>
              <a:gd name="connsiteY242" fmla="*/ 3001359 h 3206031"/>
              <a:gd name="connsiteX243" fmla="*/ 4196936 w 4389120"/>
              <a:gd name="connsiteY243" fmla="*/ 2995123 h 3206031"/>
              <a:gd name="connsiteX244" fmla="*/ 4198180 w 4389120"/>
              <a:gd name="connsiteY244" fmla="*/ 2982650 h 3206031"/>
              <a:gd name="connsiteX245" fmla="*/ 4198180 w 4389120"/>
              <a:gd name="connsiteY245" fmla="*/ 2980147 h 3206031"/>
              <a:gd name="connsiteX246" fmla="*/ 4196936 w 4389120"/>
              <a:gd name="connsiteY246" fmla="*/ 2972666 h 3206031"/>
              <a:gd name="connsiteX247" fmla="*/ 4194432 w 4389120"/>
              <a:gd name="connsiteY247" fmla="*/ 2963926 h 3206031"/>
              <a:gd name="connsiteX248" fmla="*/ 4190700 w 4389120"/>
              <a:gd name="connsiteY248" fmla="*/ 2957690 h 3206031"/>
              <a:gd name="connsiteX249" fmla="*/ 4184448 w 4389120"/>
              <a:gd name="connsiteY249" fmla="*/ 2951439 h 3206031"/>
              <a:gd name="connsiteX250" fmla="*/ 4178212 w 4389120"/>
              <a:gd name="connsiteY250" fmla="*/ 2945203 h 3206031"/>
              <a:gd name="connsiteX251" fmla="*/ 4170732 w 4389120"/>
              <a:gd name="connsiteY251" fmla="*/ 2938966 h 3206031"/>
              <a:gd name="connsiteX252" fmla="*/ 4160748 w 4389120"/>
              <a:gd name="connsiteY252" fmla="*/ 2933974 h 3206031"/>
              <a:gd name="connsiteX253" fmla="*/ 4150764 w 4389120"/>
              <a:gd name="connsiteY253" fmla="*/ 2928982 h 3206031"/>
              <a:gd name="connsiteX254" fmla="*/ 4128292 w 4389120"/>
              <a:gd name="connsiteY254" fmla="*/ 2920243 h 3206031"/>
              <a:gd name="connsiteX255" fmla="*/ 4100844 w 4389120"/>
              <a:gd name="connsiteY255" fmla="*/ 2911503 h 3206031"/>
              <a:gd name="connsiteX256" fmla="*/ 4042184 w 4389120"/>
              <a:gd name="connsiteY256" fmla="*/ 2894038 h 3206031"/>
              <a:gd name="connsiteX257" fmla="*/ 4002248 w 4389120"/>
              <a:gd name="connsiteY257" fmla="*/ 2881566 h 3206031"/>
              <a:gd name="connsiteX258" fmla="*/ 3982280 w 4389120"/>
              <a:gd name="connsiteY258" fmla="*/ 2874070 h 3206031"/>
              <a:gd name="connsiteX259" fmla="*/ 3963556 w 4389120"/>
              <a:gd name="connsiteY259" fmla="*/ 2865331 h 3206031"/>
              <a:gd name="connsiteX260" fmla="*/ 3943588 w 4389120"/>
              <a:gd name="connsiteY260" fmla="*/ 2856606 h 3206031"/>
              <a:gd name="connsiteX261" fmla="*/ 3924880 w 4389120"/>
              <a:gd name="connsiteY261" fmla="*/ 2846622 h 3206031"/>
              <a:gd name="connsiteX262" fmla="*/ 3907400 w 4389120"/>
              <a:gd name="connsiteY262" fmla="*/ 2836638 h 3206031"/>
              <a:gd name="connsiteX263" fmla="*/ 3891180 w 4389120"/>
              <a:gd name="connsiteY263" fmla="*/ 2824150 h 3206031"/>
              <a:gd name="connsiteX264" fmla="*/ 3876204 w 4389120"/>
              <a:gd name="connsiteY264" fmla="*/ 2810419 h 3206031"/>
              <a:gd name="connsiteX265" fmla="*/ 3861228 w 4389120"/>
              <a:gd name="connsiteY265" fmla="*/ 2795443 h 3206031"/>
              <a:gd name="connsiteX266" fmla="*/ 3848756 w 4389120"/>
              <a:gd name="connsiteY266" fmla="*/ 2779222 h 3206031"/>
              <a:gd name="connsiteX267" fmla="*/ 3838772 w 4389120"/>
              <a:gd name="connsiteY267" fmla="*/ 2760499 h 3206031"/>
              <a:gd name="connsiteX268" fmla="*/ 3830032 w 4389120"/>
              <a:gd name="connsiteY268" fmla="*/ 2740546 h 3206031"/>
              <a:gd name="connsiteX269" fmla="*/ 3823796 w 4389120"/>
              <a:gd name="connsiteY269" fmla="*/ 2718074 h 3206031"/>
              <a:gd name="connsiteX270" fmla="*/ 3820048 w 4389120"/>
              <a:gd name="connsiteY270" fmla="*/ 2694358 h 3206031"/>
              <a:gd name="connsiteX271" fmla="*/ 3818804 w 4389120"/>
              <a:gd name="connsiteY271" fmla="*/ 2668154 h 3206031"/>
              <a:gd name="connsiteX272" fmla="*/ 3818804 w 4389120"/>
              <a:gd name="connsiteY272" fmla="*/ 2665666 h 3206031"/>
              <a:gd name="connsiteX273" fmla="*/ 3820048 w 4389120"/>
              <a:gd name="connsiteY273" fmla="*/ 2638202 h 3206031"/>
              <a:gd name="connsiteX274" fmla="*/ 3823796 w 4389120"/>
              <a:gd name="connsiteY274" fmla="*/ 2611998 h 3206031"/>
              <a:gd name="connsiteX275" fmla="*/ 3831276 w 4389120"/>
              <a:gd name="connsiteY275" fmla="*/ 2587038 h 3206031"/>
              <a:gd name="connsiteX276" fmla="*/ 3840016 w 4389120"/>
              <a:gd name="connsiteY276" fmla="*/ 2564582 h 3206031"/>
              <a:gd name="connsiteX277" fmla="*/ 3851244 w 4389120"/>
              <a:gd name="connsiteY277" fmla="*/ 2543354 h 3206031"/>
              <a:gd name="connsiteX278" fmla="*/ 3864976 w 4389120"/>
              <a:gd name="connsiteY278" fmla="*/ 2523386 h 3206031"/>
              <a:gd name="connsiteX279" fmla="*/ 3881196 w 4389120"/>
              <a:gd name="connsiteY279" fmla="*/ 2505922 h 3206031"/>
              <a:gd name="connsiteX280" fmla="*/ 3898660 w 4389120"/>
              <a:gd name="connsiteY280" fmla="*/ 2489702 h 3206031"/>
              <a:gd name="connsiteX281" fmla="*/ 3918628 w 4389120"/>
              <a:gd name="connsiteY281" fmla="*/ 2474726 h 3206031"/>
              <a:gd name="connsiteX282" fmla="*/ 3939856 w 4389120"/>
              <a:gd name="connsiteY282" fmla="*/ 2462238 h 3206031"/>
              <a:gd name="connsiteX283" fmla="*/ 3962312 w 4389120"/>
              <a:gd name="connsiteY283" fmla="*/ 2452254 h 3206031"/>
              <a:gd name="connsiteX284" fmla="*/ 3986028 w 4389120"/>
              <a:gd name="connsiteY284" fmla="*/ 2443530 h 3206031"/>
              <a:gd name="connsiteX285" fmla="*/ 4010988 w 4389120"/>
              <a:gd name="connsiteY285" fmla="*/ 2436034 h 3206031"/>
              <a:gd name="connsiteX286" fmla="*/ 4037192 w 4389120"/>
              <a:gd name="connsiteY286" fmla="*/ 2432286 h 3206031"/>
              <a:gd name="connsiteX287" fmla="*/ 4064640 w 4389120"/>
              <a:gd name="connsiteY287" fmla="*/ 2428554 h 3206031"/>
              <a:gd name="connsiteX288" fmla="*/ 2000502 w 4389120"/>
              <a:gd name="connsiteY288" fmla="*/ 2424806 h 3206031"/>
              <a:gd name="connsiteX289" fmla="*/ 2021714 w 4389120"/>
              <a:gd name="connsiteY289" fmla="*/ 2426051 h 3206031"/>
              <a:gd name="connsiteX290" fmla="*/ 2042926 w 4389120"/>
              <a:gd name="connsiteY290" fmla="*/ 2427295 h 3206031"/>
              <a:gd name="connsiteX291" fmla="*/ 2064154 w 4389120"/>
              <a:gd name="connsiteY291" fmla="*/ 2429798 h 3206031"/>
              <a:gd name="connsiteX292" fmla="*/ 2084122 w 4389120"/>
              <a:gd name="connsiteY292" fmla="*/ 2432287 h 3206031"/>
              <a:gd name="connsiteX293" fmla="*/ 2104090 w 4389120"/>
              <a:gd name="connsiteY293" fmla="*/ 2437279 h 3206031"/>
              <a:gd name="connsiteX294" fmla="*/ 2124043 w 4389120"/>
              <a:gd name="connsiteY294" fmla="*/ 2442271 h 3206031"/>
              <a:gd name="connsiteX295" fmla="*/ 2142766 w 4389120"/>
              <a:gd name="connsiteY295" fmla="*/ 2448507 h 3206031"/>
              <a:gd name="connsiteX296" fmla="*/ 2161490 w 4389120"/>
              <a:gd name="connsiteY296" fmla="*/ 2454758 h 3206031"/>
              <a:gd name="connsiteX297" fmla="*/ 2180214 w 4389120"/>
              <a:gd name="connsiteY297" fmla="*/ 2463483 h 3206031"/>
              <a:gd name="connsiteX298" fmla="*/ 2197678 w 4389120"/>
              <a:gd name="connsiteY298" fmla="*/ 2470979 h 3206031"/>
              <a:gd name="connsiteX299" fmla="*/ 2213899 w 4389120"/>
              <a:gd name="connsiteY299" fmla="*/ 2480963 h 3206031"/>
              <a:gd name="connsiteX300" fmla="*/ 2230134 w 4389120"/>
              <a:gd name="connsiteY300" fmla="*/ 2490947 h 3206031"/>
              <a:gd name="connsiteX301" fmla="*/ 2246354 w 4389120"/>
              <a:gd name="connsiteY301" fmla="*/ 2500931 h 3206031"/>
              <a:gd name="connsiteX302" fmla="*/ 2261330 w 4389120"/>
              <a:gd name="connsiteY302" fmla="*/ 2513403 h 3206031"/>
              <a:gd name="connsiteX303" fmla="*/ 2276306 w 4389120"/>
              <a:gd name="connsiteY303" fmla="*/ 2524646 h 3206031"/>
              <a:gd name="connsiteX304" fmla="*/ 2290023 w 4389120"/>
              <a:gd name="connsiteY304" fmla="*/ 2538363 h 3206031"/>
              <a:gd name="connsiteX305" fmla="*/ 2302510 w 4389120"/>
              <a:gd name="connsiteY305" fmla="*/ 2550851 h 3206031"/>
              <a:gd name="connsiteX306" fmla="*/ 2314983 w 4389120"/>
              <a:gd name="connsiteY306" fmla="*/ 2565827 h 3206031"/>
              <a:gd name="connsiteX307" fmla="*/ 2327471 w 4389120"/>
              <a:gd name="connsiteY307" fmla="*/ 2579558 h 3206031"/>
              <a:gd name="connsiteX308" fmla="*/ 2338699 w 4389120"/>
              <a:gd name="connsiteY308" fmla="*/ 2595779 h 3206031"/>
              <a:gd name="connsiteX309" fmla="*/ 2348683 w 4389120"/>
              <a:gd name="connsiteY309" fmla="*/ 2610755 h 3206031"/>
              <a:gd name="connsiteX310" fmla="*/ 2357423 w 4389120"/>
              <a:gd name="connsiteY310" fmla="*/ 2626975 h 3206031"/>
              <a:gd name="connsiteX311" fmla="*/ 2366162 w 4389120"/>
              <a:gd name="connsiteY311" fmla="*/ 2644439 h 3206031"/>
              <a:gd name="connsiteX312" fmla="*/ 2374887 w 4389120"/>
              <a:gd name="connsiteY312" fmla="*/ 2660675 h 3206031"/>
              <a:gd name="connsiteX313" fmla="*/ 2381138 w 4389120"/>
              <a:gd name="connsiteY313" fmla="*/ 2678139 h 3206031"/>
              <a:gd name="connsiteX314" fmla="*/ 2387375 w 4389120"/>
              <a:gd name="connsiteY314" fmla="*/ 2696863 h 3206031"/>
              <a:gd name="connsiteX315" fmla="*/ 2392367 w 4389120"/>
              <a:gd name="connsiteY315" fmla="*/ 2715587 h 3206031"/>
              <a:gd name="connsiteX316" fmla="*/ 2397359 w 4389120"/>
              <a:gd name="connsiteY316" fmla="*/ 2734295 h 3206031"/>
              <a:gd name="connsiteX317" fmla="*/ 2399847 w 4389120"/>
              <a:gd name="connsiteY317" fmla="*/ 2753019 h 3206031"/>
              <a:gd name="connsiteX318" fmla="*/ 2402351 w 4389120"/>
              <a:gd name="connsiteY318" fmla="*/ 2772987 h 3206031"/>
              <a:gd name="connsiteX319" fmla="*/ 2404839 w 4389120"/>
              <a:gd name="connsiteY319" fmla="*/ 2792955 h 3206031"/>
              <a:gd name="connsiteX320" fmla="*/ 2404839 w 4389120"/>
              <a:gd name="connsiteY320" fmla="*/ 2812923 h 3206031"/>
              <a:gd name="connsiteX321" fmla="*/ 2404839 w 4389120"/>
              <a:gd name="connsiteY321" fmla="*/ 2815411 h 3206031"/>
              <a:gd name="connsiteX322" fmla="*/ 2404839 w 4389120"/>
              <a:gd name="connsiteY322" fmla="*/ 2835379 h 3206031"/>
              <a:gd name="connsiteX323" fmla="*/ 2402351 w 4389120"/>
              <a:gd name="connsiteY323" fmla="*/ 2855347 h 3206031"/>
              <a:gd name="connsiteX324" fmla="*/ 2399847 w 4389120"/>
              <a:gd name="connsiteY324" fmla="*/ 2874071 h 3206031"/>
              <a:gd name="connsiteX325" fmla="*/ 2397359 w 4389120"/>
              <a:gd name="connsiteY325" fmla="*/ 2894039 h 3206031"/>
              <a:gd name="connsiteX326" fmla="*/ 2392367 w 4389120"/>
              <a:gd name="connsiteY326" fmla="*/ 2912763 h 3206031"/>
              <a:gd name="connsiteX327" fmla="*/ 2387375 w 4389120"/>
              <a:gd name="connsiteY327" fmla="*/ 2931471 h 3206031"/>
              <a:gd name="connsiteX328" fmla="*/ 2381138 w 4389120"/>
              <a:gd name="connsiteY328" fmla="*/ 2948951 h 3206031"/>
              <a:gd name="connsiteX329" fmla="*/ 2373643 w 4389120"/>
              <a:gd name="connsiteY329" fmla="*/ 2967675 h 3206031"/>
              <a:gd name="connsiteX330" fmla="*/ 2366162 w 4389120"/>
              <a:gd name="connsiteY330" fmla="*/ 2983895 h 3206031"/>
              <a:gd name="connsiteX331" fmla="*/ 2357423 w 4389120"/>
              <a:gd name="connsiteY331" fmla="*/ 3001359 h 3206031"/>
              <a:gd name="connsiteX332" fmla="*/ 2347439 w 4389120"/>
              <a:gd name="connsiteY332" fmla="*/ 3017595 h 3206031"/>
              <a:gd name="connsiteX333" fmla="*/ 2337455 w 4389120"/>
              <a:gd name="connsiteY333" fmla="*/ 3033815 h 3206031"/>
              <a:gd name="connsiteX334" fmla="*/ 2326226 w 4389120"/>
              <a:gd name="connsiteY334" fmla="*/ 3048791 h 3206031"/>
              <a:gd name="connsiteX335" fmla="*/ 2314983 w 4389120"/>
              <a:gd name="connsiteY335" fmla="*/ 3063767 h 3206031"/>
              <a:gd name="connsiteX336" fmla="*/ 2302510 w 4389120"/>
              <a:gd name="connsiteY336" fmla="*/ 3077483 h 3206031"/>
              <a:gd name="connsiteX337" fmla="*/ 2288779 w 4389120"/>
              <a:gd name="connsiteY337" fmla="*/ 3091215 h 3206031"/>
              <a:gd name="connsiteX338" fmla="*/ 2275062 w 4389120"/>
              <a:gd name="connsiteY338" fmla="*/ 3103703 h 3206031"/>
              <a:gd name="connsiteX339" fmla="*/ 2260086 w 4389120"/>
              <a:gd name="connsiteY339" fmla="*/ 3116175 h 3206031"/>
              <a:gd name="connsiteX340" fmla="*/ 2245110 w 4389120"/>
              <a:gd name="connsiteY340" fmla="*/ 3127403 h 3206031"/>
              <a:gd name="connsiteX341" fmla="*/ 2228875 w 4389120"/>
              <a:gd name="connsiteY341" fmla="*/ 3138647 h 3206031"/>
              <a:gd name="connsiteX342" fmla="*/ 2212654 w 4389120"/>
              <a:gd name="connsiteY342" fmla="*/ 3148631 h 3206031"/>
              <a:gd name="connsiteX343" fmla="*/ 2195190 w 4389120"/>
              <a:gd name="connsiteY343" fmla="*/ 3158615 h 3206031"/>
              <a:gd name="connsiteX344" fmla="*/ 2177710 w 4389120"/>
              <a:gd name="connsiteY344" fmla="*/ 3167339 h 3206031"/>
              <a:gd name="connsiteX345" fmla="*/ 2160246 w 4389120"/>
              <a:gd name="connsiteY345" fmla="*/ 3174835 h 3206031"/>
              <a:gd name="connsiteX346" fmla="*/ 2141522 w 4389120"/>
              <a:gd name="connsiteY346" fmla="*/ 3182315 h 3206031"/>
              <a:gd name="connsiteX347" fmla="*/ 2121554 w 4389120"/>
              <a:gd name="connsiteY347" fmla="*/ 3188567 h 3206031"/>
              <a:gd name="connsiteX348" fmla="*/ 2102830 w 4389120"/>
              <a:gd name="connsiteY348" fmla="*/ 3193559 h 3206031"/>
              <a:gd name="connsiteX349" fmla="*/ 2082862 w 4389120"/>
              <a:gd name="connsiteY349" fmla="*/ 3197291 h 3206031"/>
              <a:gd name="connsiteX350" fmla="*/ 2061650 w 4389120"/>
              <a:gd name="connsiteY350" fmla="*/ 3201039 h 3206031"/>
              <a:gd name="connsiteX351" fmla="*/ 2040438 w 4389120"/>
              <a:gd name="connsiteY351" fmla="*/ 3203543 h 3206031"/>
              <a:gd name="connsiteX352" fmla="*/ 2019226 w 4389120"/>
              <a:gd name="connsiteY352" fmla="*/ 3204787 h 3206031"/>
              <a:gd name="connsiteX353" fmla="*/ 1997998 w 4389120"/>
              <a:gd name="connsiteY353" fmla="*/ 3206031 h 3206031"/>
              <a:gd name="connsiteX354" fmla="*/ 1976786 w 4389120"/>
              <a:gd name="connsiteY354" fmla="*/ 3204787 h 3206031"/>
              <a:gd name="connsiteX355" fmla="*/ 1955574 w 4389120"/>
              <a:gd name="connsiteY355" fmla="*/ 3203543 h 3206031"/>
              <a:gd name="connsiteX356" fmla="*/ 1934362 w 4389120"/>
              <a:gd name="connsiteY356" fmla="*/ 3201039 h 3206031"/>
              <a:gd name="connsiteX357" fmla="*/ 1913150 w 4389120"/>
              <a:gd name="connsiteY357" fmla="*/ 3197291 h 3206031"/>
              <a:gd name="connsiteX358" fmla="*/ 1893182 w 4389120"/>
              <a:gd name="connsiteY358" fmla="*/ 3193559 h 3206031"/>
              <a:gd name="connsiteX359" fmla="*/ 1874458 w 4389120"/>
              <a:gd name="connsiteY359" fmla="*/ 3188567 h 3206031"/>
              <a:gd name="connsiteX360" fmla="*/ 1855734 w 4389120"/>
              <a:gd name="connsiteY360" fmla="*/ 3182315 h 3206031"/>
              <a:gd name="connsiteX361" fmla="*/ 1837010 w 4389120"/>
              <a:gd name="connsiteY361" fmla="*/ 3174835 h 3206031"/>
              <a:gd name="connsiteX362" fmla="*/ 1818302 w 4389120"/>
              <a:gd name="connsiteY362" fmla="*/ 3167339 h 3206031"/>
              <a:gd name="connsiteX363" fmla="*/ 1800822 w 4389120"/>
              <a:gd name="connsiteY363" fmla="*/ 3158615 h 3206031"/>
              <a:gd name="connsiteX364" fmla="*/ 1784602 w 4389120"/>
              <a:gd name="connsiteY364" fmla="*/ 3149875 h 3206031"/>
              <a:gd name="connsiteX365" fmla="*/ 1768382 w 4389120"/>
              <a:gd name="connsiteY365" fmla="*/ 3139891 h 3206031"/>
              <a:gd name="connsiteX366" fmla="*/ 1752161 w 4389120"/>
              <a:gd name="connsiteY366" fmla="*/ 3128663 h 3206031"/>
              <a:gd name="connsiteX367" fmla="*/ 1737185 w 4389120"/>
              <a:gd name="connsiteY367" fmla="*/ 3117419 h 3206031"/>
              <a:gd name="connsiteX368" fmla="*/ 1722209 w 4389120"/>
              <a:gd name="connsiteY368" fmla="*/ 3104947 h 3206031"/>
              <a:gd name="connsiteX369" fmla="*/ 1708478 w 4389120"/>
              <a:gd name="connsiteY369" fmla="*/ 3092459 h 3206031"/>
              <a:gd name="connsiteX370" fmla="*/ 1695990 w 4389120"/>
              <a:gd name="connsiteY370" fmla="*/ 3078743 h 3206031"/>
              <a:gd name="connsiteX371" fmla="*/ 1683518 w 4389120"/>
              <a:gd name="connsiteY371" fmla="*/ 3065011 h 3206031"/>
              <a:gd name="connsiteX372" fmla="*/ 1671030 w 4389120"/>
              <a:gd name="connsiteY372" fmla="*/ 3050035 h 3206031"/>
              <a:gd name="connsiteX373" fmla="*/ 1659802 w 4389120"/>
              <a:gd name="connsiteY373" fmla="*/ 3035059 h 3206031"/>
              <a:gd name="connsiteX374" fmla="*/ 1649818 w 4389120"/>
              <a:gd name="connsiteY374" fmla="*/ 3020083 h 3206031"/>
              <a:gd name="connsiteX375" fmla="*/ 1641078 w 4389120"/>
              <a:gd name="connsiteY375" fmla="*/ 3003863 h 3206031"/>
              <a:gd name="connsiteX376" fmla="*/ 1632353 w 4389120"/>
              <a:gd name="connsiteY376" fmla="*/ 2986383 h 3206031"/>
              <a:gd name="connsiteX377" fmla="*/ 1623613 w 4389120"/>
              <a:gd name="connsiteY377" fmla="*/ 2968919 h 3206031"/>
              <a:gd name="connsiteX378" fmla="*/ 1617377 w 4389120"/>
              <a:gd name="connsiteY378" fmla="*/ 2951439 h 3206031"/>
              <a:gd name="connsiteX379" fmla="*/ 1611126 w 4389120"/>
              <a:gd name="connsiteY379" fmla="*/ 2933975 h 3206031"/>
              <a:gd name="connsiteX380" fmla="*/ 1606134 w 4389120"/>
              <a:gd name="connsiteY380" fmla="*/ 2915251 h 3206031"/>
              <a:gd name="connsiteX381" fmla="*/ 1601142 w 4389120"/>
              <a:gd name="connsiteY381" fmla="*/ 2896543 h 3206031"/>
              <a:gd name="connsiteX382" fmla="*/ 1597409 w 4389120"/>
              <a:gd name="connsiteY382" fmla="*/ 2877819 h 3206031"/>
              <a:gd name="connsiteX383" fmla="*/ 1594906 w 4389120"/>
              <a:gd name="connsiteY383" fmla="*/ 2857851 h 3206031"/>
              <a:gd name="connsiteX384" fmla="*/ 1593661 w 4389120"/>
              <a:gd name="connsiteY384" fmla="*/ 2837883 h 3206031"/>
              <a:gd name="connsiteX385" fmla="*/ 1593661 w 4389120"/>
              <a:gd name="connsiteY385" fmla="*/ 2817915 h 3206031"/>
              <a:gd name="connsiteX386" fmla="*/ 1593661 w 4389120"/>
              <a:gd name="connsiteY386" fmla="*/ 2815411 h 3206031"/>
              <a:gd name="connsiteX387" fmla="*/ 1593661 w 4389120"/>
              <a:gd name="connsiteY387" fmla="*/ 2795443 h 3206031"/>
              <a:gd name="connsiteX388" fmla="*/ 1594906 w 4389120"/>
              <a:gd name="connsiteY388" fmla="*/ 2775475 h 3206031"/>
              <a:gd name="connsiteX389" fmla="*/ 1597409 w 4389120"/>
              <a:gd name="connsiteY389" fmla="*/ 2755507 h 3206031"/>
              <a:gd name="connsiteX390" fmla="*/ 1601142 w 4389120"/>
              <a:gd name="connsiteY390" fmla="*/ 2736799 h 3206031"/>
              <a:gd name="connsiteX391" fmla="*/ 1606134 w 4389120"/>
              <a:gd name="connsiteY391" fmla="*/ 2718075 h 3206031"/>
              <a:gd name="connsiteX392" fmla="*/ 1611126 w 4389120"/>
              <a:gd name="connsiteY392" fmla="*/ 2699351 h 3206031"/>
              <a:gd name="connsiteX393" fmla="*/ 1617377 w 4389120"/>
              <a:gd name="connsiteY393" fmla="*/ 2680643 h 3206031"/>
              <a:gd name="connsiteX394" fmla="*/ 1624858 w 4389120"/>
              <a:gd name="connsiteY394" fmla="*/ 2663163 h 3206031"/>
              <a:gd name="connsiteX395" fmla="*/ 1632353 w 4389120"/>
              <a:gd name="connsiteY395" fmla="*/ 2645699 h 3206031"/>
              <a:gd name="connsiteX396" fmla="*/ 1641078 w 4389120"/>
              <a:gd name="connsiteY396" fmla="*/ 2629463 h 3206031"/>
              <a:gd name="connsiteX397" fmla="*/ 1649818 w 4389120"/>
              <a:gd name="connsiteY397" fmla="*/ 2613243 h 3206031"/>
              <a:gd name="connsiteX398" fmla="*/ 1661046 w 4389120"/>
              <a:gd name="connsiteY398" fmla="*/ 2597023 h 3206031"/>
              <a:gd name="connsiteX399" fmla="*/ 1672289 w 4389120"/>
              <a:gd name="connsiteY399" fmla="*/ 2582047 h 3206031"/>
              <a:gd name="connsiteX400" fmla="*/ 1683518 w 4389120"/>
              <a:gd name="connsiteY400" fmla="*/ 2567071 h 3206031"/>
              <a:gd name="connsiteX401" fmla="*/ 1695990 w 4389120"/>
              <a:gd name="connsiteY401" fmla="*/ 2553339 h 3206031"/>
              <a:gd name="connsiteX402" fmla="*/ 1709722 w 4389120"/>
              <a:gd name="connsiteY402" fmla="*/ 2539622 h 3206031"/>
              <a:gd name="connsiteX403" fmla="*/ 1723454 w 4389120"/>
              <a:gd name="connsiteY403" fmla="*/ 2525891 h 3206031"/>
              <a:gd name="connsiteX404" fmla="*/ 1738430 w 4389120"/>
              <a:gd name="connsiteY404" fmla="*/ 2514662 h 3206031"/>
              <a:gd name="connsiteX405" fmla="*/ 1753406 w 4389120"/>
              <a:gd name="connsiteY405" fmla="*/ 2502175 h 3206031"/>
              <a:gd name="connsiteX406" fmla="*/ 1769626 w 4389120"/>
              <a:gd name="connsiteY406" fmla="*/ 2492191 h 3206031"/>
              <a:gd name="connsiteX407" fmla="*/ 1785846 w 4389120"/>
              <a:gd name="connsiteY407" fmla="*/ 2480963 h 3206031"/>
              <a:gd name="connsiteX408" fmla="*/ 1802066 w 4389120"/>
              <a:gd name="connsiteY408" fmla="*/ 2472223 h 3206031"/>
              <a:gd name="connsiteX409" fmla="*/ 1820790 w 4389120"/>
              <a:gd name="connsiteY409" fmla="*/ 2463483 h 3206031"/>
              <a:gd name="connsiteX410" fmla="*/ 1838270 w 4389120"/>
              <a:gd name="connsiteY410" fmla="*/ 2456003 h 3206031"/>
              <a:gd name="connsiteX411" fmla="*/ 1856978 w 4389120"/>
              <a:gd name="connsiteY411" fmla="*/ 2448507 h 3206031"/>
              <a:gd name="connsiteX412" fmla="*/ 1875702 w 4389120"/>
              <a:gd name="connsiteY412" fmla="*/ 2442271 h 3206031"/>
              <a:gd name="connsiteX413" fmla="*/ 1895670 w 4389120"/>
              <a:gd name="connsiteY413" fmla="*/ 2437279 h 3206031"/>
              <a:gd name="connsiteX414" fmla="*/ 1915638 w 4389120"/>
              <a:gd name="connsiteY414" fmla="*/ 2432287 h 3206031"/>
              <a:gd name="connsiteX415" fmla="*/ 1936850 w 4389120"/>
              <a:gd name="connsiteY415" fmla="*/ 2429798 h 3206031"/>
              <a:gd name="connsiteX416" fmla="*/ 1958062 w 4389120"/>
              <a:gd name="connsiteY416" fmla="*/ 2427295 h 3206031"/>
              <a:gd name="connsiteX417" fmla="*/ 1979290 w 4389120"/>
              <a:gd name="connsiteY417" fmla="*/ 2426051 h 3206031"/>
              <a:gd name="connsiteX418" fmla="*/ 1247969 w 4389120"/>
              <a:gd name="connsiteY418" fmla="*/ 2424806 h 3206031"/>
              <a:gd name="connsiteX419" fmla="*/ 1274173 w 4389120"/>
              <a:gd name="connsiteY419" fmla="*/ 2426051 h 3206031"/>
              <a:gd name="connsiteX420" fmla="*/ 1299133 w 4389120"/>
              <a:gd name="connsiteY420" fmla="*/ 2427295 h 3206031"/>
              <a:gd name="connsiteX421" fmla="*/ 1322849 w 4389120"/>
              <a:gd name="connsiteY421" fmla="*/ 2429798 h 3206031"/>
              <a:gd name="connsiteX422" fmla="*/ 1345321 w 4389120"/>
              <a:gd name="connsiteY422" fmla="*/ 2433546 h 3206031"/>
              <a:gd name="connsiteX423" fmla="*/ 1366533 w 4389120"/>
              <a:gd name="connsiteY423" fmla="*/ 2438538 h 3206031"/>
              <a:gd name="connsiteX424" fmla="*/ 1386501 w 4389120"/>
              <a:gd name="connsiteY424" fmla="*/ 2443530 h 3206031"/>
              <a:gd name="connsiteX425" fmla="*/ 1406469 w 4389120"/>
              <a:gd name="connsiteY425" fmla="*/ 2451011 h 3206031"/>
              <a:gd name="connsiteX426" fmla="*/ 1425177 w 4389120"/>
              <a:gd name="connsiteY426" fmla="*/ 2458491 h 3206031"/>
              <a:gd name="connsiteX427" fmla="*/ 1442657 w 4389120"/>
              <a:gd name="connsiteY427" fmla="*/ 2467231 h 3206031"/>
              <a:gd name="connsiteX428" fmla="*/ 1458877 w 4389120"/>
              <a:gd name="connsiteY428" fmla="*/ 2477215 h 3206031"/>
              <a:gd name="connsiteX429" fmla="*/ 1475097 w 4389120"/>
              <a:gd name="connsiteY429" fmla="*/ 2487199 h 3206031"/>
              <a:gd name="connsiteX430" fmla="*/ 1491333 w 4389120"/>
              <a:gd name="connsiteY430" fmla="*/ 2498427 h 3206031"/>
              <a:gd name="connsiteX431" fmla="*/ 1506309 w 4389120"/>
              <a:gd name="connsiteY431" fmla="*/ 2509670 h 3206031"/>
              <a:gd name="connsiteX432" fmla="*/ 1520025 w 4389120"/>
              <a:gd name="connsiteY432" fmla="*/ 2523387 h 3206031"/>
              <a:gd name="connsiteX433" fmla="*/ 1533757 w 4389120"/>
              <a:gd name="connsiteY433" fmla="*/ 2537119 h 3206031"/>
              <a:gd name="connsiteX434" fmla="*/ 1547489 w 4389120"/>
              <a:gd name="connsiteY434" fmla="*/ 2550851 h 3206031"/>
              <a:gd name="connsiteX435" fmla="*/ 1417697 w 4389120"/>
              <a:gd name="connsiteY435" fmla="*/ 2690627 h 3206031"/>
              <a:gd name="connsiteX436" fmla="*/ 1400233 w 4389120"/>
              <a:gd name="connsiteY436" fmla="*/ 2673147 h 3206031"/>
              <a:gd name="connsiteX437" fmla="*/ 1381509 w 4389120"/>
              <a:gd name="connsiteY437" fmla="*/ 2656927 h 3206031"/>
              <a:gd name="connsiteX438" fmla="*/ 1362785 w 4389120"/>
              <a:gd name="connsiteY438" fmla="*/ 2641951 h 3206031"/>
              <a:gd name="connsiteX439" fmla="*/ 1342817 w 4389120"/>
              <a:gd name="connsiteY439" fmla="*/ 2630723 h 3206031"/>
              <a:gd name="connsiteX440" fmla="*/ 1321605 w 4389120"/>
              <a:gd name="connsiteY440" fmla="*/ 2620739 h 3206031"/>
              <a:gd name="connsiteX441" fmla="*/ 1310377 w 4389120"/>
              <a:gd name="connsiteY441" fmla="*/ 2616991 h 3206031"/>
              <a:gd name="connsiteX442" fmla="*/ 1299133 w 4389120"/>
              <a:gd name="connsiteY442" fmla="*/ 2614487 h 3206031"/>
              <a:gd name="connsiteX443" fmla="*/ 1286661 w 4389120"/>
              <a:gd name="connsiteY443" fmla="*/ 2611999 h 3206031"/>
              <a:gd name="connsiteX444" fmla="*/ 1274173 w 4389120"/>
              <a:gd name="connsiteY444" fmla="*/ 2609495 h 3206031"/>
              <a:gd name="connsiteX445" fmla="*/ 1260457 w 4389120"/>
              <a:gd name="connsiteY445" fmla="*/ 2608251 h 3206031"/>
              <a:gd name="connsiteX446" fmla="*/ 1246725 w 4389120"/>
              <a:gd name="connsiteY446" fmla="*/ 2608251 h 3206031"/>
              <a:gd name="connsiteX447" fmla="*/ 1226757 w 4389120"/>
              <a:gd name="connsiteY447" fmla="*/ 2609495 h 3206031"/>
              <a:gd name="connsiteX448" fmla="*/ 1208033 w 4389120"/>
              <a:gd name="connsiteY448" fmla="*/ 2611999 h 3206031"/>
              <a:gd name="connsiteX449" fmla="*/ 1190569 w 4389120"/>
              <a:gd name="connsiteY449" fmla="*/ 2616991 h 3206031"/>
              <a:gd name="connsiteX450" fmla="*/ 1173089 w 4389120"/>
              <a:gd name="connsiteY450" fmla="*/ 2624471 h 3206031"/>
              <a:gd name="connsiteX451" fmla="*/ 1158113 w 4389120"/>
              <a:gd name="connsiteY451" fmla="*/ 2633211 h 3206031"/>
              <a:gd name="connsiteX452" fmla="*/ 1143137 w 4389120"/>
              <a:gd name="connsiteY452" fmla="*/ 2643195 h 3206031"/>
              <a:gd name="connsiteX453" fmla="*/ 1128161 w 4389120"/>
              <a:gd name="connsiteY453" fmla="*/ 2655683 h 3206031"/>
              <a:gd name="connsiteX454" fmla="*/ 1115689 w 4389120"/>
              <a:gd name="connsiteY454" fmla="*/ 2669399 h 3206031"/>
              <a:gd name="connsiteX455" fmla="*/ 1104461 w 4389120"/>
              <a:gd name="connsiteY455" fmla="*/ 2683131 h 3206031"/>
              <a:gd name="connsiteX456" fmla="*/ 1094477 w 4389120"/>
              <a:gd name="connsiteY456" fmla="*/ 2699351 h 3206031"/>
              <a:gd name="connsiteX457" fmla="*/ 1085737 w 4389120"/>
              <a:gd name="connsiteY457" fmla="*/ 2715587 h 3206031"/>
              <a:gd name="connsiteX458" fmla="*/ 1078241 w 4389120"/>
              <a:gd name="connsiteY458" fmla="*/ 2734295 h 3206031"/>
              <a:gd name="connsiteX459" fmla="*/ 1073249 w 4389120"/>
              <a:gd name="connsiteY459" fmla="*/ 2753019 h 3206031"/>
              <a:gd name="connsiteX460" fmla="*/ 1068257 w 4389120"/>
              <a:gd name="connsiteY460" fmla="*/ 2771743 h 3206031"/>
              <a:gd name="connsiteX461" fmla="*/ 1065769 w 4389120"/>
              <a:gd name="connsiteY461" fmla="*/ 2791711 h 3206031"/>
              <a:gd name="connsiteX462" fmla="*/ 1064525 w 4389120"/>
              <a:gd name="connsiteY462" fmla="*/ 2812923 h 3206031"/>
              <a:gd name="connsiteX463" fmla="*/ 1064525 w 4389120"/>
              <a:gd name="connsiteY463" fmla="*/ 2815411 h 3206031"/>
              <a:gd name="connsiteX464" fmla="*/ 1065769 w 4389120"/>
              <a:gd name="connsiteY464" fmla="*/ 2836639 h 3206031"/>
              <a:gd name="connsiteX465" fmla="*/ 1068257 w 4389120"/>
              <a:gd name="connsiteY465" fmla="*/ 2856607 h 3206031"/>
              <a:gd name="connsiteX466" fmla="*/ 1073249 w 4389120"/>
              <a:gd name="connsiteY466" fmla="*/ 2876575 h 3206031"/>
              <a:gd name="connsiteX467" fmla="*/ 1078241 w 4389120"/>
              <a:gd name="connsiteY467" fmla="*/ 2896543 h 3206031"/>
              <a:gd name="connsiteX468" fmla="*/ 1085737 w 4389120"/>
              <a:gd name="connsiteY468" fmla="*/ 2914007 h 3206031"/>
              <a:gd name="connsiteX469" fmla="*/ 1094477 w 4389120"/>
              <a:gd name="connsiteY469" fmla="*/ 2931471 h 3206031"/>
              <a:gd name="connsiteX470" fmla="*/ 1104461 w 4389120"/>
              <a:gd name="connsiteY470" fmla="*/ 2947707 h 3206031"/>
              <a:gd name="connsiteX471" fmla="*/ 1116933 w 4389120"/>
              <a:gd name="connsiteY471" fmla="*/ 2961423 h 3206031"/>
              <a:gd name="connsiteX472" fmla="*/ 1129421 w 4389120"/>
              <a:gd name="connsiteY472" fmla="*/ 2975155 h 3206031"/>
              <a:gd name="connsiteX473" fmla="*/ 1144397 w 4389120"/>
              <a:gd name="connsiteY473" fmla="*/ 2987643 h 3206031"/>
              <a:gd name="connsiteX474" fmla="*/ 1159373 w 4389120"/>
              <a:gd name="connsiteY474" fmla="*/ 2997627 h 3206031"/>
              <a:gd name="connsiteX475" fmla="*/ 1176837 w 4389120"/>
              <a:gd name="connsiteY475" fmla="*/ 3006351 h 3206031"/>
              <a:gd name="connsiteX476" fmla="*/ 1194317 w 4389120"/>
              <a:gd name="connsiteY476" fmla="*/ 3012603 h 3206031"/>
              <a:gd name="connsiteX477" fmla="*/ 1214285 w 4389120"/>
              <a:gd name="connsiteY477" fmla="*/ 3017595 h 3206031"/>
              <a:gd name="connsiteX478" fmla="*/ 1234237 w 4389120"/>
              <a:gd name="connsiteY478" fmla="*/ 3021327 h 3206031"/>
              <a:gd name="connsiteX479" fmla="*/ 1255465 w 4389120"/>
              <a:gd name="connsiteY479" fmla="*/ 3022587 h 3206031"/>
              <a:gd name="connsiteX480" fmla="*/ 1281669 w 4389120"/>
              <a:gd name="connsiteY480" fmla="*/ 3021327 h 3206031"/>
              <a:gd name="connsiteX481" fmla="*/ 1305385 w 4389120"/>
              <a:gd name="connsiteY481" fmla="*/ 3016335 h 3206031"/>
              <a:gd name="connsiteX482" fmla="*/ 1327841 w 4389120"/>
              <a:gd name="connsiteY482" fmla="*/ 3010099 h 3206031"/>
              <a:gd name="connsiteX483" fmla="*/ 1349053 w 4389120"/>
              <a:gd name="connsiteY483" fmla="*/ 3001359 h 3206031"/>
              <a:gd name="connsiteX484" fmla="*/ 1369021 w 4389120"/>
              <a:gd name="connsiteY484" fmla="*/ 2988887 h 3206031"/>
              <a:gd name="connsiteX485" fmla="*/ 1388989 w 4389120"/>
              <a:gd name="connsiteY485" fmla="*/ 2975155 h 3206031"/>
              <a:gd name="connsiteX486" fmla="*/ 1407713 w 4389120"/>
              <a:gd name="connsiteY486" fmla="*/ 2960179 h 3206031"/>
              <a:gd name="connsiteX487" fmla="*/ 1427681 w 4389120"/>
              <a:gd name="connsiteY487" fmla="*/ 2942715 h 3206031"/>
              <a:gd name="connsiteX488" fmla="*/ 1551237 w 4389120"/>
              <a:gd name="connsiteY488" fmla="*/ 3068759 h 3206031"/>
              <a:gd name="connsiteX489" fmla="*/ 1523773 w 4389120"/>
              <a:gd name="connsiteY489" fmla="*/ 3097451 h 3206031"/>
              <a:gd name="connsiteX490" fmla="*/ 1508797 w 4389120"/>
              <a:gd name="connsiteY490" fmla="*/ 3111183 h 3206031"/>
              <a:gd name="connsiteX491" fmla="*/ 1493821 w 4389120"/>
              <a:gd name="connsiteY491" fmla="*/ 3123671 h 3206031"/>
              <a:gd name="connsiteX492" fmla="*/ 1478845 w 4389120"/>
              <a:gd name="connsiteY492" fmla="*/ 3136143 h 3206031"/>
              <a:gd name="connsiteX493" fmla="*/ 1462625 w 4389120"/>
              <a:gd name="connsiteY493" fmla="*/ 3147371 h 3206031"/>
              <a:gd name="connsiteX494" fmla="*/ 1445145 w 4389120"/>
              <a:gd name="connsiteY494" fmla="*/ 3157355 h 3206031"/>
              <a:gd name="connsiteX495" fmla="*/ 1427681 w 4389120"/>
              <a:gd name="connsiteY495" fmla="*/ 3167339 h 3206031"/>
              <a:gd name="connsiteX496" fmla="*/ 1408957 w 4389120"/>
              <a:gd name="connsiteY496" fmla="*/ 3176079 h 3206031"/>
              <a:gd name="connsiteX497" fmla="*/ 1388989 w 4389120"/>
              <a:gd name="connsiteY497" fmla="*/ 3183575 h 3206031"/>
              <a:gd name="connsiteX498" fmla="*/ 1367777 w 4389120"/>
              <a:gd name="connsiteY498" fmla="*/ 3189811 h 3206031"/>
              <a:gd name="connsiteX499" fmla="*/ 1346565 w 4389120"/>
              <a:gd name="connsiteY499" fmla="*/ 3194803 h 3206031"/>
              <a:gd name="connsiteX500" fmla="*/ 1322849 w 4389120"/>
              <a:gd name="connsiteY500" fmla="*/ 3199795 h 3206031"/>
              <a:gd name="connsiteX501" fmla="*/ 1299133 w 4389120"/>
              <a:gd name="connsiteY501" fmla="*/ 3203543 h 3206031"/>
              <a:gd name="connsiteX502" fmla="*/ 1272929 w 4389120"/>
              <a:gd name="connsiteY502" fmla="*/ 3204787 h 3206031"/>
              <a:gd name="connsiteX503" fmla="*/ 1245481 w 4389120"/>
              <a:gd name="connsiteY503" fmla="*/ 3206031 h 3206031"/>
              <a:gd name="connsiteX504" fmla="*/ 1224269 w 4389120"/>
              <a:gd name="connsiteY504" fmla="*/ 3204787 h 3206031"/>
              <a:gd name="connsiteX505" fmla="*/ 1204301 w 4389120"/>
              <a:gd name="connsiteY505" fmla="*/ 3203543 h 3206031"/>
              <a:gd name="connsiteX506" fmla="*/ 1184333 w 4389120"/>
              <a:gd name="connsiteY506" fmla="*/ 3201039 h 3206031"/>
              <a:gd name="connsiteX507" fmla="*/ 1164365 w 4389120"/>
              <a:gd name="connsiteY507" fmla="*/ 3197291 h 3206031"/>
              <a:gd name="connsiteX508" fmla="*/ 1144397 w 4389120"/>
              <a:gd name="connsiteY508" fmla="*/ 3193559 h 3206031"/>
              <a:gd name="connsiteX509" fmla="*/ 1125673 w 4389120"/>
              <a:gd name="connsiteY509" fmla="*/ 3188567 h 3206031"/>
              <a:gd name="connsiteX510" fmla="*/ 1106949 w 4389120"/>
              <a:gd name="connsiteY510" fmla="*/ 3182315 h 3206031"/>
              <a:gd name="connsiteX511" fmla="*/ 1089485 w 4389120"/>
              <a:gd name="connsiteY511" fmla="*/ 3174835 h 3206031"/>
              <a:gd name="connsiteX512" fmla="*/ 1072005 w 4389120"/>
              <a:gd name="connsiteY512" fmla="*/ 3167339 h 3206031"/>
              <a:gd name="connsiteX513" fmla="*/ 1055785 w 4389120"/>
              <a:gd name="connsiteY513" fmla="*/ 3158615 h 3206031"/>
              <a:gd name="connsiteX514" fmla="*/ 1038321 w 4389120"/>
              <a:gd name="connsiteY514" fmla="*/ 3149875 h 3206031"/>
              <a:gd name="connsiteX515" fmla="*/ 1023345 w 4389120"/>
              <a:gd name="connsiteY515" fmla="*/ 3139891 h 3206031"/>
              <a:gd name="connsiteX516" fmla="*/ 1008369 w 4389120"/>
              <a:gd name="connsiteY516" fmla="*/ 3128663 h 3206031"/>
              <a:gd name="connsiteX517" fmla="*/ 993393 w 4389120"/>
              <a:gd name="connsiteY517" fmla="*/ 3117419 h 3206031"/>
              <a:gd name="connsiteX518" fmla="*/ 979661 w 4389120"/>
              <a:gd name="connsiteY518" fmla="*/ 3104947 h 3206031"/>
              <a:gd name="connsiteX519" fmla="*/ 965929 w 4389120"/>
              <a:gd name="connsiteY519" fmla="*/ 3092459 h 3206031"/>
              <a:gd name="connsiteX520" fmla="*/ 953457 w 4389120"/>
              <a:gd name="connsiteY520" fmla="*/ 3078743 h 3206031"/>
              <a:gd name="connsiteX521" fmla="*/ 940969 w 4389120"/>
              <a:gd name="connsiteY521" fmla="*/ 3065011 h 3206031"/>
              <a:gd name="connsiteX522" fmla="*/ 929741 w 4389120"/>
              <a:gd name="connsiteY522" fmla="*/ 3050035 h 3206031"/>
              <a:gd name="connsiteX523" fmla="*/ 919757 w 4389120"/>
              <a:gd name="connsiteY523" fmla="*/ 3035059 h 3206031"/>
              <a:gd name="connsiteX524" fmla="*/ 909773 w 4389120"/>
              <a:gd name="connsiteY524" fmla="*/ 3018839 h 3206031"/>
              <a:gd name="connsiteX525" fmla="*/ 899789 w 4389120"/>
              <a:gd name="connsiteY525" fmla="*/ 3002619 h 3206031"/>
              <a:gd name="connsiteX526" fmla="*/ 892293 w 4389120"/>
              <a:gd name="connsiteY526" fmla="*/ 2986383 h 3206031"/>
              <a:gd name="connsiteX527" fmla="*/ 884813 w 4389120"/>
              <a:gd name="connsiteY527" fmla="*/ 2968919 h 3206031"/>
              <a:gd name="connsiteX528" fmla="*/ 877333 w 4389120"/>
              <a:gd name="connsiteY528" fmla="*/ 2951439 h 3206031"/>
              <a:gd name="connsiteX529" fmla="*/ 872341 w 4389120"/>
              <a:gd name="connsiteY529" fmla="*/ 2932731 h 3206031"/>
              <a:gd name="connsiteX530" fmla="*/ 867349 w 4389120"/>
              <a:gd name="connsiteY530" fmla="*/ 2915251 h 3206031"/>
              <a:gd name="connsiteX531" fmla="*/ 862357 w 4389120"/>
              <a:gd name="connsiteY531" fmla="*/ 2896543 h 3206031"/>
              <a:gd name="connsiteX532" fmla="*/ 859853 w 4389120"/>
              <a:gd name="connsiteY532" fmla="*/ 2876575 h 3206031"/>
              <a:gd name="connsiteX533" fmla="*/ 857365 w 4389120"/>
              <a:gd name="connsiteY533" fmla="*/ 2857851 h 3206031"/>
              <a:gd name="connsiteX534" fmla="*/ 856105 w 4389120"/>
              <a:gd name="connsiteY534" fmla="*/ 2837883 h 3206031"/>
              <a:gd name="connsiteX535" fmla="*/ 854861 w 4389120"/>
              <a:gd name="connsiteY535" fmla="*/ 2817915 h 3206031"/>
              <a:gd name="connsiteX536" fmla="*/ 854861 w 4389120"/>
              <a:gd name="connsiteY536" fmla="*/ 2815411 h 3206031"/>
              <a:gd name="connsiteX537" fmla="*/ 856105 w 4389120"/>
              <a:gd name="connsiteY537" fmla="*/ 2795443 h 3206031"/>
              <a:gd name="connsiteX538" fmla="*/ 857365 w 4389120"/>
              <a:gd name="connsiteY538" fmla="*/ 2775475 h 3206031"/>
              <a:gd name="connsiteX539" fmla="*/ 859853 w 4389120"/>
              <a:gd name="connsiteY539" fmla="*/ 2756767 h 3206031"/>
              <a:gd name="connsiteX540" fmla="*/ 862357 w 4389120"/>
              <a:gd name="connsiteY540" fmla="*/ 2736799 h 3206031"/>
              <a:gd name="connsiteX541" fmla="*/ 867349 w 4389120"/>
              <a:gd name="connsiteY541" fmla="*/ 2718075 h 3206031"/>
              <a:gd name="connsiteX542" fmla="*/ 872341 w 4389120"/>
              <a:gd name="connsiteY542" fmla="*/ 2699351 h 3206031"/>
              <a:gd name="connsiteX543" fmla="*/ 877333 w 4389120"/>
              <a:gd name="connsiteY543" fmla="*/ 2681887 h 3206031"/>
              <a:gd name="connsiteX544" fmla="*/ 884813 w 4389120"/>
              <a:gd name="connsiteY544" fmla="*/ 2664407 h 3206031"/>
              <a:gd name="connsiteX545" fmla="*/ 892293 w 4389120"/>
              <a:gd name="connsiteY545" fmla="*/ 2646943 h 3206031"/>
              <a:gd name="connsiteX546" fmla="*/ 899789 w 4389120"/>
              <a:gd name="connsiteY546" fmla="*/ 2629463 h 3206031"/>
              <a:gd name="connsiteX547" fmla="*/ 909773 w 4389120"/>
              <a:gd name="connsiteY547" fmla="*/ 2613243 h 3206031"/>
              <a:gd name="connsiteX548" fmla="*/ 918513 w 4389120"/>
              <a:gd name="connsiteY548" fmla="*/ 2598267 h 3206031"/>
              <a:gd name="connsiteX549" fmla="*/ 929741 w 4389120"/>
              <a:gd name="connsiteY549" fmla="*/ 2582047 h 3206031"/>
              <a:gd name="connsiteX550" fmla="*/ 940969 w 4389120"/>
              <a:gd name="connsiteY550" fmla="*/ 2567071 h 3206031"/>
              <a:gd name="connsiteX551" fmla="*/ 953457 w 4389120"/>
              <a:gd name="connsiteY551" fmla="*/ 2553339 h 3206031"/>
              <a:gd name="connsiteX552" fmla="*/ 965929 w 4389120"/>
              <a:gd name="connsiteY552" fmla="*/ 2539622 h 3206031"/>
              <a:gd name="connsiteX553" fmla="*/ 979661 w 4389120"/>
              <a:gd name="connsiteY553" fmla="*/ 2527135 h 3206031"/>
              <a:gd name="connsiteX554" fmla="*/ 993393 w 4389120"/>
              <a:gd name="connsiteY554" fmla="*/ 2514662 h 3206031"/>
              <a:gd name="connsiteX555" fmla="*/ 1008369 w 4389120"/>
              <a:gd name="connsiteY555" fmla="*/ 2503419 h 3206031"/>
              <a:gd name="connsiteX556" fmla="*/ 1023345 w 4389120"/>
              <a:gd name="connsiteY556" fmla="*/ 2492191 h 3206031"/>
              <a:gd name="connsiteX557" fmla="*/ 1039565 w 4389120"/>
              <a:gd name="connsiteY557" fmla="*/ 2482207 h 3206031"/>
              <a:gd name="connsiteX558" fmla="*/ 1055785 w 4389120"/>
              <a:gd name="connsiteY558" fmla="*/ 2472223 h 3206031"/>
              <a:gd name="connsiteX559" fmla="*/ 1072005 w 4389120"/>
              <a:gd name="connsiteY559" fmla="*/ 2463483 h 3206031"/>
              <a:gd name="connsiteX560" fmla="*/ 1089485 w 4389120"/>
              <a:gd name="connsiteY560" fmla="*/ 2456003 h 3206031"/>
              <a:gd name="connsiteX561" fmla="*/ 1108193 w 4389120"/>
              <a:gd name="connsiteY561" fmla="*/ 2448507 h 3206031"/>
              <a:gd name="connsiteX562" fmla="*/ 1126917 w 4389120"/>
              <a:gd name="connsiteY562" fmla="*/ 2442271 h 3206031"/>
              <a:gd name="connsiteX563" fmla="*/ 1145641 w 4389120"/>
              <a:gd name="connsiteY563" fmla="*/ 2437279 h 3206031"/>
              <a:gd name="connsiteX564" fmla="*/ 1165609 w 4389120"/>
              <a:gd name="connsiteY564" fmla="*/ 2433546 h 3206031"/>
              <a:gd name="connsiteX565" fmla="*/ 1185577 w 4389120"/>
              <a:gd name="connsiteY565" fmla="*/ 2429798 h 3206031"/>
              <a:gd name="connsiteX566" fmla="*/ 1205545 w 4389120"/>
              <a:gd name="connsiteY566" fmla="*/ 2427295 h 3206031"/>
              <a:gd name="connsiteX567" fmla="*/ 1226757 w 4389120"/>
              <a:gd name="connsiteY567" fmla="*/ 2426051 h 3206031"/>
              <a:gd name="connsiteX568" fmla="*/ 3298391 w 4389120"/>
              <a:gd name="connsiteY568" fmla="*/ 2247597 h 3206031"/>
              <a:gd name="connsiteX569" fmla="*/ 3510544 w 4389120"/>
              <a:gd name="connsiteY569" fmla="*/ 2247597 h 3206031"/>
              <a:gd name="connsiteX570" fmla="*/ 3510544 w 4389120"/>
              <a:gd name="connsiteY570" fmla="*/ 2438538 h 3206031"/>
              <a:gd name="connsiteX571" fmla="*/ 3686508 w 4389120"/>
              <a:gd name="connsiteY571" fmla="*/ 2438538 h 3206031"/>
              <a:gd name="connsiteX572" fmla="*/ 3686508 w 4389120"/>
              <a:gd name="connsiteY572" fmla="*/ 2620738 h 3206031"/>
              <a:gd name="connsiteX573" fmla="*/ 3510544 w 4389120"/>
              <a:gd name="connsiteY573" fmla="*/ 2620738 h 3206031"/>
              <a:gd name="connsiteX574" fmla="*/ 3510544 w 4389120"/>
              <a:gd name="connsiteY574" fmla="*/ 2941455 h 3206031"/>
              <a:gd name="connsiteX575" fmla="*/ 3511803 w 4389120"/>
              <a:gd name="connsiteY575" fmla="*/ 2958934 h 3206031"/>
              <a:gd name="connsiteX576" fmla="*/ 3514291 w 4389120"/>
              <a:gd name="connsiteY576" fmla="*/ 2972666 h 3206031"/>
              <a:gd name="connsiteX577" fmla="*/ 3520528 w 4389120"/>
              <a:gd name="connsiteY577" fmla="*/ 2985139 h 3206031"/>
              <a:gd name="connsiteX578" fmla="*/ 3523031 w 4389120"/>
              <a:gd name="connsiteY578" fmla="*/ 2991375 h 3206031"/>
              <a:gd name="connsiteX579" fmla="*/ 3526764 w 4389120"/>
              <a:gd name="connsiteY579" fmla="*/ 2996367 h 3206031"/>
              <a:gd name="connsiteX580" fmla="*/ 3531756 w 4389120"/>
              <a:gd name="connsiteY580" fmla="*/ 3000115 h 3206031"/>
              <a:gd name="connsiteX581" fmla="*/ 3536748 w 4389120"/>
              <a:gd name="connsiteY581" fmla="*/ 3003862 h 3206031"/>
              <a:gd name="connsiteX582" fmla="*/ 3542999 w 4389120"/>
              <a:gd name="connsiteY582" fmla="*/ 3006351 h 3206031"/>
              <a:gd name="connsiteX583" fmla="*/ 3549236 w 4389120"/>
              <a:gd name="connsiteY583" fmla="*/ 3008854 h 3206031"/>
              <a:gd name="connsiteX584" fmla="*/ 3562967 w 4389120"/>
              <a:gd name="connsiteY584" fmla="*/ 3012602 h 3206031"/>
              <a:gd name="connsiteX585" fmla="*/ 3579188 w 4389120"/>
              <a:gd name="connsiteY585" fmla="*/ 3013846 h 3206031"/>
              <a:gd name="connsiteX586" fmla="*/ 3594164 w 4389120"/>
              <a:gd name="connsiteY586" fmla="*/ 3013846 h 3206031"/>
              <a:gd name="connsiteX587" fmla="*/ 3607895 w 4389120"/>
              <a:gd name="connsiteY587" fmla="*/ 3012602 h 3206031"/>
              <a:gd name="connsiteX588" fmla="*/ 3621612 w 4389120"/>
              <a:gd name="connsiteY588" fmla="*/ 3010099 h 3206031"/>
              <a:gd name="connsiteX589" fmla="*/ 3635344 w 4389120"/>
              <a:gd name="connsiteY589" fmla="*/ 3006351 h 3206031"/>
              <a:gd name="connsiteX590" fmla="*/ 3647831 w 4389120"/>
              <a:gd name="connsiteY590" fmla="*/ 3002618 h 3206031"/>
              <a:gd name="connsiteX591" fmla="*/ 3660304 w 4389120"/>
              <a:gd name="connsiteY591" fmla="*/ 2998870 h 3206031"/>
              <a:gd name="connsiteX592" fmla="*/ 3672791 w 4389120"/>
              <a:gd name="connsiteY592" fmla="*/ 2993878 h 3206031"/>
              <a:gd name="connsiteX593" fmla="*/ 3684020 w 4389120"/>
              <a:gd name="connsiteY593" fmla="*/ 2987642 h 3206031"/>
              <a:gd name="connsiteX594" fmla="*/ 3684020 w 4389120"/>
              <a:gd name="connsiteY594" fmla="*/ 3158614 h 3206031"/>
              <a:gd name="connsiteX595" fmla="*/ 3666540 w 4389120"/>
              <a:gd name="connsiteY595" fmla="*/ 3167339 h 3206031"/>
              <a:gd name="connsiteX596" fmla="*/ 3649076 w 4389120"/>
              <a:gd name="connsiteY596" fmla="*/ 3176079 h 3206031"/>
              <a:gd name="connsiteX597" fmla="*/ 3630352 w 4389120"/>
              <a:gd name="connsiteY597" fmla="*/ 3183574 h 3206031"/>
              <a:gd name="connsiteX598" fmla="*/ 3610384 w 4389120"/>
              <a:gd name="connsiteY598" fmla="*/ 3189811 h 3206031"/>
              <a:gd name="connsiteX599" fmla="*/ 3589172 w 4389120"/>
              <a:gd name="connsiteY599" fmla="*/ 3194803 h 3206031"/>
              <a:gd name="connsiteX600" fmla="*/ 3566700 w 4389120"/>
              <a:gd name="connsiteY600" fmla="*/ 3198550 h 3206031"/>
              <a:gd name="connsiteX601" fmla="*/ 3541740 w 4389120"/>
              <a:gd name="connsiteY601" fmla="*/ 3201039 h 3206031"/>
              <a:gd name="connsiteX602" fmla="*/ 3516780 w 4389120"/>
              <a:gd name="connsiteY602" fmla="*/ 3201039 h 3206031"/>
              <a:gd name="connsiteX603" fmla="*/ 3493079 w 4389120"/>
              <a:gd name="connsiteY603" fmla="*/ 3201039 h 3206031"/>
              <a:gd name="connsiteX604" fmla="*/ 3469363 w 4389120"/>
              <a:gd name="connsiteY604" fmla="*/ 3198550 h 3206031"/>
              <a:gd name="connsiteX605" fmla="*/ 3448151 w 4389120"/>
              <a:gd name="connsiteY605" fmla="*/ 3196047 h 3206031"/>
              <a:gd name="connsiteX606" fmla="*/ 3426939 w 4389120"/>
              <a:gd name="connsiteY606" fmla="*/ 3191055 h 3206031"/>
              <a:gd name="connsiteX607" fmla="*/ 3408215 w 4389120"/>
              <a:gd name="connsiteY607" fmla="*/ 3183574 h 3206031"/>
              <a:gd name="connsiteX608" fmla="*/ 3390736 w 4389120"/>
              <a:gd name="connsiteY608" fmla="*/ 3176079 h 3206031"/>
              <a:gd name="connsiteX609" fmla="*/ 3373271 w 4389120"/>
              <a:gd name="connsiteY609" fmla="*/ 3166095 h 3206031"/>
              <a:gd name="connsiteX610" fmla="*/ 3358295 w 4389120"/>
              <a:gd name="connsiteY610" fmla="*/ 3153622 h 3206031"/>
              <a:gd name="connsiteX611" fmla="*/ 3344563 w 4389120"/>
              <a:gd name="connsiteY611" fmla="*/ 3139891 h 3206031"/>
              <a:gd name="connsiteX612" fmla="*/ 3333335 w 4389120"/>
              <a:gd name="connsiteY612" fmla="*/ 3123670 h 3206031"/>
              <a:gd name="connsiteX613" fmla="*/ 3322107 w 4389120"/>
              <a:gd name="connsiteY613" fmla="*/ 3104947 h 3206031"/>
              <a:gd name="connsiteX614" fmla="*/ 3314611 w 4389120"/>
              <a:gd name="connsiteY614" fmla="*/ 3084979 h 3206031"/>
              <a:gd name="connsiteX615" fmla="*/ 3307131 w 4389120"/>
              <a:gd name="connsiteY615" fmla="*/ 3061263 h 3206031"/>
              <a:gd name="connsiteX616" fmla="*/ 3302139 w 4389120"/>
              <a:gd name="connsiteY616" fmla="*/ 3035059 h 3206031"/>
              <a:gd name="connsiteX617" fmla="*/ 3299635 w 4389120"/>
              <a:gd name="connsiteY617" fmla="*/ 3007610 h 3206031"/>
              <a:gd name="connsiteX618" fmla="*/ 3298391 w 4389120"/>
              <a:gd name="connsiteY618" fmla="*/ 2976399 h 3206031"/>
              <a:gd name="connsiteX619" fmla="*/ 381880 w 4389120"/>
              <a:gd name="connsiteY619" fmla="*/ 2195174 h 3206031"/>
              <a:gd name="connsiteX620" fmla="*/ 408084 w 4389120"/>
              <a:gd name="connsiteY620" fmla="*/ 2196418 h 3206031"/>
              <a:gd name="connsiteX621" fmla="*/ 434288 w 4389120"/>
              <a:gd name="connsiteY621" fmla="*/ 2197678 h 3206031"/>
              <a:gd name="connsiteX622" fmla="*/ 459248 w 4389120"/>
              <a:gd name="connsiteY622" fmla="*/ 2200166 h 3206031"/>
              <a:gd name="connsiteX623" fmla="*/ 484208 w 4389120"/>
              <a:gd name="connsiteY623" fmla="*/ 2203914 h 3206031"/>
              <a:gd name="connsiteX624" fmla="*/ 509168 w 4389120"/>
              <a:gd name="connsiteY624" fmla="*/ 2208906 h 3206031"/>
              <a:gd name="connsiteX625" fmla="*/ 532884 w 4389120"/>
              <a:gd name="connsiteY625" fmla="*/ 2213898 h 3206031"/>
              <a:gd name="connsiteX626" fmla="*/ 556600 w 4389120"/>
              <a:gd name="connsiteY626" fmla="*/ 2220134 h 3206031"/>
              <a:gd name="connsiteX627" fmla="*/ 580301 w 4389120"/>
              <a:gd name="connsiteY627" fmla="*/ 2227630 h 3206031"/>
              <a:gd name="connsiteX628" fmla="*/ 602772 w 4389120"/>
              <a:gd name="connsiteY628" fmla="*/ 2236354 h 3206031"/>
              <a:gd name="connsiteX629" fmla="*/ 623984 w 4389120"/>
              <a:gd name="connsiteY629" fmla="*/ 2245094 h 3206031"/>
              <a:gd name="connsiteX630" fmla="*/ 646456 w 4389120"/>
              <a:gd name="connsiteY630" fmla="*/ 2256322 h 3206031"/>
              <a:gd name="connsiteX631" fmla="*/ 666424 w 4389120"/>
              <a:gd name="connsiteY631" fmla="*/ 2267566 h 3206031"/>
              <a:gd name="connsiteX632" fmla="*/ 687636 w 4389120"/>
              <a:gd name="connsiteY632" fmla="*/ 2278794 h 3206031"/>
              <a:gd name="connsiteX633" fmla="*/ 707604 w 4389120"/>
              <a:gd name="connsiteY633" fmla="*/ 2291266 h 3206031"/>
              <a:gd name="connsiteX634" fmla="*/ 726313 w 4389120"/>
              <a:gd name="connsiteY634" fmla="*/ 2304998 h 3206031"/>
              <a:gd name="connsiteX635" fmla="*/ 745036 w 4389120"/>
              <a:gd name="connsiteY635" fmla="*/ 2319974 h 3206031"/>
              <a:gd name="connsiteX636" fmla="*/ 633968 w 4389120"/>
              <a:gd name="connsiteY636" fmla="*/ 2482206 h 3206031"/>
              <a:gd name="connsiteX637" fmla="*/ 601528 w 4389120"/>
              <a:gd name="connsiteY637" fmla="*/ 2460994 h 3206031"/>
              <a:gd name="connsiteX638" fmla="*/ 569072 w 4389120"/>
              <a:gd name="connsiteY638" fmla="*/ 2442270 h 3206031"/>
              <a:gd name="connsiteX639" fmla="*/ 536632 w 4389120"/>
              <a:gd name="connsiteY639" fmla="*/ 2424806 h 3206031"/>
              <a:gd name="connsiteX640" fmla="*/ 504176 w 4389120"/>
              <a:gd name="connsiteY640" fmla="*/ 2411074 h 3206031"/>
              <a:gd name="connsiteX641" fmla="*/ 472980 w 4389120"/>
              <a:gd name="connsiteY641" fmla="*/ 2401090 h 3206031"/>
              <a:gd name="connsiteX642" fmla="*/ 441784 w 4389120"/>
              <a:gd name="connsiteY642" fmla="*/ 2392350 h 3206031"/>
              <a:gd name="connsiteX643" fmla="*/ 425564 w 4389120"/>
              <a:gd name="connsiteY643" fmla="*/ 2389862 h 3206031"/>
              <a:gd name="connsiteX644" fmla="*/ 410588 w 4389120"/>
              <a:gd name="connsiteY644" fmla="*/ 2387358 h 3206031"/>
              <a:gd name="connsiteX645" fmla="*/ 394352 w 4389120"/>
              <a:gd name="connsiteY645" fmla="*/ 2386114 h 3206031"/>
              <a:gd name="connsiteX646" fmla="*/ 379376 w 4389120"/>
              <a:gd name="connsiteY646" fmla="*/ 2386114 h 3206031"/>
              <a:gd name="connsiteX647" fmla="*/ 364400 w 4389120"/>
              <a:gd name="connsiteY647" fmla="*/ 2386114 h 3206031"/>
              <a:gd name="connsiteX648" fmla="*/ 349440 w 4389120"/>
              <a:gd name="connsiteY648" fmla="*/ 2387358 h 3206031"/>
              <a:gd name="connsiteX649" fmla="*/ 336952 w 4389120"/>
              <a:gd name="connsiteY649" fmla="*/ 2389862 h 3206031"/>
              <a:gd name="connsiteX650" fmla="*/ 324480 w 4389120"/>
              <a:gd name="connsiteY650" fmla="*/ 2392350 h 3206031"/>
              <a:gd name="connsiteX651" fmla="*/ 313236 w 4389120"/>
              <a:gd name="connsiteY651" fmla="*/ 2396098 h 3206031"/>
              <a:gd name="connsiteX652" fmla="*/ 303252 w 4389120"/>
              <a:gd name="connsiteY652" fmla="*/ 2399846 h 3206031"/>
              <a:gd name="connsiteX653" fmla="*/ 293268 w 4389120"/>
              <a:gd name="connsiteY653" fmla="*/ 2404838 h 3206031"/>
              <a:gd name="connsiteX654" fmla="*/ 284544 w 4389120"/>
              <a:gd name="connsiteY654" fmla="*/ 2411074 h 3206031"/>
              <a:gd name="connsiteX655" fmla="*/ 277048 w 4389120"/>
              <a:gd name="connsiteY655" fmla="*/ 2416066 h 3206031"/>
              <a:gd name="connsiteX656" fmla="*/ 270812 w 4389120"/>
              <a:gd name="connsiteY656" fmla="*/ 2423562 h 3206031"/>
              <a:gd name="connsiteX657" fmla="*/ 265820 w 4389120"/>
              <a:gd name="connsiteY657" fmla="*/ 2429798 h 3206031"/>
              <a:gd name="connsiteX658" fmla="*/ 260828 w 4389120"/>
              <a:gd name="connsiteY658" fmla="*/ 2437278 h 3206031"/>
              <a:gd name="connsiteX659" fmla="*/ 257080 w 4389120"/>
              <a:gd name="connsiteY659" fmla="*/ 2446018 h 3206031"/>
              <a:gd name="connsiteX660" fmla="*/ 254592 w 4389120"/>
              <a:gd name="connsiteY660" fmla="*/ 2453498 h 3206031"/>
              <a:gd name="connsiteX661" fmla="*/ 253332 w 4389120"/>
              <a:gd name="connsiteY661" fmla="*/ 2462238 h 3206031"/>
              <a:gd name="connsiteX662" fmla="*/ 253332 w 4389120"/>
              <a:gd name="connsiteY662" fmla="*/ 2470978 h 3206031"/>
              <a:gd name="connsiteX663" fmla="*/ 253332 w 4389120"/>
              <a:gd name="connsiteY663" fmla="*/ 2473466 h 3206031"/>
              <a:gd name="connsiteX664" fmla="*/ 253332 w 4389120"/>
              <a:gd name="connsiteY664" fmla="*/ 2485954 h 3206031"/>
              <a:gd name="connsiteX665" fmla="*/ 254592 w 4389120"/>
              <a:gd name="connsiteY665" fmla="*/ 2495938 h 3206031"/>
              <a:gd name="connsiteX666" fmla="*/ 258324 w 4389120"/>
              <a:gd name="connsiteY666" fmla="*/ 2505922 h 3206031"/>
              <a:gd name="connsiteX667" fmla="*/ 262072 w 4389120"/>
              <a:gd name="connsiteY667" fmla="*/ 2514662 h 3206031"/>
              <a:gd name="connsiteX668" fmla="*/ 268308 w 4389120"/>
              <a:gd name="connsiteY668" fmla="*/ 2523386 h 3206031"/>
              <a:gd name="connsiteX669" fmla="*/ 275804 w 4389120"/>
              <a:gd name="connsiteY669" fmla="*/ 2532126 h 3206031"/>
              <a:gd name="connsiteX670" fmla="*/ 284544 w 4389120"/>
              <a:gd name="connsiteY670" fmla="*/ 2539622 h 3206031"/>
              <a:gd name="connsiteX671" fmla="*/ 295772 w 4389120"/>
              <a:gd name="connsiteY671" fmla="*/ 2545858 h 3206031"/>
              <a:gd name="connsiteX672" fmla="*/ 308244 w 4389120"/>
              <a:gd name="connsiteY672" fmla="*/ 2553338 h 3206031"/>
              <a:gd name="connsiteX673" fmla="*/ 323220 w 4389120"/>
              <a:gd name="connsiteY673" fmla="*/ 2559590 h 3206031"/>
              <a:gd name="connsiteX674" fmla="*/ 340700 w 4389120"/>
              <a:gd name="connsiteY674" fmla="*/ 2567070 h 3206031"/>
              <a:gd name="connsiteX675" fmla="*/ 359408 w 4389120"/>
              <a:gd name="connsiteY675" fmla="*/ 2573306 h 3206031"/>
              <a:gd name="connsiteX676" fmla="*/ 406840 w 4389120"/>
              <a:gd name="connsiteY676" fmla="*/ 2587038 h 3206031"/>
              <a:gd name="connsiteX677" fmla="*/ 464240 w 4389120"/>
              <a:gd name="connsiteY677" fmla="*/ 2602014 h 3206031"/>
              <a:gd name="connsiteX678" fmla="*/ 500444 w 4389120"/>
              <a:gd name="connsiteY678" fmla="*/ 2611998 h 3206031"/>
              <a:gd name="connsiteX679" fmla="*/ 534128 w 4389120"/>
              <a:gd name="connsiteY679" fmla="*/ 2623226 h 3206031"/>
              <a:gd name="connsiteX680" fmla="*/ 566584 w 4389120"/>
              <a:gd name="connsiteY680" fmla="*/ 2634455 h 3206031"/>
              <a:gd name="connsiteX681" fmla="*/ 596536 w 4389120"/>
              <a:gd name="connsiteY681" fmla="*/ 2646942 h 3206031"/>
              <a:gd name="connsiteX682" fmla="*/ 623984 w 4389120"/>
              <a:gd name="connsiteY682" fmla="*/ 2659415 h 3206031"/>
              <a:gd name="connsiteX683" fmla="*/ 650189 w 4389120"/>
              <a:gd name="connsiteY683" fmla="*/ 2673146 h 3206031"/>
              <a:gd name="connsiteX684" fmla="*/ 672660 w 4389120"/>
              <a:gd name="connsiteY684" fmla="*/ 2688122 h 3206031"/>
              <a:gd name="connsiteX685" fmla="*/ 693872 w 4389120"/>
              <a:gd name="connsiteY685" fmla="*/ 2704343 h 3206031"/>
              <a:gd name="connsiteX686" fmla="*/ 712596 w 4389120"/>
              <a:gd name="connsiteY686" fmla="*/ 2723066 h 3206031"/>
              <a:gd name="connsiteX687" fmla="*/ 728816 w 4389120"/>
              <a:gd name="connsiteY687" fmla="*/ 2741790 h 3206031"/>
              <a:gd name="connsiteX688" fmla="*/ 742548 w 4389120"/>
              <a:gd name="connsiteY688" fmla="*/ 2763002 h 3206031"/>
              <a:gd name="connsiteX689" fmla="*/ 748784 w 4389120"/>
              <a:gd name="connsiteY689" fmla="*/ 2774231 h 3206031"/>
              <a:gd name="connsiteX690" fmla="*/ 753776 w 4389120"/>
              <a:gd name="connsiteY690" fmla="*/ 2785459 h 3206031"/>
              <a:gd name="connsiteX691" fmla="*/ 758768 w 4389120"/>
              <a:gd name="connsiteY691" fmla="*/ 2797946 h 3206031"/>
              <a:gd name="connsiteX692" fmla="*/ 763760 w 4389120"/>
              <a:gd name="connsiteY692" fmla="*/ 2810419 h 3206031"/>
              <a:gd name="connsiteX693" fmla="*/ 769996 w 4389120"/>
              <a:gd name="connsiteY693" fmla="*/ 2836638 h 3206031"/>
              <a:gd name="connsiteX694" fmla="*/ 773744 w 4389120"/>
              <a:gd name="connsiteY694" fmla="*/ 2865331 h 3206031"/>
              <a:gd name="connsiteX695" fmla="*/ 774988 w 4389120"/>
              <a:gd name="connsiteY695" fmla="*/ 2896542 h 3206031"/>
              <a:gd name="connsiteX696" fmla="*/ 774988 w 4389120"/>
              <a:gd name="connsiteY696" fmla="*/ 2899030 h 3206031"/>
              <a:gd name="connsiteX697" fmla="*/ 774988 w 4389120"/>
              <a:gd name="connsiteY697" fmla="*/ 2917754 h 3206031"/>
              <a:gd name="connsiteX698" fmla="*/ 772500 w 4389120"/>
              <a:gd name="connsiteY698" fmla="*/ 2935219 h 3206031"/>
              <a:gd name="connsiteX699" fmla="*/ 771241 w 4389120"/>
              <a:gd name="connsiteY699" fmla="*/ 2951439 h 3206031"/>
              <a:gd name="connsiteX700" fmla="*/ 767508 w 4389120"/>
              <a:gd name="connsiteY700" fmla="*/ 2967674 h 3206031"/>
              <a:gd name="connsiteX701" fmla="*/ 763760 w 4389120"/>
              <a:gd name="connsiteY701" fmla="*/ 2983894 h 3206031"/>
              <a:gd name="connsiteX702" fmla="*/ 760012 w 4389120"/>
              <a:gd name="connsiteY702" fmla="*/ 2998870 h 3206031"/>
              <a:gd name="connsiteX703" fmla="*/ 755020 w 4389120"/>
              <a:gd name="connsiteY703" fmla="*/ 3013846 h 3206031"/>
              <a:gd name="connsiteX704" fmla="*/ 748784 w 4389120"/>
              <a:gd name="connsiteY704" fmla="*/ 3028822 h 3206031"/>
              <a:gd name="connsiteX705" fmla="*/ 741289 w 4389120"/>
              <a:gd name="connsiteY705" fmla="*/ 3042554 h 3206031"/>
              <a:gd name="connsiteX706" fmla="*/ 733808 w 4389120"/>
              <a:gd name="connsiteY706" fmla="*/ 3056271 h 3206031"/>
              <a:gd name="connsiteX707" fmla="*/ 726313 w 4389120"/>
              <a:gd name="connsiteY707" fmla="*/ 3068758 h 3206031"/>
              <a:gd name="connsiteX708" fmla="*/ 716329 w 4389120"/>
              <a:gd name="connsiteY708" fmla="*/ 3081231 h 3206031"/>
              <a:gd name="connsiteX709" fmla="*/ 707604 w 4389120"/>
              <a:gd name="connsiteY709" fmla="*/ 3092459 h 3206031"/>
              <a:gd name="connsiteX710" fmla="*/ 696376 w 4389120"/>
              <a:gd name="connsiteY710" fmla="*/ 3103702 h 3206031"/>
              <a:gd name="connsiteX711" fmla="*/ 686392 w 4389120"/>
              <a:gd name="connsiteY711" fmla="*/ 3113686 h 3206031"/>
              <a:gd name="connsiteX712" fmla="*/ 673904 w 4389120"/>
              <a:gd name="connsiteY712" fmla="*/ 3123670 h 3206031"/>
              <a:gd name="connsiteX713" fmla="*/ 662676 w 4389120"/>
              <a:gd name="connsiteY713" fmla="*/ 3133654 h 3206031"/>
              <a:gd name="connsiteX714" fmla="*/ 648944 w 4389120"/>
              <a:gd name="connsiteY714" fmla="*/ 3142379 h 3206031"/>
              <a:gd name="connsiteX715" fmla="*/ 636472 w 4389120"/>
              <a:gd name="connsiteY715" fmla="*/ 3149875 h 3206031"/>
              <a:gd name="connsiteX716" fmla="*/ 621496 w 4389120"/>
              <a:gd name="connsiteY716" fmla="*/ 3157355 h 3206031"/>
              <a:gd name="connsiteX717" fmla="*/ 607764 w 4389120"/>
              <a:gd name="connsiteY717" fmla="*/ 3164850 h 3206031"/>
              <a:gd name="connsiteX718" fmla="*/ 592788 w 4389120"/>
              <a:gd name="connsiteY718" fmla="*/ 3171087 h 3206031"/>
              <a:gd name="connsiteX719" fmla="*/ 560333 w 4389120"/>
              <a:gd name="connsiteY719" fmla="*/ 3182315 h 3206031"/>
              <a:gd name="connsiteX720" fmla="*/ 526648 w 4389120"/>
              <a:gd name="connsiteY720" fmla="*/ 3191055 h 3206031"/>
              <a:gd name="connsiteX721" fmla="*/ 491704 w 4389120"/>
              <a:gd name="connsiteY721" fmla="*/ 3197291 h 3206031"/>
              <a:gd name="connsiteX722" fmla="*/ 454256 w 4389120"/>
              <a:gd name="connsiteY722" fmla="*/ 3201039 h 3206031"/>
              <a:gd name="connsiteX723" fmla="*/ 415580 w 4389120"/>
              <a:gd name="connsiteY723" fmla="*/ 3202283 h 3206031"/>
              <a:gd name="connsiteX724" fmla="*/ 388116 w 4389120"/>
              <a:gd name="connsiteY724" fmla="*/ 3202283 h 3206031"/>
              <a:gd name="connsiteX725" fmla="*/ 359408 w 4389120"/>
              <a:gd name="connsiteY725" fmla="*/ 3199794 h 3206031"/>
              <a:gd name="connsiteX726" fmla="*/ 331960 w 4389120"/>
              <a:gd name="connsiteY726" fmla="*/ 3197291 h 3206031"/>
              <a:gd name="connsiteX727" fmla="*/ 304512 w 4389120"/>
              <a:gd name="connsiteY727" fmla="*/ 3193558 h 3206031"/>
              <a:gd name="connsiteX728" fmla="*/ 277048 w 4389120"/>
              <a:gd name="connsiteY728" fmla="*/ 3187307 h 3206031"/>
              <a:gd name="connsiteX729" fmla="*/ 249600 w 4389120"/>
              <a:gd name="connsiteY729" fmla="*/ 3181071 h 3206031"/>
              <a:gd name="connsiteX730" fmla="*/ 222136 w 4389120"/>
              <a:gd name="connsiteY730" fmla="*/ 3172331 h 3206031"/>
              <a:gd name="connsiteX731" fmla="*/ 195932 w 4389120"/>
              <a:gd name="connsiteY731" fmla="*/ 3163606 h 3206031"/>
              <a:gd name="connsiteX732" fmla="*/ 169728 w 4389120"/>
              <a:gd name="connsiteY732" fmla="*/ 3153622 h 3206031"/>
              <a:gd name="connsiteX733" fmla="*/ 143524 w 4389120"/>
              <a:gd name="connsiteY733" fmla="*/ 3141135 h 3206031"/>
              <a:gd name="connsiteX734" fmla="*/ 118564 w 4389120"/>
              <a:gd name="connsiteY734" fmla="*/ 3128662 h 3206031"/>
              <a:gd name="connsiteX735" fmla="*/ 93604 w 4389120"/>
              <a:gd name="connsiteY735" fmla="*/ 3114931 h 3206031"/>
              <a:gd name="connsiteX736" fmla="*/ 68644 w 4389120"/>
              <a:gd name="connsiteY736" fmla="*/ 3099955 h 3206031"/>
              <a:gd name="connsiteX737" fmla="*/ 44928 w 4389120"/>
              <a:gd name="connsiteY737" fmla="*/ 3082475 h 3206031"/>
              <a:gd name="connsiteX738" fmla="*/ 22456 w 4389120"/>
              <a:gd name="connsiteY738" fmla="*/ 3065011 h 3206031"/>
              <a:gd name="connsiteX739" fmla="*/ 0 w 4389120"/>
              <a:gd name="connsiteY739" fmla="*/ 3046287 h 3206031"/>
              <a:gd name="connsiteX740" fmla="*/ 127288 w 4389120"/>
              <a:gd name="connsiteY740" fmla="*/ 2894038 h 3206031"/>
              <a:gd name="connsiteX741" fmla="*/ 160988 w 4389120"/>
              <a:gd name="connsiteY741" fmla="*/ 2918998 h 3206031"/>
              <a:gd name="connsiteX742" fmla="*/ 194688 w 4389120"/>
              <a:gd name="connsiteY742" fmla="*/ 2942714 h 3206031"/>
              <a:gd name="connsiteX743" fmla="*/ 210908 w 4389120"/>
              <a:gd name="connsiteY743" fmla="*/ 2953942 h 3206031"/>
              <a:gd name="connsiteX744" fmla="*/ 228372 w 4389120"/>
              <a:gd name="connsiteY744" fmla="*/ 2962682 h 3206031"/>
              <a:gd name="connsiteX745" fmla="*/ 247096 w 4389120"/>
              <a:gd name="connsiteY745" fmla="*/ 2972666 h 3206031"/>
              <a:gd name="connsiteX746" fmla="*/ 264576 w 4389120"/>
              <a:gd name="connsiteY746" fmla="*/ 2980147 h 3206031"/>
              <a:gd name="connsiteX747" fmla="*/ 282040 w 4389120"/>
              <a:gd name="connsiteY747" fmla="*/ 2987642 h 3206031"/>
              <a:gd name="connsiteX748" fmla="*/ 300764 w 4389120"/>
              <a:gd name="connsiteY748" fmla="*/ 2993878 h 3206031"/>
              <a:gd name="connsiteX749" fmla="*/ 319488 w 4389120"/>
              <a:gd name="connsiteY749" fmla="*/ 3000115 h 3206031"/>
              <a:gd name="connsiteX750" fmla="*/ 339456 w 4389120"/>
              <a:gd name="connsiteY750" fmla="*/ 3003862 h 3206031"/>
              <a:gd name="connsiteX751" fmla="*/ 358164 w 4389120"/>
              <a:gd name="connsiteY751" fmla="*/ 3007610 h 3206031"/>
              <a:gd name="connsiteX752" fmla="*/ 378132 w 4389120"/>
              <a:gd name="connsiteY752" fmla="*/ 3010099 h 3206031"/>
              <a:gd name="connsiteX753" fmla="*/ 399344 w 4389120"/>
              <a:gd name="connsiteY753" fmla="*/ 3012602 h 3206031"/>
              <a:gd name="connsiteX754" fmla="*/ 419312 w 4389120"/>
              <a:gd name="connsiteY754" fmla="*/ 3012602 h 3206031"/>
              <a:gd name="connsiteX755" fmla="*/ 435548 w 4389120"/>
              <a:gd name="connsiteY755" fmla="*/ 3012602 h 3206031"/>
              <a:gd name="connsiteX756" fmla="*/ 450524 w 4389120"/>
              <a:gd name="connsiteY756" fmla="*/ 3011343 h 3206031"/>
              <a:gd name="connsiteX757" fmla="*/ 465500 w 4389120"/>
              <a:gd name="connsiteY757" fmla="*/ 3008854 h 3206031"/>
              <a:gd name="connsiteX758" fmla="*/ 479216 w 4389120"/>
              <a:gd name="connsiteY758" fmla="*/ 3006351 h 3206031"/>
              <a:gd name="connsiteX759" fmla="*/ 491704 w 4389120"/>
              <a:gd name="connsiteY759" fmla="*/ 3002618 h 3206031"/>
              <a:gd name="connsiteX760" fmla="*/ 502932 w 4389120"/>
              <a:gd name="connsiteY760" fmla="*/ 2998870 h 3206031"/>
              <a:gd name="connsiteX761" fmla="*/ 514160 w 4389120"/>
              <a:gd name="connsiteY761" fmla="*/ 2993878 h 3206031"/>
              <a:gd name="connsiteX762" fmla="*/ 522900 w 4389120"/>
              <a:gd name="connsiteY762" fmla="*/ 2987642 h 3206031"/>
              <a:gd name="connsiteX763" fmla="*/ 531640 w 4389120"/>
              <a:gd name="connsiteY763" fmla="*/ 2981391 h 3206031"/>
              <a:gd name="connsiteX764" fmla="*/ 539120 w 4389120"/>
              <a:gd name="connsiteY764" fmla="*/ 2975155 h 3206031"/>
              <a:gd name="connsiteX765" fmla="*/ 545357 w 4389120"/>
              <a:gd name="connsiteY765" fmla="*/ 2966415 h 3206031"/>
              <a:gd name="connsiteX766" fmla="*/ 551608 w 4389120"/>
              <a:gd name="connsiteY766" fmla="*/ 2958934 h 3206031"/>
              <a:gd name="connsiteX767" fmla="*/ 555341 w 4389120"/>
              <a:gd name="connsiteY767" fmla="*/ 2950195 h 3206031"/>
              <a:gd name="connsiteX768" fmla="*/ 557844 w 4389120"/>
              <a:gd name="connsiteY768" fmla="*/ 2940211 h 3206031"/>
              <a:gd name="connsiteX769" fmla="*/ 560333 w 4389120"/>
              <a:gd name="connsiteY769" fmla="*/ 2930227 h 3206031"/>
              <a:gd name="connsiteX770" fmla="*/ 560333 w 4389120"/>
              <a:gd name="connsiteY770" fmla="*/ 2920243 h 3206031"/>
              <a:gd name="connsiteX771" fmla="*/ 560333 w 4389120"/>
              <a:gd name="connsiteY771" fmla="*/ 2917754 h 3206031"/>
              <a:gd name="connsiteX772" fmla="*/ 560333 w 4389120"/>
              <a:gd name="connsiteY772" fmla="*/ 2907770 h 3206031"/>
              <a:gd name="connsiteX773" fmla="*/ 559088 w 4389120"/>
              <a:gd name="connsiteY773" fmla="*/ 2897786 h 3206031"/>
              <a:gd name="connsiteX774" fmla="*/ 556600 w 4389120"/>
              <a:gd name="connsiteY774" fmla="*/ 2889046 h 3206031"/>
              <a:gd name="connsiteX775" fmla="*/ 552852 w 4389120"/>
              <a:gd name="connsiteY775" fmla="*/ 2880307 h 3206031"/>
              <a:gd name="connsiteX776" fmla="*/ 547860 w 4389120"/>
              <a:gd name="connsiteY776" fmla="*/ 2872826 h 3206031"/>
              <a:gd name="connsiteX777" fmla="*/ 541624 w 4389120"/>
              <a:gd name="connsiteY777" fmla="*/ 2865331 h 3206031"/>
              <a:gd name="connsiteX778" fmla="*/ 532884 w 4389120"/>
              <a:gd name="connsiteY778" fmla="*/ 2857850 h 3206031"/>
              <a:gd name="connsiteX779" fmla="*/ 524144 w 4389120"/>
              <a:gd name="connsiteY779" fmla="*/ 2850355 h 3206031"/>
              <a:gd name="connsiteX780" fmla="*/ 511672 w 4389120"/>
              <a:gd name="connsiteY780" fmla="*/ 2842874 h 3206031"/>
              <a:gd name="connsiteX781" fmla="*/ 497940 w 4389120"/>
              <a:gd name="connsiteY781" fmla="*/ 2836638 h 3206031"/>
              <a:gd name="connsiteX782" fmla="*/ 481720 w 4389120"/>
              <a:gd name="connsiteY782" fmla="*/ 2829142 h 3206031"/>
              <a:gd name="connsiteX783" fmla="*/ 462996 w 4389120"/>
              <a:gd name="connsiteY783" fmla="*/ 2822906 h 3206031"/>
              <a:gd name="connsiteX784" fmla="*/ 419312 w 4389120"/>
              <a:gd name="connsiteY784" fmla="*/ 2807930 h 3206031"/>
              <a:gd name="connsiteX785" fmla="*/ 363156 w 4389120"/>
              <a:gd name="connsiteY785" fmla="*/ 2792954 h 3206031"/>
              <a:gd name="connsiteX786" fmla="*/ 326968 w 4389120"/>
              <a:gd name="connsiteY786" fmla="*/ 2782970 h 3206031"/>
              <a:gd name="connsiteX787" fmla="*/ 293268 w 4389120"/>
              <a:gd name="connsiteY787" fmla="*/ 2772986 h 3206031"/>
              <a:gd name="connsiteX788" fmla="*/ 260828 w 4389120"/>
              <a:gd name="connsiteY788" fmla="*/ 2763002 h 3206031"/>
              <a:gd name="connsiteX789" fmla="*/ 229632 w 4389120"/>
              <a:gd name="connsiteY789" fmla="*/ 2751774 h 3206031"/>
              <a:gd name="connsiteX790" fmla="*/ 200924 w 4389120"/>
              <a:gd name="connsiteY790" fmla="*/ 2740546 h 3206031"/>
              <a:gd name="connsiteX791" fmla="*/ 174720 w 4389120"/>
              <a:gd name="connsiteY791" fmla="*/ 2726814 h 3206031"/>
              <a:gd name="connsiteX792" fmla="*/ 149760 w 4389120"/>
              <a:gd name="connsiteY792" fmla="*/ 2713082 h 3206031"/>
              <a:gd name="connsiteX793" fmla="*/ 127288 w 4389120"/>
              <a:gd name="connsiteY793" fmla="*/ 2696862 h 3206031"/>
              <a:gd name="connsiteX794" fmla="*/ 107320 w 4389120"/>
              <a:gd name="connsiteY794" fmla="*/ 2679383 h 3206031"/>
              <a:gd name="connsiteX795" fmla="*/ 98596 w 4389120"/>
              <a:gd name="connsiteY795" fmla="*/ 2670658 h 3206031"/>
              <a:gd name="connsiteX796" fmla="*/ 89856 w 4389120"/>
              <a:gd name="connsiteY796" fmla="*/ 2660674 h 3206031"/>
              <a:gd name="connsiteX797" fmla="*/ 82360 w 4389120"/>
              <a:gd name="connsiteY797" fmla="*/ 2649431 h 3206031"/>
              <a:gd name="connsiteX798" fmla="*/ 74880 w 4389120"/>
              <a:gd name="connsiteY798" fmla="*/ 2639447 h 3206031"/>
              <a:gd name="connsiteX799" fmla="*/ 67384 w 4389120"/>
              <a:gd name="connsiteY799" fmla="*/ 2626974 h 3206031"/>
              <a:gd name="connsiteX800" fmla="*/ 62392 w 4389120"/>
              <a:gd name="connsiteY800" fmla="*/ 2615746 h 3206031"/>
              <a:gd name="connsiteX801" fmla="*/ 56156 w 4389120"/>
              <a:gd name="connsiteY801" fmla="*/ 2602014 h 3206031"/>
              <a:gd name="connsiteX802" fmla="*/ 52408 w 4389120"/>
              <a:gd name="connsiteY802" fmla="*/ 2589542 h 3206031"/>
              <a:gd name="connsiteX803" fmla="*/ 48676 w 4389120"/>
              <a:gd name="connsiteY803" fmla="*/ 2574566 h 3206031"/>
              <a:gd name="connsiteX804" fmla="*/ 44928 w 4389120"/>
              <a:gd name="connsiteY804" fmla="*/ 2559590 h 3206031"/>
              <a:gd name="connsiteX805" fmla="*/ 42424 w 4389120"/>
              <a:gd name="connsiteY805" fmla="*/ 2544614 h 3206031"/>
              <a:gd name="connsiteX806" fmla="*/ 39936 w 4389120"/>
              <a:gd name="connsiteY806" fmla="*/ 2528378 h 3206031"/>
              <a:gd name="connsiteX807" fmla="*/ 39936 w 4389120"/>
              <a:gd name="connsiteY807" fmla="*/ 2510914 h 3206031"/>
              <a:gd name="connsiteX808" fmla="*/ 38692 w 4389120"/>
              <a:gd name="connsiteY808" fmla="*/ 2493434 h 3206031"/>
              <a:gd name="connsiteX809" fmla="*/ 38692 w 4389120"/>
              <a:gd name="connsiteY809" fmla="*/ 2490946 h 3206031"/>
              <a:gd name="connsiteX810" fmla="*/ 39936 w 4389120"/>
              <a:gd name="connsiteY810" fmla="*/ 2474726 h 3206031"/>
              <a:gd name="connsiteX811" fmla="*/ 41180 w 4389120"/>
              <a:gd name="connsiteY811" fmla="*/ 2458490 h 3206031"/>
              <a:gd name="connsiteX812" fmla="*/ 42424 w 4389120"/>
              <a:gd name="connsiteY812" fmla="*/ 2442270 h 3206031"/>
              <a:gd name="connsiteX813" fmla="*/ 46172 w 4389120"/>
              <a:gd name="connsiteY813" fmla="*/ 2427294 h 3206031"/>
              <a:gd name="connsiteX814" fmla="*/ 48676 w 4389120"/>
              <a:gd name="connsiteY814" fmla="*/ 2412318 h 3206031"/>
              <a:gd name="connsiteX815" fmla="*/ 53668 w 4389120"/>
              <a:gd name="connsiteY815" fmla="*/ 2397342 h 3206031"/>
              <a:gd name="connsiteX816" fmla="*/ 58660 w 4389120"/>
              <a:gd name="connsiteY816" fmla="*/ 2383626 h 3206031"/>
              <a:gd name="connsiteX817" fmla="*/ 64896 w 4389120"/>
              <a:gd name="connsiteY817" fmla="*/ 2369894 h 3206031"/>
              <a:gd name="connsiteX818" fmla="*/ 71132 w 4389120"/>
              <a:gd name="connsiteY818" fmla="*/ 2356162 h 3206031"/>
              <a:gd name="connsiteX819" fmla="*/ 78628 w 4389120"/>
              <a:gd name="connsiteY819" fmla="*/ 2343690 h 3206031"/>
              <a:gd name="connsiteX820" fmla="*/ 86108 w 4389120"/>
              <a:gd name="connsiteY820" fmla="*/ 2331202 h 3206031"/>
              <a:gd name="connsiteX821" fmla="*/ 94848 w 4389120"/>
              <a:gd name="connsiteY821" fmla="*/ 2318730 h 3206031"/>
              <a:gd name="connsiteX822" fmla="*/ 103588 w 4389120"/>
              <a:gd name="connsiteY822" fmla="*/ 2307486 h 3206031"/>
              <a:gd name="connsiteX823" fmla="*/ 113572 w 4389120"/>
              <a:gd name="connsiteY823" fmla="*/ 2296258 h 3206031"/>
              <a:gd name="connsiteX824" fmla="*/ 124800 w 4389120"/>
              <a:gd name="connsiteY824" fmla="*/ 2286274 h 3206031"/>
              <a:gd name="connsiteX825" fmla="*/ 134784 w 4389120"/>
              <a:gd name="connsiteY825" fmla="*/ 2276290 h 3206031"/>
              <a:gd name="connsiteX826" fmla="*/ 147256 w 4389120"/>
              <a:gd name="connsiteY826" fmla="*/ 2267566 h 3206031"/>
              <a:gd name="connsiteX827" fmla="*/ 159744 w 4389120"/>
              <a:gd name="connsiteY827" fmla="*/ 2258826 h 3206031"/>
              <a:gd name="connsiteX828" fmla="*/ 172216 w 4389120"/>
              <a:gd name="connsiteY828" fmla="*/ 2250086 h 3206031"/>
              <a:gd name="connsiteX829" fmla="*/ 185948 w 4389120"/>
              <a:gd name="connsiteY829" fmla="*/ 2242606 h 3206031"/>
              <a:gd name="connsiteX830" fmla="*/ 213396 w 4389120"/>
              <a:gd name="connsiteY830" fmla="*/ 2227630 h 3206031"/>
              <a:gd name="connsiteX831" fmla="*/ 243348 w 4389120"/>
              <a:gd name="connsiteY831" fmla="*/ 2216386 h 3206031"/>
              <a:gd name="connsiteX832" fmla="*/ 275804 w 4389120"/>
              <a:gd name="connsiteY832" fmla="*/ 2207662 h 3206031"/>
              <a:gd name="connsiteX833" fmla="*/ 309504 w 4389120"/>
              <a:gd name="connsiteY833" fmla="*/ 2201410 h 3206031"/>
              <a:gd name="connsiteX834" fmla="*/ 344448 w 4389120"/>
              <a:gd name="connsiteY834" fmla="*/ 2196418 h 3206031"/>
              <a:gd name="connsiteX835" fmla="*/ 1997998 w 4389120"/>
              <a:gd name="connsiteY835" fmla="*/ 1462625 h 3206031"/>
              <a:gd name="connsiteX836" fmla="*/ 2109082 w 4389120"/>
              <a:gd name="connsiteY836" fmla="*/ 1462625 h 3206031"/>
              <a:gd name="connsiteX837" fmla="*/ 2105334 w 4389120"/>
              <a:gd name="connsiteY837" fmla="*/ 1483838 h 3206031"/>
              <a:gd name="connsiteX838" fmla="*/ 2100342 w 4389120"/>
              <a:gd name="connsiteY838" fmla="*/ 1508798 h 3206031"/>
              <a:gd name="connsiteX839" fmla="*/ 2092846 w 4389120"/>
              <a:gd name="connsiteY839" fmla="*/ 1536246 h 3206031"/>
              <a:gd name="connsiteX840" fmla="*/ 2082862 w 4389120"/>
              <a:gd name="connsiteY840" fmla="*/ 1564954 h 3206031"/>
              <a:gd name="connsiteX841" fmla="*/ 2071634 w 4389120"/>
              <a:gd name="connsiteY841" fmla="*/ 1596150 h 3206031"/>
              <a:gd name="connsiteX842" fmla="*/ 2056658 w 4389120"/>
              <a:gd name="connsiteY842" fmla="*/ 1629850 h 3206031"/>
              <a:gd name="connsiteX843" fmla="*/ 2039194 w 4389120"/>
              <a:gd name="connsiteY843" fmla="*/ 1663550 h 3206031"/>
              <a:gd name="connsiteX844" fmla="*/ 2017966 w 4389120"/>
              <a:gd name="connsiteY844" fmla="*/ 1698478 h 3206031"/>
              <a:gd name="connsiteX845" fmla="*/ 2032942 w 4389120"/>
              <a:gd name="connsiteY845" fmla="*/ 1720950 h 3206031"/>
              <a:gd name="connsiteX846" fmla="*/ 2051666 w 4389120"/>
              <a:gd name="connsiteY846" fmla="*/ 1744666 h 3206031"/>
              <a:gd name="connsiteX847" fmla="*/ 2071634 w 4389120"/>
              <a:gd name="connsiteY847" fmla="*/ 1767122 h 3206031"/>
              <a:gd name="connsiteX848" fmla="*/ 2094106 w 4389120"/>
              <a:gd name="connsiteY848" fmla="*/ 1788334 h 3206031"/>
              <a:gd name="connsiteX849" fmla="*/ 2117806 w 4389120"/>
              <a:gd name="connsiteY849" fmla="*/ 1809562 h 3206031"/>
              <a:gd name="connsiteX850" fmla="*/ 2141522 w 4389120"/>
              <a:gd name="connsiteY850" fmla="*/ 1828270 h 3206031"/>
              <a:gd name="connsiteX851" fmla="*/ 2167726 w 4389120"/>
              <a:gd name="connsiteY851" fmla="*/ 1844490 h 3206031"/>
              <a:gd name="connsiteX852" fmla="*/ 2193930 w 4389120"/>
              <a:gd name="connsiteY852" fmla="*/ 1860726 h 3206031"/>
              <a:gd name="connsiteX853" fmla="*/ 2195190 w 4389120"/>
              <a:gd name="connsiteY853" fmla="*/ 1859466 h 3206031"/>
              <a:gd name="connsiteX854" fmla="*/ 2195190 w 4389120"/>
              <a:gd name="connsiteY854" fmla="*/ 1860726 h 3206031"/>
              <a:gd name="connsiteX855" fmla="*/ 2221394 w 4389120"/>
              <a:gd name="connsiteY855" fmla="*/ 1844490 h 3206031"/>
              <a:gd name="connsiteX856" fmla="*/ 2247598 w 4389120"/>
              <a:gd name="connsiteY856" fmla="*/ 1828270 h 3206031"/>
              <a:gd name="connsiteX857" fmla="*/ 2272558 w 4389120"/>
              <a:gd name="connsiteY857" fmla="*/ 1809562 h 3206031"/>
              <a:gd name="connsiteX858" fmla="*/ 2295015 w 4389120"/>
              <a:gd name="connsiteY858" fmla="*/ 1788334 h 3206031"/>
              <a:gd name="connsiteX859" fmla="*/ 2317486 w 4389120"/>
              <a:gd name="connsiteY859" fmla="*/ 1767122 h 3206031"/>
              <a:gd name="connsiteX860" fmla="*/ 2337454 w 4389120"/>
              <a:gd name="connsiteY860" fmla="*/ 1744666 h 3206031"/>
              <a:gd name="connsiteX861" fmla="*/ 2356178 w 4389120"/>
              <a:gd name="connsiteY861" fmla="*/ 1720950 h 3206031"/>
              <a:gd name="connsiteX862" fmla="*/ 2371154 w 4389120"/>
              <a:gd name="connsiteY862" fmla="*/ 1698478 h 3206031"/>
              <a:gd name="connsiteX863" fmla="*/ 2349927 w 4389120"/>
              <a:gd name="connsiteY863" fmla="*/ 1663550 h 3206031"/>
              <a:gd name="connsiteX864" fmla="*/ 2332462 w 4389120"/>
              <a:gd name="connsiteY864" fmla="*/ 1629850 h 3206031"/>
              <a:gd name="connsiteX865" fmla="*/ 2318730 w 4389120"/>
              <a:gd name="connsiteY865" fmla="*/ 1596150 h 3206031"/>
              <a:gd name="connsiteX866" fmla="*/ 2306258 w 4389120"/>
              <a:gd name="connsiteY866" fmla="*/ 1564954 h 3206031"/>
              <a:gd name="connsiteX867" fmla="*/ 2296274 w 4389120"/>
              <a:gd name="connsiteY867" fmla="*/ 1536246 h 3206031"/>
              <a:gd name="connsiteX868" fmla="*/ 2288778 w 4389120"/>
              <a:gd name="connsiteY868" fmla="*/ 1508798 h 3206031"/>
              <a:gd name="connsiteX869" fmla="*/ 2283786 w 4389120"/>
              <a:gd name="connsiteY869" fmla="*/ 1483838 h 3206031"/>
              <a:gd name="connsiteX870" fmla="*/ 2280054 w 4389120"/>
              <a:gd name="connsiteY870" fmla="*/ 1462625 h 3206031"/>
              <a:gd name="connsiteX871" fmla="*/ 2391122 w 4389120"/>
              <a:gd name="connsiteY871" fmla="*/ 1462625 h 3206031"/>
              <a:gd name="connsiteX872" fmla="*/ 2397358 w 4389120"/>
              <a:gd name="connsiteY872" fmla="*/ 1488830 h 3206031"/>
              <a:gd name="connsiteX873" fmla="*/ 2404838 w 4389120"/>
              <a:gd name="connsiteY873" fmla="*/ 1513790 h 3206031"/>
              <a:gd name="connsiteX874" fmla="*/ 2414822 w 4389120"/>
              <a:gd name="connsiteY874" fmla="*/ 1539994 h 3206031"/>
              <a:gd name="connsiteX875" fmla="*/ 2424806 w 4389120"/>
              <a:gd name="connsiteY875" fmla="*/ 1566198 h 3206031"/>
              <a:gd name="connsiteX876" fmla="*/ 2436050 w 4389120"/>
              <a:gd name="connsiteY876" fmla="*/ 1591158 h 3206031"/>
              <a:gd name="connsiteX877" fmla="*/ 2449766 w 4389120"/>
              <a:gd name="connsiteY877" fmla="*/ 1614874 h 3206031"/>
              <a:gd name="connsiteX878" fmla="*/ 2464742 w 4389120"/>
              <a:gd name="connsiteY878" fmla="*/ 1638590 h 3206031"/>
              <a:gd name="connsiteX879" fmla="*/ 2479718 w 4389120"/>
              <a:gd name="connsiteY879" fmla="*/ 1662290 h 3206031"/>
              <a:gd name="connsiteX880" fmla="*/ 2498442 w 4389120"/>
              <a:gd name="connsiteY880" fmla="*/ 1688494 h 3206031"/>
              <a:gd name="connsiteX881" fmla="*/ 2484710 w 4389120"/>
              <a:gd name="connsiteY881" fmla="*/ 1717202 h 3206031"/>
              <a:gd name="connsiteX882" fmla="*/ 2475971 w 4389120"/>
              <a:gd name="connsiteY882" fmla="*/ 1735926 h 3206031"/>
              <a:gd name="connsiteX883" fmla="*/ 2464742 w 4389120"/>
              <a:gd name="connsiteY883" fmla="*/ 1755894 h 3206031"/>
              <a:gd name="connsiteX884" fmla="*/ 2452270 w 4389120"/>
              <a:gd name="connsiteY884" fmla="*/ 1774618 h 3206031"/>
              <a:gd name="connsiteX885" fmla="*/ 2439782 w 4389120"/>
              <a:gd name="connsiteY885" fmla="*/ 1793326 h 3206031"/>
              <a:gd name="connsiteX886" fmla="*/ 2424806 w 4389120"/>
              <a:gd name="connsiteY886" fmla="*/ 1810806 h 3206031"/>
              <a:gd name="connsiteX887" fmla="*/ 2409830 w 4389120"/>
              <a:gd name="connsiteY887" fmla="*/ 1829530 h 3206031"/>
              <a:gd name="connsiteX888" fmla="*/ 2393610 w 4389120"/>
              <a:gd name="connsiteY888" fmla="*/ 1846994 h 3206031"/>
              <a:gd name="connsiteX889" fmla="*/ 2376146 w 4389120"/>
              <a:gd name="connsiteY889" fmla="*/ 1863214 h 3206031"/>
              <a:gd name="connsiteX890" fmla="*/ 2358666 w 4389120"/>
              <a:gd name="connsiteY890" fmla="*/ 1880694 h 3206031"/>
              <a:gd name="connsiteX891" fmla="*/ 2339943 w 4389120"/>
              <a:gd name="connsiteY891" fmla="*/ 1895670 h 3206031"/>
              <a:gd name="connsiteX892" fmla="*/ 2319975 w 4389120"/>
              <a:gd name="connsiteY892" fmla="*/ 1910646 h 3206031"/>
              <a:gd name="connsiteX893" fmla="*/ 2300007 w 4389120"/>
              <a:gd name="connsiteY893" fmla="*/ 1924362 h 3206031"/>
              <a:gd name="connsiteX894" fmla="*/ 2280054 w 4389120"/>
              <a:gd name="connsiteY894" fmla="*/ 1938094 h 3206031"/>
              <a:gd name="connsiteX895" fmla="*/ 2258826 w 4389120"/>
              <a:gd name="connsiteY895" fmla="*/ 1950582 h 3206031"/>
              <a:gd name="connsiteX896" fmla="*/ 2237614 w 4389120"/>
              <a:gd name="connsiteY896" fmla="*/ 1961810 h 3206031"/>
              <a:gd name="connsiteX897" fmla="*/ 2216402 w 4389120"/>
              <a:gd name="connsiteY897" fmla="*/ 1971794 h 3206031"/>
              <a:gd name="connsiteX898" fmla="*/ 2195190 w 4389120"/>
              <a:gd name="connsiteY898" fmla="*/ 1981778 h 3206031"/>
              <a:gd name="connsiteX899" fmla="*/ 2195190 w 4389120"/>
              <a:gd name="connsiteY899" fmla="*/ 1980534 h 3206031"/>
              <a:gd name="connsiteX900" fmla="*/ 2193930 w 4389120"/>
              <a:gd name="connsiteY900" fmla="*/ 1981778 h 3206031"/>
              <a:gd name="connsiteX901" fmla="*/ 2172718 w 4389120"/>
              <a:gd name="connsiteY901" fmla="*/ 1971794 h 3206031"/>
              <a:gd name="connsiteX902" fmla="*/ 2151506 w 4389120"/>
              <a:gd name="connsiteY902" fmla="*/ 1961810 h 3206031"/>
              <a:gd name="connsiteX903" fmla="*/ 2130294 w 4389120"/>
              <a:gd name="connsiteY903" fmla="*/ 1950582 h 3206031"/>
              <a:gd name="connsiteX904" fmla="*/ 2109082 w 4389120"/>
              <a:gd name="connsiteY904" fmla="*/ 1938094 h 3206031"/>
              <a:gd name="connsiteX905" fmla="*/ 2089114 w 4389120"/>
              <a:gd name="connsiteY905" fmla="*/ 1924362 h 3206031"/>
              <a:gd name="connsiteX906" fmla="*/ 2069146 w 4389120"/>
              <a:gd name="connsiteY906" fmla="*/ 1910646 h 3206031"/>
              <a:gd name="connsiteX907" fmla="*/ 2049178 w 4389120"/>
              <a:gd name="connsiteY907" fmla="*/ 1895670 h 3206031"/>
              <a:gd name="connsiteX908" fmla="*/ 2030454 w 4389120"/>
              <a:gd name="connsiteY908" fmla="*/ 1880694 h 3206031"/>
              <a:gd name="connsiteX909" fmla="*/ 2012974 w 4389120"/>
              <a:gd name="connsiteY909" fmla="*/ 1863214 h 3206031"/>
              <a:gd name="connsiteX910" fmla="*/ 1995510 w 4389120"/>
              <a:gd name="connsiteY910" fmla="*/ 1846994 h 3206031"/>
              <a:gd name="connsiteX911" fmla="*/ 1979290 w 4389120"/>
              <a:gd name="connsiteY911" fmla="*/ 1829530 h 3206031"/>
              <a:gd name="connsiteX912" fmla="*/ 1964314 w 4389120"/>
              <a:gd name="connsiteY912" fmla="*/ 1810806 h 3206031"/>
              <a:gd name="connsiteX913" fmla="*/ 1949338 w 4389120"/>
              <a:gd name="connsiteY913" fmla="*/ 1793326 h 3206031"/>
              <a:gd name="connsiteX914" fmla="*/ 1936850 w 4389120"/>
              <a:gd name="connsiteY914" fmla="*/ 1774618 h 3206031"/>
              <a:gd name="connsiteX915" fmla="*/ 1924378 w 4389120"/>
              <a:gd name="connsiteY915" fmla="*/ 1755894 h 3206031"/>
              <a:gd name="connsiteX916" fmla="*/ 1913150 w 4389120"/>
              <a:gd name="connsiteY916" fmla="*/ 1735926 h 3206031"/>
              <a:gd name="connsiteX917" fmla="*/ 1904410 w 4389120"/>
              <a:gd name="connsiteY917" fmla="*/ 1717202 h 3206031"/>
              <a:gd name="connsiteX918" fmla="*/ 1890678 w 4389120"/>
              <a:gd name="connsiteY918" fmla="*/ 1688494 h 3206031"/>
              <a:gd name="connsiteX919" fmla="*/ 1909402 w 4389120"/>
              <a:gd name="connsiteY919" fmla="*/ 1662290 h 3206031"/>
              <a:gd name="connsiteX920" fmla="*/ 1924378 w 4389120"/>
              <a:gd name="connsiteY920" fmla="*/ 1638590 h 3206031"/>
              <a:gd name="connsiteX921" fmla="*/ 1939354 w 4389120"/>
              <a:gd name="connsiteY921" fmla="*/ 1614874 h 3206031"/>
              <a:gd name="connsiteX922" fmla="*/ 1953071 w 4389120"/>
              <a:gd name="connsiteY922" fmla="*/ 1591158 h 3206031"/>
              <a:gd name="connsiteX923" fmla="*/ 1964314 w 4389120"/>
              <a:gd name="connsiteY923" fmla="*/ 1566198 h 3206031"/>
              <a:gd name="connsiteX924" fmla="*/ 1975542 w 4389120"/>
              <a:gd name="connsiteY924" fmla="*/ 1539994 h 3206031"/>
              <a:gd name="connsiteX925" fmla="*/ 1984282 w 4389120"/>
              <a:gd name="connsiteY925" fmla="*/ 1513790 h 3206031"/>
              <a:gd name="connsiteX926" fmla="*/ 1991762 w 4389120"/>
              <a:gd name="connsiteY926" fmla="*/ 1488830 h 3206031"/>
              <a:gd name="connsiteX927" fmla="*/ 1566213 w 4389120"/>
              <a:gd name="connsiteY927" fmla="*/ 1260441 h 3206031"/>
              <a:gd name="connsiteX928" fmla="*/ 2822907 w 4389120"/>
              <a:gd name="connsiteY928" fmla="*/ 1260441 h 3206031"/>
              <a:gd name="connsiteX929" fmla="*/ 2822907 w 4389120"/>
              <a:gd name="connsiteY929" fmla="*/ 1365273 h 3206031"/>
              <a:gd name="connsiteX930" fmla="*/ 1566213 w 4389120"/>
              <a:gd name="connsiteY930" fmla="*/ 1365273 h 3206031"/>
              <a:gd name="connsiteX931" fmla="*/ 2926495 w 4389120"/>
              <a:gd name="connsiteY931" fmla="*/ 623984 h 3206031"/>
              <a:gd name="connsiteX932" fmla="*/ 2950211 w 4389120"/>
              <a:gd name="connsiteY932" fmla="*/ 623984 h 3206031"/>
              <a:gd name="connsiteX933" fmla="*/ 2951455 w 4389120"/>
              <a:gd name="connsiteY933" fmla="*/ 623984 h 3206031"/>
              <a:gd name="connsiteX934" fmla="*/ 2970179 w 4389120"/>
              <a:gd name="connsiteY934" fmla="*/ 623984 h 3206031"/>
              <a:gd name="connsiteX935" fmla="*/ 2987643 w 4389120"/>
              <a:gd name="connsiteY935" fmla="*/ 625228 h 3206031"/>
              <a:gd name="connsiteX936" fmla="*/ 3006367 w 4389120"/>
              <a:gd name="connsiteY936" fmla="*/ 627732 h 3206031"/>
              <a:gd name="connsiteX937" fmla="*/ 3023832 w 4389120"/>
              <a:gd name="connsiteY937" fmla="*/ 631465 h 3206031"/>
              <a:gd name="connsiteX938" fmla="*/ 3041311 w 4389120"/>
              <a:gd name="connsiteY938" fmla="*/ 636457 h 3206031"/>
              <a:gd name="connsiteX939" fmla="*/ 3058776 w 4389120"/>
              <a:gd name="connsiteY939" fmla="*/ 641449 h 3206031"/>
              <a:gd name="connsiteX940" fmla="*/ 3075011 w 4389120"/>
              <a:gd name="connsiteY940" fmla="*/ 647700 h 3206031"/>
              <a:gd name="connsiteX941" fmla="*/ 3091231 w 4389120"/>
              <a:gd name="connsiteY941" fmla="*/ 655180 h 3206031"/>
              <a:gd name="connsiteX942" fmla="*/ 3107451 w 4389120"/>
              <a:gd name="connsiteY942" fmla="*/ 663920 h 3206031"/>
              <a:gd name="connsiteX943" fmla="*/ 3123672 w 4389120"/>
              <a:gd name="connsiteY943" fmla="*/ 672660 h 3206031"/>
              <a:gd name="connsiteX944" fmla="*/ 3138648 w 4389120"/>
              <a:gd name="connsiteY944" fmla="*/ 682644 h 3206031"/>
              <a:gd name="connsiteX945" fmla="*/ 3152379 w 4389120"/>
              <a:gd name="connsiteY945" fmla="*/ 693872 h 3206031"/>
              <a:gd name="connsiteX946" fmla="*/ 3167355 w 4389120"/>
              <a:gd name="connsiteY946" fmla="*/ 705100 h 3206031"/>
              <a:gd name="connsiteX947" fmla="*/ 3179828 w 4389120"/>
              <a:gd name="connsiteY947" fmla="*/ 717588 h 3206031"/>
              <a:gd name="connsiteX948" fmla="*/ 3193560 w 4389120"/>
              <a:gd name="connsiteY948" fmla="*/ 731305 h 3206031"/>
              <a:gd name="connsiteX949" fmla="*/ 3204788 w 4389120"/>
              <a:gd name="connsiteY949" fmla="*/ 745036 h 3206031"/>
              <a:gd name="connsiteX950" fmla="*/ 3217275 w 4389120"/>
              <a:gd name="connsiteY950" fmla="*/ 761257 h 3206031"/>
              <a:gd name="connsiteX951" fmla="*/ 3227259 w 4389120"/>
              <a:gd name="connsiteY951" fmla="*/ 777477 h 3206031"/>
              <a:gd name="connsiteX952" fmla="*/ 3237243 w 4389120"/>
              <a:gd name="connsiteY952" fmla="*/ 793712 h 3206031"/>
              <a:gd name="connsiteX953" fmla="*/ 3247227 w 4389120"/>
              <a:gd name="connsiteY953" fmla="*/ 811176 h 3206031"/>
              <a:gd name="connsiteX954" fmla="*/ 3254708 w 4389120"/>
              <a:gd name="connsiteY954" fmla="*/ 827397 h 3206031"/>
              <a:gd name="connsiteX955" fmla="*/ 3260959 w 4389120"/>
              <a:gd name="connsiteY955" fmla="*/ 846120 h 3206031"/>
              <a:gd name="connsiteX956" fmla="*/ 3267195 w 4389120"/>
              <a:gd name="connsiteY956" fmla="*/ 863600 h 3206031"/>
              <a:gd name="connsiteX957" fmla="*/ 3272187 w 4389120"/>
              <a:gd name="connsiteY957" fmla="*/ 882309 h 3206031"/>
              <a:gd name="connsiteX958" fmla="*/ 3275935 w 4389120"/>
              <a:gd name="connsiteY958" fmla="*/ 901032 h 3206031"/>
              <a:gd name="connsiteX959" fmla="*/ 3278424 w 4389120"/>
              <a:gd name="connsiteY959" fmla="*/ 919756 h 3206031"/>
              <a:gd name="connsiteX960" fmla="*/ 3280927 w 4389120"/>
              <a:gd name="connsiteY960" fmla="*/ 938465 h 3206031"/>
              <a:gd name="connsiteX961" fmla="*/ 3280927 w 4389120"/>
              <a:gd name="connsiteY961" fmla="*/ 957189 h 3206031"/>
              <a:gd name="connsiteX962" fmla="*/ 3280927 w 4389120"/>
              <a:gd name="connsiteY962" fmla="*/ 977157 h 3206031"/>
              <a:gd name="connsiteX963" fmla="*/ 3279668 w 4389120"/>
              <a:gd name="connsiteY963" fmla="*/ 995880 h 3206031"/>
              <a:gd name="connsiteX964" fmla="*/ 3277179 w 4389120"/>
              <a:gd name="connsiteY964" fmla="*/ 1015848 h 3206031"/>
              <a:gd name="connsiteX965" fmla="*/ 3273432 w 4389120"/>
              <a:gd name="connsiteY965" fmla="*/ 1034572 h 3206031"/>
              <a:gd name="connsiteX966" fmla="*/ 3166111 w 4389120"/>
              <a:gd name="connsiteY966" fmla="*/ 1010856 h 3206031"/>
              <a:gd name="connsiteX967" fmla="*/ 3168600 w 4389120"/>
              <a:gd name="connsiteY967" fmla="*/ 998369 h 3206031"/>
              <a:gd name="connsiteX968" fmla="*/ 3169844 w 4389120"/>
              <a:gd name="connsiteY968" fmla="*/ 984652 h 3206031"/>
              <a:gd name="connsiteX969" fmla="*/ 3171103 w 4389120"/>
              <a:gd name="connsiteY969" fmla="*/ 959692 h 3206031"/>
              <a:gd name="connsiteX970" fmla="*/ 3169844 w 4389120"/>
              <a:gd name="connsiteY970" fmla="*/ 933473 h 3206031"/>
              <a:gd name="connsiteX971" fmla="*/ 3164867 w 4389120"/>
              <a:gd name="connsiteY971" fmla="*/ 907269 h 3206031"/>
              <a:gd name="connsiteX972" fmla="*/ 3157371 w 4389120"/>
              <a:gd name="connsiteY972" fmla="*/ 882309 h 3206031"/>
              <a:gd name="connsiteX973" fmla="*/ 3147387 w 4389120"/>
              <a:gd name="connsiteY973" fmla="*/ 858608 h 3206031"/>
              <a:gd name="connsiteX974" fmla="*/ 3134915 w 4389120"/>
              <a:gd name="connsiteY974" fmla="*/ 836137 h 3206031"/>
              <a:gd name="connsiteX975" fmla="*/ 3127419 w 4389120"/>
              <a:gd name="connsiteY975" fmla="*/ 824908 h 3206031"/>
              <a:gd name="connsiteX976" fmla="*/ 3119939 w 4389120"/>
              <a:gd name="connsiteY976" fmla="*/ 814924 h 3206031"/>
              <a:gd name="connsiteX977" fmla="*/ 3102459 w 4389120"/>
              <a:gd name="connsiteY977" fmla="*/ 796201 h 3206031"/>
              <a:gd name="connsiteX978" fmla="*/ 3084995 w 4389120"/>
              <a:gd name="connsiteY978" fmla="*/ 779980 h 3206031"/>
              <a:gd name="connsiteX979" fmla="*/ 3065027 w 4389120"/>
              <a:gd name="connsiteY979" fmla="*/ 766249 h 3206031"/>
              <a:gd name="connsiteX980" fmla="*/ 3043800 w 4389120"/>
              <a:gd name="connsiteY980" fmla="*/ 753776 h 3206031"/>
              <a:gd name="connsiteX981" fmla="*/ 3022587 w 4389120"/>
              <a:gd name="connsiteY981" fmla="*/ 745036 h 3206031"/>
              <a:gd name="connsiteX982" fmla="*/ 3000131 w 4389120"/>
              <a:gd name="connsiteY982" fmla="*/ 738800 h 3206031"/>
              <a:gd name="connsiteX983" fmla="*/ 2975171 w 4389120"/>
              <a:gd name="connsiteY983" fmla="*/ 735052 h 3206031"/>
              <a:gd name="connsiteX984" fmla="*/ 2951455 w 4389120"/>
              <a:gd name="connsiteY984" fmla="*/ 733808 h 3206031"/>
              <a:gd name="connsiteX985" fmla="*/ 2950211 w 4389120"/>
              <a:gd name="connsiteY985" fmla="*/ 733808 h 3206031"/>
              <a:gd name="connsiteX986" fmla="*/ 2928999 w 4389120"/>
              <a:gd name="connsiteY986" fmla="*/ 735052 h 3206031"/>
              <a:gd name="connsiteX987" fmla="*/ 2909031 w 4389120"/>
              <a:gd name="connsiteY987" fmla="*/ 737556 h 3206031"/>
              <a:gd name="connsiteX988" fmla="*/ 2889063 w 4389120"/>
              <a:gd name="connsiteY988" fmla="*/ 741289 h 3206031"/>
              <a:gd name="connsiteX989" fmla="*/ 2871583 w 4389120"/>
              <a:gd name="connsiteY989" fmla="*/ 747540 h 3206031"/>
              <a:gd name="connsiteX990" fmla="*/ 2852859 w 4389120"/>
              <a:gd name="connsiteY990" fmla="*/ 755020 h 3206031"/>
              <a:gd name="connsiteX991" fmla="*/ 2835395 w 4389120"/>
              <a:gd name="connsiteY991" fmla="*/ 765004 h 3206031"/>
              <a:gd name="connsiteX992" fmla="*/ 2819175 w 4389120"/>
              <a:gd name="connsiteY992" fmla="*/ 774988 h 3206031"/>
              <a:gd name="connsiteX993" fmla="*/ 2804199 w 4389120"/>
              <a:gd name="connsiteY993" fmla="*/ 784972 h 3206031"/>
              <a:gd name="connsiteX994" fmla="*/ 2789223 w 4389120"/>
              <a:gd name="connsiteY994" fmla="*/ 797445 h 3206031"/>
              <a:gd name="connsiteX995" fmla="*/ 2775491 w 4389120"/>
              <a:gd name="connsiteY995" fmla="*/ 809932 h 3206031"/>
              <a:gd name="connsiteX996" fmla="*/ 2763019 w 4389120"/>
              <a:gd name="connsiteY996" fmla="*/ 822405 h 3206031"/>
              <a:gd name="connsiteX997" fmla="*/ 2750531 w 4389120"/>
              <a:gd name="connsiteY997" fmla="*/ 836137 h 3206031"/>
              <a:gd name="connsiteX998" fmla="*/ 2728075 w 4389120"/>
              <a:gd name="connsiteY998" fmla="*/ 863600 h 3206031"/>
              <a:gd name="connsiteX999" fmla="*/ 2709351 w 4389120"/>
              <a:gd name="connsiteY999" fmla="*/ 891048 h 3206031"/>
              <a:gd name="connsiteX1000" fmla="*/ 2686879 w 4389120"/>
              <a:gd name="connsiteY1000" fmla="*/ 927237 h 3206031"/>
              <a:gd name="connsiteX1001" fmla="*/ 2669415 w 4389120"/>
              <a:gd name="connsiteY1001" fmla="*/ 963425 h 3206031"/>
              <a:gd name="connsiteX1002" fmla="*/ 2653195 w 4389120"/>
              <a:gd name="connsiteY1002" fmla="*/ 999628 h 3206031"/>
              <a:gd name="connsiteX1003" fmla="*/ 2639463 w 4389120"/>
              <a:gd name="connsiteY1003" fmla="*/ 1034572 h 3206031"/>
              <a:gd name="connsiteX1004" fmla="*/ 2628235 w 4389120"/>
              <a:gd name="connsiteY1004" fmla="*/ 1069516 h 3206031"/>
              <a:gd name="connsiteX1005" fmla="*/ 2619495 w 4389120"/>
              <a:gd name="connsiteY1005" fmla="*/ 1103201 h 3206031"/>
              <a:gd name="connsiteX1006" fmla="*/ 2613259 w 4389120"/>
              <a:gd name="connsiteY1006" fmla="*/ 1134397 h 3206031"/>
              <a:gd name="connsiteX1007" fmla="*/ 2608267 w 4389120"/>
              <a:gd name="connsiteY1007" fmla="*/ 1163105 h 3206031"/>
              <a:gd name="connsiteX1008" fmla="*/ 2497199 w 4389120"/>
              <a:gd name="connsiteY1008" fmla="*/ 1163105 h 3206031"/>
              <a:gd name="connsiteX1009" fmla="*/ 2502191 w 4389120"/>
              <a:gd name="connsiteY1009" fmla="*/ 1128161 h 3206031"/>
              <a:gd name="connsiteX1010" fmla="*/ 2509671 w 4389120"/>
              <a:gd name="connsiteY1010" fmla="*/ 1089469 h 3206031"/>
              <a:gd name="connsiteX1011" fmla="*/ 2519655 w 4389120"/>
              <a:gd name="connsiteY1011" fmla="*/ 1049548 h 3206031"/>
              <a:gd name="connsiteX1012" fmla="*/ 2532143 w 4389120"/>
              <a:gd name="connsiteY1012" fmla="*/ 1007109 h 3206031"/>
              <a:gd name="connsiteX1013" fmla="*/ 2548363 w 4389120"/>
              <a:gd name="connsiteY1013" fmla="*/ 963425 h 3206031"/>
              <a:gd name="connsiteX1014" fmla="*/ 2568331 w 4389120"/>
              <a:gd name="connsiteY1014" fmla="*/ 918497 h 3206031"/>
              <a:gd name="connsiteX1015" fmla="*/ 2578315 w 4389120"/>
              <a:gd name="connsiteY1015" fmla="*/ 897285 h 3206031"/>
              <a:gd name="connsiteX1016" fmla="*/ 2590787 w 4389120"/>
              <a:gd name="connsiteY1016" fmla="*/ 874828 h 3206031"/>
              <a:gd name="connsiteX1017" fmla="*/ 2603275 w 4389120"/>
              <a:gd name="connsiteY1017" fmla="*/ 852357 h 3206031"/>
              <a:gd name="connsiteX1018" fmla="*/ 2617007 w 4389120"/>
              <a:gd name="connsiteY1018" fmla="*/ 831144 h 3206031"/>
              <a:gd name="connsiteX1019" fmla="*/ 2633227 w 4389120"/>
              <a:gd name="connsiteY1019" fmla="*/ 806184 h 3206031"/>
              <a:gd name="connsiteX1020" fmla="*/ 2650691 w 4389120"/>
              <a:gd name="connsiteY1020" fmla="*/ 783728 h 3206031"/>
              <a:gd name="connsiteX1021" fmla="*/ 2669415 w 4389120"/>
              <a:gd name="connsiteY1021" fmla="*/ 761257 h 3206031"/>
              <a:gd name="connsiteX1022" fmla="*/ 2688139 w 4389120"/>
              <a:gd name="connsiteY1022" fmla="*/ 741289 h 3206031"/>
              <a:gd name="connsiteX1023" fmla="*/ 2706847 w 4389120"/>
              <a:gd name="connsiteY1023" fmla="*/ 722580 h 3206031"/>
              <a:gd name="connsiteX1024" fmla="*/ 2726815 w 4389120"/>
              <a:gd name="connsiteY1024" fmla="*/ 706345 h 3206031"/>
              <a:gd name="connsiteX1025" fmla="*/ 2746783 w 4389120"/>
              <a:gd name="connsiteY1025" fmla="*/ 690124 h 3206031"/>
              <a:gd name="connsiteX1026" fmla="*/ 2768011 w 4389120"/>
              <a:gd name="connsiteY1026" fmla="*/ 676393 h 3206031"/>
              <a:gd name="connsiteX1027" fmla="*/ 2789223 w 4389120"/>
              <a:gd name="connsiteY1027" fmla="*/ 663920 h 3206031"/>
              <a:gd name="connsiteX1028" fmla="*/ 2811679 w 4389120"/>
              <a:gd name="connsiteY1028" fmla="*/ 653936 h 3206031"/>
              <a:gd name="connsiteX1029" fmla="*/ 2832891 w 4389120"/>
              <a:gd name="connsiteY1029" fmla="*/ 643952 h 3206031"/>
              <a:gd name="connsiteX1030" fmla="*/ 2855363 w 4389120"/>
              <a:gd name="connsiteY1030" fmla="*/ 636457 h 3206031"/>
              <a:gd name="connsiteX1031" fmla="*/ 2879079 w 4389120"/>
              <a:gd name="connsiteY1031" fmla="*/ 631465 h 3206031"/>
              <a:gd name="connsiteX1032" fmla="*/ 2902779 w 4389120"/>
              <a:gd name="connsiteY1032" fmla="*/ 626473 h 3206031"/>
              <a:gd name="connsiteX1033" fmla="*/ 1418941 w 4389120"/>
              <a:gd name="connsiteY1033" fmla="*/ 623984 h 3206031"/>
              <a:gd name="connsiteX1034" fmla="*/ 1437665 w 4389120"/>
              <a:gd name="connsiteY1034" fmla="*/ 623984 h 3206031"/>
              <a:gd name="connsiteX1035" fmla="*/ 1438909 w 4389120"/>
              <a:gd name="connsiteY1035" fmla="*/ 623984 h 3206031"/>
              <a:gd name="connsiteX1036" fmla="*/ 1462625 w 4389120"/>
              <a:gd name="connsiteY1036" fmla="*/ 623984 h 3206031"/>
              <a:gd name="connsiteX1037" fmla="*/ 1486341 w 4389120"/>
              <a:gd name="connsiteY1037" fmla="*/ 626473 h 3206031"/>
              <a:gd name="connsiteX1038" fmla="*/ 1510041 w 4389120"/>
              <a:gd name="connsiteY1038" fmla="*/ 631465 h 3206031"/>
              <a:gd name="connsiteX1039" fmla="*/ 1533757 w 4389120"/>
              <a:gd name="connsiteY1039" fmla="*/ 636457 h 3206031"/>
              <a:gd name="connsiteX1040" fmla="*/ 1556229 w 4389120"/>
              <a:gd name="connsiteY1040" fmla="*/ 643952 h 3206031"/>
              <a:gd name="connsiteX1041" fmla="*/ 1577441 w 4389120"/>
              <a:gd name="connsiteY1041" fmla="*/ 653936 h 3206031"/>
              <a:gd name="connsiteX1042" fmla="*/ 1599897 w 4389120"/>
              <a:gd name="connsiteY1042" fmla="*/ 663920 h 3206031"/>
              <a:gd name="connsiteX1043" fmla="*/ 1621110 w 4389120"/>
              <a:gd name="connsiteY1043" fmla="*/ 676393 h 3206031"/>
              <a:gd name="connsiteX1044" fmla="*/ 1642337 w 4389120"/>
              <a:gd name="connsiteY1044" fmla="*/ 690124 h 3206031"/>
              <a:gd name="connsiteX1045" fmla="*/ 1662305 w 4389120"/>
              <a:gd name="connsiteY1045" fmla="*/ 706345 h 3206031"/>
              <a:gd name="connsiteX1046" fmla="*/ 1682273 w 4389120"/>
              <a:gd name="connsiteY1046" fmla="*/ 722580 h 3206031"/>
              <a:gd name="connsiteX1047" fmla="*/ 1700982 w 4389120"/>
              <a:gd name="connsiteY1047" fmla="*/ 741289 h 3206031"/>
              <a:gd name="connsiteX1048" fmla="*/ 1719705 w 4389120"/>
              <a:gd name="connsiteY1048" fmla="*/ 761257 h 3206031"/>
              <a:gd name="connsiteX1049" fmla="*/ 1738429 w 4389120"/>
              <a:gd name="connsiteY1049" fmla="*/ 783728 h 3206031"/>
              <a:gd name="connsiteX1050" fmla="*/ 1755894 w 4389120"/>
              <a:gd name="connsiteY1050" fmla="*/ 806184 h 3206031"/>
              <a:gd name="connsiteX1051" fmla="*/ 1772114 w 4389120"/>
              <a:gd name="connsiteY1051" fmla="*/ 831144 h 3206031"/>
              <a:gd name="connsiteX1052" fmla="*/ 1785846 w 4389120"/>
              <a:gd name="connsiteY1052" fmla="*/ 852357 h 3206031"/>
              <a:gd name="connsiteX1053" fmla="*/ 1798333 w 4389120"/>
              <a:gd name="connsiteY1053" fmla="*/ 874828 h 3206031"/>
              <a:gd name="connsiteX1054" fmla="*/ 1810806 w 4389120"/>
              <a:gd name="connsiteY1054" fmla="*/ 897285 h 3206031"/>
              <a:gd name="connsiteX1055" fmla="*/ 1820790 w 4389120"/>
              <a:gd name="connsiteY1055" fmla="*/ 918497 h 3206031"/>
              <a:gd name="connsiteX1056" fmla="*/ 1840758 w 4389120"/>
              <a:gd name="connsiteY1056" fmla="*/ 963425 h 3206031"/>
              <a:gd name="connsiteX1057" fmla="*/ 1856978 w 4389120"/>
              <a:gd name="connsiteY1057" fmla="*/ 1007109 h 3206031"/>
              <a:gd name="connsiteX1058" fmla="*/ 1869466 w 4389120"/>
              <a:gd name="connsiteY1058" fmla="*/ 1049548 h 3206031"/>
              <a:gd name="connsiteX1059" fmla="*/ 1879450 w 4389120"/>
              <a:gd name="connsiteY1059" fmla="*/ 1089469 h 3206031"/>
              <a:gd name="connsiteX1060" fmla="*/ 1886930 w 4389120"/>
              <a:gd name="connsiteY1060" fmla="*/ 1128161 h 3206031"/>
              <a:gd name="connsiteX1061" fmla="*/ 1891922 w 4389120"/>
              <a:gd name="connsiteY1061" fmla="*/ 1163105 h 3206031"/>
              <a:gd name="connsiteX1062" fmla="*/ 1780854 w 4389120"/>
              <a:gd name="connsiteY1062" fmla="*/ 1163105 h 3206031"/>
              <a:gd name="connsiteX1063" fmla="*/ 1777106 w 4389120"/>
              <a:gd name="connsiteY1063" fmla="*/ 1134397 h 3206031"/>
              <a:gd name="connsiteX1064" fmla="*/ 1769625 w 4389120"/>
              <a:gd name="connsiteY1064" fmla="*/ 1103201 h 3206031"/>
              <a:gd name="connsiteX1065" fmla="*/ 1760886 w 4389120"/>
              <a:gd name="connsiteY1065" fmla="*/ 1069516 h 3206031"/>
              <a:gd name="connsiteX1066" fmla="*/ 1749657 w 4389120"/>
              <a:gd name="connsiteY1066" fmla="*/ 1034572 h 3206031"/>
              <a:gd name="connsiteX1067" fmla="*/ 1735926 w 4389120"/>
              <a:gd name="connsiteY1067" fmla="*/ 999628 h 3206031"/>
              <a:gd name="connsiteX1068" fmla="*/ 1720950 w 4389120"/>
              <a:gd name="connsiteY1068" fmla="*/ 963425 h 3206031"/>
              <a:gd name="connsiteX1069" fmla="*/ 1702241 w 4389120"/>
              <a:gd name="connsiteY1069" fmla="*/ 927237 h 3206031"/>
              <a:gd name="connsiteX1070" fmla="*/ 1679769 w 4389120"/>
              <a:gd name="connsiteY1070" fmla="*/ 891048 h 3206031"/>
              <a:gd name="connsiteX1071" fmla="*/ 1661046 w 4389120"/>
              <a:gd name="connsiteY1071" fmla="*/ 863600 h 3206031"/>
              <a:gd name="connsiteX1072" fmla="*/ 1638589 w 4389120"/>
              <a:gd name="connsiteY1072" fmla="*/ 836137 h 3206031"/>
              <a:gd name="connsiteX1073" fmla="*/ 1626102 w 4389120"/>
              <a:gd name="connsiteY1073" fmla="*/ 822405 h 3206031"/>
              <a:gd name="connsiteX1074" fmla="*/ 1613629 w 4389120"/>
              <a:gd name="connsiteY1074" fmla="*/ 809932 h 3206031"/>
              <a:gd name="connsiteX1075" fmla="*/ 1599897 w 4389120"/>
              <a:gd name="connsiteY1075" fmla="*/ 797445 h 3206031"/>
              <a:gd name="connsiteX1076" fmla="*/ 1584921 w 4389120"/>
              <a:gd name="connsiteY1076" fmla="*/ 784972 h 3206031"/>
              <a:gd name="connsiteX1077" fmla="*/ 1569945 w 4389120"/>
              <a:gd name="connsiteY1077" fmla="*/ 774988 h 3206031"/>
              <a:gd name="connsiteX1078" fmla="*/ 1553725 w 4389120"/>
              <a:gd name="connsiteY1078" fmla="*/ 765004 h 3206031"/>
              <a:gd name="connsiteX1079" fmla="*/ 1536261 w 4389120"/>
              <a:gd name="connsiteY1079" fmla="*/ 755020 h 3206031"/>
              <a:gd name="connsiteX1080" fmla="*/ 1518781 w 4389120"/>
              <a:gd name="connsiteY1080" fmla="*/ 747540 h 3206031"/>
              <a:gd name="connsiteX1081" fmla="*/ 1500057 w 4389120"/>
              <a:gd name="connsiteY1081" fmla="*/ 741289 h 3206031"/>
              <a:gd name="connsiteX1082" fmla="*/ 1480089 w 4389120"/>
              <a:gd name="connsiteY1082" fmla="*/ 737556 h 3206031"/>
              <a:gd name="connsiteX1083" fmla="*/ 1460121 w 4389120"/>
              <a:gd name="connsiteY1083" fmla="*/ 735052 h 3206031"/>
              <a:gd name="connsiteX1084" fmla="*/ 1438909 w 4389120"/>
              <a:gd name="connsiteY1084" fmla="*/ 733808 h 3206031"/>
              <a:gd name="connsiteX1085" fmla="*/ 1437665 w 4389120"/>
              <a:gd name="connsiteY1085" fmla="*/ 733808 h 3206031"/>
              <a:gd name="connsiteX1086" fmla="*/ 1413949 w 4389120"/>
              <a:gd name="connsiteY1086" fmla="*/ 735052 h 3206031"/>
              <a:gd name="connsiteX1087" fmla="*/ 1390249 w 4389120"/>
              <a:gd name="connsiteY1087" fmla="*/ 738800 h 3206031"/>
              <a:gd name="connsiteX1088" fmla="*/ 1366533 w 4389120"/>
              <a:gd name="connsiteY1088" fmla="*/ 745036 h 3206031"/>
              <a:gd name="connsiteX1089" fmla="*/ 1345321 w 4389120"/>
              <a:gd name="connsiteY1089" fmla="*/ 753776 h 3206031"/>
              <a:gd name="connsiteX1090" fmla="*/ 1324093 w 4389120"/>
              <a:gd name="connsiteY1090" fmla="*/ 766249 h 3206031"/>
              <a:gd name="connsiteX1091" fmla="*/ 1304125 w 4389120"/>
              <a:gd name="connsiteY1091" fmla="*/ 779980 h 3206031"/>
              <a:gd name="connsiteX1092" fmla="*/ 1286661 w 4389120"/>
              <a:gd name="connsiteY1092" fmla="*/ 796201 h 3206031"/>
              <a:gd name="connsiteX1093" fmla="*/ 1269181 w 4389120"/>
              <a:gd name="connsiteY1093" fmla="*/ 814924 h 3206031"/>
              <a:gd name="connsiteX1094" fmla="*/ 1261701 w 4389120"/>
              <a:gd name="connsiteY1094" fmla="*/ 824908 h 3206031"/>
              <a:gd name="connsiteX1095" fmla="*/ 1254205 w 4389120"/>
              <a:gd name="connsiteY1095" fmla="*/ 836137 h 3206031"/>
              <a:gd name="connsiteX1096" fmla="*/ 1241733 w 4389120"/>
              <a:gd name="connsiteY1096" fmla="*/ 858608 h 3206031"/>
              <a:gd name="connsiteX1097" fmla="*/ 1231749 w 4389120"/>
              <a:gd name="connsiteY1097" fmla="*/ 882309 h 3206031"/>
              <a:gd name="connsiteX1098" fmla="*/ 1224268 w 4389120"/>
              <a:gd name="connsiteY1098" fmla="*/ 907269 h 3206031"/>
              <a:gd name="connsiteX1099" fmla="*/ 1219276 w 4389120"/>
              <a:gd name="connsiteY1099" fmla="*/ 933473 h 3206031"/>
              <a:gd name="connsiteX1100" fmla="*/ 1218017 w 4389120"/>
              <a:gd name="connsiteY1100" fmla="*/ 959692 h 3206031"/>
              <a:gd name="connsiteX1101" fmla="*/ 1219276 w 4389120"/>
              <a:gd name="connsiteY1101" fmla="*/ 984652 h 3206031"/>
              <a:gd name="connsiteX1102" fmla="*/ 1220521 w 4389120"/>
              <a:gd name="connsiteY1102" fmla="*/ 998369 h 3206031"/>
              <a:gd name="connsiteX1103" fmla="*/ 1223009 w 4389120"/>
              <a:gd name="connsiteY1103" fmla="*/ 1010856 h 3206031"/>
              <a:gd name="connsiteX1104" fmla="*/ 1115689 w 4389120"/>
              <a:gd name="connsiteY1104" fmla="*/ 1034572 h 3206031"/>
              <a:gd name="connsiteX1105" fmla="*/ 1111941 w 4389120"/>
              <a:gd name="connsiteY1105" fmla="*/ 1015848 h 3206031"/>
              <a:gd name="connsiteX1106" fmla="*/ 1109452 w 4389120"/>
              <a:gd name="connsiteY1106" fmla="*/ 995880 h 3206031"/>
              <a:gd name="connsiteX1107" fmla="*/ 1108193 w 4389120"/>
              <a:gd name="connsiteY1107" fmla="*/ 977157 h 3206031"/>
              <a:gd name="connsiteX1108" fmla="*/ 1108193 w 4389120"/>
              <a:gd name="connsiteY1108" fmla="*/ 957189 h 3206031"/>
              <a:gd name="connsiteX1109" fmla="*/ 1108193 w 4389120"/>
              <a:gd name="connsiteY1109" fmla="*/ 938465 h 3206031"/>
              <a:gd name="connsiteX1110" fmla="*/ 1110697 w 4389120"/>
              <a:gd name="connsiteY1110" fmla="*/ 919756 h 3206031"/>
              <a:gd name="connsiteX1111" fmla="*/ 1113185 w 4389120"/>
              <a:gd name="connsiteY1111" fmla="*/ 901032 h 3206031"/>
              <a:gd name="connsiteX1112" fmla="*/ 1116933 w 4389120"/>
              <a:gd name="connsiteY1112" fmla="*/ 882309 h 3206031"/>
              <a:gd name="connsiteX1113" fmla="*/ 1121925 w 4389120"/>
              <a:gd name="connsiteY1113" fmla="*/ 863600 h 3206031"/>
              <a:gd name="connsiteX1114" fmla="*/ 1128161 w 4389120"/>
              <a:gd name="connsiteY1114" fmla="*/ 846120 h 3206031"/>
              <a:gd name="connsiteX1115" fmla="*/ 1134412 w 4389120"/>
              <a:gd name="connsiteY1115" fmla="*/ 827397 h 3206031"/>
              <a:gd name="connsiteX1116" fmla="*/ 1141893 w 4389120"/>
              <a:gd name="connsiteY1116" fmla="*/ 811176 h 3206031"/>
              <a:gd name="connsiteX1117" fmla="*/ 1151877 w 4389120"/>
              <a:gd name="connsiteY1117" fmla="*/ 793712 h 3206031"/>
              <a:gd name="connsiteX1118" fmla="*/ 1161861 w 4389120"/>
              <a:gd name="connsiteY1118" fmla="*/ 777477 h 3206031"/>
              <a:gd name="connsiteX1119" fmla="*/ 1171845 w 4389120"/>
              <a:gd name="connsiteY1119" fmla="*/ 761257 h 3206031"/>
              <a:gd name="connsiteX1120" fmla="*/ 1184332 w 4389120"/>
              <a:gd name="connsiteY1120" fmla="*/ 745036 h 3206031"/>
              <a:gd name="connsiteX1121" fmla="*/ 1195561 w 4389120"/>
              <a:gd name="connsiteY1121" fmla="*/ 731305 h 3206031"/>
              <a:gd name="connsiteX1122" fmla="*/ 1209292 w 4389120"/>
              <a:gd name="connsiteY1122" fmla="*/ 717588 h 3206031"/>
              <a:gd name="connsiteX1123" fmla="*/ 1221765 w 4389120"/>
              <a:gd name="connsiteY1123" fmla="*/ 705100 h 3206031"/>
              <a:gd name="connsiteX1124" fmla="*/ 1236741 w 4389120"/>
              <a:gd name="connsiteY1124" fmla="*/ 693872 h 3206031"/>
              <a:gd name="connsiteX1125" fmla="*/ 1250473 w 4389120"/>
              <a:gd name="connsiteY1125" fmla="*/ 682644 h 3206031"/>
              <a:gd name="connsiteX1126" fmla="*/ 1265449 w 4389120"/>
              <a:gd name="connsiteY1126" fmla="*/ 672660 h 3206031"/>
              <a:gd name="connsiteX1127" fmla="*/ 1281669 w 4389120"/>
              <a:gd name="connsiteY1127" fmla="*/ 663920 h 3206031"/>
              <a:gd name="connsiteX1128" fmla="*/ 1297889 w 4389120"/>
              <a:gd name="connsiteY1128" fmla="*/ 655180 h 3206031"/>
              <a:gd name="connsiteX1129" fmla="*/ 1314109 w 4389120"/>
              <a:gd name="connsiteY1129" fmla="*/ 647700 h 3206031"/>
              <a:gd name="connsiteX1130" fmla="*/ 1330345 w 4389120"/>
              <a:gd name="connsiteY1130" fmla="*/ 641449 h 3206031"/>
              <a:gd name="connsiteX1131" fmla="*/ 1347809 w 4389120"/>
              <a:gd name="connsiteY1131" fmla="*/ 636457 h 3206031"/>
              <a:gd name="connsiteX1132" fmla="*/ 1365289 w 4389120"/>
              <a:gd name="connsiteY1132" fmla="*/ 631465 h 3206031"/>
              <a:gd name="connsiteX1133" fmla="*/ 1382753 w 4389120"/>
              <a:gd name="connsiteY1133" fmla="*/ 627732 h 3206031"/>
              <a:gd name="connsiteX1134" fmla="*/ 1401477 w 4389120"/>
              <a:gd name="connsiteY1134" fmla="*/ 625228 h 3206031"/>
              <a:gd name="connsiteX1135" fmla="*/ 2195190 w 4389120"/>
              <a:gd name="connsiteY1135" fmla="*/ 0 h 3206031"/>
              <a:gd name="connsiteX1136" fmla="*/ 2235126 w 4389120"/>
              <a:gd name="connsiteY1136" fmla="*/ 43684 h 3206031"/>
              <a:gd name="connsiteX1137" fmla="*/ 2252590 w 4389120"/>
              <a:gd name="connsiteY1137" fmla="*/ 62392 h 3206031"/>
              <a:gd name="connsiteX1138" fmla="*/ 2273803 w 4389120"/>
              <a:gd name="connsiteY1138" fmla="*/ 81116 h 3206031"/>
              <a:gd name="connsiteX1139" fmla="*/ 2314983 w 4389120"/>
              <a:gd name="connsiteY1139" fmla="*/ 117304 h 3206031"/>
              <a:gd name="connsiteX1140" fmla="*/ 2351186 w 4389120"/>
              <a:gd name="connsiteY1140" fmla="*/ 147256 h 3206031"/>
              <a:gd name="connsiteX1141" fmla="*/ 2373643 w 4389120"/>
              <a:gd name="connsiteY1141" fmla="*/ 163477 h 3206031"/>
              <a:gd name="connsiteX1142" fmla="*/ 2397358 w 4389120"/>
              <a:gd name="connsiteY1142" fmla="*/ 182200 h 3206031"/>
              <a:gd name="connsiteX1143" fmla="*/ 2418571 w 4389120"/>
              <a:gd name="connsiteY1143" fmla="*/ 202168 h 3206031"/>
              <a:gd name="connsiteX1144" fmla="*/ 2439783 w 4389120"/>
              <a:gd name="connsiteY1144" fmla="*/ 222136 h 3206031"/>
              <a:gd name="connsiteX1145" fmla="*/ 2459751 w 4389120"/>
              <a:gd name="connsiteY1145" fmla="*/ 243349 h 3206031"/>
              <a:gd name="connsiteX1146" fmla="*/ 2477230 w 4389120"/>
              <a:gd name="connsiteY1146" fmla="*/ 265820 h 3206031"/>
              <a:gd name="connsiteX1147" fmla="*/ 2494695 w 4389120"/>
              <a:gd name="connsiteY1147" fmla="*/ 288276 h 3206031"/>
              <a:gd name="connsiteX1148" fmla="*/ 2509671 w 4389120"/>
              <a:gd name="connsiteY1148" fmla="*/ 311992 h 3206031"/>
              <a:gd name="connsiteX1149" fmla="*/ 2524647 w 4389120"/>
              <a:gd name="connsiteY1149" fmla="*/ 335708 h 3206031"/>
              <a:gd name="connsiteX1150" fmla="*/ 2537135 w 4389120"/>
              <a:gd name="connsiteY1150" fmla="*/ 360668 h 3206031"/>
              <a:gd name="connsiteX1151" fmla="*/ 2548363 w 4389120"/>
              <a:gd name="connsiteY1151" fmla="*/ 385628 h 3206031"/>
              <a:gd name="connsiteX1152" fmla="*/ 2557103 w 4389120"/>
              <a:gd name="connsiteY1152" fmla="*/ 410588 h 3206031"/>
              <a:gd name="connsiteX1153" fmla="*/ 2564583 w 4389120"/>
              <a:gd name="connsiteY1153" fmla="*/ 436792 h 3206031"/>
              <a:gd name="connsiteX1154" fmla="*/ 2570819 w 4389120"/>
              <a:gd name="connsiteY1154" fmla="*/ 461752 h 3206031"/>
              <a:gd name="connsiteX1155" fmla="*/ 2575811 w 4389120"/>
              <a:gd name="connsiteY1155" fmla="*/ 487957 h 3206031"/>
              <a:gd name="connsiteX1156" fmla="*/ 2578315 w 4389120"/>
              <a:gd name="connsiteY1156" fmla="*/ 514161 h 3206031"/>
              <a:gd name="connsiteX1157" fmla="*/ 2579559 w 4389120"/>
              <a:gd name="connsiteY1157" fmla="*/ 541624 h 3206031"/>
              <a:gd name="connsiteX1158" fmla="*/ 2579559 w 4389120"/>
              <a:gd name="connsiteY1158" fmla="*/ 562837 h 3206031"/>
              <a:gd name="connsiteX1159" fmla="*/ 2579559 w 4389120"/>
              <a:gd name="connsiteY1159" fmla="*/ 562837 h 3206031"/>
              <a:gd name="connsiteX1160" fmla="*/ 2578315 w 4389120"/>
              <a:gd name="connsiteY1160" fmla="*/ 584049 h 3206031"/>
              <a:gd name="connsiteX1161" fmla="*/ 2575811 w 4389120"/>
              <a:gd name="connsiteY1161" fmla="*/ 605261 h 3206031"/>
              <a:gd name="connsiteX1162" fmla="*/ 2572079 w 4389120"/>
              <a:gd name="connsiteY1162" fmla="*/ 626473 h 3206031"/>
              <a:gd name="connsiteX1163" fmla="*/ 2568331 w 4389120"/>
              <a:gd name="connsiteY1163" fmla="*/ 647701 h 3206031"/>
              <a:gd name="connsiteX1164" fmla="*/ 2563339 w 4389120"/>
              <a:gd name="connsiteY1164" fmla="*/ 667669 h 3206031"/>
              <a:gd name="connsiteX1165" fmla="*/ 2550851 w 4389120"/>
              <a:gd name="connsiteY1165" fmla="*/ 708849 h 3206031"/>
              <a:gd name="connsiteX1166" fmla="*/ 2537135 w 4389120"/>
              <a:gd name="connsiteY1166" fmla="*/ 748785 h 3206031"/>
              <a:gd name="connsiteX1167" fmla="*/ 2520899 w 4389120"/>
              <a:gd name="connsiteY1167" fmla="*/ 789965 h 3206031"/>
              <a:gd name="connsiteX1168" fmla="*/ 2503435 w 4389120"/>
              <a:gd name="connsiteY1168" fmla="*/ 829901 h 3206031"/>
              <a:gd name="connsiteX1169" fmla="*/ 2484711 w 4389120"/>
              <a:gd name="connsiteY1169" fmla="*/ 871081 h 3206031"/>
              <a:gd name="connsiteX1170" fmla="*/ 2453515 w 4389120"/>
              <a:gd name="connsiteY1170" fmla="*/ 940969 h 3206031"/>
              <a:gd name="connsiteX1171" fmla="*/ 2438539 w 4389120"/>
              <a:gd name="connsiteY1171" fmla="*/ 975913 h 3206031"/>
              <a:gd name="connsiteX1172" fmla="*/ 2424807 w 4389120"/>
              <a:gd name="connsiteY1172" fmla="*/ 1012101 h 3206031"/>
              <a:gd name="connsiteX1173" fmla="*/ 2412334 w 4389120"/>
              <a:gd name="connsiteY1173" fmla="*/ 1048290 h 3206031"/>
              <a:gd name="connsiteX1174" fmla="*/ 2402350 w 4389120"/>
              <a:gd name="connsiteY1174" fmla="*/ 1085737 h 3206031"/>
              <a:gd name="connsiteX1175" fmla="*/ 2393611 w 4389120"/>
              <a:gd name="connsiteY1175" fmla="*/ 1124414 h 3206031"/>
              <a:gd name="connsiteX1176" fmla="*/ 2387374 w 4389120"/>
              <a:gd name="connsiteY1176" fmla="*/ 1163106 h 3206031"/>
              <a:gd name="connsiteX1177" fmla="*/ 2276306 w 4389120"/>
              <a:gd name="connsiteY1177" fmla="*/ 1163106 h 3206031"/>
              <a:gd name="connsiteX1178" fmla="*/ 2278795 w 4389120"/>
              <a:gd name="connsiteY1178" fmla="*/ 1139390 h 3206031"/>
              <a:gd name="connsiteX1179" fmla="*/ 2282542 w 4389120"/>
              <a:gd name="connsiteY1179" fmla="*/ 1115689 h 3206031"/>
              <a:gd name="connsiteX1180" fmla="*/ 2292526 w 4389120"/>
              <a:gd name="connsiteY1180" fmla="*/ 1070761 h 3206031"/>
              <a:gd name="connsiteX1181" fmla="*/ 2304999 w 4389120"/>
              <a:gd name="connsiteY1181" fmla="*/ 1025833 h 3206031"/>
              <a:gd name="connsiteX1182" fmla="*/ 2318731 w 4389120"/>
              <a:gd name="connsiteY1182" fmla="*/ 983393 h 3206031"/>
              <a:gd name="connsiteX1183" fmla="*/ 2333707 w 4389120"/>
              <a:gd name="connsiteY1183" fmla="*/ 942213 h 3206031"/>
              <a:gd name="connsiteX1184" fmla="*/ 2351186 w 4389120"/>
              <a:gd name="connsiteY1184" fmla="*/ 902277 h 3206031"/>
              <a:gd name="connsiteX1185" fmla="*/ 2384871 w 4389120"/>
              <a:gd name="connsiteY1185" fmla="*/ 826153 h 3206031"/>
              <a:gd name="connsiteX1186" fmla="*/ 2416082 w 4389120"/>
              <a:gd name="connsiteY1186" fmla="*/ 752533 h 3206031"/>
              <a:gd name="connsiteX1187" fmla="*/ 2431058 w 4389120"/>
              <a:gd name="connsiteY1187" fmla="*/ 717589 h 3206031"/>
              <a:gd name="connsiteX1188" fmla="*/ 2443531 w 4389120"/>
              <a:gd name="connsiteY1188" fmla="*/ 681385 h 3206031"/>
              <a:gd name="connsiteX1189" fmla="*/ 2454759 w 4389120"/>
              <a:gd name="connsiteY1189" fmla="*/ 646441 h 3206031"/>
              <a:gd name="connsiteX1190" fmla="*/ 2463499 w 4389120"/>
              <a:gd name="connsiteY1190" fmla="*/ 611512 h 3206031"/>
              <a:gd name="connsiteX1191" fmla="*/ 2465987 w 4389120"/>
              <a:gd name="connsiteY1191" fmla="*/ 594033 h 3206031"/>
              <a:gd name="connsiteX1192" fmla="*/ 2468491 w 4389120"/>
              <a:gd name="connsiteY1192" fmla="*/ 576568 h 3206031"/>
              <a:gd name="connsiteX1193" fmla="*/ 2469735 w 4389120"/>
              <a:gd name="connsiteY1193" fmla="*/ 559089 h 3206031"/>
              <a:gd name="connsiteX1194" fmla="*/ 2469735 w 4389120"/>
              <a:gd name="connsiteY1194" fmla="*/ 541624 h 3206031"/>
              <a:gd name="connsiteX1195" fmla="*/ 2468491 w 4389120"/>
              <a:gd name="connsiteY1195" fmla="*/ 521656 h 3206031"/>
              <a:gd name="connsiteX1196" fmla="*/ 2467246 w 4389120"/>
              <a:gd name="connsiteY1196" fmla="*/ 501688 h 3206031"/>
              <a:gd name="connsiteX1197" fmla="*/ 2463499 w 4389120"/>
              <a:gd name="connsiteY1197" fmla="*/ 481720 h 3206031"/>
              <a:gd name="connsiteX1198" fmla="*/ 2458507 w 4389120"/>
              <a:gd name="connsiteY1198" fmla="*/ 461752 h 3206031"/>
              <a:gd name="connsiteX1199" fmla="*/ 2452270 w 4389120"/>
              <a:gd name="connsiteY1199" fmla="*/ 443029 h 3206031"/>
              <a:gd name="connsiteX1200" fmla="*/ 2444775 w 4389120"/>
              <a:gd name="connsiteY1200" fmla="*/ 423061 h 3206031"/>
              <a:gd name="connsiteX1201" fmla="*/ 2436050 w 4389120"/>
              <a:gd name="connsiteY1201" fmla="*/ 404337 h 3206031"/>
              <a:gd name="connsiteX1202" fmla="*/ 2426066 w 4389120"/>
              <a:gd name="connsiteY1202" fmla="*/ 385628 h 3206031"/>
              <a:gd name="connsiteX1203" fmla="*/ 2414823 w 4389120"/>
              <a:gd name="connsiteY1203" fmla="*/ 366904 h 3206031"/>
              <a:gd name="connsiteX1204" fmla="*/ 2402350 w 4389120"/>
              <a:gd name="connsiteY1204" fmla="*/ 348181 h 3206031"/>
              <a:gd name="connsiteX1205" fmla="*/ 2389863 w 4389120"/>
              <a:gd name="connsiteY1205" fmla="*/ 330716 h 3206031"/>
              <a:gd name="connsiteX1206" fmla="*/ 2374887 w 4389120"/>
              <a:gd name="connsiteY1206" fmla="*/ 314481 h 3206031"/>
              <a:gd name="connsiteX1207" fmla="*/ 2359911 w 4389120"/>
              <a:gd name="connsiteY1207" fmla="*/ 297016 h 3206031"/>
              <a:gd name="connsiteX1208" fmla="*/ 2343691 w 4389120"/>
              <a:gd name="connsiteY1208" fmla="*/ 282040 h 3206031"/>
              <a:gd name="connsiteX1209" fmla="*/ 2326226 w 4389120"/>
              <a:gd name="connsiteY1209" fmla="*/ 265820 h 3206031"/>
              <a:gd name="connsiteX1210" fmla="*/ 2307502 w 4389120"/>
              <a:gd name="connsiteY1210" fmla="*/ 252088 h 3206031"/>
              <a:gd name="connsiteX1211" fmla="*/ 2261330 w 4389120"/>
              <a:gd name="connsiteY1211" fmla="*/ 215900 h 3206031"/>
              <a:gd name="connsiteX1212" fmla="*/ 2228874 w 4389120"/>
              <a:gd name="connsiteY1212" fmla="*/ 188437 h 3206031"/>
              <a:gd name="connsiteX1213" fmla="*/ 2195190 w 4389120"/>
              <a:gd name="connsiteY1213" fmla="*/ 158485 h 3206031"/>
              <a:gd name="connsiteX1214" fmla="*/ 2160246 w 4389120"/>
              <a:gd name="connsiteY1214" fmla="*/ 188437 h 3206031"/>
              <a:gd name="connsiteX1215" fmla="*/ 2127790 w 4389120"/>
              <a:gd name="connsiteY1215" fmla="*/ 215900 h 3206031"/>
              <a:gd name="connsiteX1216" fmla="*/ 2081618 w 4389120"/>
              <a:gd name="connsiteY1216" fmla="*/ 252088 h 3206031"/>
              <a:gd name="connsiteX1217" fmla="*/ 2062894 w 4389120"/>
              <a:gd name="connsiteY1217" fmla="*/ 265820 h 3206031"/>
              <a:gd name="connsiteX1218" fmla="*/ 2045430 w 4389120"/>
              <a:gd name="connsiteY1218" fmla="*/ 282040 h 3206031"/>
              <a:gd name="connsiteX1219" fmla="*/ 2029210 w 4389120"/>
              <a:gd name="connsiteY1219" fmla="*/ 297016 h 3206031"/>
              <a:gd name="connsiteX1220" fmla="*/ 2014234 w 4389120"/>
              <a:gd name="connsiteY1220" fmla="*/ 314481 h 3206031"/>
              <a:gd name="connsiteX1221" fmla="*/ 1999258 w 4389120"/>
              <a:gd name="connsiteY1221" fmla="*/ 330716 h 3206031"/>
              <a:gd name="connsiteX1222" fmla="*/ 1986770 w 4389120"/>
              <a:gd name="connsiteY1222" fmla="*/ 348181 h 3206031"/>
              <a:gd name="connsiteX1223" fmla="*/ 1974298 w 4389120"/>
              <a:gd name="connsiteY1223" fmla="*/ 366904 h 3206031"/>
              <a:gd name="connsiteX1224" fmla="*/ 1963054 w 4389120"/>
              <a:gd name="connsiteY1224" fmla="*/ 385628 h 3206031"/>
              <a:gd name="connsiteX1225" fmla="*/ 1953070 w 4389120"/>
              <a:gd name="connsiteY1225" fmla="*/ 404337 h 3206031"/>
              <a:gd name="connsiteX1226" fmla="*/ 1944346 w 4389120"/>
              <a:gd name="connsiteY1226" fmla="*/ 423061 h 3206031"/>
              <a:gd name="connsiteX1227" fmla="*/ 1936850 w 4389120"/>
              <a:gd name="connsiteY1227" fmla="*/ 443029 h 3206031"/>
              <a:gd name="connsiteX1228" fmla="*/ 1930614 w 4389120"/>
              <a:gd name="connsiteY1228" fmla="*/ 461752 h 3206031"/>
              <a:gd name="connsiteX1229" fmla="*/ 1925622 w 4389120"/>
              <a:gd name="connsiteY1229" fmla="*/ 481720 h 3206031"/>
              <a:gd name="connsiteX1230" fmla="*/ 1921874 w 4389120"/>
              <a:gd name="connsiteY1230" fmla="*/ 501688 h 3206031"/>
              <a:gd name="connsiteX1231" fmla="*/ 1920630 w 4389120"/>
              <a:gd name="connsiteY1231" fmla="*/ 521656 h 3206031"/>
              <a:gd name="connsiteX1232" fmla="*/ 1919386 w 4389120"/>
              <a:gd name="connsiteY1232" fmla="*/ 541624 h 3206031"/>
              <a:gd name="connsiteX1233" fmla="*/ 1919386 w 4389120"/>
              <a:gd name="connsiteY1233" fmla="*/ 559089 h 3206031"/>
              <a:gd name="connsiteX1234" fmla="*/ 1920630 w 4389120"/>
              <a:gd name="connsiteY1234" fmla="*/ 576568 h 3206031"/>
              <a:gd name="connsiteX1235" fmla="*/ 1923134 w 4389120"/>
              <a:gd name="connsiteY1235" fmla="*/ 594033 h 3206031"/>
              <a:gd name="connsiteX1236" fmla="*/ 1925622 w 4389120"/>
              <a:gd name="connsiteY1236" fmla="*/ 611512 h 3206031"/>
              <a:gd name="connsiteX1237" fmla="*/ 1934362 w 4389120"/>
              <a:gd name="connsiteY1237" fmla="*/ 646441 h 3206031"/>
              <a:gd name="connsiteX1238" fmla="*/ 1945590 w 4389120"/>
              <a:gd name="connsiteY1238" fmla="*/ 681385 h 3206031"/>
              <a:gd name="connsiteX1239" fmla="*/ 1958062 w 4389120"/>
              <a:gd name="connsiteY1239" fmla="*/ 717589 h 3206031"/>
              <a:gd name="connsiteX1240" fmla="*/ 1973038 w 4389120"/>
              <a:gd name="connsiteY1240" fmla="*/ 752533 h 3206031"/>
              <a:gd name="connsiteX1241" fmla="*/ 2004250 w 4389120"/>
              <a:gd name="connsiteY1241" fmla="*/ 826153 h 3206031"/>
              <a:gd name="connsiteX1242" fmla="*/ 2037934 w 4389120"/>
              <a:gd name="connsiteY1242" fmla="*/ 902277 h 3206031"/>
              <a:gd name="connsiteX1243" fmla="*/ 2055414 w 4389120"/>
              <a:gd name="connsiteY1243" fmla="*/ 942213 h 3206031"/>
              <a:gd name="connsiteX1244" fmla="*/ 2070390 w 4389120"/>
              <a:gd name="connsiteY1244" fmla="*/ 983393 h 3206031"/>
              <a:gd name="connsiteX1245" fmla="*/ 2084122 w 4389120"/>
              <a:gd name="connsiteY1245" fmla="*/ 1025833 h 3206031"/>
              <a:gd name="connsiteX1246" fmla="*/ 2096594 w 4389120"/>
              <a:gd name="connsiteY1246" fmla="*/ 1070761 h 3206031"/>
              <a:gd name="connsiteX1247" fmla="*/ 2106578 w 4389120"/>
              <a:gd name="connsiteY1247" fmla="*/ 1115689 h 3206031"/>
              <a:gd name="connsiteX1248" fmla="*/ 2110326 w 4389120"/>
              <a:gd name="connsiteY1248" fmla="*/ 1139390 h 3206031"/>
              <a:gd name="connsiteX1249" fmla="*/ 2112814 w 4389120"/>
              <a:gd name="connsiteY1249" fmla="*/ 1163106 h 3206031"/>
              <a:gd name="connsiteX1250" fmla="*/ 2001746 w 4389120"/>
              <a:gd name="connsiteY1250" fmla="*/ 1163106 h 3206031"/>
              <a:gd name="connsiteX1251" fmla="*/ 1995510 w 4389120"/>
              <a:gd name="connsiteY1251" fmla="*/ 1124414 h 3206031"/>
              <a:gd name="connsiteX1252" fmla="*/ 1986770 w 4389120"/>
              <a:gd name="connsiteY1252" fmla="*/ 1085737 h 3206031"/>
              <a:gd name="connsiteX1253" fmla="*/ 1976786 w 4389120"/>
              <a:gd name="connsiteY1253" fmla="*/ 1048290 h 3206031"/>
              <a:gd name="connsiteX1254" fmla="*/ 1964314 w 4389120"/>
              <a:gd name="connsiteY1254" fmla="*/ 1012101 h 3206031"/>
              <a:gd name="connsiteX1255" fmla="*/ 1950582 w 4389120"/>
              <a:gd name="connsiteY1255" fmla="*/ 975913 h 3206031"/>
              <a:gd name="connsiteX1256" fmla="*/ 1935606 w 4389120"/>
              <a:gd name="connsiteY1256" fmla="*/ 940969 h 3206031"/>
              <a:gd name="connsiteX1257" fmla="*/ 1904410 w 4389120"/>
              <a:gd name="connsiteY1257" fmla="*/ 871081 h 3206031"/>
              <a:gd name="connsiteX1258" fmla="*/ 1885686 w 4389120"/>
              <a:gd name="connsiteY1258" fmla="*/ 829901 h 3206031"/>
              <a:gd name="connsiteX1259" fmla="*/ 1868221 w 4389120"/>
              <a:gd name="connsiteY1259" fmla="*/ 789965 h 3206031"/>
              <a:gd name="connsiteX1260" fmla="*/ 1851986 w 4389120"/>
              <a:gd name="connsiteY1260" fmla="*/ 748785 h 3206031"/>
              <a:gd name="connsiteX1261" fmla="*/ 1838269 w 4389120"/>
              <a:gd name="connsiteY1261" fmla="*/ 708849 h 3206031"/>
              <a:gd name="connsiteX1262" fmla="*/ 1825782 w 4389120"/>
              <a:gd name="connsiteY1262" fmla="*/ 667669 h 3206031"/>
              <a:gd name="connsiteX1263" fmla="*/ 1820790 w 4389120"/>
              <a:gd name="connsiteY1263" fmla="*/ 647701 h 3206031"/>
              <a:gd name="connsiteX1264" fmla="*/ 1817042 w 4389120"/>
              <a:gd name="connsiteY1264" fmla="*/ 626473 h 3206031"/>
              <a:gd name="connsiteX1265" fmla="*/ 1813309 w 4389120"/>
              <a:gd name="connsiteY1265" fmla="*/ 605261 h 3206031"/>
              <a:gd name="connsiteX1266" fmla="*/ 1810806 w 4389120"/>
              <a:gd name="connsiteY1266" fmla="*/ 584049 h 3206031"/>
              <a:gd name="connsiteX1267" fmla="*/ 1809561 w 4389120"/>
              <a:gd name="connsiteY1267" fmla="*/ 562837 h 3206031"/>
              <a:gd name="connsiteX1268" fmla="*/ 1809561 w 4389120"/>
              <a:gd name="connsiteY1268" fmla="*/ 562837 h 3206031"/>
              <a:gd name="connsiteX1269" fmla="*/ 1809561 w 4389120"/>
              <a:gd name="connsiteY1269" fmla="*/ 541624 h 3206031"/>
              <a:gd name="connsiteX1270" fmla="*/ 1810806 w 4389120"/>
              <a:gd name="connsiteY1270" fmla="*/ 514161 h 3206031"/>
              <a:gd name="connsiteX1271" fmla="*/ 1813309 w 4389120"/>
              <a:gd name="connsiteY1271" fmla="*/ 487957 h 3206031"/>
              <a:gd name="connsiteX1272" fmla="*/ 1818301 w 4389120"/>
              <a:gd name="connsiteY1272" fmla="*/ 461752 h 3206031"/>
              <a:gd name="connsiteX1273" fmla="*/ 1824537 w 4389120"/>
              <a:gd name="connsiteY1273" fmla="*/ 436792 h 3206031"/>
              <a:gd name="connsiteX1274" fmla="*/ 1832018 w 4389120"/>
              <a:gd name="connsiteY1274" fmla="*/ 410588 h 3206031"/>
              <a:gd name="connsiteX1275" fmla="*/ 1842002 w 4389120"/>
              <a:gd name="connsiteY1275" fmla="*/ 385628 h 3206031"/>
              <a:gd name="connsiteX1276" fmla="*/ 1851986 w 4389120"/>
              <a:gd name="connsiteY1276" fmla="*/ 360668 h 3206031"/>
              <a:gd name="connsiteX1277" fmla="*/ 1864474 w 4389120"/>
              <a:gd name="connsiteY1277" fmla="*/ 335708 h 3206031"/>
              <a:gd name="connsiteX1278" fmla="*/ 1879450 w 4389120"/>
              <a:gd name="connsiteY1278" fmla="*/ 311992 h 3206031"/>
              <a:gd name="connsiteX1279" fmla="*/ 1894426 w 4389120"/>
              <a:gd name="connsiteY1279" fmla="*/ 288276 h 3206031"/>
              <a:gd name="connsiteX1280" fmla="*/ 1911890 w 4389120"/>
              <a:gd name="connsiteY1280" fmla="*/ 265820 h 3206031"/>
              <a:gd name="connsiteX1281" fmla="*/ 1929370 w 4389120"/>
              <a:gd name="connsiteY1281" fmla="*/ 243349 h 3206031"/>
              <a:gd name="connsiteX1282" fmla="*/ 1949338 w 4389120"/>
              <a:gd name="connsiteY1282" fmla="*/ 222136 h 3206031"/>
              <a:gd name="connsiteX1283" fmla="*/ 1970550 w 4389120"/>
              <a:gd name="connsiteY1283" fmla="*/ 202168 h 3206031"/>
              <a:gd name="connsiteX1284" fmla="*/ 1991762 w 4389120"/>
              <a:gd name="connsiteY1284" fmla="*/ 182200 h 3206031"/>
              <a:gd name="connsiteX1285" fmla="*/ 2015478 w 4389120"/>
              <a:gd name="connsiteY1285" fmla="*/ 163477 h 3206031"/>
              <a:gd name="connsiteX1286" fmla="*/ 2037934 w 4389120"/>
              <a:gd name="connsiteY1286" fmla="*/ 147256 h 3206031"/>
              <a:gd name="connsiteX1287" fmla="*/ 2074138 w 4389120"/>
              <a:gd name="connsiteY1287" fmla="*/ 117304 h 3206031"/>
              <a:gd name="connsiteX1288" fmla="*/ 2115318 w 4389120"/>
              <a:gd name="connsiteY1288" fmla="*/ 81116 h 3206031"/>
              <a:gd name="connsiteX1289" fmla="*/ 2136530 w 4389120"/>
              <a:gd name="connsiteY1289" fmla="*/ 62392 h 3206031"/>
              <a:gd name="connsiteX1290" fmla="*/ 2153994 w 4389120"/>
              <a:gd name="connsiteY1290" fmla="*/ 43684 h 3206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</a:cxnLst>
            <a:rect l="l" t="t" r="r" b="b"/>
            <a:pathLst>
              <a:path w="4389120" h="3206031">
                <a:moveTo>
                  <a:pt x="1997998" y="2608251"/>
                </a:moveTo>
                <a:lnTo>
                  <a:pt x="1975542" y="2609495"/>
                </a:lnTo>
                <a:lnTo>
                  <a:pt x="1954330" y="2611999"/>
                </a:lnTo>
                <a:lnTo>
                  <a:pt x="1934362" y="2616991"/>
                </a:lnTo>
                <a:lnTo>
                  <a:pt x="1915638" y="2624471"/>
                </a:lnTo>
                <a:lnTo>
                  <a:pt x="1898174" y="2633211"/>
                </a:lnTo>
                <a:lnTo>
                  <a:pt x="1883198" y="2643195"/>
                </a:lnTo>
                <a:lnTo>
                  <a:pt x="1868222" y="2655683"/>
                </a:lnTo>
                <a:lnTo>
                  <a:pt x="1854490" y="2669399"/>
                </a:lnTo>
                <a:lnTo>
                  <a:pt x="1843262" y="2683131"/>
                </a:lnTo>
                <a:lnTo>
                  <a:pt x="1833278" y="2699351"/>
                </a:lnTo>
                <a:lnTo>
                  <a:pt x="1824538" y="2715587"/>
                </a:lnTo>
                <a:lnTo>
                  <a:pt x="1817042" y="2734295"/>
                </a:lnTo>
                <a:lnTo>
                  <a:pt x="1810806" y="2753019"/>
                </a:lnTo>
                <a:lnTo>
                  <a:pt x="1807058" y="2771743"/>
                </a:lnTo>
                <a:lnTo>
                  <a:pt x="1804570" y="2791711"/>
                </a:lnTo>
                <a:lnTo>
                  <a:pt x="1803326" y="2812923"/>
                </a:lnTo>
                <a:lnTo>
                  <a:pt x="1803326" y="2815411"/>
                </a:lnTo>
                <a:lnTo>
                  <a:pt x="1804570" y="2835379"/>
                </a:lnTo>
                <a:lnTo>
                  <a:pt x="1807058" y="2855347"/>
                </a:lnTo>
                <a:lnTo>
                  <a:pt x="1812050" y="2875315"/>
                </a:lnTo>
                <a:lnTo>
                  <a:pt x="1817042" y="2894039"/>
                </a:lnTo>
                <a:lnTo>
                  <a:pt x="1825782" y="2912763"/>
                </a:lnTo>
                <a:lnTo>
                  <a:pt x="1834522" y="2928983"/>
                </a:lnTo>
                <a:lnTo>
                  <a:pt x="1845750" y="2945203"/>
                </a:lnTo>
                <a:lnTo>
                  <a:pt x="1858238" y="2960179"/>
                </a:lnTo>
                <a:lnTo>
                  <a:pt x="1871954" y="2973911"/>
                </a:lnTo>
                <a:lnTo>
                  <a:pt x="1886930" y="2986383"/>
                </a:lnTo>
                <a:lnTo>
                  <a:pt x="1903166" y="2996367"/>
                </a:lnTo>
                <a:lnTo>
                  <a:pt x="1920630" y="3005107"/>
                </a:lnTo>
                <a:lnTo>
                  <a:pt x="1939354" y="3012603"/>
                </a:lnTo>
                <a:lnTo>
                  <a:pt x="1958062" y="3017595"/>
                </a:lnTo>
                <a:lnTo>
                  <a:pt x="1979290" y="3021327"/>
                </a:lnTo>
                <a:lnTo>
                  <a:pt x="2000502" y="3022587"/>
                </a:lnTo>
                <a:lnTo>
                  <a:pt x="2022958" y="3021327"/>
                </a:lnTo>
                <a:lnTo>
                  <a:pt x="2044186" y="3017595"/>
                </a:lnTo>
                <a:lnTo>
                  <a:pt x="2064154" y="3012603"/>
                </a:lnTo>
                <a:lnTo>
                  <a:pt x="2082862" y="3006351"/>
                </a:lnTo>
                <a:lnTo>
                  <a:pt x="2099098" y="2997627"/>
                </a:lnTo>
                <a:lnTo>
                  <a:pt x="2115318" y="2986383"/>
                </a:lnTo>
                <a:lnTo>
                  <a:pt x="2130294" y="2975155"/>
                </a:lnTo>
                <a:lnTo>
                  <a:pt x="2144011" y="2961423"/>
                </a:lnTo>
                <a:lnTo>
                  <a:pt x="2155254" y="2946447"/>
                </a:lnTo>
                <a:lnTo>
                  <a:pt x="2165238" y="2931471"/>
                </a:lnTo>
                <a:lnTo>
                  <a:pt x="2173963" y="2914007"/>
                </a:lnTo>
                <a:lnTo>
                  <a:pt x="2181458" y="2896543"/>
                </a:lnTo>
                <a:lnTo>
                  <a:pt x="2187694" y="2877819"/>
                </a:lnTo>
                <a:lnTo>
                  <a:pt x="2191442" y="2859095"/>
                </a:lnTo>
                <a:lnTo>
                  <a:pt x="2193931" y="2839127"/>
                </a:lnTo>
                <a:lnTo>
                  <a:pt x="2195190" y="2817915"/>
                </a:lnTo>
                <a:lnTo>
                  <a:pt x="2195190" y="2815411"/>
                </a:lnTo>
                <a:lnTo>
                  <a:pt x="2193931" y="2794199"/>
                </a:lnTo>
                <a:lnTo>
                  <a:pt x="2191442" y="2774231"/>
                </a:lnTo>
                <a:lnTo>
                  <a:pt x="2186450" y="2755507"/>
                </a:lnTo>
                <a:lnTo>
                  <a:pt x="2180214" y="2736799"/>
                </a:lnTo>
                <a:lnTo>
                  <a:pt x="2172718" y="2718075"/>
                </a:lnTo>
                <a:lnTo>
                  <a:pt x="2163979" y="2700611"/>
                </a:lnTo>
                <a:lnTo>
                  <a:pt x="2152750" y="2685635"/>
                </a:lnTo>
                <a:lnTo>
                  <a:pt x="2140278" y="2670659"/>
                </a:lnTo>
                <a:lnTo>
                  <a:pt x="2126546" y="2656927"/>
                </a:lnTo>
                <a:lnTo>
                  <a:pt x="2111570" y="2644439"/>
                </a:lnTo>
                <a:lnTo>
                  <a:pt x="2095350" y="2634455"/>
                </a:lnTo>
                <a:lnTo>
                  <a:pt x="2077870" y="2624471"/>
                </a:lnTo>
                <a:lnTo>
                  <a:pt x="2059162" y="2618235"/>
                </a:lnTo>
                <a:lnTo>
                  <a:pt x="2040438" y="2611999"/>
                </a:lnTo>
                <a:lnTo>
                  <a:pt x="2019226" y="2609495"/>
                </a:lnTo>
                <a:close/>
                <a:moveTo>
                  <a:pt x="2487215" y="2438538"/>
                </a:moveTo>
                <a:lnTo>
                  <a:pt x="2700611" y="2438538"/>
                </a:lnTo>
                <a:lnTo>
                  <a:pt x="2700611" y="2857851"/>
                </a:lnTo>
                <a:lnTo>
                  <a:pt x="2700611" y="2875315"/>
                </a:lnTo>
                <a:lnTo>
                  <a:pt x="2703115" y="2892795"/>
                </a:lnTo>
                <a:lnTo>
                  <a:pt x="2705603" y="2909015"/>
                </a:lnTo>
                <a:lnTo>
                  <a:pt x="2709351" y="2923991"/>
                </a:lnTo>
                <a:lnTo>
                  <a:pt x="2714343" y="2937723"/>
                </a:lnTo>
                <a:lnTo>
                  <a:pt x="2719335" y="2950195"/>
                </a:lnTo>
                <a:lnTo>
                  <a:pt x="2726815" y="2961424"/>
                </a:lnTo>
                <a:lnTo>
                  <a:pt x="2734311" y="2971408"/>
                </a:lnTo>
                <a:lnTo>
                  <a:pt x="2743051" y="2980147"/>
                </a:lnTo>
                <a:lnTo>
                  <a:pt x="2753035" y="2987643"/>
                </a:lnTo>
                <a:lnTo>
                  <a:pt x="2763019" y="2995123"/>
                </a:lnTo>
                <a:lnTo>
                  <a:pt x="2774247" y="3000115"/>
                </a:lnTo>
                <a:lnTo>
                  <a:pt x="2786719" y="3003863"/>
                </a:lnTo>
                <a:lnTo>
                  <a:pt x="2800451" y="3007611"/>
                </a:lnTo>
                <a:lnTo>
                  <a:pt x="2814183" y="3008855"/>
                </a:lnTo>
                <a:lnTo>
                  <a:pt x="2829159" y="3010099"/>
                </a:lnTo>
                <a:lnTo>
                  <a:pt x="2844135" y="3008855"/>
                </a:lnTo>
                <a:lnTo>
                  <a:pt x="2857851" y="3007611"/>
                </a:lnTo>
                <a:lnTo>
                  <a:pt x="2871583" y="3003863"/>
                </a:lnTo>
                <a:lnTo>
                  <a:pt x="2884071" y="3000115"/>
                </a:lnTo>
                <a:lnTo>
                  <a:pt x="2895299" y="2995123"/>
                </a:lnTo>
                <a:lnTo>
                  <a:pt x="2906527" y="2987643"/>
                </a:lnTo>
                <a:lnTo>
                  <a:pt x="2916511" y="2980147"/>
                </a:lnTo>
                <a:lnTo>
                  <a:pt x="2926495" y="2971408"/>
                </a:lnTo>
                <a:lnTo>
                  <a:pt x="2933991" y="2961424"/>
                </a:lnTo>
                <a:lnTo>
                  <a:pt x="2941471" y="2950195"/>
                </a:lnTo>
                <a:lnTo>
                  <a:pt x="2947708" y="2937723"/>
                </a:lnTo>
                <a:lnTo>
                  <a:pt x="2952700" y="2923991"/>
                </a:lnTo>
                <a:lnTo>
                  <a:pt x="2956447" y="2909015"/>
                </a:lnTo>
                <a:lnTo>
                  <a:pt x="2960195" y="2892795"/>
                </a:lnTo>
                <a:lnTo>
                  <a:pt x="2961439" y="2875315"/>
                </a:lnTo>
                <a:lnTo>
                  <a:pt x="2961439" y="2857851"/>
                </a:lnTo>
                <a:lnTo>
                  <a:pt x="2961439" y="2438538"/>
                </a:lnTo>
                <a:lnTo>
                  <a:pt x="3174836" y="2438538"/>
                </a:lnTo>
                <a:lnTo>
                  <a:pt x="3174836" y="3188567"/>
                </a:lnTo>
                <a:lnTo>
                  <a:pt x="2961439" y="3188567"/>
                </a:lnTo>
                <a:lnTo>
                  <a:pt x="2961439" y="3082476"/>
                </a:lnTo>
                <a:lnTo>
                  <a:pt x="2942716" y="3106192"/>
                </a:lnTo>
                <a:lnTo>
                  <a:pt x="2922747" y="3127404"/>
                </a:lnTo>
                <a:lnTo>
                  <a:pt x="2911519" y="3138647"/>
                </a:lnTo>
                <a:lnTo>
                  <a:pt x="2899047" y="3148631"/>
                </a:lnTo>
                <a:lnTo>
                  <a:pt x="2886559" y="3157356"/>
                </a:lnTo>
                <a:lnTo>
                  <a:pt x="2874087" y="3166096"/>
                </a:lnTo>
                <a:lnTo>
                  <a:pt x="2860355" y="3173591"/>
                </a:lnTo>
                <a:lnTo>
                  <a:pt x="2846623" y="3181072"/>
                </a:lnTo>
                <a:lnTo>
                  <a:pt x="2831647" y="3187308"/>
                </a:lnTo>
                <a:lnTo>
                  <a:pt x="2815427" y="3192300"/>
                </a:lnTo>
                <a:lnTo>
                  <a:pt x="2797963" y="3197292"/>
                </a:lnTo>
                <a:lnTo>
                  <a:pt x="2780483" y="3199795"/>
                </a:lnTo>
                <a:lnTo>
                  <a:pt x="2761759" y="3202284"/>
                </a:lnTo>
                <a:lnTo>
                  <a:pt x="2741791" y="3202284"/>
                </a:lnTo>
                <a:lnTo>
                  <a:pt x="2713099" y="3201040"/>
                </a:lnTo>
                <a:lnTo>
                  <a:pt x="2685635" y="3197292"/>
                </a:lnTo>
                <a:lnTo>
                  <a:pt x="2659431" y="3192300"/>
                </a:lnTo>
                <a:lnTo>
                  <a:pt x="2634471" y="3183575"/>
                </a:lnTo>
                <a:lnTo>
                  <a:pt x="2612015" y="3172332"/>
                </a:lnTo>
                <a:lnTo>
                  <a:pt x="2590787" y="3159859"/>
                </a:lnTo>
                <a:lnTo>
                  <a:pt x="2572079" y="3144883"/>
                </a:lnTo>
                <a:lnTo>
                  <a:pt x="2554599" y="3128663"/>
                </a:lnTo>
                <a:lnTo>
                  <a:pt x="2539623" y="3108695"/>
                </a:lnTo>
                <a:lnTo>
                  <a:pt x="2525891" y="3087468"/>
                </a:lnTo>
                <a:lnTo>
                  <a:pt x="2514663" y="3065011"/>
                </a:lnTo>
                <a:lnTo>
                  <a:pt x="2504679" y="3040051"/>
                </a:lnTo>
                <a:lnTo>
                  <a:pt x="2497199" y="3013847"/>
                </a:lnTo>
                <a:lnTo>
                  <a:pt x="2492207" y="2985139"/>
                </a:lnTo>
                <a:lnTo>
                  <a:pt x="2488459" y="2956432"/>
                </a:lnTo>
                <a:lnTo>
                  <a:pt x="2487215" y="2923991"/>
                </a:lnTo>
                <a:close/>
                <a:moveTo>
                  <a:pt x="4092104" y="2427294"/>
                </a:moveTo>
                <a:lnTo>
                  <a:pt x="4128292" y="2429798"/>
                </a:lnTo>
                <a:lnTo>
                  <a:pt x="4165740" y="2433546"/>
                </a:lnTo>
                <a:lnTo>
                  <a:pt x="4201928" y="2441026"/>
                </a:lnTo>
                <a:lnTo>
                  <a:pt x="4238116" y="2451010"/>
                </a:lnTo>
                <a:lnTo>
                  <a:pt x="4273060" y="2463482"/>
                </a:lnTo>
                <a:lnTo>
                  <a:pt x="4308004" y="2478458"/>
                </a:lnTo>
                <a:lnTo>
                  <a:pt x="4341704" y="2494694"/>
                </a:lnTo>
                <a:lnTo>
                  <a:pt x="4372900" y="2514662"/>
                </a:lnTo>
                <a:lnTo>
                  <a:pt x="4291784" y="2661918"/>
                </a:lnTo>
                <a:lnTo>
                  <a:pt x="4263076" y="2645698"/>
                </a:lnTo>
                <a:lnTo>
                  <a:pt x="4235613" y="2631966"/>
                </a:lnTo>
                <a:lnTo>
                  <a:pt x="4209408" y="2620738"/>
                </a:lnTo>
                <a:lnTo>
                  <a:pt x="4183204" y="2610754"/>
                </a:lnTo>
                <a:lnTo>
                  <a:pt x="4157000" y="2602014"/>
                </a:lnTo>
                <a:lnTo>
                  <a:pt x="4133284" y="2595778"/>
                </a:lnTo>
                <a:lnTo>
                  <a:pt x="4109568" y="2593274"/>
                </a:lnTo>
                <a:lnTo>
                  <a:pt x="4088356" y="2592030"/>
                </a:lnTo>
                <a:lnTo>
                  <a:pt x="4070892" y="2592030"/>
                </a:lnTo>
                <a:lnTo>
                  <a:pt x="4054656" y="2595778"/>
                </a:lnTo>
                <a:lnTo>
                  <a:pt x="4040940" y="2599526"/>
                </a:lnTo>
                <a:lnTo>
                  <a:pt x="4029712" y="2605762"/>
                </a:lnTo>
                <a:lnTo>
                  <a:pt x="4020972" y="2614486"/>
                </a:lnTo>
                <a:lnTo>
                  <a:pt x="4014736" y="2623226"/>
                </a:lnTo>
                <a:lnTo>
                  <a:pt x="4010988" y="2631966"/>
                </a:lnTo>
                <a:lnTo>
                  <a:pt x="4009744" y="2643194"/>
                </a:lnTo>
                <a:lnTo>
                  <a:pt x="4009744" y="2645698"/>
                </a:lnTo>
                <a:lnTo>
                  <a:pt x="4010988" y="2653178"/>
                </a:lnTo>
                <a:lnTo>
                  <a:pt x="4013476" y="2660674"/>
                </a:lnTo>
                <a:lnTo>
                  <a:pt x="4017224" y="2666910"/>
                </a:lnTo>
                <a:lnTo>
                  <a:pt x="4022216" y="2673146"/>
                </a:lnTo>
                <a:lnTo>
                  <a:pt x="4029712" y="2679382"/>
                </a:lnTo>
                <a:lnTo>
                  <a:pt x="4037192" y="2685634"/>
                </a:lnTo>
                <a:lnTo>
                  <a:pt x="4055916" y="2695618"/>
                </a:lnTo>
                <a:lnTo>
                  <a:pt x="4078372" y="2705602"/>
                </a:lnTo>
                <a:lnTo>
                  <a:pt x="4104576" y="2715586"/>
                </a:lnTo>
                <a:lnTo>
                  <a:pt x="4163236" y="2735554"/>
                </a:lnTo>
                <a:lnTo>
                  <a:pt x="4201928" y="2749270"/>
                </a:lnTo>
                <a:lnTo>
                  <a:pt x="4223140" y="2756766"/>
                </a:lnTo>
                <a:lnTo>
                  <a:pt x="4241864" y="2765491"/>
                </a:lnTo>
                <a:lnTo>
                  <a:pt x="4261832" y="2775475"/>
                </a:lnTo>
                <a:lnTo>
                  <a:pt x="4280540" y="2785459"/>
                </a:lnTo>
                <a:lnTo>
                  <a:pt x="4298020" y="2796702"/>
                </a:lnTo>
                <a:lnTo>
                  <a:pt x="4315484" y="2807930"/>
                </a:lnTo>
                <a:lnTo>
                  <a:pt x="4330460" y="2821662"/>
                </a:lnTo>
                <a:lnTo>
                  <a:pt x="4345436" y="2836638"/>
                </a:lnTo>
                <a:lnTo>
                  <a:pt x="4357924" y="2852858"/>
                </a:lnTo>
                <a:lnTo>
                  <a:pt x="4369152" y="2870323"/>
                </a:lnTo>
                <a:lnTo>
                  <a:pt x="4377892" y="2889046"/>
                </a:lnTo>
                <a:lnTo>
                  <a:pt x="4384128" y="2910259"/>
                </a:lnTo>
                <a:lnTo>
                  <a:pt x="4387876" y="2932730"/>
                </a:lnTo>
                <a:lnTo>
                  <a:pt x="4389120" y="2957690"/>
                </a:lnTo>
                <a:lnTo>
                  <a:pt x="4389120" y="2960179"/>
                </a:lnTo>
                <a:lnTo>
                  <a:pt x="4387876" y="2991375"/>
                </a:lnTo>
                <a:lnTo>
                  <a:pt x="4386632" y="3005107"/>
                </a:lnTo>
                <a:lnTo>
                  <a:pt x="4384128" y="3018838"/>
                </a:lnTo>
                <a:lnTo>
                  <a:pt x="4380380" y="3032570"/>
                </a:lnTo>
                <a:lnTo>
                  <a:pt x="4376648" y="3045043"/>
                </a:lnTo>
                <a:lnTo>
                  <a:pt x="4372900" y="3057530"/>
                </a:lnTo>
                <a:lnTo>
                  <a:pt x="4367908" y="3068758"/>
                </a:lnTo>
                <a:lnTo>
                  <a:pt x="4361672" y="3079987"/>
                </a:lnTo>
                <a:lnTo>
                  <a:pt x="4355420" y="3091215"/>
                </a:lnTo>
                <a:lnTo>
                  <a:pt x="4341704" y="3109938"/>
                </a:lnTo>
                <a:lnTo>
                  <a:pt x="4325468" y="3128662"/>
                </a:lnTo>
                <a:lnTo>
                  <a:pt x="4306760" y="3143638"/>
                </a:lnTo>
                <a:lnTo>
                  <a:pt x="4286792" y="3158614"/>
                </a:lnTo>
                <a:lnTo>
                  <a:pt x="4264320" y="3169842"/>
                </a:lnTo>
                <a:lnTo>
                  <a:pt x="4240605" y="3179826"/>
                </a:lnTo>
                <a:lnTo>
                  <a:pt x="4215660" y="3188566"/>
                </a:lnTo>
                <a:lnTo>
                  <a:pt x="4189440" y="3194802"/>
                </a:lnTo>
                <a:lnTo>
                  <a:pt x="4161992" y="3199794"/>
                </a:lnTo>
                <a:lnTo>
                  <a:pt x="4132040" y="3202283"/>
                </a:lnTo>
                <a:lnTo>
                  <a:pt x="4102088" y="3202283"/>
                </a:lnTo>
                <a:lnTo>
                  <a:pt x="4082120" y="3202283"/>
                </a:lnTo>
                <a:lnTo>
                  <a:pt x="4062152" y="3201039"/>
                </a:lnTo>
                <a:lnTo>
                  <a:pt x="4042184" y="3198550"/>
                </a:lnTo>
                <a:lnTo>
                  <a:pt x="4022216" y="3196047"/>
                </a:lnTo>
                <a:lnTo>
                  <a:pt x="4001004" y="3192299"/>
                </a:lnTo>
                <a:lnTo>
                  <a:pt x="3981036" y="3187307"/>
                </a:lnTo>
                <a:lnTo>
                  <a:pt x="3959824" y="3182315"/>
                </a:lnTo>
                <a:lnTo>
                  <a:pt x="3939856" y="3176079"/>
                </a:lnTo>
                <a:lnTo>
                  <a:pt x="3918628" y="3168598"/>
                </a:lnTo>
                <a:lnTo>
                  <a:pt x="3898660" y="3159858"/>
                </a:lnTo>
                <a:lnTo>
                  <a:pt x="3878692" y="3149874"/>
                </a:lnTo>
                <a:lnTo>
                  <a:pt x="3858740" y="3139890"/>
                </a:lnTo>
                <a:lnTo>
                  <a:pt x="3838772" y="3128662"/>
                </a:lnTo>
                <a:lnTo>
                  <a:pt x="3818804" y="3117419"/>
                </a:lnTo>
                <a:lnTo>
                  <a:pt x="3800080" y="3103702"/>
                </a:lnTo>
                <a:lnTo>
                  <a:pt x="3781356" y="3089970"/>
                </a:lnTo>
                <a:lnTo>
                  <a:pt x="3871212" y="2948950"/>
                </a:lnTo>
                <a:lnTo>
                  <a:pt x="3902408" y="2970163"/>
                </a:lnTo>
                <a:lnTo>
                  <a:pt x="3933604" y="2988886"/>
                </a:lnTo>
                <a:lnTo>
                  <a:pt x="3963556" y="3003862"/>
                </a:lnTo>
                <a:lnTo>
                  <a:pt x="3993508" y="3016335"/>
                </a:lnTo>
                <a:lnTo>
                  <a:pt x="4023460" y="3026319"/>
                </a:lnTo>
                <a:lnTo>
                  <a:pt x="4053412" y="3033814"/>
                </a:lnTo>
                <a:lnTo>
                  <a:pt x="4080876" y="3037562"/>
                </a:lnTo>
                <a:lnTo>
                  <a:pt x="4108324" y="3038806"/>
                </a:lnTo>
                <a:lnTo>
                  <a:pt x="4129536" y="3037562"/>
                </a:lnTo>
                <a:lnTo>
                  <a:pt x="4148260" y="3035059"/>
                </a:lnTo>
                <a:lnTo>
                  <a:pt x="4163236" y="3030067"/>
                </a:lnTo>
                <a:lnTo>
                  <a:pt x="4175724" y="3023830"/>
                </a:lnTo>
                <a:lnTo>
                  <a:pt x="4180716" y="3020083"/>
                </a:lnTo>
                <a:lnTo>
                  <a:pt x="4185708" y="3015091"/>
                </a:lnTo>
                <a:lnTo>
                  <a:pt x="4189440" y="3011343"/>
                </a:lnTo>
                <a:lnTo>
                  <a:pt x="4191944" y="3006351"/>
                </a:lnTo>
                <a:lnTo>
                  <a:pt x="4194432" y="3001359"/>
                </a:lnTo>
                <a:lnTo>
                  <a:pt x="4196936" y="2995123"/>
                </a:lnTo>
                <a:lnTo>
                  <a:pt x="4198180" y="2982650"/>
                </a:lnTo>
                <a:lnTo>
                  <a:pt x="4198180" y="2980147"/>
                </a:lnTo>
                <a:lnTo>
                  <a:pt x="4196936" y="2972666"/>
                </a:lnTo>
                <a:lnTo>
                  <a:pt x="4194432" y="2963926"/>
                </a:lnTo>
                <a:lnTo>
                  <a:pt x="4190700" y="2957690"/>
                </a:lnTo>
                <a:lnTo>
                  <a:pt x="4184448" y="2951439"/>
                </a:lnTo>
                <a:lnTo>
                  <a:pt x="4178212" y="2945203"/>
                </a:lnTo>
                <a:lnTo>
                  <a:pt x="4170732" y="2938966"/>
                </a:lnTo>
                <a:lnTo>
                  <a:pt x="4160748" y="2933974"/>
                </a:lnTo>
                <a:lnTo>
                  <a:pt x="4150764" y="2928982"/>
                </a:lnTo>
                <a:lnTo>
                  <a:pt x="4128292" y="2920243"/>
                </a:lnTo>
                <a:lnTo>
                  <a:pt x="4100844" y="2911503"/>
                </a:lnTo>
                <a:lnTo>
                  <a:pt x="4042184" y="2894038"/>
                </a:lnTo>
                <a:lnTo>
                  <a:pt x="4002248" y="2881566"/>
                </a:lnTo>
                <a:lnTo>
                  <a:pt x="3982280" y="2874070"/>
                </a:lnTo>
                <a:lnTo>
                  <a:pt x="3963556" y="2865331"/>
                </a:lnTo>
                <a:lnTo>
                  <a:pt x="3943588" y="2856606"/>
                </a:lnTo>
                <a:lnTo>
                  <a:pt x="3924880" y="2846622"/>
                </a:lnTo>
                <a:lnTo>
                  <a:pt x="3907400" y="2836638"/>
                </a:lnTo>
                <a:lnTo>
                  <a:pt x="3891180" y="2824150"/>
                </a:lnTo>
                <a:lnTo>
                  <a:pt x="3876204" y="2810419"/>
                </a:lnTo>
                <a:lnTo>
                  <a:pt x="3861228" y="2795443"/>
                </a:lnTo>
                <a:lnTo>
                  <a:pt x="3848756" y="2779222"/>
                </a:lnTo>
                <a:lnTo>
                  <a:pt x="3838772" y="2760499"/>
                </a:lnTo>
                <a:lnTo>
                  <a:pt x="3830032" y="2740546"/>
                </a:lnTo>
                <a:lnTo>
                  <a:pt x="3823796" y="2718074"/>
                </a:lnTo>
                <a:lnTo>
                  <a:pt x="3820048" y="2694358"/>
                </a:lnTo>
                <a:lnTo>
                  <a:pt x="3818804" y="2668154"/>
                </a:lnTo>
                <a:lnTo>
                  <a:pt x="3818804" y="2665666"/>
                </a:lnTo>
                <a:lnTo>
                  <a:pt x="3820048" y="2638202"/>
                </a:lnTo>
                <a:lnTo>
                  <a:pt x="3823796" y="2611998"/>
                </a:lnTo>
                <a:lnTo>
                  <a:pt x="3831276" y="2587038"/>
                </a:lnTo>
                <a:lnTo>
                  <a:pt x="3840016" y="2564582"/>
                </a:lnTo>
                <a:lnTo>
                  <a:pt x="3851244" y="2543354"/>
                </a:lnTo>
                <a:lnTo>
                  <a:pt x="3864976" y="2523386"/>
                </a:lnTo>
                <a:lnTo>
                  <a:pt x="3881196" y="2505922"/>
                </a:lnTo>
                <a:lnTo>
                  <a:pt x="3898660" y="2489702"/>
                </a:lnTo>
                <a:lnTo>
                  <a:pt x="3918628" y="2474726"/>
                </a:lnTo>
                <a:lnTo>
                  <a:pt x="3939856" y="2462238"/>
                </a:lnTo>
                <a:lnTo>
                  <a:pt x="3962312" y="2452254"/>
                </a:lnTo>
                <a:lnTo>
                  <a:pt x="3986028" y="2443530"/>
                </a:lnTo>
                <a:lnTo>
                  <a:pt x="4010988" y="2436034"/>
                </a:lnTo>
                <a:lnTo>
                  <a:pt x="4037192" y="2432286"/>
                </a:lnTo>
                <a:lnTo>
                  <a:pt x="4064640" y="2428554"/>
                </a:lnTo>
                <a:close/>
                <a:moveTo>
                  <a:pt x="2000502" y="2424806"/>
                </a:moveTo>
                <a:lnTo>
                  <a:pt x="2021714" y="2426051"/>
                </a:lnTo>
                <a:lnTo>
                  <a:pt x="2042926" y="2427295"/>
                </a:lnTo>
                <a:lnTo>
                  <a:pt x="2064154" y="2429798"/>
                </a:lnTo>
                <a:lnTo>
                  <a:pt x="2084122" y="2432287"/>
                </a:lnTo>
                <a:lnTo>
                  <a:pt x="2104090" y="2437279"/>
                </a:lnTo>
                <a:lnTo>
                  <a:pt x="2124043" y="2442271"/>
                </a:lnTo>
                <a:lnTo>
                  <a:pt x="2142766" y="2448507"/>
                </a:lnTo>
                <a:lnTo>
                  <a:pt x="2161490" y="2454758"/>
                </a:lnTo>
                <a:lnTo>
                  <a:pt x="2180214" y="2463483"/>
                </a:lnTo>
                <a:lnTo>
                  <a:pt x="2197678" y="2470979"/>
                </a:lnTo>
                <a:lnTo>
                  <a:pt x="2213899" y="2480963"/>
                </a:lnTo>
                <a:lnTo>
                  <a:pt x="2230134" y="2490947"/>
                </a:lnTo>
                <a:lnTo>
                  <a:pt x="2246354" y="2500931"/>
                </a:lnTo>
                <a:lnTo>
                  <a:pt x="2261330" y="2513403"/>
                </a:lnTo>
                <a:lnTo>
                  <a:pt x="2276306" y="2524646"/>
                </a:lnTo>
                <a:lnTo>
                  <a:pt x="2290023" y="2538363"/>
                </a:lnTo>
                <a:lnTo>
                  <a:pt x="2302510" y="2550851"/>
                </a:lnTo>
                <a:lnTo>
                  <a:pt x="2314983" y="2565827"/>
                </a:lnTo>
                <a:lnTo>
                  <a:pt x="2327471" y="2579558"/>
                </a:lnTo>
                <a:lnTo>
                  <a:pt x="2338699" y="2595779"/>
                </a:lnTo>
                <a:lnTo>
                  <a:pt x="2348683" y="2610755"/>
                </a:lnTo>
                <a:lnTo>
                  <a:pt x="2357423" y="2626975"/>
                </a:lnTo>
                <a:lnTo>
                  <a:pt x="2366162" y="2644439"/>
                </a:lnTo>
                <a:lnTo>
                  <a:pt x="2374887" y="2660675"/>
                </a:lnTo>
                <a:lnTo>
                  <a:pt x="2381138" y="2678139"/>
                </a:lnTo>
                <a:lnTo>
                  <a:pt x="2387375" y="2696863"/>
                </a:lnTo>
                <a:lnTo>
                  <a:pt x="2392367" y="2715587"/>
                </a:lnTo>
                <a:lnTo>
                  <a:pt x="2397359" y="2734295"/>
                </a:lnTo>
                <a:lnTo>
                  <a:pt x="2399847" y="2753019"/>
                </a:lnTo>
                <a:lnTo>
                  <a:pt x="2402351" y="2772987"/>
                </a:lnTo>
                <a:lnTo>
                  <a:pt x="2404839" y="2792955"/>
                </a:lnTo>
                <a:lnTo>
                  <a:pt x="2404839" y="2812923"/>
                </a:lnTo>
                <a:lnTo>
                  <a:pt x="2404839" y="2815411"/>
                </a:lnTo>
                <a:lnTo>
                  <a:pt x="2404839" y="2835379"/>
                </a:lnTo>
                <a:lnTo>
                  <a:pt x="2402351" y="2855347"/>
                </a:lnTo>
                <a:lnTo>
                  <a:pt x="2399847" y="2874071"/>
                </a:lnTo>
                <a:lnTo>
                  <a:pt x="2397359" y="2894039"/>
                </a:lnTo>
                <a:lnTo>
                  <a:pt x="2392367" y="2912763"/>
                </a:lnTo>
                <a:lnTo>
                  <a:pt x="2387375" y="2931471"/>
                </a:lnTo>
                <a:lnTo>
                  <a:pt x="2381138" y="2948951"/>
                </a:lnTo>
                <a:lnTo>
                  <a:pt x="2373643" y="2967675"/>
                </a:lnTo>
                <a:lnTo>
                  <a:pt x="2366162" y="2983895"/>
                </a:lnTo>
                <a:lnTo>
                  <a:pt x="2357423" y="3001359"/>
                </a:lnTo>
                <a:lnTo>
                  <a:pt x="2347439" y="3017595"/>
                </a:lnTo>
                <a:lnTo>
                  <a:pt x="2337455" y="3033815"/>
                </a:lnTo>
                <a:lnTo>
                  <a:pt x="2326226" y="3048791"/>
                </a:lnTo>
                <a:lnTo>
                  <a:pt x="2314983" y="3063767"/>
                </a:lnTo>
                <a:lnTo>
                  <a:pt x="2302510" y="3077483"/>
                </a:lnTo>
                <a:lnTo>
                  <a:pt x="2288779" y="3091215"/>
                </a:lnTo>
                <a:lnTo>
                  <a:pt x="2275062" y="3103703"/>
                </a:lnTo>
                <a:lnTo>
                  <a:pt x="2260086" y="3116175"/>
                </a:lnTo>
                <a:lnTo>
                  <a:pt x="2245110" y="3127403"/>
                </a:lnTo>
                <a:lnTo>
                  <a:pt x="2228875" y="3138647"/>
                </a:lnTo>
                <a:lnTo>
                  <a:pt x="2212654" y="3148631"/>
                </a:lnTo>
                <a:lnTo>
                  <a:pt x="2195190" y="3158615"/>
                </a:lnTo>
                <a:lnTo>
                  <a:pt x="2177710" y="3167339"/>
                </a:lnTo>
                <a:lnTo>
                  <a:pt x="2160246" y="3174835"/>
                </a:lnTo>
                <a:lnTo>
                  <a:pt x="2141522" y="3182315"/>
                </a:lnTo>
                <a:lnTo>
                  <a:pt x="2121554" y="3188567"/>
                </a:lnTo>
                <a:lnTo>
                  <a:pt x="2102830" y="3193559"/>
                </a:lnTo>
                <a:lnTo>
                  <a:pt x="2082862" y="3197291"/>
                </a:lnTo>
                <a:lnTo>
                  <a:pt x="2061650" y="3201039"/>
                </a:lnTo>
                <a:lnTo>
                  <a:pt x="2040438" y="3203543"/>
                </a:lnTo>
                <a:lnTo>
                  <a:pt x="2019226" y="3204787"/>
                </a:lnTo>
                <a:lnTo>
                  <a:pt x="1997998" y="3206031"/>
                </a:lnTo>
                <a:lnTo>
                  <a:pt x="1976786" y="3204787"/>
                </a:lnTo>
                <a:lnTo>
                  <a:pt x="1955574" y="3203543"/>
                </a:lnTo>
                <a:lnTo>
                  <a:pt x="1934362" y="3201039"/>
                </a:lnTo>
                <a:lnTo>
                  <a:pt x="1913150" y="3197291"/>
                </a:lnTo>
                <a:lnTo>
                  <a:pt x="1893182" y="3193559"/>
                </a:lnTo>
                <a:lnTo>
                  <a:pt x="1874458" y="3188567"/>
                </a:lnTo>
                <a:lnTo>
                  <a:pt x="1855734" y="3182315"/>
                </a:lnTo>
                <a:lnTo>
                  <a:pt x="1837010" y="3174835"/>
                </a:lnTo>
                <a:lnTo>
                  <a:pt x="1818302" y="3167339"/>
                </a:lnTo>
                <a:lnTo>
                  <a:pt x="1800822" y="3158615"/>
                </a:lnTo>
                <a:lnTo>
                  <a:pt x="1784602" y="3149875"/>
                </a:lnTo>
                <a:lnTo>
                  <a:pt x="1768382" y="3139891"/>
                </a:lnTo>
                <a:lnTo>
                  <a:pt x="1752161" y="3128663"/>
                </a:lnTo>
                <a:lnTo>
                  <a:pt x="1737185" y="3117419"/>
                </a:lnTo>
                <a:lnTo>
                  <a:pt x="1722209" y="3104947"/>
                </a:lnTo>
                <a:lnTo>
                  <a:pt x="1708478" y="3092459"/>
                </a:lnTo>
                <a:lnTo>
                  <a:pt x="1695990" y="3078743"/>
                </a:lnTo>
                <a:lnTo>
                  <a:pt x="1683518" y="3065011"/>
                </a:lnTo>
                <a:lnTo>
                  <a:pt x="1671030" y="3050035"/>
                </a:lnTo>
                <a:lnTo>
                  <a:pt x="1659802" y="3035059"/>
                </a:lnTo>
                <a:lnTo>
                  <a:pt x="1649818" y="3020083"/>
                </a:lnTo>
                <a:lnTo>
                  <a:pt x="1641078" y="3003863"/>
                </a:lnTo>
                <a:lnTo>
                  <a:pt x="1632353" y="2986383"/>
                </a:lnTo>
                <a:lnTo>
                  <a:pt x="1623613" y="2968919"/>
                </a:lnTo>
                <a:lnTo>
                  <a:pt x="1617377" y="2951439"/>
                </a:lnTo>
                <a:lnTo>
                  <a:pt x="1611126" y="2933975"/>
                </a:lnTo>
                <a:lnTo>
                  <a:pt x="1606134" y="2915251"/>
                </a:lnTo>
                <a:lnTo>
                  <a:pt x="1601142" y="2896543"/>
                </a:lnTo>
                <a:lnTo>
                  <a:pt x="1597409" y="2877819"/>
                </a:lnTo>
                <a:lnTo>
                  <a:pt x="1594906" y="2857851"/>
                </a:lnTo>
                <a:lnTo>
                  <a:pt x="1593661" y="2837883"/>
                </a:lnTo>
                <a:lnTo>
                  <a:pt x="1593661" y="2817915"/>
                </a:lnTo>
                <a:lnTo>
                  <a:pt x="1593661" y="2815411"/>
                </a:lnTo>
                <a:lnTo>
                  <a:pt x="1593661" y="2795443"/>
                </a:lnTo>
                <a:lnTo>
                  <a:pt x="1594906" y="2775475"/>
                </a:lnTo>
                <a:lnTo>
                  <a:pt x="1597409" y="2755507"/>
                </a:lnTo>
                <a:lnTo>
                  <a:pt x="1601142" y="2736799"/>
                </a:lnTo>
                <a:lnTo>
                  <a:pt x="1606134" y="2718075"/>
                </a:lnTo>
                <a:lnTo>
                  <a:pt x="1611126" y="2699351"/>
                </a:lnTo>
                <a:lnTo>
                  <a:pt x="1617377" y="2680643"/>
                </a:lnTo>
                <a:lnTo>
                  <a:pt x="1624858" y="2663163"/>
                </a:lnTo>
                <a:lnTo>
                  <a:pt x="1632353" y="2645699"/>
                </a:lnTo>
                <a:lnTo>
                  <a:pt x="1641078" y="2629463"/>
                </a:lnTo>
                <a:lnTo>
                  <a:pt x="1649818" y="2613243"/>
                </a:lnTo>
                <a:lnTo>
                  <a:pt x="1661046" y="2597023"/>
                </a:lnTo>
                <a:lnTo>
                  <a:pt x="1672289" y="2582047"/>
                </a:lnTo>
                <a:lnTo>
                  <a:pt x="1683518" y="2567071"/>
                </a:lnTo>
                <a:lnTo>
                  <a:pt x="1695990" y="2553339"/>
                </a:lnTo>
                <a:lnTo>
                  <a:pt x="1709722" y="2539622"/>
                </a:lnTo>
                <a:lnTo>
                  <a:pt x="1723454" y="2525891"/>
                </a:lnTo>
                <a:lnTo>
                  <a:pt x="1738430" y="2514662"/>
                </a:lnTo>
                <a:lnTo>
                  <a:pt x="1753406" y="2502175"/>
                </a:lnTo>
                <a:lnTo>
                  <a:pt x="1769626" y="2492191"/>
                </a:lnTo>
                <a:lnTo>
                  <a:pt x="1785846" y="2480963"/>
                </a:lnTo>
                <a:lnTo>
                  <a:pt x="1802066" y="2472223"/>
                </a:lnTo>
                <a:lnTo>
                  <a:pt x="1820790" y="2463483"/>
                </a:lnTo>
                <a:lnTo>
                  <a:pt x="1838270" y="2456003"/>
                </a:lnTo>
                <a:lnTo>
                  <a:pt x="1856978" y="2448507"/>
                </a:lnTo>
                <a:lnTo>
                  <a:pt x="1875702" y="2442271"/>
                </a:lnTo>
                <a:lnTo>
                  <a:pt x="1895670" y="2437279"/>
                </a:lnTo>
                <a:lnTo>
                  <a:pt x="1915638" y="2432287"/>
                </a:lnTo>
                <a:lnTo>
                  <a:pt x="1936850" y="2429798"/>
                </a:lnTo>
                <a:lnTo>
                  <a:pt x="1958062" y="2427295"/>
                </a:lnTo>
                <a:lnTo>
                  <a:pt x="1979290" y="2426051"/>
                </a:lnTo>
                <a:close/>
                <a:moveTo>
                  <a:pt x="1247969" y="2424806"/>
                </a:moveTo>
                <a:lnTo>
                  <a:pt x="1274173" y="2426051"/>
                </a:lnTo>
                <a:lnTo>
                  <a:pt x="1299133" y="2427295"/>
                </a:lnTo>
                <a:lnTo>
                  <a:pt x="1322849" y="2429798"/>
                </a:lnTo>
                <a:lnTo>
                  <a:pt x="1345321" y="2433546"/>
                </a:lnTo>
                <a:lnTo>
                  <a:pt x="1366533" y="2438538"/>
                </a:lnTo>
                <a:lnTo>
                  <a:pt x="1386501" y="2443530"/>
                </a:lnTo>
                <a:lnTo>
                  <a:pt x="1406469" y="2451011"/>
                </a:lnTo>
                <a:lnTo>
                  <a:pt x="1425177" y="2458491"/>
                </a:lnTo>
                <a:lnTo>
                  <a:pt x="1442657" y="2467231"/>
                </a:lnTo>
                <a:lnTo>
                  <a:pt x="1458877" y="2477215"/>
                </a:lnTo>
                <a:lnTo>
                  <a:pt x="1475097" y="2487199"/>
                </a:lnTo>
                <a:lnTo>
                  <a:pt x="1491333" y="2498427"/>
                </a:lnTo>
                <a:lnTo>
                  <a:pt x="1506309" y="2509670"/>
                </a:lnTo>
                <a:lnTo>
                  <a:pt x="1520025" y="2523387"/>
                </a:lnTo>
                <a:lnTo>
                  <a:pt x="1533757" y="2537119"/>
                </a:lnTo>
                <a:lnTo>
                  <a:pt x="1547489" y="2550851"/>
                </a:lnTo>
                <a:lnTo>
                  <a:pt x="1417697" y="2690627"/>
                </a:lnTo>
                <a:lnTo>
                  <a:pt x="1400233" y="2673147"/>
                </a:lnTo>
                <a:lnTo>
                  <a:pt x="1381509" y="2656927"/>
                </a:lnTo>
                <a:lnTo>
                  <a:pt x="1362785" y="2641951"/>
                </a:lnTo>
                <a:lnTo>
                  <a:pt x="1342817" y="2630723"/>
                </a:lnTo>
                <a:lnTo>
                  <a:pt x="1321605" y="2620739"/>
                </a:lnTo>
                <a:lnTo>
                  <a:pt x="1310377" y="2616991"/>
                </a:lnTo>
                <a:lnTo>
                  <a:pt x="1299133" y="2614487"/>
                </a:lnTo>
                <a:lnTo>
                  <a:pt x="1286661" y="2611999"/>
                </a:lnTo>
                <a:lnTo>
                  <a:pt x="1274173" y="2609495"/>
                </a:lnTo>
                <a:lnTo>
                  <a:pt x="1260457" y="2608251"/>
                </a:lnTo>
                <a:lnTo>
                  <a:pt x="1246725" y="2608251"/>
                </a:lnTo>
                <a:lnTo>
                  <a:pt x="1226757" y="2609495"/>
                </a:lnTo>
                <a:lnTo>
                  <a:pt x="1208033" y="2611999"/>
                </a:lnTo>
                <a:lnTo>
                  <a:pt x="1190569" y="2616991"/>
                </a:lnTo>
                <a:lnTo>
                  <a:pt x="1173089" y="2624471"/>
                </a:lnTo>
                <a:lnTo>
                  <a:pt x="1158113" y="2633211"/>
                </a:lnTo>
                <a:lnTo>
                  <a:pt x="1143137" y="2643195"/>
                </a:lnTo>
                <a:lnTo>
                  <a:pt x="1128161" y="2655683"/>
                </a:lnTo>
                <a:lnTo>
                  <a:pt x="1115689" y="2669399"/>
                </a:lnTo>
                <a:lnTo>
                  <a:pt x="1104461" y="2683131"/>
                </a:lnTo>
                <a:lnTo>
                  <a:pt x="1094477" y="2699351"/>
                </a:lnTo>
                <a:lnTo>
                  <a:pt x="1085737" y="2715587"/>
                </a:lnTo>
                <a:lnTo>
                  <a:pt x="1078241" y="2734295"/>
                </a:lnTo>
                <a:lnTo>
                  <a:pt x="1073249" y="2753019"/>
                </a:lnTo>
                <a:lnTo>
                  <a:pt x="1068257" y="2771743"/>
                </a:lnTo>
                <a:lnTo>
                  <a:pt x="1065769" y="2791711"/>
                </a:lnTo>
                <a:lnTo>
                  <a:pt x="1064525" y="2812923"/>
                </a:lnTo>
                <a:lnTo>
                  <a:pt x="1064525" y="2815411"/>
                </a:lnTo>
                <a:lnTo>
                  <a:pt x="1065769" y="2836639"/>
                </a:lnTo>
                <a:lnTo>
                  <a:pt x="1068257" y="2856607"/>
                </a:lnTo>
                <a:lnTo>
                  <a:pt x="1073249" y="2876575"/>
                </a:lnTo>
                <a:lnTo>
                  <a:pt x="1078241" y="2896543"/>
                </a:lnTo>
                <a:lnTo>
                  <a:pt x="1085737" y="2914007"/>
                </a:lnTo>
                <a:lnTo>
                  <a:pt x="1094477" y="2931471"/>
                </a:lnTo>
                <a:lnTo>
                  <a:pt x="1104461" y="2947707"/>
                </a:lnTo>
                <a:lnTo>
                  <a:pt x="1116933" y="2961423"/>
                </a:lnTo>
                <a:lnTo>
                  <a:pt x="1129421" y="2975155"/>
                </a:lnTo>
                <a:lnTo>
                  <a:pt x="1144397" y="2987643"/>
                </a:lnTo>
                <a:lnTo>
                  <a:pt x="1159373" y="2997627"/>
                </a:lnTo>
                <a:lnTo>
                  <a:pt x="1176837" y="3006351"/>
                </a:lnTo>
                <a:lnTo>
                  <a:pt x="1194317" y="3012603"/>
                </a:lnTo>
                <a:lnTo>
                  <a:pt x="1214285" y="3017595"/>
                </a:lnTo>
                <a:lnTo>
                  <a:pt x="1234237" y="3021327"/>
                </a:lnTo>
                <a:lnTo>
                  <a:pt x="1255465" y="3022587"/>
                </a:lnTo>
                <a:lnTo>
                  <a:pt x="1281669" y="3021327"/>
                </a:lnTo>
                <a:lnTo>
                  <a:pt x="1305385" y="3016335"/>
                </a:lnTo>
                <a:lnTo>
                  <a:pt x="1327841" y="3010099"/>
                </a:lnTo>
                <a:lnTo>
                  <a:pt x="1349053" y="3001359"/>
                </a:lnTo>
                <a:lnTo>
                  <a:pt x="1369021" y="2988887"/>
                </a:lnTo>
                <a:lnTo>
                  <a:pt x="1388989" y="2975155"/>
                </a:lnTo>
                <a:lnTo>
                  <a:pt x="1407713" y="2960179"/>
                </a:lnTo>
                <a:lnTo>
                  <a:pt x="1427681" y="2942715"/>
                </a:lnTo>
                <a:lnTo>
                  <a:pt x="1551237" y="3068759"/>
                </a:lnTo>
                <a:lnTo>
                  <a:pt x="1523773" y="3097451"/>
                </a:lnTo>
                <a:lnTo>
                  <a:pt x="1508797" y="3111183"/>
                </a:lnTo>
                <a:lnTo>
                  <a:pt x="1493821" y="3123671"/>
                </a:lnTo>
                <a:lnTo>
                  <a:pt x="1478845" y="3136143"/>
                </a:lnTo>
                <a:lnTo>
                  <a:pt x="1462625" y="3147371"/>
                </a:lnTo>
                <a:lnTo>
                  <a:pt x="1445145" y="3157355"/>
                </a:lnTo>
                <a:lnTo>
                  <a:pt x="1427681" y="3167339"/>
                </a:lnTo>
                <a:lnTo>
                  <a:pt x="1408957" y="3176079"/>
                </a:lnTo>
                <a:lnTo>
                  <a:pt x="1388989" y="3183575"/>
                </a:lnTo>
                <a:lnTo>
                  <a:pt x="1367777" y="3189811"/>
                </a:lnTo>
                <a:lnTo>
                  <a:pt x="1346565" y="3194803"/>
                </a:lnTo>
                <a:lnTo>
                  <a:pt x="1322849" y="3199795"/>
                </a:lnTo>
                <a:lnTo>
                  <a:pt x="1299133" y="3203543"/>
                </a:lnTo>
                <a:lnTo>
                  <a:pt x="1272929" y="3204787"/>
                </a:lnTo>
                <a:lnTo>
                  <a:pt x="1245481" y="3206031"/>
                </a:lnTo>
                <a:lnTo>
                  <a:pt x="1224269" y="3204787"/>
                </a:lnTo>
                <a:lnTo>
                  <a:pt x="1204301" y="3203543"/>
                </a:lnTo>
                <a:lnTo>
                  <a:pt x="1184333" y="3201039"/>
                </a:lnTo>
                <a:lnTo>
                  <a:pt x="1164365" y="3197291"/>
                </a:lnTo>
                <a:lnTo>
                  <a:pt x="1144397" y="3193559"/>
                </a:lnTo>
                <a:lnTo>
                  <a:pt x="1125673" y="3188567"/>
                </a:lnTo>
                <a:lnTo>
                  <a:pt x="1106949" y="3182315"/>
                </a:lnTo>
                <a:lnTo>
                  <a:pt x="1089485" y="3174835"/>
                </a:lnTo>
                <a:lnTo>
                  <a:pt x="1072005" y="3167339"/>
                </a:lnTo>
                <a:lnTo>
                  <a:pt x="1055785" y="3158615"/>
                </a:lnTo>
                <a:lnTo>
                  <a:pt x="1038321" y="3149875"/>
                </a:lnTo>
                <a:lnTo>
                  <a:pt x="1023345" y="3139891"/>
                </a:lnTo>
                <a:lnTo>
                  <a:pt x="1008369" y="3128663"/>
                </a:lnTo>
                <a:lnTo>
                  <a:pt x="993393" y="3117419"/>
                </a:lnTo>
                <a:lnTo>
                  <a:pt x="979661" y="3104947"/>
                </a:lnTo>
                <a:lnTo>
                  <a:pt x="965929" y="3092459"/>
                </a:lnTo>
                <a:lnTo>
                  <a:pt x="953457" y="3078743"/>
                </a:lnTo>
                <a:lnTo>
                  <a:pt x="940969" y="3065011"/>
                </a:lnTo>
                <a:lnTo>
                  <a:pt x="929741" y="3050035"/>
                </a:lnTo>
                <a:lnTo>
                  <a:pt x="919757" y="3035059"/>
                </a:lnTo>
                <a:lnTo>
                  <a:pt x="909773" y="3018839"/>
                </a:lnTo>
                <a:lnTo>
                  <a:pt x="899789" y="3002619"/>
                </a:lnTo>
                <a:lnTo>
                  <a:pt x="892293" y="2986383"/>
                </a:lnTo>
                <a:lnTo>
                  <a:pt x="884813" y="2968919"/>
                </a:lnTo>
                <a:lnTo>
                  <a:pt x="877333" y="2951439"/>
                </a:lnTo>
                <a:lnTo>
                  <a:pt x="872341" y="2932731"/>
                </a:lnTo>
                <a:lnTo>
                  <a:pt x="867349" y="2915251"/>
                </a:lnTo>
                <a:lnTo>
                  <a:pt x="862357" y="2896543"/>
                </a:lnTo>
                <a:lnTo>
                  <a:pt x="859853" y="2876575"/>
                </a:lnTo>
                <a:lnTo>
                  <a:pt x="857365" y="2857851"/>
                </a:lnTo>
                <a:lnTo>
                  <a:pt x="856105" y="2837883"/>
                </a:lnTo>
                <a:lnTo>
                  <a:pt x="854861" y="2817915"/>
                </a:lnTo>
                <a:lnTo>
                  <a:pt x="854861" y="2815411"/>
                </a:lnTo>
                <a:lnTo>
                  <a:pt x="856105" y="2795443"/>
                </a:lnTo>
                <a:lnTo>
                  <a:pt x="857365" y="2775475"/>
                </a:lnTo>
                <a:lnTo>
                  <a:pt x="859853" y="2756767"/>
                </a:lnTo>
                <a:lnTo>
                  <a:pt x="862357" y="2736799"/>
                </a:lnTo>
                <a:lnTo>
                  <a:pt x="867349" y="2718075"/>
                </a:lnTo>
                <a:lnTo>
                  <a:pt x="872341" y="2699351"/>
                </a:lnTo>
                <a:lnTo>
                  <a:pt x="877333" y="2681887"/>
                </a:lnTo>
                <a:lnTo>
                  <a:pt x="884813" y="2664407"/>
                </a:lnTo>
                <a:lnTo>
                  <a:pt x="892293" y="2646943"/>
                </a:lnTo>
                <a:lnTo>
                  <a:pt x="899789" y="2629463"/>
                </a:lnTo>
                <a:lnTo>
                  <a:pt x="909773" y="2613243"/>
                </a:lnTo>
                <a:lnTo>
                  <a:pt x="918513" y="2598267"/>
                </a:lnTo>
                <a:lnTo>
                  <a:pt x="929741" y="2582047"/>
                </a:lnTo>
                <a:lnTo>
                  <a:pt x="940969" y="2567071"/>
                </a:lnTo>
                <a:lnTo>
                  <a:pt x="953457" y="2553339"/>
                </a:lnTo>
                <a:lnTo>
                  <a:pt x="965929" y="2539622"/>
                </a:lnTo>
                <a:lnTo>
                  <a:pt x="979661" y="2527135"/>
                </a:lnTo>
                <a:lnTo>
                  <a:pt x="993393" y="2514662"/>
                </a:lnTo>
                <a:lnTo>
                  <a:pt x="1008369" y="2503419"/>
                </a:lnTo>
                <a:lnTo>
                  <a:pt x="1023345" y="2492191"/>
                </a:lnTo>
                <a:lnTo>
                  <a:pt x="1039565" y="2482207"/>
                </a:lnTo>
                <a:lnTo>
                  <a:pt x="1055785" y="2472223"/>
                </a:lnTo>
                <a:lnTo>
                  <a:pt x="1072005" y="2463483"/>
                </a:lnTo>
                <a:lnTo>
                  <a:pt x="1089485" y="2456003"/>
                </a:lnTo>
                <a:lnTo>
                  <a:pt x="1108193" y="2448507"/>
                </a:lnTo>
                <a:lnTo>
                  <a:pt x="1126917" y="2442271"/>
                </a:lnTo>
                <a:lnTo>
                  <a:pt x="1145641" y="2437279"/>
                </a:lnTo>
                <a:lnTo>
                  <a:pt x="1165609" y="2433546"/>
                </a:lnTo>
                <a:lnTo>
                  <a:pt x="1185577" y="2429798"/>
                </a:lnTo>
                <a:lnTo>
                  <a:pt x="1205545" y="2427295"/>
                </a:lnTo>
                <a:lnTo>
                  <a:pt x="1226757" y="2426051"/>
                </a:lnTo>
                <a:close/>
                <a:moveTo>
                  <a:pt x="3298391" y="2247597"/>
                </a:moveTo>
                <a:lnTo>
                  <a:pt x="3510544" y="2247597"/>
                </a:lnTo>
                <a:lnTo>
                  <a:pt x="3510544" y="2438538"/>
                </a:lnTo>
                <a:lnTo>
                  <a:pt x="3686508" y="2438538"/>
                </a:lnTo>
                <a:lnTo>
                  <a:pt x="3686508" y="2620738"/>
                </a:lnTo>
                <a:lnTo>
                  <a:pt x="3510544" y="2620738"/>
                </a:lnTo>
                <a:lnTo>
                  <a:pt x="3510544" y="2941455"/>
                </a:lnTo>
                <a:lnTo>
                  <a:pt x="3511803" y="2958934"/>
                </a:lnTo>
                <a:lnTo>
                  <a:pt x="3514291" y="2972666"/>
                </a:lnTo>
                <a:lnTo>
                  <a:pt x="3520528" y="2985139"/>
                </a:lnTo>
                <a:lnTo>
                  <a:pt x="3523031" y="2991375"/>
                </a:lnTo>
                <a:lnTo>
                  <a:pt x="3526764" y="2996367"/>
                </a:lnTo>
                <a:lnTo>
                  <a:pt x="3531756" y="3000115"/>
                </a:lnTo>
                <a:lnTo>
                  <a:pt x="3536748" y="3003862"/>
                </a:lnTo>
                <a:lnTo>
                  <a:pt x="3542999" y="3006351"/>
                </a:lnTo>
                <a:lnTo>
                  <a:pt x="3549236" y="3008854"/>
                </a:lnTo>
                <a:lnTo>
                  <a:pt x="3562967" y="3012602"/>
                </a:lnTo>
                <a:lnTo>
                  <a:pt x="3579188" y="3013846"/>
                </a:lnTo>
                <a:lnTo>
                  <a:pt x="3594164" y="3013846"/>
                </a:lnTo>
                <a:lnTo>
                  <a:pt x="3607895" y="3012602"/>
                </a:lnTo>
                <a:lnTo>
                  <a:pt x="3621612" y="3010099"/>
                </a:lnTo>
                <a:lnTo>
                  <a:pt x="3635344" y="3006351"/>
                </a:lnTo>
                <a:lnTo>
                  <a:pt x="3647831" y="3002618"/>
                </a:lnTo>
                <a:lnTo>
                  <a:pt x="3660304" y="2998870"/>
                </a:lnTo>
                <a:lnTo>
                  <a:pt x="3672791" y="2993878"/>
                </a:lnTo>
                <a:lnTo>
                  <a:pt x="3684020" y="2987642"/>
                </a:lnTo>
                <a:lnTo>
                  <a:pt x="3684020" y="3158614"/>
                </a:lnTo>
                <a:lnTo>
                  <a:pt x="3666540" y="3167339"/>
                </a:lnTo>
                <a:lnTo>
                  <a:pt x="3649076" y="3176079"/>
                </a:lnTo>
                <a:lnTo>
                  <a:pt x="3630352" y="3183574"/>
                </a:lnTo>
                <a:lnTo>
                  <a:pt x="3610384" y="3189811"/>
                </a:lnTo>
                <a:lnTo>
                  <a:pt x="3589172" y="3194803"/>
                </a:lnTo>
                <a:lnTo>
                  <a:pt x="3566700" y="3198550"/>
                </a:lnTo>
                <a:lnTo>
                  <a:pt x="3541740" y="3201039"/>
                </a:lnTo>
                <a:lnTo>
                  <a:pt x="3516780" y="3201039"/>
                </a:lnTo>
                <a:lnTo>
                  <a:pt x="3493079" y="3201039"/>
                </a:lnTo>
                <a:lnTo>
                  <a:pt x="3469363" y="3198550"/>
                </a:lnTo>
                <a:lnTo>
                  <a:pt x="3448151" y="3196047"/>
                </a:lnTo>
                <a:lnTo>
                  <a:pt x="3426939" y="3191055"/>
                </a:lnTo>
                <a:lnTo>
                  <a:pt x="3408215" y="3183574"/>
                </a:lnTo>
                <a:lnTo>
                  <a:pt x="3390736" y="3176079"/>
                </a:lnTo>
                <a:lnTo>
                  <a:pt x="3373271" y="3166095"/>
                </a:lnTo>
                <a:lnTo>
                  <a:pt x="3358295" y="3153622"/>
                </a:lnTo>
                <a:lnTo>
                  <a:pt x="3344563" y="3139891"/>
                </a:lnTo>
                <a:lnTo>
                  <a:pt x="3333335" y="3123670"/>
                </a:lnTo>
                <a:lnTo>
                  <a:pt x="3322107" y="3104947"/>
                </a:lnTo>
                <a:lnTo>
                  <a:pt x="3314611" y="3084979"/>
                </a:lnTo>
                <a:lnTo>
                  <a:pt x="3307131" y="3061263"/>
                </a:lnTo>
                <a:lnTo>
                  <a:pt x="3302139" y="3035059"/>
                </a:lnTo>
                <a:lnTo>
                  <a:pt x="3299635" y="3007610"/>
                </a:lnTo>
                <a:lnTo>
                  <a:pt x="3298391" y="2976399"/>
                </a:lnTo>
                <a:close/>
                <a:moveTo>
                  <a:pt x="381880" y="2195174"/>
                </a:moveTo>
                <a:lnTo>
                  <a:pt x="408084" y="2196418"/>
                </a:lnTo>
                <a:lnTo>
                  <a:pt x="434288" y="2197678"/>
                </a:lnTo>
                <a:lnTo>
                  <a:pt x="459248" y="2200166"/>
                </a:lnTo>
                <a:lnTo>
                  <a:pt x="484208" y="2203914"/>
                </a:lnTo>
                <a:lnTo>
                  <a:pt x="509168" y="2208906"/>
                </a:lnTo>
                <a:lnTo>
                  <a:pt x="532884" y="2213898"/>
                </a:lnTo>
                <a:lnTo>
                  <a:pt x="556600" y="2220134"/>
                </a:lnTo>
                <a:lnTo>
                  <a:pt x="580301" y="2227630"/>
                </a:lnTo>
                <a:lnTo>
                  <a:pt x="602772" y="2236354"/>
                </a:lnTo>
                <a:lnTo>
                  <a:pt x="623984" y="2245094"/>
                </a:lnTo>
                <a:lnTo>
                  <a:pt x="646456" y="2256322"/>
                </a:lnTo>
                <a:lnTo>
                  <a:pt x="666424" y="2267566"/>
                </a:lnTo>
                <a:lnTo>
                  <a:pt x="687636" y="2278794"/>
                </a:lnTo>
                <a:lnTo>
                  <a:pt x="707604" y="2291266"/>
                </a:lnTo>
                <a:lnTo>
                  <a:pt x="726313" y="2304998"/>
                </a:lnTo>
                <a:lnTo>
                  <a:pt x="745036" y="2319974"/>
                </a:lnTo>
                <a:lnTo>
                  <a:pt x="633968" y="2482206"/>
                </a:lnTo>
                <a:lnTo>
                  <a:pt x="601528" y="2460994"/>
                </a:lnTo>
                <a:lnTo>
                  <a:pt x="569072" y="2442270"/>
                </a:lnTo>
                <a:lnTo>
                  <a:pt x="536632" y="2424806"/>
                </a:lnTo>
                <a:lnTo>
                  <a:pt x="504176" y="2411074"/>
                </a:lnTo>
                <a:lnTo>
                  <a:pt x="472980" y="2401090"/>
                </a:lnTo>
                <a:lnTo>
                  <a:pt x="441784" y="2392350"/>
                </a:lnTo>
                <a:lnTo>
                  <a:pt x="425564" y="2389862"/>
                </a:lnTo>
                <a:lnTo>
                  <a:pt x="410588" y="2387358"/>
                </a:lnTo>
                <a:lnTo>
                  <a:pt x="394352" y="2386114"/>
                </a:lnTo>
                <a:lnTo>
                  <a:pt x="379376" y="2386114"/>
                </a:lnTo>
                <a:lnTo>
                  <a:pt x="364400" y="2386114"/>
                </a:lnTo>
                <a:lnTo>
                  <a:pt x="349440" y="2387358"/>
                </a:lnTo>
                <a:lnTo>
                  <a:pt x="336952" y="2389862"/>
                </a:lnTo>
                <a:lnTo>
                  <a:pt x="324480" y="2392350"/>
                </a:lnTo>
                <a:lnTo>
                  <a:pt x="313236" y="2396098"/>
                </a:lnTo>
                <a:lnTo>
                  <a:pt x="303252" y="2399846"/>
                </a:lnTo>
                <a:lnTo>
                  <a:pt x="293268" y="2404838"/>
                </a:lnTo>
                <a:lnTo>
                  <a:pt x="284544" y="2411074"/>
                </a:lnTo>
                <a:lnTo>
                  <a:pt x="277048" y="2416066"/>
                </a:lnTo>
                <a:lnTo>
                  <a:pt x="270812" y="2423562"/>
                </a:lnTo>
                <a:lnTo>
                  <a:pt x="265820" y="2429798"/>
                </a:lnTo>
                <a:lnTo>
                  <a:pt x="260828" y="2437278"/>
                </a:lnTo>
                <a:lnTo>
                  <a:pt x="257080" y="2446018"/>
                </a:lnTo>
                <a:lnTo>
                  <a:pt x="254592" y="2453498"/>
                </a:lnTo>
                <a:lnTo>
                  <a:pt x="253332" y="2462238"/>
                </a:lnTo>
                <a:lnTo>
                  <a:pt x="253332" y="2470978"/>
                </a:lnTo>
                <a:lnTo>
                  <a:pt x="253332" y="2473466"/>
                </a:lnTo>
                <a:lnTo>
                  <a:pt x="253332" y="2485954"/>
                </a:lnTo>
                <a:lnTo>
                  <a:pt x="254592" y="2495938"/>
                </a:lnTo>
                <a:lnTo>
                  <a:pt x="258324" y="2505922"/>
                </a:lnTo>
                <a:lnTo>
                  <a:pt x="262072" y="2514662"/>
                </a:lnTo>
                <a:lnTo>
                  <a:pt x="268308" y="2523386"/>
                </a:lnTo>
                <a:lnTo>
                  <a:pt x="275804" y="2532126"/>
                </a:lnTo>
                <a:lnTo>
                  <a:pt x="284544" y="2539622"/>
                </a:lnTo>
                <a:lnTo>
                  <a:pt x="295772" y="2545858"/>
                </a:lnTo>
                <a:lnTo>
                  <a:pt x="308244" y="2553338"/>
                </a:lnTo>
                <a:lnTo>
                  <a:pt x="323220" y="2559590"/>
                </a:lnTo>
                <a:lnTo>
                  <a:pt x="340700" y="2567070"/>
                </a:lnTo>
                <a:lnTo>
                  <a:pt x="359408" y="2573306"/>
                </a:lnTo>
                <a:lnTo>
                  <a:pt x="406840" y="2587038"/>
                </a:lnTo>
                <a:lnTo>
                  <a:pt x="464240" y="2602014"/>
                </a:lnTo>
                <a:lnTo>
                  <a:pt x="500444" y="2611998"/>
                </a:lnTo>
                <a:lnTo>
                  <a:pt x="534128" y="2623226"/>
                </a:lnTo>
                <a:lnTo>
                  <a:pt x="566584" y="2634455"/>
                </a:lnTo>
                <a:lnTo>
                  <a:pt x="596536" y="2646942"/>
                </a:lnTo>
                <a:lnTo>
                  <a:pt x="623984" y="2659415"/>
                </a:lnTo>
                <a:lnTo>
                  <a:pt x="650189" y="2673146"/>
                </a:lnTo>
                <a:lnTo>
                  <a:pt x="672660" y="2688122"/>
                </a:lnTo>
                <a:lnTo>
                  <a:pt x="693872" y="2704343"/>
                </a:lnTo>
                <a:lnTo>
                  <a:pt x="712596" y="2723066"/>
                </a:lnTo>
                <a:lnTo>
                  <a:pt x="728816" y="2741790"/>
                </a:lnTo>
                <a:lnTo>
                  <a:pt x="742548" y="2763002"/>
                </a:lnTo>
                <a:lnTo>
                  <a:pt x="748784" y="2774231"/>
                </a:lnTo>
                <a:lnTo>
                  <a:pt x="753776" y="2785459"/>
                </a:lnTo>
                <a:lnTo>
                  <a:pt x="758768" y="2797946"/>
                </a:lnTo>
                <a:lnTo>
                  <a:pt x="763760" y="2810419"/>
                </a:lnTo>
                <a:lnTo>
                  <a:pt x="769996" y="2836638"/>
                </a:lnTo>
                <a:lnTo>
                  <a:pt x="773744" y="2865331"/>
                </a:lnTo>
                <a:lnTo>
                  <a:pt x="774988" y="2896542"/>
                </a:lnTo>
                <a:lnTo>
                  <a:pt x="774988" y="2899030"/>
                </a:lnTo>
                <a:lnTo>
                  <a:pt x="774988" y="2917754"/>
                </a:lnTo>
                <a:lnTo>
                  <a:pt x="772500" y="2935219"/>
                </a:lnTo>
                <a:lnTo>
                  <a:pt x="771241" y="2951439"/>
                </a:lnTo>
                <a:lnTo>
                  <a:pt x="767508" y="2967674"/>
                </a:lnTo>
                <a:lnTo>
                  <a:pt x="763760" y="2983894"/>
                </a:lnTo>
                <a:lnTo>
                  <a:pt x="760012" y="2998870"/>
                </a:lnTo>
                <a:lnTo>
                  <a:pt x="755020" y="3013846"/>
                </a:lnTo>
                <a:lnTo>
                  <a:pt x="748784" y="3028822"/>
                </a:lnTo>
                <a:lnTo>
                  <a:pt x="741289" y="3042554"/>
                </a:lnTo>
                <a:lnTo>
                  <a:pt x="733808" y="3056271"/>
                </a:lnTo>
                <a:lnTo>
                  <a:pt x="726313" y="3068758"/>
                </a:lnTo>
                <a:lnTo>
                  <a:pt x="716329" y="3081231"/>
                </a:lnTo>
                <a:lnTo>
                  <a:pt x="707604" y="3092459"/>
                </a:lnTo>
                <a:lnTo>
                  <a:pt x="696376" y="3103702"/>
                </a:lnTo>
                <a:lnTo>
                  <a:pt x="686392" y="3113686"/>
                </a:lnTo>
                <a:lnTo>
                  <a:pt x="673904" y="3123670"/>
                </a:lnTo>
                <a:lnTo>
                  <a:pt x="662676" y="3133654"/>
                </a:lnTo>
                <a:lnTo>
                  <a:pt x="648944" y="3142379"/>
                </a:lnTo>
                <a:lnTo>
                  <a:pt x="636472" y="3149875"/>
                </a:lnTo>
                <a:lnTo>
                  <a:pt x="621496" y="3157355"/>
                </a:lnTo>
                <a:lnTo>
                  <a:pt x="607764" y="3164850"/>
                </a:lnTo>
                <a:lnTo>
                  <a:pt x="592788" y="3171087"/>
                </a:lnTo>
                <a:lnTo>
                  <a:pt x="560333" y="3182315"/>
                </a:lnTo>
                <a:lnTo>
                  <a:pt x="526648" y="3191055"/>
                </a:lnTo>
                <a:lnTo>
                  <a:pt x="491704" y="3197291"/>
                </a:lnTo>
                <a:lnTo>
                  <a:pt x="454256" y="3201039"/>
                </a:lnTo>
                <a:lnTo>
                  <a:pt x="415580" y="3202283"/>
                </a:lnTo>
                <a:lnTo>
                  <a:pt x="388116" y="3202283"/>
                </a:lnTo>
                <a:lnTo>
                  <a:pt x="359408" y="3199794"/>
                </a:lnTo>
                <a:lnTo>
                  <a:pt x="331960" y="3197291"/>
                </a:lnTo>
                <a:lnTo>
                  <a:pt x="304512" y="3193558"/>
                </a:lnTo>
                <a:lnTo>
                  <a:pt x="277048" y="3187307"/>
                </a:lnTo>
                <a:lnTo>
                  <a:pt x="249600" y="3181071"/>
                </a:lnTo>
                <a:lnTo>
                  <a:pt x="222136" y="3172331"/>
                </a:lnTo>
                <a:lnTo>
                  <a:pt x="195932" y="3163606"/>
                </a:lnTo>
                <a:lnTo>
                  <a:pt x="169728" y="3153622"/>
                </a:lnTo>
                <a:lnTo>
                  <a:pt x="143524" y="3141135"/>
                </a:lnTo>
                <a:lnTo>
                  <a:pt x="118564" y="3128662"/>
                </a:lnTo>
                <a:lnTo>
                  <a:pt x="93604" y="3114931"/>
                </a:lnTo>
                <a:lnTo>
                  <a:pt x="68644" y="3099955"/>
                </a:lnTo>
                <a:lnTo>
                  <a:pt x="44928" y="3082475"/>
                </a:lnTo>
                <a:lnTo>
                  <a:pt x="22456" y="3065011"/>
                </a:lnTo>
                <a:lnTo>
                  <a:pt x="0" y="3046287"/>
                </a:lnTo>
                <a:lnTo>
                  <a:pt x="127288" y="2894038"/>
                </a:lnTo>
                <a:lnTo>
                  <a:pt x="160988" y="2918998"/>
                </a:lnTo>
                <a:lnTo>
                  <a:pt x="194688" y="2942714"/>
                </a:lnTo>
                <a:lnTo>
                  <a:pt x="210908" y="2953942"/>
                </a:lnTo>
                <a:lnTo>
                  <a:pt x="228372" y="2962682"/>
                </a:lnTo>
                <a:lnTo>
                  <a:pt x="247096" y="2972666"/>
                </a:lnTo>
                <a:lnTo>
                  <a:pt x="264576" y="2980147"/>
                </a:lnTo>
                <a:lnTo>
                  <a:pt x="282040" y="2987642"/>
                </a:lnTo>
                <a:lnTo>
                  <a:pt x="300764" y="2993878"/>
                </a:lnTo>
                <a:lnTo>
                  <a:pt x="319488" y="3000115"/>
                </a:lnTo>
                <a:lnTo>
                  <a:pt x="339456" y="3003862"/>
                </a:lnTo>
                <a:lnTo>
                  <a:pt x="358164" y="3007610"/>
                </a:lnTo>
                <a:lnTo>
                  <a:pt x="378132" y="3010099"/>
                </a:lnTo>
                <a:lnTo>
                  <a:pt x="399344" y="3012602"/>
                </a:lnTo>
                <a:lnTo>
                  <a:pt x="419312" y="3012602"/>
                </a:lnTo>
                <a:lnTo>
                  <a:pt x="435548" y="3012602"/>
                </a:lnTo>
                <a:lnTo>
                  <a:pt x="450524" y="3011343"/>
                </a:lnTo>
                <a:lnTo>
                  <a:pt x="465500" y="3008854"/>
                </a:lnTo>
                <a:lnTo>
                  <a:pt x="479216" y="3006351"/>
                </a:lnTo>
                <a:lnTo>
                  <a:pt x="491704" y="3002618"/>
                </a:lnTo>
                <a:lnTo>
                  <a:pt x="502932" y="2998870"/>
                </a:lnTo>
                <a:lnTo>
                  <a:pt x="514160" y="2993878"/>
                </a:lnTo>
                <a:lnTo>
                  <a:pt x="522900" y="2987642"/>
                </a:lnTo>
                <a:lnTo>
                  <a:pt x="531640" y="2981391"/>
                </a:lnTo>
                <a:lnTo>
                  <a:pt x="539120" y="2975155"/>
                </a:lnTo>
                <a:lnTo>
                  <a:pt x="545357" y="2966415"/>
                </a:lnTo>
                <a:lnTo>
                  <a:pt x="551608" y="2958934"/>
                </a:lnTo>
                <a:lnTo>
                  <a:pt x="555341" y="2950195"/>
                </a:lnTo>
                <a:lnTo>
                  <a:pt x="557844" y="2940211"/>
                </a:lnTo>
                <a:lnTo>
                  <a:pt x="560333" y="2930227"/>
                </a:lnTo>
                <a:lnTo>
                  <a:pt x="560333" y="2920243"/>
                </a:lnTo>
                <a:lnTo>
                  <a:pt x="560333" y="2917754"/>
                </a:lnTo>
                <a:lnTo>
                  <a:pt x="560333" y="2907770"/>
                </a:lnTo>
                <a:lnTo>
                  <a:pt x="559088" y="2897786"/>
                </a:lnTo>
                <a:lnTo>
                  <a:pt x="556600" y="2889046"/>
                </a:lnTo>
                <a:lnTo>
                  <a:pt x="552852" y="2880307"/>
                </a:lnTo>
                <a:lnTo>
                  <a:pt x="547860" y="2872826"/>
                </a:lnTo>
                <a:lnTo>
                  <a:pt x="541624" y="2865331"/>
                </a:lnTo>
                <a:lnTo>
                  <a:pt x="532884" y="2857850"/>
                </a:lnTo>
                <a:lnTo>
                  <a:pt x="524144" y="2850355"/>
                </a:lnTo>
                <a:lnTo>
                  <a:pt x="511672" y="2842874"/>
                </a:lnTo>
                <a:lnTo>
                  <a:pt x="497940" y="2836638"/>
                </a:lnTo>
                <a:lnTo>
                  <a:pt x="481720" y="2829142"/>
                </a:lnTo>
                <a:lnTo>
                  <a:pt x="462996" y="2822906"/>
                </a:lnTo>
                <a:lnTo>
                  <a:pt x="419312" y="2807930"/>
                </a:lnTo>
                <a:lnTo>
                  <a:pt x="363156" y="2792954"/>
                </a:lnTo>
                <a:lnTo>
                  <a:pt x="326968" y="2782970"/>
                </a:lnTo>
                <a:lnTo>
                  <a:pt x="293268" y="2772986"/>
                </a:lnTo>
                <a:lnTo>
                  <a:pt x="260828" y="2763002"/>
                </a:lnTo>
                <a:lnTo>
                  <a:pt x="229632" y="2751774"/>
                </a:lnTo>
                <a:lnTo>
                  <a:pt x="200924" y="2740546"/>
                </a:lnTo>
                <a:lnTo>
                  <a:pt x="174720" y="2726814"/>
                </a:lnTo>
                <a:lnTo>
                  <a:pt x="149760" y="2713082"/>
                </a:lnTo>
                <a:lnTo>
                  <a:pt x="127288" y="2696862"/>
                </a:lnTo>
                <a:lnTo>
                  <a:pt x="107320" y="2679383"/>
                </a:lnTo>
                <a:lnTo>
                  <a:pt x="98596" y="2670658"/>
                </a:lnTo>
                <a:lnTo>
                  <a:pt x="89856" y="2660674"/>
                </a:lnTo>
                <a:lnTo>
                  <a:pt x="82360" y="2649431"/>
                </a:lnTo>
                <a:lnTo>
                  <a:pt x="74880" y="2639447"/>
                </a:lnTo>
                <a:lnTo>
                  <a:pt x="67384" y="2626974"/>
                </a:lnTo>
                <a:lnTo>
                  <a:pt x="62392" y="2615746"/>
                </a:lnTo>
                <a:lnTo>
                  <a:pt x="56156" y="2602014"/>
                </a:lnTo>
                <a:lnTo>
                  <a:pt x="52408" y="2589542"/>
                </a:lnTo>
                <a:lnTo>
                  <a:pt x="48676" y="2574566"/>
                </a:lnTo>
                <a:lnTo>
                  <a:pt x="44928" y="2559590"/>
                </a:lnTo>
                <a:lnTo>
                  <a:pt x="42424" y="2544614"/>
                </a:lnTo>
                <a:lnTo>
                  <a:pt x="39936" y="2528378"/>
                </a:lnTo>
                <a:lnTo>
                  <a:pt x="39936" y="2510914"/>
                </a:lnTo>
                <a:lnTo>
                  <a:pt x="38692" y="2493434"/>
                </a:lnTo>
                <a:lnTo>
                  <a:pt x="38692" y="2490946"/>
                </a:lnTo>
                <a:lnTo>
                  <a:pt x="39936" y="2474726"/>
                </a:lnTo>
                <a:lnTo>
                  <a:pt x="41180" y="2458490"/>
                </a:lnTo>
                <a:lnTo>
                  <a:pt x="42424" y="2442270"/>
                </a:lnTo>
                <a:lnTo>
                  <a:pt x="46172" y="2427294"/>
                </a:lnTo>
                <a:lnTo>
                  <a:pt x="48676" y="2412318"/>
                </a:lnTo>
                <a:lnTo>
                  <a:pt x="53668" y="2397342"/>
                </a:lnTo>
                <a:lnTo>
                  <a:pt x="58660" y="2383626"/>
                </a:lnTo>
                <a:lnTo>
                  <a:pt x="64896" y="2369894"/>
                </a:lnTo>
                <a:lnTo>
                  <a:pt x="71132" y="2356162"/>
                </a:lnTo>
                <a:lnTo>
                  <a:pt x="78628" y="2343690"/>
                </a:lnTo>
                <a:lnTo>
                  <a:pt x="86108" y="2331202"/>
                </a:lnTo>
                <a:lnTo>
                  <a:pt x="94848" y="2318730"/>
                </a:lnTo>
                <a:lnTo>
                  <a:pt x="103588" y="2307486"/>
                </a:lnTo>
                <a:lnTo>
                  <a:pt x="113572" y="2296258"/>
                </a:lnTo>
                <a:lnTo>
                  <a:pt x="124800" y="2286274"/>
                </a:lnTo>
                <a:lnTo>
                  <a:pt x="134784" y="2276290"/>
                </a:lnTo>
                <a:lnTo>
                  <a:pt x="147256" y="2267566"/>
                </a:lnTo>
                <a:lnTo>
                  <a:pt x="159744" y="2258826"/>
                </a:lnTo>
                <a:lnTo>
                  <a:pt x="172216" y="2250086"/>
                </a:lnTo>
                <a:lnTo>
                  <a:pt x="185948" y="2242606"/>
                </a:lnTo>
                <a:lnTo>
                  <a:pt x="213396" y="2227630"/>
                </a:lnTo>
                <a:lnTo>
                  <a:pt x="243348" y="2216386"/>
                </a:lnTo>
                <a:lnTo>
                  <a:pt x="275804" y="2207662"/>
                </a:lnTo>
                <a:lnTo>
                  <a:pt x="309504" y="2201410"/>
                </a:lnTo>
                <a:lnTo>
                  <a:pt x="344448" y="2196418"/>
                </a:lnTo>
                <a:close/>
                <a:moveTo>
                  <a:pt x="1997998" y="1462625"/>
                </a:moveTo>
                <a:lnTo>
                  <a:pt x="2109082" y="1462625"/>
                </a:lnTo>
                <a:lnTo>
                  <a:pt x="2105334" y="1483838"/>
                </a:lnTo>
                <a:lnTo>
                  <a:pt x="2100342" y="1508798"/>
                </a:lnTo>
                <a:lnTo>
                  <a:pt x="2092846" y="1536246"/>
                </a:lnTo>
                <a:lnTo>
                  <a:pt x="2082862" y="1564954"/>
                </a:lnTo>
                <a:lnTo>
                  <a:pt x="2071634" y="1596150"/>
                </a:lnTo>
                <a:lnTo>
                  <a:pt x="2056658" y="1629850"/>
                </a:lnTo>
                <a:lnTo>
                  <a:pt x="2039194" y="1663550"/>
                </a:lnTo>
                <a:lnTo>
                  <a:pt x="2017966" y="1698478"/>
                </a:lnTo>
                <a:lnTo>
                  <a:pt x="2032942" y="1720950"/>
                </a:lnTo>
                <a:lnTo>
                  <a:pt x="2051666" y="1744666"/>
                </a:lnTo>
                <a:lnTo>
                  <a:pt x="2071634" y="1767122"/>
                </a:lnTo>
                <a:lnTo>
                  <a:pt x="2094106" y="1788334"/>
                </a:lnTo>
                <a:lnTo>
                  <a:pt x="2117806" y="1809562"/>
                </a:lnTo>
                <a:lnTo>
                  <a:pt x="2141522" y="1828270"/>
                </a:lnTo>
                <a:lnTo>
                  <a:pt x="2167726" y="1844490"/>
                </a:lnTo>
                <a:lnTo>
                  <a:pt x="2193930" y="1860726"/>
                </a:lnTo>
                <a:lnTo>
                  <a:pt x="2195190" y="1859466"/>
                </a:lnTo>
                <a:lnTo>
                  <a:pt x="2195190" y="1860726"/>
                </a:lnTo>
                <a:lnTo>
                  <a:pt x="2221394" y="1844490"/>
                </a:lnTo>
                <a:lnTo>
                  <a:pt x="2247598" y="1828270"/>
                </a:lnTo>
                <a:lnTo>
                  <a:pt x="2272558" y="1809562"/>
                </a:lnTo>
                <a:lnTo>
                  <a:pt x="2295015" y="1788334"/>
                </a:lnTo>
                <a:lnTo>
                  <a:pt x="2317486" y="1767122"/>
                </a:lnTo>
                <a:lnTo>
                  <a:pt x="2337454" y="1744666"/>
                </a:lnTo>
                <a:lnTo>
                  <a:pt x="2356178" y="1720950"/>
                </a:lnTo>
                <a:lnTo>
                  <a:pt x="2371154" y="1698478"/>
                </a:lnTo>
                <a:lnTo>
                  <a:pt x="2349927" y="1663550"/>
                </a:lnTo>
                <a:lnTo>
                  <a:pt x="2332462" y="1629850"/>
                </a:lnTo>
                <a:lnTo>
                  <a:pt x="2318730" y="1596150"/>
                </a:lnTo>
                <a:lnTo>
                  <a:pt x="2306258" y="1564954"/>
                </a:lnTo>
                <a:lnTo>
                  <a:pt x="2296274" y="1536246"/>
                </a:lnTo>
                <a:lnTo>
                  <a:pt x="2288778" y="1508798"/>
                </a:lnTo>
                <a:lnTo>
                  <a:pt x="2283786" y="1483838"/>
                </a:lnTo>
                <a:lnTo>
                  <a:pt x="2280054" y="1462625"/>
                </a:lnTo>
                <a:lnTo>
                  <a:pt x="2391122" y="1462625"/>
                </a:lnTo>
                <a:lnTo>
                  <a:pt x="2397358" y="1488830"/>
                </a:lnTo>
                <a:lnTo>
                  <a:pt x="2404838" y="1513790"/>
                </a:lnTo>
                <a:lnTo>
                  <a:pt x="2414822" y="1539994"/>
                </a:lnTo>
                <a:lnTo>
                  <a:pt x="2424806" y="1566198"/>
                </a:lnTo>
                <a:lnTo>
                  <a:pt x="2436050" y="1591158"/>
                </a:lnTo>
                <a:lnTo>
                  <a:pt x="2449766" y="1614874"/>
                </a:lnTo>
                <a:lnTo>
                  <a:pt x="2464742" y="1638590"/>
                </a:lnTo>
                <a:lnTo>
                  <a:pt x="2479718" y="1662290"/>
                </a:lnTo>
                <a:lnTo>
                  <a:pt x="2498442" y="1688494"/>
                </a:lnTo>
                <a:lnTo>
                  <a:pt x="2484710" y="1717202"/>
                </a:lnTo>
                <a:lnTo>
                  <a:pt x="2475971" y="1735926"/>
                </a:lnTo>
                <a:lnTo>
                  <a:pt x="2464742" y="1755894"/>
                </a:lnTo>
                <a:lnTo>
                  <a:pt x="2452270" y="1774618"/>
                </a:lnTo>
                <a:lnTo>
                  <a:pt x="2439782" y="1793326"/>
                </a:lnTo>
                <a:lnTo>
                  <a:pt x="2424806" y="1810806"/>
                </a:lnTo>
                <a:lnTo>
                  <a:pt x="2409830" y="1829530"/>
                </a:lnTo>
                <a:lnTo>
                  <a:pt x="2393610" y="1846994"/>
                </a:lnTo>
                <a:lnTo>
                  <a:pt x="2376146" y="1863214"/>
                </a:lnTo>
                <a:lnTo>
                  <a:pt x="2358666" y="1880694"/>
                </a:lnTo>
                <a:lnTo>
                  <a:pt x="2339943" y="1895670"/>
                </a:lnTo>
                <a:lnTo>
                  <a:pt x="2319975" y="1910646"/>
                </a:lnTo>
                <a:lnTo>
                  <a:pt x="2300007" y="1924362"/>
                </a:lnTo>
                <a:lnTo>
                  <a:pt x="2280054" y="1938094"/>
                </a:lnTo>
                <a:lnTo>
                  <a:pt x="2258826" y="1950582"/>
                </a:lnTo>
                <a:lnTo>
                  <a:pt x="2237614" y="1961810"/>
                </a:lnTo>
                <a:lnTo>
                  <a:pt x="2216402" y="1971794"/>
                </a:lnTo>
                <a:lnTo>
                  <a:pt x="2195190" y="1981778"/>
                </a:lnTo>
                <a:lnTo>
                  <a:pt x="2195190" y="1980534"/>
                </a:lnTo>
                <a:lnTo>
                  <a:pt x="2193930" y="1981778"/>
                </a:lnTo>
                <a:lnTo>
                  <a:pt x="2172718" y="1971794"/>
                </a:lnTo>
                <a:lnTo>
                  <a:pt x="2151506" y="1961810"/>
                </a:lnTo>
                <a:lnTo>
                  <a:pt x="2130294" y="1950582"/>
                </a:lnTo>
                <a:lnTo>
                  <a:pt x="2109082" y="1938094"/>
                </a:lnTo>
                <a:lnTo>
                  <a:pt x="2089114" y="1924362"/>
                </a:lnTo>
                <a:lnTo>
                  <a:pt x="2069146" y="1910646"/>
                </a:lnTo>
                <a:lnTo>
                  <a:pt x="2049178" y="1895670"/>
                </a:lnTo>
                <a:lnTo>
                  <a:pt x="2030454" y="1880694"/>
                </a:lnTo>
                <a:lnTo>
                  <a:pt x="2012974" y="1863214"/>
                </a:lnTo>
                <a:lnTo>
                  <a:pt x="1995510" y="1846994"/>
                </a:lnTo>
                <a:lnTo>
                  <a:pt x="1979290" y="1829530"/>
                </a:lnTo>
                <a:lnTo>
                  <a:pt x="1964314" y="1810806"/>
                </a:lnTo>
                <a:lnTo>
                  <a:pt x="1949338" y="1793326"/>
                </a:lnTo>
                <a:lnTo>
                  <a:pt x="1936850" y="1774618"/>
                </a:lnTo>
                <a:lnTo>
                  <a:pt x="1924378" y="1755894"/>
                </a:lnTo>
                <a:lnTo>
                  <a:pt x="1913150" y="1735926"/>
                </a:lnTo>
                <a:lnTo>
                  <a:pt x="1904410" y="1717202"/>
                </a:lnTo>
                <a:lnTo>
                  <a:pt x="1890678" y="1688494"/>
                </a:lnTo>
                <a:lnTo>
                  <a:pt x="1909402" y="1662290"/>
                </a:lnTo>
                <a:lnTo>
                  <a:pt x="1924378" y="1638590"/>
                </a:lnTo>
                <a:lnTo>
                  <a:pt x="1939354" y="1614874"/>
                </a:lnTo>
                <a:lnTo>
                  <a:pt x="1953071" y="1591158"/>
                </a:lnTo>
                <a:lnTo>
                  <a:pt x="1964314" y="1566198"/>
                </a:lnTo>
                <a:lnTo>
                  <a:pt x="1975542" y="1539994"/>
                </a:lnTo>
                <a:lnTo>
                  <a:pt x="1984282" y="1513790"/>
                </a:lnTo>
                <a:lnTo>
                  <a:pt x="1991762" y="1488830"/>
                </a:lnTo>
                <a:close/>
                <a:moveTo>
                  <a:pt x="1566213" y="1260441"/>
                </a:moveTo>
                <a:lnTo>
                  <a:pt x="2822907" y="1260441"/>
                </a:lnTo>
                <a:lnTo>
                  <a:pt x="2822907" y="1365273"/>
                </a:lnTo>
                <a:lnTo>
                  <a:pt x="1566213" y="1365273"/>
                </a:lnTo>
                <a:close/>
                <a:moveTo>
                  <a:pt x="2926495" y="623984"/>
                </a:moveTo>
                <a:lnTo>
                  <a:pt x="2950211" y="623984"/>
                </a:lnTo>
                <a:lnTo>
                  <a:pt x="2951455" y="623984"/>
                </a:lnTo>
                <a:lnTo>
                  <a:pt x="2970179" y="623984"/>
                </a:lnTo>
                <a:lnTo>
                  <a:pt x="2987643" y="625228"/>
                </a:lnTo>
                <a:lnTo>
                  <a:pt x="3006367" y="627732"/>
                </a:lnTo>
                <a:lnTo>
                  <a:pt x="3023832" y="631465"/>
                </a:lnTo>
                <a:lnTo>
                  <a:pt x="3041311" y="636457"/>
                </a:lnTo>
                <a:lnTo>
                  <a:pt x="3058776" y="641449"/>
                </a:lnTo>
                <a:lnTo>
                  <a:pt x="3075011" y="647700"/>
                </a:lnTo>
                <a:lnTo>
                  <a:pt x="3091231" y="655180"/>
                </a:lnTo>
                <a:lnTo>
                  <a:pt x="3107451" y="663920"/>
                </a:lnTo>
                <a:lnTo>
                  <a:pt x="3123672" y="672660"/>
                </a:lnTo>
                <a:lnTo>
                  <a:pt x="3138648" y="682644"/>
                </a:lnTo>
                <a:lnTo>
                  <a:pt x="3152379" y="693872"/>
                </a:lnTo>
                <a:lnTo>
                  <a:pt x="3167355" y="705100"/>
                </a:lnTo>
                <a:lnTo>
                  <a:pt x="3179828" y="717588"/>
                </a:lnTo>
                <a:lnTo>
                  <a:pt x="3193560" y="731305"/>
                </a:lnTo>
                <a:lnTo>
                  <a:pt x="3204788" y="745036"/>
                </a:lnTo>
                <a:lnTo>
                  <a:pt x="3217275" y="761257"/>
                </a:lnTo>
                <a:lnTo>
                  <a:pt x="3227259" y="777477"/>
                </a:lnTo>
                <a:lnTo>
                  <a:pt x="3237243" y="793712"/>
                </a:lnTo>
                <a:lnTo>
                  <a:pt x="3247227" y="811176"/>
                </a:lnTo>
                <a:lnTo>
                  <a:pt x="3254708" y="827397"/>
                </a:lnTo>
                <a:lnTo>
                  <a:pt x="3260959" y="846120"/>
                </a:lnTo>
                <a:lnTo>
                  <a:pt x="3267195" y="863600"/>
                </a:lnTo>
                <a:lnTo>
                  <a:pt x="3272187" y="882309"/>
                </a:lnTo>
                <a:lnTo>
                  <a:pt x="3275935" y="901032"/>
                </a:lnTo>
                <a:lnTo>
                  <a:pt x="3278424" y="919756"/>
                </a:lnTo>
                <a:lnTo>
                  <a:pt x="3280927" y="938465"/>
                </a:lnTo>
                <a:lnTo>
                  <a:pt x="3280927" y="957189"/>
                </a:lnTo>
                <a:lnTo>
                  <a:pt x="3280927" y="977157"/>
                </a:lnTo>
                <a:lnTo>
                  <a:pt x="3279668" y="995880"/>
                </a:lnTo>
                <a:lnTo>
                  <a:pt x="3277179" y="1015848"/>
                </a:lnTo>
                <a:lnTo>
                  <a:pt x="3273432" y="1034572"/>
                </a:lnTo>
                <a:lnTo>
                  <a:pt x="3166111" y="1010856"/>
                </a:lnTo>
                <a:lnTo>
                  <a:pt x="3168600" y="998369"/>
                </a:lnTo>
                <a:lnTo>
                  <a:pt x="3169844" y="984652"/>
                </a:lnTo>
                <a:lnTo>
                  <a:pt x="3171103" y="959692"/>
                </a:lnTo>
                <a:lnTo>
                  <a:pt x="3169844" y="933473"/>
                </a:lnTo>
                <a:lnTo>
                  <a:pt x="3164867" y="907269"/>
                </a:lnTo>
                <a:lnTo>
                  <a:pt x="3157371" y="882309"/>
                </a:lnTo>
                <a:lnTo>
                  <a:pt x="3147387" y="858608"/>
                </a:lnTo>
                <a:lnTo>
                  <a:pt x="3134915" y="836137"/>
                </a:lnTo>
                <a:lnTo>
                  <a:pt x="3127419" y="824908"/>
                </a:lnTo>
                <a:lnTo>
                  <a:pt x="3119939" y="814924"/>
                </a:lnTo>
                <a:lnTo>
                  <a:pt x="3102459" y="796201"/>
                </a:lnTo>
                <a:lnTo>
                  <a:pt x="3084995" y="779980"/>
                </a:lnTo>
                <a:lnTo>
                  <a:pt x="3065027" y="766249"/>
                </a:lnTo>
                <a:lnTo>
                  <a:pt x="3043800" y="753776"/>
                </a:lnTo>
                <a:lnTo>
                  <a:pt x="3022587" y="745036"/>
                </a:lnTo>
                <a:lnTo>
                  <a:pt x="3000131" y="738800"/>
                </a:lnTo>
                <a:lnTo>
                  <a:pt x="2975171" y="735052"/>
                </a:lnTo>
                <a:lnTo>
                  <a:pt x="2951455" y="733808"/>
                </a:lnTo>
                <a:lnTo>
                  <a:pt x="2950211" y="733808"/>
                </a:lnTo>
                <a:lnTo>
                  <a:pt x="2928999" y="735052"/>
                </a:lnTo>
                <a:lnTo>
                  <a:pt x="2909031" y="737556"/>
                </a:lnTo>
                <a:lnTo>
                  <a:pt x="2889063" y="741289"/>
                </a:lnTo>
                <a:lnTo>
                  <a:pt x="2871583" y="747540"/>
                </a:lnTo>
                <a:lnTo>
                  <a:pt x="2852859" y="755020"/>
                </a:lnTo>
                <a:lnTo>
                  <a:pt x="2835395" y="765004"/>
                </a:lnTo>
                <a:lnTo>
                  <a:pt x="2819175" y="774988"/>
                </a:lnTo>
                <a:lnTo>
                  <a:pt x="2804199" y="784972"/>
                </a:lnTo>
                <a:lnTo>
                  <a:pt x="2789223" y="797445"/>
                </a:lnTo>
                <a:lnTo>
                  <a:pt x="2775491" y="809932"/>
                </a:lnTo>
                <a:lnTo>
                  <a:pt x="2763019" y="822405"/>
                </a:lnTo>
                <a:lnTo>
                  <a:pt x="2750531" y="836137"/>
                </a:lnTo>
                <a:lnTo>
                  <a:pt x="2728075" y="863600"/>
                </a:lnTo>
                <a:lnTo>
                  <a:pt x="2709351" y="891048"/>
                </a:lnTo>
                <a:lnTo>
                  <a:pt x="2686879" y="927237"/>
                </a:lnTo>
                <a:lnTo>
                  <a:pt x="2669415" y="963425"/>
                </a:lnTo>
                <a:lnTo>
                  <a:pt x="2653195" y="999628"/>
                </a:lnTo>
                <a:lnTo>
                  <a:pt x="2639463" y="1034572"/>
                </a:lnTo>
                <a:lnTo>
                  <a:pt x="2628235" y="1069516"/>
                </a:lnTo>
                <a:lnTo>
                  <a:pt x="2619495" y="1103201"/>
                </a:lnTo>
                <a:lnTo>
                  <a:pt x="2613259" y="1134397"/>
                </a:lnTo>
                <a:lnTo>
                  <a:pt x="2608267" y="1163105"/>
                </a:lnTo>
                <a:lnTo>
                  <a:pt x="2497199" y="1163105"/>
                </a:lnTo>
                <a:lnTo>
                  <a:pt x="2502191" y="1128161"/>
                </a:lnTo>
                <a:lnTo>
                  <a:pt x="2509671" y="1089469"/>
                </a:lnTo>
                <a:lnTo>
                  <a:pt x="2519655" y="1049548"/>
                </a:lnTo>
                <a:lnTo>
                  <a:pt x="2532143" y="1007109"/>
                </a:lnTo>
                <a:lnTo>
                  <a:pt x="2548363" y="963425"/>
                </a:lnTo>
                <a:lnTo>
                  <a:pt x="2568331" y="918497"/>
                </a:lnTo>
                <a:lnTo>
                  <a:pt x="2578315" y="897285"/>
                </a:lnTo>
                <a:lnTo>
                  <a:pt x="2590787" y="874828"/>
                </a:lnTo>
                <a:lnTo>
                  <a:pt x="2603275" y="852357"/>
                </a:lnTo>
                <a:lnTo>
                  <a:pt x="2617007" y="831144"/>
                </a:lnTo>
                <a:lnTo>
                  <a:pt x="2633227" y="806184"/>
                </a:lnTo>
                <a:lnTo>
                  <a:pt x="2650691" y="783728"/>
                </a:lnTo>
                <a:lnTo>
                  <a:pt x="2669415" y="761257"/>
                </a:lnTo>
                <a:lnTo>
                  <a:pt x="2688139" y="741289"/>
                </a:lnTo>
                <a:lnTo>
                  <a:pt x="2706847" y="722580"/>
                </a:lnTo>
                <a:lnTo>
                  <a:pt x="2726815" y="706345"/>
                </a:lnTo>
                <a:lnTo>
                  <a:pt x="2746783" y="690124"/>
                </a:lnTo>
                <a:lnTo>
                  <a:pt x="2768011" y="676393"/>
                </a:lnTo>
                <a:lnTo>
                  <a:pt x="2789223" y="663920"/>
                </a:lnTo>
                <a:lnTo>
                  <a:pt x="2811679" y="653936"/>
                </a:lnTo>
                <a:lnTo>
                  <a:pt x="2832891" y="643952"/>
                </a:lnTo>
                <a:lnTo>
                  <a:pt x="2855363" y="636457"/>
                </a:lnTo>
                <a:lnTo>
                  <a:pt x="2879079" y="631465"/>
                </a:lnTo>
                <a:lnTo>
                  <a:pt x="2902779" y="626473"/>
                </a:lnTo>
                <a:close/>
                <a:moveTo>
                  <a:pt x="1418941" y="623984"/>
                </a:moveTo>
                <a:lnTo>
                  <a:pt x="1437665" y="623984"/>
                </a:lnTo>
                <a:lnTo>
                  <a:pt x="1438909" y="623984"/>
                </a:lnTo>
                <a:lnTo>
                  <a:pt x="1462625" y="623984"/>
                </a:lnTo>
                <a:lnTo>
                  <a:pt x="1486341" y="626473"/>
                </a:lnTo>
                <a:lnTo>
                  <a:pt x="1510041" y="631465"/>
                </a:lnTo>
                <a:lnTo>
                  <a:pt x="1533757" y="636457"/>
                </a:lnTo>
                <a:lnTo>
                  <a:pt x="1556229" y="643952"/>
                </a:lnTo>
                <a:lnTo>
                  <a:pt x="1577441" y="653936"/>
                </a:lnTo>
                <a:lnTo>
                  <a:pt x="1599897" y="663920"/>
                </a:lnTo>
                <a:lnTo>
                  <a:pt x="1621110" y="676393"/>
                </a:lnTo>
                <a:lnTo>
                  <a:pt x="1642337" y="690124"/>
                </a:lnTo>
                <a:lnTo>
                  <a:pt x="1662305" y="706345"/>
                </a:lnTo>
                <a:lnTo>
                  <a:pt x="1682273" y="722580"/>
                </a:lnTo>
                <a:lnTo>
                  <a:pt x="1700982" y="741289"/>
                </a:lnTo>
                <a:lnTo>
                  <a:pt x="1719705" y="761257"/>
                </a:lnTo>
                <a:lnTo>
                  <a:pt x="1738429" y="783728"/>
                </a:lnTo>
                <a:lnTo>
                  <a:pt x="1755894" y="806184"/>
                </a:lnTo>
                <a:lnTo>
                  <a:pt x="1772114" y="831144"/>
                </a:lnTo>
                <a:lnTo>
                  <a:pt x="1785846" y="852357"/>
                </a:lnTo>
                <a:lnTo>
                  <a:pt x="1798333" y="874828"/>
                </a:lnTo>
                <a:lnTo>
                  <a:pt x="1810806" y="897285"/>
                </a:lnTo>
                <a:lnTo>
                  <a:pt x="1820790" y="918497"/>
                </a:lnTo>
                <a:lnTo>
                  <a:pt x="1840758" y="963425"/>
                </a:lnTo>
                <a:lnTo>
                  <a:pt x="1856978" y="1007109"/>
                </a:lnTo>
                <a:lnTo>
                  <a:pt x="1869466" y="1049548"/>
                </a:lnTo>
                <a:lnTo>
                  <a:pt x="1879450" y="1089469"/>
                </a:lnTo>
                <a:lnTo>
                  <a:pt x="1886930" y="1128161"/>
                </a:lnTo>
                <a:lnTo>
                  <a:pt x="1891922" y="1163105"/>
                </a:lnTo>
                <a:lnTo>
                  <a:pt x="1780854" y="1163105"/>
                </a:lnTo>
                <a:lnTo>
                  <a:pt x="1777106" y="1134397"/>
                </a:lnTo>
                <a:lnTo>
                  <a:pt x="1769625" y="1103201"/>
                </a:lnTo>
                <a:lnTo>
                  <a:pt x="1760886" y="1069516"/>
                </a:lnTo>
                <a:lnTo>
                  <a:pt x="1749657" y="1034572"/>
                </a:lnTo>
                <a:lnTo>
                  <a:pt x="1735926" y="999628"/>
                </a:lnTo>
                <a:lnTo>
                  <a:pt x="1720950" y="963425"/>
                </a:lnTo>
                <a:lnTo>
                  <a:pt x="1702241" y="927237"/>
                </a:lnTo>
                <a:lnTo>
                  <a:pt x="1679769" y="891048"/>
                </a:lnTo>
                <a:lnTo>
                  <a:pt x="1661046" y="863600"/>
                </a:lnTo>
                <a:lnTo>
                  <a:pt x="1638589" y="836137"/>
                </a:lnTo>
                <a:lnTo>
                  <a:pt x="1626102" y="822405"/>
                </a:lnTo>
                <a:lnTo>
                  <a:pt x="1613629" y="809932"/>
                </a:lnTo>
                <a:lnTo>
                  <a:pt x="1599897" y="797445"/>
                </a:lnTo>
                <a:lnTo>
                  <a:pt x="1584921" y="784972"/>
                </a:lnTo>
                <a:lnTo>
                  <a:pt x="1569945" y="774988"/>
                </a:lnTo>
                <a:lnTo>
                  <a:pt x="1553725" y="765004"/>
                </a:lnTo>
                <a:lnTo>
                  <a:pt x="1536261" y="755020"/>
                </a:lnTo>
                <a:lnTo>
                  <a:pt x="1518781" y="747540"/>
                </a:lnTo>
                <a:lnTo>
                  <a:pt x="1500057" y="741289"/>
                </a:lnTo>
                <a:lnTo>
                  <a:pt x="1480089" y="737556"/>
                </a:lnTo>
                <a:lnTo>
                  <a:pt x="1460121" y="735052"/>
                </a:lnTo>
                <a:lnTo>
                  <a:pt x="1438909" y="733808"/>
                </a:lnTo>
                <a:lnTo>
                  <a:pt x="1437665" y="733808"/>
                </a:lnTo>
                <a:lnTo>
                  <a:pt x="1413949" y="735052"/>
                </a:lnTo>
                <a:lnTo>
                  <a:pt x="1390249" y="738800"/>
                </a:lnTo>
                <a:lnTo>
                  <a:pt x="1366533" y="745036"/>
                </a:lnTo>
                <a:lnTo>
                  <a:pt x="1345321" y="753776"/>
                </a:lnTo>
                <a:lnTo>
                  <a:pt x="1324093" y="766249"/>
                </a:lnTo>
                <a:lnTo>
                  <a:pt x="1304125" y="779980"/>
                </a:lnTo>
                <a:lnTo>
                  <a:pt x="1286661" y="796201"/>
                </a:lnTo>
                <a:lnTo>
                  <a:pt x="1269181" y="814924"/>
                </a:lnTo>
                <a:lnTo>
                  <a:pt x="1261701" y="824908"/>
                </a:lnTo>
                <a:lnTo>
                  <a:pt x="1254205" y="836137"/>
                </a:lnTo>
                <a:lnTo>
                  <a:pt x="1241733" y="858608"/>
                </a:lnTo>
                <a:lnTo>
                  <a:pt x="1231749" y="882309"/>
                </a:lnTo>
                <a:lnTo>
                  <a:pt x="1224268" y="907269"/>
                </a:lnTo>
                <a:lnTo>
                  <a:pt x="1219276" y="933473"/>
                </a:lnTo>
                <a:lnTo>
                  <a:pt x="1218017" y="959692"/>
                </a:lnTo>
                <a:lnTo>
                  <a:pt x="1219276" y="984652"/>
                </a:lnTo>
                <a:lnTo>
                  <a:pt x="1220521" y="998369"/>
                </a:lnTo>
                <a:lnTo>
                  <a:pt x="1223009" y="1010856"/>
                </a:lnTo>
                <a:lnTo>
                  <a:pt x="1115689" y="1034572"/>
                </a:lnTo>
                <a:lnTo>
                  <a:pt x="1111941" y="1015848"/>
                </a:lnTo>
                <a:lnTo>
                  <a:pt x="1109452" y="995880"/>
                </a:lnTo>
                <a:lnTo>
                  <a:pt x="1108193" y="977157"/>
                </a:lnTo>
                <a:lnTo>
                  <a:pt x="1108193" y="957189"/>
                </a:lnTo>
                <a:lnTo>
                  <a:pt x="1108193" y="938465"/>
                </a:lnTo>
                <a:lnTo>
                  <a:pt x="1110697" y="919756"/>
                </a:lnTo>
                <a:lnTo>
                  <a:pt x="1113185" y="901032"/>
                </a:lnTo>
                <a:lnTo>
                  <a:pt x="1116933" y="882309"/>
                </a:lnTo>
                <a:lnTo>
                  <a:pt x="1121925" y="863600"/>
                </a:lnTo>
                <a:lnTo>
                  <a:pt x="1128161" y="846120"/>
                </a:lnTo>
                <a:lnTo>
                  <a:pt x="1134412" y="827397"/>
                </a:lnTo>
                <a:lnTo>
                  <a:pt x="1141893" y="811176"/>
                </a:lnTo>
                <a:lnTo>
                  <a:pt x="1151877" y="793712"/>
                </a:lnTo>
                <a:lnTo>
                  <a:pt x="1161861" y="777477"/>
                </a:lnTo>
                <a:lnTo>
                  <a:pt x="1171845" y="761257"/>
                </a:lnTo>
                <a:lnTo>
                  <a:pt x="1184332" y="745036"/>
                </a:lnTo>
                <a:lnTo>
                  <a:pt x="1195561" y="731305"/>
                </a:lnTo>
                <a:lnTo>
                  <a:pt x="1209292" y="717588"/>
                </a:lnTo>
                <a:lnTo>
                  <a:pt x="1221765" y="705100"/>
                </a:lnTo>
                <a:lnTo>
                  <a:pt x="1236741" y="693872"/>
                </a:lnTo>
                <a:lnTo>
                  <a:pt x="1250473" y="682644"/>
                </a:lnTo>
                <a:lnTo>
                  <a:pt x="1265449" y="672660"/>
                </a:lnTo>
                <a:lnTo>
                  <a:pt x="1281669" y="663920"/>
                </a:lnTo>
                <a:lnTo>
                  <a:pt x="1297889" y="655180"/>
                </a:lnTo>
                <a:lnTo>
                  <a:pt x="1314109" y="647700"/>
                </a:lnTo>
                <a:lnTo>
                  <a:pt x="1330345" y="641449"/>
                </a:lnTo>
                <a:lnTo>
                  <a:pt x="1347809" y="636457"/>
                </a:lnTo>
                <a:lnTo>
                  <a:pt x="1365289" y="631465"/>
                </a:lnTo>
                <a:lnTo>
                  <a:pt x="1382753" y="627732"/>
                </a:lnTo>
                <a:lnTo>
                  <a:pt x="1401477" y="625228"/>
                </a:lnTo>
                <a:close/>
                <a:moveTo>
                  <a:pt x="2195190" y="0"/>
                </a:moveTo>
                <a:lnTo>
                  <a:pt x="2235126" y="43684"/>
                </a:lnTo>
                <a:lnTo>
                  <a:pt x="2252590" y="62392"/>
                </a:lnTo>
                <a:lnTo>
                  <a:pt x="2273803" y="81116"/>
                </a:lnTo>
                <a:lnTo>
                  <a:pt x="2314983" y="117304"/>
                </a:lnTo>
                <a:lnTo>
                  <a:pt x="2351186" y="147256"/>
                </a:lnTo>
                <a:lnTo>
                  <a:pt x="2373643" y="163477"/>
                </a:lnTo>
                <a:lnTo>
                  <a:pt x="2397358" y="182200"/>
                </a:lnTo>
                <a:lnTo>
                  <a:pt x="2418571" y="202168"/>
                </a:lnTo>
                <a:lnTo>
                  <a:pt x="2439783" y="222136"/>
                </a:lnTo>
                <a:lnTo>
                  <a:pt x="2459751" y="243349"/>
                </a:lnTo>
                <a:lnTo>
                  <a:pt x="2477230" y="265820"/>
                </a:lnTo>
                <a:lnTo>
                  <a:pt x="2494695" y="288276"/>
                </a:lnTo>
                <a:lnTo>
                  <a:pt x="2509671" y="311992"/>
                </a:lnTo>
                <a:lnTo>
                  <a:pt x="2524647" y="335708"/>
                </a:lnTo>
                <a:lnTo>
                  <a:pt x="2537135" y="360668"/>
                </a:lnTo>
                <a:lnTo>
                  <a:pt x="2548363" y="385628"/>
                </a:lnTo>
                <a:lnTo>
                  <a:pt x="2557103" y="410588"/>
                </a:lnTo>
                <a:lnTo>
                  <a:pt x="2564583" y="436792"/>
                </a:lnTo>
                <a:lnTo>
                  <a:pt x="2570819" y="461752"/>
                </a:lnTo>
                <a:lnTo>
                  <a:pt x="2575811" y="487957"/>
                </a:lnTo>
                <a:lnTo>
                  <a:pt x="2578315" y="514161"/>
                </a:lnTo>
                <a:lnTo>
                  <a:pt x="2579559" y="541624"/>
                </a:lnTo>
                <a:lnTo>
                  <a:pt x="2579559" y="562837"/>
                </a:lnTo>
                <a:lnTo>
                  <a:pt x="2579559" y="562837"/>
                </a:lnTo>
                <a:lnTo>
                  <a:pt x="2578315" y="584049"/>
                </a:lnTo>
                <a:lnTo>
                  <a:pt x="2575811" y="605261"/>
                </a:lnTo>
                <a:lnTo>
                  <a:pt x="2572079" y="626473"/>
                </a:lnTo>
                <a:lnTo>
                  <a:pt x="2568331" y="647701"/>
                </a:lnTo>
                <a:lnTo>
                  <a:pt x="2563339" y="667669"/>
                </a:lnTo>
                <a:lnTo>
                  <a:pt x="2550851" y="708849"/>
                </a:lnTo>
                <a:lnTo>
                  <a:pt x="2537135" y="748785"/>
                </a:lnTo>
                <a:lnTo>
                  <a:pt x="2520899" y="789965"/>
                </a:lnTo>
                <a:lnTo>
                  <a:pt x="2503435" y="829901"/>
                </a:lnTo>
                <a:lnTo>
                  <a:pt x="2484711" y="871081"/>
                </a:lnTo>
                <a:lnTo>
                  <a:pt x="2453515" y="940969"/>
                </a:lnTo>
                <a:lnTo>
                  <a:pt x="2438539" y="975913"/>
                </a:lnTo>
                <a:lnTo>
                  <a:pt x="2424807" y="1012101"/>
                </a:lnTo>
                <a:lnTo>
                  <a:pt x="2412334" y="1048290"/>
                </a:lnTo>
                <a:lnTo>
                  <a:pt x="2402350" y="1085737"/>
                </a:lnTo>
                <a:lnTo>
                  <a:pt x="2393611" y="1124414"/>
                </a:lnTo>
                <a:lnTo>
                  <a:pt x="2387374" y="1163106"/>
                </a:lnTo>
                <a:lnTo>
                  <a:pt x="2276306" y="1163106"/>
                </a:lnTo>
                <a:lnTo>
                  <a:pt x="2278795" y="1139390"/>
                </a:lnTo>
                <a:lnTo>
                  <a:pt x="2282542" y="1115689"/>
                </a:lnTo>
                <a:lnTo>
                  <a:pt x="2292526" y="1070761"/>
                </a:lnTo>
                <a:lnTo>
                  <a:pt x="2304999" y="1025833"/>
                </a:lnTo>
                <a:lnTo>
                  <a:pt x="2318731" y="983393"/>
                </a:lnTo>
                <a:lnTo>
                  <a:pt x="2333707" y="942213"/>
                </a:lnTo>
                <a:lnTo>
                  <a:pt x="2351186" y="902277"/>
                </a:lnTo>
                <a:lnTo>
                  <a:pt x="2384871" y="826153"/>
                </a:lnTo>
                <a:lnTo>
                  <a:pt x="2416082" y="752533"/>
                </a:lnTo>
                <a:lnTo>
                  <a:pt x="2431058" y="717589"/>
                </a:lnTo>
                <a:lnTo>
                  <a:pt x="2443531" y="681385"/>
                </a:lnTo>
                <a:lnTo>
                  <a:pt x="2454759" y="646441"/>
                </a:lnTo>
                <a:lnTo>
                  <a:pt x="2463499" y="611512"/>
                </a:lnTo>
                <a:lnTo>
                  <a:pt x="2465987" y="594033"/>
                </a:lnTo>
                <a:lnTo>
                  <a:pt x="2468491" y="576568"/>
                </a:lnTo>
                <a:lnTo>
                  <a:pt x="2469735" y="559089"/>
                </a:lnTo>
                <a:lnTo>
                  <a:pt x="2469735" y="541624"/>
                </a:lnTo>
                <a:lnTo>
                  <a:pt x="2468491" y="521656"/>
                </a:lnTo>
                <a:lnTo>
                  <a:pt x="2467246" y="501688"/>
                </a:lnTo>
                <a:lnTo>
                  <a:pt x="2463499" y="481720"/>
                </a:lnTo>
                <a:lnTo>
                  <a:pt x="2458507" y="461752"/>
                </a:lnTo>
                <a:lnTo>
                  <a:pt x="2452270" y="443029"/>
                </a:lnTo>
                <a:lnTo>
                  <a:pt x="2444775" y="423061"/>
                </a:lnTo>
                <a:lnTo>
                  <a:pt x="2436050" y="404337"/>
                </a:lnTo>
                <a:lnTo>
                  <a:pt x="2426066" y="385628"/>
                </a:lnTo>
                <a:lnTo>
                  <a:pt x="2414823" y="366904"/>
                </a:lnTo>
                <a:lnTo>
                  <a:pt x="2402350" y="348181"/>
                </a:lnTo>
                <a:lnTo>
                  <a:pt x="2389863" y="330716"/>
                </a:lnTo>
                <a:lnTo>
                  <a:pt x="2374887" y="314481"/>
                </a:lnTo>
                <a:lnTo>
                  <a:pt x="2359911" y="297016"/>
                </a:lnTo>
                <a:lnTo>
                  <a:pt x="2343691" y="282040"/>
                </a:lnTo>
                <a:lnTo>
                  <a:pt x="2326226" y="265820"/>
                </a:lnTo>
                <a:lnTo>
                  <a:pt x="2307502" y="252088"/>
                </a:lnTo>
                <a:lnTo>
                  <a:pt x="2261330" y="215900"/>
                </a:lnTo>
                <a:lnTo>
                  <a:pt x="2228874" y="188437"/>
                </a:lnTo>
                <a:lnTo>
                  <a:pt x="2195190" y="158485"/>
                </a:lnTo>
                <a:lnTo>
                  <a:pt x="2160246" y="188437"/>
                </a:lnTo>
                <a:lnTo>
                  <a:pt x="2127790" y="215900"/>
                </a:lnTo>
                <a:lnTo>
                  <a:pt x="2081618" y="252088"/>
                </a:lnTo>
                <a:lnTo>
                  <a:pt x="2062894" y="265820"/>
                </a:lnTo>
                <a:lnTo>
                  <a:pt x="2045430" y="282040"/>
                </a:lnTo>
                <a:lnTo>
                  <a:pt x="2029210" y="297016"/>
                </a:lnTo>
                <a:lnTo>
                  <a:pt x="2014234" y="314481"/>
                </a:lnTo>
                <a:lnTo>
                  <a:pt x="1999258" y="330716"/>
                </a:lnTo>
                <a:lnTo>
                  <a:pt x="1986770" y="348181"/>
                </a:lnTo>
                <a:lnTo>
                  <a:pt x="1974298" y="366904"/>
                </a:lnTo>
                <a:lnTo>
                  <a:pt x="1963054" y="385628"/>
                </a:lnTo>
                <a:lnTo>
                  <a:pt x="1953070" y="404337"/>
                </a:lnTo>
                <a:lnTo>
                  <a:pt x="1944346" y="423061"/>
                </a:lnTo>
                <a:lnTo>
                  <a:pt x="1936850" y="443029"/>
                </a:lnTo>
                <a:lnTo>
                  <a:pt x="1930614" y="461752"/>
                </a:lnTo>
                <a:lnTo>
                  <a:pt x="1925622" y="481720"/>
                </a:lnTo>
                <a:lnTo>
                  <a:pt x="1921874" y="501688"/>
                </a:lnTo>
                <a:lnTo>
                  <a:pt x="1920630" y="521656"/>
                </a:lnTo>
                <a:lnTo>
                  <a:pt x="1919386" y="541624"/>
                </a:lnTo>
                <a:lnTo>
                  <a:pt x="1919386" y="559089"/>
                </a:lnTo>
                <a:lnTo>
                  <a:pt x="1920630" y="576568"/>
                </a:lnTo>
                <a:lnTo>
                  <a:pt x="1923134" y="594033"/>
                </a:lnTo>
                <a:lnTo>
                  <a:pt x="1925622" y="611512"/>
                </a:lnTo>
                <a:lnTo>
                  <a:pt x="1934362" y="646441"/>
                </a:lnTo>
                <a:lnTo>
                  <a:pt x="1945590" y="681385"/>
                </a:lnTo>
                <a:lnTo>
                  <a:pt x="1958062" y="717589"/>
                </a:lnTo>
                <a:lnTo>
                  <a:pt x="1973038" y="752533"/>
                </a:lnTo>
                <a:lnTo>
                  <a:pt x="2004250" y="826153"/>
                </a:lnTo>
                <a:lnTo>
                  <a:pt x="2037934" y="902277"/>
                </a:lnTo>
                <a:lnTo>
                  <a:pt x="2055414" y="942213"/>
                </a:lnTo>
                <a:lnTo>
                  <a:pt x="2070390" y="983393"/>
                </a:lnTo>
                <a:lnTo>
                  <a:pt x="2084122" y="1025833"/>
                </a:lnTo>
                <a:lnTo>
                  <a:pt x="2096594" y="1070761"/>
                </a:lnTo>
                <a:lnTo>
                  <a:pt x="2106578" y="1115689"/>
                </a:lnTo>
                <a:lnTo>
                  <a:pt x="2110326" y="1139390"/>
                </a:lnTo>
                <a:lnTo>
                  <a:pt x="2112814" y="1163106"/>
                </a:lnTo>
                <a:lnTo>
                  <a:pt x="2001746" y="1163106"/>
                </a:lnTo>
                <a:lnTo>
                  <a:pt x="1995510" y="1124414"/>
                </a:lnTo>
                <a:lnTo>
                  <a:pt x="1986770" y="1085737"/>
                </a:lnTo>
                <a:lnTo>
                  <a:pt x="1976786" y="1048290"/>
                </a:lnTo>
                <a:lnTo>
                  <a:pt x="1964314" y="1012101"/>
                </a:lnTo>
                <a:lnTo>
                  <a:pt x="1950582" y="975913"/>
                </a:lnTo>
                <a:lnTo>
                  <a:pt x="1935606" y="940969"/>
                </a:lnTo>
                <a:lnTo>
                  <a:pt x="1904410" y="871081"/>
                </a:lnTo>
                <a:lnTo>
                  <a:pt x="1885686" y="829901"/>
                </a:lnTo>
                <a:lnTo>
                  <a:pt x="1868221" y="789965"/>
                </a:lnTo>
                <a:lnTo>
                  <a:pt x="1851986" y="748785"/>
                </a:lnTo>
                <a:lnTo>
                  <a:pt x="1838269" y="708849"/>
                </a:lnTo>
                <a:lnTo>
                  <a:pt x="1825782" y="667669"/>
                </a:lnTo>
                <a:lnTo>
                  <a:pt x="1820790" y="647701"/>
                </a:lnTo>
                <a:lnTo>
                  <a:pt x="1817042" y="626473"/>
                </a:lnTo>
                <a:lnTo>
                  <a:pt x="1813309" y="605261"/>
                </a:lnTo>
                <a:lnTo>
                  <a:pt x="1810806" y="584049"/>
                </a:lnTo>
                <a:lnTo>
                  <a:pt x="1809561" y="562837"/>
                </a:lnTo>
                <a:lnTo>
                  <a:pt x="1809561" y="562837"/>
                </a:lnTo>
                <a:lnTo>
                  <a:pt x="1809561" y="541624"/>
                </a:lnTo>
                <a:lnTo>
                  <a:pt x="1810806" y="514161"/>
                </a:lnTo>
                <a:lnTo>
                  <a:pt x="1813309" y="487957"/>
                </a:lnTo>
                <a:lnTo>
                  <a:pt x="1818301" y="461752"/>
                </a:lnTo>
                <a:lnTo>
                  <a:pt x="1824537" y="436792"/>
                </a:lnTo>
                <a:lnTo>
                  <a:pt x="1832018" y="410588"/>
                </a:lnTo>
                <a:lnTo>
                  <a:pt x="1842002" y="385628"/>
                </a:lnTo>
                <a:lnTo>
                  <a:pt x="1851986" y="360668"/>
                </a:lnTo>
                <a:lnTo>
                  <a:pt x="1864474" y="335708"/>
                </a:lnTo>
                <a:lnTo>
                  <a:pt x="1879450" y="311992"/>
                </a:lnTo>
                <a:lnTo>
                  <a:pt x="1894426" y="288276"/>
                </a:lnTo>
                <a:lnTo>
                  <a:pt x="1911890" y="265820"/>
                </a:lnTo>
                <a:lnTo>
                  <a:pt x="1929370" y="243349"/>
                </a:lnTo>
                <a:lnTo>
                  <a:pt x="1949338" y="222136"/>
                </a:lnTo>
                <a:lnTo>
                  <a:pt x="1970550" y="202168"/>
                </a:lnTo>
                <a:lnTo>
                  <a:pt x="1991762" y="182200"/>
                </a:lnTo>
                <a:lnTo>
                  <a:pt x="2015478" y="163477"/>
                </a:lnTo>
                <a:lnTo>
                  <a:pt x="2037934" y="147256"/>
                </a:lnTo>
                <a:lnTo>
                  <a:pt x="2074138" y="117304"/>
                </a:lnTo>
                <a:lnTo>
                  <a:pt x="2115318" y="81116"/>
                </a:lnTo>
                <a:lnTo>
                  <a:pt x="2136530" y="62392"/>
                </a:lnTo>
                <a:lnTo>
                  <a:pt x="2153994" y="4368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xmlns="" id="{12F1A092-37D0-D842-B66A-ACBCB3854157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18780" y="6110869"/>
            <a:ext cx="2770108" cy="4756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sz="1600" b="1" i="0">
                <a:solidFill>
                  <a:schemeClr val="tx1"/>
                </a:solidFill>
                <a:latin typeface="Nunito SemiBold" pitchFamily="2" charset="77"/>
              </a:defRPr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GB" dirty="0" smtClean="0"/>
              <a:t>Date</a:t>
            </a:r>
            <a:endParaRPr lang="en-GB" dirty="0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_Title Page_6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xmlns="" id="{12F1A092-37D0-D842-B66A-ACBCB385415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982663" y="3429000"/>
            <a:ext cx="7325710" cy="951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 b="1" i="0">
                <a:solidFill>
                  <a:schemeClr val="bg2"/>
                </a:solidFill>
                <a:latin typeface="Nunito SemiBold" pitchFamily="2" charset="77"/>
              </a:defRPr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GB" dirty="0"/>
              <a:t>Subhead goes here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xmlns="" id="{3A56933A-7AB9-5147-ADEF-CDA699895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63" y="1814279"/>
            <a:ext cx="7325710" cy="1408386"/>
          </a:xfrm>
        </p:spPr>
        <p:txBody>
          <a:bodyPr lIns="90000" numCol="1" anchor="t">
            <a:normAutofit/>
          </a:bodyPr>
          <a:lstStyle>
            <a:lvl1pPr algn="l">
              <a:lnSpc>
                <a:spcPct val="100000"/>
              </a:lnSpc>
              <a:defRPr sz="4400">
                <a:solidFill>
                  <a:schemeClr val="accent2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xmlns="" id="{9B5BFE71-4D0C-5641-B95D-F9152AFA2158}"/>
              </a:ext>
            </a:extLst>
          </p:cNvPr>
          <p:cNvSpPr/>
          <p:nvPr userDrawn="1"/>
        </p:nvSpPr>
        <p:spPr>
          <a:xfrm>
            <a:off x="10652089" y="5670407"/>
            <a:ext cx="1131924" cy="826814"/>
          </a:xfrm>
          <a:custGeom>
            <a:avLst/>
            <a:gdLst>
              <a:gd name="connsiteX0" fmla="*/ 1997998 w 4389120"/>
              <a:gd name="connsiteY0" fmla="*/ 2608251 h 3206031"/>
              <a:gd name="connsiteX1" fmla="*/ 1975542 w 4389120"/>
              <a:gd name="connsiteY1" fmla="*/ 2609495 h 3206031"/>
              <a:gd name="connsiteX2" fmla="*/ 1954330 w 4389120"/>
              <a:gd name="connsiteY2" fmla="*/ 2611999 h 3206031"/>
              <a:gd name="connsiteX3" fmla="*/ 1934362 w 4389120"/>
              <a:gd name="connsiteY3" fmla="*/ 2616991 h 3206031"/>
              <a:gd name="connsiteX4" fmla="*/ 1915638 w 4389120"/>
              <a:gd name="connsiteY4" fmla="*/ 2624471 h 3206031"/>
              <a:gd name="connsiteX5" fmla="*/ 1898174 w 4389120"/>
              <a:gd name="connsiteY5" fmla="*/ 2633211 h 3206031"/>
              <a:gd name="connsiteX6" fmla="*/ 1883198 w 4389120"/>
              <a:gd name="connsiteY6" fmla="*/ 2643195 h 3206031"/>
              <a:gd name="connsiteX7" fmla="*/ 1868222 w 4389120"/>
              <a:gd name="connsiteY7" fmla="*/ 2655683 h 3206031"/>
              <a:gd name="connsiteX8" fmla="*/ 1854490 w 4389120"/>
              <a:gd name="connsiteY8" fmla="*/ 2669399 h 3206031"/>
              <a:gd name="connsiteX9" fmla="*/ 1843262 w 4389120"/>
              <a:gd name="connsiteY9" fmla="*/ 2683131 h 3206031"/>
              <a:gd name="connsiteX10" fmla="*/ 1833278 w 4389120"/>
              <a:gd name="connsiteY10" fmla="*/ 2699351 h 3206031"/>
              <a:gd name="connsiteX11" fmla="*/ 1824538 w 4389120"/>
              <a:gd name="connsiteY11" fmla="*/ 2715587 h 3206031"/>
              <a:gd name="connsiteX12" fmla="*/ 1817042 w 4389120"/>
              <a:gd name="connsiteY12" fmla="*/ 2734295 h 3206031"/>
              <a:gd name="connsiteX13" fmla="*/ 1810806 w 4389120"/>
              <a:gd name="connsiteY13" fmla="*/ 2753019 h 3206031"/>
              <a:gd name="connsiteX14" fmla="*/ 1807058 w 4389120"/>
              <a:gd name="connsiteY14" fmla="*/ 2771743 h 3206031"/>
              <a:gd name="connsiteX15" fmla="*/ 1804570 w 4389120"/>
              <a:gd name="connsiteY15" fmla="*/ 2791711 h 3206031"/>
              <a:gd name="connsiteX16" fmla="*/ 1803326 w 4389120"/>
              <a:gd name="connsiteY16" fmla="*/ 2812923 h 3206031"/>
              <a:gd name="connsiteX17" fmla="*/ 1803326 w 4389120"/>
              <a:gd name="connsiteY17" fmla="*/ 2815411 h 3206031"/>
              <a:gd name="connsiteX18" fmla="*/ 1804570 w 4389120"/>
              <a:gd name="connsiteY18" fmla="*/ 2835379 h 3206031"/>
              <a:gd name="connsiteX19" fmla="*/ 1807058 w 4389120"/>
              <a:gd name="connsiteY19" fmla="*/ 2855347 h 3206031"/>
              <a:gd name="connsiteX20" fmla="*/ 1812050 w 4389120"/>
              <a:gd name="connsiteY20" fmla="*/ 2875315 h 3206031"/>
              <a:gd name="connsiteX21" fmla="*/ 1817042 w 4389120"/>
              <a:gd name="connsiteY21" fmla="*/ 2894039 h 3206031"/>
              <a:gd name="connsiteX22" fmla="*/ 1825782 w 4389120"/>
              <a:gd name="connsiteY22" fmla="*/ 2912763 h 3206031"/>
              <a:gd name="connsiteX23" fmla="*/ 1834522 w 4389120"/>
              <a:gd name="connsiteY23" fmla="*/ 2928983 h 3206031"/>
              <a:gd name="connsiteX24" fmla="*/ 1845750 w 4389120"/>
              <a:gd name="connsiteY24" fmla="*/ 2945203 h 3206031"/>
              <a:gd name="connsiteX25" fmla="*/ 1858238 w 4389120"/>
              <a:gd name="connsiteY25" fmla="*/ 2960179 h 3206031"/>
              <a:gd name="connsiteX26" fmla="*/ 1871954 w 4389120"/>
              <a:gd name="connsiteY26" fmla="*/ 2973911 h 3206031"/>
              <a:gd name="connsiteX27" fmla="*/ 1886930 w 4389120"/>
              <a:gd name="connsiteY27" fmla="*/ 2986383 h 3206031"/>
              <a:gd name="connsiteX28" fmla="*/ 1903166 w 4389120"/>
              <a:gd name="connsiteY28" fmla="*/ 2996367 h 3206031"/>
              <a:gd name="connsiteX29" fmla="*/ 1920630 w 4389120"/>
              <a:gd name="connsiteY29" fmla="*/ 3005107 h 3206031"/>
              <a:gd name="connsiteX30" fmla="*/ 1939354 w 4389120"/>
              <a:gd name="connsiteY30" fmla="*/ 3012603 h 3206031"/>
              <a:gd name="connsiteX31" fmla="*/ 1958062 w 4389120"/>
              <a:gd name="connsiteY31" fmla="*/ 3017595 h 3206031"/>
              <a:gd name="connsiteX32" fmla="*/ 1979290 w 4389120"/>
              <a:gd name="connsiteY32" fmla="*/ 3021327 h 3206031"/>
              <a:gd name="connsiteX33" fmla="*/ 2000502 w 4389120"/>
              <a:gd name="connsiteY33" fmla="*/ 3022587 h 3206031"/>
              <a:gd name="connsiteX34" fmla="*/ 2022958 w 4389120"/>
              <a:gd name="connsiteY34" fmla="*/ 3021327 h 3206031"/>
              <a:gd name="connsiteX35" fmla="*/ 2044186 w 4389120"/>
              <a:gd name="connsiteY35" fmla="*/ 3017595 h 3206031"/>
              <a:gd name="connsiteX36" fmla="*/ 2064154 w 4389120"/>
              <a:gd name="connsiteY36" fmla="*/ 3012603 h 3206031"/>
              <a:gd name="connsiteX37" fmla="*/ 2082862 w 4389120"/>
              <a:gd name="connsiteY37" fmla="*/ 3006351 h 3206031"/>
              <a:gd name="connsiteX38" fmla="*/ 2099098 w 4389120"/>
              <a:gd name="connsiteY38" fmla="*/ 2997627 h 3206031"/>
              <a:gd name="connsiteX39" fmla="*/ 2115318 w 4389120"/>
              <a:gd name="connsiteY39" fmla="*/ 2986383 h 3206031"/>
              <a:gd name="connsiteX40" fmla="*/ 2130294 w 4389120"/>
              <a:gd name="connsiteY40" fmla="*/ 2975155 h 3206031"/>
              <a:gd name="connsiteX41" fmla="*/ 2144011 w 4389120"/>
              <a:gd name="connsiteY41" fmla="*/ 2961423 h 3206031"/>
              <a:gd name="connsiteX42" fmla="*/ 2155254 w 4389120"/>
              <a:gd name="connsiteY42" fmla="*/ 2946447 h 3206031"/>
              <a:gd name="connsiteX43" fmla="*/ 2165238 w 4389120"/>
              <a:gd name="connsiteY43" fmla="*/ 2931471 h 3206031"/>
              <a:gd name="connsiteX44" fmla="*/ 2173963 w 4389120"/>
              <a:gd name="connsiteY44" fmla="*/ 2914007 h 3206031"/>
              <a:gd name="connsiteX45" fmla="*/ 2181458 w 4389120"/>
              <a:gd name="connsiteY45" fmla="*/ 2896543 h 3206031"/>
              <a:gd name="connsiteX46" fmla="*/ 2187694 w 4389120"/>
              <a:gd name="connsiteY46" fmla="*/ 2877819 h 3206031"/>
              <a:gd name="connsiteX47" fmla="*/ 2191442 w 4389120"/>
              <a:gd name="connsiteY47" fmla="*/ 2859095 h 3206031"/>
              <a:gd name="connsiteX48" fmla="*/ 2193931 w 4389120"/>
              <a:gd name="connsiteY48" fmla="*/ 2839127 h 3206031"/>
              <a:gd name="connsiteX49" fmla="*/ 2195190 w 4389120"/>
              <a:gd name="connsiteY49" fmla="*/ 2817915 h 3206031"/>
              <a:gd name="connsiteX50" fmla="*/ 2195190 w 4389120"/>
              <a:gd name="connsiteY50" fmla="*/ 2815411 h 3206031"/>
              <a:gd name="connsiteX51" fmla="*/ 2193931 w 4389120"/>
              <a:gd name="connsiteY51" fmla="*/ 2794199 h 3206031"/>
              <a:gd name="connsiteX52" fmla="*/ 2191442 w 4389120"/>
              <a:gd name="connsiteY52" fmla="*/ 2774231 h 3206031"/>
              <a:gd name="connsiteX53" fmla="*/ 2186450 w 4389120"/>
              <a:gd name="connsiteY53" fmla="*/ 2755507 h 3206031"/>
              <a:gd name="connsiteX54" fmla="*/ 2180214 w 4389120"/>
              <a:gd name="connsiteY54" fmla="*/ 2736799 h 3206031"/>
              <a:gd name="connsiteX55" fmla="*/ 2172718 w 4389120"/>
              <a:gd name="connsiteY55" fmla="*/ 2718075 h 3206031"/>
              <a:gd name="connsiteX56" fmla="*/ 2163979 w 4389120"/>
              <a:gd name="connsiteY56" fmla="*/ 2700611 h 3206031"/>
              <a:gd name="connsiteX57" fmla="*/ 2152750 w 4389120"/>
              <a:gd name="connsiteY57" fmla="*/ 2685635 h 3206031"/>
              <a:gd name="connsiteX58" fmla="*/ 2140278 w 4389120"/>
              <a:gd name="connsiteY58" fmla="*/ 2670659 h 3206031"/>
              <a:gd name="connsiteX59" fmla="*/ 2126546 w 4389120"/>
              <a:gd name="connsiteY59" fmla="*/ 2656927 h 3206031"/>
              <a:gd name="connsiteX60" fmla="*/ 2111570 w 4389120"/>
              <a:gd name="connsiteY60" fmla="*/ 2644439 h 3206031"/>
              <a:gd name="connsiteX61" fmla="*/ 2095350 w 4389120"/>
              <a:gd name="connsiteY61" fmla="*/ 2634455 h 3206031"/>
              <a:gd name="connsiteX62" fmla="*/ 2077870 w 4389120"/>
              <a:gd name="connsiteY62" fmla="*/ 2624471 h 3206031"/>
              <a:gd name="connsiteX63" fmla="*/ 2059162 w 4389120"/>
              <a:gd name="connsiteY63" fmla="*/ 2618235 h 3206031"/>
              <a:gd name="connsiteX64" fmla="*/ 2040438 w 4389120"/>
              <a:gd name="connsiteY64" fmla="*/ 2611999 h 3206031"/>
              <a:gd name="connsiteX65" fmla="*/ 2019226 w 4389120"/>
              <a:gd name="connsiteY65" fmla="*/ 2609495 h 3206031"/>
              <a:gd name="connsiteX66" fmla="*/ 2487215 w 4389120"/>
              <a:gd name="connsiteY66" fmla="*/ 2438538 h 3206031"/>
              <a:gd name="connsiteX67" fmla="*/ 2700611 w 4389120"/>
              <a:gd name="connsiteY67" fmla="*/ 2438538 h 3206031"/>
              <a:gd name="connsiteX68" fmla="*/ 2700611 w 4389120"/>
              <a:gd name="connsiteY68" fmla="*/ 2857851 h 3206031"/>
              <a:gd name="connsiteX69" fmla="*/ 2700611 w 4389120"/>
              <a:gd name="connsiteY69" fmla="*/ 2875315 h 3206031"/>
              <a:gd name="connsiteX70" fmla="*/ 2703115 w 4389120"/>
              <a:gd name="connsiteY70" fmla="*/ 2892795 h 3206031"/>
              <a:gd name="connsiteX71" fmla="*/ 2705603 w 4389120"/>
              <a:gd name="connsiteY71" fmla="*/ 2909015 h 3206031"/>
              <a:gd name="connsiteX72" fmla="*/ 2709351 w 4389120"/>
              <a:gd name="connsiteY72" fmla="*/ 2923991 h 3206031"/>
              <a:gd name="connsiteX73" fmla="*/ 2714343 w 4389120"/>
              <a:gd name="connsiteY73" fmla="*/ 2937723 h 3206031"/>
              <a:gd name="connsiteX74" fmla="*/ 2719335 w 4389120"/>
              <a:gd name="connsiteY74" fmla="*/ 2950195 h 3206031"/>
              <a:gd name="connsiteX75" fmla="*/ 2726815 w 4389120"/>
              <a:gd name="connsiteY75" fmla="*/ 2961424 h 3206031"/>
              <a:gd name="connsiteX76" fmla="*/ 2734311 w 4389120"/>
              <a:gd name="connsiteY76" fmla="*/ 2971408 h 3206031"/>
              <a:gd name="connsiteX77" fmla="*/ 2743051 w 4389120"/>
              <a:gd name="connsiteY77" fmla="*/ 2980147 h 3206031"/>
              <a:gd name="connsiteX78" fmla="*/ 2753035 w 4389120"/>
              <a:gd name="connsiteY78" fmla="*/ 2987643 h 3206031"/>
              <a:gd name="connsiteX79" fmla="*/ 2763019 w 4389120"/>
              <a:gd name="connsiteY79" fmla="*/ 2995123 h 3206031"/>
              <a:gd name="connsiteX80" fmla="*/ 2774247 w 4389120"/>
              <a:gd name="connsiteY80" fmla="*/ 3000115 h 3206031"/>
              <a:gd name="connsiteX81" fmla="*/ 2786719 w 4389120"/>
              <a:gd name="connsiteY81" fmla="*/ 3003863 h 3206031"/>
              <a:gd name="connsiteX82" fmla="*/ 2800451 w 4389120"/>
              <a:gd name="connsiteY82" fmla="*/ 3007611 h 3206031"/>
              <a:gd name="connsiteX83" fmla="*/ 2814183 w 4389120"/>
              <a:gd name="connsiteY83" fmla="*/ 3008855 h 3206031"/>
              <a:gd name="connsiteX84" fmla="*/ 2829159 w 4389120"/>
              <a:gd name="connsiteY84" fmla="*/ 3010099 h 3206031"/>
              <a:gd name="connsiteX85" fmla="*/ 2844135 w 4389120"/>
              <a:gd name="connsiteY85" fmla="*/ 3008855 h 3206031"/>
              <a:gd name="connsiteX86" fmla="*/ 2857851 w 4389120"/>
              <a:gd name="connsiteY86" fmla="*/ 3007611 h 3206031"/>
              <a:gd name="connsiteX87" fmla="*/ 2871583 w 4389120"/>
              <a:gd name="connsiteY87" fmla="*/ 3003863 h 3206031"/>
              <a:gd name="connsiteX88" fmla="*/ 2884071 w 4389120"/>
              <a:gd name="connsiteY88" fmla="*/ 3000115 h 3206031"/>
              <a:gd name="connsiteX89" fmla="*/ 2895299 w 4389120"/>
              <a:gd name="connsiteY89" fmla="*/ 2995123 h 3206031"/>
              <a:gd name="connsiteX90" fmla="*/ 2906527 w 4389120"/>
              <a:gd name="connsiteY90" fmla="*/ 2987643 h 3206031"/>
              <a:gd name="connsiteX91" fmla="*/ 2916511 w 4389120"/>
              <a:gd name="connsiteY91" fmla="*/ 2980147 h 3206031"/>
              <a:gd name="connsiteX92" fmla="*/ 2926495 w 4389120"/>
              <a:gd name="connsiteY92" fmla="*/ 2971408 h 3206031"/>
              <a:gd name="connsiteX93" fmla="*/ 2933991 w 4389120"/>
              <a:gd name="connsiteY93" fmla="*/ 2961424 h 3206031"/>
              <a:gd name="connsiteX94" fmla="*/ 2941471 w 4389120"/>
              <a:gd name="connsiteY94" fmla="*/ 2950195 h 3206031"/>
              <a:gd name="connsiteX95" fmla="*/ 2947708 w 4389120"/>
              <a:gd name="connsiteY95" fmla="*/ 2937723 h 3206031"/>
              <a:gd name="connsiteX96" fmla="*/ 2952700 w 4389120"/>
              <a:gd name="connsiteY96" fmla="*/ 2923991 h 3206031"/>
              <a:gd name="connsiteX97" fmla="*/ 2956447 w 4389120"/>
              <a:gd name="connsiteY97" fmla="*/ 2909015 h 3206031"/>
              <a:gd name="connsiteX98" fmla="*/ 2960195 w 4389120"/>
              <a:gd name="connsiteY98" fmla="*/ 2892795 h 3206031"/>
              <a:gd name="connsiteX99" fmla="*/ 2961439 w 4389120"/>
              <a:gd name="connsiteY99" fmla="*/ 2875315 h 3206031"/>
              <a:gd name="connsiteX100" fmla="*/ 2961439 w 4389120"/>
              <a:gd name="connsiteY100" fmla="*/ 2857851 h 3206031"/>
              <a:gd name="connsiteX101" fmla="*/ 2961439 w 4389120"/>
              <a:gd name="connsiteY101" fmla="*/ 2438538 h 3206031"/>
              <a:gd name="connsiteX102" fmla="*/ 3174836 w 4389120"/>
              <a:gd name="connsiteY102" fmla="*/ 2438538 h 3206031"/>
              <a:gd name="connsiteX103" fmla="*/ 3174836 w 4389120"/>
              <a:gd name="connsiteY103" fmla="*/ 3188567 h 3206031"/>
              <a:gd name="connsiteX104" fmla="*/ 2961439 w 4389120"/>
              <a:gd name="connsiteY104" fmla="*/ 3188567 h 3206031"/>
              <a:gd name="connsiteX105" fmla="*/ 2961439 w 4389120"/>
              <a:gd name="connsiteY105" fmla="*/ 3082476 h 3206031"/>
              <a:gd name="connsiteX106" fmla="*/ 2942716 w 4389120"/>
              <a:gd name="connsiteY106" fmla="*/ 3106192 h 3206031"/>
              <a:gd name="connsiteX107" fmla="*/ 2922747 w 4389120"/>
              <a:gd name="connsiteY107" fmla="*/ 3127404 h 3206031"/>
              <a:gd name="connsiteX108" fmla="*/ 2911519 w 4389120"/>
              <a:gd name="connsiteY108" fmla="*/ 3138647 h 3206031"/>
              <a:gd name="connsiteX109" fmla="*/ 2899047 w 4389120"/>
              <a:gd name="connsiteY109" fmla="*/ 3148631 h 3206031"/>
              <a:gd name="connsiteX110" fmla="*/ 2886559 w 4389120"/>
              <a:gd name="connsiteY110" fmla="*/ 3157356 h 3206031"/>
              <a:gd name="connsiteX111" fmla="*/ 2874087 w 4389120"/>
              <a:gd name="connsiteY111" fmla="*/ 3166096 h 3206031"/>
              <a:gd name="connsiteX112" fmla="*/ 2860355 w 4389120"/>
              <a:gd name="connsiteY112" fmla="*/ 3173591 h 3206031"/>
              <a:gd name="connsiteX113" fmla="*/ 2846623 w 4389120"/>
              <a:gd name="connsiteY113" fmla="*/ 3181072 h 3206031"/>
              <a:gd name="connsiteX114" fmla="*/ 2831647 w 4389120"/>
              <a:gd name="connsiteY114" fmla="*/ 3187308 h 3206031"/>
              <a:gd name="connsiteX115" fmla="*/ 2815427 w 4389120"/>
              <a:gd name="connsiteY115" fmla="*/ 3192300 h 3206031"/>
              <a:gd name="connsiteX116" fmla="*/ 2797963 w 4389120"/>
              <a:gd name="connsiteY116" fmla="*/ 3197292 h 3206031"/>
              <a:gd name="connsiteX117" fmla="*/ 2780483 w 4389120"/>
              <a:gd name="connsiteY117" fmla="*/ 3199795 h 3206031"/>
              <a:gd name="connsiteX118" fmla="*/ 2761759 w 4389120"/>
              <a:gd name="connsiteY118" fmla="*/ 3202284 h 3206031"/>
              <a:gd name="connsiteX119" fmla="*/ 2741791 w 4389120"/>
              <a:gd name="connsiteY119" fmla="*/ 3202284 h 3206031"/>
              <a:gd name="connsiteX120" fmla="*/ 2713099 w 4389120"/>
              <a:gd name="connsiteY120" fmla="*/ 3201040 h 3206031"/>
              <a:gd name="connsiteX121" fmla="*/ 2685635 w 4389120"/>
              <a:gd name="connsiteY121" fmla="*/ 3197292 h 3206031"/>
              <a:gd name="connsiteX122" fmla="*/ 2659431 w 4389120"/>
              <a:gd name="connsiteY122" fmla="*/ 3192300 h 3206031"/>
              <a:gd name="connsiteX123" fmla="*/ 2634471 w 4389120"/>
              <a:gd name="connsiteY123" fmla="*/ 3183575 h 3206031"/>
              <a:gd name="connsiteX124" fmla="*/ 2612015 w 4389120"/>
              <a:gd name="connsiteY124" fmla="*/ 3172332 h 3206031"/>
              <a:gd name="connsiteX125" fmla="*/ 2590787 w 4389120"/>
              <a:gd name="connsiteY125" fmla="*/ 3159859 h 3206031"/>
              <a:gd name="connsiteX126" fmla="*/ 2572079 w 4389120"/>
              <a:gd name="connsiteY126" fmla="*/ 3144883 h 3206031"/>
              <a:gd name="connsiteX127" fmla="*/ 2554599 w 4389120"/>
              <a:gd name="connsiteY127" fmla="*/ 3128663 h 3206031"/>
              <a:gd name="connsiteX128" fmla="*/ 2539623 w 4389120"/>
              <a:gd name="connsiteY128" fmla="*/ 3108695 h 3206031"/>
              <a:gd name="connsiteX129" fmla="*/ 2525891 w 4389120"/>
              <a:gd name="connsiteY129" fmla="*/ 3087468 h 3206031"/>
              <a:gd name="connsiteX130" fmla="*/ 2514663 w 4389120"/>
              <a:gd name="connsiteY130" fmla="*/ 3065011 h 3206031"/>
              <a:gd name="connsiteX131" fmla="*/ 2504679 w 4389120"/>
              <a:gd name="connsiteY131" fmla="*/ 3040051 h 3206031"/>
              <a:gd name="connsiteX132" fmla="*/ 2497199 w 4389120"/>
              <a:gd name="connsiteY132" fmla="*/ 3013847 h 3206031"/>
              <a:gd name="connsiteX133" fmla="*/ 2492207 w 4389120"/>
              <a:gd name="connsiteY133" fmla="*/ 2985139 h 3206031"/>
              <a:gd name="connsiteX134" fmla="*/ 2488459 w 4389120"/>
              <a:gd name="connsiteY134" fmla="*/ 2956432 h 3206031"/>
              <a:gd name="connsiteX135" fmla="*/ 2487215 w 4389120"/>
              <a:gd name="connsiteY135" fmla="*/ 2923991 h 3206031"/>
              <a:gd name="connsiteX136" fmla="*/ 4092104 w 4389120"/>
              <a:gd name="connsiteY136" fmla="*/ 2427294 h 3206031"/>
              <a:gd name="connsiteX137" fmla="*/ 4128292 w 4389120"/>
              <a:gd name="connsiteY137" fmla="*/ 2429798 h 3206031"/>
              <a:gd name="connsiteX138" fmla="*/ 4165740 w 4389120"/>
              <a:gd name="connsiteY138" fmla="*/ 2433546 h 3206031"/>
              <a:gd name="connsiteX139" fmla="*/ 4201928 w 4389120"/>
              <a:gd name="connsiteY139" fmla="*/ 2441026 h 3206031"/>
              <a:gd name="connsiteX140" fmla="*/ 4238116 w 4389120"/>
              <a:gd name="connsiteY140" fmla="*/ 2451010 h 3206031"/>
              <a:gd name="connsiteX141" fmla="*/ 4273060 w 4389120"/>
              <a:gd name="connsiteY141" fmla="*/ 2463482 h 3206031"/>
              <a:gd name="connsiteX142" fmla="*/ 4308004 w 4389120"/>
              <a:gd name="connsiteY142" fmla="*/ 2478458 h 3206031"/>
              <a:gd name="connsiteX143" fmla="*/ 4341704 w 4389120"/>
              <a:gd name="connsiteY143" fmla="*/ 2494694 h 3206031"/>
              <a:gd name="connsiteX144" fmla="*/ 4372900 w 4389120"/>
              <a:gd name="connsiteY144" fmla="*/ 2514662 h 3206031"/>
              <a:gd name="connsiteX145" fmla="*/ 4291784 w 4389120"/>
              <a:gd name="connsiteY145" fmla="*/ 2661918 h 3206031"/>
              <a:gd name="connsiteX146" fmla="*/ 4263076 w 4389120"/>
              <a:gd name="connsiteY146" fmla="*/ 2645698 h 3206031"/>
              <a:gd name="connsiteX147" fmla="*/ 4235613 w 4389120"/>
              <a:gd name="connsiteY147" fmla="*/ 2631966 h 3206031"/>
              <a:gd name="connsiteX148" fmla="*/ 4209408 w 4389120"/>
              <a:gd name="connsiteY148" fmla="*/ 2620738 h 3206031"/>
              <a:gd name="connsiteX149" fmla="*/ 4183204 w 4389120"/>
              <a:gd name="connsiteY149" fmla="*/ 2610754 h 3206031"/>
              <a:gd name="connsiteX150" fmla="*/ 4157000 w 4389120"/>
              <a:gd name="connsiteY150" fmla="*/ 2602014 h 3206031"/>
              <a:gd name="connsiteX151" fmla="*/ 4133284 w 4389120"/>
              <a:gd name="connsiteY151" fmla="*/ 2595778 h 3206031"/>
              <a:gd name="connsiteX152" fmla="*/ 4109568 w 4389120"/>
              <a:gd name="connsiteY152" fmla="*/ 2593274 h 3206031"/>
              <a:gd name="connsiteX153" fmla="*/ 4088356 w 4389120"/>
              <a:gd name="connsiteY153" fmla="*/ 2592030 h 3206031"/>
              <a:gd name="connsiteX154" fmla="*/ 4070892 w 4389120"/>
              <a:gd name="connsiteY154" fmla="*/ 2592030 h 3206031"/>
              <a:gd name="connsiteX155" fmla="*/ 4054656 w 4389120"/>
              <a:gd name="connsiteY155" fmla="*/ 2595778 h 3206031"/>
              <a:gd name="connsiteX156" fmla="*/ 4040940 w 4389120"/>
              <a:gd name="connsiteY156" fmla="*/ 2599526 h 3206031"/>
              <a:gd name="connsiteX157" fmla="*/ 4029712 w 4389120"/>
              <a:gd name="connsiteY157" fmla="*/ 2605762 h 3206031"/>
              <a:gd name="connsiteX158" fmla="*/ 4020972 w 4389120"/>
              <a:gd name="connsiteY158" fmla="*/ 2614486 h 3206031"/>
              <a:gd name="connsiteX159" fmla="*/ 4014736 w 4389120"/>
              <a:gd name="connsiteY159" fmla="*/ 2623226 h 3206031"/>
              <a:gd name="connsiteX160" fmla="*/ 4010988 w 4389120"/>
              <a:gd name="connsiteY160" fmla="*/ 2631966 h 3206031"/>
              <a:gd name="connsiteX161" fmla="*/ 4009744 w 4389120"/>
              <a:gd name="connsiteY161" fmla="*/ 2643194 h 3206031"/>
              <a:gd name="connsiteX162" fmla="*/ 4009744 w 4389120"/>
              <a:gd name="connsiteY162" fmla="*/ 2645698 h 3206031"/>
              <a:gd name="connsiteX163" fmla="*/ 4010988 w 4389120"/>
              <a:gd name="connsiteY163" fmla="*/ 2653178 h 3206031"/>
              <a:gd name="connsiteX164" fmla="*/ 4013476 w 4389120"/>
              <a:gd name="connsiteY164" fmla="*/ 2660674 h 3206031"/>
              <a:gd name="connsiteX165" fmla="*/ 4017224 w 4389120"/>
              <a:gd name="connsiteY165" fmla="*/ 2666910 h 3206031"/>
              <a:gd name="connsiteX166" fmla="*/ 4022216 w 4389120"/>
              <a:gd name="connsiteY166" fmla="*/ 2673146 h 3206031"/>
              <a:gd name="connsiteX167" fmla="*/ 4029712 w 4389120"/>
              <a:gd name="connsiteY167" fmla="*/ 2679382 h 3206031"/>
              <a:gd name="connsiteX168" fmla="*/ 4037192 w 4389120"/>
              <a:gd name="connsiteY168" fmla="*/ 2685634 h 3206031"/>
              <a:gd name="connsiteX169" fmla="*/ 4055916 w 4389120"/>
              <a:gd name="connsiteY169" fmla="*/ 2695618 h 3206031"/>
              <a:gd name="connsiteX170" fmla="*/ 4078372 w 4389120"/>
              <a:gd name="connsiteY170" fmla="*/ 2705602 h 3206031"/>
              <a:gd name="connsiteX171" fmla="*/ 4104576 w 4389120"/>
              <a:gd name="connsiteY171" fmla="*/ 2715586 h 3206031"/>
              <a:gd name="connsiteX172" fmla="*/ 4163236 w 4389120"/>
              <a:gd name="connsiteY172" fmla="*/ 2735554 h 3206031"/>
              <a:gd name="connsiteX173" fmla="*/ 4201928 w 4389120"/>
              <a:gd name="connsiteY173" fmla="*/ 2749270 h 3206031"/>
              <a:gd name="connsiteX174" fmla="*/ 4223140 w 4389120"/>
              <a:gd name="connsiteY174" fmla="*/ 2756766 h 3206031"/>
              <a:gd name="connsiteX175" fmla="*/ 4241864 w 4389120"/>
              <a:gd name="connsiteY175" fmla="*/ 2765491 h 3206031"/>
              <a:gd name="connsiteX176" fmla="*/ 4261832 w 4389120"/>
              <a:gd name="connsiteY176" fmla="*/ 2775475 h 3206031"/>
              <a:gd name="connsiteX177" fmla="*/ 4280540 w 4389120"/>
              <a:gd name="connsiteY177" fmla="*/ 2785459 h 3206031"/>
              <a:gd name="connsiteX178" fmla="*/ 4298020 w 4389120"/>
              <a:gd name="connsiteY178" fmla="*/ 2796702 h 3206031"/>
              <a:gd name="connsiteX179" fmla="*/ 4315484 w 4389120"/>
              <a:gd name="connsiteY179" fmla="*/ 2807930 h 3206031"/>
              <a:gd name="connsiteX180" fmla="*/ 4330460 w 4389120"/>
              <a:gd name="connsiteY180" fmla="*/ 2821662 h 3206031"/>
              <a:gd name="connsiteX181" fmla="*/ 4345436 w 4389120"/>
              <a:gd name="connsiteY181" fmla="*/ 2836638 h 3206031"/>
              <a:gd name="connsiteX182" fmla="*/ 4357924 w 4389120"/>
              <a:gd name="connsiteY182" fmla="*/ 2852858 h 3206031"/>
              <a:gd name="connsiteX183" fmla="*/ 4369152 w 4389120"/>
              <a:gd name="connsiteY183" fmla="*/ 2870323 h 3206031"/>
              <a:gd name="connsiteX184" fmla="*/ 4377892 w 4389120"/>
              <a:gd name="connsiteY184" fmla="*/ 2889046 h 3206031"/>
              <a:gd name="connsiteX185" fmla="*/ 4384128 w 4389120"/>
              <a:gd name="connsiteY185" fmla="*/ 2910259 h 3206031"/>
              <a:gd name="connsiteX186" fmla="*/ 4387876 w 4389120"/>
              <a:gd name="connsiteY186" fmla="*/ 2932730 h 3206031"/>
              <a:gd name="connsiteX187" fmla="*/ 4389120 w 4389120"/>
              <a:gd name="connsiteY187" fmla="*/ 2957690 h 3206031"/>
              <a:gd name="connsiteX188" fmla="*/ 4389120 w 4389120"/>
              <a:gd name="connsiteY188" fmla="*/ 2960179 h 3206031"/>
              <a:gd name="connsiteX189" fmla="*/ 4387876 w 4389120"/>
              <a:gd name="connsiteY189" fmla="*/ 2991375 h 3206031"/>
              <a:gd name="connsiteX190" fmla="*/ 4386632 w 4389120"/>
              <a:gd name="connsiteY190" fmla="*/ 3005107 h 3206031"/>
              <a:gd name="connsiteX191" fmla="*/ 4384128 w 4389120"/>
              <a:gd name="connsiteY191" fmla="*/ 3018838 h 3206031"/>
              <a:gd name="connsiteX192" fmla="*/ 4380380 w 4389120"/>
              <a:gd name="connsiteY192" fmla="*/ 3032570 h 3206031"/>
              <a:gd name="connsiteX193" fmla="*/ 4376648 w 4389120"/>
              <a:gd name="connsiteY193" fmla="*/ 3045043 h 3206031"/>
              <a:gd name="connsiteX194" fmla="*/ 4372900 w 4389120"/>
              <a:gd name="connsiteY194" fmla="*/ 3057530 h 3206031"/>
              <a:gd name="connsiteX195" fmla="*/ 4367908 w 4389120"/>
              <a:gd name="connsiteY195" fmla="*/ 3068758 h 3206031"/>
              <a:gd name="connsiteX196" fmla="*/ 4361672 w 4389120"/>
              <a:gd name="connsiteY196" fmla="*/ 3079987 h 3206031"/>
              <a:gd name="connsiteX197" fmla="*/ 4355420 w 4389120"/>
              <a:gd name="connsiteY197" fmla="*/ 3091215 h 3206031"/>
              <a:gd name="connsiteX198" fmla="*/ 4341704 w 4389120"/>
              <a:gd name="connsiteY198" fmla="*/ 3109938 h 3206031"/>
              <a:gd name="connsiteX199" fmla="*/ 4325468 w 4389120"/>
              <a:gd name="connsiteY199" fmla="*/ 3128662 h 3206031"/>
              <a:gd name="connsiteX200" fmla="*/ 4306760 w 4389120"/>
              <a:gd name="connsiteY200" fmla="*/ 3143638 h 3206031"/>
              <a:gd name="connsiteX201" fmla="*/ 4286792 w 4389120"/>
              <a:gd name="connsiteY201" fmla="*/ 3158614 h 3206031"/>
              <a:gd name="connsiteX202" fmla="*/ 4264320 w 4389120"/>
              <a:gd name="connsiteY202" fmla="*/ 3169842 h 3206031"/>
              <a:gd name="connsiteX203" fmla="*/ 4240605 w 4389120"/>
              <a:gd name="connsiteY203" fmla="*/ 3179826 h 3206031"/>
              <a:gd name="connsiteX204" fmla="*/ 4215660 w 4389120"/>
              <a:gd name="connsiteY204" fmla="*/ 3188566 h 3206031"/>
              <a:gd name="connsiteX205" fmla="*/ 4189440 w 4389120"/>
              <a:gd name="connsiteY205" fmla="*/ 3194802 h 3206031"/>
              <a:gd name="connsiteX206" fmla="*/ 4161992 w 4389120"/>
              <a:gd name="connsiteY206" fmla="*/ 3199794 h 3206031"/>
              <a:gd name="connsiteX207" fmla="*/ 4132040 w 4389120"/>
              <a:gd name="connsiteY207" fmla="*/ 3202283 h 3206031"/>
              <a:gd name="connsiteX208" fmla="*/ 4102088 w 4389120"/>
              <a:gd name="connsiteY208" fmla="*/ 3202283 h 3206031"/>
              <a:gd name="connsiteX209" fmla="*/ 4082120 w 4389120"/>
              <a:gd name="connsiteY209" fmla="*/ 3202283 h 3206031"/>
              <a:gd name="connsiteX210" fmla="*/ 4062152 w 4389120"/>
              <a:gd name="connsiteY210" fmla="*/ 3201039 h 3206031"/>
              <a:gd name="connsiteX211" fmla="*/ 4042184 w 4389120"/>
              <a:gd name="connsiteY211" fmla="*/ 3198550 h 3206031"/>
              <a:gd name="connsiteX212" fmla="*/ 4022216 w 4389120"/>
              <a:gd name="connsiteY212" fmla="*/ 3196047 h 3206031"/>
              <a:gd name="connsiteX213" fmla="*/ 4001004 w 4389120"/>
              <a:gd name="connsiteY213" fmla="*/ 3192299 h 3206031"/>
              <a:gd name="connsiteX214" fmla="*/ 3981036 w 4389120"/>
              <a:gd name="connsiteY214" fmla="*/ 3187307 h 3206031"/>
              <a:gd name="connsiteX215" fmla="*/ 3959824 w 4389120"/>
              <a:gd name="connsiteY215" fmla="*/ 3182315 h 3206031"/>
              <a:gd name="connsiteX216" fmla="*/ 3939856 w 4389120"/>
              <a:gd name="connsiteY216" fmla="*/ 3176079 h 3206031"/>
              <a:gd name="connsiteX217" fmla="*/ 3918628 w 4389120"/>
              <a:gd name="connsiteY217" fmla="*/ 3168598 h 3206031"/>
              <a:gd name="connsiteX218" fmla="*/ 3898660 w 4389120"/>
              <a:gd name="connsiteY218" fmla="*/ 3159858 h 3206031"/>
              <a:gd name="connsiteX219" fmla="*/ 3878692 w 4389120"/>
              <a:gd name="connsiteY219" fmla="*/ 3149874 h 3206031"/>
              <a:gd name="connsiteX220" fmla="*/ 3858740 w 4389120"/>
              <a:gd name="connsiteY220" fmla="*/ 3139890 h 3206031"/>
              <a:gd name="connsiteX221" fmla="*/ 3838772 w 4389120"/>
              <a:gd name="connsiteY221" fmla="*/ 3128662 h 3206031"/>
              <a:gd name="connsiteX222" fmla="*/ 3818804 w 4389120"/>
              <a:gd name="connsiteY222" fmla="*/ 3117419 h 3206031"/>
              <a:gd name="connsiteX223" fmla="*/ 3800080 w 4389120"/>
              <a:gd name="connsiteY223" fmla="*/ 3103702 h 3206031"/>
              <a:gd name="connsiteX224" fmla="*/ 3781356 w 4389120"/>
              <a:gd name="connsiteY224" fmla="*/ 3089970 h 3206031"/>
              <a:gd name="connsiteX225" fmla="*/ 3871212 w 4389120"/>
              <a:gd name="connsiteY225" fmla="*/ 2948950 h 3206031"/>
              <a:gd name="connsiteX226" fmla="*/ 3902408 w 4389120"/>
              <a:gd name="connsiteY226" fmla="*/ 2970163 h 3206031"/>
              <a:gd name="connsiteX227" fmla="*/ 3933604 w 4389120"/>
              <a:gd name="connsiteY227" fmla="*/ 2988886 h 3206031"/>
              <a:gd name="connsiteX228" fmla="*/ 3963556 w 4389120"/>
              <a:gd name="connsiteY228" fmla="*/ 3003862 h 3206031"/>
              <a:gd name="connsiteX229" fmla="*/ 3993508 w 4389120"/>
              <a:gd name="connsiteY229" fmla="*/ 3016335 h 3206031"/>
              <a:gd name="connsiteX230" fmla="*/ 4023460 w 4389120"/>
              <a:gd name="connsiteY230" fmla="*/ 3026319 h 3206031"/>
              <a:gd name="connsiteX231" fmla="*/ 4053412 w 4389120"/>
              <a:gd name="connsiteY231" fmla="*/ 3033814 h 3206031"/>
              <a:gd name="connsiteX232" fmla="*/ 4080876 w 4389120"/>
              <a:gd name="connsiteY232" fmla="*/ 3037562 h 3206031"/>
              <a:gd name="connsiteX233" fmla="*/ 4108324 w 4389120"/>
              <a:gd name="connsiteY233" fmla="*/ 3038806 h 3206031"/>
              <a:gd name="connsiteX234" fmla="*/ 4129536 w 4389120"/>
              <a:gd name="connsiteY234" fmla="*/ 3037562 h 3206031"/>
              <a:gd name="connsiteX235" fmla="*/ 4148260 w 4389120"/>
              <a:gd name="connsiteY235" fmla="*/ 3035059 h 3206031"/>
              <a:gd name="connsiteX236" fmla="*/ 4163236 w 4389120"/>
              <a:gd name="connsiteY236" fmla="*/ 3030067 h 3206031"/>
              <a:gd name="connsiteX237" fmla="*/ 4175724 w 4389120"/>
              <a:gd name="connsiteY237" fmla="*/ 3023830 h 3206031"/>
              <a:gd name="connsiteX238" fmla="*/ 4180716 w 4389120"/>
              <a:gd name="connsiteY238" fmla="*/ 3020083 h 3206031"/>
              <a:gd name="connsiteX239" fmla="*/ 4185708 w 4389120"/>
              <a:gd name="connsiteY239" fmla="*/ 3015091 h 3206031"/>
              <a:gd name="connsiteX240" fmla="*/ 4189440 w 4389120"/>
              <a:gd name="connsiteY240" fmla="*/ 3011343 h 3206031"/>
              <a:gd name="connsiteX241" fmla="*/ 4191944 w 4389120"/>
              <a:gd name="connsiteY241" fmla="*/ 3006351 h 3206031"/>
              <a:gd name="connsiteX242" fmla="*/ 4194432 w 4389120"/>
              <a:gd name="connsiteY242" fmla="*/ 3001359 h 3206031"/>
              <a:gd name="connsiteX243" fmla="*/ 4196936 w 4389120"/>
              <a:gd name="connsiteY243" fmla="*/ 2995123 h 3206031"/>
              <a:gd name="connsiteX244" fmla="*/ 4198180 w 4389120"/>
              <a:gd name="connsiteY244" fmla="*/ 2982650 h 3206031"/>
              <a:gd name="connsiteX245" fmla="*/ 4198180 w 4389120"/>
              <a:gd name="connsiteY245" fmla="*/ 2980147 h 3206031"/>
              <a:gd name="connsiteX246" fmla="*/ 4196936 w 4389120"/>
              <a:gd name="connsiteY246" fmla="*/ 2972666 h 3206031"/>
              <a:gd name="connsiteX247" fmla="*/ 4194432 w 4389120"/>
              <a:gd name="connsiteY247" fmla="*/ 2963926 h 3206031"/>
              <a:gd name="connsiteX248" fmla="*/ 4190700 w 4389120"/>
              <a:gd name="connsiteY248" fmla="*/ 2957690 h 3206031"/>
              <a:gd name="connsiteX249" fmla="*/ 4184448 w 4389120"/>
              <a:gd name="connsiteY249" fmla="*/ 2951439 h 3206031"/>
              <a:gd name="connsiteX250" fmla="*/ 4178212 w 4389120"/>
              <a:gd name="connsiteY250" fmla="*/ 2945203 h 3206031"/>
              <a:gd name="connsiteX251" fmla="*/ 4170732 w 4389120"/>
              <a:gd name="connsiteY251" fmla="*/ 2938966 h 3206031"/>
              <a:gd name="connsiteX252" fmla="*/ 4160748 w 4389120"/>
              <a:gd name="connsiteY252" fmla="*/ 2933974 h 3206031"/>
              <a:gd name="connsiteX253" fmla="*/ 4150764 w 4389120"/>
              <a:gd name="connsiteY253" fmla="*/ 2928982 h 3206031"/>
              <a:gd name="connsiteX254" fmla="*/ 4128292 w 4389120"/>
              <a:gd name="connsiteY254" fmla="*/ 2920243 h 3206031"/>
              <a:gd name="connsiteX255" fmla="*/ 4100844 w 4389120"/>
              <a:gd name="connsiteY255" fmla="*/ 2911503 h 3206031"/>
              <a:gd name="connsiteX256" fmla="*/ 4042184 w 4389120"/>
              <a:gd name="connsiteY256" fmla="*/ 2894038 h 3206031"/>
              <a:gd name="connsiteX257" fmla="*/ 4002248 w 4389120"/>
              <a:gd name="connsiteY257" fmla="*/ 2881566 h 3206031"/>
              <a:gd name="connsiteX258" fmla="*/ 3982280 w 4389120"/>
              <a:gd name="connsiteY258" fmla="*/ 2874070 h 3206031"/>
              <a:gd name="connsiteX259" fmla="*/ 3963556 w 4389120"/>
              <a:gd name="connsiteY259" fmla="*/ 2865331 h 3206031"/>
              <a:gd name="connsiteX260" fmla="*/ 3943588 w 4389120"/>
              <a:gd name="connsiteY260" fmla="*/ 2856606 h 3206031"/>
              <a:gd name="connsiteX261" fmla="*/ 3924880 w 4389120"/>
              <a:gd name="connsiteY261" fmla="*/ 2846622 h 3206031"/>
              <a:gd name="connsiteX262" fmla="*/ 3907400 w 4389120"/>
              <a:gd name="connsiteY262" fmla="*/ 2836638 h 3206031"/>
              <a:gd name="connsiteX263" fmla="*/ 3891180 w 4389120"/>
              <a:gd name="connsiteY263" fmla="*/ 2824150 h 3206031"/>
              <a:gd name="connsiteX264" fmla="*/ 3876204 w 4389120"/>
              <a:gd name="connsiteY264" fmla="*/ 2810419 h 3206031"/>
              <a:gd name="connsiteX265" fmla="*/ 3861228 w 4389120"/>
              <a:gd name="connsiteY265" fmla="*/ 2795443 h 3206031"/>
              <a:gd name="connsiteX266" fmla="*/ 3848756 w 4389120"/>
              <a:gd name="connsiteY266" fmla="*/ 2779222 h 3206031"/>
              <a:gd name="connsiteX267" fmla="*/ 3838772 w 4389120"/>
              <a:gd name="connsiteY267" fmla="*/ 2760499 h 3206031"/>
              <a:gd name="connsiteX268" fmla="*/ 3830032 w 4389120"/>
              <a:gd name="connsiteY268" fmla="*/ 2740546 h 3206031"/>
              <a:gd name="connsiteX269" fmla="*/ 3823796 w 4389120"/>
              <a:gd name="connsiteY269" fmla="*/ 2718074 h 3206031"/>
              <a:gd name="connsiteX270" fmla="*/ 3820048 w 4389120"/>
              <a:gd name="connsiteY270" fmla="*/ 2694358 h 3206031"/>
              <a:gd name="connsiteX271" fmla="*/ 3818804 w 4389120"/>
              <a:gd name="connsiteY271" fmla="*/ 2668154 h 3206031"/>
              <a:gd name="connsiteX272" fmla="*/ 3818804 w 4389120"/>
              <a:gd name="connsiteY272" fmla="*/ 2665666 h 3206031"/>
              <a:gd name="connsiteX273" fmla="*/ 3820048 w 4389120"/>
              <a:gd name="connsiteY273" fmla="*/ 2638202 h 3206031"/>
              <a:gd name="connsiteX274" fmla="*/ 3823796 w 4389120"/>
              <a:gd name="connsiteY274" fmla="*/ 2611998 h 3206031"/>
              <a:gd name="connsiteX275" fmla="*/ 3831276 w 4389120"/>
              <a:gd name="connsiteY275" fmla="*/ 2587038 h 3206031"/>
              <a:gd name="connsiteX276" fmla="*/ 3840016 w 4389120"/>
              <a:gd name="connsiteY276" fmla="*/ 2564582 h 3206031"/>
              <a:gd name="connsiteX277" fmla="*/ 3851244 w 4389120"/>
              <a:gd name="connsiteY277" fmla="*/ 2543354 h 3206031"/>
              <a:gd name="connsiteX278" fmla="*/ 3864976 w 4389120"/>
              <a:gd name="connsiteY278" fmla="*/ 2523386 h 3206031"/>
              <a:gd name="connsiteX279" fmla="*/ 3881196 w 4389120"/>
              <a:gd name="connsiteY279" fmla="*/ 2505922 h 3206031"/>
              <a:gd name="connsiteX280" fmla="*/ 3898660 w 4389120"/>
              <a:gd name="connsiteY280" fmla="*/ 2489702 h 3206031"/>
              <a:gd name="connsiteX281" fmla="*/ 3918628 w 4389120"/>
              <a:gd name="connsiteY281" fmla="*/ 2474726 h 3206031"/>
              <a:gd name="connsiteX282" fmla="*/ 3939856 w 4389120"/>
              <a:gd name="connsiteY282" fmla="*/ 2462238 h 3206031"/>
              <a:gd name="connsiteX283" fmla="*/ 3962312 w 4389120"/>
              <a:gd name="connsiteY283" fmla="*/ 2452254 h 3206031"/>
              <a:gd name="connsiteX284" fmla="*/ 3986028 w 4389120"/>
              <a:gd name="connsiteY284" fmla="*/ 2443530 h 3206031"/>
              <a:gd name="connsiteX285" fmla="*/ 4010988 w 4389120"/>
              <a:gd name="connsiteY285" fmla="*/ 2436034 h 3206031"/>
              <a:gd name="connsiteX286" fmla="*/ 4037192 w 4389120"/>
              <a:gd name="connsiteY286" fmla="*/ 2432286 h 3206031"/>
              <a:gd name="connsiteX287" fmla="*/ 4064640 w 4389120"/>
              <a:gd name="connsiteY287" fmla="*/ 2428554 h 3206031"/>
              <a:gd name="connsiteX288" fmla="*/ 2000502 w 4389120"/>
              <a:gd name="connsiteY288" fmla="*/ 2424806 h 3206031"/>
              <a:gd name="connsiteX289" fmla="*/ 2021714 w 4389120"/>
              <a:gd name="connsiteY289" fmla="*/ 2426051 h 3206031"/>
              <a:gd name="connsiteX290" fmla="*/ 2042926 w 4389120"/>
              <a:gd name="connsiteY290" fmla="*/ 2427295 h 3206031"/>
              <a:gd name="connsiteX291" fmla="*/ 2064154 w 4389120"/>
              <a:gd name="connsiteY291" fmla="*/ 2429798 h 3206031"/>
              <a:gd name="connsiteX292" fmla="*/ 2084122 w 4389120"/>
              <a:gd name="connsiteY292" fmla="*/ 2432287 h 3206031"/>
              <a:gd name="connsiteX293" fmla="*/ 2104090 w 4389120"/>
              <a:gd name="connsiteY293" fmla="*/ 2437279 h 3206031"/>
              <a:gd name="connsiteX294" fmla="*/ 2124043 w 4389120"/>
              <a:gd name="connsiteY294" fmla="*/ 2442271 h 3206031"/>
              <a:gd name="connsiteX295" fmla="*/ 2142766 w 4389120"/>
              <a:gd name="connsiteY295" fmla="*/ 2448507 h 3206031"/>
              <a:gd name="connsiteX296" fmla="*/ 2161490 w 4389120"/>
              <a:gd name="connsiteY296" fmla="*/ 2454758 h 3206031"/>
              <a:gd name="connsiteX297" fmla="*/ 2180214 w 4389120"/>
              <a:gd name="connsiteY297" fmla="*/ 2463483 h 3206031"/>
              <a:gd name="connsiteX298" fmla="*/ 2197678 w 4389120"/>
              <a:gd name="connsiteY298" fmla="*/ 2470979 h 3206031"/>
              <a:gd name="connsiteX299" fmla="*/ 2213899 w 4389120"/>
              <a:gd name="connsiteY299" fmla="*/ 2480963 h 3206031"/>
              <a:gd name="connsiteX300" fmla="*/ 2230134 w 4389120"/>
              <a:gd name="connsiteY300" fmla="*/ 2490947 h 3206031"/>
              <a:gd name="connsiteX301" fmla="*/ 2246354 w 4389120"/>
              <a:gd name="connsiteY301" fmla="*/ 2500931 h 3206031"/>
              <a:gd name="connsiteX302" fmla="*/ 2261330 w 4389120"/>
              <a:gd name="connsiteY302" fmla="*/ 2513403 h 3206031"/>
              <a:gd name="connsiteX303" fmla="*/ 2276306 w 4389120"/>
              <a:gd name="connsiteY303" fmla="*/ 2524646 h 3206031"/>
              <a:gd name="connsiteX304" fmla="*/ 2290023 w 4389120"/>
              <a:gd name="connsiteY304" fmla="*/ 2538363 h 3206031"/>
              <a:gd name="connsiteX305" fmla="*/ 2302510 w 4389120"/>
              <a:gd name="connsiteY305" fmla="*/ 2550851 h 3206031"/>
              <a:gd name="connsiteX306" fmla="*/ 2314983 w 4389120"/>
              <a:gd name="connsiteY306" fmla="*/ 2565827 h 3206031"/>
              <a:gd name="connsiteX307" fmla="*/ 2327471 w 4389120"/>
              <a:gd name="connsiteY307" fmla="*/ 2579558 h 3206031"/>
              <a:gd name="connsiteX308" fmla="*/ 2338699 w 4389120"/>
              <a:gd name="connsiteY308" fmla="*/ 2595779 h 3206031"/>
              <a:gd name="connsiteX309" fmla="*/ 2348683 w 4389120"/>
              <a:gd name="connsiteY309" fmla="*/ 2610755 h 3206031"/>
              <a:gd name="connsiteX310" fmla="*/ 2357423 w 4389120"/>
              <a:gd name="connsiteY310" fmla="*/ 2626975 h 3206031"/>
              <a:gd name="connsiteX311" fmla="*/ 2366162 w 4389120"/>
              <a:gd name="connsiteY311" fmla="*/ 2644439 h 3206031"/>
              <a:gd name="connsiteX312" fmla="*/ 2374887 w 4389120"/>
              <a:gd name="connsiteY312" fmla="*/ 2660675 h 3206031"/>
              <a:gd name="connsiteX313" fmla="*/ 2381138 w 4389120"/>
              <a:gd name="connsiteY313" fmla="*/ 2678139 h 3206031"/>
              <a:gd name="connsiteX314" fmla="*/ 2387375 w 4389120"/>
              <a:gd name="connsiteY314" fmla="*/ 2696863 h 3206031"/>
              <a:gd name="connsiteX315" fmla="*/ 2392367 w 4389120"/>
              <a:gd name="connsiteY315" fmla="*/ 2715587 h 3206031"/>
              <a:gd name="connsiteX316" fmla="*/ 2397359 w 4389120"/>
              <a:gd name="connsiteY316" fmla="*/ 2734295 h 3206031"/>
              <a:gd name="connsiteX317" fmla="*/ 2399847 w 4389120"/>
              <a:gd name="connsiteY317" fmla="*/ 2753019 h 3206031"/>
              <a:gd name="connsiteX318" fmla="*/ 2402351 w 4389120"/>
              <a:gd name="connsiteY318" fmla="*/ 2772987 h 3206031"/>
              <a:gd name="connsiteX319" fmla="*/ 2404839 w 4389120"/>
              <a:gd name="connsiteY319" fmla="*/ 2792955 h 3206031"/>
              <a:gd name="connsiteX320" fmla="*/ 2404839 w 4389120"/>
              <a:gd name="connsiteY320" fmla="*/ 2812923 h 3206031"/>
              <a:gd name="connsiteX321" fmla="*/ 2404839 w 4389120"/>
              <a:gd name="connsiteY321" fmla="*/ 2815411 h 3206031"/>
              <a:gd name="connsiteX322" fmla="*/ 2404839 w 4389120"/>
              <a:gd name="connsiteY322" fmla="*/ 2835379 h 3206031"/>
              <a:gd name="connsiteX323" fmla="*/ 2402351 w 4389120"/>
              <a:gd name="connsiteY323" fmla="*/ 2855347 h 3206031"/>
              <a:gd name="connsiteX324" fmla="*/ 2399847 w 4389120"/>
              <a:gd name="connsiteY324" fmla="*/ 2874071 h 3206031"/>
              <a:gd name="connsiteX325" fmla="*/ 2397359 w 4389120"/>
              <a:gd name="connsiteY325" fmla="*/ 2894039 h 3206031"/>
              <a:gd name="connsiteX326" fmla="*/ 2392367 w 4389120"/>
              <a:gd name="connsiteY326" fmla="*/ 2912763 h 3206031"/>
              <a:gd name="connsiteX327" fmla="*/ 2387375 w 4389120"/>
              <a:gd name="connsiteY327" fmla="*/ 2931471 h 3206031"/>
              <a:gd name="connsiteX328" fmla="*/ 2381138 w 4389120"/>
              <a:gd name="connsiteY328" fmla="*/ 2948951 h 3206031"/>
              <a:gd name="connsiteX329" fmla="*/ 2373643 w 4389120"/>
              <a:gd name="connsiteY329" fmla="*/ 2967675 h 3206031"/>
              <a:gd name="connsiteX330" fmla="*/ 2366162 w 4389120"/>
              <a:gd name="connsiteY330" fmla="*/ 2983895 h 3206031"/>
              <a:gd name="connsiteX331" fmla="*/ 2357423 w 4389120"/>
              <a:gd name="connsiteY331" fmla="*/ 3001359 h 3206031"/>
              <a:gd name="connsiteX332" fmla="*/ 2347439 w 4389120"/>
              <a:gd name="connsiteY332" fmla="*/ 3017595 h 3206031"/>
              <a:gd name="connsiteX333" fmla="*/ 2337455 w 4389120"/>
              <a:gd name="connsiteY333" fmla="*/ 3033815 h 3206031"/>
              <a:gd name="connsiteX334" fmla="*/ 2326226 w 4389120"/>
              <a:gd name="connsiteY334" fmla="*/ 3048791 h 3206031"/>
              <a:gd name="connsiteX335" fmla="*/ 2314983 w 4389120"/>
              <a:gd name="connsiteY335" fmla="*/ 3063767 h 3206031"/>
              <a:gd name="connsiteX336" fmla="*/ 2302510 w 4389120"/>
              <a:gd name="connsiteY336" fmla="*/ 3077483 h 3206031"/>
              <a:gd name="connsiteX337" fmla="*/ 2288779 w 4389120"/>
              <a:gd name="connsiteY337" fmla="*/ 3091215 h 3206031"/>
              <a:gd name="connsiteX338" fmla="*/ 2275062 w 4389120"/>
              <a:gd name="connsiteY338" fmla="*/ 3103703 h 3206031"/>
              <a:gd name="connsiteX339" fmla="*/ 2260086 w 4389120"/>
              <a:gd name="connsiteY339" fmla="*/ 3116175 h 3206031"/>
              <a:gd name="connsiteX340" fmla="*/ 2245110 w 4389120"/>
              <a:gd name="connsiteY340" fmla="*/ 3127403 h 3206031"/>
              <a:gd name="connsiteX341" fmla="*/ 2228875 w 4389120"/>
              <a:gd name="connsiteY341" fmla="*/ 3138647 h 3206031"/>
              <a:gd name="connsiteX342" fmla="*/ 2212654 w 4389120"/>
              <a:gd name="connsiteY342" fmla="*/ 3148631 h 3206031"/>
              <a:gd name="connsiteX343" fmla="*/ 2195190 w 4389120"/>
              <a:gd name="connsiteY343" fmla="*/ 3158615 h 3206031"/>
              <a:gd name="connsiteX344" fmla="*/ 2177710 w 4389120"/>
              <a:gd name="connsiteY344" fmla="*/ 3167339 h 3206031"/>
              <a:gd name="connsiteX345" fmla="*/ 2160246 w 4389120"/>
              <a:gd name="connsiteY345" fmla="*/ 3174835 h 3206031"/>
              <a:gd name="connsiteX346" fmla="*/ 2141522 w 4389120"/>
              <a:gd name="connsiteY346" fmla="*/ 3182315 h 3206031"/>
              <a:gd name="connsiteX347" fmla="*/ 2121554 w 4389120"/>
              <a:gd name="connsiteY347" fmla="*/ 3188567 h 3206031"/>
              <a:gd name="connsiteX348" fmla="*/ 2102830 w 4389120"/>
              <a:gd name="connsiteY348" fmla="*/ 3193559 h 3206031"/>
              <a:gd name="connsiteX349" fmla="*/ 2082862 w 4389120"/>
              <a:gd name="connsiteY349" fmla="*/ 3197291 h 3206031"/>
              <a:gd name="connsiteX350" fmla="*/ 2061650 w 4389120"/>
              <a:gd name="connsiteY350" fmla="*/ 3201039 h 3206031"/>
              <a:gd name="connsiteX351" fmla="*/ 2040438 w 4389120"/>
              <a:gd name="connsiteY351" fmla="*/ 3203543 h 3206031"/>
              <a:gd name="connsiteX352" fmla="*/ 2019226 w 4389120"/>
              <a:gd name="connsiteY352" fmla="*/ 3204787 h 3206031"/>
              <a:gd name="connsiteX353" fmla="*/ 1997998 w 4389120"/>
              <a:gd name="connsiteY353" fmla="*/ 3206031 h 3206031"/>
              <a:gd name="connsiteX354" fmla="*/ 1976786 w 4389120"/>
              <a:gd name="connsiteY354" fmla="*/ 3204787 h 3206031"/>
              <a:gd name="connsiteX355" fmla="*/ 1955574 w 4389120"/>
              <a:gd name="connsiteY355" fmla="*/ 3203543 h 3206031"/>
              <a:gd name="connsiteX356" fmla="*/ 1934362 w 4389120"/>
              <a:gd name="connsiteY356" fmla="*/ 3201039 h 3206031"/>
              <a:gd name="connsiteX357" fmla="*/ 1913150 w 4389120"/>
              <a:gd name="connsiteY357" fmla="*/ 3197291 h 3206031"/>
              <a:gd name="connsiteX358" fmla="*/ 1893182 w 4389120"/>
              <a:gd name="connsiteY358" fmla="*/ 3193559 h 3206031"/>
              <a:gd name="connsiteX359" fmla="*/ 1874458 w 4389120"/>
              <a:gd name="connsiteY359" fmla="*/ 3188567 h 3206031"/>
              <a:gd name="connsiteX360" fmla="*/ 1855734 w 4389120"/>
              <a:gd name="connsiteY360" fmla="*/ 3182315 h 3206031"/>
              <a:gd name="connsiteX361" fmla="*/ 1837010 w 4389120"/>
              <a:gd name="connsiteY361" fmla="*/ 3174835 h 3206031"/>
              <a:gd name="connsiteX362" fmla="*/ 1818302 w 4389120"/>
              <a:gd name="connsiteY362" fmla="*/ 3167339 h 3206031"/>
              <a:gd name="connsiteX363" fmla="*/ 1800822 w 4389120"/>
              <a:gd name="connsiteY363" fmla="*/ 3158615 h 3206031"/>
              <a:gd name="connsiteX364" fmla="*/ 1784602 w 4389120"/>
              <a:gd name="connsiteY364" fmla="*/ 3149875 h 3206031"/>
              <a:gd name="connsiteX365" fmla="*/ 1768382 w 4389120"/>
              <a:gd name="connsiteY365" fmla="*/ 3139891 h 3206031"/>
              <a:gd name="connsiteX366" fmla="*/ 1752161 w 4389120"/>
              <a:gd name="connsiteY366" fmla="*/ 3128663 h 3206031"/>
              <a:gd name="connsiteX367" fmla="*/ 1737185 w 4389120"/>
              <a:gd name="connsiteY367" fmla="*/ 3117419 h 3206031"/>
              <a:gd name="connsiteX368" fmla="*/ 1722209 w 4389120"/>
              <a:gd name="connsiteY368" fmla="*/ 3104947 h 3206031"/>
              <a:gd name="connsiteX369" fmla="*/ 1708478 w 4389120"/>
              <a:gd name="connsiteY369" fmla="*/ 3092459 h 3206031"/>
              <a:gd name="connsiteX370" fmla="*/ 1695990 w 4389120"/>
              <a:gd name="connsiteY370" fmla="*/ 3078743 h 3206031"/>
              <a:gd name="connsiteX371" fmla="*/ 1683518 w 4389120"/>
              <a:gd name="connsiteY371" fmla="*/ 3065011 h 3206031"/>
              <a:gd name="connsiteX372" fmla="*/ 1671030 w 4389120"/>
              <a:gd name="connsiteY372" fmla="*/ 3050035 h 3206031"/>
              <a:gd name="connsiteX373" fmla="*/ 1659802 w 4389120"/>
              <a:gd name="connsiteY373" fmla="*/ 3035059 h 3206031"/>
              <a:gd name="connsiteX374" fmla="*/ 1649818 w 4389120"/>
              <a:gd name="connsiteY374" fmla="*/ 3020083 h 3206031"/>
              <a:gd name="connsiteX375" fmla="*/ 1641078 w 4389120"/>
              <a:gd name="connsiteY375" fmla="*/ 3003863 h 3206031"/>
              <a:gd name="connsiteX376" fmla="*/ 1632353 w 4389120"/>
              <a:gd name="connsiteY376" fmla="*/ 2986383 h 3206031"/>
              <a:gd name="connsiteX377" fmla="*/ 1623613 w 4389120"/>
              <a:gd name="connsiteY377" fmla="*/ 2968919 h 3206031"/>
              <a:gd name="connsiteX378" fmla="*/ 1617377 w 4389120"/>
              <a:gd name="connsiteY378" fmla="*/ 2951439 h 3206031"/>
              <a:gd name="connsiteX379" fmla="*/ 1611126 w 4389120"/>
              <a:gd name="connsiteY379" fmla="*/ 2933975 h 3206031"/>
              <a:gd name="connsiteX380" fmla="*/ 1606134 w 4389120"/>
              <a:gd name="connsiteY380" fmla="*/ 2915251 h 3206031"/>
              <a:gd name="connsiteX381" fmla="*/ 1601142 w 4389120"/>
              <a:gd name="connsiteY381" fmla="*/ 2896543 h 3206031"/>
              <a:gd name="connsiteX382" fmla="*/ 1597409 w 4389120"/>
              <a:gd name="connsiteY382" fmla="*/ 2877819 h 3206031"/>
              <a:gd name="connsiteX383" fmla="*/ 1594906 w 4389120"/>
              <a:gd name="connsiteY383" fmla="*/ 2857851 h 3206031"/>
              <a:gd name="connsiteX384" fmla="*/ 1593661 w 4389120"/>
              <a:gd name="connsiteY384" fmla="*/ 2837883 h 3206031"/>
              <a:gd name="connsiteX385" fmla="*/ 1593661 w 4389120"/>
              <a:gd name="connsiteY385" fmla="*/ 2817915 h 3206031"/>
              <a:gd name="connsiteX386" fmla="*/ 1593661 w 4389120"/>
              <a:gd name="connsiteY386" fmla="*/ 2815411 h 3206031"/>
              <a:gd name="connsiteX387" fmla="*/ 1593661 w 4389120"/>
              <a:gd name="connsiteY387" fmla="*/ 2795443 h 3206031"/>
              <a:gd name="connsiteX388" fmla="*/ 1594906 w 4389120"/>
              <a:gd name="connsiteY388" fmla="*/ 2775475 h 3206031"/>
              <a:gd name="connsiteX389" fmla="*/ 1597409 w 4389120"/>
              <a:gd name="connsiteY389" fmla="*/ 2755507 h 3206031"/>
              <a:gd name="connsiteX390" fmla="*/ 1601142 w 4389120"/>
              <a:gd name="connsiteY390" fmla="*/ 2736799 h 3206031"/>
              <a:gd name="connsiteX391" fmla="*/ 1606134 w 4389120"/>
              <a:gd name="connsiteY391" fmla="*/ 2718075 h 3206031"/>
              <a:gd name="connsiteX392" fmla="*/ 1611126 w 4389120"/>
              <a:gd name="connsiteY392" fmla="*/ 2699351 h 3206031"/>
              <a:gd name="connsiteX393" fmla="*/ 1617377 w 4389120"/>
              <a:gd name="connsiteY393" fmla="*/ 2680643 h 3206031"/>
              <a:gd name="connsiteX394" fmla="*/ 1624858 w 4389120"/>
              <a:gd name="connsiteY394" fmla="*/ 2663163 h 3206031"/>
              <a:gd name="connsiteX395" fmla="*/ 1632353 w 4389120"/>
              <a:gd name="connsiteY395" fmla="*/ 2645699 h 3206031"/>
              <a:gd name="connsiteX396" fmla="*/ 1641078 w 4389120"/>
              <a:gd name="connsiteY396" fmla="*/ 2629463 h 3206031"/>
              <a:gd name="connsiteX397" fmla="*/ 1649818 w 4389120"/>
              <a:gd name="connsiteY397" fmla="*/ 2613243 h 3206031"/>
              <a:gd name="connsiteX398" fmla="*/ 1661046 w 4389120"/>
              <a:gd name="connsiteY398" fmla="*/ 2597023 h 3206031"/>
              <a:gd name="connsiteX399" fmla="*/ 1672289 w 4389120"/>
              <a:gd name="connsiteY399" fmla="*/ 2582047 h 3206031"/>
              <a:gd name="connsiteX400" fmla="*/ 1683518 w 4389120"/>
              <a:gd name="connsiteY400" fmla="*/ 2567071 h 3206031"/>
              <a:gd name="connsiteX401" fmla="*/ 1695990 w 4389120"/>
              <a:gd name="connsiteY401" fmla="*/ 2553339 h 3206031"/>
              <a:gd name="connsiteX402" fmla="*/ 1709722 w 4389120"/>
              <a:gd name="connsiteY402" fmla="*/ 2539622 h 3206031"/>
              <a:gd name="connsiteX403" fmla="*/ 1723454 w 4389120"/>
              <a:gd name="connsiteY403" fmla="*/ 2525891 h 3206031"/>
              <a:gd name="connsiteX404" fmla="*/ 1738430 w 4389120"/>
              <a:gd name="connsiteY404" fmla="*/ 2514662 h 3206031"/>
              <a:gd name="connsiteX405" fmla="*/ 1753406 w 4389120"/>
              <a:gd name="connsiteY405" fmla="*/ 2502175 h 3206031"/>
              <a:gd name="connsiteX406" fmla="*/ 1769626 w 4389120"/>
              <a:gd name="connsiteY406" fmla="*/ 2492191 h 3206031"/>
              <a:gd name="connsiteX407" fmla="*/ 1785846 w 4389120"/>
              <a:gd name="connsiteY407" fmla="*/ 2480963 h 3206031"/>
              <a:gd name="connsiteX408" fmla="*/ 1802066 w 4389120"/>
              <a:gd name="connsiteY408" fmla="*/ 2472223 h 3206031"/>
              <a:gd name="connsiteX409" fmla="*/ 1820790 w 4389120"/>
              <a:gd name="connsiteY409" fmla="*/ 2463483 h 3206031"/>
              <a:gd name="connsiteX410" fmla="*/ 1838270 w 4389120"/>
              <a:gd name="connsiteY410" fmla="*/ 2456003 h 3206031"/>
              <a:gd name="connsiteX411" fmla="*/ 1856978 w 4389120"/>
              <a:gd name="connsiteY411" fmla="*/ 2448507 h 3206031"/>
              <a:gd name="connsiteX412" fmla="*/ 1875702 w 4389120"/>
              <a:gd name="connsiteY412" fmla="*/ 2442271 h 3206031"/>
              <a:gd name="connsiteX413" fmla="*/ 1895670 w 4389120"/>
              <a:gd name="connsiteY413" fmla="*/ 2437279 h 3206031"/>
              <a:gd name="connsiteX414" fmla="*/ 1915638 w 4389120"/>
              <a:gd name="connsiteY414" fmla="*/ 2432287 h 3206031"/>
              <a:gd name="connsiteX415" fmla="*/ 1936850 w 4389120"/>
              <a:gd name="connsiteY415" fmla="*/ 2429798 h 3206031"/>
              <a:gd name="connsiteX416" fmla="*/ 1958062 w 4389120"/>
              <a:gd name="connsiteY416" fmla="*/ 2427295 h 3206031"/>
              <a:gd name="connsiteX417" fmla="*/ 1979290 w 4389120"/>
              <a:gd name="connsiteY417" fmla="*/ 2426051 h 3206031"/>
              <a:gd name="connsiteX418" fmla="*/ 1247969 w 4389120"/>
              <a:gd name="connsiteY418" fmla="*/ 2424806 h 3206031"/>
              <a:gd name="connsiteX419" fmla="*/ 1274173 w 4389120"/>
              <a:gd name="connsiteY419" fmla="*/ 2426051 h 3206031"/>
              <a:gd name="connsiteX420" fmla="*/ 1299133 w 4389120"/>
              <a:gd name="connsiteY420" fmla="*/ 2427295 h 3206031"/>
              <a:gd name="connsiteX421" fmla="*/ 1322849 w 4389120"/>
              <a:gd name="connsiteY421" fmla="*/ 2429798 h 3206031"/>
              <a:gd name="connsiteX422" fmla="*/ 1345321 w 4389120"/>
              <a:gd name="connsiteY422" fmla="*/ 2433546 h 3206031"/>
              <a:gd name="connsiteX423" fmla="*/ 1366533 w 4389120"/>
              <a:gd name="connsiteY423" fmla="*/ 2438538 h 3206031"/>
              <a:gd name="connsiteX424" fmla="*/ 1386501 w 4389120"/>
              <a:gd name="connsiteY424" fmla="*/ 2443530 h 3206031"/>
              <a:gd name="connsiteX425" fmla="*/ 1406469 w 4389120"/>
              <a:gd name="connsiteY425" fmla="*/ 2451011 h 3206031"/>
              <a:gd name="connsiteX426" fmla="*/ 1425177 w 4389120"/>
              <a:gd name="connsiteY426" fmla="*/ 2458491 h 3206031"/>
              <a:gd name="connsiteX427" fmla="*/ 1442657 w 4389120"/>
              <a:gd name="connsiteY427" fmla="*/ 2467231 h 3206031"/>
              <a:gd name="connsiteX428" fmla="*/ 1458877 w 4389120"/>
              <a:gd name="connsiteY428" fmla="*/ 2477215 h 3206031"/>
              <a:gd name="connsiteX429" fmla="*/ 1475097 w 4389120"/>
              <a:gd name="connsiteY429" fmla="*/ 2487199 h 3206031"/>
              <a:gd name="connsiteX430" fmla="*/ 1491333 w 4389120"/>
              <a:gd name="connsiteY430" fmla="*/ 2498427 h 3206031"/>
              <a:gd name="connsiteX431" fmla="*/ 1506309 w 4389120"/>
              <a:gd name="connsiteY431" fmla="*/ 2509670 h 3206031"/>
              <a:gd name="connsiteX432" fmla="*/ 1520025 w 4389120"/>
              <a:gd name="connsiteY432" fmla="*/ 2523387 h 3206031"/>
              <a:gd name="connsiteX433" fmla="*/ 1533757 w 4389120"/>
              <a:gd name="connsiteY433" fmla="*/ 2537119 h 3206031"/>
              <a:gd name="connsiteX434" fmla="*/ 1547489 w 4389120"/>
              <a:gd name="connsiteY434" fmla="*/ 2550851 h 3206031"/>
              <a:gd name="connsiteX435" fmla="*/ 1417697 w 4389120"/>
              <a:gd name="connsiteY435" fmla="*/ 2690627 h 3206031"/>
              <a:gd name="connsiteX436" fmla="*/ 1400233 w 4389120"/>
              <a:gd name="connsiteY436" fmla="*/ 2673147 h 3206031"/>
              <a:gd name="connsiteX437" fmla="*/ 1381509 w 4389120"/>
              <a:gd name="connsiteY437" fmla="*/ 2656927 h 3206031"/>
              <a:gd name="connsiteX438" fmla="*/ 1362785 w 4389120"/>
              <a:gd name="connsiteY438" fmla="*/ 2641951 h 3206031"/>
              <a:gd name="connsiteX439" fmla="*/ 1342817 w 4389120"/>
              <a:gd name="connsiteY439" fmla="*/ 2630723 h 3206031"/>
              <a:gd name="connsiteX440" fmla="*/ 1321605 w 4389120"/>
              <a:gd name="connsiteY440" fmla="*/ 2620739 h 3206031"/>
              <a:gd name="connsiteX441" fmla="*/ 1310377 w 4389120"/>
              <a:gd name="connsiteY441" fmla="*/ 2616991 h 3206031"/>
              <a:gd name="connsiteX442" fmla="*/ 1299133 w 4389120"/>
              <a:gd name="connsiteY442" fmla="*/ 2614487 h 3206031"/>
              <a:gd name="connsiteX443" fmla="*/ 1286661 w 4389120"/>
              <a:gd name="connsiteY443" fmla="*/ 2611999 h 3206031"/>
              <a:gd name="connsiteX444" fmla="*/ 1274173 w 4389120"/>
              <a:gd name="connsiteY444" fmla="*/ 2609495 h 3206031"/>
              <a:gd name="connsiteX445" fmla="*/ 1260457 w 4389120"/>
              <a:gd name="connsiteY445" fmla="*/ 2608251 h 3206031"/>
              <a:gd name="connsiteX446" fmla="*/ 1246725 w 4389120"/>
              <a:gd name="connsiteY446" fmla="*/ 2608251 h 3206031"/>
              <a:gd name="connsiteX447" fmla="*/ 1226757 w 4389120"/>
              <a:gd name="connsiteY447" fmla="*/ 2609495 h 3206031"/>
              <a:gd name="connsiteX448" fmla="*/ 1208033 w 4389120"/>
              <a:gd name="connsiteY448" fmla="*/ 2611999 h 3206031"/>
              <a:gd name="connsiteX449" fmla="*/ 1190569 w 4389120"/>
              <a:gd name="connsiteY449" fmla="*/ 2616991 h 3206031"/>
              <a:gd name="connsiteX450" fmla="*/ 1173089 w 4389120"/>
              <a:gd name="connsiteY450" fmla="*/ 2624471 h 3206031"/>
              <a:gd name="connsiteX451" fmla="*/ 1158113 w 4389120"/>
              <a:gd name="connsiteY451" fmla="*/ 2633211 h 3206031"/>
              <a:gd name="connsiteX452" fmla="*/ 1143137 w 4389120"/>
              <a:gd name="connsiteY452" fmla="*/ 2643195 h 3206031"/>
              <a:gd name="connsiteX453" fmla="*/ 1128161 w 4389120"/>
              <a:gd name="connsiteY453" fmla="*/ 2655683 h 3206031"/>
              <a:gd name="connsiteX454" fmla="*/ 1115689 w 4389120"/>
              <a:gd name="connsiteY454" fmla="*/ 2669399 h 3206031"/>
              <a:gd name="connsiteX455" fmla="*/ 1104461 w 4389120"/>
              <a:gd name="connsiteY455" fmla="*/ 2683131 h 3206031"/>
              <a:gd name="connsiteX456" fmla="*/ 1094477 w 4389120"/>
              <a:gd name="connsiteY456" fmla="*/ 2699351 h 3206031"/>
              <a:gd name="connsiteX457" fmla="*/ 1085737 w 4389120"/>
              <a:gd name="connsiteY457" fmla="*/ 2715587 h 3206031"/>
              <a:gd name="connsiteX458" fmla="*/ 1078241 w 4389120"/>
              <a:gd name="connsiteY458" fmla="*/ 2734295 h 3206031"/>
              <a:gd name="connsiteX459" fmla="*/ 1073249 w 4389120"/>
              <a:gd name="connsiteY459" fmla="*/ 2753019 h 3206031"/>
              <a:gd name="connsiteX460" fmla="*/ 1068257 w 4389120"/>
              <a:gd name="connsiteY460" fmla="*/ 2771743 h 3206031"/>
              <a:gd name="connsiteX461" fmla="*/ 1065769 w 4389120"/>
              <a:gd name="connsiteY461" fmla="*/ 2791711 h 3206031"/>
              <a:gd name="connsiteX462" fmla="*/ 1064525 w 4389120"/>
              <a:gd name="connsiteY462" fmla="*/ 2812923 h 3206031"/>
              <a:gd name="connsiteX463" fmla="*/ 1064525 w 4389120"/>
              <a:gd name="connsiteY463" fmla="*/ 2815411 h 3206031"/>
              <a:gd name="connsiteX464" fmla="*/ 1065769 w 4389120"/>
              <a:gd name="connsiteY464" fmla="*/ 2836639 h 3206031"/>
              <a:gd name="connsiteX465" fmla="*/ 1068257 w 4389120"/>
              <a:gd name="connsiteY465" fmla="*/ 2856607 h 3206031"/>
              <a:gd name="connsiteX466" fmla="*/ 1073249 w 4389120"/>
              <a:gd name="connsiteY466" fmla="*/ 2876575 h 3206031"/>
              <a:gd name="connsiteX467" fmla="*/ 1078241 w 4389120"/>
              <a:gd name="connsiteY467" fmla="*/ 2896543 h 3206031"/>
              <a:gd name="connsiteX468" fmla="*/ 1085737 w 4389120"/>
              <a:gd name="connsiteY468" fmla="*/ 2914007 h 3206031"/>
              <a:gd name="connsiteX469" fmla="*/ 1094477 w 4389120"/>
              <a:gd name="connsiteY469" fmla="*/ 2931471 h 3206031"/>
              <a:gd name="connsiteX470" fmla="*/ 1104461 w 4389120"/>
              <a:gd name="connsiteY470" fmla="*/ 2947707 h 3206031"/>
              <a:gd name="connsiteX471" fmla="*/ 1116933 w 4389120"/>
              <a:gd name="connsiteY471" fmla="*/ 2961423 h 3206031"/>
              <a:gd name="connsiteX472" fmla="*/ 1129421 w 4389120"/>
              <a:gd name="connsiteY472" fmla="*/ 2975155 h 3206031"/>
              <a:gd name="connsiteX473" fmla="*/ 1144397 w 4389120"/>
              <a:gd name="connsiteY473" fmla="*/ 2987643 h 3206031"/>
              <a:gd name="connsiteX474" fmla="*/ 1159373 w 4389120"/>
              <a:gd name="connsiteY474" fmla="*/ 2997627 h 3206031"/>
              <a:gd name="connsiteX475" fmla="*/ 1176837 w 4389120"/>
              <a:gd name="connsiteY475" fmla="*/ 3006351 h 3206031"/>
              <a:gd name="connsiteX476" fmla="*/ 1194317 w 4389120"/>
              <a:gd name="connsiteY476" fmla="*/ 3012603 h 3206031"/>
              <a:gd name="connsiteX477" fmla="*/ 1214285 w 4389120"/>
              <a:gd name="connsiteY477" fmla="*/ 3017595 h 3206031"/>
              <a:gd name="connsiteX478" fmla="*/ 1234237 w 4389120"/>
              <a:gd name="connsiteY478" fmla="*/ 3021327 h 3206031"/>
              <a:gd name="connsiteX479" fmla="*/ 1255465 w 4389120"/>
              <a:gd name="connsiteY479" fmla="*/ 3022587 h 3206031"/>
              <a:gd name="connsiteX480" fmla="*/ 1281669 w 4389120"/>
              <a:gd name="connsiteY480" fmla="*/ 3021327 h 3206031"/>
              <a:gd name="connsiteX481" fmla="*/ 1305385 w 4389120"/>
              <a:gd name="connsiteY481" fmla="*/ 3016335 h 3206031"/>
              <a:gd name="connsiteX482" fmla="*/ 1327841 w 4389120"/>
              <a:gd name="connsiteY482" fmla="*/ 3010099 h 3206031"/>
              <a:gd name="connsiteX483" fmla="*/ 1349053 w 4389120"/>
              <a:gd name="connsiteY483" fmla="*/ 3001359 h 3206031"/>
              <a:gd name="connsiteX484" fmla="*/ 1369021 w 4389120"/>
              <a:gd name="connsiteY484" fmla="*/ 2988887 h 3206031"/>
              <a:gd name="connsiteX485" fmla="*/ 1388989 w 4389120"/>
              <a:gd name="connsiteY485" fmla="*/ 2975155 h 3206031"/>
              <a:gd name="connsiteX486" fmla="*/ 1407713 w 4389120"/>
              <a:gd name="connsiteY486" fmla="*/ 2960179 h 3206031"/>
              <a:gd name="connsiteX487" fmla="*/ 1427681 w 4389120"/>
              <a:gd name="connsiteY487" fmla="*/ 2942715 h 3206031"/>
              <a:gd name="connsiteX488" fmla="*/ 1551237 w 4389120"/>
              <a:gd name="connsiteY488" fmla="*/ 3068759 h 3206031"/>
              <a:gd name="connsiteX489" fmla="*/ 1523773 w 4389120"/>
              <a:gd name="connsiteY489" fmla="*/ 3097451 h 3206031"/>
              <a:gd name="connsiteX490" fmla="*/ 1508797 w 4389120"/>
              <a:gd name="connsiteY490" fmla="*/ 3111183 h 3206031"/>
              <a:gd name="connsiteX491" fmla="*/ 1493821 w 4389120"/>
              <a:gd name="connsiteY491" fmla="*/ 3123671 h 3206031"/>
              <a:gd name="connsiteX492" fmla="*/ 1478845 w 4389120"/>
              <a:gd name="connsiteY492" fmla="*/ 3136143 h 3206031"/>
              <a:gd name="connsiteX493" fmla="*/ 1462625 w 4389120"/>
              <a:gd name="connsiteY493" fmla="*/ 3147371 h 3206031"/>
              <a:gd name="connsiteX494" fmla="*/ 1445145 w 4389120"/>
              <a:gd name="connsiteY494" fmla="*/ 3157355 h 3206031"/>
              <a:gd name="connsiteX495" fmla="*/ 1427681 w 4389120"/>
              <a:gd name="connsiteY495" fmla="*/ 3167339 h 3206031"/>
              <a:gd name="connsiteX496" fmla="*/ 1408957 w 4389120"/>
              <a:gd name="connsiteY496" fmla="*/ 3176079 h 3206031"/>
              <a:gd name="connsiteX497" fmla="*/ 1388989 w 4389120"/>
              <a:gd name="connsiteY497" fmla="*/ 3183575 h 3206031"/>
              <a:gd name="connsiteX498" fmla="*/ 1367777 w 4389120"/>
              <a:gd name="connsiteY498" fmla="*/ 3189811 h 3206031"/>
              <a:gd name="connsiteX499" fmla="*/ 1346565 w 4389120"/>
              <a:gd name="connsiteY499" fmla="*/ 3194803 h 3206031"/>
              <a:gd name="connsiteX500" fmla="*/ 1322849 w 4389120"/>
              <a:gd name="connsiteY500" fmla="*/ 3199795 h 3206031"/>
              <a:gd name="connsiteX501" fmla="*/ 1299133 w 4389120"/>
              <a:gd name="connsiteY501" fmla="*/ 3203543 h 3206031"/>
              <a:gd name="connsiteX502" fmla="*/ 1272929 w 4389120"/>
              <a:gd name="connsiteY502" fmla="*/ 3204787 h 3206031"/>
              <a:gd name="connsiteX503" fmla="*/ 1245481 w 4389120"/>
              <a:gd name="connsiteY503" fmla="*/ 3206031 h 3206031"/>
              <a:gd name="connsiteX504" fmla="*/ 1224269 w 4389120"/>
              <a:gd name="connsiteY504" fmla="*/ 3204787 h 3206031"/>
              <a:gd name="connsiteX505" fmla="*/ 1204301 w 4389120"/>
              <a:gd name="connsiteY505" fmla="*/ 3203543 h 3206031"/>
              <a:gd name="connsiteX506" fmla="*/ 1184333 w 4389120"/>
              <a:gd name="connsiteY506" fmla="*/ 3201039 h 3206031"/>
              <a:gd name="connsiteX507" fmla="*/ 1164365 w 4389120"/>
              <a:gd name="connsiteY507" fmla="*/ 3197291 h 3206031"/>
              <a:gd name="connsiteX508" fmla="*/ 1144397 w 4389120"/>
              <a:gd name="connsiteY508" fmla="*/ 3193559 h 3206031"/>
              <a:gd name="connsiteX509" fmla="*/ 1125673 w 4389120"/>
              <a:gd name="connsiteY509" fmla="*/ 3188567 h 3206031"/>
              <a:gd name="connsiteX510" fmla="*/ 1106949 w 4389120"/>
              <a:gd name="connsiteY510" fmla="*/ 3182315 h 3206031"/>
              <a:gd name="connsiteX511" fmla="*/ 1089485 w 4389120"/>
              <a:gd name="connsiteY511" fmla="*/ 3174835 h 3206031"/>
              <a:gd name="connsiteX512" fmla="*/ 1072005 w 4389120"/>
              <a:gd name="connsiteY512" fmla="*/ 3167339 h 3206031"/>
              <a:gd name="connsiteX513" fmla="*/ 1055785 w 4389120"/>
              <a:gd name="connsiteY513" fmla="*/ 3158615 h 3206031"/>
              <a:gd name="connsiteX514" fmla="*/ 1038321 w 4389120"/>
              <a:gd name="connsiteY514" fmla="*/ 3149875 h 3206031"/>
              <a:gd name="connsiteX515" fmla="*/ 1023345 w 4389120"/>
              <a:gd name="connsiteY515" fmla="*/ 3139891 h 3206031"/>
              <a:gd name="connsiteX516" fmla="*/ 1008369 w 4389120"/>
              <a:gd name="connsiteY516" fmla="*/ 3128663 h 3206031"/>
              <a:gd name="connsiteX517" fmla="*/ 993393 w 4389120"/>
              <a:gd name="connsiteY517" fmla="*/ 3117419 h 3206031"/>
              <a:gd name="connsiteX518" fmla="*/ 979661 w 4389120"/>
              <a:gd name="connsiteY518" fmla="*/ 3104947 h 3206031"/>
              <a:gd name="connsiteX519" fmla="*/ 965929 w 4389120"/>
              <a:gd name="connsiteY519" fmla="*/ 3092459 h 3206031"/>
              <a:gd name="connsiteX520" fmla="*/ 953457 w 4389120"/>
              <a:gd name="connsiteY520" fmla="*/ 3078743 h 3206031"/>
              <a:gd name="connsiteX521" fmla="*/ 940969 w 4389120"/>
              <a:gd name="connsiteY521" fmla="*/ 3065011 h 3206031"/>
              <a:gd name="connsiteX522" fmla="*/ 929741 w 4389120"/>
              <a:gd name="connsiteY522" fmla="*/ 3050035 h 3206031"/>
              <a:gd name="connsiteX523" fmla="*/ 919757 w 4389120"/>
              <a:gd name="connsiteY523" fmla="*/ 3035059 h 3206031"/>
              <a:gd name="connsiteX524" fmla="*/ 909773 w 4389120"/>
              <a:gd name="connsiteY524" fmla="*/ 3018839 h 3206031"/>
              <a:gd name="connsiteX525" fmla="*/ 899789 w 4389120"/>
              <a:gd name="connsiteY525" fmla="*/ 3002619 h 3206031"/>
              <a:gd name="connsiteX526" fmla="*/ 892293 w 4389120"/>
              <a:gd name="connsiteY526" fmla="*/ 2986383 h 3206031"/>
              <a:gd name="connsiteX527" fmla="*/ 884813 w 4389120"/>
              <a:gd name="connsiteY527" fmla="*/ 2968919 h 3206031"/>
              <a:gd name="connsiteX528" fmla="*/ 877333 w 4389120"/>
              <a:gd name="connsiteY528" fmla="*/ 2951439 h 3206031"/>
              <a:gd name="connsiteX529" fmla="*/ 872341 w 4389120"/>
              <a:gd name="connsiteY529" fmla="*/ 2932731 h 3206031"/>
              <a:gd name="connsiteX530" fmla="*/ 867349 w 4389120"/>
              <a:gd name="connsiteY530" fmla="*/ 2915251 h 3206031"/>
              <a:gd name="connsiteX531" fmla="*/ 862357 w 4389120"/>
              <a:gd name="connsiteY531" fmla="*/ 2896543 h 3206031"/>
              <a:gd name="connsiteX532" fmla="*/ 859853 w 4389120"/>
              <a:gd name="connsiteY532" fmla="*/ 2876575 h 3206031"/>
              <a:gd name="connsiteX533" fmla="*/ 857365 w 4389120"/>
              <a:gd name="connsiteY533" fmla="*/ 2857851 h 3206031"/>
              <a:gd name="connsiteX534" fmla="*/ 856105 w 4389120"/>
              <a:gd name="connsiteY534" fmla="*/ 2837883 h 3206031"/>
              <a:gd name="connsiteX535" fmla="*/ 854861 w 4389120"/>
              <a:gd name="connsiteY535" fmla="*/ 2817915 h 3206031"/>
              <a:gd name="connsiteX536" fmla="*/ 854861 w 4389120"/>
              <a:gd name="connsiteY536" fmla="*/ 2815411 h 3206031"/>
              <a:gd name="connsiteX537" fmla="*/ 856105 w 4389120"/>
              <a:gd name="connsiteY537" fmla="*/ 2795443 h 3206031"/>
              <a:gd name="connsiteX538" fmla="*/ 857365 w 4389120"/>
              <a:gd name="connsiteY538" fmla="*/ 2775475 h 3206031"/>
              <a:gd name="connsiteX539" fmla="*/ 859853 w 4389120"/>
              <a:gd name="connsiteY539" fmla="*/ 2756767 h 3206031"/>
              <a:gd name="connsiteX540" fmla="*/ 862357 w 4389120"/>
              <a:gd name="connsiteY540" fmla="*/ 2736799 h 3206031"/>
              <a:gd name="connsiteX541" fmla="*/ 867349 w 4389120"/>
              <a:gd name="connsiteY541" fmla="*/ 2718075 h 3206031"/>
              <a:gd name="connsiteX542" fmla="*/ 872341 w 4389120"/>
              <a:gd name="connsiteY542" fmla="*/ 2699351 h 3206031"/>
              <a:gd name="connsiteX543" fmla="*/ 877333 w 4389120"/>
              <a:gd name="connsiteY543" fmla="*/ 2681887 h 3206031"/>
              <a:gd name="connsiteX544" fmla="*/ 884813 w 4389120"/>
              <a:gd name="connsiteY544" fmla="*/ 2664407 h 3206031"/>
              <a:gd name="connsiteX545" fmla="*/ 892293 w 4389120"/>
              <a:gd name="connsiteY545" fmla="*/ 2646943 h 3206031"/>
              <a:gd name="connsiteX546" fmla="*/ 899789 w 4389120"/>
              <a:gd name="connsiteY546" fmla="*/ 2629463 h 3206031"/>
              <a:gd name="connsiteX547" fmla="*/ 909773 w 4389120"/>
              <a:gd name="connsiteY547" fmla="*/ 2613243 h 3206031"/>
              <a:gd name="connsiteX548" fmla="*/ 918513 w 4389120"/>
              <a:gd name="connsiteY548" fmla="*/ 2598267 h 3206031"/>
              <a:gd name="connsiteX549" fmla="*/ 929741 w 4389120"/>
              <a:gd name="connsiteY549" fmla="*/ 2582047 h 3206031"/>
              <a:gd name="connsiteX550" fmla="*/ 940969 w 4389120"/>
              <a:gd name="connsiteY550" fmla="*/ 2567071 h 3206031"/>
              <a:gd name="connsiteX551" fmla="*/ 953457 w 4389120"/>
              <a:gd name="connsiteY551" fmla="*/ 2553339 h 3206031"/>
              <a:gd name="connsiteX552" fmla="*/ 965929 w 4389120"/>
              <a:gd name="connsiteY552" fmla="*/ 2539622 h 3206031"/>
              <a:gd name="connsiteX553" fmla="*/ 979661 w 4389120"/>
              <a:gd name="connsiteY553" fmla="*/ 2527135 h 3206031"/>
              <a:gd name="connsiteX554" fmla="*/ 993393 w 4389120"/>
              <a:gd name="connsiteY554" fmla="*/ 2514662 h 3206031"/>
              <a:gd name="connsiteX555" fmla="*/ 1008369 w 4389120"/>
              <a:gd name="connsiteY555" fmla="*/ 2503419 h 3206031"/>
              <a:gd name="connsiteX556" fmla="*/ 1023345 w 4389120"/>
              <a:gd name="connsiteY556" fmla="*/ 2492191 h 3206031"/>
              <a:gd name="connsiteX557" fmla="*/ 1039565 w 4389120"/>
              <a:gd name="connsiteY557" fmla="*/ 2482207 h 3206031"/>
              <a:gd name="connsiteX558" fmla="*/ 1055785 w 4389120"/>
              <a:gd name="connsiteY558" fmla="*/ 2472223 h 3206031"/>
              <a:gd name="connsiteX559" fmla="*/ 1072005 w 4389120"/>
              <a:gd name="connsiteY559" fmla="*/ 2463483 h 3206031"/>
              <a:gd name="connsiteX560" fmla="*/ 1089485 w 4389120"/>
              <a:gd name="connsiteY560" fmla="*/ 2456003 h 3206031"/>
              <a:gd name="connsiteX561" fmla="*/ 1108193 w 4389120"/>
              <a:gd name="connsiteY561" fmla="*/ 2448507 h 3206031"/>
              <a:gd name="connsiteX562" fmla="*/ 1126917 w 4389120"/>
              <a:gd name="connsiteY562" fmla="*/ 2442271 h 3206031"/>
              <a:gd name="connsiteX563" fmla="*/ 1145641 w 4389120"/>
              <a:gd name="connsiteY563" fmla="*/ 2437279 h 3206031"/>
              <a:gd name="connsiteX564" fmla="*/ 1165609 w 4389120"/>
              <a:gd name="connsiteY564" fmla="*/ 2433546 h 3206031"/>
              <a:gd name="connsiteX565" fmla="*/ 1185577 w 4389120"/>
              <a:gd name="connsiteY565" fmla="*/ 2429798 h 3206031"/>
              <a:gd name="connsiteX566" fmla="*/ 1205545 w 4389120"/>
              <a:gd name="connsiteY566" fmla="*/ 2427295 h 3206031"/>
              <a:gd name="connsiteX567" fmla="*/ 1226757 w 4389120"/>
              <a:gd name="connsiteY567" fmla="*/ 2426051 h 3206031"/>
              <a:gd name="connsiteX568" fmla="*/ 3298391 w 4389120"/>
              <a:gd name="connsiteY568" fmla="*/ 2247597 h 3206031"/>
              <a:gd name="connsiteX569" fmla="*/ 3510544 w 4389120"/>
              <a:gd name="connsiteY569" fmla="*/ 2247597 h 3206031"/>
              <a:gd name="connsiteX570" fmla="*/ 3510544 w 4389120"/>
              <a:gd name="connsiteY570" fmla="*/ 2438538 h 3206031"/>
              <a:gd name="connsiteX571" fmla="*/ 3686508 w 4389120"/>
              <a:gd name="connsiteY571" fmla="*/ 2438538 h 3206031"/>
              <a:gd name="connsiteX572" fmla="*/ 3686508 w 4389120"/>
              <a:gd name="connsiteY572" fmla="*/ 2620738 h 3206031"/>
              <a:gd name="connsiteX573" fmla="*/ 3510544 w 4389120"/>
              <a:gd name="connsiteY573" fmla="*/ 2620738 h 3206031"/>
              <a:gd name="connsiteX574" fmla="*/ 3510544 w 4389120"/>
              <a:gd name="connsiteY574" fmla="*/ 2941455 h 3206031"/>
              <a:gd name="connsiteX575" fmla="*/ 3511803 w 4389120"/>
              <a:gd name="connsiteY575" fmla="*/ 2958934 h 3206031"/>
              <a:gd name="connsiteX576" fmla="*/ 3514291 w 4389120"/>
              <a:gd name="connsiteY576" fmla="*/ 2972666 h 3206031"/>
              <a:gd name="connsiteX577" fmla="*/ 3520528 w 4389120"/>
              <a:gd name="connsiteY577" fmla="*/ 2985139 h 3206031"/>
              <a:gd name="connsiteX578" fmla="*/ 3523031 w 4389120"/>
              <a:gd name="connsiteY578" fmla="*/ 2991375 h 3206031"/>
              <a:gd name="connsiteX579" fmla="*/ 3526764 w 4389120"/>
              <a:gd name="connsiteY579" fmla="*/ 2996367 h 3206031"/>
              <a:gd name="connsiteX580" fmla="*/ 3531756 w 4389120"/>
              <a:gd name="connsiteY580" fmla="*/ 3000115 h 3206031"/>
              <a:gd name="connsiteX581" fmla="*/ 3536748 w 4389120"/>
              <a:gd name="connsiteY581" fmla="*/ 3003862 h 3206031"/>
              <a:gd name="connsiteX582" fmla="*/ 3542999 w 4389120"/>
              <a:gd name="connsiteY582" fmla="*/ 3006351 h 3206031"/>
              <a:gd name="connsiteX583" fmla="*/ 3549236 w 4389120"/>
              <a:gd name="connsiteY583" fmla="*/ 3008854 h 3206031"/>
              <a:gd name="connsiteX584" fmla="*/ 3562967 w 4389120"/>
              <a:gd name="connsiteY584" fmla="*/ 3012602 h 3206031"/>
              <a:gd name="connsiteX585" fmla="*/ 3579188 w 4389120"/>
              <a:gd name="connsiteY585" fmla="*/ 3013846 h 3206031"/>
              <a:gd name="connsiteX586" fmla="*/ 3594164 w 4389120"/>
              <a:gd name="connsiteY586" fmla="*/ 3013846 h 3206031"/>
              <a:gd name="connsiteX587" fmla="*/ 3607895 w 4389120"/>
              <a:gd name="connsiteY587" fmla="*/ 3012602 h 3206031"/>
              <a:gd name="connsiteX588" fmla="*/ 3621612 w 4389120"/>
              <a:gd name="connsiteY588" fmla="*/ 3010099 h 3206031"/>
              <a:gd name="connsiteX589" fmla="*/ 3635344 w 4389120"/>
              <a:gd name="connsiteY589" fmla="*/ 3006351 h 3206031"/>
              <a:gd name="connsiteX590" fmla="*/ 3647831 w 4389120"/>
              <a:gd name="connsiteY590" fmla="*/ 3002618 h 3206031"/>
              <a:gd name="connsiteX591" fmla="*/ 3660304 w 4389120"/>
              <a:gd name="connsiteY591" fmla="*/ 2998870 h 3206031"/>
              <a:gd name="connsiteX592" fmla="*/ 3672791 w 4389120"/>
              <a:gd name="connsiteY592" fmla="*/ 2993878 h 3206031"/>
              <a:gd name="connsiteX593" fmla="*/ 3684020 w 4389120"/>
              <a:gd name="connsiteY593" fmla="*/ 2987642 h 3206031"/>
              <a:gd name="connsiteX594" fmla="*/ 3684020 w 4389120"/>
              <a:gd name="connsiteY594" fmla="*/ 3158614 h 3206031"/>
              <a:gd name="connsiteX595" fmla="*/ 3666540 w 4389120"/>
              <a:gd name="connsiteY595" fmla="*/ 3167339 h 3206031"/>
              <a:gd name="connsiteX596" fmla="*/ 3649076 w 4389120"/>
              <a:gd name="connsiteY596" fmla="*/ 3176079 h 3206031"/>
              <a:gd name="connsiteX597" fmla="*/ 3630352 w 4389120"/>
              <a:gd name="connsiteY597" fmla="*/ 3183574 h 3206031"/>
              <a:gd name="connsiteX598" fmla="*/ 3610384 w 4389120"/>
              <a:gd name="connsiteY598" fmla="*/ 3189811 h 3206031"/>
              <a:gd name="connsiteX599" fmla="*/ 3589172 w 4389120"/>
              <a:gd name="connsiteY599" fmla="*/ 3194803 h 3206031"/>
              <a:gd name="connsiteX600" fmla="*/ 3566700 w 4389120"/>
              <a:gd name="connsiteY600" fmla="*/ 3198550 h 3206031"/>
              <a:gd name="connsiteX601" fmla="*/ 3541740 w 4389120"/>
              <a:gd name="connsiteY601" fmla="*/ 3201039 h 3206031"/>
              <a:gd name="connsiteX602" fmla="*/ 3516780 w 4389120"/>
              <a:gd name="connsiteY602" fmla="*/ 3201039 h 3206031"/>
              <a:gd name="connsiteX603" fmla="*/ 3493079 w 4389120"/>
              <a:gd name="connsiteY603" fmla="*/ 3201039 h 3206031"/>
              <a:gd name="connsiteX604" fmla="*/ 3469363 w 4389120"/>
              <a:gd name="connsiteY604" fmla="*/ 3198550 h 3206031"/>
              <a:gd name="connsiteX605" fmla="*/ 3448151 w 4389120"/>
              <a:gd name="connsiteY605" fmla="*/ 3196047 h 3206031"/>
              <a:gd name="connsiteX606" fmla="*/ 3426939 w 4389120"/>
              <a:gd name="connsiteY606" fmla="*/ 3191055 h 3206031"/>
              <a:gd name="connsiteX607" fmla="*/ 3408215 w 4389120"/>
              <a:gd name="connsiteY607" fmla="*/ 3183574 h 3206031"/>
              <a:gd name="connsiteX608" fmla="*/ 3390736 w 4389120"/>
              <a:gd name="connsiteY608" fmla="*/ 3176079 h 3206031"/>
              <a:gd name="connsiteX609" fmla="*/ 3373271 w 4389120"/>
              <a:gd name="connsiteY609" fmla="*/ 3166095 h 3206031"/>
              <a:gd name="connsiteX610" fmla="*/ 3358295 w 4389120"/>
              <a:gd name="connsiteY610" fmla="*/ 3153622 h 3206031"/>
              <a:gd name="connsiteX611" fmla="*/ 3344563 w 4389120"/>
              <a:gd name="connsiteY611" fmla="*/ 3139891 h 3206031"/>
              <a:gd name="connsiteX612" fmla="*/ 3333335 w 4389120"/>
              <a:gd name="connsiteY612" fmla="*/ 3123670 h 3206031"/>
              <a:gd name="connsiteX613" fmla="*/ 3322107 w 4389120"/>
              <a:gd name="connsiteY613" fmla="*/ 3104947 h 3206031"/>
              <a:gd name="connsiteX614" fmla="*/ 3314611 w 4389120"/>
              <a:gd name="connsiteY614" fmla="*/ 3084979 h 3206031"/>
              <a:gd name="connsiteX615" fmla="*/ 3307131 w 4389120"/>
              <a:gd name="connsiteY615" fmla="*/ 3061263 h 3206031"/>
              <a:gd name="connsiteX616" fmla="*/ 3302139 w 4389120"/>
              <a:gd name="connsiteY616" fmla="*/ 3035059 h 3206031"/>
              <a:gd name="connsiteX617" fmla="*/ 3299635 w 4389120"/>
              <a:gd name="connsiteY617" fmla="*/ 3007610 h 3206031"/>
              <a:gd name="connsiteX618" fmla="*/ 3298391 w 4389120"/>
              <a:gd name="connsiteY618" fmla="*/ 2976399 h 3206031"/>
              <a:gd name="connsiteX619" fmla="*/ 381880 w 4389120"/>
              <a:gd name="connsiteY619" fmla="*/ 2195174 h 3206031"/>
              <a:gd name="connsiteX620" fmla="*/ 408084 w 4389120"/>
              <a:gd name="connsiteY620" fmla="*/ 2196418 h 3206031"/>
              <a:gd name="connsiteX621" fmla="*/ 434288 w 4389120"/>
              <a:gd name="connsiteY621" fmla="*/ 2197678 h 3206031"/>
              <a:gd name="connsiteX622" fmla="*/ 459248 w 4389120"/>
              <a:gd name="connsiteY622" fmla="*/ 2200166 h 3206031"/>
              <a:gd name="connsiteX623" fmla="*/ 484208 w 4389120"/>
              <a:gd name="connsiteY623" fmla="*/ 2203914 h 3206031"/>
              <a:gd name="connsiteX624" fmla="*/ 509168 w 4389120"/>
              <a:gd name="connsiteY624" fmla="*/ 2208906 h 3206031"/>
              <a:gd name="connsiteX625" fmla="*/ 532884 w 4389120"/>
              <a:gd name="connsiteY625" fmla="*/ 2213898 h 3206031"/>
              <a:gd name="connsiteX626" fmla="*/ 556600 w 4389120"/>
              <a:gd name="connsiteY626" fmla="*/ 2220134 h 3206031"/>
              <a:gd name="connsiteX627" fmla="*/ 580301 w 4389120"/>
              <a:gd name="connsiteY627" fmla="*/ 2227630 h 3206031"/>
              <a:gd name="connsiteX628" fmla="*/ 602772 w 4389120"/>
              <a:gd name="connsiteY628" fmla="*/ 2236354 h 3206031"/>
              <a:gd name="connsiteX629" fmla="*/ 623984 w 4389120"/>
              <a:gd name="connsiteY629" fmla="*/ 2245094 h 3206031"/>
              <a:gd name="connsiteX630" fmla="*/ 646456 w 4389120"/>
              <a:gd name="connsiteY630" fmla="*/ 2256322 h 3206031"/>
              <a:gd name="connsiteX631" fmla="*/ 666424 w 4389120"/>
              <a:gd name="connsiteY631" fmla="*/ 2267566 h 3206031"/>
              <a:gd name="connsiteX632" fmla="*/ 687636 w 4389120"/>
              <a:gd name="connsiteY632" fmla="*/ 2278794 h 3206031"/>
              <a:gd name="connsiteX633" fmla="*/ 707604 w 4389120"/>
              <a:gd name="connsiteY633" fmla="*/ 2291266 h 3206031"/>
              <a:gd name="connsiteX634" fmla="*/ 726313 w 4389120"/>
              <a:gd name="connsiteY634" fmla="*/ 2304998 h 3206031"/>
              <a:gd name="connsiteX635" fmla="*/ 745036 w 4389120"/>
              <a:gd name="connsiteY635" fmla="*/ 2319974 h 3206031"/>
              <a:gd name="connsiteX636" fmla="*/ 633968 w 4389120"/>
              <a:gd name="connsiteY636" fmla="*/ 2482206 h 3206031"/>
              <a:gd name="connsiteX637" fmla="*/ 601528 w 4389120"/>
              <a:gd name="connsiteY637" fmla="*/ 2460994 h 3206031"/>
              <a:gd name="connsiteX638" fmla="*/ 569072 w 4389120"/>
              <a:gd name="connsiteY638" fmla="*/ 2442270 h 3206031"/>
              <a:gd name="connsiteX639" fmla="*/ 536632 w 4389120"/>
              <a:gd name="connsiteY639" fmla="*/ 2424806 h 3206031"/>
              <a:gd name="connsiteX640" fmla="*/ 504176 w 4389120"/>
              <a:gd name="connsiteY640" fmla="*/ 2411074 h 3206031"/>
              <a:gd name="connsiteX641" fmla="*/ 472980 w 4389120"/>
              <a:gd name="connsiteY641" fmla="*/ 2401090 h 3206031"/>
              <a:gd name="connsiteX642" fmla="*/ 441784 w 4389120"/>
              <a:gd name="connsiteY642" fmla="*/ 2392350 h 3206031"/>
              <a:gd name="connsiteX643" fmla="*/ 425564 w 4389120"/>
              <a:gd name="connsiteY643" fmla="*/ 2389862 h 3206031"/>
              <a:gd name="connsiteX644" fmla="*/ 410588 w 4389120"/>
              <a:gd name="connsiteY644" fmla="*/ 2387358 h 3206031"/>
              <a:gd name="connsiteX645" fmla="*/ 394352 w 4389120"/>
              <a:gd name="connsiteY645" fmla="*/ 2386114 h 3206031"/>
              <a:gd name="connsiteX646" fmla="*/ 379376 w 4389120"/>
              <a:gd name="connsiteY646" fmla="*/ 2386114 h 3206031"/>
              <a:gd name="connsiteX647" fmla="*/ 364400 w 4389120"/>
              <a:gd name="connsiteY647" fmla="*/ 2386114 h 3206031"/>
              <a:gd name="connsiteX648" fmla="*/ 349440 w 4389120"/>
              <a:gd name="connsiteY648" fmla="*/ 2387358 h 3206031"/>
              <a:gd name="connsiteX649" fmla="*/ 336952 w 4389120"/>
              <a:gd name="connsiteY649" fmla="*/ 2389862 h 3206031"/>
              <a:gd name="connsiteX650" fmla="*/ 324480 w 4389120"/>
              <a:gd name="connsiteY650" fmla="*/ 2392350 h 3206031"/>
              <a:gd name="connsiteX651" fmla="*/ 313236 w 4389120"/>
              <a:gd name="connsiteY651" fmla="*/ 2396098 h 3206031"/>
              <a:gd name="connsiteX652" fmla="*/ 303252 w 4389120"/>
              <a:gd name="connsiteY652" fmla="*/ 2399846 h 3206031"/>
              <a:gd name="connsiteX653" fmla="*/ 293268 w 4389120"/>
              <a:gd name="connsiteY653" fmla="*/ 2404838 h 3206031"/>
              <a:gd name="connsiteX654" fmla="*/ 284544 w 4389120"/>
              <a:gd name="connsiteY654" fmla="*/ 2411074 h 3206031"/>
              <a:gd name="connsiteX655" fmla="*/ 277048 w 4389120"/>
              <a:gd name="connsiteY655" fmla="*/ 2416066 h 3206031"/>
              <a:gd name="connsiteX656" fmla="*/ 270812 w 4389120"/>
              <a:gd name="connsiteY656" fmla="*/ 2423562 h 3206031"/>
              <a:gd name="connsiteX657" fmla="*/ 265820 w 4389120"/>
              <a:gd name="connsiteY657" fmla="*/ 2429798 h 3206031"/>
              <a:gd name="connsiteX658" fmla="*/ 260828 w 4389120"/>
              <a:gd name="connsiteY658" fmla="*/ 2437278 h 3206031"/>
              <a:gd name="connsiteX659" fmla="*/ 257080 w 4389120"/>
              <a:gd name="connsiteY659" fmla="*/ 2446018 h 3206031"/>
              <a:gd name="connsiteX660" fmla="*/ 254592 w 4389120"/>
              <a:gd name="connsiteY660" fmla="*/ 2453498 h 3206031"/>
              <a:gd name="connsiteX661" fmla="*/ 253332 w 4389120"/>
              <a:gd name="connsiteY661" fmla="*/ 2462238 h 3206031"/>
              <a:gd name="connsiteX662" fmla="*/ 253332 w 4389120"/>
              <a:gd name="connsiteY662" fmla="*/ 2470978 h 3206031"/>
              <a:gd name="connsiteX663" fmla="*/ 253332 w 4389120"/>
              <a:gd name="connsiteY663" fmla="*/ 2473466 h 3206031"/>
              <a:gd name="connsiteX664" fmla="*/ 253332 w 4389120"/>
              <a:gd name="connsiteY664" fmla="*/ 2485954 h 3206031"/>
              <a:gd name="connsiteX665" fmla="*/ 254592 w 4389120"/>
              <a:gd name="connsiteY665" fmla="*/ 2495938 h 3206031"/>
              <a:gd name="connsiteX666" fmla="*/ 258324 w 4389120"/>
              <a:gd name="connsiteY666" fmla="*/ 2505922 h 3206031"/>
              <a:gd name="connsiteX667" fmla="*/ 262072 w 4389120"/>
              <a:gd name="connsiteY667" fmla="*/ 2514662 h 3206031"/>
              <a:gd name="connsiteX668" fmla="*/ 268308 w 4389120"/>
              <a:gd name="connsiteY668" fmla="*/ 2523386 h 3206031"/>
              <a:gd name="connsiteX669" fmla="*/ 275804 w 4389120"/>
              <a:gd name="connsiteY669" fmla="*/ 2532126 h 3206031"/>
              <a:gd name="connsiteX670" fmla="*/ 284544 w 4389120"/>
              <a:gd name="connsiteY670" fmla="*/ 2539622 h 3206031"/>
              <a:gd name="connsiteX671" fmla="*/ 295772 w 4389120"/>
              <a:gd name="connsiteY671" fmla="*/ 2545858 h 3206031"/>
              <a:gd name="connsiteX672" fmla="*/ 308244 w 4389120"/>
              <a:gd name="connsiteY672" fmla="*/ 2553338 h 3206031"/>
              <a:gd name="connsiteX673" fmla="*/ 323220 w 4389120"/>
              <a:gd name="connsiteY673" fmla="*/ 2559590 h 3206031"/>
              <a:gd name="connsiteX674" fmla="*/ 340700 w 4389120"/>
              <a:gd name="connsiteY674" fmla="*/ 2567070 h 3206031"/>
              <a:gd name="connsiteX675" fmla="*/ 359408 w 4389120"/>
              <a:gd name="connsiteY675" fmla="*/ 2573306 h 3206031"/>
              <a:gd name="connsiteX676" fmla="*/ 406840 w 4389120"/>
              <a:gd name="connsiteY676" fmla="*/ 2587038 h 3206031"/>
              <a:gd name="connsiteX677" fmla="*/ 464240 w 4389120"/>
              <a:gd name="connsiteY677" fmla="*/ 2602014 h 3206031"/>
              <a:gd name="connsiteX678" fmla="*/ 500444 w 4389120"/>
              <a:gd name="connsiteY678" fmla="*/ 2611998 h 3206031"/>
              <a:gd name="connsiteX679" fmla="*/ 534128 w 4389120"/>
              <a:gd name="connsiteY679" fmla="*/ 2623226 h 3206031"/>
              <a:gd name="connsiteX680" fmla="*/ 566584 w 4389120"/>
              <a:gd name="connsiteY680" fmla="*/ 2634455 h 3206031"/>
              <a:gd name="connsiteX681" fmla="*/ 596536 w 4389120"/>
              <a:gd name="connsiteY681" fmla="*/ 2646942 h 3206031"/>
              <a:gd name="connsiteX682" fmla="*/ 623984 w 4389120"/>
              <a:gd name="connsiteY682" fmla="*/ 2659415 h 3206031"/>
              <a:gd name="connsiteX683" fmla="*/ 650189 w 4389120"/>
              <a:gd name="connsiteY683" fmla="*/ 2673146 h 3206031"/>
              <a:gd name="connsiteX684" fmla="*/ 672660 w 4389120"/>
              <a:gd name="connsiteY684" fmla="*/ 2688122 h 3206031"/>
              <a:gd name="connsiteX685" fmla="*/ 693872 w 4389120"/>
              <a:gd name="connsiteY685" fmla="*/ 2704343 h 3206031"/>
              <a:gd name="connsiteX686" fmla="*/ 712596 w 4389120"/>
              <a:gd name="connsiteY686" fmla="*/ 2723066 h 3206031"/>
              <a:gd name="connsiteX687" fmla="*/ 728816 w 4389120"/>
              <a:gd name="connsiteY687" fmla="*/ 2741790 h 3206031"/>
              <a:gd name="connsiteX688" fmla="*/ 742548 w 4389120"/>
              <a:gd name="connsiteY688" fmla="*/ 2763002 h 3206031"/>
              <a:gd name="connsiteX689" fmla="*/ 748784 w 4389120"/>
              <a:gd name="connsiteY689" fmla="*/ 2774231 h 3206031"/>
              <a:gd name="connsiteX690" fmla="*/ 753776 w 4389120"/>
              <a:gd name="connsiteY690" fmla="*/ 2785459 h 3206031"/>
              <a:gd name="connsiteX691" fmla="*/ 758768 w 4389120"/>
              <a:gd name="connsiteY691" fmla="*/ 2797946 h 3206031"/>
              <a:gd name="connsiteX692" fmla="*/ 763760 w 4389120"/>
              <a:gd name="connsiteY692" fmla="*/ 2810419 h 3206031"/>
              <a:gd name="connsiteX693" fmla="*/ 769996 w 4389120"/>
              <a:gd name="connsiteY693" fmla="*/ 2836638 h 3206031"/>
              <a:gd name="connsiteX694" fmla="*/ 773744 w 4389120"/>
              <a:gd name="connsiteY694" fmla="*/ 2865331 h 3206031"/>
              <a:gd name="connsiteX695" fmla="*/ 774988 w 4389120"/>
              <a:gd name="connsiteY695" fmla="*/ 2896542 h 3206031"/>
              <a:gd name="connsiteX696" fmla="*/ 774988 w 4389120"/>
              <a:gd name="connsiteY696" fmla="*/ 2899030 h 3206031"/>
              <a:gd name="connsiteX697" fmla="*/ 774988 w 4389120"/>
              <a:gd name="connsiteY697" fmla="*/ 2917754 h 3206031"/>
              <a:gd name="connsiteX698" fmla="*/ 772500 w 4389120"/>
              <a:gd name="connsiteY698" fmla="*/ 2935219 h 3206031"/>
              <a:gd name="connsiteX699" fmla="*/ 771241 w 4389120"/>
              <a:gd name="connsiteY699" fmla="*/ 2951439 h 3206031"/>
              <a:gd name="connsiteX700" fmla="*/ 767508 w 4389120"/>
              <a:gd name="connsiteY700" fmla="*/ 2967674 h 3206031"/>
              <a:gd name="connsiteX701" fmla="*/ 763760 w 4389120"/>
              <a:gd name="connsiteY701" fmla="*/ 2983894 h 3206031"/>
              <a:gd name="connsiteX702" fmla="*/ 760012 w 4389120"/>
              <a:gd name="connsiteY702" fmla="*/ 2998870 h 3206031"/>
              <a:gd name="connsiteX703" fmla="*/ 755020 w 4389120"/>
              <a:gd name="connsiteY703" fmla="*/ 3013846 h 3206031"/>
              <a:gd name="connsiteX704" fmla="*/ 748784 w 4389120"/>
              <a:gd name="connsiteY704" fmla="*/ 3028822 h 3206031"/>
              <a:gd name="connsiteX705" fmla="*/ 741289 w 4389120"/>
              <a:gd name="connsiteY705" fmla="*/ 3042554 h 3206031"/>
              <a:gd name="connsiteX706" fmla="*/ 733808 w 4389120"/>
              <a:gd name="connsiteY706" fmla="*/ 3056271 h 3206031"/>
              <a:gd name="connsiteX707" fmla="*/ 726313 w 4389120"/>
              <a:gd name="connsiteY707" fmla="*/ 3068758 h 3206031"/>
              <a:gd name="connsiteX708" fmla="*/ 716329 w 4389120"/>
              <a:gd name="connsiteY708" fmla="*/ 3081231 h 3206031"/>
              <a:gd name="connsiteX709" fmla="*/ 707604 w 4389120"/>
              <a:gd name="connsiteY709" fmla="*/ 3092459 h 3206031"/>
              <a:gd name="connsiteX710" fmla="*/ 696376 w 4389120"/>
              <a:gd name="connsiteY710" fmla="*/ 3103702 h 3206031"/>
              <a:gd name="connsiteX711" fmla="*/ 686392 w 4389120"/>
              <a:gd name="connsiteY711" fmla="*/ 3113686 h 3206031"/>
              <a:gd name="connsiteX712" fmla="*/ 673904 w 4389120"/>
              <a:gd name="connsiteY712" fmla="*/ 3123670 h 3206031"/>
              <a:gd name="connsiteX713" fmla="*/ 662676 w 4389120"/>
              <a:gd name="connsiteY713" fmla="*/ 3133654 h 3206031"/>
              <a:gd name="connsiteX714" fmla="*/ 648944 w 4389120"/>
              <a:gd name="connsiteY714" fmla="*/ 3142379 h 3206031"/>
              <a:gd name="connsiteX715" fmla="*/ 636472 w 4389120"/>
              <a:gd name="connsiteY715" fmla="*/ 3149875 h 3206031"/>
              <a:gd name="connsiteX716" fmla="*/ 621496 w 4389120"/>
              <a:gd name="connsiteY716" fmla="*/ 3157355 h 3206031"/>
              <a:gd name="connsiteX717" fmla="*/ 607764 w 4389120"/>
              <a:gd name="connsiteY717" fmla="*/ 3164850 h 3206031"/>
              <a:gd name="connsiteX718" fmla="*/ 592788 w 4389120"/>
              <a:gd name="connsiteY718" fmla="*/ 3171087 h 3206031"/>
              <a:gd name="connsiteX719" fmla="*/ 560333 w 4389120"/>
              <a:gd name="connsiteY719" fmla="*/ 3182315 h 3206031"/>
              <a:gd name="connsiteX720" fmla="*/ 526648 w 4389120"/>
              <a:gd name="connsiteY720" fmla="*/ 3191055 h 3206031"/>
              <a:gd name="connsiteX721" fmla="*/ 491704 w 4389120"/>
              <a:gd name="connsiteY721" fmla="*/ 3197291 h 3206031"/>
              <a:gd name="connsiteX722" fmla="*/ 454256 w 4389120"/>
              <a:gd name="connsiteY722" fmla="*/ 3201039 h 3206031"/>
              <a:gd name="connsiteX723" fmla="*/ 415580 w 4389120"/>
              <a:gd name="connsiteY723" fmla="*/ 3202283 h 3206031"/>
              <a:gd name="connsiteX724" fmla="*/ 388116 w 4389120"/>
              <a:gd name="connsiteY724" fmla="*/ 3202283 h 3206031"/>
              <a:gd name="connsiteX725" fmla="*/ 359408 w 4389120"/>
              <a:gd name="connsiteY725" fmla="*/ 3199794 h 3206031"/>
              <a:gd name="connsiteX726" fmla="*/ 331960 w 4389120"/>
              <a:gd name="connsiteY726" fmla="*/ 3197291 h 3206031"/>
              <a:gd name="connsiteX727" fmla="*/ 304512 w 4389120"/>
              <a:gd name="connsiteY727" fmla="*/ 3193558 h 3206031"/>
              <a:gd name="connsiteX728" fmla="*/ 277048 w 4389120"/>
              <a:gd name="connsiteY728" fmla="*/ 3187307 h 3206031"/>
              <a:gd name="connsiteX729" fmla="*/ 249600 w 4389120"/>
              <a:gd name="connsiteY729" fmla="*/ 3181071 h 3206031"/>
              <a:gd name="connsiteX730" fmla="*/ 222136 w 4389120"/>
              <a:gd name="connsiteY730" fmla="*/ 3172331 h 3206031"/>
              <a:gd name="connsiteX731" fmla="*/ 195932 w 4389120"/>
              <a:gd name="connsiteY731" fmla="*/ 3163606 h 3206031"/>
              <a:gd name="connsiteX732" fmla="*/ 169728 w 4389120"/>
              <a:gd name="connsiteY732" fmla="*/ 3153622 h 3206031"/>
              <a:gd name="connsiteX733" fmla="*/ 143524 w 4389120"/>
              <a:gd name="connsiteY733" fmla="*/ 3141135 h 3206031"/>
              <a:gd name="connsiteX734" fmla="*/ 118564 w 4389120"/>
              <a:gd name="connsiteY734" fmla="*/ 3128662 h 3206031"/>
              <a:gd name="connsiteX735" fmla="*/ 93604 w 4389120"/>
              <a:gd name="connsiteY735" fmla="*/ 3114931 h 3206031"/>
              <a:gd name="connsiteX736" fmla="*/ 68644 w 4389120"/>
              <a:gd name="connsiteY736" fmla="*/ 3099955 h 3206031"/>
              <a:gd name="connsiteX737" fmla="*/ 44928 w 4389120"/>
              <a:gd name="connsiteY737" fmla="*/ 3082475 h 3206031"/>
              <a:gd name="connsiteX738" fmla="*/ 22456 w 4389120"/>
              <a:gd name="connsiteY738" fmla="*/ 3065011 h 3206031"/>
              <a:gd name="connsiteX739" fmla="*/ 0 w 4389120"/>
              <a:gd name="connsiteY739" fmla="*/ 3046287 h 3206031"/>
              <a:gd name="connsiteX740" fmla="*/ 127288 w 4389120"/>
              <a:gd name="connsiteY740" fmla="*/ 2894038 h 3206031"/>
              <a:gd name="connsiteX741" fmla="*/ 160988 w 4389120"/>
              <a:gd name="connsiteY741" fmla="*/ 2918998 h 3206031"/>
              <a:gd name="connsiteX742" fmla="*/ 194688 w 4389120"/>
              <a:gd name="connsiteY742" fmla="*/ 2942714 h 3206031"/>
              <a:gd name="connsiteX743" fmla="*/ 210908 w 4389120"/>
              <a:gd name="connsiteY743" fmla="*/ 2953942 h 3206031"/>
              <a:gd name="connsiteX744" fmla="*/ 228372 w 4389120"/>
              <a:gd name="connsiteY744" fmla="*/ 2962682 h 3206031"/>
              <a:gd name="connsiteX745" fmla="*/ 247096 w 4389120"/>
              <a:gd name="connsiteY745" fmla="*/ 2972666 h 3206031"/>
              <a:gd name="connsiteX746" fmla="*/ 264576 w 4389120"/>
              <a:gd name="connsiteY746" fmla="*/ 2980147 h 3206031"/>
              <a:gd name="connsiteX747" fmla="*/ 282040 w 4389120"/>
              <a:gd name="connsiteY747" fmla="*/ 2987642 h 3206031"/>
              <a:gd name="connsiteX748" fmla="*/ 300764 w 4389120"/>
              <a:gd name="connsiteY748" fmla="*/ 2993878 h 3206031"/>
              <a:gd name="connsiteX749" fmla="*/ 319488 w 4389120"/>
              <a:gd name="connsiteY749" fmla="*/ 3000115 h 3206031"/>
              <a:gd name="connsiteX750" fmla="*/ 339456 w 4389120"/>
              <a:gd name="connsiteY750" fmla="*/ 3003862 h 3206031"/>
              <a:gd name="connsiteX751" fmla="*/ 358164 w 4389120"/>
              <a:gd name="connsiteY751" fmla="*/ 3007610 h 3206031"/>
              <a:gd name="connsiteX752" fmla="*/ 378132 w 4389120"/>
              <a:gd name="connsiteY752" fmla="*/ 3010099 h 3206031"/>
              <a:gd name="connsiteX753" fmla="*/ 399344 w 4389120"/>
              <a:gd name="connsiteY753" fmla="*/ 3012602 h 3206031"/>
              <a:gd name="connsiteX754" fmla="*/ 419312 w 4389120"/>
              <a:gd name="connsiteY754" fmla="*/ 3012602 h 3206031"/>
              <a:gd name="connsiteX755" fmla="*/ 435548 w 4389120"/>
              <a:gd name="connsiteY755" fmla="*/ 3012602 h 3206031"/>
              <a:gd name="connsiteX756" fmla="*/ 450524 w 4389120"/>
              <a:gd name="connsiteY756" fmla="*/ 3011343 h 3206031"/>
              <a:gd name="connsiteX757" fmla="*/ 465500 w 4389120"/>
              <a:gd name="connsiteY757" fmla="*/ 3008854 h 3206031"/>
              <a:gd name="connsiteX758" fmla="*/ 479216 w 4389120"/>
              <a:gd name="connsiteY758" fmla="*/ 3006351 h 3206031"/>
              <a:gd name="connsiteX759" fmla="*/ 491704 w 4389120"/>
              <a:gd name="connsiteY759" fmla="*/ 3002618 h 3206031"/>
              <a:gd name="connsiteX760" fmla="*/ 502932 w 4389120"/>
              <a:gd name="connsiteY760" fmla="*/ 2998870 h 3206031"/>
              <a:gd name="connsiteX761" fmla="*/ 514160 w 4389120"/>
              <a:gd name="connsiteY761" fmla="*/ 2993878 h 3206031"/>
              <a:gd name="connsiteX762" fmla="*/ 522900 w 4389120"/>
              <a:gd name="connsiteY762" fmla="*/ 2987642 h 3206031"/>
              <a:gd name="connsiteX763" fmla="*/ 531640 w 4389120"/>
              <a:gd name="connsiteY763" fmla="*/ 2981391 h 3206031"/>
              <a:gd name="connsiteX764" fmla="*/ 539120 w 4389120"/>
              <a:gd name="connsiteY764" fmla="*/ 2975155 h 3206031"/>
              <a:gd name="connsiteX765" fmla="*/ 545357 w 4389120"/>
              <a:gd name="connsiteY765" fmla="*/ 2966415 h 3206031"/>
              <a:gd name="connsiteX766" fmla="*/ 551608 w 4389120"/>
              <a:gd name="connsiteY766" fmla="*/ 2958934 h 3206031"/>
              <a:gd name="connsiteX767" fmla="*/ 555341 w 4389120"/>
              <a:gd name="connsiteY767" fmla="*/ 2950195 h 3206031"/>
              <a:gd name="connsiteX768" fmla="*/ 557844 w 4389120"/>
              <a:gd name="connsiteY768" fmla="*/ 2940211 h 3206031"/>
              <a:gd name="connsiteX769" fmla="*/ 560333 w 4389120"/>
              <a:gd name="connsiteY769" fmla="*/ 2930227 h 3206031"/>
              <a:gd name="connsiteX770" fmla="*/ 560333 w 4389120"/>
              <a:gd name="connsiteY770" fmla="*/ 2920243 h 3206031"/>
              <a:gd name="connsiteX771" fmla="*/ 560333 w 4389120"/>
              <a:gd name="connsiteY771" fmla="*/ 2917754 h 3206031"/>
              <a:gd name="connsiteX772" fmla="*/ 560333 w 4389120"/>
              <a:gd name="connsiteY772" fmla="*/ 2907770 h 3206031"/>
              <a:gd name="connsiteX773" fmla="*/ 559088 w 4389120"/>
              <a:gd name="connsiteY773" fmla="*/ 2897786 h 3206031"/>
              <a:gd name="connsiteX774" fmla="*/ 556600 w 4389120"/>
              <a:gd name="connsiteY774" fmla="*/ 2889046 h 3206031"/>
              <a:gd name="connsiteX775" fmla="*/ 552852 w 4389120"/>
              <a:gd name="connsiteY775" fmla="*/ 2880307 h 3206031"/>
              <a:gd name="connsiteX776" fmla="*/ 547860 w 4389120"/>
              <a:gd name="connsiteY776" fmla="*/ 2872826 h 3206031"/>
              <a:gd name="connsiteX777" fmla="*/ 541624 w 4389120"/>
              <a:gd name="connsiteY777" fmla="*/ 2865331 h 3206031"/>
              <a:gd name="connsiteX778" fmla="*/ 532884 w 4389120"/>
              <a:gd name="connsiteY778" fmla="*/ 2857850 h 3206031"/>
              <a:gd name="connsiteX779" fmla="*/ 524144 w 4389120"/>
              <a:gd name="connsiteY779" fmla="*/ 2850355 h 3206031"/>
              <a:gd name="connsiteX780" fmla="*/ 511672 w 4389120"/>
              <a:gd name="connsiteY780" fmla="*/ 2842874 h 3206031"/>
              <a:gd name="connsiteX781" fmla="*/ 497940 w 4389120"/>
              <a:gd name="connsiteY781" fmla="*/ 2836638 h 3206031"/>
              <a:gd name="connsiteX782" fmla="*/ 481720 w 4389120"/>
              <a:gd name="connsiteY782" fmla="*/ 2829142 h 3206031"/>
              <a:gd name="connsiteX783" fmla="*/ 462996 w 4389120"/>
              <a:gd name="connsiteY783" fmla="*/ 2822906 h 3206031"/>
              <a:gd name="connsiteX784" fmla="*/ 419312 w 4389120"/>
              <a:gd name="connsiteY784" fmla="*/ 2807930 h 3206031"/>
              <a:gd name="connsiteX785" fmla="*/ 363156 w 4389120"/>
              <a:gd name="connsiteY785" fmla="*/ 2792954 h 3206031"/>
              <a:gd name="connsiteX786" fmla="*/ 326968 w 4389120"/>
              <a:gd name="connsiteY786" fmla="*/ 2782970 h 3206031"/>
              <a:gd name="connsiteX787" fmla="*/ 293268 w 4389120"/>
              <a:gd name="connsiteY787" fmla="*/ 2772986 h 3206031"/>
              <a:gd name="connsiteX788" fmla="*/ 260828 w 4389120"/>
              <a:gd name="connsiteY788" fmla="*/ 2763002 h 3206031"/>
              <a:gd name="connsiteX789" fmla="*/ 229632 w 4389120"/>
              <a:gd name="connsiteY789" fmla="*/ 2751774 h 3206031"/>
              <a:gd name="connsiteX790" fmla="*/ 200924 w 4389120"/>
              <a:gd name="connsiteY790" fmla="*/ 2740546 h 3206031"/>
              <a:gd name="connsiteX791" fmla="*/ 174720 w 4389120"/>
              <a:gd name="connsiteY791" fmla="*/ 2726814 h 3206031"/>
              <a:gd name="connsiteX792" fmla="*/ 149760 w 4389120"/>
              <a:gd name="connsiteY792" fmla="*/ 2713082 h 3206031"/>
              <a:gd name="connsiteX793" fmla="*/ 127288 w 4389120"/>
              <a:gd name="connsiteY793" fmla="*/ 2696862 h 3206031"/>
              <a:gd name="connsiteX794" fmla="*/ 107320 w 4389120"/>
              <a:gd name="connsiteY794" fmla="*/ 2679383 h 3206031"/>
              <a:gd name="connsiteX795" fmla="*/ 98596 w 4389120"/>
              <a:gd name="connsiteY795" fmla="*/ 2670658 h 3206031"/>
              <a:gd name="connsiteX796" fmla="*/ 89856 w 4389120"/>
              <a:gd name="connsiteY796" fmla="*/ 2660674 h 3206031"/>
              <a:gd name="connsiteX797" fmla="*/ 82360 w 4389120"/>
              <a:gd name="connsiteY797" fmla="*/ 2649431 h 3206031"/>
              <a:gd name="connsiteX798" fmla="*/ 74880 w 4389120"/>
              <a:gd name="connsiteY798" fmla="*/ 2639447 h 3206031"/>
              <a:gd name="connsiteX799" fmla="*/ 67384 w 4389120"/>
              <a:gd name="connsiteY799" fmla="*/ 2626974 h 3206031"/>
              <a:gd name="connsiteX800" fmla="*/ 62392 w 4389120"/>
              <a:gd name="connsiteY800" fmla="*/ 2615746 h 3206031"/>
              <a:gd name="connsiteX801" fmla="*/ 56156 w 4389120"/>
              <a:gd name="connsiteY801" fmla="*/ 2602014 h 3206031"/>
              <a:gd name="connsiteX802" fmla="*/ 52408 w 4389120"/>
              <a:gd name="connsiteY802" fmla="*/ 2589542 h 3206031"/>
              <a:gd name="connsiteX803" fmla="*/ 48676 w 4389120"/>
              <a:gd name="connsiteY803" fmla="*/ 2574566 h 3206031"/>
              <a:gd name="connsiteX804" fmla="*/ 44928 w 4389120"/>
              <a:gd name="connsiteY804" fmla="*/ 2559590 h 3206031"/>
              <a:gd name="connsiteX805" fmla="*/ 42424 w 4389120"/>
              <a:gd name="connsiteY805" fmla="*/ 2544614 h 3206031"/>
              <a:gd name="connsiteX806" fmla="*/ 39936 w 4389120"/>
              <a:gd name="connsiteY806" fmla="*/ 2528378 h 3206031"/>
              <a:gd name="connsiteX807" fmla="*/ 39936 w 4389120"/>
              <a:gd name="connsiteY807" fmla="*/ 2510914 h 3206031"/>
              <a:gd name="connsiteX808" fmla="*/ 38692 w 4389120"/>
              <a:gd name="connsiteY808" fmla="*/ 2493434 h 3206031"/>
              <a:gd name="connsiteX809" fmla="*/ 38692 w 4389120"/>
              <a:gd name="connsiteY809" fmla="*/ 2490946 h 3206031"/>
              <a:gd name="connsiteX810" fmla="*/ 39936 w 4389120"/>
              <a:gd name="connsiteY810" fmla="*/ 2474726 h 3206031"/>
              <a:gd name="connsiteX811" fmla="*/ 41180 w 4389120"/>
              <a:gd name="connsiteY811" fmla="*/ 2458490 h 3206031"/>
              <a:gd name="connsiteX812" fmla="*/ 42424 w 4389120"/>
              <a:gd name="connsiteY812" fmla="*/ 2442270 h 3206031"/>
              <a:gd name="connsiteX813" fmla="*/ 46172 w 4389120"/>
              <a:gd name="connsiteY813" fmla="*/ 2427294 h 3206031"/>
              <a:gd name="connsiteX814" fmla="*/ 48676 w 4389120"/>
              <a:gd name="connsiteY814" fmla="*/ 2412318 h 3206031"/>
              <a:gd name="connsiteX815" fmla="*/ 53668 w 4389120"/>
              <a:gd name="connsiteY815" fmla="*/ 2397342 h 3206031"/>
              <a:gd name="connsiteX816" fmla="*/ 58660 w 4389120"/>
              <a:gd name="connsiteY816" fmla="*/ 2383626 h 3206031"/>
              <a:gd name="connsiteX817" fmla="*/ 64896 w 4389120"/>
              <a:gd name="connsiteY817" fmla="*/ 2369894 h 3206031"/>
              <a:gd name="connsiteX818" fmla="*/ 71132 w 4389120"/>
              <a:gd name="connsiteY818" fmla="*/ 2356162 h 3206031"/>
              <a:gd name="connsiteX819" fmla="*/ 78628 w 4389120"/>
              <a:gd name="connsiteY819" fmla="*/ 2343690 h 3206031"/>
              <a:gd name="connsiteX820" fmla="*/ 86108 w 4389120"/>
              <a:gd name="connsiteY820" fmla="*/ 2331202 h 3206031"/>
              <a:gd name="connsiteX821" fmla="*/ 94848 w 4389120"/>
              <a:gd name="connsiteY821" fmla="*/ 2318730 h 3206031"/>
              <a:gd name="connsiteX822" fmla="*/ 103588 w 4389120"/>
              <a:gd name="connsiteY822" fmla="*/ 2307486 h 3206031"/>
              <a:gd name="connsiteX823" fmla="*/ 113572 w 4389120"/>
              <a:gd name="connsiteY823" fmla="*/ 2296258 h 3206031"/>
              <a:gd name="connsiteX824" fmla="*/ 124800 w 4389120"/>
              <a:gd name="connsiteY824" fmla="*/ 2286274 h 3206031"/>
              <a:gd name="connsiteX825" fmla="*/ 134784 w 4389120"/>
              <a:gd name="connsiteY825" fmla="*/ 2276290 h 3206031"/>
              <a:gd name="connsiteX826" fmla="*/ 147256 w 4389120"/>
              <a:gd name="connsiteY826" fmla="*/ 2267566 h 3206031"/>
              <a:gd name="connsiteX827" fmla="*/ 159744 w 4389120"/>
              <a:gd name="connsiteY827" fmla="*/ 2258826 h 3206031"/>
              <a:gd name="connsiteX828" fmla="*/ 172216 w 4389120"/>
              <a:gd name="connsiteY828" fmla="*/ 2250086 h 3206031"/>
              <a:gd name="connsiteX829" fmla="*/ 185948 w 4389120"/>
              <a:gd name="connsiteY829" fmla="*/ 2242606 h 3206031"/>
              <a:gd name="connsiteX830" fmla="*/ 213396 w 4389120"/>
              <a:gd name="connsiteY830" fmla="*/ 2227630 h 3206031"/>
              <a:gd name="connsiteX831" fmla="*/ 243348 w 4389120"/>
              <a:gd name="connsiteY831" fmla="*/ 2216386 h 3206031"/>
              <a:gd name="connsiteX832" fmla="*/ 275804 w 4389120"/>
              <a:gd name="connsiteY832" fmla="*/ 2207662 h 3206031"/>
              <a:gd name="connsiteX833" fmla="*/ 309504 w 4389120"/>
              <a:gd name="connsiteY833" fmla="*/ 2201410 h 3206031"/>
              <a:gd name="connsiteX834" fmla="*/ 344448 w 4389120"/>
              <a:gd name="connsiteY834" fmla="*/ 2196418 h 3206031"/>
              <a:gd name="connsiteX835" fmla="*/ 1997998 w 4389120"/>
              <a:gd name="connsiteY835" fmla="*/ 1462625 h 3206031"/>
              <a:gd name="connsiteX836" fmla="*/ 2109082 w 4389120"/>
              <a:gd name="connsiteY836" fmla="*/ 1462625 h 3206031"/>
              <a:gd name="connsiteX837" fmla="*/ 2105334 w 4389120"/>
              <a:gd name="connsiteY837" fmla="*/ 1483838 h 3206031"/>
              <a:gd name="connsiteX838" fmla="*/ 2100342 w 4389120"/>
              <a:gd name="connsiteY838" fmla="*/ 1508798 h 3206031"/>
              <a:gd name="connsiteX839" fmla="*/ 2092846 w 4389120"/>
              <a:gd name="connsiteY839" fmla="*/ 1536246 h 3206031"/>
              <a:gd name="connsiteX840" fmla="*/ 2082862 w 4389120"/>
              <a:gd name="connsiteY840" fmla="*/ 1564954 h 3206031"/>
              <a:gd name="connsiteX841" fmla="*/ 2071634 w 4389120"/>
              <a:gd name="connsiteY841" fmla="*/ 1596150 h 3206031"/>
              <a:gd name="connsiteX842" fmla="*/ 2056658 w 4389120"/>
              <a:gd name="connsiteY842" fmla="*/ 1629850 h 3206031"/>
              <a:gd name="connsiteX843" fmla="*/ 2039194 w 4389120"/>
              <a:gd name="connsiteY843" fmla="*/ 1663550 h 3206031"/>
              <a:gd name="connsiteX844" fmla="*/ 2017966 w 4389120"/>
              <a:gd name="connsiteY844" fmla="*/ 1698478 h 3206031"/>
              <a:gd name="connsiteX845" fmla="*/ 2032942 w 4389120"/>
              <a:gd name="connsiteY845" fmla="*/ 1720950 h 3206031"/>
              <a:gd name="connsiteX846" fmla="*/ 2051666 w 4389120"/>
              <a:gd name="connsiteY846" fmla="*/ 1744666 h 3206031"/>
              <a:gd name="connsiteX847" fmla="*/ 2071634 w 4389120"/>
              <a:gd name="connsiteY847" fmla="*/ 1767122 h 3206031"/>
              <a:gd name="connsiteX848" fmla="*/ 2094106 w 4389120"/>
              <a:gd name="connsiteY848" fmla="*/ 1788334 h 3206031"/>
              <a:gd name="connsiteX849" fmla="*/ 2117806 w 4389120"/>
              <a:gd name="connsiteY849" fmla="*/ 1809562 h 3206031"/>
              <a:gd name="connsiteX850" fmla="*/ 2141522 w 4389120"/>
              <a:gd name="connsiteY850" fmla="*/ 1828270 h 3206031"/>
              <a:gd name="connsiteX851" fmla="*/ 2167726 w 4389120"/>
              <a:gd name="connsiteY851" fmla="*/ 1844490 h 3206031"/>
              <a:gd name="connsiteX852" fmla="*/ 2193930 w 4389120"/>
              <a:gd name="connsiteY852" fmla="*/ 1860726 h 3206031"/>
              <a:gd name="connsiteX853" fmla="*/ 2195190 w 4389120"/>
              <a:gd name="connsiteY853" fmla="*/ 1859466 h 3206031"/>
              <a:gd name="connsiteX854" fmla="*/ 2195190 w 4389120"/>
              <a:gd name="connsiteY854" fmla="*/ 1860726 h 3206031"/>
              <a:gd name="connsiteX855" fmla="*/ 2221394 w 4389120"/>
              <a:gd name="connsiteY855" fmla="*/ 1844490 h 3206031"/>
              <a:gd name="connsiteX856" fmla="*/ 2247598 w 4389120"/>
              <a:gd name="connsiteY856" fmla="*/ 1828270 h 3206031"/>
              <a:gd name="connsiteX857" fmla="*/ 2272558 w 4389120"/>
              <a:gd name="connsiteY857" fmla="*/ 1809562 h 3206031"/>
              <a:gd name="connsiteX858" fmla="*/ 2295015 w 4389120"/>
              <a:gd name="connsiteY858" fmla="*/ 1788334 h 3206031"/>
              <a:gd name="connsiteX859" fmla="*/ 2317486 w 4389120"/>
              <a:gd name="connsiteY859" fmla="*/ 1767122 h 3206031"/>
              <a:gd name="connsiteX860" fmla="*/ 2337454 w 4389120"/>
              <a:gd name="connsiteY860" fmla="*/ 1744666 h 3206031"/>
              <a:gd name="connsiteX861" fmla="*/ 2356178 w 4389120"/>
              <a:gd name="connsiteY861" fmla="*/ 1720950 h 3206031"/>
              <a:gd name="connsiteX862" fmla="*/ 2371154 w 4389120"/>
              <a:gd name="connsiteY862" fmla="*/ 1698478 h 3206031"/>
              <a:gd name="connsiteX863" fmla="*/ 2349927 w 4389120"/>
              <a:gd name="connsiteY863" fmla="*/ 1663550 h 3206031"/>
              <a:gd name="connsiteX864" fmla="*/ 2332462 w 4389120"/>
              <a:gd name="connsiteY864" fmla="*/ 1629850 h 3206031"/>
              <a:gd name="connsiteX865" fmla="*/ 2318730 w 4389120"/>
              <a:gd name="connsiteY865" fmla="*/ 1596150 h 3206031"/>
              <a:gd name="connsiteX866" fmla="*/ 2306258 w 4389120"/>
              <a:gd name="connsiteY866" fmla="*/ 1564954 h 3206031"/>
              <a:gd name="connsiteX867" fmla="*/ 2296274 w 4389120"/>
              <a:gd name="connsiteY867" fmla="*/ 1536246 h 3206031"/>
              <a:gd name="connsiteX868" fmla="*/ 2288778 w 4389120"/>
              <a:gd name="connsiteY868" fmla="*/ 1508798 h 3206031"/>
              <a:gd name="connsiteX869" fmla="*/ 2283786 w 4389120"/>
              <a:gd name="connsiteY869" fmla="*/ 1483838 h 3206031"/>
              <a:gd name="connsiteX870" fmla="*/ 2280054 w 4389120"/>
              <a:gd name="connsiteY870" fmla="*/ 1462625 h 3206031"/>
              <a:gd name="connsiteX871" fmla="*/ 2391122 w 4389120"/>
              <a:gd name="connsiteY871" fmla="*/ 1462625 h 3206031"/>
              <a:gd name="connsiteX872" fmla="*/ 2397358 w 4389120"/>
              <a:gd name="connsiteY872" fmla="*/ 1488830 h 3206031"/>
              <a:gd name="connsiteX873" fmla="*/ 2404838 w 4389120"/>
              <a:gd name="connsiteY873" fmla="*/ 1513790 h 3206031"/>
              <a:gd name="connsiteX874" fmla="*/ 2414822 w 4389120"/>
              <a:gd name="connsiteY874" fmla="*/ 1539994 h 3206031"/>
              <a:gd name="connsiteX875" fmla="*/ 2424806 w 4389120"/>
              <a:gd name="connsiteY875" fmla="*/ 1566198 h 3206031"/>
              <a:gd name="connsiteX876" fmla="*/ 2436050 w 4389120"/>
              <a:gd name="connsiteY876" fmla="*/ 1591158 h 3206031"/>
              <a:gd name="connsiteX877" fmla="*/ 2449766 w 4389120"/>
              <a:gd name="connsiteY877" fmla="*/ 1614874 h 3206031"/>
              <a:gd name="connsiteX878" fmla="*/ 2464742 w 4389120"/>
              <a:gd name="connsiteY878" fmla="*/ 1638590 h 3206031"/>
              <a:gd name="connsiteX879" fmla="*/ 2479718 w 4389120"/>
              <a:gd name="connsiteY879" fmla="*/ 1662290 h 3206031"/>
              <a:gd name="connsiteX880" fmla="*/ 2498442 w 4389120"/>
              <a:gd name="connsiteY880" fmla="*/ 1688494 h 3206031"/>
              <a:gd name="connsiteX881" fmla="*/ 2484710 w 4389120"/>
              <a:gd name="connsiteY881" fmla="*/ 1717202 h 3206031"/>
              <a:gd name="connsiteX882" fmla="*/ 2475971 w 4389120"/>
              <a:gd name="connsiteY882" fmla="*/ 1735926 h 3206031"/>
              <a:gd name="connsiteX883" fmla="*/ 2464742 w 4389120"/>
              <a:gd name="connsiteY883" fmla="*/ 1755894 h 3206031"/>
              <a:gd name="connsiteX884" fmla="*/ 2452270 w 4389120"/>
              <a:gd name="connsiteY884" fmla="*/ 1774618 h 3206031"/>
              <a:gd name="connsiteX885" fmla="*/ 2439782 w 4389120"/>
              <a:gd name="connsiteY885" fmla="*/ 1793326 h 3206031"/>
              <a:gd name="connsiteX886" fmla="*/ 2424806 w 4389120"/>
              <a:gd name="connsiteY886" fmla="*/ 1810806 h 3206031"/>
              <a:gd name="connsiteX887" fmla="*/ 2409830 w 4389120"/>
              <a:gd name="connsiteY887" fmla="*/ 1829530 h 3206031"/>
              <a:gd name="connsiteX888" fmla="*/ 2393610 w 4389120"/>
              <a:gd name="connsiteY888" fmla="*/ 1846994 h 3206031"/>
              <a:gd name="connsiteX889" fmla="*/ 2376146 w 4389120"/>
              <a:gd name="connsiteY889" fmla="*/ 1863214 h 3206031"/>
              <a:gd name="connsiteX890" fmla="*/ 2358666 w 4389120"/>
              <a:gd name="connsiteY890" fmla="*/ 1880694 h 3206031"/>
              <a:gd name="connsiteX891" fmla="*/ 2339943 w 4389120"/>
              <a:gd name="connsiteY891" fmla="*/ 1895670 h 3206031"/>
              <a:gd name="connsiteX892" fmla="*/ 2319975 w 4389120"/>
              <a:gd name="connsiteY892" fmla="*/ 1910646 h 3206031"/>
              <a:gd name="connsiteX893" fmla="*/ 2300007 w 4389120"/>
              <a:gd name="connsiteY893" fmla="*/ 1924362 h 3206031"/>
              <a:gd name="connsiteX894" fmla="*/ 2280054 w 4389120"/>
              <a:gd name="connsiteY894" fmla="*/ 1938094 h 3206031"/>
              <a:gd name="connsiteX895" fmla="*/ 2258826 w 4389120"/>
              <a:gd name="connsiteY895" fmla="*/ 1950582 h 3206031"/>
              <a:gd name="connsiteX896" fmla="*/ 2237614 w 4389120"/>
              <a:gd name="connsiteY896" fmla="*/ 1961810 h 3206031"/>
              <a:gd name="connsiteX897" fmla="*/ 2216402 w 4389120"/>
              <a:gd name="connsiteY897" fmla="*/ 1971794 h 3206031"/>
              <a:gd name="connsiteX898" fmla="*/ 2195190 w 4389120"/>
              <a:gd name="connsiteY898" fmla="*/ 1981778 h 3206031"/>
              <a:gd name="connsiteX899" fmla="*/ 2195190 w 4389120"/>
              <a:gd name="connsiteY899" fmla="*/ 1980534 h 3206031"/>
              <a:gd name="connsiteX900" fmla="*/ 2193930 w 4389120"/>
              <a:gd name="connsiteY900" fmla="*/ 1981778 h 3206031"/>
              <a:gd name="connsiteX901" fmla="*/ 2172718 w 4389120"/>
              <a:gd name="connsiteY901" fmla="*/ 1971794 h 3206031"/>
              <a:gd name="connsiteX902" fmla="*/ 2151506 w 4389120"/>
              <a:gd name="connsiteY902" fmla="*/ 1961810 h 3206031"/>
              <a:gd name="connsiteX903" fmla="*/ 2130294 w 4389120"/>
              <a:gd name="connsiteY903" fmla="*/ 1950582 h 3206031"/>
              <a:gd name="connsiteX904" fmla="*/ 2109082 w 4389120"/>
              <a:gd name="connsiteY904" fmla="*/ 1938094 h 3206031"/>
              <a:gd name="connsiteX905" fmla="*/ 2089114 w 4389120"/>
              <a:gd name="connsiteY905" fmla="*/ 1924362 h 3206031"/>
              <a:gd name="connsiteX906" fmla="*/ 2069146 w 4389120"/>
              <a:gd name="connsiteY906" fmla="*/ 1910646 h 3206031"/>
              <a:gd name="connsiteX907" fmla="*/ 2049178 w 4389120"/>
              <a:gd name="connsiteY907" fmla="*/ 1895670 h 3206031"/>
              <a:gd name="connsiteX908" fmla="*/ 2030454 w 4389120"/>
              <a:gd name="connsiteY908" fmla="*/ 1880694 h 3206031"/>
              <a:gd name="connsiteX909" fmla="*/ 2012974 w 4389120"/>
              <a:gd name="connsiteY909" fmla="*/ 1863214 h 3206031"/>
              <a:gd name="connsiteX910" fmla="*/ 1995510 w 4389120"/>
              <a:gd name="connsiteY910" fmla="*/ 1846994 h 3206031"/>
              <a:gd name="connsiteX911" fmla="*/ 1979290 w 4389120"/>
              <a:gd name="connsiteY911" fmla="*/ 1829530 h 3206031"/>
              <a:gd name="connsiteX912" fmla="*/ 1964314 w 4389120"/>
              <a:gd name="connsiteY912" fmla="*/ 1810806 h 3206031"/>
              <a:gd name="connsiteX913" fmla="*/ 1949338 w 4389120"/>
              <a:gd name="connsiteY913" fmla="*/ 1793326 h 3206031"/>
              <a:gd name="connsiteX914" fmla="*/ 1936850 w 4389120"/>
              <a:gd name="connsiteY914" fmla="*/ 1774618 h 3206031"/>
              <a:gd name="connsiteX915" fmla="*/ 1924378 w 4389120"/>
              <a:gd name="connsiteY915" fmla="*/ 1755894 h 3206031"/>
              <a:gd name="connsiteX916" fmla="*/ 1913150 w 4389120"/>
              <a:gd name="connsiteY916" fmla="*/ 1735926 h 3206031"/>
              <a:gd name="connsiteX917" fmla="*/ 1904410 w 4389120"/>
              <a:gd name="connsiteY917" fmla="*/ 1717202 h 3206031"/>
              <a:gd name="connsiteX918" fmla="*/ 1890678 w 4389120"/>
              <a:gd name="connsiteY918" fmla="*/ 1688494 h 3206031"/>
              <a:gd name="connsiteX919" fmla="*/ 1909402 w 4389120"/>
              <a:gd name="connsiteY919" fmla="*/ 1662290 h 3206031"/>
              <a:gd name="connsiteX920" fmla="*/ 1924378 w 4389120"/>
              <a:gd name="connsiteY920" fmla="*/ 1638590 h 3206031"/>
              <a:gd name="connsiteX921" fmla="*/ 1939354 w 4389120"/>
              <a:gd name="connsiteY921" fmla="*/ 1614874 h 3206031"/>
              <a:gd name="connsiteX922" fmla="*/ 1953071 w 4389120"/>
              <a:gd name="connsiteY922" fmla="*/ 1591158 h 3206031"/>
              <a:gd name="connsiteX923" fmla="*/ 1964314 w 4389120"/>
              <a:gd name="connsiteY923" fmla="*/ 1566198 h 3206031"/>
              <a:gd name="connsiteX924" fmla="*/ 1975542 w 4389120"/>
              <a:gd name="connsiteY924" fmla="*/ 1539994 h 3206031"/>
              <a:gd name="connsiteX925" fmla="*/ 1984282 w 4389120"/>
              <a:gd name="connsiteY925" fmla="*/ 1513790 h 3206031"/>
              <a:gd name="connsiteX926" fmla="*/ 1991762 w 4389120"/>
              <a:gd name="connsiteY926" fmla="*/ 1488830 h 3206031"/>
              <a:gd name="connsiteX927" fmla="*/ 1566213 w 4389120"/>
              <a:gd name="connsiteY927" fmla="*/ 1260441 h 3206031"/>
              <a:gd name="connsiteX928" fmla="*/ 2822907 w 4389120"/>
              <a:gd name="connsiteY928" fmla="*/ 1260441 h 3206031"/>
              <a:gd name="connsiteX929" fmla="*/ 2822907 w 4389120"/>
              <a:gd name="connsiteY929" fmla="*/ 1365273 h 3206031"/>
              <a:gd name="connsiteX930" fmla="*/ 1566213 w 4389120"/>
              <a:gd name="connsiteY930" fmla="*/ 1365273 h 3206031"/>
              <a:gd name="connsiteX931" fmla="*/ 2926495 w 4389120"/>
              <a:gd name="connsiteY931" fmla="*/ 623984 h 3206031"/>
              <a:gd name="connsiteX932" fmla="*/ 2950211 w 4389120"/>
              <a:gd name="connsiteY932" fmla="*/ 623984 h 3206031"/>
              <a:gd name="connsiteX933" fmla="*/ 2951455 w 4389120"/>
              <a:gd name="connsiteY933" fmla="*/ 623984 h 3206031"/>
              <a:gd name="connsiteX934" fmla="*/ 2970179 w 4389120"/>
              <a:gd name="connsiteY934" fmla="*/ 623984 h 3206031"/>
              <a:gd name="connsiteX935" fmla="*/ 2987643 w 4389120"/>
              <a:gd name="connsiteY935" fmla="*/ 625228 h 3206031"/>
              <a:gd name="connsiteX936" fmla="*/ 3006367 w 4389120"/>
              <a:gd name="connsiteY936" fmla="*/ 627732 h 3206031"/>
              <a:gd name="connsiteX937" fmla="*/ 3023832 w 4389120"/>
              <a:gd name="connsiteY937" fmla="*/ 631465 h 3206031"/>
              <a:gd name="connsiteX938" fmla="*/ 3041311 w 4389120"/>
              <a:gd name="connsiteY938" fmla="*/ 636457 h 3206031"/>
              <a:gd name="connsiteX939" fmla="*/ 3058776 w 4389120"/>
              <a:gd name="connsiteY939" fmla="*/ 641449 h 3206031"/>
              <a:gd name="connsiteX940" fmla="*/ 3075011 w 4389120"/>
              <a:gd name="connsiteY940" fmla="*/ 647700 h 3206031"/>
              <a:gd name="connsiteX941" fmla="*/ 3091231 w 4389120"/>
              <a:gd name="connsiteY941" fmla="*/ 655180 h 3206031"/>
              <a:gd name="connsiteX942" fmla="*/ 3107451 w 4389120"/>
              <a:gd name="connsiteY942" fmla="*/ 663920 h 3206031"/>
              <a:gd name="connsiteX943" fmla="*/ 3123672 w 4389120"/>
              <a:gd name="connsiteY943" fmla="*/ 672660 h 3206031"/>
              <a:gd name="connsiteX944" fmla="*/ 3138648 w 4389120"/>
              <a:gd name="connsiteY944" fmla="*/ 682644 h 3206031"/>
              <a:gd name="connsiteX945" fmla="*/ 3152379 w 4389120"/>
              <a:gd name="connsiteY945" fmla="*/ 693872 h 3206031"/>
              <a:gd name="connsiteX946" fmla="*/ 3167355 w 4389120"/>
              <a:gd name="connsiteY946" fmla="*/ 705100 h 3206031"/>
              <a:gd name="connsiteX947" fmla="*/ 3179828 w 4389120"/>
              <a:gd name="connsiteY947" fmla="*/ 717588 h 3206031"/>
              <a:gd name="connsiteX948" fmla="*/ 3193560 w 4389120"/>
              <a:gd name="connsiteY948" fmla="*/ 731305 h 3206031"/>
              <a:gd name="connsiteX949" fmla="*/ 3204788 w 4389120"/>
              <a:gd name="connsiteY949" fmla="*/ 745036 h 3206031"/>
              <a:gd name="connsiteX950" fmla="*/ 3217275 w 4389120"/>
              <a:gd name="connsiteY950" fmla="*/ 761257 h 3206031"/>
              <a:gd name="connsiteX951" fmla="*/ 3227259 w 4389120"/>
              <a:gd name="connsiteY951" fmla="*/ 777477 h 3206031"/>
              <a:gd name="connsiteX952" fmla="*/ 3237243 w 4389120"/>
              <a:gd name="connsiteY952" fmla="*/ 793712 h 3206031"/>
              <a:gd name="connsiteX953" fmla="*/ 3247227 w 4389120"/>
              <a:gd name="connsiteY953" fmla="*/ 811176 h 3206031"/>
              <a:gd name="connsiteX954" fmla="*/ 3254708 w 4389120"/>
              <a:gd name="connsiteY954" fmla="*/ 827397 h 3206031"/>
              <a:gd name="connsiteX955" fmla="*/ 3260959 w 4389120"/>
              <a:gd name="connsiteY955" fmla="*/ 846120 h 3206031"/>
              <a:gd name="connsiteX956" fmla="*/ 3267195 w 4389120"/>
              <a:gd name="connsiteY956" fmla="*/ 863600 h 3206031"/>
              <a:gd name="connsiteX957" fmla="*/ 3272187 w 4389120"/>
              <a:gd name="connsiteY957" fmla="*/ 882309 h 3206031"/>
              <a:gd name="connsiteX958" fmla="*/ 3275935 w 4389120"/>
              <a:gd name="connsiteY958" fmla="*/ 901032 h 3206031"/>
              <a:gd name="connsiteX959" fmla="*/ 3278424 w 4389120"/>
              <a:gd name="connsiteY959" fmla="*/ 919756 h 3206031"/>
              <a:gd name="connsiteX960" fmla="*/ 3280927 w 4389120"/>
              <a:gd name="connsiteY960" fmla="*/ 938465 h 3206031"/>
              <a:gd name="connsiteX961" fmla="*/ 3280927 w 4389120"/>
              <a:gd name="connsiteY961" fmla="*/ 957189 h 3206031"/>
              <a:gd name="connsiteX962" fmla="*/ 3280927 w 4389120"/>
              <a:gd name="connsiteY962" fmla="*/ 977157 h 3206031"/>
              <a:gd name="connsiteX963" fmla="*/ 3279668 w 4389120"/>
              <a:gd name="connsiteY963" fmla="*/ 995880 h 3206031"/>
              <a:gd name="connsiteX964" fmla="*/ 3277179 w 4389120"/>
              <a:gd name="connsiteY964" fmla="*/ 1015848 h 3206031"/>
              <a:gd name="connsiteX965" fmla="*/ 3273432 w 4389120"/>
              <a:gd name="connsiteY965" fmla="*/ 1034572 h 3206031"/>
              <a:gd name="connsiteX966" fmla="*/ 3166111 w 4389120"/>
              <a:gd name="connsiteY966" fmla="*/ 1010856 h 3206031"/>
              <a:gd name="connsiteX967" fmla="*/ 3168600 w 4389120"/>
              <a:gd name="connsiteY967" fmla="*/ 998369 h 3206031"/>
              <a:gd name="connsiteX968" fmla="*/ 3169844 w 4389120"/>
              <a:gd name="connsiteY968" fmla="*/ 984652 h 3206031"/>
              <a:gd name="connsiteX969" fmla="*/ 3171103 w 4389120"/>
              <a:gd name="connsiteY969" fmla="*/ 959692 h 3206031"/>
              <a:gd name="connsiteX970" fmla="*/ 3169844 w 4389120"/>
              <a:gd name="connsiteY970" fmla="*/ 933473 h 3206031"/>
              <a:gd name="connsiteX971" fmla="*/ 3164867 w 4389120"/>
              <a:gd name="connsiteY971" fmla="*/ 907269 h 3206031"/>
              <a:gd name="connsiteX972" fmla="*/ 3157371 w 4389120"/>
              <a:gd name="connsiteY972" fmla="*/ 882309 h 3206031"/>
              <a:gd name="connsiteX973" fmla="*/ 3147387 w 4389120"/>
              <a:gd name="connsiteY973" fmla="*/ 858608 h 3206031"/>
              <a:gd name="connsiteX974" fmla="*/ 3134915 w 4389120"/>
              <a:gd name="connsiteY974" fmla="*/ 836137 h 3206031"/>
              <a:gd name="connsiteX975" fmla="*/ 3127419 w 4389120"/>
              <a:gd name="connsiteY975" fmla="*/ 824908 h 3206031"/>
              <a:gd name="connsiteX976" fmla="*/ 3119939 w 4389120"/>
              <a:gd name="connsiteY976" fmla="*/ 814924 h 3206031"/>
              <a:gd name="connsiteX977" fmla="*/ 3102459 w 4389120"/>
              <a:gd name="connsiteY977" fmla="*/ 796201 h 3206031"/>
              <a:gd name="connsiteX978" fmla="*/ 3084995 w 4389120"/>
              <a:gd name="connsiteY978" fmla="*/ 779980 h 3206031"/>
              <a:gd name="connsiteX979" fmla="*/ 3065027 w 4389120"/>
              <a:gd name="connsiteY979" fmla="*/ 766249 h 3206031"/>
              <a:gd name="connsiteX980" fmla="*/ 3043800 w 4389120"/>
              <a:gd name="connsiteY980" fmla="*/ 753776 h 3206031"/>
              <a:gd name="connsiteX981" fmla="*/ 3022587 w 4389120"/>
              <a:gd name="connsiteY981" fmla="*/ 745036 h 3206031"/>
              <a:gd name="connsiteX982" fmla="*/ 3000131 w 4389120"/>
              <a:gd name="connsiteY982" fmla="*/ 738800 h 3206031"/>
              <a:gd name="connsiteX983" fmla="*/ 2975171 w 4389120"/>
              <a:gd name="connsiteY983" fmla="*/ 735052 h 3206031"/>
              <a:gd name="connsiteX984" fmla="*/ 2951455 w 4389120"/>
              <a:gd name="connsiteY984" fmla="*/ 733808 h 3206031"/>
              <a:gd name="connsiteX985" fmla="*/ 2950211 w 4389120"/>
              <a:gd name="connsiteY985" fmla="*/ 733808 h 3206031"/>
              <a:gd name="connsiteX986" fmla="*/ 2928999 w 4389120"/>
              <a:gd name="connsiteY986" fmla="*/ 735052 h 3206031"/>
              <a:gd name="connsiteX987" fmla="*/ 2909031 w 4389120"/>
              <a:gd name="connsiteY987" fmla="*/ 737556 h 3206031"/>
              <a:gd name="connsiteX988" fmla="*/ 2889063 w 4389120"/>
              <a:gd name="connsiteY988" fmla="*/ 741289 h 3206031"/>
              <a:gd name="connsiteX989" fmla="*/ 2871583 w 4389120"/>
              <a:gd name="connsiteY989" fmla="*/ 747540 h 3206031"/>
              <a:gd name="connsiteX990" fmla="*/ 2852859 w 4389120"/>
              <a:gd name="connsiteY990" fmla="*/ 755020 h 3206031"/>
              <a:gd name="connsiteX991" fmla="*/ 2835395 w 4389120"/>
              <a:gd name="connsiteY991" fmla="*/ 765004 h 3206031"/>
              <a:gd name="connsiteX992" fmla="*/ 2819175 w 4389120"/>
              <a:gd name="connsiteY992" fmla="*/ 774988 h 3206031"/>
              <a:gd name="connsiteX993" fmla="*/ 2804199 w 4389120"/>
              <a:gd name="connsiteY993" fmla="*/ 784972 h 3206031"/>
              <a:gd name="connsiteX994" fmla="*/ 2789223 w 4389120"/>
              <a:gd name="connsiteY994" fmla="*/ 797445 h 3206031"/>
              <a:gd name="connsiteX995" fmla="*/ 2775491 w 4389120"/>
              <a:gd name="connsiteY995" fmla="*/ 809932 h 3206031"/>
              <a:gd name="connsiteX996" fmla="*/ 2763019 w 4389120"/>
              <a:gd name="connsiteY996" fmla="*/ 822405 h 3206031"/>
              <a:gd name="connsiteX997" fmla="*/ 2750531 w 4389120"/>
              <a:gd name="connsiteY997" fmla="*/ 836137 h 3206031"/>
              <a:gd name="connsiteX998" fmla="*/ 2728075 w 4389120"/>
              <a:gd name="connsiteY998" fmla="*/ 863600 h 3206031"/>
              <a:gd name="connsiteX999" fmla="*/ 2709351 w 4389120"/>
              <a:gd name="connsiteY999" fmla="*/ 891048 h 3206031"/>
              <a:gd name="connsiteX1000" fmla="*/ 2686879 w 4389120"/>
              <a:gd name="connsiteY1000" fmla="*/ 927237 h 3206031"/>
              <a:gd name="connsiteX1001" fmla="*/ 2669415 w 4389120"/>
              <a:gd name="connsiteY1001" fmla="*/ 963425 h 3206031"/>
              <a:gd name="connsiteX1002" fmla="*/ 2653195 w 4389120"/>
              <a:gd name="connsiteY1002" fmla="*/ 999628 h 3206031"/>
              <a:gd name="connsiteX1003" fmla="*/ 2639463 w 4389120"/>
              <a:gd name="connsiteY1003" fmla="*/ 1034572 h 3206031"/>
              <a:gd name="connsiteX1004" fmla="*/ 2628235 w 4389120"/>
              <a:gd name="connsiteY1004" fmla="*/ 1069516 h 3206031"/>
              <a:gd name="connsiteX1005" fmla="*/ 2619495 w 4389120"/>
              <a:gd name="connsiteY1005" fmla="*/ 1103201 h 3206031"/>
              <a:gd name="connsiteX1006" fmla="*/ 2613259 w 4389120"/>
              <a:gd name="connsiteY1006" fmla="*/ 1134397 h 3206031"/>
              <a:gd name="connsiteX1007" fmla="*/ 2608267 w 4389120"/>
              <a:gd name="connsiteY1007" fmla="*/ 1163105 h 3206031"/>
              <a:gd name="connsiteX1008" fmla="*/ 2497199 w 4389120"/>
              <a:gd name="connsiteY1008" fmla="*/ 1163105 h 3206031"/>
              <a:gd name="connsiteX1009" fmla="*/ 2502191 w 4389120"/>
              <a:gd name="connsiteY1009" fmla="*/ 1128161 h 3206031"/>
              <a:gd name="connsiteX1010" fmla="*/ 2509671 w 4389120"/>
              <a:gd name="connsiteY1010" fmla="*/ 1089469 h 3206031"/>
              <a:gd name="connsiteX1011" fmla="*/ 2519655 w 4389120"/>
              <a:gd name="connsiteY1011" fmla="*/ 1049548 h 3206031"/>
              <a:gd name="connsiteX1012" fmla="*/ 2532143 w 4389120"/>
              <a:gd name="connsiteY1012" fmla="*/ 1007109 h 3206031"/>
              <a:gd name="connsiteX1013" fmla="*/ 2548363 w 4389120"/>
              <a:gd name="connsiteY1013" fmla="*/ 963425 h 3206031"/>
              <a:gd name="connsiteX1014" fmla="*/ 2568331 w 4389120"/>
              <a:gd name="connsiteY1014" fmla="*/ 918497 h 3206031"/>
              <a:gd name="connsiteX1015" fmla="*/ 2578315 w 4389120"/>
              <a:gd name="connsiteY1015" fmla="*/ 897285 h 3206031"/>
              <a:gd name="connsiteX1016" fmla="*/ 2590787 w 4389120"/>
              <a:gd name="connsiteY1016" fmla="*/ 874828 h 3206031"/>
              <a:gd name="connsiteX1017" fmla="*/ 2603275 w 4389120"/>
              <a:gd name="connsiteY1017" fmla="*/ 852357 h 3206031"/>
              <a:gd name="connsiteX1018" fmla="*/ 2617007 w 4389120"/>
              <a:gd name="connsiteY1018" fmla="*/ 831144 h 3206031"/>
              <a:gd name="connsiteX1019" fmla="*/ 2633227 w 4389120"/>
              <a:gd name="connsiteY1019" fmla="*/ 806184 h 3206031"/>
              <a:gd name="connsiteX1020" fmla="*/ 2650691 w 4389120"/>
              <a:gd name="connsiteY1020" fmla="*/ 783728 h 3206031"/>
              <a:gd name="connsiteX1021" fmla="*/ 2669415 w 4389120"/>
              <a:gd name="connsiteY1021" fmla="*/ 761257 h 3206031"/>
              <a:gd name="connsiteX1022" fmla="*/ 2688139 w 4389120"/>
              <a:gd name="connsiteY1022" fmla="*/ 741289 h 3206031"/>
              <a:gd name="connsiteX1023" fmla="*/ 2706847 w 4389120"/>
              <a:gd name="connsiteY1023" fmla="*/ 722580 h 3206031"/>
              <a:gd name="connsiteX1024" fmla="*/ 2726815 w 4389120"/>
              <a:gd name="connsiteY1024" fmla="*/ 706345 h 3206031"/>
              <a:gd name="connsiteX1025" fmla="*/ 2746783 w 4389120"/>
              <a:gd name="connsiteY1025" fmla="*/ 690124 h 3206031"/>
              <a:gd name="connsiteX1026" fmla="*/ 2768011 w 4389120"/>
              <a:gd name="connsiteY1026" fmla="*/ 676393 h 3206031"/>
              <a:gd name="connsiteX1027" fmla="*/ 2789223 w 4389120"/>
              <a:gd name="connsiteY1027" fmla="*/ 663920 h 3206031"/>
              <a:gd name="connsiteX1028" fmla="*/ 2811679 w 4389120"/>
              <a:gd name="connsiteY1028" fmla="*/ 653936 h 3206031"/>
              <a:gd name="connsiteX1029" fmla="*/ 2832891 w 4389120"/>
              <a:gd name="connsiteY1029" fmla="*/ 643952 h 3206031"/>
              <a:gd name="connsiteX1030" fmla="*/ 2855363 w 4389120"/>
              <a:gd name="connsiteY1030" fmla="*/ 636457 h 3206031"/>
              <a:gd name="connsiteX1031" fmla="*/ 2879079 w 4389120"/>
              <a:gd name="connsiteY1031" fmla="*/ 631465 h 3206031"/>
              <a:gd name="connsiteX1032" fmla="*/ 2902779 w 4389120"/>
              <a:gd name="connsiteY1032" fmla="*/ 626473 h 3206031"/>
              <a:gd name="connsiteX1033" fmla="*/ 1418941 w 4389120"/>
              <a:gd name="connsiteY1033" fmla="*/ 623984 h 3206031"/>
              <a:gd name="connsiteX1034" fmla="*/ 1437665 w 4389120"/>
              <a:gd name="connsiteY1034" fmla="*/ 623984 h 3206031"/>
              <a:gd name="connsiteX1035" fmla="*/ 1438909 w 4389120"/>
              <a:gd name="connsiteY1035" fmla="*/ 623984 h 3206031"/>
              <a:gd name="connsiteX1036" fmla="*/ 1462625 w 4389120"/>
              <a:gd name="connsiteY1036" fmla="*/ 623984 h 3206031"/>
              <a:gd name="connsiteX1037" fmla="*/ 1486341 w 4389120"/>
              <a:gd name="connsiteY1037" fmla="*/ 626473 h 3206031"/>
              <a:gd name="connsiteX1038" fmla="*/ 1510041 w 4389120"/>
              <a:gd name="connsiteY1038" fmla="*/ 631465 h 3206031"/>
              <a:gd name="connsiteX1039" fmla="*/ 1533757 w 4389120"/>
              <a:gd name="connsiteY1039" fmla="*/ 636457 h 3206031"/>
              <a:gd name="connsiteX1040" fmla="*/ 1556229 w 4389120"/>
              <a:gd name="connsiteY1040" fmla="*/ 643952 h 3206031"/>
              <a:gd name="connsiteX1041" fmla="*/ 1577441 w 4389120"/>
              <a:gd name="connsiteY1041" fmla="*/ 653936 h 3206031"/>
              <a:gd name="connsiteX1042" fmla="*/ 1599897 w 4389120"/>
              <a:gd name="connsiteY1042" fmla="*/ 663920 h 3206031"/>
              <a:gd name="connsiteX1043" fmla="*/ 1621110 w 4389120"/>
              <a:gd name="connsiteY1043" fmla="*/ 676393 h 3206031"/>
              <a:gd name="connsiteX1044" fmla="*/ 1642337 w 4389120"/>
              <a:gd name="connsiteY1044" fmla="*/ 690124 h 3206031"/>
              <a:gd name="connsiteX1045" fmla="*/ 1662305 w 4389120"/>
              <a:gd name="connsiteY1045" fmla="*/ 706345 h 3206031"/>
              <a:gd name="connsiteX1046" fmla="*/ 1682273 w 4389120"/>
              <a:gd name="connsiteY1046" fmla="*/ 722580 h 3206031"/>
              <a:gd name="connsiteX1047" fmla="*/ 1700982 w 4389120"/>
              <a:gd name="connsiteY1047" fmla="*/ 741289 h 3206031"/>
              <a:gd name="connsiteX1048" fmla="*/ 1719705 w 4389120"/>
              <a:gd name="connsiteY1048" fmla="*/ 761257 h 3206031"/>
              <a:gd name="connsiteX1049" fmla="*/ 1738429 w 4389120"/>
              <a:gd name="connsiteY1049" fmla="*/ 783728 h 3206031"/>
              <a:gd name="connsiteX1050" fmla="*/ 1755894 w 4389120"/>
              <a:gd name="connsiteY1050" fmla="*/ 806184 h 3206031"/>
              <a:gd name="connsiteX1051" fmla="*/ 1772114 w 4389120"/>
              <a:gd name="connsiteY1051" fmla="*/ 831144 h 3206031"/>
              <a:gd name="connsiteX1052" fmla="*/ 1785846 w 4389120"/>
              <a:gd name="connsiteY1052" fmla="*/ 852357 h 3206031"/>
              <a:gd name="connsiteX1053" fmla="*/ 1798333 w 4389120"/>
              <a:gd name="connsiteY1053" fmla="*/ 874828 h 3206031"/>
              <a:gd name="connsiteX1054" fmla="*/ 1810806 w 4389120"/>
              <a:gd name="connsiteY1054" fmla="*/ 897285 h 3206031"/>
              <a:gd name="connsiteX1055" fmla="*/ 1820790 w 4389120"/>
              <a:gd name="connsiteY1055" fmla="*/ 918497 h 3206031"/>
              <a:gd name="connsiteX1056" fmla="*/ 1840758 w 4389120"/>
              <a:gd name="connsiteY1056" fmla="*/ 963425 h 3206031"/>
              <a:gd name="connsiteX1057" fmla="*/ 1856978 w 4389120"/>
              <a:gd name="connsiteY1057" fmla="*/ 1007109 h 3206031"/>
              <a:gd name="connsiteX1058" fmla="*/ 1869466 w 4389120"/>
              <a:gd name="connsiteY1058" fmla="*/ 1049548 h 3206031"/>
              <a:gd name="connsiteX1059" fmla="*/ 1879450 w 4389120"/>
              <a:gd name="connsiteY1059" fmla="*/ 1089469 h 3206031"/>
              <a:gd name="connsiteX1060" fmla="*/ 1886930 w 4389120"/>
              <a:gd name="connsiteY1060" fmla="*/ 1128161 h 3206031"/>
              <a:gd name="connsiteX1061" fmla="*/ 1891922 w 4389120"/>
              <a:gd name="connsiteY1061" fmla="*/ 1163105 h 3206031"/>
              <a:gd name="connsiteX1062" fmla="*/ 1780854 w 4389120"/>
              <a:gd name="connsiteY1062" fmla="*/ 1163105 h 3206031"/>
              <a:gd name="connsiteX1063" fmla="*/ 1777106 w 4389120"/>
              <a:gd name="connsiteY1063" fmla="*/ 1134397 h 3206031"/>
              <a:gd name="connsiteX1064" fmla="*/ 1769625 w 4389120"/>
              <a:gd name="connsiteY1064" fmla="*/ 1103201 h 3206031"/>
              <a:gd name="connsiteX1065" fmla="*/ 1760886 w 4389120"/>
              <a:gd name="connsiteY1065" fmla="*/ 1069516 h 3206031"/>
              <a:gd name="connsiteX1066" fmla="*/ 1749657 w 4389120"/>
              <a:gd name="connsiteY1066" fmla="*/ 1034572 h 3206031"/>
              <a:gd name="connsiteX1067" fmla="*/ 1735926 w 4389120"/>
              <a:gd name="connsiteY1067" fmla="*/ 999628 h 3206031"/>
              <a:gd name="connsiteX1068" fmla="*/ 1720950 w 4389120"/>
              <a:gd name="connsiteY1068" fmla="*/ 963425 h 3206031"/>
              <a:gd name="connsiteX1069" fmla="*/ 1702241 w 4389120"/>
              <a:gd name="connsiteY1069" fmla="*/ 927237 h 3206031"/>
              <a:gd name="connsiteX1070" fmla="*/ 1679769 w 4389120"/>
              <a:gd name="connsiteY1070" fmla="*/ 891048 h 3206031"/>
              <a:gd name="connsiteX1071" fmla="*/ 1661046 w 4389120"/>
              <a:gd name="connsiteY1071" fmla="*/ 863600 h 3206031"/>
              <a:gd name="connsiteX1072" fmla="*/ 1638589 w 4389120"/>
              <a:gd name="connsiteY1072" fmla="*/ 836137 h 3206031"/>
              <a:gd name="connsiteX1073" fmla="*/ 1626102 w 4389120"/>
              <a:gd name="connsiteY1073" fmla="*/ 822405 h 3206031"/>
              <a:gd name="connsiteX1074" fmla="*/ 1613629 w 4389120"/>
              <a:gd name="connsiteY1074" fmla="*/ 809932 h 3206031"/>
              <a:gd name="connsiteX1075" fmla="*/ 1599897 w 4389120"/>
              <a:gd name="connsiteY1075" fmla="*/ 797445 h 3206031"/>
              <a:gd name="connsiteX1076" fmla="*/ 1584921 w 4389120"/>
              <a:gd name="connsiteY1076" fmla="*/ 784972 h 3206031"/>
              <a:gd name="connsiteX1077" fmla="*/ 1569945 w 4389120"/>
              <a:gd name="connsiteY1077" fmla="*/ 774988 h 3206031"/>
              <a:gd name="connsiteX1078" fmla="*/ 1553725 w 4389120"/>
              <a:gd name="connsiteY1078" fmla="*/ 765004 h 3206031"/>
              <a:gd name="connsiteX1079" fmla="*/ 1536261 w 4389120"/>
              <a:gd name="connsiteY1079" fmla="*/ 755020 h 3206031"/>
              <a:gd name="connsiteX1080" fmla="*/ 1518781 w 4389120"/>
              <a:gd name="connsiteY1080" fmla="*/ 747540 h 3206031"/>
              <a:gd name="connsiteX1081" fmla="*/ 1500057 w 4389120"/>
              <a:gd name="connsiteY1081" fmla="*/ 741289 h 3206031"/>
              <a:gd name="connsiteX1082" fmla="*/ 1480089 w 4389120"/>
              <a:gd name="connsiteY1082" fmla="*/ 737556 h 3206031"/>
              <a:gd name="connsiteX1083" fmla="*/ 1460121 w 4389120"/>
              <a:gd name="connsiteY1083" fmla="*/ 735052 h 3206031"/>
              <a:gd name="connsiteX1084" fmla="*/ 1438909 w 4389120"/>
              <a:gd name="connsiteY1084" fmla="*/ 733808 h 3206031"/>
              <a:gd name="connsiteX1085" fmla="*/ 1437665 w 4389120"/>
              <a:gd name="connsiteY1085" fmla="*/ 733808 h 3206031"/>
              <a:gd name="connsiteX1086" fmla="*/ 1413949 w 4389120"/>
              <a:gd name="connsiteY1086" fmla="*/ 735052 h 3206031"/>
              <a:gd name="connsiteX1087" fmla="*/ 1390249 w 4389120"/>
              <a:gd name="connsiteY1087" fmla="*/ 738800 h 3206031"/>
              <a:gd name="connsiteX1088" fmla="*/ 1366533 w 4389120"/>
              <a:gd name="connsiteY1088" fmla="*/ 745036 h 3206031"/>
              <a:gd name="connsiteX1089" fmla="*/ 1345321 w 4389120"/>
              <a:gd name="connsiteY1089" fmla="*/ 753776 h 3206031"/>
              <a:gd name="connsiteX1090" fmla="*/ 1324093 w 4389120"/>
              <a:gd name="connsiteY1090" fmla="*/ 766249 h 3206031"/>
              <a:gd name="connsiteX1091" fmla="*/ 1304125 w 4389120"/>
              <a:gd name="connsiteY1091" fmla="*/ 779980 h 3206031"/>
              <a:gd name="connsiteX1092" fmla="*/ 1286661 w 4389120"/>
              <a:gd name="connsiteY1092" fmla="*/ 796201 h 3206031"/>
              <a:gd name="connsiteX1093" fmla="*/ 1269181 w 4389120"/>
              <a:gd name="connsiteY1093" fmla="*/ 814924 h 3206031"/>
              <a:gd name="connsiteX1094" fmla="*/ 1261701 w 4389120"/>
              <a:gd name="connsiteY1094" fmla="*/ 824908 h 3206031"/>
              <a:gd name="connsiteX1095" fmla="*/ 1254205 w 4389120"/>
              <a:gd name="connsiteY1095" fmla="*/ 836137 h 3206031"/>
              <a:gd name="connsiteX1096" fmla="*/ 1241733 w 4389120"/>
              <a:gd name="connsiteY1096" fmla="*/ 858608 h 3206031"/>
              <a:gd name="connsiteX1097" fmla="*/ 1231749 w 4389120"/>
              <a:gd name="connsiteY1097" fmla="*/ 882309 h 3206031"/>
              <a:gd name="connsiteX1098" fmla="*/ 1224268 w 4389120"/>
              <a:gd name="connsiteY1098" fmla="*/ 907269 h 3206031"/>
              <a:gd name="connsiteX1099" fmla="*/ 1219276 w 4389120"/>
              <a:gd name="connsiteY1099" fmla="*/ 933473 h 3206031"/>
              <a:gd name="connsiteX1100" fmla="*/ 1218017 w 4389120"/>
              <a:gd name="connsiteY1100" fmla="*/ 959692 h 3206031"/>
              <a:gd name="connsiteX1101" fmla="*/ 1219276 w 4389120"/>
              <a:gd name="connsiteY1101" fmla="*/ 984652 h 3206031"/>
              <a:gd name="connsiteX1102" fmla="*/ 1220521 w 4389120"/>
              <a:gd name="connsiteY1102" fmla="*/ 998369 h 3206031"/>
              <a:gd name="connsiteX1103" fmla="*/ 1223009 w 4389120"/>
              <a:gd name="connsiteY1103" fmla="*/ 1010856 h 3206031"/>
              <a:gd name="connsiteX1104" fmla="*/ 1115689 w 4389120"/>
              <a:gd name="connsiteY1104" fmla="*/ 1034572 h 3206031"/>
              <a:gd name="connsiteX1105" fmla="*/ 1111941 w 4389120"/>
              <a:gd name="connsiteY1105" fmla="*/ 1015848 h 3206031"/>
              <a:gd name="connsiteX1106" fmla="*/ 1109452 w 4389120"/>
              <a:gd name="connsiteY1106" fmla="*/ 995880 h 3206031"/>
              <a:gd name="connsiteX1107" fmla="*/ 1108193 w 4389120"/>
              <a:gd name="connsiteY1107" fmla="*/ 977157 h 3206031"/>
              <a:gd name="connsiteX1108" fmla="*/ 1108193 w 4389120"/>
              <a:gd name="connsiteY1108" fmla="*/ 957189 h 3206031"/>
              <a:gd name="connsiteX1109" fmla="*/ 1108193 w 4389120"/>
              <a:gd name="connsiteY1109" fmla="*/ 938465 h 3206031"/>
              <a:gd name="connsiteX1110" fmla="*/ 1110697 w 4389120"/>
              <a:gd name="connsiteY1110" fmla="*/ 919756 h 3206031"/>
              <a:gd name="connsiteX1111" fmla="*/ 1113185 w 4389120"/>
              <a:gd name="connsiteY1111" fmla="*/ 901032 h 3206031"/>
              <a:gd name="connsiteX1112" fmla="*/ 1116933 w 4389120"/>
              <a:gd name="connsiteY1112" fmla="*/ 882309 h 3206031"/>
              <a:gd name="connsiteX1113" fmla="*/ 1121925 w 4389120"/>
              <a:gd name="connsiteY1113" fmla="*/ 863600 h 3206031"/>
              <a:gd name="connsiteX1114" fmla="*/ 1128161 w 4389120"/>
              <a:gd name="connsiteY1114" fmla="*/ 846120 h 3206031"/>
              <a:gd name="connsiteX1115" fmla="*/ 1134412 w 4389120"/>
              <a:gd name="connsiteY1115" fmla="*/ 827397 h 3206031"/>
              <a:gd name="connsiteX1116" fmla="*/ 1141893 w 4389120"/>
              <a:gd name="connsiteY1116" fmla="*/ 811176 h 3206031"/>
              <a:gd name="connsiteX1117" fmla="*/ 1151877 w 4389120"/>
              <a:gd name="connsiteY1117" fmla="*/ 793712 h 3206031"/>
              <a:gd name="connsiteX1118" fmla="*/ 1161861 w 4389120"/>
              <a:gd name="connsiteY1118" fmla="*/ 777477 h 3206031"/>
              <a:gd name="connsiteX1119" fmla="*/ 1171845 w 4389120"/>
              <a:gd name="connsiteY1119" fmla="*/ 761257 h 3206031"/>
              <a:gd name="connsiteX1120" fmla="*/ 1184332 w 4389120"/>
              <a:gd name="connsiteY1120" fmla="*/ 745036 h 3206031"/>
              <a:gd name="connsiteX1121" fmla="*/ 1195561 w 4389120"/>
              <a:gd name="connsiteY1121" fmla="*/ 731305 h 3206031"/>
              <a:gd name="connsiteX1122" fmla="*/ 1209292 w 4389120"/>
              <a:gd name="connsiteY1122" fmla="*/ 717588 h 3206031"/>
              <a:gd name="connsiteX1123" fmla="*/ 1221765 w 4389120"/>
              <a:gd name="connsiteY1123" fmla="*/ 705100 h 3206031"/>
              <a:gd name="connsiteX1124" fmla="*/ 1236741 w 4389120"/>
              <a:gd name="connsiteY1124" fmla="*/ 693872 h 3206031"/>
              <a:gd name="connsiteX1125" fmla="*/ 1250473 w 4389120"/>
              <a:gd name="connsiteY1125" fmla="*/ 682644 h 3206031"/>
              <a:gd name="connsiteX1126" fmla="*/ 1265449 w 4389120"/>
              <a:gd name="connsiteY1126" fmla="*/ 672660 h 3206031"/>
              <a:gd name="connsiteX1127" fmla="*/ 1281669 w 4389120"/>
              <a:gd name="connsiteY1127" fmla="*/ 663920 h 3206031"/>
              <a:gd name="connsiteX1128" fmla="*/ 1297889 w 4389120"/>
              <a:gd name="connsiteY1128" fmla="*/ 655180 h 3206031"/>
              <a:gd name="connsiteX1129" fmla="*/ 1314109 w 4389120"/>
              <a:gd name="connsiteY1129" fmla="*/ 647700 h 3206031"/>
              <a:gd name="connsiteX1130" fmla="*/ 1330345 w 4389120"/>
              <a:gd name="connsiteY1130" fmla="*/ 641449 h 3206031"/>
              <a:gd name="connsiteX1131" fmla="*/ 1347809 w 4389120"/>
              <a:gd name="connsiteY1131" fmla="*/ 636457 h 3206031"/>
              <a:gd name="connsiteX1132" fmla="*/ 1365289 w 4389120"/>
              <a:gd name="connsiteY1132" fmla="*/ 631465 h 3206031"/>
              <a:gd name="connsiteX1133" fmla="*/ 1382753 w 4389120"/>
              <a:gd name="connsiteY1133" fmla="*/ 627732 h 3206031"/>
              <a:gd name="connsiteX1134" fmla="*/ 1401477 w 4389120"/>
              <a:gd name="connsiteY1134" fmla="*/ 625228 h 3206031"/>
              <a:gd name="connsiteX1135" fmla="*/ 2195190 w 4389120"/>
              <a:gd name="connsiteY1135" fmla="*/ 0 h 3206031"/>
              <a:gd name="connsiteX1136" fmla="*/ 2235126 w 4389120"/>
              <a:gd name="connsiteY1136" fmla="*/ 43684 h 3206031"/>
              <a:gd name="connsiteX1137" fmla="*/ 2252590 w 4389120"/>
              <a:gd name="connsiteY1137" fmla="*/ 62392 h 3206031"/>
              <a:gd name="connsiteX1138" fmla="*/ 2273803 w 4389120"/>
              <a:gd name="connsiteY1138" fmla="*/ 81116 h 3206031"/>
              <a:gd name="connsiteX1139" fmla="*/ 2314983 w 4389120"/>
              <a:gd name="connsiteY1139" fmla="*/ 117304 h 3206031"/>
              <a:gd name="connsiteX1140" fmla="*/ 2351186 w 4389120"/>
              <a:gd name="connsiteY1140" fmla="*/ 147256 h 3206031"/>
              <a:gd name="connsiteX1141" fmla="*/ 2373643 w 4389120"/>
              <a:gd name="connsiteY1141" fmla="*/ 163477 h 3206031"/>
              <a:gd name="connsiteX1142" fmla="*/ 2397358 w 4389120"/>
              <a:gd name="connsiteY1142" fmla="*/ 182200 h 3206031"/>
              <a:gd name="connsiteX1143" fmla="*/ 2418571 w 4389120"/>
              <a:gd name="connsiteY1143" fmla="*/ 202168 h 3206031"/>
              <a:gd name="connsiteX1144" fmla="*/ 2439783 w 4389120"/>
              <a:gd name="connsiteY1144" fmla="*/ 222136 h 3206031"/>
              <a:gd name="connsiteX1145" fmla="*/ 2459751 w 4389120"/>
              <a:gd name="connsiteY1145" fmla="*/ 243349 h 3206031"/>
              <a:gd name="connsiteX1146" fmla="*/ 2477230 w 4389120"/>
              <a:gd name="connsiteY1146" fmla="*/ 265820 h 3206031"/>
              <a:gd name="connsiteX1147" fmla="*/ 2494695 w 4389120"/>
              <a:gd name="connsiteY1147" fmla="*/ 288276 h 3206031"/>
              <a:gd name="connsiteX1148" fmla="*/ 2509671 w 4389120"/>
              <a:gd name="connsiteY1148" fmla="*/ 311992 h 3206031"/>
              <a:gd name="connsiteX1149" fmla="*/ 2524647 w 4389120"/>
              <a:gd name="connsiteY1149" fmla="*/ 335708 h 3206031"/>
              <a:gd name="connsiteX1150" fmla="*/ 2537135 w 4389120"/>
              <a:gd name="connsiteY1150" fmla="*/ 360668 h 3206031"/>
              <a:gd name="connsiteX1151" fmla="*/ 2548363 w 4389120"/>
              <a:gd name="connsiteY1151" fmla="*/ 385628 h 3206031"/>
              <a:gd name="connsiteX1152" fmla="*/ 2557103 w 4389120"/>
              <a:gd name="connsiteY1152" fmla="*/ 410588 h 3206031"/>
              <a:gd name="connsiteX1153" fmla="*/ 2564583 w 4389120"/>
              <a:gd name="connsiteY1153" fmla="*/ 436792 h 3206031"/>
              <a:gd name="connsiteX1154" fmla="*/ 2570819 w 4389120"/>
              <a:gd name="connsiteY1154" fmla="*/ 461752 h 3206031"/>
              <a:gd name="connsiteX1155" fmla="*/ 2575811 w 4389120"/>
              <a:gd name="connsiteY1155" fmla="*/ 487957 h 3206031"/>
              <a:gd name="connsiteX1156" fmla="*/ 2578315 w 4389120"/>
              <a:gd name="connsiteY1156" fmla="*/ 514161 h 3206031"/>
              <a:gd name="connsiteX1157" fmla="*/ 2579559 w 4389120"/>
              <a:gd name="connsiteY1157" fmla="*/ 541624 h 3206031"/>
              <a:gd name="connsiteX1158" fmla="*/ 2579559 w 4389120"/>
              <a:gd name="connsiteY1158" fmla="*/ 562837 h 3206031"/>
              <a:gd name="connsiteX1159" fmla="*/ 2579559 w 4389120"/>
              <a:gd name="connsiteY1159" fmla="*/ 562837 h 3206031"/>
              <a:gd name="connsiteX1160" fmla="*/ 2578315 w 4389120"/>
              <a:gd name="connsiteY1160" fmla="*/ 584049 h 3206031"/>
              <a:gd name="connsiteX1161" fmla="*/ 2575811 w 4389120"/>
              <a:gd name="connsiteY1161" fmla="*/ 605261 h 3206031"/>
              <a:gd name="connsiteX1162" fmla="*/ 2572079 w 4389120"/>
              <a:gd name="connsiteY1162" fmla="*/ 626473 h 3206031"/>
              <a:gd name="connsiteX1163" fmla="*/ 2568331 w 4389120"/>
              <a:gd name="connsiteY1163" fmla="*/ 647701 h 3206031"/>
              <a:gd name="connsiteX1164" fmla="*/ 2563339 w 4389120"/>
              <a:gd name="connsiteY1164" fmla="*/ 667669 h 3206031"/>
              <a:gd name="connsiteX1165" fmla="*/ 2550851 w 4389120"/>
              <a:gd name="connsiteY1165" fmla="*/ 708849 h 3206031"/>
              <a:gd name="connsiteX1166" fmla="*/ 2537135 w 4389120"/>
              <a:gd name="connsiteY1166" fmla="*/ 748785 h 3206031"/>
              <a:gd name="connsiteX1167" fmla="*/ 2520899 w 4389120"/>
              <a:gd name="connsiteY1167" fmla="*/ 789965 h 3206031"/>
              <a:gd name="connsiteX1168" fmla="*/ 2503435 w 4389120"/>
              <a:gd name="connsiteY1168" fmla="*/ 829901 h 3206031"/>
              <a:gd name="connsiteX1169" fmla="*/ 2484711 w 4389120"/>
              <a:gd name="connsiteY1169" fmla="*/ 871081 h 3206031"/>
              <a:gd name="connsiteX1170" fmla="*/ 2453515 w 4389120"/>
              <a:gd name="connsiteY1170" fmla="*/ 940969 h 3206031"/>
              <a:gd name="connsiteX1171" fmla="*/ 2438539 w 4389120"/>
              <a:gd name="connsiteY1171" fmla="*/ 975913 h 3206031"/>
              <a:gd name="connsiteX1172" fmla="*/ 2424807 w 4389120"/>
              <a:gd name="connsiteY1172" fmla="*/ 1012101 h 3206031"/>
              <a:gd name="connsiteX1173" fmla="*/ 2412334 w 4389120"/>
              <a:gd name="connsiteY1173" fmla="*/ 1048290 h 3206031"/>
              <a:gd name="connsiteX1174" fmla="*/ 2402350 w 4389120"/>
              <a:gd name="connsiteY1174" fmla="*/ 1085737 h 3206031"/>
              <a:gd name="connsiteX1175" fmla="*/ 2393611 w 4389120"/>
              <a:gd name="connsiteY1175" fmla="*/ 1124414 h 3206031"/>
              <a:gd name="connsiteX1176" fmla="*/ 2387374 w 4389120"/>
              <a:gd name="connsiteY1176" fmla="*/ 1163106 h 3206031"/>
              <a:gd name="connsiteX1177" fmla="*/ 2276306 w 4389120"/>
              <a:gd name="connsiteY1177" fmla="*/ 1163106 h 3206031"/>
              <a:gd name="connsiteX1178" fmla="*/ 2278795 w 4389120"/>
              <a:gd name="connsiteY1178" fmla="*/ 1139390 h 3206031"/>
              <a:gd name="connsiteX1179" fmla="*/ 2282542 w 4389120"/>
              <a:gd name="connsiteY1179" fmla="*/ 1115689 h 3206031"/>
              <a:gd name="connsiteX1180" fmla="*/ 2292526 w 4389120"/>
              <a:gd name="connsiteY1180" fmla="*/ 1070761 h 3206031"/>
              <a:gd name="connsiteX1181" fmla="*/ 2304999 w 4389120"/>
              <a:gd name="connsiteY1181" fmla="*/ 1025833 h 3206031"/>
              <a:gd name="connsiteX1182" fmla="*/ 2318731 w 4389120"/>
              <a:gd name="connsiteY1182" fmla="*/ 983393 h 3206031"/>
              <a:gd name="connsiteX1183" fmla="*/ 2333707 w 4389120"/>
              <a:gd name="connsiteY1183" fmla="*/ 942213 h 3206031"/>
              <a:gd name="connsiteX1184" fmla="*/ 2351186 w 4389120"/>
              <a:gd name="connsiteY1184" fmla="*/ 902277 h 3206031"/>
              <a:gd name="connsiteX1185" fmla="*/ 2384871 w 4389120"/>
              <a:gd name="connsiteY1185" fmla="*/ 826153 h 3206031"/>
              <a:gd name="connsiteX1186" fmla="*/ 2416082 w 4389120"/>
              <a:gd name="connsiteY1186" fmla="*/ 752533 h 3206031"/>
              <a:gd name="connsiteX1187" fmla="*/ 2431058 w 4389120"/>
              <a:gd name="connsiteY1187" fmla="*/ 717589 h 3206031"/>
              <a:gd name="connsiteX1188" fmla="*/ 2443531 w 4389120"/>
              <a:gd name="connsiteY1188" fmla="*/ 681385 h 3206031"/>
              <a:gd name="connsiteX1189" fmla="*/ 2454759 w 4389120"/>
              <a:gd name="connsiteY1189" fmla="*/ 646441 h 3206031"/>
              <a:gd name="connsiteX1190" fmla="*/ 2463499 w 4389120"/>
              <a:gd name="connsiteY1190" fmla="*/ 611512 h 3206031"/>
              <a:gd name="connsiteX1191" fmla="*/ 2465987 w 4389120"/>
              <a:gd name="connsiteY1191" fmla="*/ 594033 h 3206031"/>
              <a:gd name="connsiteX1192" fmla="*/ 2468491 w 4389120"/>
              <a:gd name="connsiteY1192" fmla="*/ 576568 h 3206031"/>
              <a:gd name="connsiteX1193" fmla="*/ 2469735 w 4389120"/>
              <a:gd name="connsiteY1193" fmla="*/ 559089 h 3206031"/>
              <a:gd name="connsiteX1194" fmla="*/ 2469735 w 4389120"/>
              <a:gd name="connsiteY1194" fmla="*/ 541624 h 3206031"/>
              <a:gd name="connsiteX1195" fmla="*/ 2468491 w 4389120"/>
              <a:gd name="connsiteY1195" fmla="*/ 521656 h 3206031"/>
              <a:gd name="connsiteX1196" fmla="*/ 2467246 w 4389120"/>
              <a:gd name="connsiteY1196" fmla="*/ 501688 h 3206031"/>
              <a:gd name="connsiteX1197" fmla="*/ 2463499 w 4389120"/>
              <a:gd name="connsiteY1197" fmla="*/ 481720 h 3206031"/>
              <a:gd name="connsiteX1198" fmla="*/ 2458507 w 4389120"/>
              <a:gd name="connsiteY1198" fmla="*/ 461752 h 3206031"/>
              <a:gd name="connsiteX1199" fmla="*/ 2452270 w 4389120"/>
              <a:gd name="connsiteY1199" fmla="*/ 443029 h 3206031"/>
              <a:gd name="connsiteX1200" fmla="*/ 2444775 w 4389120"/>
              <a:gd name="connsiteY1200" fmla="*/ 423061 h 3206031"/>
              <a:gd name="connsiteX1201" fmla="*/ 2436050 w 4389120"/>
              <a:gd name="connsiteY1201" fmla="*/ 404337 h 3206031"/>
              <a:gd name="connsiteX1202" fmla="*/ 2426066 w 4389120"/>
              <a:gd name="connsiteY1202" fmla="*/ 385628 h 3206031"/>
              <a:gd name="connsiteX1203" fmla="*/ 2414823 w 4389120"/>
              <a:gd name="connsiteY1203" fmla="*/ 366904 h 3206031"/>
              <a:gd name="connsiteX1204" fmla="*/ 2402350 w 4389120"/>
              <a:gd name="connsiteY1204" fmla="*/ 348181 h 3206031"/>
              <a:gd name="connsiteX1205" fmla="*/ 2389863 w 4389120"/>
              <a:gd name="connsiteY1205" fmla="*/ 330716 h 3206031"/>
              <a:gd name="connsiteX1206" fmla="*/ 2374887 w 4389120"/>
              <a:gd name="connsiteY1206" fmla="*/ 314481 h 3206031"/>
              <a:gd name="connsiteX1207" fmla="*/ 2359911 w 4389120"/>
              <a:gd name="connsiteY1207" fmla="*/ 297016 h 3206031"/>
              <a:gd name="connsiteX1208" fmla="*/ 2343691 w 4389120"/>
              <a:gd name="connsiteY1208" fmla="*/ 282040 h 3206031"/>
              <a:gd name="connsiteX1209" fmla="*/ 2326226 w 4389120"/>
              <a:gd name="connsiteY1209" fmla="*/ 265820 h 3206031"/>
              <a:gd name="connsiteX1210" fmla="*/ 2307502 w 4389120"/>
              <a:gd name="connsiteY1210" fmla="*/ 252088 h 3206031"/>
              <a:gd name="connsiteX1211" fmla="*/ 2261330 w 4389120"/>
              <a:gd name="connsiteY1211" fmla="*/ 215900 h 3206031"/>
              <a:gd name="connsiteX1212" fmla="*/ 2228874 w 4389120"/>
              <a:gd name="connsiteY1212" fmla="*/ 188437 h 3206031"/>
              <a:gd name="connsiteX1213" fmla="*/ 2195190 w 4389120"/>
              <a:gd name="connsiteY1213" fmla="*/ 158485 h 3206031"/>
              <a:gd name="connsiteX1214" fmla="*/ 2160246 w 4389120"/>
              <a:gd name="connsiteY1214" fmla="*/ 188437 h 3206031"/>
              <a:gd name="connsiteX1215" fmla="*/ 2127790 w 4389120"/>
              <a:gd name="connsiteY1215" fmla="*/ 215900 h 3206031"/>
              <a:gd name="connsiteX1216" fmla="*/ 2081618 w 4389120"/>
              <a:gd name="connsiteY1216" fmla="*/ 252088 h 3206031"/>
              <a:gd name="connsiteX1217" fmla="*/ 2062894 w 4389120"/>
              <a:gd name="connsiteY1217" fmla="*/ 265820 h 3206031"/>
              <a:gd name="connsiteX1218" fmla="*/ 2045430 w 4389120"/>
              <a:gd name="connsiteY1218" fmla="*/ 282040 h 3206031"/>
              <a:gd name="connsiteX1219" fmla="*/ 2029210 w 4389120"/>
              <a:gd name="connsiteY1219" fmla="*/ 297016 h 3206031"/>
              <a:gd name="connsiteX1220" fmla="*/ 2014234 w 4389120"/>
              <a:gd name="connsiteY1220" fmla="*/ 314481 h 3206031"/>
              <a:gd name="connsiteX1221" fmla="*/ 1999258 w 4389120"/>
              <a:gd name="connsiteY1221" fmla="*/ 330716 h 3206031"/>
              <a:gd name="connsiteX1222" fmla="*/ 1986770 w 4389120"/>
              <a:gd name="connsiteY1222" fmla="*/ 348181 h 3206031"/>
              <a:gd name="connsiteX1223" fmla="*/ 1974298 w 4389120"/>
              <a:gd name="connsiteY1223" fmla="*/ 366904 h 3206031"/>
              <a:gd name="connsiteX1224" fmla="*/ 1963054 w 4389120"/>
              <a:gd name="connsiteY1224" fmla="*/ 385628 h 3206031"/>
              <a:gd name="connsiteX1225" fmla="*/ 1953070 w 4389120"/>
              <a:gd name="connsiteY1225" fmla="*/ 404337 h 3206031"/>
              <a:gd name="connsiteX1226" fmla="*/ 1944346 w 4389120"/>
              <a:gd name="connsiteY1226" fmla="*/ 423061 h 3206031"/>
              <a:gd name="connsiteX1227" fmla="*/ 1936850 w 4389120"/>
              <a:gd name="connsiteY1227" fmla="*/ 443029 h 3206031"/>
              <a:gd name="connsiteX1228" fmla="*/ 1930614 w 4389120"/>
              <a:gd name="connsiteY1228" fmla="*/ 461752 h 3206031"/>
              <a:gd name="connsiteX1229" fmla="*/ 1925622 w 4389120"/>
              <a:gd name="connsiteY1229" fmla="*/ 481720 h 3206031"/>
              <a:gd name="connsiteX1230" fmla="*/ 1921874 w 4389120"/>
              <a:gd name="connsiteY1230" fmla="*/ 501688 h 3206031"/>
              <a:gd name="connsiteX1231" fmla="*/ 1920630 w 4389120"/>
              <a:gd name="connsiteY1231" fmla="*/ 521656 h 3206031"/>
              <a:gd name="connsiteX1232" fmla="*/ 1919386 w 4389120"/>
              <a:gd name="connsiteY1232" fmla="*/ 541624 h 3206031"/>
              <a:gd name="connsiteX1233" fmla="*/ 1919386 w 4389120"/>
              <a:gd name="connsiteY1233" fmla="*/ 559089 h 3206031"/>
              <a:gd name="connsiteX1234" fmla="*/ 1920630 w 4389120"/>
              <a:gd name="connsiteY1234" fmla="*/ 576568 h 3206031"/>
              <a:gd name="connsiteX1235" fmla="*/ 1923134 w 4389120"/>
              <a:gd name="connsiteY1235" fmla="*/ 594033 h 3206031"/>
              <a:gd name="connsiteX1236" fmla="*/ 1925622 w 4389120"/>
              <a:gd name="connsiteY1236" fmla="*/ 611512 h 3206031"/>
              <a:gd name="connsiteX1237" fmla="*/ 1934362 w 4389120"/>
              <a:gd name="connsiteY1237" fmla="*/ 646441 h 3206031"/>
              <a:gd name="connsiteX1238" fmla="*/ 1945590 w 4389120"/>
              <a:gd name="connsiteY1238" fmla="*/ 681385 h 3206031"/>
              <a:gd name="connsiteX1239" fmla="*/ 1958062 w 4389120"/>
              <a:gd name="connsiteY1239" fmla="*/ 717589 h 3206031"/>
              <a:gd name="connsiteX1240" fmla="*/ 1973038 w 4389120"/>
              <a:gd name="connsiteY1240" fmla="*/ 752533 h 3206031"/>
              <a:gd name="connsiteX1241" fmla="*/ 2004250 w 4389120"/>
              <a:gd name="connsiteY1241" fmla="*/ 826153 h 3206031"/>
              <a:gd name="connsiteX1242" fmla="*/ 2037934 w 4389120"/>
              <a:gd name="connsiteY1242" fmla="*/ 902277 h 3206031"/>
              <a:gd name="connsiteX1243" fmla="*/ 2055414 w 4389120"/>
              <a:gd name="connsiteY1243" fmla="*/ 942213 h 3206031"/>
              <a:gd name="connsiteX1244" fmla="*/ 2070390 w 4389120"/>
              <a:gd name="connsiteY1244" fmla="*/ 983393 h 3206031"/>
              <a:gd name="connsiteX1245" fmla="*/ 2084122 w 4389120"/>
              <a:gd name="connsiteY1245" fmla="*/ 1025833 h 3206031"/>
              <a:gd name="connsiteX1246" fmla="*/ 2096594 w 4389120"/>
              <a:gd name="connsiteY1246" fmla="*/ 1070761 h 3206031"/>
              <a:gd name="connsiteX1247" fmla="*/ 2106578 w 4389120"/>
              <a:gd name="connsiteY1247" fmla="*/ 1115689 h 3206031"/>
              <a:gd name="connsiteX1248" fmla="*/ 2110326 w 4389120"/>
              <a:gd name="connsiteY1248" fmla="*/ 1139390 h 3206031"/>
              <a:gd name="connsiteX1249" fmla="*/ 2112814 w 4389120"/>
              <a:gd name="connsiteY1249" fmla="*/ 1163106 h 3206031"/>
              <a:gd name="connsiteX1250" fmla="*/ 2001746 w 4389120"/>
              <a:gd name="connsiteY1250" fmla="*/ 1163106 h 3206031"/>
              <a:gd name="connsiteX1251" fmla="*/ 1995510 w 4389120"/>
              <a:gd name="connsiteY1251" fmla="*/ 1124414 h 3206031"/>
              <a:gd name="connsiteX1252" fmla="*/ 1986770 w 4389120"/>
              <a:gd name="connsiteY1252" fmla="*/ 1085737 h 3206031"/>
              <a:gd name="connsiteX1253" fmla="*/ 1976786 w 4389120"/>
              <a:gd name="connsiteY1253" fmla="*/ 1048290 h 3206031"/>
              <a:gd name="connsiteX1254" fmla="*/ 1964314 w 4389120"/>
              <a:gd name="connsiteY1254" fmla="*/ 1012101 h 3206031"/>
              <a:gd name="connsiteX1255" fmla="*/ 1950582 w 4389120"/>
              <a:gd name="connsiteY1255" fmla="*/ 975913 h 3206031"/>
              <a:gd name="connsiteX1256" fmla="*/ 1935606 w 4389120"/>
              <a:gd name="connsiteY1256" fmla="*/ 940969 h 3206031"/>
              <a:gd name="connsiteX1257" fmla="*/ 1904410 w 4389120"/>
              <a:gd name="connsiteY1257" fmla="*/ 871081 h 3206031"/>
              <a:gd name="connsiteX1258" fmla="*/ 1885686 w 4389120"/>
              <a:gd name="connsiteY1258" fmla="*/ 829901 h 3206031"/>
              <a:gd name="connsiteX1259" fmla="*/ 1868221 w 4389120"/>
              <a:gd name="connsiteY1259" fmla="*/ 789965 h 3206031"/>
              <a:gd name="connsiteX1260" fmla="*/ 1851986 w 4389120"/>
              <a:gd name="connsiteY1260" fmla="*/ 748785 h 3206031"/>
              <a:gd name="connsiteX1261" fmla="*/ 1838269 w 4389120"/>
              <a:gd name="connsiteY1261" fmla="*/ 708849 h 3206031"/>
              <a:gd name="connsiteX1262" fmla="*/ 1825782 w 4389120"/>
              <a:gd name="connsiteY1262" fmla="*/ 667669 h 3206031"/>
              <a:gd name="connsiteX1263" fmla="*/ 1820790 w 4389120"/>
              <a:gd name="connsiteY1263" fmla="*/ 647701 h 3206031"/>
              <a:gd name="connsiteX1264" fmla="*/ 1817042 w 4389120"/>
              <a:gd name="connsiteY1264" fmla="*/ 626473 h 3206031"/>
              <a:gd name="connsiteX1265" fmla="*/ 1813309 w 4389120"/>
              <a:gd name="connsiteY1265" fmla="*/ 605261 h 3206031"/>
              <a:gd name="connsiteX1266" fmla="*/ 1810806 w 4389120"/>
              <a:gd name="connsiteY1266" fmla="*/ 584049 h 3206031"/>
              <a:gd name="connsiteX1267" fmla="*/ 1809561 w 4389120"/>
              <a:gd name="connsiteY1267" fmla="*/ 562837 h 3206031"/>
              <a:gd name="connsiteX1268" fmla="*/ 1809561 w 4389120"/>
              <a:gd name="connsiteY1268" fmla="*/ 562837 h 3206031"/>
              <a:gd name="connsiteX1269" fmla="*/ 1809561 w 4389120"/>
              <a:gd name="connsiteY1269" fmla="*/ 541624 h 3206031"/>
              <a:gd name="connsiteX1270" fmla="*/ 1810806 w 4389120"/>
              <a:gd name="connsiteY1270" fmla="*/ 514161 h 3206031"/>
              <a:gd name="connsiteX1271" fmla="*/ 1813309 w 4389120"/>
              <a:gd name="connsiteY1271" fmla="*/ 487957 h 3206031"/>
              <a:gd name="connsiteX1272" fmla="*/ 1818301 w 4389120"/>
              <a:gd name="connsiteY1272" fmla="*/ 461752 h 3206031"/>
              <a:gd name="connsiteX1273" fmla="*/ 1824537 w 4389120"/>
              <a:gd name="connsiteY1273" fmla="*/ 436792 h 3206031"/>
              <a:gd name="connsiteX1274" fmla="*/ 1832018 w 4389120"/>
              <a:gd name="connsiteY1274" fmla="*/ 410588 h 3206031"/>
              <a:gd name="connsiteX1275" fmla="*/ 1842002 w 4389120"/>
              <a:gd name="connsiteY1275" fmla="*/ 385628 h 3206031"/>
              <a:gd name="connsiteX1276" fmla="*/ 1851986 w 4389120"/>
              <a:gd name="connsiteY1276" fmla="*/ 360668 h 3206031"/>
              <a:gd name="connsiteX1277" fmla="*/ 1864474 w 4389120"/>
              <a:gd name="connsiteY1277" fmla="*/ 335708 h 3206031"/>
              <a:gd name="connsiteX1278" fmla="*/ 1879450 w 4389120"/>
              <a:gd name="connsiteY1278" fmla="*/ 311992 h 3206031"/>
              <a:gd name="connsiteX1279" fmla="*/ 1894426 w 4389120"/>
              <a:gd name="connsiteY1279" fmla="*/ 288276 h 3206031"/>
              <a:gd name="connsiteX1280" fmla="*/ 1911890 w 4389120"/>
              <a:gd name="connsiteY1280" fmla="*/ 265820 h 3206031"/>
              <a:gd name="connsiteX1281" fmla="*/ 1929370 w 4389120"/>
              <a:gd name="connsiteY1281" fmla="*/ 243349 h 3206031"/>
              <a:gd name="connsiteX1282" fmla="*/ 1949338 w 4389120"/>
              <a:gd name="connsiteY1282" fmla="*/ 222136 h 3206031"/>
              <a:gd name="connsiteX1283" fmla="*/ 1970550 w 4389120"/>
              <a:gd name="connsiteY1283" fmla="*/ 202168 h 3206031"/>
              <a:gd name="connsiteX1284" fmla="*/ 1991762 w 4389120"/>
              <a:gd name="connsiteY1284" fmla="*/ 182200 h 3206031"/>
              <a:gd name="connsiteX1285" fmla="*/ 2015478 w 4389120"/>
              <a:gd name="connsiteY1285" fmla="*/ 163477 h 3206031"/>
              <a:gd name="connsiteX1286" fmla="*/ 2037934 w 4389120"/>
              <a:gd name="connsiteY1286" fmla="*/ 147256 h 3206031"/>
              <a:gd name="connsiteX1287" fmla="*/ 2074138 w 4389120"/>
              <a:gd name="connsiteY1287" fmla="*/ 117304 h 3206031"/>
              <a:gd name="connsiteX1288" fmla="*/ 2115318 w 4389120"/>
              <a:gd name="connsiteY1288" fmla="*/ 81116 h 3206031"/>
              <a:gd name="connsiteX1289" fmla="*/ 2136530 w 4389120"/>
              <a:gd name="connsiteY1289" fmla="*/ 62392 h 3206031"/>
              <a:gd name="connsiteX1290" fmla="*/ 2153994 w 4389120"/>
              <a:gd name="connsiteY1290" fmla="*/ 43684 h 3206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</a:cxnLst>
            <a:rect l="l" t="t" r="r" b="b"/>
            <a:pathLst>
              <a:path w="4389120" h="3206031">
                <a:moveTo>
                  <a:pt x="1997998" y="2608251"/>
                </a:moveTo>
                <a:lnTo>
                  <a:pt x="1975542" y="2609495"/>
                </a:lnTo>
                <a:lnTo>
                  <a:pt x="1954330" y="2611999"/>
                </a:lnTo>
                <a:lnTo>
                  <a:pt x="1934362" y="2616991"/>
                </a:lnTo>
                <a:lnTo>
                  <a:pt x="1915638" y="2624471"/>
                </a:lnTo>
                <a:lnTo>
                  <a:pt x="1898174" y="2633211"/>
                </a:lnTo>
                <a:lnTo>
                  <a:pt x="1883198" y="2643195"/>
                </a:lnTo>
                <a:lnTo>
                  <a:pt x="1868222" y="2655683"/>
                </a:lnTo>
                <a:lnTo>
                  <a:pt x="1854490" y="2669399"/>
                </a:lnTo>
                <a:lnTo>
                  <a:pt x="1843262" y="2683131"/>
                </a:lnTo>
                <a:lnTo>
                  <a:pt x="1833278" y="2699351"/>
                </a:lnTo>
                <a:lnTo>
                  <a:pt x="1824538" y="2715587"/>
                </a:lnTo>
                <a:lnTo>
                  <a:pt x="1817042" y="2734295"/>
                </a:lnTo>
                <a:lnTo>
                  <a:pt x="1810806" y="2753019"/>
                </a:lnTo>
                <a:lnTo>
                  <a:pt x="1807058" y="2771743"/>
                </a:lnTo>
                <a:lnTo>
                  <a:pt x="1804570" y="2791711"/>
                </a:lnTo>
                <a:lnTo>
                  <a:pt x="1803326" y="2812923"/>
                </a:lnTo>
                <a:lnTo>
                  <a:pt x="1803326" y="2815411"/>
                </a:lnTo>
                <a:lnTo>
                  <a:pt x="1804570" y="2835379"/>
                </a:lnTo>
                <a:lnTo>
                  <a:pt x="1807058" y="2855347"/>
                </a:lnTo>
                <a:lnTo>
                  <a:pt x="1812050" y="2875315"/>
                </a:lnTo>
                <a:lnTo>
                  <a:pt x="1817042" y="2894039"/>
                </a:lnTo>
                <a:lnTo>
                  <a:pt x="1825782" y="2912763"/>
                </a:lnTo>
                <a:lnTo>
                  <a:pt x="1834522" y="2928983"/>
                </a:lnTo>
                <a:lnTo>
                  <a:pt x="1845750" y="2945203"/>
                </a:lnTo>
                <a:lnTo>
                  <a:pt x="1858238" y="2960179"/>
                </a:lnTo>
                <a:lnTo>
                  <a:pt x="1871954" y="2973911"/>
                </a:lnTo>
                <a:lnTo>
                  <a:pt x="1886930" y="2986383"/>
                </a:lnTo>
                <a:lnTo>
                  <a:pt x="1903166" y="2996367"/>
                </a:lnTo>
                <a:lnTo>
                  <a:pt x="1920630" y="3005107"/>
                </a:lnTo>
                <a:lnTo>
                  <a:pt x="1939354" y="3012603"/>
                </a:lnTo>
                <a:lnTo>
                  <a:pt x="1958062" y="3017595"/>
                </a:lnTo>
                <a:lnTo>
                  <a:pt x="1979290" y="3021327"/>
                </a:lnTo>
                <a:lnTo>
                  <a:pt x="2000502" y="3022587"/>
                </a:lnTo>
                <a:lnTo>
                  <a:pt x="2022958" y="3021327"/>
                </a:lnTo>
                <a:lnTo>
                  <a:pt x="2044186" y="3017595"/>
                </a:lnTo>
                <a:lnTo>
                  <a:pt x="2064154" y="3012603"/>
                </a:lnTo>
                <a:lnTo>
                  <a:pt x="2082862" y="3006351"/>
                </a:lnTo>
                <a:lnTo>
                  <a:pt x="2099098" y="2997627"/>
                </a:lnTo>
                <a:lnTo>
                  <a:pt x="2115318" y="2986383"/>
                </a:lnTo>
                <a:lnTo>
                  <a:pt x="2130294" y="2975155"/>
                </a:lnTo>
                <a:lnTo>
                  <a:pt x="2144011" y="2961423"/>
                </a:lnTo>
                <a:lnTo>
                  <a:pt x="2155254" y="2946447"/>
                </a:lnTo>
                <a:lnTo>
                  <a:pt x="2165238" y="2931471"/>
                </a:lnTo>
                <a:lnTo>
                  <a:pt x="2173963" y="2914007"/>
                </a:lnTo>
                <a:lnTo>
                  <a:pt x="2181458" y="2896543"/>
                </a:lnTo>
                <a:lnTo>
                  <a:pt x="2187694" y="2877819"/>
                </a:lnTo>
                <a:lnTo>
                  <a:pt x="2191442" y="2859095"/>
                </a:lnTo>
                <a:lnTo>
                  <a:pt x="2193931" y="2839127"/>
                </a:lnTo>
                <a:lnTo>
                  <a:pt x="2195190" y="2817915"/>
                </a:lnTo>
                <a:lnTo>
                  <a:pt x="2195190" y="2815411"/>
                </a:lnTo>
                <a:lnTo>
                  <a:pt x="2193931" y="2794199"/>
                </a:lnTo>
                <a:lnTo>
                  <a:pt x="2191442" y="2774231"/>
                </a:lnTo>
                <a:lnTo>
                  <a:pt x="2186450" y="2755507"/>
                </a:lnTo>
                <a:lnTo>
                  <a:pt x="2180214" y="2736799"/>
                </a:lnTo>
                <a:lnTo>
                  <a:pt x="2172718" y="2718075"/>
                </a:lnTo>
                <a:lnTo>
                  <a:pt x="2163979" y="2700611"/>
                </a:lnTo>
                <a:lnTo>
                  <a:pt x="2152750" y="2685635"/>
                </a:lnTo>
                <a:lnTo>
                  <a:pt x="2140278" y="2670659"/>
                </a:lnTo>
                <a:lnTo>
                  <a:pt x="2126546" y="2656927"/>
                </a:lnTo>
                <a:lnTo>
                  <a:pt x="2111570" y="2644439"/>
                </a:lnTo>
                <a:lnTo>
                  <a:pt x="2095350" y="2634455"/>
                </a:lnTo>
                <a:lnTo>
                  <a:pt x="2077870" y="2624471"/>
                </a:lnTo>
                <a:lnTo>
                  <a:pt x="2059162" y="2618235"/>
                </a:lnTo>
                <a:lnTo>
                  <a:pt x="2040438" y="2611999"/>
                </a:lnTo>
                <a:lnTo>
                  <a:pt x="2019226" y="2609495"/>
                </a:lnTo>
                <a:close/>
                <a:moveTo>
                  <a:pt x="2487215" y="2438538"/>
                </a:moveTo>
                <a:lnTo>
                  <a:pt x="2700611" y="2438538"/>
                </a:lnTo>
                <a:lnTo>
                  <a:pt x="2700611" y="2857851"/>
                </a:lnTo>
                <a:lnTo>
                  <a:pt x="2700611" y="2875315"/>
                </a:lnTo>
                <a:lnTo>
                  <a:pt x="2703115" y="2892795"/>
                </a:lnTo>
                <a:lnTo>
                  <a:pt x="2705603" y="2909015"/>
                </a:lnTo>
                <a:lnTo>
                  <a:pt x="2709351" y="2923991"/>
                </a:lnTo>
                <a:lnTo>
                  <a:pt x="2714343" y="2937723"/>
                </a:lnTo>
                <a:lnTo>
                  <a:pt x="2719335" y="2950195"/>
                </a:lnTo>
                <a:lnTo>
                  <a:pt x="2726815" y="2961424"/>
                </a:lnTo>
                <a:lnTo>
                  <a:pt x="2734311" y="2971408"/>
                </a:lnTo>
                <a:lnTo>
                  <a:pt x="2743051" y="2980147"/>
                </a:lnTo>
                <a:lnTo>
                  <a:pt x="2753035" y="2987643"/>
                </a:lnTo>
                <a:lnTo>
                  <a:pt x="2763019" y="2995123"/>
                </a:lnTo>
                <a:lnTo>
                  <a:pt x="2774247" y="3000115"/>
                </a:lnTo>
                <a:lnTo>
                  <a:pt x="2786719" y="3003863"/>
                </a:lnTo>
                <a:lnTo>
                  <a:pt x="2800451" y="3007611"/>
                </a:lnTo>
                <a:lnTo>
                  <a:pt x="2814183" y="3008855"/>
                </a:lnTo>
                <a:lnTo>
                  <a:pt x="2829159" y="3010099"/>
                </a:lnTo>
                <a:lnTo>
                  <a:pt x="2844135" y="3008855"/>
                </a:lnTo>
                <a:lnTo>
                  <a:pt x="2857851" y="3007611"/>
                </a:lnTo>
                <a:lnTo>
                  <a:pt x="2871583" y="3003863"/>
                </a:lnTo>
                <a:lnTo>
                  <a:pt x="2884071" y="3000115"/>
                </a:lnTo>
                <a:lnTo>
                  <a:pt x="2895299" y="2995123"/>
                </a:lnTo>
                <a:lnTo>
                  <a:pt x="2906527" y="2987643"/>
                </a:lnTo>
                <a:lnTo>
                  <a:pt x="2916511" y="2980147"/>
                </a:lnTo>
                <a:lnTo>
                  <a:pt x="2926495" y="2971408"/>
                </a:lnTo>
                <a:lnTo>
                  <a:pt x="2933991" y="2961424"/>
                </a:lnTo>
                <a:lnTo>
                  <a:pt x="2941471" y="2950195"/>
                </a:lnTo>
                <a:lnTo>
                  <a:pt x="2947708" y="2937723"/>
                </a:lnTo>
                <a:lnTo>
                  <a:pt x="2952700" y="2923991"/>
                </a:lnTo>
                <a:lnTo>
                  <a:pt x="2956447" y="2909015"/>
                </a:lnTo>
                <a:lnTo>
                  <a:pt x="2960195" y="2892795"/>
                </a:lnTo>
                <a:lnTo>
                  <a:pt x="2961439" y="2875315"/>
                </a:lnTo>
                <a:lnTo>
                  <a:pt x="2961439" y="2857851"/>
                </a:lnTo>
                <a:lnTo>
                  <a:pt x="2961439" y="2438538"/>
                </a:lnTo>
                <a:lnTo>
                  <a:pt x="3174836" y="2438538"/>
                </a:lnTo>
                <a:lnTo>
                  <a:pt x="3174836" y="3188567"/>
                </a:lnTo>
                <a:lnTo>
                  <a:pt x="2961439" y="3188567"/>
                </a:lnTo>
                <a:lnTo>
                  <a:pt x="2961439" y="3082476"/>
                </a:lnTo>
                <a:lnTo>
                  <a:pt x="2942716" y="3106192"/>
                </a:lnTo>
                <a:lnTo>
                  <a:pt x="2922747" y="3127404"/>
                </a:lnTo>
                <a:lnTo>
                  <a:pt x="2911519" y="3138647"/>
                </a:lnTo>
                <a:lnTo>
                  <a:pt x="2899047" y="3148631"/>
                </a:lnTo>
                <a:lnTo>
                  <a:pt x="2886559" y="3157356"/>
                </a:lnTo>
                <a:lnTo>
                  <a:pt x="2874087" y="3166096"/>
                </a:lnTo>
                <a:lnTo>
                  <a:pt x="2860355" y="3173591"/>
                </a:lnTo>
                <a:lnTo>
                  <a:pt x="2846623" y="3181072"/>
                </a:lnTo>
                <a:lnTo>
                  <a:pt x="2831647" y="3187308"/>
                </a:lnTo>
                <a:lnTo>
                  <a:pt x="2815427" y="3192300"/>
                </a:lnTo>
                <a:lnTo>
                  <a:pt x="2797963" y="3197292"/>
                </a:lnTo>
                <a:lnTo>
                  <a:pt x="2780483" y="3199795"/>
                </a:lnTo>
                <a:lnTo>
                  <a:pt x="2761759" y="3202284"/>
                </a:lnTo>
                <a:lnTo>
                  <a:pt x="2741791" y="3202284"/>
                </a:lnTo>
                <a:lnTo>
                  <a:pt x="2713099" y="3201040"/>
                </a:lnTo>
                <a:lnTo>
                  <a:pt x="2685635" y="3197292"/>
                </a:lnTo>
                <a:lnTo>
                  <a:pt x="2659431" y="3192300"/>
                </a:lnTo>
                <a:lnTo>
                  <a:pt x="2634471" y="3183575"/>
                </a:lnTo>
                <a:lnTo>
                  <a:pt x="2612015" y="3172332"/>
                </a:lnTo>
                <a:lnTo>
                  <a:pt x="2590787" y="3159859"/>
                </a:lnTo>
                <a:lnTo>
                  <a:pt x="2572079" y="3144883"/>
                </a:lnTo>
                <a:lnTo>
                  <a:pt x="2554599" y="3128663"/>
                </a:lnTo>
                <a:lnTo>
                  <a:pt x="2539623" y="3108695"/>
                </a:lnTo>
                <a:lnTo>
                  <a:pt x="2525891" y="3087468"/>
                </a:lnTo>
                <a:lnTo>
                  <a:pt x="2514663" y="3065011"/>
                </a:lnTo>
                <a:lnTo>
                  <a:pt x="2504679" y="3040051"/>
                </a:lnTo>
                <a:lnTo>
                  <a:pt x="2497199" y="3013847"/>
                </a:lnTo>
                <a:lnTo>
                  <a:pt x="2492207" y="2985139"/>
                </a:lnTo>
                <a:lnTo>
                  <a:pt x="2488459" y="2956432"/>
                </a:lnTo>
                <a:lnTo>
                  <a:pt x="2487215" y="2923991"/>
                </a:lnTo>
                <a:close/>
                <a:moveTo>
                  <a:pt x="4092104" y="2427294"/>
                </a:moveTo>
                <a:lnTo>
                  <a:pt x="4128292" y="2429798"/>
                </a:lnTo>
                <a:lnTo>
                  <a:pt x="4165740" y="2433546"/>
                </a:lnTo>
                <a:lnTo>
                  <a:pt x="4201928" y="2441026"/>
                </a:lnTo>
                <a:lnTo>
                  <a:pt x="4238116" y="2451010"/>
                </a:lnTo>
                <a:lnTo>
                  <a:pt x="4273060" y="2463482"/>
                </a:lnTo>
                <a:lnTo>
                  <a:pt x="4308004" y="2478458"/>
                </a:lnTo>
                <a:lnTo>
                  <a:pt x="4341704" y="2494694"/>
                </a:lnTo>
                <a:lnTo>
                  <a:pt x="4372900" y="2514662"/>
                </a:lnTo>
                <a:lnTo>
                  <a:pt x="4291784" y="2661918"/>
                </a:lnTo>
                <a:lnTo>
                  <a:pt x="4263076" y="2645698"/>
                </a:lnTo>
                <a:lnTo>
                  <a:pt x="4235613" y="2631966"/>
                </a:lnTo>
                <a:lnTo>
                  <a:pt x="4209408" y="2620738"/>
                </a:lnTo>
                <a:lnTo>
                  <a:pt x="4183204" y="2610754"/>
                </a:lnTo>
                <a:lnTo>
                  <a:pt x="4157000" y="2602014"/>
                </a:lnTo>
                <a:lnTo>
                  <a:pt x="4133284" y="2595778"/>
                </a:lnTo>
                <a:lnTo>
                  <a:pt x="4109568" y="2593274"/>
                </a:lnTo>
                <a:lnTo>
                  <a:pt x="4088356" y="2592030"/>
                </a:lnTo>
                <a:lnTo>
                  <a:pt x="4070892" y="2592030"/>
                </a:lnTo>
                <a:lnTo>
                  <a:pt x="4054656" y="2595778"/>
                </a:lnTo>
                <a:lnTo>
                  <a:pt x="4040940" y="2599526"/>
                </a:lnTo>
                <a:lnTo>
                  <a:pt x="4029712" y="2605762"/>
                </a:lnTo>
                <a:lnTo>
                  <a:pt x="4020972" y="2614486"/>
                </a:lnTo>
                <a:lnTo>
                  <a:pt x="4014736" y="2623226"/>
                </a:lnTo>
                <a:lnTo>
                  <a:pt x="4010988" y="2631966"/>
                </a:lnTo>
                <a:lnTo>
                  <a:pt x="4009744" y="2643194"/>
                </a:lnTo>
                <a:lnTo>
                  <a:pt x="4009744" y="2645698"/>
                </a:lnTo>
                <a:lnTo>
                  <a:pt x="4010988" y="2653178"/>
                </a:lnTo>
                <a:lnTo>
                  <a:pt x="4013476" y="2660674"/>
                </a:lnTo>
                <a:lnTo>
                  <a:pt x="4017224" y="2666910"/>
                </a:lnTo>
                <a:lnTo>
                  <a:pt x="4022216" y="2673146"/>
                </a:lnTo>
                <a:lnTo>
                  <a:pt x="4029712" y="2679382"/>
                </a:lnTo>
                <a:lnTo>
                  <a:pt x="4037192" y="2685634"/>
                </a:lnTo>
                <a:lnTo>
                  <a:pt x="4055916" y="2695618"/>
                </a:lnTo>
                <a:lnTo>
                  <a:pt x="4078372" y="2705602"/>
                </a:lnTo>
                <a:lnTo>
                  <a:pt x="4104576" y="2715586"/>
                </a:lnTo>
                <a:lnTo>
                  <a:pt x="4163236" y="2735554"/>
                </a:lnTo>
                <a:lnTo>
                  <a:pt x="4201928" y="2749270"/>
                </a:lnTo>
                <a:lnTo>
                  <a:pt x="4223140" y="2756766"/>
                </a:lnTo>
                <a:lnTo>
                  <a:pt x="4241864" y="2765491"/>
                </a:lnTo>
                <a:lnTo>
                  <a:pt x="4261832" y="2775475"/>
                </a:lnTo>
                <a:lnTo>
                  <a:pt x="4280540" y="2785459"/>
                </a:lnTo>
                <a:lnTo>
                  <a:pt x="4298020" y="2796702"/>
                </a:lnTo>
                <a:lnTo>
                  <a:pt x="4315484" y="2807930"/>
                </a:lnTo>
                <a:lnTo>
                  <a:pt x="4330460" y="2821662"/>
                </a:lnTo>
                <a:lnTo>
                  <a:pt x="4345436" y="2836638"/>
                </a:lnTo>
                <a:lnTo>
                  <a:pt x="4357924" y="2852858"/>
                </a:lnTo>
                <a:lnTo>
                  <a:pt x="4369152" y="2870323"/>
                </a:lnTo>
                <a:lnTo>
                  <a:pt x="4377892" y="2889046"/>
                </a:lnTo>
                <a:lnTo>
                  <a:pt x="4384128" y="2910259"/>
                </a:lnTo>
                <a:lnTo>
                  <a:pt x="4387876" y="2932730"/>
                </a:lnTo>
                <a:lnTo>
                  <a:pt x="4389120" y="2957690"/>
                </a:lnTo>
                <a:lnTo>
                  <a:pt x="4389120" y="2960179"/>
                </a:lnTo>
                <a:lnTo>
                  <a:pt x="4387876" y="2991375"/>
                </a:lnTo>
                <a:lnTo>
                  <a:pt x="4386632" y="3005107"/>
                </a:lnTo>
                <a:lnTo>
                  <a:pt x="4384128" y="3018838"/>
                </a:lnTo>
                <a:lnTo>
                  <a:pt x="4380380" y="3032570"/>
                </a:lnTo>
                <a:lnTo>
                  <a:pt x="4376648" y="3045043"/>
                </a:lnTo>
                <a:lnTo>
                  <a:pt x="4372900" y="3057530"/>
                </a:lnTo>
                <a:lnTo>
                  <a:pt x="4367908" y="3068758"/>
                </a:lnTo>
                <a:lnTo>
                  <a:pt x="4361672" y="3079987"/>
                </a:lnTo>
                <a:lnTo>
                  <a:pt x="4355420" y="3091215"/>
                </a:lnTo>
                <a:lnTo>
                  <a:pt x="4341704" y="3109938"/>
                </a:lnTo>
                <a:lnTo>
                  <a:pt x="4325468" y="3128662"/>
                </a:lnTo>
                <a:lnTo>
                  <a:pt x="4306760" y="3143638"/>
                </a:lnTo>
                <a:lnTo>
                  <a:pt x="4286792" y="3158614"/>
                </a:lnTo>
                <a:lnTo>
                  <a:pt x="4264320" y="3169842"/>
                </a:lnTo>
                <a:lnTo>
                  <a:pt x="4240605" y="3179826"/>
                </a:lnTo>
                <a:lnTo>
                  <a:pt x="4215660" y="3188566"/>
                </a:lnTo>
                <a:lnTo>
                  <a:pt x="4189440" y="3194802"/>
                </a:lnTo>
                <a:lnTo>
                  <a:pt x="4161992" y="3199794"/>
                </a:lnTo>
                <a:lnTo>
                  <a:pt x="4132040" y="3202283"/>
                </a:lnTo>
                <a:lnTo>
                  <a:pt x="4102088" y="3202283"/>
                </a:lnTo>
                <a:lnTo>
                  <a:pt x="4082120" y="3202283"/>
                </a:lnTo>
                <a:lnTo>
                  <a:pt x="4062152" y="3201039"/>
                </a:lnTo>
                <a:lnTo>
                  <a:pt x="4042184" y="3198550"/>
                </a:lnTo>
                <a:lnTo>
                  <a:pt x="4022216" y="3196047"/>
                </a:lnTo>
                <a:lnTo>
                  <a:pt x="4001004" y="3192299"/>
                </a:lnTo>
                <a:lnTo>
                  <a:pt x="3981036" y="3187307"/>
                </a:lnTo>
                <a:lnTo>
                  <a:pt x="3959824" y="3182315"/>
                </a:lnTo>
                <a:lnTo>
                  <a:pt x="3939856" y="3176079"/>
                </a:lnTo>
                <a:lnTo>
                  <a:pt x="3918628" y="3168598"/>
                </a:lnTo>
                <a:lnTo>
                  <a:pt x="3898660" y="3159858"/>
                </a:lnTo>
                <a:lnTo>
                  <a:pt x="3878692" y="3149874"/>
                </a:lnTo>
                <a:lnTo>
                  <a:pt x="3858740" y="3139890"/>
                </a:lnTo>
                <a:lnTo>
                  <a:pt x="3838772" y="3128662"/>
                </a:lnTo>
                <a:lnTo>
                  <a:pt x="3818804" y="3117419"/>
                </a:lnTo>
                <a:lnTo>
                  <a:pt x="3800080" y="3103702"/>
                </a:lnTo>
                <a:lnTo>
                  <a:pt x="3781356" y="3089970"/>
                </a:lnTo>
                <a:lnTo>
                  <a:pt x="3871212" y="2948950"/>
                </a:lnTo>
                <a:lnTo>
                  <a:pt x="3902408" y="2970163"/>
                </a:lnTo>
                <a:lnTo>
                  <a:pt x="3933604" y="2988886"/>
                </a:lnTo>
                <a:lnTo>
                  <a:pt x="3963556" y="3003862"/>
                </a:lnTo>
                <a:lnTo>
                  <a:pt x="3993508" y="3016335"/>
                </a:lnTo>
                <a:lnTo>
                  <a:pt x="4023460" y="3026319"/>
                </a:lnTo>
                <a:lnTo>
                  <a:pt x="4053412" y="3033814"/>
                </a:lnTo>
                <a:lnTo>
                  <a:pt x="4080876" y="3037562"/>
                </a:lnTo>
                <a:lnTo>
                  <a:pt x="4108324" y="3038806"/>
                </a:lnTo>
                <a:lnTo>
                  <a:pt x="4129536" y="3037562"/>
                </a:lnTo>
                <a:lnTo>
                  <a:pt x="4148260" y="3035059"/>
                </a:lnTo>
                <a:lnTo>
                  <a:pt x="4163236" y="3030067"/>
                </a:lnTo>
                <a:lnTo>
                  <a:pt x="4175724" y="3023830"/>
                </a:lnTo>
                <a:lnTo>
                  <a:pt x="4180716" y="3020083"/>
                </a:lnTo>
                <a:lnTo>
                  <a:pt x="4185708" y="3015091"/>
                </a:lnTo>
                <a:lnTo>
                  <a:pt x="4189440" y="3011343"/>
                </a:lnTo>
                <a:lnTo>
                  <a:pt x="4191944" y="3006351"/>
                </a:lnTo>
                <a:lnTo>
                  <a:pt x="4194432" y="3001359"/>
                </a:lnTo>
                <a:lnTo>
                  <a:pt x="4196936" y="2995123"/>
                </a:lnTo>
                <a:lnTo>
                  <a:pt x="4198180" y="2982650"/>
                </a:lnTo>
                <a:lnTo>
                  <a:pt x="4198180" y="2980147"/>
                </a:lnTo>
                <a:lnTo>
                  <a:pt x="4196936" y="2972666"/>
                </a:lnTo>
                <a:lnTo>
                  <a:pt x="4194432" y="2963926"/>
                </a:lnTo>
                <a:lnTo>
                  <a:pt x="4190700" y="2957690"/>
                </a:lnTo>
                <a:lnTo>
                  <a:pt x="4184448" y="2951439"/>
                </a:lnTo>
                <a:lnTo>
                  <a:pt x="4178212" y="2945203"/>
                </a:lnTo>
                <a:lnTo>
                  <a:pt x="4170732" y="2938966"/>
                </a:lnTo>
                <a:lnTo>
                  <a:pt x="4160748" y="2933974"/>
                </a:lnTo>
                <a:lnTo>
                  <a:pt x="4150764" y="2928982"/>
                </a:lnTo>
                <a:lnTo>
                  <a:pt x="4128292" y="2920243"/>
                </a:lnTo>
                <a:lnTo>
                  <a:pt x="4100844" y="2911503"/>
                </a:lnTo>
                <a:lnTo>
                  <a:pt x="4042184" y="2894038"/>
                </a:lnTo>
                <a:lnTo>
                  <a:pt x="4002248" y="2881566"/>
                </a:lnTo>
                <a:lnTo>
                  <a:pt x="3982280" y="2874070"/>
                </a:lnTo>
                <a:lnTo>
                  <a:pt x="3963556" y="2865331"/>
                </a:lnTo>
                <a:lnTo>
                  <a:pt x="3943588" y="2856606"/>
                </a:lnTo>
                <a:lnTo>
                  <a:pt x="3924880" y="2846622"/>
                </a:lnTo>
                <a:lnTo>
                  <a:pt x="3907400" y="2836638"/>
                </a:lnTo>
                <a:lnTo>
                  <a:pt x="3891180" y="2824150"/>
                </a:lnTo>
                <a:lnTo>
                  <a:pt x="3876204" y="2810419"/>
                </a:lnTo>
                <a:lnTo>
                  <a:pt x="3861228" y="2795443"/>
                </a:lnTo>
                <a:lnTo>
                  <a:pt x="3848756" y="2779222"/>
                </a:lnTo>
                <a:lnTo>
                  <a:pt x="3838772" y="2760499"/>
                </a:lnTo>
                <a:lnTo>
                  <a:pt x="3830032" y="2740546"/>
                </a:lnTo>
                <a:lnTo>
                  <a:pt x="3823796" y="2718074"/>
                </a:lnTo>
                <a:lnTo>
                  <a:pt x="3820048" y="2694358"/>
                </a:lnTo>
                <a:lnTo>
                  <a:pt x="3818804" y="2668154"/>
                </a:lnTo>
                <a:lnTo>
                  <a:pt x="3818804" y="2665666"/>
                </a:lnTo>
                <a:lnTo>
                  <a:pt x="3820048" y="2638202"/>
                </a:lnTo>
                <a:lnTo>
                  <a:pt x="3823796" y="2611998"/>
                </a:lnTo>
                <a:lnTo>
                  <a:pt x="3831276" y="2587038"/>
                </a:lnTo>
                <a:lnTo>
                  <a:pt x="3840016" y="2564582"/>
                </a:lnTo>
                <a:lnTo>
                  <a:pt x="3851244" y="2543354"/>
                </a:lnTo>
                <a:lnTo>
                  <a:pt x="3864976" y="2523386"/>
                </a:lnTo>
                <a:lnTo>
                  <a:pt x="3881196" y="2505922"/>
                </a:lnTo>
                <a:lnTo>
                  <a:pt x="3898660" y="2489702"/>
                </a:lnTo>
                <a:lnTo>
                  <a:pt x="3918628" y="2474726"/>
                </a:lnTo>
                <a:lnTo>
                  <a:pt x="3939856" y="2462238"/>
                </a:lnTo>
                <a:lnTo>
                  <a:pt x="3962312" y="2452254"/>
                </a:lnTo>
                <a:lnTo>
                  <a:pt x="3986028" y="2443530"/>
                </a:lnTo>
                <a:lnTo>
                  <a:pt x="4010988" y="2436034"/>
                </a:lnTo>
                <a:lnTo>
                  <a:pt x="4037192" y="2432286"/>
                </a:lnTo>
                <a:lnTo>
                  <a:pt x="4064640" y="2428554"/>
                </a:lnTo>
                <a:close/>
                <a:moveTo>
                  <a:pt x="2000502" y="2424806"/>
                </a:moveTo>
                <a:lnTo>
                  <a:pt x="2021714" y="2426051"/>
                </a:lnTo>
                <a:lnTo>
                  <a:pt x="2042926" y="2427295"/>
                </a:lnTo>
                <a:lnTo>
                  <a:pt x="2064154" y="2429798"/>
                </a:lnTo>
                <a:lnTo>
                  <a:pt x="2084122" y="2432287"/>
                </a:lnTo>
                <a:lnTo>
                  <a:pt x="2104090" y="2437279"/>
                </a:lnTo>
                <a:lnTo>
                  <a:pt x="2124043" y="2442271"/>
                </a:lnTo>
                <a:lnTo>
                  <a:pt x="2142766" y="2448507"/>
                </a:lnTo>
                <a:lnTo>
                  <a:pt x="2161490" y="2454758"/>
                </a:lnTo>
                <a:lnTo>
                  <a:pt x="2180214" y="2463483"/>
                </a:lnTo>
                <a:lnTo>
                  <a:pt x="2197678" y="2470979"/>
                </a:lnTo>
                <a:lnTo>
                  <a:pt x="2213899" y="2480963"/>
                </a:lnTo>
                <a:lnTo>
                  <a:pt x="2230134" y="2490947"/>
                </a:lnTo>
                <a:lnTo>
                  <a:pt x="2246354" y="2500931"/>
                </a:lnTo>
                <a:lnTo>
                  <a:pt x="2261330" y="2513403"/>
                </a:lnTo>
                <a:lnTo>
                  <a:pt x="2276306" y="2524646"/>
                </a:lnTo>
                <a:lnTo>
                  <a:pt x="2290023" y="2538363"/>
                </a:lnTo>
                <a:lnTo>
                  <a:pt x="2302510" y="2550851"/>
                </a:lnTo>
                <a:lnTo>
                  <a:pt x="2314983" y="2565827"/>
                </a:lnTo>
                <a:lnTo>
                  <a:pt x="2327471" y="2579558"/>
                </a:lnTo>
                <a:lnTo>
                  <a:pt x="2338699" y="2595779"/>
                </a:lnTo>
                <a:lnTo>
                  <a:pt x="2348683" y="2610755"/>
                </a:lnTo>
                <a:lnTo>
                  <a:pt x="2357423" y="2626975"/>
                </a:lnTo>
                <a:lnTo>
                  <a:pt x="2366162" y="2644439"/>
                </a:lnTo>
                <a:lnTo>
                  <a:pt x="2374887" y="2660675"/>
                </a:lnTo>
                <a:lnTo>
                  <a:pt x="2381138" y="2678139"/>
                </a:lnTo>
                <a:lnTo>
                  <a:pt x="2387375" y="2696863"/>
                </a:lnTo>
                <a:lnTo>
                  <a:pt x="2392367" y="2715587"/>
                </a:lnTo>
                <a:lnTo>
                  <a:pt x="2397359" y="2734295"/>
                </a:lnTo>
                <a:lnTo>
                  <a:pt x="2399847" y="2753019"/>
                </a:lnTo>
                <a:lnTo>
                  <a:pt x="2402351" y="2772987"/>
                </a:lnTo>
                <a:lnTo>
                  <a:pt x="2404839" y="2792955"/>
                </a:lnTo>
                <a:lnTo>
                  <a:pt x="2404839" y="2812923"/>
                </a:lnTo>
                <a:lnTo>
                  <a:pt x="2404839" y="2815411"/>
                </a:lnTo>
                <a:lnTo>
                  <a:pt x="2404839" y="2835379"/>
                </a:lnTo>
                <a:lnTo>
                  <a:pt x="2402351" y="2855347"/>
                </a:lnTo>
                <a:lnTo>
                  <a:pt x="2399847" y="2874071"/>
                </a:lnTo>
                <a:lnTo>
                  <a:pt x="2397359" y="2894039"/>
                </a:lnTo>
                <a:lnTo>
                  <a:pt x="2392367" y="2912763"/>
                </a:lnTo>
                <a:lnTo>
                  <a:pt x="2387375" y="2931471"/>
                </a:lnTo>
                <a:lnTo>
                  <a:pt x="2381138" y="2948951"/>
                </a:lnTo>
                <a:lnTo>
                  <a:pt x="2373643" y="2967675"/>
                </a:lnTo>
                <a:lnTo>
                  <a:pt x="2366162" y="2983895"/>
                </a:lnTo>
                <a:lnTo>
                  <a:pt x="2357423" y="3001359"/>
                </a:lnTo>
                <a:lnTo>
                  <a:pt x="2347439" y="3017595"/>
                </a:lnTo>
                <a:lnTo>
                  <a:pt x="2337455" y="3033815"/>
                </a:lnTo>
                <a:lnTo>
                  <a:pt x="2326226" y="3048791"/>
                </a:lnTo>
                <a:lnTo>
                  <a:pt x="2314983" y="3063767"/>
                </a:lnTo>
                <a:lnTo>
                  <a:pt x="2302510" y="3077483"/>
                </a:lnTo>
                <a:lnTo>
                  <a:pt x="2288779" y="3091215"/>
                </a:lnTo>
                <a:lnTo>
                  <a:pt x="2275062" y="3103703"/>
                </a:lnTo>
                <a:lnTo>
                  <a:pt x="2260086" y="3116175"/>
                </a:lnTo>
                <a:lnTo>
                  <a:pt x="2245110" y="3127403"/>
                </a:lnTo>
                <a:lnTo>
                  <a:pt x="2228875" y="3138647"/>
                </a:lnTo>
                <a:lnTo>
                  <a:pt x="2212654" y="3148631"/>
                </a:lnTo>
                <a:lnTo>
                  <a:pt x="2195190" y="3158615"/>
                </a:lnTo>
                <a:lnTo>
                  <a:pt x="2177710" y="3167339"/>
                </a:lnTo>
                <a:lnTo>
                  <a:pt x="2160246" y="3174835"/>
                </a:lnTo>
                <a:lnTo>
                  <a:pt x="2141522" y="3182315"/>
                </a:lnTo>
                <a:lnTo>
                  <a:pt x="2121554" y="3188567"/>
                </a:lnTo>
                <a:lnTo>
                  <a:pt x="2102830" y="3193559"/>
                </a:lnTo>
                <a:lnTo>
                  <a:pt x="2082862" y="3197291"/>
                </a:lnTo>
                <a:lnTo>
                  <a:pt x="2061650" y="3201039"/>
                </a:lnTo>
                <a:lnTo>
                  <a:pt x="2040438" y="3203543"/>
                </a:lnTo>
                <a:lnTo>
                  <a:pt x="2019226" y="3204787"/>
                </a:lnTo>
                <a:lnTo>
                  <a:pt x="1997998" y="3206031"/>
                </a:lnTo>
                <a:lnTo>
                  <a:pt x="1976786" y="3204787"/>
                </a:lnTo>
                <a:lnTo>
                  <a:pt x="1955574" y="3203543"/>
                </a:lnTo>
                <a:lnTo>
                  <a:pt x="1934362" y="3201039"/>
                </a:lnTo>
                <a:lnTo>
                  <a:pt x="1913150" y="3197291"/>
                </a:lnTo>
                <a:lnTo>
                  <a:pt x="1893182" y="3193559"/>
                </a:lnTo>
                <a:lnTo>
                  <a:pt x="1874458" y="3188567"/>
                </a:lnTo>
                <a:lnTo>
                  <a:pt x="1855734" y="3182315"/>
                </a:lnTo>
                <a:lnTo>
                  <a:pt x="1837010" y="3174835"/>
                </a:lnTo>
                <a:lnTo>
                  <a:pt x="1818302" y="3167339"/>
                </a:lnTo>
                <a:lnTo>
                  <a:pt x="1800822" y="3158615"/>
                </a:lnTo>
                <a:lnTo>
                  <a:pt x="1784602" y="3149875"/>
                </a:lnTo>
                <a:lnTo>
                  <a:pt x="1768382" y="3139891"/>
                </a:lnTo>
                <a:lnTo>
                  <a:pt x="1752161" y="3128663"/>
                </a:lnTo>
                <a:lnTo>
                  <a:pt x="1737185" y="3117419"/>
                </a:lnTo>
                <a:lnTo>
                  <a:pt x="1722209" y="3104947"/>
                </a:lnTo>
                <a:lnTo>
                  <a:pt x="1708478" y="3092459"/>
                </a:lnTo>
                <a:lnTo>
                  <a:pt x="1695990" y="3078743"/>
                </a:lnTo>
                <a:lnTo>
                  <a:pt x="1683518" y="3065011"/>
                </a:lnTo>
                <a:lnTo>
                  <a:pt x="1671030" y="3050035"/>
                </a:lnTo>
                <a:lnTo>
                  <a:pt x="1659802" y="3035059"/>
                </a:lnTo>
                <a:lnTo>
                  <a:pt x="1649818" y="3020083"/>
                </a:lnTo>
                <a:lnTo>
                  <a:pt x="1641078" y="3003863"/>
                </a:lnTo>
                <a:lnTo>
                  <a:pt x="1632353" y="2986383"/>
                </a:lnTo>
                <a:lnTo>
                  <a:pt x="1623613" y="2968919"/>
                </a:lnTo>
                <a:lnTo>
                  <a:pt x="1617377" y="2951439"/>
                </a:lnTo>
                <a:lnTo>
                  <a:pt x="1611126" y="2933975"/>
                </a:lnTo>
                <a:lnTo>
                  <a:pt x="1606134" y="2915251"/>
                </a:lnTo>
                <a:lnTo>
                  <a:pt x="1601142" y="2896543"/>
                </a:lnTo>
                <a:lnTo>
                  <a:pt x="1597409" y="2877819"/>
                </a:lnTo>
                <a:lnTo>
                  <a:pt x="1594906" y="2857851"/>
                </a:lnTo>
                <a:lnTo>
                  <a:pt x="1593661" y="2837883"/>
                </a:lnTo>
                <a:lnTo>
                  <a:pt x="1593661" y="2817915"/>
                </a:lnTo>
                <a:lnTo>
                  <a:pt x="1593661" y="2815411"/>
                </a:lnTo>
                <a:lnTo>
                  <a:pt x="1593661" y="2795443"/>
                </a:lnTo>
                <a:lnTo>
                  <a:pt x="1594906" y="2775475"/>
                </a:lnTo>
                <a:lnTo>
                  <a:pt x="1597409" y="2755507"/>
                </a:lnTo>
                <a:lnTo>
                  <a:pt x="1601142" y="2736799"/>
                </a:lnTo>
                <a:lnTo>
                  <a:pt x="1606134" y="2718075"/>
                </a:lnTo>
                <a:lnTo>
                  <a:pt x="1611126" y="2699351"/>
                </a:lnTo>
                <a:lnTo>
                  <a:pt x="1617377" y="2680643"/>
                </a:lnTo>
                <a:lnTo>
                  <a:pt x="1624858" y="2663163"/>
                </a:lnTo>
                <a:lnTo>
                  <a:pt x="1632353" y="2645699"/>
                </a:lnTo>
                <a:lnTo>
                  <a:pt x="1641078" y="2629463"/>
                </a:lnTo>
                <a:lnTo>
                  <a:pt x="1649818" y="2613243"/>
                </a:lnTo>
                <a:lnTo>
                  <a:pt x="1661046" y="2597023"/>
                </a:lnTo>
                <a:lnTo>
                  <a:pt x="1672289" y="2582047"/>
                </a:lnTo>
                <a:lnTo>
                  <a:pt x="1683518" y="2567071"/>
                </a:lnTo>
                <a:lnTo>
                  <a:pt x="1695990" y="2553339"/>
                </a:lnTo>
                <a:lnTo>
                  <a:pt x="1709722" y="2539622"/>
                </a:lnTo>
                <a:lnTo>
                  <a:pt x="1723454" y="2525891"/>
                </a:lnTo>
                <a:lnTo>
                  <a:pt x="1738430" y="2514662"/>
                </a:lnTo>
                <a:lnTo>
                  <a:pt x="1753406" y="2502175"/>
                </a:lnTo>
                <a:lnTo>
                  <a:pt x="1769626" y="2492191"/>
                </a:lnTo>
                <a:lnTo>
                  <a:pt x="1785846" y="2480963"/>
                </a:lnTo>
                <a:lnTo>
                  <a:pt x="1802066" y="2472223"/>
                </a:lnTo>
                <a:lnTo>
                  <a:pt x="1820790" y="2463483"/>
                </a:lnTo>
                <a:lnTo>
                  <a:pt x="1838270" y="2456003"/>
                </a:lnTo>
                <a:lnTo>
                  <a:pt x="1856978" y="2448507"/>
                </a:lnTo>
                <a:lnTo>
                  <a:pt x="1875702" y="2442271"/>
                </a:lnTo>
                <a:lnTo>
                  <a:pt x="1895670" y="2437279"/>
                </a:lnTo>
                <a:lnTo>
                  <a:pt x="1915638" y="2432287"/>
                </a:lnTo>
                <a:lnTo>
                  <a:pt x="1936850" y="2429798"/>
                </a:lnTo>
                <a:lnTo>
                  <a:pt x="1958062" y="2427295"/>
                </a:lnTo>
                <a:lnTo>
                  <a:pt x="1979290" y="2426051"/>
                </a:lnTo>
                <a:close/>
                <a:moveTo>
                  <a:pt x="1247969" y="2424806"/>
                </a:moveTo>
                <a:lnTo>
                  <a:pt x="1274173" y="2426051"/>
                </a:lnTo>
                <a:lnTo>
                  <a:pt x="1299133" y="2427295"/>
                </a:lnTo>
                <a:lnTo>
                  <a:pt x="1322849" y="2429798"/>
                </a:lnTo>
                <a:lnTo>
                  <a:pt x="1345321" y="2433546"/>
                </a:lnTo>
                <a:lnTo>
                  <a:pt x="1366533" y="2438538"/>
                </a:lnTo>
                <a:lnTo>
                  <a:pt x="1386501" y="2443530"/>
                </a:lnTo>
                <a:lnTo>
                  <a:pt x="1406469" y="2451011"/>
                </a:lnTo>
                <a:lnTo>
                  <a:pt x="1425177" y="2458491"/>
                </a:lnTo>
                <a:lnTo>
                  <a:pt x="1442657" y="2467231"/>
                </a:lnTo>
                <a:lnTo>
                  <a:pt x="1458877" y="2477215"/>
                </a:lnTo>
                <a:lnTo>
                  <a:pt x="1475097" y="2487199"/>
                </a:lnTo>
                <a:lnTo>
                  <a:pt x="1491333" y="2498427"/>
                </a:lnTo>
                <a:lnTo>
                  <a:pt x="1506309" y="2509670"/>
                </a:lnTo>
                <a:lnTo>
                  <a:pt x="1520025" y="2523387"/>
                </a:lnTo>
                <a:lnTo>
                  <a:pt x="1533757" y="2537119"/>
                </a:lnTo>
                <a:lnTo>
                  <a:pt x="1547489" y="2550851"/>
                </a:lnTo>
                <a:lnTo>
                  <a:pt x="1417697" y="2690627"/>
                </a:lnTo>
                <a:lnTo>
                  <a:pt x="1400233" y="2673147"/>
                </a:lnTo>
                <a:lnTo>
                  <a:pt x="1381509" y="2656927"/>
                </a:lnTo>
                <a:lnTo>
                  <a:pt x="1362785" y="2641951"/>
                </a:lnTo>
                <a:lnTo>
                  <a:pt x="1342817" y="2630723"/>
                </a:lnTo>
                <a:lnTo>
                  <a:pt x="1321605" y="2620739"/>
                </a:lnTo>
                <a:lnTo>
                  <a:pt x="1310377" y="2616991"/>
                </a:lnTo>
                <a:lnTo>
                  <a:pt x="1299133" y="2614487"/>
                </a:lnTo>
                <a:lnTo>
                  <a:pt x="1286661" y="2611999"/>
                </a:lnTo>
                <a:lnTo>
                  <a:pt x="1274173" y="2609495"/>
                </a:lnTo>
                <a:lnTo>
                  <a:pt x="1260457" y="2608251"/>
                </a:lnTo>
                <a:lnTo>
                  <a:pt x="1246725" y="2608251"/>
                </a:lnTo>
                <a:lnTo>
                  <a:pt x="1226757" y="2609495"/>
                </a:lnTo>
                <a:lnTo>
                  <a:pt x="1208033" y="2611999"/>
                </a:lnTo>
                <a:lnTo>
                  <a:pt x="1190569" y="2616991"/>
                </a:lnTo>
                <a:lnTo>
                  <a:pt x="1173089" y="2624471"/>
                </a:lnTo>
                <a:lnTo>
                  <a:pt x="1158113" y="2633211"/>
                </a:lnTo>
                <a:lnTo>
                  <a:pt x="1143137" y="2643195"/>
                </a:lnTo>
                <a:lnTo>
                  <a:pt x="1128161" y="2655683"/>
                </a:lnTo>
                <a:lnTo>
                  <a:pt x="1115689" y="2669399"/>
                </a:lnTo>
                <a:lnTo>
                  <a:pt x="1104461" y="2683131"/>
                </a:lnTo>
                <a:lnTo>
                  <a:pt x="1094477" y="2699351"/>
                </a:lnTo>
                <a:lnTo>
                  <a:pt x="1085737" y="2715587"/>
                </a:lnTo>
                <a:lnTo>
                  <a:pt x="1078241" y="2734295"/>
                </a:lnTo>
                <a:lnTo>
                  <a:pt x="1073249" y="2753019"/>
                </a:lnTo>
                <a:lnTo>
                  <a:pt x="1068257" y="2771743"/>
                </a:lnTo>
                <a:lnTo>
                  <a:pt x="1065769" y="2791711"/>
                </a:lnTo>
                <a:lnTo>
                  <a:pt x="1064525" y="2812923"/>
                </a:lnTo>
                <a:lnTo>
                  <a:pt x="1064525" y="2815411"/>
                </a:lnTo>
                <a:lnTo>
                  <a:pt x="1065769" y="2836639"/>
                </a:lnTo>
                <a:lnTo>
                  <a:pt x="1068257" y="2856607"/>
                </a:lnTo>
                <a:lnTo>
                  <a:pt x="1073249" y="2876575"/>
                </a:lnTo>
                <a:lnTo>
                  <a:pt x="1078241" y="2896543"/>
                </a:lnTo>
                <a:lnTo>
                  <a:pt x="1085737" y="2914007"/>
                </a:lnTo>
                <a:lnTo>
                  <a:pt x="1094477" y="2931471"/>
                </a:lnTo>
                <a:lnTo>
                  <a:pt x="1104461" y="2947707"/>
                </a:lnTo>
                <a:lnTo>
                  <a:pt x="1116933" y="2961423"/>
                </a:lnTo>
                <a:lnTo>
                  <a:pt x="1129421" y="2975155"/>
                </a:lnTo>
                <a:lnTo>
                  <a:pt x="1144397" y="2987643"/>
                </a:lnTo>
                <a:lnTo>
                  <a:pt x="1159373" y="2997627"/>
                </a:lnTo>
                <a:lnTo>
                  <a:pt x="1176837" y="3006351"/>
                </a:lnTo>
                <a:lnTo>
                  <a:pt x="1194317" y="3012603"/>
                </a:lnTo>
                <a:lnTo>
                  <a:pt x="1214285" y="3017595"/>
                </a:lnTo>
                <a:lnTo>
                  <a:pt x="1234237" y="3021327"/>
                </a:lnTo>
                <a:lnTo>
                  <a:pt x="1255465" y="3022587"/>
                </a:lnTo>
                <a:lnTo>
                  <a:pt x="1281669" y="3021327"/>
                </a:lnTo>
                <a:lnTo>
                  <a:pt x="1305385" y="3016335"/>
                </a:lnTo>
                <a:lnTo>
                  <a:pt x="1327841" y="3010099"/>
                </a:lnTo>
                <a:lnTo>
                  <a:pt x="1349053" y="3001359"/>
                </a:lnTo>
                <a:lnTo>
                  <a:pt x="1369021" y="2988887"/>
                </a:lnTo>
                <a:lnTo>
                  <a:pt x="1388989" y="2975155"/>
                </a:lnTo>
                <a:lnTo>
                  <a:pt x="1407713" y="2960179"/>
                </a:lnTo>
                <a:lnTo>
                  <a:pt x="1427681" y="2942715"/>
                </a:lnTo>
                <a:lnTo>
                  <a:pt x="1551237" y="3068759"/>
                </a:lnTo>
                <a:lnTo>
                  <a:pt x="1523773" y="3097451"/>
                </a:lnTo>
                <a:lnTo>
                  <a:pt x="1508797" y="3111183"/>
                </a:lnTo>
                <a:lnTo>
                  <a:pt x="1493821" y="3123671"/>
                </a:lnTo>
                <a:lnTo>
                  <a:pt x="1478845" y="3136143"/>
                </a:lnTo>
                <a:lnTo>
                  <a:pt x="1462625" y="3147371"/>
                </a:lnTo>
                <a:lnTo>
                  <a:pt x="1445145" y="3157355"/>
                </a:lnTo>
                <a:lnTo>
                  <a:pt x="1427681" y="3167339"/>
                </a:lnTo>
                <a:lnTo>
                  <a:pt x="1408957" y="3176079"/>
                </a:lnTo>
                <a:lnTo>
                  <a:pt x="1388989" y="3183575"/>
                </a:lnTo>
                <a:lnTo>
                  <a:pt x="1367777" y="3189811"/>
                </a:lnTo>
                <a:lnTo>
                  <a:pt x="1346565" y="3194803"/>
                </a:lnTo>
                <a:lnTo>
                  <a:pt x="1322849" y="3199795"/>
                </a:lnTo>
                <a:lnTo>
                  <a:pt x="1299133" y="3203543"/>
                </a:lnTo>
                <a:lnTo>
                  <a:pt x="1272929" y="3204787"/>
                </a:lnTo>
                <a:lnTo>
                  <a:pt x="1245481" y="3206031"/>
                </a:lnTo>
                <a:lnTo>
                  <a:pt x="1224269" y="3204787"/>
                </a:lnTo>
                <a:lnTo>
                  <a:pt x="1204301" y="3203543"/>
                </a:lnTo>
                <a:lnTo>
                  <a:pt x="1184333" y="3201039"/>
                </a:lnTo>
                <a:lnTo>
                  <a:pt x="1164365" y="3197291"/>
                </a:lnTo>
                <a:lnTo>
                  <a:pt x="1144397" y="3193559"/>
                </a:lnTo>
                <a:lnTo>
                  <a:pt x="1125673" y="3188567"/>
                </a:lnTo>
                <a:lnTo>
                  <a:pt x="1106949" y="3182315"/>
                </a:lnTo>
                <a:lnTo>
                  <a:pt x="1089485" y="3174835"/>
                </a:lnTo>
                <a:lnTo>
                  <a:pt x="1072005" y="3167339"/>
                </a:lnTo>
                <a:lnTo>
                  <a:pt x="1055785" y="3158615"/>
                </a:lnTo>
                <a:lnTo>
                  <a:pt x="1038321" y="3149875"/>
                </a:lnTo>
                <a:lnTo>
                  <a:pt x="1023345" y="3139891"/>
                </a:lnTo>
                <a:lnTo>
                  <a:pt x="1008369" y="3128663"/>
                </a:lnTo>
                <a:lnTo>
                  <a:pt x="993393" y="3117419"/>
                </a:lnTo>
                <a:lnTo>
                  <a:pt x="979661" y="3104947"/>
                </a:lnTo>
                <a:lnTo>
                  <a:pt x="965929" y="3092459"/>
                </a:lnTo>
                <a:lnTo>
                  <a:pt x="953457" y="3078743"/>
                </a:lnTo>
                <a:lnTo>
                  <a:pt x="940969" y="3065011"/>
                </a:lnTo>
                <a:lnTo>
                  <a:pt x="929741" y="3050035"/>
                </a:lnTo>
                <a:lnTo>
                  <a:pt x="919757" y="3035059"/>
                </a:lnTo>
                <a:lnTo>
                  <a:pt x="909773" y="3018839"/>
                </a:lnTo>
                <a:lnTo>
                  <a:pt x="899789" y="3002619"/>
                </a:lnTo>
                <a:lnTo>
                  <a:pt x="892293" y="2986383"/>
                </a:lnTo>
                <a:lnTo>
                  <a:pt x="884813" y="2968919"/>
                </a:lnTo>
                <a:lnTo>
                  <a:pt x="877333" y="2951439"/>
                </a:lnTo>
                <a:lnTo>
                  <a:pt x="872341" y="2932731"/>
                </a:lnTo>
                <a:lnTo>
                  <a:pt x="867349" y="2915251"/>
                </a:lnTo>
                <a:lnTo>
                  <a:pt x="862357" y="2896543"/>
                </a:lnTo>
                <a:lnTo>
                  <a:pt x="859853" y="2876575"/>
                </a:lnTo>
                <a:lnTo>
                  <a:pt x="857365" y="2857851"/>
                </a:lnTo>
                <a:lnTo>
                  <a:pt x="856105" y="2837883"/>
                </a:lnTo>
                <a:lnTo>
                  <a:pt x="854861" y="2817915"/>
                </a:lnTo>
                <a:lnTo>
                  <a:pt x="854861" y="2815411"/>
                </a:lnTo>
                <a:lnTo>
                  <a:pt x="856105" y="2795443"/>
                </a:lnTo>
                <a:lnTo>
                  <a:pt x="857365" y="2775475"/>
                </a:lnTo>
                <a:lnTo>
                  <a:pt x="859853" y="2756767"/>
                </a:lnTo>
                <a:lnTo>
                  <a:pt x="862357" y="2736799"/>
                </a:lnTo>
                <a:lnTo>
                  <a:pt x="867349" y="2718075"/>
                </a:lnTo>
                <a:lnTo>
                  <a:pt x="872341" y="2699351"/>
                </a:lnTo>
                <a:lnTo>
                  <a:pt x="877333" y="2681887"/>
                </a:lnTo>
                <a:lnTo>
                  <a:pt x="884813" y="2664407"/>
                </a:lnTo>
                <a:lnTo>
                  <a:pt x="892293" y="2646943"/>
                </a:lnTo>
                <a:lnTo>
                  <a:pt x="899789" y="2629463"/>
                </a:lnTo>
                <a:lnTo>
                  <a:pt x="909773" y="2613243"/>
                </a:lnTo>
                <a:lnTo>
                  <a:pt x="918513" y="2598267"/>
                </a:lnTo>
                <a:lnTo>
                  <a:pt x="929741" y="2582047"/>
                </a:lnTo>
                <a:lnTo>
                  <a:pt x="940969" y="2567071"/>
                </a:lnTo>
                <a:lnTo>
                  <a:pt x="953457" y="2553339"/>
                </a:lnTo>
                <a:lnTo>
                  <a:pt x="965929" y="2539622"/>
                </a:lnTo>
                <a:lnTo>
                  <a:pt x="979661" y="2527135"/>
                </a:lnTo>
                <a:lnTo>
                  <a:pt x="993393" y="2514662"/>
                </a:lnTo>
                <a:lnTo>
                  <a:pt x="1008369" y="2503419"/>
                </a:lnTo>
                <a:lnTo>
                  <a:pt x="1023345" y="2492191"/>
                </a:lnTo>
                <a:lnTo>
                  <a:pt x="1039565" y="2482207"/>
                </a:lnTo>
                <a:lnTo>
                  <a:pt x="1055785" y="2472223"/>
                </a:lnTo>
                <a:lnTo>
                  <a:pt x="1072005" y="2463483"/>
                </a:lnTo>
                <a:lnTo>
                  <a:pt x="1089485" y="2456003"/>
                </a:lnTo>
                <a:lnTo>
                  <a:pt x="1108193" y="2448507"/>
                </a:lnTo>
                <a:lnTo>
                  <a:pt x="1126917" y="2442271"/>
                </a:lnTo>
                <a:lnTo>
                  <a:pt x="1145641" y="2437279"/>
                </a:lnTo>
                <a:lnTo>
                  <a:pt x="1165609" y="2433546"/>
                </a:lnTo>
                <a:lnTo>
                  <a:pt x="1185577" y="2429798"/>
                </a:lnTo>
                <a:lnTo>
                  <a:pt x="1205545" y="2427295"/>
                </a:lnTo>
                <a:lnTo>
                  <a:pt x="1226757" y="2426051"/>
                </a:lnTo>
                <a:close/>
                <a:moveTo>
                  <a:pt x="3298391" y="2247597"/>
                </a:moveTo>
                <a:lnTo>
                  <a:pt x="3510544" y="2247597"/>
                </a:lnTo>
                <a:lnTo>
                  <a:pt x="3510544" y="2438538"/>
                </a:lnTo>
                <a:lnTo>
                  <a:pt x="3686508" y="2438538"/>
                </a:lnTo>
                <a:lnTo>
                  <a:pt x="3686508" y="2620738"/>
                </a:lnTo>
                <a:lnTo>
                  <a:pt x="3510544" y="2620738"/>
                </a:lnTo>
                <a:lnTo>
                  <a:pt x="3510544" y="2941455"/>
                </a:lnTo>
                <a:lnTo>
                  <a:pt x="3511803" y="2958934"/>
                </a:lnTo>
                <a:lnTo>
                  <a:pt x="3514291" y="2972666"/>
                </a:lnTo>
                <a:lnTo>
                  <a:pt x="3520528" y="2985139"/>
                </a:lnTo>
                <a:lnTo>
                  <a:pt x="3523031" y="2991375"/>
                </a:lnTo>
                <a:lnTo>
                  <a:pt x="3526764" y="2996367"/>
                </a:lnTo>
                <a:lnTo>
                  <a:pt x="3531756" y="3000115"/>
                </a:lnTo>
                <a:lnTo>
                  <a:pt x="3536748" y="3003862"/>
                </a:lnTo>
                <a:lnTo>
                  <a:pt x="3542999" y="3006351"/>
                </a:lnTo>
                <a:lnTo>
                  <a:pt x="3549236" y="3008854"/>
                </a:lnTo>
                <a:lnTo>
                  <a:pt x="3562967" y="3012602"/>
                </a:lnTo>
                <a:lnTo>
                  <a:pt x="3579188" y="3013846"/>
                </a:lnTo>
                <a:lnTo>
                  <a:pt x="3594164" y="3013846"/>
                </a:lnTo>
                <a:lnTo>
                  <a:pt x="3607895" y="3012602"/>
                </a:lnTo>
                <a:lnTo>
                  <a:pt x="3621612" y="3010099"/>
                </a:lnTo>
                <a:lnTo>
                  <a:pt x="3635344" y="3006351"/>
                </a:lnTo>
                <a:lnTo>
                  <a:pt x="3647831" y="3002618"/>
                </a:lnTo>
                <a:lnTo>
                  <a:pt x="3660304" y="2998870"/>
                </a:lnTo>
                <a:lnTo>
                  <a:pt x="3672791" y="2993878"/>
                </a:lnTo>
                <a:lnTo>
                  <a:pt x="3684020" y="2987642"/>
                </a:lnTo>
                <a:lnTo>
                  <a:pt x="3684020" y="3158614"/>
                </a:lnTo>
                <a:lnTo>
                  <a:pt x="3666540" y="3167339"/>
                </a:lnTo>
                <a:lnTo>
                  <a:pt x="3649076" y="3176079"/>
                </a:lnTo>
                <a:lnTo>
                  <a:pt x="3630352" y="3183574"/>
                </a:lnTo>
                <a:lnTo>
                  <a:pt x="3610384" y="3189811"/>
                </a:lnTo>
                <a:lnTo>
                  <a:pt x="3589172" y="3194803"/>
                </a:lnTo>
                <a:lnTo>
                  <a:pt x="3566700" y="3198550"/>
                </a:lnTo>
                <a:lnTo>
                  <a:pt x="3541740" y="3201039"/>
                </a:lnTo>
                <a:lnTo>
                  <a:pt x="3516780" y="3201039"/>
                </a:lnTo>
                <a:lnTo>
                  <a:pt x="3493079" y="3201039"/>
                </a:lnTo>
                <a:lnTo>
                  <a:pt x="3469363" y="3198550"/>
                </a:lnTo>
                <a:lnTo>
                  <a:pt x="3448151" y="3196047"/>
                </a:lnTo>
                <a:lnTo>
                  <a:pt x="3426939" y="3191055"/>
                </a:lnTo>
                <a:lnTo>
                  <a:pt x="3408215" y="3183574"/>
                </a:lnTo>
                <a:lnTo>
                  <a:pt x="3390736" y="3176079"/>
                </a:lnTo>
                <a:lnTo>
                  <a:pt x="3373271" y="3166095"/>
                </a:lnTo>
                <a:lnTo>
                  <a:pt x="3358295" y="3153622"/>
                </a:lnTo>
                <a:lnTo>
                  <a:pt x="3344563" y="3139891"/>
                </a:lnTo>
                <a:lnTo>
                  <a:pt x="3333335" y="3123670"/>
                </a:lnTo>
                <a:lnTo>
                  <a:pt x="3322107" y="3104947"/>
                </a:lnTo>
                <a:lnTo>
                  <a:pt x="3314611" y="3084979"/>
                </a:lnTo>
                <a:lnTo>
                  <a:pt x="3307131" y="3061263"/>
                </a:lnTo>
                <a:lnTo>
                  <a:pt x="3302139" y="3035059"/>
                </a:lnTo>
                <a:lnTo>
                  <a:pt x="3299635" y="3007610"/>
                </a:lnTo>
                <a:lnTo>
                  <a:pt x="3298391" y="2976399"/>
                </a:lnTo>
                <a:close/>
                <a:moveTo>
                  <a:pt x="381880" y="2195174"/>
                </a:moveTo>
                <a:lnTo>
                  <a:pt x="408084" y="2196418"/>
                </a:lnTo>
                <a:lnTo>
                  <a:pt x="434288" y="2197678"/>
                </a:lnTo>
                <a:lnTo>
                  <a:pt x="459248" y="2200166"/>
                </a:lnTo>
                <a:lnTo>
                  <a:pt x="484208" y="2203914"/>
                </a:lnTo>
                <a:lnTo>
                  <a:pt x="509168" y="2208906"/>
                </a:lnTo>
                <a:lnTo>
                  <a:pt x="532884" y="2213898"/>
                </a:lnTo>
                <a:lnTo>
                  <a:pt x="556600" y="2220134"/>
                </a:lnTo>
                <a:lnTo>
                  <a:pt x="580301" y="2227630"/>
                </a:lnTo>
                <a:lnTo>
                  <a:pt x="602772" y="2236354"/>
                </a:lnTo>
                <a:lnTo>
                  <a:pt x="623984" y="2245094"/>
                </a:lnTo>
                <a:lnTo>
                  <a:pt x="646456" y="2256322"/>
                </a:lnTo>
                <a:lnTo>
                  <a:pt x="666424" y="2267566"/>
                </a:lnTo>
                <a:lnTo>
                  <a:pt x="687636" y="2278794"/>
                </a:lnTo>
                <a:lnTo>
                  <a:pt x="707604" y="2291266"/>
                </a:lnTo>
                <a:lnTo>
                  <a:pt x="726313" y="2304998"/>
                </a:lnTo>
                <a:lnTo>
                  <a:pt x="745036" y="2319974"/>
                </a:lnTo>
                <a:lnTo>
                  <a:pt x="633968" y="2482206"/>
                </a:lnTo>
                <a:lnTo>
                  <a:pt x="601528" y="2460994"/>
                </a:lnTo>
                <a:lnTo>
                  <a:pt x="569072" y="2442270"/>
                </a:lnTo>
                <a:lnTo>
                  <a:pt x="536632" y="2424806"/>
                </a:lnTo>
                <a:lnTo>
                  <a:pt x="504176" y="2411074"/>
                </a:lnTo>
                <a:lnTo>
                  <a:pt x="472980" y="2401090"/>
                </a:lnTo>
                <a:lnTo>
                  <a:pt x="441784" y="2392350"/>
                </a:lnTo>
                <a:lnTo>
                  <a:pt x="425564" y="2389862"/>
                </a:lnTo>
                <a:lnTo>
                  <a:pt x="410588" y="2387358"/>
                </a:lnTo>
                <a:lnTo>
                  <a:pt x="394352" y="2386114"/>
                </a:lnTo>
                <a:lnTo>
                  <a:pt x="379376" y="2386114"/>
                </a:lnTo>
                <a:lnTo>
                  <a:pt x="364400" y="2386114"/>
                </a:lnTo>
                <a:lnTo>
                  <a:pt x="349440" y="2387358"/>
                </a:lnTo>
                <a:lnTo>
                  <a:pt x="336952" y="2389862"/>
                </a:lnTo>
                <a:lnTo>
                  <a:pt x="324480" y="2392350"/>
                </a:lnTo>
                <a:lnTo>
                  <a:pt x="313236" y="2396098"/>
                </a:lnTo>
                <a:lnTo>
                  <a:pt x="303252" y="2399846"/>
                </a:lnTo>
                <a:lnTo>
                  <a:pt x="293268" y="2404838"/>
                </a:lnTo>
                <a:lnTo>
                  <a:pt x="284544" y="2411074"/>
                </a:lnTo>
                <a:lnTo>
                  <a:pt x="277048" y="2416066"/>
                </a:lnTo>
                <a:lnTo>
                  <a:pt x="270812" y="2423562"/>
                </a:lnTo>
                <a:lnTo>
                  <a:pt x="265820" y="2429798"/>
                </a:lnTo>
                <a:lnTo>
                  <a:pt x="260828" y="2437278"/>
                </a:lnTo>
                <a:lnTo>
                  <a:pt x="257080" y="2446018"/>
                </a:lnTo>
                <a:lnTo>
                  <a:pt x="254592" y="2453498"/>
                </a:lnTo>
                <a:lnTo>
                  <a:pt x="253332" y="2462238"/>
                </a:lnTo>
                <a:lnTo>
                  <a:pt x="253332" y="2470978"/>
                </a:lnTo>
                <a:lnTo>
                  <a:pt x="253332" y="2473466"/>
                </a:lnTo>
                <a:lnTo>
                  <a:pt x="253332" y="2485954"/>
                </a:lnTo>
                <a:lnTo>
                  <a:pt x="254592" y="2495938"/>
                </a:lnTo>
                <a:lnTo>
                  <a:pt x="258324" y="2505922"/>
                </a:lnTo>
                <a:lnTo>
                  <a:pt x="262072" y="2514662"/>
                </a:lnTo>
                <a:lnTo>
                  <a:pt x="268308" y="2523386"/>
                </a:lnTo>
                <a:lnTo>
                  <a:pt x="275804" y="2532126"/>
                </a:lnTo>
                <a:lnTo>
                  <a:pt x="284544" y="2539622"/>
                </a:lnTo>
                <a:lnTo>
                  <a:pt x="295772" y="2545858"/>
                </a:lnTo>
                <a:lnTo>
                  <a:pt x="308244" y="2553338"/>
                </a:lnTo>
                <a:lnTo>
                  <a:pt x="323220" y="2559590"/>
                </a:lnTo>
                <a:lnTo>
                  <a:pt x="340700" y="2567070"/>
                </a:lnTo>
                <a:lnTo>
                  <a:pt x="359408" y="2573306"/>
                </a:lnTo>
                <a:lnTo>
                  <a:pt x="406840" y="2587038"/>
                </a:lnTo>
                <a:lnTo>
                  <a:pt x="464240" y="2602014"/>
                </a:lnTo>
                <a:lnTo>
                  <a:pt x="500444" y="2611998"/>
                </a:lnTo>
                <a:lnTo>
                  <a:pt x="534128" y="2623226"/>
                </a:lnTo>
                <a:lnTo>
                  <a:pt x="566584" y="2634455"/>
                </a:lnTo>
                <a:lnTo>
                  <a:pt x="596536" y="2646942"/>
                </a:lnTo>
                <a:lnTo>
                  <a:pt x="623984" y="2659415"/>
                </a:lnTo>
                <a:lnTo>
                  <a:pt x="650189" y="2673146"/>
                </a:lnTo>
                <a:lnTo>
                  <a:pt x="672660" y="2688122"/>
                </a:lnTo>
                <a:lnTo>
                  <a:pt x="693872" y="2704343"/>
                </a:lnTo>
                <a:lnTo>
                  <a:pt x="712596" y="2723066"/>
                </a:lnTo>
                <a:lnTo>
                  <a:pt x="728816" y="2741790"/>
                </a:lnTo>
                <a:lnTo>
                  <a:pt x="742548" y="2763002"/>
                </a:lnTo>
                <a:lnTo>
                  <a:pt x="748784" y="2774231"/>
                </a:lnTo>
                <a:lnTo>
                  <a:pt x="753776" y="2785459"/>
                </a:lnTo>
                <a:lnTo>
                  <a:pt x="758768" y="2797946"/>
                </a:lnTo>
                <a:lnTo>
                  <a:pt x="763760" y="2810419"/>
                </a:lnTo>
                <a:lnTo>
                  <a:pt x="769996" y="2836638"/>
                </a:lnTo>
                <a:lnTo>
                  <a:pt x="773744" y="2865331"/>
                </a:lnTo>
                <a:lnTo>
                  <a:pt x="774988" y="2896542"/>
                </a:lnTo>
                <a:lnTo>
                  <a:pt x="774988" y="2899030"/>
                </a:lnTo>
                <a:lnTo>
                  <a:pt x="774988" y="2917754"/>
                </a:lnTo>
                <a:lnTo>
                  <a:pt x="772500" y="2935219"/>
                </a:lnTo>
                <a:lnTo>
                  <a:pt x="771241" y="2951439"/>
                </a:lnTo>
                <a:lnTo>
                  <a:pt x="767508" y="2967674"/>
                </a:lnTo>
                <a:lnTo>
                  <a:pt x="763760" y="2983894"/>
                </a:lnTo>
                <a:lnTo>
                  <a:pt x="760012" y="2998870"/>
                </a:lnTo>
                <a:lnTo>
                  <a:pt x="755020" y="3013846"/>
                </a:lnTo>
                <a:lnTo>
                  <a:pt x="748784" y="3028822"/>
                </a:lnTo>
                <a:lnTo>
                  <a:pt x="741289" y="3042554"/>
                </a:lnTo>
                <a:lnTo>
                  <a:pt x="733808" y="3056271"/>
                </a:lnTo>
                <a:lnTo>
                  <a:pt x="726313" y="3068758"/>
                </a:lnTo>
                <a:lnTo>
                  <a:pt x="716329" y="3081231"/>
                </a:lnTo>
                <a:lnTo>
                  <a:pt x="707604" y="3092459"/>
                </a:lnTo>
                <a:lnTo>
                  <a:pt x="696376" y="3103702"/>
                </a:lnTo>
                <a:lnTo>
                  <a:pt x="686392" y="3113686"/>
                </a:lnTo>
                <a:lnTo>
                  <a:pt x="673904" y="3123670"/>
                </a:lnTo>
                <a:lnTo>
                  <a:pt x="662676" y="3133654"/>
                </a:lnTo>
                <a:lnTo>
                  <a:pt x="648944" y="3142379"/>
                </a:lnTo>
                <a:lnTo>
                  <a:pt x="636472" y="3149875"/>
                </a:lnTo>
                <a:lnTo>
                  <a:pt x="621496" y="3157355"/>
                </a:lnTo>
                <a:lnTo>
                  <a:pt x="607764" y="3164850"/>
                </a:lnTo>
                <a:lnTo>
                  <a:pt x="592788" y="3171087"/>
                </a:lnTo>
                <a:lnTo>
                  <a:pt x="560333" y="3182315"/>
                </a:lnTo>
                <a:lnTo>
                  <a:pt x="526648" y="3191055"/>
                </a:lnTo>
                <a:lnTo>
                  <a:pt x="491704" y="3197291"/>
                </a:lnTo>
                <a:lnTo>
                  <a:pt x="454256" y="3201039"/>
                </a:lnTo>
                <a:lnTo>
                  <a:pt x="415580" y="3202283"/>
                </a:lnTo>
                <a:lnTo>
                  <a:pt x="388116" y="3202283"/>
                </a:lnTo>
                <a:lnTo>
                  <a:pt x="359408" y="3199794"/>
                </a:lnTo>
                <a:lnTo>
                  <a:pt x="331960" y="3197291"/>
                </a:lnTo>
                <a:lnTo>
                  <a:pt x="304512" y="3193558"/>
                </a:lnTo>
                <a:lnTo>
                  <a:pt x="277048" y="3187307"/>
                </a:lnTo>
                <a:lnTo>
                  <a:pt x="249600" y="3181071"/>
                </a:lnTo>
                <a:lnTo>
                  <a:pt x="222136" y="3172331"/>
                </a:lnTo>
                <a:lnTo>
                  <a:pt x="195932" y="3163606"/>
                </a:lnTo>
                <a:lnTo>
                  <a:pt x="169728" y="3153622"/>
                </a:lnTo>
                <a:lnTo>
                  <a:pt x="143524" y="3141135"/>
                </a:lnTo>
                <a:lnTo>
                  <a:pt x="118564" y="3128662"/>
                </a:lnTo>
                <a:lnTo>
                  <a:pt x="93604" y="3114931"/>
                </a:lnTo>
                <a:lnTo>
                  <a:pt x="68644" y="3099955"/>
                </a:lnTo>
                <a:lnTo>
                  <a:pt x="44928" y="3082475"/>
                </a:lnTo>
                <a:lnTo>
                  <a:pt x="22456" y="3065011"/>
                </a:lnTo>
                <a:lnTo>
                  <a:pt x="0" y="3046287"/>
                </a:lnTo>
                <a:lnTo>
                  <a:pt x="127288" y="2894038"/>
                </a:lnTo>
                <a:lnTo>
                  <a:pt x="160988" y="2918998"/>
                </a:lnTo>
                <a:lnTo>
                  <a:pt x="194688" y="2942714"/>
                </a:lnTo>
                <a:lnTo>
                  <a:pt x="210908" y="2953942"/>
                </a:lnTo>
                <a:lnTo>
                  <a:pt x="228372" y="2962682"/>
                </a:lnTo>
                <a:lnTo>
                  <a:pt x="247096" y="2972666"/>
                </a:lnTo>
                <a:lnTo>
                  <a:pt x="264576" y="2980147"/>
                </a:lnTo>
                <a:lnTo>
                  <a:pt x="282040" y="2987642"/>
                </a:lnTo>
                <a:lnTo>
                  <a:pt x="300764" y="2993878"/>
                </a:lnTo>
                <a:lnTo>
                  <a:pt x="319488" y="3000115"/>
                </a:lnTo>
                <a:lnTo>
                  <a:pt x="339456" y="3003862"/>
                </a:lnTo>
                <a:lnTo>
                  <a:pt x="358164" y="3007610"/>
                </a:lnTo>
                <a:lnTo>
                  <a:pt x="378132" y="3010099"/>
                </a:lnTo>
                <a:lnTo>
                  <a:pt x="399344" y="3012602"/>
                </a:lnTo>
                <a:lnTo>
                  <a:pt x="419312" y="3012602"/>
                </a:lnTo>
                <a:lnTo>
                  <a:pt x="435548" y="3012602"/>
                </a:lnTo>
                <a:lnTo>
                  <a:pt x="450524" y="3011343"/>
                </a:lnTo>
                <a:lnTo>
                  <a:pt x="465500" y="3008854"/>
                </a:lnTo>
                <a:lnTo>
                  <a:pt x="479216" y="3006351"/>
                </a:lnTo>
                <a:lnTo>
                  <a:pt x="491704" y="3002618"/>
                </a:lnTo>
                <a:lnTo>
                  <a:pt x="502932" y="2998870"/>
                </a:lnTo>
                <a:lnTo>
                  <a:pt x="514160" y="2993878"/>
                </a:lnTo>
                <a:lnTo>
                  <a:pt x="522900" y="2987642"/>
                </a:lnTo>
                <a:lnTo>
                  <a:pt x="531640" y="2981391"/>
                </a:lnTo>
                <a:lnTo>
                  <a:pt x="539120" y="2975155"/>
                </a:lnTo>
                <a:lnTo>
                  <a:pt x="545357" y="2966415"/>
                </a:lnTo>
                <a:lnTo>
                  <a:pt x="551608" y="2958934"/>
                </a:lnTo>
                <a:lnTo>
                  <a:pt x="555341" y="2950195"/>
                </a:lnTo>
                <a:lnTo>
                  <a:pt x="557844" y="2940211"/>
                </a:lnTo>
                <a:lnTo>
                  <a:pt x="560333" y="2930227"/>
                </a:lnTo>
                <a:lnTo>
                  <a:pt x="560333" y="2920243"/>
                </a:lnTo>
                <a:lnTo>
                  <a:pt x="560333" y="2917754"/>
                </a:lnTo>
                <a:lnTo>
                  <a:pt x="560333" y="2907770"/>
                </a:lnTo>
                <a:lnTo>
                  <a:pt x="559088" y="2897786"/>
                </a:lnTo>
                <a:lnTo>
                  <a:pt x="556600" y="2889046"/>
                </a:lnTo>
                <a:lnTo>
                  <a:pt x="552852" y="2880307"/>
                </a:lnTo>
                <a:lnTo>
                  <a:pt x="547860" y="2872826"/>
                </a:lnTo>
                <a:lnTo>
                  <a:pt x="541624" y="2865331"/>
                </a:lnTo>
                <a:lnTo>
                  <a:pt x="532884" y="2857850"/>
                </a:lnTo>
                <a:lnTo>
                  <a:pt x="524144" y="2850355"/>
                </a:lnTo>
                <a:lnTo>
                  <a:pt x="511672" y="2842874"/>
                </a:lnTo>
                <a:lnTo>
                  <a:pt x="497940" y="2836638"/>
                </a:lnTo>
                <a:lnTo>
                  <a:pt x="481720" y="2829142"/>
                </a:lnTo>
                <a:lnTo>
                  <a:pt x="462996" y="2822906"/>
                </a:lnTo>
                <a:lnTo>
                  <a:pt x="419312" y="2807930"/>
                </a:lnTo>
                <a:lnTo>
                  <a:pt x="363156" y="2792954"/>
                </a:lnTo>
                <a:lnTo>
                  <a:pt x="326968" y="2782970"/>
                </a:lnTo>
                <a:lnTo>
                  <a:pt x="293268" y="2772986"/>
                </a:lnTo>
                <a:lnTo>
                  <a:pt x="260828" y="2763002"/>
                </a:lnTo>
                <a:lnTo>
                  <a:pt x="229632" y="2751774"/>
                </a:lnTo>
                <a:lnTo>
                  <a:pt x="200924" y="2740546"/>
                </a:lnTo>
                <a:lnTo>
                  <a:pt x="174720" y="2726814"/>
                </a:lnTo>
                <a:lnTo>
                  <a:pt x="149760" y="2713082"/>
                </a:lnTo>
                <a:lnTo>
                  <a:pt x="127288" y="2696862"/>
                </a:lnTo>
                <a:lnTo>
                  <a:pt x="107320" y="2679383"/>
                </a:lnTo>
                <a:lnTo>
                  <a:pt x="98596" y="2670658"/>
                </a:lnTo>
                <a:lnTo>
                  <a:pt x="89856" y="2660674"/>
                </a:lnTo>
                <a:lnTo>
                  <a:pt x="82360" y="2649431"/>
                </a:lnTo>
                <a:lnTo>
                  <a:pt x="74880" y="2639447"/>
                </a:lnTo>
                <a:lnTo>
                  <a:pt x="67384" y="2626974"/>
                </a:lnTo>
                <a:lnTo>
                  <a:pt x="62392" y="2615746"/>
                </a:lnTo>
                <a:lnTo>
                  <a:pt x="56156" y="2602014"/>
                </a:lnTo>
                <a:lnTo>
                  <a:pt x="52408" y="2589542"/>
                </a:lnTo>
                <a:lnTo>
                  <a:pt x="48676" y="2574566"/>
                </a:lnTo>
                <a:lnTo>
                  <a:pt x="44928" y="2559590"/>
                </a:lnTo>
                <a:lnTo>
                  <a:pt x="42424" y="2544614"/>
                </a:lnTo>
                <a:lnTo>
                  <a:pt x="39936" y="2528378"/>
                </a:lnTo>
                <a:lnTo>
                  <a:pt x="39936" y="2510914"/>
                </a:lnTo>
                <a:lnTo>
                  <a:pt x="38692" y="2493434"/>
                </a:lnTo>
                <a:lnTo>
                  <a:pt x="38692" y="2490946"/>
                </a:lnTo>
                <a:lnTo>
                  <a:pt x="39936" y="2474726"/>
                </a:lnTo>
                <a:lnTo>
                  <a:pt x="41180" y="2458490"/>
                </a:lnTo>
                <a:lnTo>
                  <a:pt x="42424" y="2442270"/>
                </a:lnTo>
                <a:lnTo>
                  <a:pt x="46172" y="2427294"/>
                </a:lnTo>
                <a:lnTo>
                  <a:pt x="48676" y="2412318"/>
                </a:lnTo>
                <a:lnTo>
                  <a:pt x="53668" y="2397342"/>
                </a:lnTo>
                <a:lnTo>
                  <a:pt x="58660" y="2383626"/>
                </a:lnTo>
                <a:lnTo>
                  <a:pt x="64896" y="2369894"/>
                </a:lnTo>
                <a:lnTo>
                  <a:pt x="71132" y="2356162"/>
                </a:lnTo>
                <a:lnTo>
                  <a:pt x="78628" y="2343690"/>
                </a:lnTo>
                <a:lnTo>
                  <a:pt x="86108" y="2331202"/>
                </a:lnTo>
                <a:lnTo>
                  <a:pt x="94848" y="2318730"/>
                </a:lnTo>
                <a:lnTo>
                  <a:pt x="103588" y="2307486"/>
                </a:lnTo>
                <a:lnTo>
                  <a:pt x="113572" y="2296258"/>
                </a:lnTo>
                <a:lnTo>
                  <a:pt x="124800" y="2286274"/>
                </a:lnTo>
                <a:lnTo>
                  <a:pt x="134784" y="2276290"/>
                </a:lnTo>
                <a:lnTo>
                  <a:pt x="147256" y="2267566"/>
                </a:lnTo>
                <a:lnTo>
                  <a:pt x="159744" y="2258826"/>
                </a:lnTo>
                <a:lnTo>
                  <a:pt x="172216" y="2250086"/>
                </a:lnTo>
                <a:lnTo>
                  <a:pt x="185948" y="2242606"/>
                </a:lnTo>
                <a:lnTo>
                  <a:pt x="213396" y="2227630"/>
                </a:lnTo>
                <a:lnTo>
                  <a:pt x="243348" y="2216386"/>
                </a:lnTo>
                <a:lnTo>
                  <a:pt x="275804" y="2207662"/>
                </a:lnTo>
                <a:lnTo>
                  <a:pt x="309504" y="2201410"/>
                </a:lnTo>
                <a:lnTo>
                  <a:pt x="344448" y="2196418"/>
                </a:lnTo>
                <a:close/>
                <a:moveTo>
                  <a:pt x="1997998" y="1462625"/>
                </a:moveTo>
                <a:lnTo>
                  <a:pt x="2109082" y="1462625"/>
                </a:lnTo>
                <a:lnTo>
                  <a:pt x="2105334" y="1483838"/>
                </a:lnTo>
                <a:lnTo>
                  <a:pt x="2100342" y="1508798"/>
                </a:lnTo>
                <a:lnTo>
                  <a:pt x="2092846" y="1536246"/>
                </a:lnTo>
                <a:lnTo>
                  <a:pt x="2082862" y="1564954"/>
                </a:lnTo>
                <a:lnTo>
                  <a:pt x="2071634" y="1596150"/>
                </a:lnTo>
                <a:lnTo>
                  <a:pt x="2056658" y="1629850"/>
                </a:lnTo>
                <a:lnTo>
                  <a:pt x="2039194" y="1663550"/>
                </a:lnTo>
                <a:lnTo>
                  <a:pt x="2017966" y="1698478"/>
                </a:lnTo>
                <a:lnTo>
                  <a:pt x="2032942" y="1720950"/>
                </a:lnTo>
                <a:lnTo>
                  <a:pt x="2051666" y="1744666"/>
                </a:lnTo>
                <a:lnTo>
                  <a:pt x="2071634" y="1767122"/>
                </a:lnTo>
                <a:lnTo>
                  <a:pt x="2094106" y="1788334"/>
                </a:lnTo>
                <a:lnTo>
                  <a:pt x="2117806" y="1809562"/>
                </a:lnTo>
                <a:lnTo>
                  <a:pt x="2141522" y="1828270"/>
                </a:lnTo>
                <a:lnTo>
                  <a:pt x="2167726" y="1844490"/>
                </a:lnTo>
                <a:lnTo>
                  <a:pt x="2193930" y="1860726"/>
                </a:lnTo>
                <a:lnTo>
                  <a:pt x="2195190" y="1859466"/>
                </a:lnTo>
                <a:lnTo>
                  <a:pt x="2195190" y="1860726"/>
                </a:lnTo>
                <a:lnTo>
                  <a:pt x="2221394" y="1844490"/>
                </a:lnTo>
                <a:lnTo>
                  <a:pt x="2247598" y="1828270"/>
                </a:lnTo>
                <a:lnTo>
                  <a:pt x="2272558" y="1809562"/>
                </a:lnTo>
                <a:lnTo>
                  <a:pt x="2295015" y="1788334"/>
                </a:lnTo>
                <a:lnTo>
                  <a:pt x="2317486" y="1767122"/>
                </a:lnTo>
                <a:lnTo>
                  <a:pt x="2337454" y="1744666"/>
                </a:lnTo>
                <a:lnTo>
                  <a:pt x="2356178" y="1720950"/>
                </a:lnTo>
                <a:lnTo>
                  <a:pt x="2371154" y="1698478"/>
                </a:lnTo>
                <a:lnTo>
                  <a:pt x="2349927" y="1663550"/>
                </a:lnTo>
                <a:lnTo>
                  <a:pt x="2332462" y="1629850"/>
                </a:lnTo>
                <a:lnTo>
                  <a:pt x="2318730" y="1596150"/>
                </a:lnTo>
                <a:lnTo>
                  <a:pt x="2306258" y="1564954"/>
                </a:lnTo>
                <a:lnTo>
                  <a:pt x="2296274" y="1536246"/>
                </a:lnTo>
                <a:lnTo>
                  <a:pt x="2288778" y="1508798"/>
                </a:lnTo>
                <a:lnTo>
                  <a:pt x="2283786" y="1483838"/>
                </a:lnTo>
                <a:lnTo>
                  <a:pt x="2280054" y="1462625"/>
                </a:lnTo>
                <a:lnTo>
                  <a:pt x="2391122" y="1462625"/>
                </a:lnTo>
                <a:lnTo>
                  <a:pt x="2397358" y="1488830"/>
                </a:lnTo>
                <a:lnTo>
                  <a:pt x="2404838" y="1513790"/>
                </a:lnTo>
                <a:lnTo>
                  <a:pt x="2414822" y="1539994"/>
                </a:lnTo>
                <a:lnTo>
                  <a:pt x="2424806" y="1566198"/>
                </a:lnTo>
                <a:lnTo>
                  <a:pt x="2436050" y="1591158"/>
                </a:lnTo>
                <a:lnTo>
                  <a:pt x="2449766" y="1614874"/>
                </a:lnTo>
                <a:lnTo>
                  <a:pt x="2464742" y="1638590"/>
                </a:lnTo>
                <a:lnTo>
                  <a:pt x="2479718" y="1662290"/>
                </a:lnTo>
                <a:lnTo>
                  <a:pt x="2498442" y="1688494"/>
                </a:lnTo>
                <a:lnTo>
                  <a:pt x="2484710" y="1717202"/>
                </a:lnTo>
                <a:lnTo>
                  <a:pt x="2475971" y="1735926"/>
                </a:lnTo>
                <a:lnTo>
                  <a:pt x="2464742" y="1755894"/>
                </a:lnTo>
                <a:lnTo>
                  <a:pt x="2452270" y="1774618"/>
                </a:lnTo>
                <a:lnTo>
                  <a:pt x="2439782" y="1793326"/>
                </a:lnTo>
                <a:lnTo>
                  <a:pt x="2424806" y="1810806"/>
                </a:lnTo>
                <a:lnTo>
                  <a:pt x="2409830" y="1829530"/>
                </a:lnTo>
                <a:lnTo>
                  <a:pt x="2393610" y="1846994"/>
                </a:lnTo>
                <a:lnTo>
                  <a:pt x="2376146" y="1863214"/>
                </a:lnTo>
                <a:lnTo>
                  <a:pt x="2358666" y="1880694"/>
                </a:lnTo>
                <a:lnTo>
                  <a:pt x="2339943" y="1895670"/>
                </a:lnTo>
                <a:lnTo>
                  <a:pt x="2319975" y="1910646"/>
                </a:lnTo>
                <a:lnTo>
                  <a:pt x="2300007" y="1924362"/>
                </a:lnTo>
                <a:lnTo>
                  <a:pt x="2280054" y="1938094"/>
                </a:lnTo>
                <a:lnTo>
                  <a:pt x="2258826" y="1950582"/>
                </a:lnTo>
                <a:lnTo>
                  <a:pt x="2237614" y="1961810"/>
                </a:lnTo>
                <a:lnTo>
                  <a:pt x="2216402" y="1971794"/>
                </a:lnTo>
                <a:lnTo>
                  <a:pt x="2195190" y="1981778"/>
                </a:lnTo>
                <a:lnTo>
                  <a:pt x="2195190" y="1980534"/>
                </a:lnTo>
                <a:lnTo>
                  <a:pt x="2193930" y="1981778"/>
                </a:lnTo>
                <a:lnTo>
                  <a:pt x="2172718" y="1971794"/>
                </a:lnTo>
                <a:lnTo>
                  <a:pt x="2151506" y="1961810"/>
                </a:lnTo>
                <a:lnTo>
                  <a:pt x="2130294" y="1950582"/>
                </a:lnTo>
                <a:lnTo>
                  <a:pt x="2109082" y="1938094"/>
                </a:lnTo>
                <a:lnTo>
                  <a:pt x="2089114" y="1924362"/>
                </a:lnTo>
                <a:lnTo>
                  <a:pt x="2069146" y="1910646"/>
                </a:lnTo>
                <a:lnTo>
                  <a:pt x="2049178" y="1895670"/>
                </a:lnTo>
                <a:lnTo>
                  <a:pt x="2030454" y="1880694"/>
                </a:lnTo>
                <a:lnTo>
                  <a:pt x="2012974" y="1863214"/>
                </a:lnTo>
                <a:lnTo>
                  <a:pt x="1995510" y="1846994"/>
                </a:lnTo>
                <a:lnTo>
                  <a:pt x="1979290" y="1829530"/>
                </a:lnTo>
                <a:lnTo>
                  <a:pt x="1964314" y="1810806"/>
                </a:lnTo>
                <a:lnTo>
                  <a:pt x="1949338" y="1793326"/>
                </a:lnTo>
                <a:lnTo>
                  <a:pt x="1936850" y="1774618"/>
                </a:lnTo>
                <a:lnTo>
                  <a:pt x="1924378" y="1755894"/>
                </a:lnTo>
                <a:lnTo>
                  <a:pt x="1913150" y="1735926"/>
                </a:lnTo>
                <a:lnTo>
                  <a:pt x="1904410" y="1717202"/>
                </a:lnTo>
                <a:lnTo>
                  <a:pt x="1890678" y="1688494"/>
                </a:lnTo>
                <a:lnTo>
                  <a:pt x="1909402" y="1662290"/>
                </a:lnTo>
                <a:lnTo>
                  <a:pt x="1924378" y="1638590"/>
                </a:lnTo>
                <a:lnTo>
                  <a:pt x="1939354" y="1614874"/>
                </a:lnTo>
                <a:lnTo>
                  <a:pt x="1953071" y="1591158"/>
                </a:lnTo>
                <a:lnTo>
                  <a:pt x="1964314" y="1566198"/>
                </a:lnTo>
                <a:lnTo>
                  <a:pt x="1975542" y="1539994"/>
                </a:lnTo>
                <a:lnTo>
                  <a:pt x="1984282" y="1513790"/>
                </a:lnTo>
                <a:lnTo>
                  <a:pt x="1991762" y="1488830"/>
                </a:lnTo>
                <a:close/>
                <a:moveTo>
                  <a:pt x="1566213" y="1260441"/>
                </a:moveTo>
                <a:lnTo>
                  <a:pt x="2822907" y="1260441"/>
                </a:lnTo>
                <a:lnTo>
                  <a:pt x="2822907" y="1365273"/>
                </a:lnTo>
                <a:lnTo>
                  <a:pt x="1566213" y="1365273"/>
                </a:lnTo>
                <a:close/>
                <a:moveTo>
                  <a:pt x="2926495" y="623984"/>
                </a:moveTo>
                <a:lnTo>
                  <a:pt x="2950211" y="623984"/>
                </a:lnTo>
                <a:lnTo>
                  <a:pt x="2951455" y="623984"/>
                </a:lnTo>
                <a:lnTo>
                  <a:pt x="2970179" y="623984"/>
                </a:lnTo>
                <a:lnTo>
                  <a:pt x="2987643" y="625228"/>
                </a:lnTo>
                <a:lnTo>
                  <a:pt x="3006367" y="627732"/>
                </a:lnTo>
                <a:lnTo>
                  <a:pt x="3023832" y="631465"/>
                </a:lnTo>
                <a:lnTo>
                  <a:pt x="3041311" y="636457"/>
                </a:lnTo>
                <a:lnTo>
                  <a:pt x="3058776" y="641449"/>
                </a:lnTo>
                <a:lnTo>
                  <a:pt x="3075011" y="647700"/>
                </a:lnTo>
                <a:lnTo>
                  <a:pt x="3091231" y="655180"/>
                </a:lnTo>
                <a:lnTo>
                  <a:pt x="3107451" y="663920"/>
                </a:lnTo>
                <a:lnTo>
                  <a:pt x="3123672" y="672660"/>
                </a:lnTo>
                <a:lnTo>
                  <a:pt x="3138648" y="682644"/>
                </a:lnTo>
                <a:lnTo>
                  <a:pt x="3152379" y="693872"/>
                </a:lnTo>
                <a:lnTo>
                  <a:pt x="3167355" y="705100"/>
                </a:lnTo>
                <a:lnTo>
                  <a:pt x="3179828" y="717588"/>
                </a:lnTo>
                <a:lnTo>
                  <a:pt x="3193560" y="731305"/>
                </a:lnTo>
                <a:lnTo>
                  <a:pt x="3204788" y="745036"/>
                </a:lnTo>
                <a:lnTo>
                  <a:pt x="3217275" y="761257"/>
                </a:lnTo>
                <a:lnTo>
                  <a:pt x="3227259" y="777477"/>
                </a:lnTo>
                <a:lnTo>
                  <a:pt x="3237243" y="793712"/>
                </a:lnTo>
                <a:lnTo>
                  <a:pt x="3247227" y="811176"/>
                </a:lnTo>
                <a:lnTo>
                  <a:pt x="3254708" y="827397"/>
                </a:lnTo>
                <a:lnTo>
                  <a:pt x="3260959" y="846120"/>
                </a:lnTo>
                <a:lnTo>
                  <a:pt x="3267195" y="863600"/>
                </a:lnTo>
                <a:lnTo>
                  <a:pt x="3272187" y="882309"/>
                </a:lnTo>
                <a:lnTo>
                  <a:pt x="3275935" y="901032"/>
                </a:lnTo>
                <a:lnTo>
                  <a:pt x="3278424" y="919756"/>
                </a:lnTo>
                <a:lnTo>
                  <a:pt x="3280927" y="938465"/>
                </a:lnTo>
                <a:lnTo>
                  <a:pt x="3280927" y="957189"/>
                </a:lnTo>
                <a:lnTo>
                  <a:pt x="3280927" y="977157"/>
                </a:lnTo>
                <a:lnTo>
                  <a:pt x="3279668" y="995880"/>
                </a:lnTo>
                <a:lnTo>
                  <a:pt x="3277179" y="1015848"/>
                </a:lnTo>
                <a:lnTo>
                  <a:pt x="3273432" y="1034572"/>
                </a:lnTo>
                <a:lnTo>
                  <a:pt x="3166111" y="1010856"/>
                </a:lnTo>
                <a:lnTo>
                  <a:pt x="3168600" y="998369"/>
                </a:lnTo>
                <a:lnTo>
                  <a:pt x="3169844" y="984652"/>
                </a:lnTo>
                <a:lnTo>
                  <a:pt x="3171103" y="959692"/>
                </a:lnTo>
                <a:lnTo>
                  <a:pt x="3169844" y="933473"/>
                </a:lnTo>
                <a:lnTo>
                  <a:pt x="3164867" y="907269"/>
                </a:lnTo>
                <a:lnTo>
                  <a:pt x="3157371" y="882309"/>
                </a:lnTo>
                <a:lnTo>
                  <a:pt x="3147387" y="858608"/>
                </a:lnTo>
                <a:lnTo>
                  <a:pt x="3134915" y="836137"/>
                </a:lnTo>
                <a:lnTo>
                  <a:pt x="3127419" y="824908"/>
                </a:lnTo>
                <a:lnTo>
                  <a:pt x="3119939" y="814924"/>
                </a:lnTo>
                <a:lnTo>
                  <a:pt x="3102459" y="796201"/>
                </a:lnTo>
                <a:lnTo>
                  <a:pt x="3084995" y="779980"/>
                </a:lnTo>
                <a:lnTo>
                  <a:pt x="3065027" y="766249"/>
                </a:lnTo>
                <a:lnTo>
                  <a:pt x="3043800" y="753776"/>
                </a:lnTo>
                <a:lnTo>
                  <a:pt x="3022587" y="745036"/>
                </a:lnTo>
                <a:lnTo>
                  <a:pt x="3000131" y="738800"/>
                </a:lnTo>
                <a:lnTo>
                  <a:pt x="2975171" y="735052"/>
                </a:lnTo>
                <a:lnTo>
                  <a:pt x="2951455" y="733808"/>
                </a:lnTo>
                <a:lnTo>
                  <a:pt x="2950211" y="733808"/>
                </a:lnTo>
                <a:lnTo>
                  <a:pt x="2928999" y="735052"/>
                </a:lnTo>
                <a:lnTo>
                  <a:pt x="2909031" y="737556"/>
                </a:lnTo>
                <a:lnTo>
                  <a:pt x="2889063" y="741289"/>
                </a:lnTo>
                <a:lnTo>
                  <a:pt x="2871583" y="747540"/>
                </a:lnTo>
                <a:lnTo>
                  <a:pt x="2852859" y="755020"/>
                </a:lnTo>
                <a:lnTo>
                  <a:pt x="2835395" y="765004"/>
                </a:lnTo>
                <a:lnTo>
                  <a:pt x="2819175" y="774988"/>
                </a:lnTo>
                <a:lnTo>
                  <a:pt x="2804199" y="784972"/>
                </a:lnTo>
                <a:lnTo>
                  <a:pt x="2789223" y="797445"/>
                </a:lnTo>
                <a:lnTo>
                  <a:pt x="2775491" y="809932"/>
                </a:lnTo>
                <a:lnTo>
                  <a:pt x="2763019" y="822405"/>
                </a:lnTo>
                <a:lnTo>
                  <a:pt x="2750531" y="836137"/>
                </a:lnTo>
                <a:lnTo>
                  <a:pt x="2728075" y="863600"/>
                </a:lnTo>
                <a:lnTo>
                  <a:pt x="2709351" y="891048"/>
                </a:lnTo>
                <a:lnTo>
                  <a:pt x="2686879" y="927237"/>
                </a:lnTo>
                <a:lnTo>
                  <a:pt x="2669415" y="963425"/>
                </a:lnTo>
                <a:lnTo>
                  <a:pt x="2653195" y="999628"/>
                </a:lnTo>
                <a:lnTo>
                  <a:pt x="2639463" y="1034572"/>
                </a:lnTo>
                <a:lnTo>
                  <a:pt x="2628235" y="1069516"/>
                </a:lnTo>
                <a:lnTo>
                  <a:pt x="2619495" y="1103201"/>
                </a:lnTo>
                <a:lnTo>
                  <a:pt x="2613259" y="1134397"/>
                </a:lnTo>
                <a:lnTo>
                  <a:pt x="2608267" y="1163105"/>
                </a:lnTo>
                <a:lnTo>
                  <a:pt x="2497199" y="1163105"/>
                </a:lnTo>
                <a:lnTo>
                  <a:pt x="2502191" y="1128161"/>
                </a:lnTo>
                <a:lnTo>
                  <a:pt x="2509671" y="1089469"/>
                </a:lnTo>
                <a:lnTo>
                  <a:pt x="2519655" y="1049548"/>
                </a:lnTo>
                <a:lnTo>
                  <a:pt x="2532143" y="1007109"/>
                </a:lnTo>
                <a:lnTo>
                  <a:pt x="2548363" y="963425"/>
                </a:lnTo>
                <a:lnTo>
                  <a:pt x="2568331" y="918497"/>
                </a:lnTo>
                <a:lnTo>
                  <a:pt x="2578315" y="897285"/>
                </a:lnTo>
                <a:lnTo>
                  <a:pt x="2590787" y="874828"/>
                </a:lnTo>
                <a:lnTo>
                  <a:pt x="2603275" y="852357"/>
                </a:lnTo>
                <a:lnTo>
                  <a:pt x="2617007" y="831144"/>
                </a:lnTo>
                <a:lnTo>
                  <a:pt x="2633227" y="806184"/>
                </a:lnTo>
                <a:lnTo>
                  <a:pt x="2650691" y="783728"/>
                </a:lnTo>
                <a:lnTo>
                  <a:pt x="2669415" y="761257"/>
                </a:lnTo>
                <a:lnTo>
                  <a:pt x="2688139" y="741289"/>
                </a:lnTo>
                <a:lnTo>
                  <a:pt x="2706847" y="722580"/>
                </a:lnTo>
                <a:lnTo>
                  <a:pt x="2726815" y="706345"/>
                </a:lnTo>
                <a:lnTo>
                  <a:pt x="2746783" y="690124"/>
                </a:lnTo>
                <a:lnTo>
                  <a:pt x="2768011" y="676393"/>
                </a:lnTo>
                <a:lnTo>
                  <a:pt x="2789223" y="663920"/>
                </a:lnTo>
                <a:lnTo>
                  <a:pt x="2811679" y="653936"/>
                </a:lnTo>
                <a:lnTo>
                  <a:pt x="2832891" y="643952"/>
                </a:lnTo>
                <a:lnTo>
                  <a:pt x="2855363" y="636457"/>
                </a:lnTo>
                <a:lnTo>
                  <a:pt x="2879079" y="631465"/>
                </a:lnTo>
                <a:lnTo>
                  <a:pt x="2902779" y="626473"/>
                </a:lnTo>
                <a:close/>
                <a:moveTo>
                  <a:pt x="1418941" y="623984"/>
                </a:moveTo>
                <a:lnTo>
                  <a:pt x="1437665" y="623984"/>
                </a:lnTo>
                <a:lnTo>
                  <a:pt x="1438909" y="623984"/>
                </a:lnTo>
                <a:lnTo>
                  <a:pt x="1462625" y="623984"/>
                </a:lnTo>
                <a:lnTo>
                  <a:pt x="1486341" y="626473"/>
                </a:lnTo>
                <a:lnTo>
                  <a:pt x="1510041" y="631465"/>
                </a:lnTo>
                <a:lnTo>
                  <a:pt x="1533757" y="636457"/>
                </a:lnTo>
                <a:lnTo>
                  <a:pt x="1556229" y="643952"/>
                </a:lnTo>
                <a:lnTo>
                  <a:pt x="1577441" y="653936"/>
                </a:lnTo>
                <a:lnTo>
                  <a:pt x="1599897" y="663920"/>
                </a:lnTo>
                <a:lnTo>
                  <a:pt x="1621110" y="676393"/>
                </a:lnTo>
                <a:lnTo>
                  <a:pt x="1642337" y="690124"/>
                </a:lnTo>
                <a:lnTo>
                  <a:pt x="1662305" y="706345"/>
                </a:lnTo>
                <a:lnTo>
                  <a:pt x="1682273" y="722580"/>
                </a:lnTo>
                <a:lnTo>
                  <a:pt x="1700982" y="741289"/>
                </a:lnTo>
                <a:lnTo>
                  <a:pt x="1719705" y="761257"/>
                </a:lnTo>
                <a:lnTo>
                  <a:pt x="1738429" y="783728"/>
                </a:lnTo>
                <a:lnTo>
                  <a:pt x="1755894" y="806184"/>
                </a:lnTo>
                <a:lnTo>
                  <a:pt x="1772114" y="831144"/>
                </a:lnTo>
                <a:lnTo>
                  <a:pt x="1785846" y="852357"/>
                </a:lnTo>
                <a:lnTo>
                  <a:pt x="1798333" y="874828"/>
                </a:lnTo>
                <a:lnTo>
                  <a:pt x="1810806" y="897285"/>
                </a:lnTo>
                <a:lnTo>
                  <a:pt x="1820790" y="918497"/>
                </a:lnTo>
                <a:lnTo>
                  <a:pt x="1840758" y="963425"/>
                </a:lnTo>
                <a:lnTo>
                  <a:pt x="1856978" y="1007109"/>
                </a:lnTo>
                <a:lnTo>
                  <a:pt x="1869466" y="1049548"/>
                </a:lnTo>
                <a:lnTo>
                  <a:pt x="1879450" y="1089469"/>
                </a:lnTo>
                <a:lnTo>
                  <a:pt x="1886930" y="1128161"/>
                </a:lnTo>
                <a:lnTo>
                  <a:pt x="1891922" y="1163105"/>
                </a:lnTo>
                <a:lnTo>
                  <a:pt x="1780854" y="1163105"/>
                </a:lnTo>
                <a:lnTo>
                  <a:pt x="1777106" y="1134397"/>
                </a:lnTo>
                <a:lnTo>
                  <a:pt x="1769625" y="1103201"/>
                </a:lnTo>
                <a:lnTo>
                  <a:pt x="1760886" y="1069516"/>
                </a:lnTo>
                <a:lnTo>
                  <a:pt x="1749657" y="1034572"/>
                </a:lnTo>
                <a:lnTo>
                  <a:pt x="1735926" y="999628"/>
                </a:lnTo>
                <a:lnTo>
                  <a:pt x="1720950" y="963425"/>
                </a:lnTo>
                <a:lnTo>
                  <a:pt x="1702241" y="927237"/>
                </a:lnTo>
                <a:lnTo>
                  <a:pt x="1679769" y="891048"/>
                </a:lnTo>
                <a:lnTo>
                  <a:pt x="1661046" y="863600"/>
                </a:lnTo>
                <a:lnTo>
                  <a:pt x="1638589" y="836137"/>
                </a:lnTo>
                <a:lnTo>
                  <a:pt x="1626102" y="822405"/>
                </a:lnTo>
                <a:lnTo>
                  <a:pt x="1613629" y="809932"/>
                </a:lnTo>
                <a:lnTo>
                  <a:pt x="1599897" y="797445"/>
                </a:lnTo>
                <a:lnTo>
                  <a:pt x="1584921" y="784972"/>
                </a:lnTo>
                <a:lnTo>
                  <a:pt x="1569945" y="774988"/>
                </a:lnTo>
                <a:lnTo>
                  <a:pt x="1553725" y="765004"/>
                </a:lnTo>
                <a:lnTo>
                  <a:pt x="1536261" y="755020"/>
                </a:lnTo>
                <a:lnTo>
                  <a:pt x="1518781" y="747540"/>
                </a:lnTo>
                <a:lnTo>
                  <a:pt x="1500057" y="741289"/>
                </a:lnTo>
                <a:lnTo>
                  <a:pt x="1480089" y="737556"/>
                </a:lnTo>
                <a:lnTo>
                  <a:pt x="1460121" y="735052"/>
                </a:lnTo>
                <a:lnTo>
                  <a:pt x="1438909" y="733808"/>
                </a:lnTo>
                <a:lnTo>
                  <a:pt x="1437665" y="733808"/>
                </a:lnTo>
                <a:lnTo>
                  <a:pt x="1413949" y="735052"/>
                </a:lnTo>
                <a:lnTo>
                  <a:pt x="1390249" y="738800"/>
                </a:lnTo>
                <a:lnTo>
                  <a:pt x="1366533" y="745036"/>
                </a:lnTo>
                <a:lnTo>
                  <a:pt x="1345321" y="753776"/>
                </a:lnTo>
                <a:lnTo>
                  <a:pt x="1324093" y="766249"/>
                </a:lnTo>
                <a:lnTo>
                  <a:pt x="1304125" y="779980"/>
                </a:lnTo>
                <a:lnTo>
                  <a:pt x="1286661" y="796201"/>
                </a:lnTo>
                <a:lnTo>
                  <a:pt x="1269181" y="814924"/>
                </a:lnTo>
                <a:lnTo>
                  <a:pt x="1261701" y="824908"/>
                </a:lnTo>
                <a:lnTo>
                  <a:pt x="1254205" y="836137"/>
                </a:lnTo>
                <a:lnTo>
                  <a:pt x="1241733" y="858608"/>
                </a:lnTo>
                <a:lnTo>
                  <a:pt x="1231749" y="882309"/>
                </a:lnTo>
                <a:lnTo>
                  <a:pt x="1224268" y="907269"/>
                </a:lnTo>
                <a:lnTo>
                  <a:pt x="1219276" y="933473"/>
                </a:lnTo>
                <a:lnTo>
                  <a:pt x="1218017" y="959692"/>
                </a:lnTo>
                <a:lnTo>
                  <a:pt x="1219276" y="984652"/>
                </a:lnTo>
                <a:lnTo>
                  <a:pt x="1220521" y="998369"/>
                </a:lnTo>
                <a:lnTo>
                  <a:pt x="1223009" y="1010856"/>
                </a:lnTo>
                <a:lnTo>
                  <a:pt x="1115689" y="1034572"/>
                </a:lnTo>
                <a:lnTo>
                  <a:pt x="1111941" y="1015848"/>
                </a:lnTo>
                <a:lnTo>
                  <a:pt x="1109452" y="995880"/>
                </a:lnTo>
                <a:lnTo>
                  <a:pt x="1108193" y="977157"/>
                </a:lnTo>
                <a:lnTo>
                  <a:pt x="1108193" y="957189"/>
                </a:lnTo>
                <a:lnTo>
                  <a:pt x="1108193" y="938465"/>
                </a:lnTo>
                <a:lnTo>
                  <a:pt x="1110697" y="919756"/>
                </a:lnTo>
                <a:lnTo>
                  <a:pt x="1113185" y="901032"/>
                </a:lnTo>
                <a:lnTo>
                  <a:pt x="1116933" y="882309"/>
                </a:lnTo>
                <a:lnTo>
                  <a:pt x="1121925" y="863600"/>
                </a:lnTo>
                <a:lnTo>
                  <a:pt x="1128161" y="846120"/>
                </a:lnTo>
                <a:lnTo>
                  <a:pt x="1134412" y="827397"/>
                </a:lnTo>
                <a:lnTo>
                  <a:pt x="1141893" y="811176"/>
                </a:lnTo>
                <a:lnTo>
                  <a:pt x="1151877" y="793712"/>
                </a:lnTo>
                <a:lnTo>
                  <a:pt x="1161861" y="777477"/>
                </a:lnTo>
                <a:lnTo>
                  <a:pt x="1171845" y="761257"/>
                </a:lnTo>
                <a:lnTo>
                  <a:pt x="1184332" y="745036"/>
                </a:lnTo>
                <a:lnTo>
                  <a:pt x="1195561" y="731305"/>
                </a:lnTo>
                <a:lnTo>
                  <a:pt x="1209292" y="717588"/>
                </a:lnTo>
                <a:lnTo>
                  <a:pt x="1221765" y="705100"/>
                </a:lnTo>
                <a:lnTo>
                  <a:pt x="1236741" y="693872"/>
                </a:lnTo>
                <a:lnTo>
                  <a:pt x="1250473" y="682644"/>
                </a:lnTo>
                <a:lnTo>
                  <a:pt x="1265449" y="672660"/>
                </a:lnTo>
                <a:lnTo>
                  <a:pt x="1281669" y="663920"/>
                </a:lnTo>
                <a:lnTo>
                  <a:pt x="1297889" y="655180"/>
                </a:lnTo>
                <a:lnTo>
                  <a:pt x="1314109" y="647700"/>
                </a:lnTo>
                <a:lnTo>
                  <a:pt x="1330345" y="641449"/>
                </a:lnTo>
                <a:lnTo>
                  <a:pt x="1347809" y="636457"/>
                </a:lnTo>
                <a:lnTo>
                  <a:pt x="1365289" y="631465"/>
                </a:lnTo>
                <a:lnTo>
                  <a:pt x="1382753" y="627732"/>
                </a:lnTo>
                <a:lnTo>
                  <a:pt x="1401477" y="625228"/>
                </a:lnTo>
                <a:close/>
                <a:moveTo>
                  <a:pt x="2195190" y="0"/>
                </a:moveTo>
                <a:lnTo>
                  <a:pt x="2235126" y="43684"/>
                </a:lnTo>
                <a:lnTo>
                  <a:pt x="2252590" y="62392"/>
                </a:lnTo>
                <a:lnTo>
                  <a:pt x="2273803" y="81116"/>
                </a:lnTo>
                <a:lnTo>
                  <a:pt x="2314983" y="117304"/>
                </a:lnTo>
                <a:lnTo>
                  <a:pt x="2351186" y="147256"/>
                </a:lnTo>
                <a:lnTo>
                  <a:pt x="2373643" y="163477"/>
                </a:lnTo>
                <a:lnTo>
                  <a:pt x="2397358" y="182200"/>
                </a:lnTo>
                <a:lnTo>
                  <a:pt x="2418571" y="202168"/>
                </a:lnTo>
                <a:lnTo>
                  <a:pt x="2439783" y="222136"/>
                </a:lnTo>
                <a:lnTo>
                  <a:pt x="2459751" y="243349"/>
                </a:lnTo>
                <a:lnTo>
                  <a:pt x="2477230" y="265820"/>
                </a:lnTo>
                <a:lnTo>
                  <a:pt x="2494695" y="288276"/>
                </a:lnTo>
                <a:lnTo>
                  <a:pt x="2509671" y="311992"/>
                </a:lnTo>
                <a:lnTo>
                  <a:pt x="2524647" y="335708"/>
                </a:lnTo>
                <a:lnTo>
                  <a:pt x="2537135" y="360668"/>
                </a:lnTo>
                <a:lnTo>
                  <a:pt x="2548363" y="385628"/>
                </a:lnTo>
                <a:lnTo>
                  <a:pt x="2557103" y="410588"/>
                </a:lnTo>
                <a:lnTo>
                  <a:pt x="2564583" y="436792"/>
                </a:lnTo>
                <a:lnTo>
                  <a:pt x="2570819" y="461752"/>
                </a:lnTo>
                <a:lnTo>
                  <a:pt x="2575811" y="487957"/>
                </a:lnTo>
                <a:lnTo>
                  <a:pt x="2578315" y="514161"/>
                </a:lnTo>
                <a:lnTo>
                  <a:pt x="2579559" y="541624"/>
                </a:lnTo>
                <a:lnTo>
                  <a:pt x="2579559" y="562837"/>
                </a:lnTo>
                <a:lnTo>
                  <a:pt x="2579559" y="562837"/>
                </a:lnTo>
                <a:lnTo>
                  <a:pt x="2578315" y="584049"/>
                </a:lnTo>
                <a:lnTo>
                  <a:pt x="2575811" y="605261"/>
                </a:lnTo>
                <a:lnTo>
                  <a:pt x="2572079" y="626473"/>
                </a:lnTo>
                <a:lnTo>
                  <a:pt x="2568331" y="647701"/>
                </a:lnTo>
                <a:lnTo>
                  <a:pt x="2563339" y="667669"/>
                </a:lnTo>
                <a:lnTo>
                  <a:pt x="2550851" y="708849"/>
                </a:lnTo>
                <a:lnTo>
                  <a:pt x="2537135" y="748785"/>
                </a:lnTo>
                <a:lnTo>
                  <a:pt x="2520899" y="789965"/>
                </a:lnTo>
                <a:lnTo>
                  <a:pt x="2503435" y="829901"/>
                </a:lnTo>
                <a:lnTo>
                  <a:pt x="2484711" y="871081"/>
                </a:lnTo>
                <a:lnTo>
                  <a:pt x="2453515" y="940969"/>
                </a:lnTo>
                <a:lnTo>
                  <a:pt x="2438539" y="975913"/>
                </a:lnTo>
                <a:lnTo>
                  <a:pt x="2424807" y="1012101"/>
                </a:lnTo>
                <a:lnTo>
                  <a:pt x="2412334" y="1048290"/>
                </a:lnTo>
                <a:lnTo>
                  <a:pt x="2402350" y="1085737"/>
                </a:lnTo>
                <a:lnTo>
                  <a:pt x="2393611" y="1124414"/>
                </a:lnTo>
                <a:lnTo>
                  <a:pt x="2387374" y="1163106"/>
                </a:lnTo>
                <a:lnTo>
                  <a:pt x="2276306" y="1163106"/>
                </a:lnTo>
                <a:lnTo>
                  <a:pt x="2278795" y="1139390"/>
                </a:lnTo>
                <a:lnTo>
                  <a:pt x="2282542" y="1115689"/>
                </a:lnTo>
                <a:lnTo>
                  <a:pt x="2292526" y="1070761"/>
                </a:lnTo>
                <a:lnTo>
                  <a:pt x="2304999" y="1025833"/>
                </a:lnTo>
                <a:lnTo>
                  <a:pt x="2318731" y="983393"/>
                </a:lnTo>
                <a:lnTo>
                  <a:pt x="2333707" y="942213"/>
                </a:lnTo>
                <a:lnTo>
                  <a:pt x="2351186" y="902277"/>
                </a:lnTo>
                <a:lnTo>
                  <a:pt x="2384871" y="826153"/>
                </a:lnTo>
                <a:lnTo>
                  <a:pt x="2416082" y="752533"/>
                </a:lnTo>
                <a:lnTo>
                  <a:pt x="2431058" y="717589"/>
                </a:lnTo>
                <a:lnTo>
                  <a:pt x="2443531" y="681385"/>
                </a:lnTo>
                <a:lnTo>
                  <a:pt x="2454759" y="646441"/>
                </a:lnTo>
                <a:lnTo>
                  <a:pt x="2463499" y="611512"/>
                </a:lnTo>
                <a:lnTo>
                  <a:pt x="2465987" y="594033"/>
                </a:lnTo>
                <a:lnTo>
                  <a:pt x="2468491" y="576568"/>
                </a:lnTo>
                <a:lnTo>
                  <a:pt x="2469735" y="559089"/>
                </a:lnTo>
                <a:lnTo>
                  <a:pt x="2469735" y="541624"/>
                </a:lnTo>
                <a:lnTo>
                  <a:pt x="2468491" y="521656"/>
                </a:lnTo>
                <a:lnTo>
                  <a:pt x="2467246" y="501688"/>
                </a:lnTo>
                <a:lnTo>
                  <a:pt x="2463499" y="481720"/>
                </a:lnTo>
                <a:lnTo>
                  <a:pt x="2458507" y="461752"/>
                </a:lnTo>
                <a:lnTo>
                  <a:pt x="2452270" y="443029"/>
                </a:lnTo>
                <a:lnTo>
                  <a:pt x="2444775" y="423061"/>
                </a:lnTo>
                <a:lnTo>
                  <a:pt x="2436050" y="404337"/>
                </a:lnTo>
                <a:lnTo>
                  <a:pt x="2426066" y="385628"/>
                </a:lnTo>
                <a:lnTo>
                  <a:pt x="2414823" y="366904"/>
                </a:lnTo>
                <a:lnTo>
                  <a:pt x="2402350" y="348181"/>
                </a:lnTo>
                <a:lnTo>
                  <a:pt x="2389863" y="330716"/>
                </a:lnTo>
                <a:lnTo>
                  <a:pt x="2374887" y="314481"/>
                </a:lnTo>
                <a:lnTo>
                  <a:pt x="2359911" y="297016"/>
                </a:lnTo>
                <a:lnTo>
                  <a:pt x="2343691" y="282040"/>
                </a:lnTo>
                <a:lnTo>
                  <a:pt x="2326226" y="265820"/>
                </a:lnTo>
                <a:lnTo>
                  <a:pt x="2307502" y="252088"/>
                </a:lnTo>
                <a:lnTo>
                  <a:pt x="2261330" y="215900"/>
                </a:lnTo>
                <a:lnTo>
                  <a:pt x="2228874" y="188437"/>
                </a:lnTo>
                <a:lnTo>
                  <a:pt x="2195190" y="158485"/>
                </a:lnTo>
                <a:lnTo>
                  <a:pt x="2160246" y="188437"/>
                </a:lnTo>
                <a:lnTo>
                  <a:pt x="2127790" y="215900"/>
                </a:lnTo>
                <a:lnTo>
                  <a:pt x="2081618" y="252088"/>
                </a:lnTo>
                <a:lnTo>
                  <a:pt x="2062894" y="265820"/>
                </a:lnTo>
                <a:lnTo>
                  <a:pt x="2045430" y="282040"/>
                </a:lnTo>
                <a:lnTo>
                  <a:pt x="2029210" y="297016"/>
                </a:lnTo>
                <a:lnTo>
                  <a:pt x="2014234" y="314481"/>
                </a:lnTo>
                <a:lnTo>
                  <a:pt x="1999258" y="330716"/>
                </a:lnTo>
                <a:lnTo>
                  <a:pt x="1986770" y="348181"/>
                </a:lnTo>
                <a:lnTo>
                  <a:pt x="1974298" y="366904"/>
                </a:lnTo>
                <a:lnTo>
                  <a:pt x="1963054" y="385628"/>
                </a:lnTo>
                <a:lnTo>
                  <a:pt x="1953070" y="404337"/>
                </a:lnTo>
                <a:lnTo>
                  <a:pt x="1944346" y="423061"/>
                </a:lnTo>
                <a:lnTo>
                  <a:pt x="1936850" y="443029"/>
                </a:lnTo>
                <a:lnTo>
                  <a:pt x="1930614" y="461752"/>
                </a:lnTo>
                <a:lnTo>
                  <a:pt x="1925622" y="481720"/>
                </a:lnTo>
                <a:lnTo>
                  <a:pt x="1921874" y="501688"/>
                </a:lnTo>
                <a:lnTo>
                  <a:pt x="1920630" y="521656"/>
                </a:lnTo>
                <a:lnTo>
                  <a:pt x="1919386" y="541624"/>
                </a:lnTo>
                <a:lnTo>
                  <a:pt x="1919386" y="559089"/>
                </a:lnTo>
                <a:lnTo>
                  <a:pt x="1920630" y="576568"/>
                </a:lnTo>
                <a:lnTo>
                  <a:pt x="1923134" y="594033"/>
                </a:lnTo>
                <a:lnTo>
                  <a:pt x="1925622" y="611512"/>
                </a:lnTo>
                <a:lnTo>
                  <a:pt x="1934362" y="646441"/>
                </a:lnTo>
                <a:lnTo>
                  <a:pt x="1945590" y="681385"/>
                </a:lnTo>
                <a:lnTo>
                  <a:pt x="1958062" y="717589"/>
                </a:lnTo>
                <a:lnTo>
                  <a:pt x="1973038" y="752533"/>
                </a:lnTo>
                <a:lnTo>
                  <a:pt x="2004250" y="826153"/>
                </a:lnTo>
                <a:lnTo>
                  <a:pt x="2037934" y="902277"/>
                </a:lnTo>
                <a:lnTo>
                  <a:pt x="2055414" y="942213"/>
                </a:lnTo>
                <a:lnTo>
                  <a:pt x="2070390" y="983393"/>
                </a:lnTo>
                <a:lnTo>
                  <a:pt x="2084122" y="1025833"/>
                </a:lnTo>
                <a:lnTo>
                  <a:pt x="2096594" y="1070761"/>
                </a:lnTo>
                <a:lnTo>
                  <a:pt x="2106578" y="1115689"/>
                </a:lnTo>
                <a:lnTo>
                  <a:pt x="2110326" y="1139390"/>
                </a:lnTo>
                <a:lnTo>
                  <a:pt x="2112814" y="1163106"/>
                </a:lnTo>
                <a:lnTo>
                  <a:pt x="2001746" y="1163106"/>
                </a:lnTo>
                <a:lnTo>
                  <a:pt x="1995510" y="1124414"/>
                </a:lnTo>
                <a:lnTo>
                  <a:pt x="1986770" y="1085737"/>
                </a:lnTo>
                <a:lnTo>
                  <a:pt x="1976786" y="1048290"/>
                </a:lnTo>
                <a:lnTo>
                  <a:pt x="1964314" y="1012101"/>
                </a:lnTo>
                <a:lnTo>
                  <a:pt x="1950582" y="975913"/>
                </a:lnTo>
                <a:lnTo>
                  <a:pt x="1935606" y="940969"/>
                </a:lnTo>
                <a:lnTo>
                  <a:pt x="1904410" y="871081"/>
                </a:lnTo>
                <a:lnTo>
                  <a:pt x="1885686" y="829901"/>
                </a:lnTo>
                <a:lnTo>
                  <a:pt x="1868221" y="789965"/>
                </a:lnTo>
                <a:lnTo>
                  <a:pt x="1851986" y="748785"/>
                </a:lnTo>
                <a:lnTo>
                  <a:pt x="1838269" y="708849"/>
                </a:lnTo>
                <a:lnTo>
                  <a:pt x="1825782" y="667669"/>
                </a:lnTo>
                <a:lnTo>
                  <a:pt x="1820790" y="647701"/>
                </a:lnTo>
                <a:lnTo>
                  <a:pt x="1817042" y="626473"/>
                </a:lnTo>
                <a:lnTo>
                  <a:pt x="1813309" y="605261"/>
                </a:lnTo>
                <a:lnTo>
                  <a:pt x="1810806" y="584049"/>
                </a:lnTo>
                <a:lnTo>
                  <a:pt x="1809561" y="562837"/>
                </a:lnTo>
                <a:lnTo>
                  <a:pt x="1809561" y="562837"/>
                </a:lnTo>
                <a:lnTo>
                  <a:pt x="1809561" y="541624"/>
                </a:lnTo>
                <a:lnTo>
                  <a:pt x="1810806" y="514161"/>
                </a:lnTo>
                <a:lnTo>
                  <a:pt x="1813309" y="487957"/>
                </a:lnTo>
                <a:lnTo>
                  <a:pt x="1818301" y="461752"/>
                </a:lnTo>
                <a:lnTo>
                  <a:pt x="1824537" y="436792"/>
                </a:lnTo>
                <a:lnTo>
                  <a:pt x="1832018" y="410588"/>
                </a:lnTo>
                <a:lnTo>
                  <a:pt x="1842002" y="385628"/>
                </a:lnTo>
                <a:lnTo>
                  <a:pt x="1851986" y="360668"/>
                </a:lnTo>
                <a:lnTo>
                  <a:pt x="1864474" y="335708"/>
                </a:lnTo>
                <a:lnTo>
                  <a:pt x="1879450" y="311992"/>
                </a:lnTo>
                <a:lnTo>
                  <a:pt x="1894426" y="288276"/>
                </a:lnTo>
                <a:lnTo>
                  <a:pt x="1911890" y="265820"/>
                </a:lnTo>
                <a:lnTo>
                  <a:pt x="1929370" y="243349"/>
                </a:lnTo>
                <a:lnTo>
                  <a:pt x="1949338" y="222136"/>
                </a:lnTo>
                <a:lnTo>
                  <a:pt x="1970550" y="202168"/>
                </a:lnTo>
                <a:lnTo>
                  <a:pt x="1991762" y="182200"/>
                </a:lnTo>
                <a:lnTo>
                  <a:pt x="2015478" y="163477"/>
                </a:lnTo>
                <a:lnTo>
                  <a:pt x="2037934" y="147256"/>
                </a:lnTo>
                <a:lnTo>
                  <a:pt x="2074138" y="117304"/>
                </a:lnTo>
                <a:lnTo>
                  <a:pt x="2115318" y="81116"/>
                </a:lnTo>
                <a:lnTo>
                  <a:pt x="2136530" y="62392"/>
                </a:lnTo>
                <a:lnTo>
                  <a:pt x="2153994" y="4368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xmlns="" id="{12F1A092-37D0-D842-B66A-ACBCB3854157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982663" y="4493942"/>
            <a:ext cx="2770108" cy="4756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>
              <a:buNone/>
              <a:defRPr sz="1600" b="1" i="0">
                <a:solidFill>
                  <a:schemeClr val="bg2"/>
                </a:solidFill>
                <a:latin typeface="Nunito SemiBold" pitchFamily="2" charset="77"/>
              </a:defRPr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GB" dirty="0" smtClean="0"/>
              <a:t>Date</a:t>
            </a:r>
            <a:endParaRPr lang="en-GB" dirty="0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AAB538C7-29C0-2A4D-9C92-6D83C408B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72359"/>
            <a:ext cx="10515600" cy="10510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F020A1E-A2C9-2F4E-829B-6B6A9E8203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018235"/>
            <a:ext cx="10515600" cy="41587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8FF19CA-72F5-EF4E-AAB3-6C681C9192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35406" y="6390727"/>
            <a:ext cx="2743200" cy="2857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 b="1" i="0">
                <a:solidFill>
                  <a:schemeClr val="tx1"/>
                </a:solidFill>
                <a:latin typeface="Nunito Sans SemiBold" pitchFamily="2" charset="77"/>
              </a:defRPr>
            </a:lvl1pPr>
          </a:lstStyle>
          <a:p>
            <a:fld id="{3E1653D8-3091-E641-B9A2-7153D6A7C3A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15">
            <a:extLst>
              <a:ext uri="{FF2B5EF4-FFF2-40B4-BE49-F238E27FC236}">
                <a16:creationId xmlns:a16="http://schemas.microsoft.com/office/drawing/2014/main" xmlns="" id="{A234C53E-BC4E-4445-ACE2-88B23CEFFC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8235" y="293470"/>
            <a:ext cx="4114800" cy="226076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b="1" dirty="0">
                <a:solidFill>
                  <a:schemeClr val="tx1"/>
                </a:solidFill>
                <a:latin typeface="Nunito SemiBold" pitchFamily="2" charset="77"/>
              </a:rPr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558497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651" r:id="rId2"/>
    <p:sldLayoutId id="2147483709" r:id="rId3"/>
    <p:sldLayoutId id="2147483714" r:id="rId4"/>
    <p:sldLayoutId id="2147483710" r:id="rId5"/>
    <p:sldLayoutId id="2147483715" r:id="rId6"/>
    <p:sldLayoutId id="2147483712" r:id="rId7"/>
    <p:sldLayoutId id="2147483717" r:id="rId8"/>
    <p:sldLayoutId id="2147483706" r:id="rId9"/>
    <p:sldLayoutId id="2147483707" r:id="rId10"/>
    <p:sldLayoutId id="2147483719" r:id="rId11"/>
    <p:sldLayoutId id="2147483720" r:id="rId12"/>
    <p:sldLayoutId id="2147483721" r:id="rId13"/>
    <p:sldLayoutId id="2147483677" r:id="rId14"/>
    <p:sldLayoutId id="2147483678" r:id="rId15"/>
    <p:sldLayoutId id="2147483679" r:id="rId16"/>
    <p:sldLayoutId id="2147483675" r:id="rId17"/>
    <p:sldLayoutId id="2147483703" r:id="rId18"/>
    <p:sldLayoutId id="2147483704" r:id="rId19"/>
    <p:sldLayoutId id="2147483701" r:id="rId20"/>
    <p:sldLayoutId id="2147483702" r:id="rId21"/>
    <p:sldLayoutId id="2147483705" r:id="rId22"/>
    <p:sldLayoutId id="2147483680" r:id="rId23"/>
    <p:sldLayoutId id="2147483681" r:id="rId24"/>
    <p:sldLayoutId id="2147483682" r:id="rId25"/>
    <p:sldLayoutId id="2147483683" r:id="rId26"/>
    <p:sldLayoutId id="2147483684" r:id="rId27"/>
    <p:sldLayoutId id="2147483685" r:id="rId28"/>
    <p:sldLayoutId id="2147483670" r:id="rId29"/>
    <p:sldLayoutId id="2147483650" r:id="rId30"/>
    <p:sldLayoutId id="2147483652" r:id="rId31"/>
    <p:sldLayoutId id="2147483653" r:id="rId32"/>
    <p:sldLayoutId id="2147483654" r:id="rId33"/>
    <p:sldLayoutId id="2147483686" r:id="rId34"/>
    <p:sldLayoutId id="2147483656" r:id="rId35"/>
    <p:sldLayoutId id="2147483657" r:id="rId36"/>
    <p:sldLayoutId id="2147483689" r:id="rId37"/>
    <p:sldLayoutId id="2147483690" r:id="rId38"/>
    <p:sldLayoutId id="2147483660" r:id="rId39"/>
    <p:sldLayoutId id="2147483692" r:id="rId40"/>
    <p:sldLayoutId id="2147483668" r:id="rId41"/>
    <p:sldLayoutId id="2147483693" r:id="rId42"/>
    <p:sldLayoutId id="2147483694" r:id="rId43"/>
    <p:sldLayoutId id="2147483695" r:id="rId44"/>
    <p:sldLayoutId id="2147483696" r:id="rId45"/>
    <p:sldLayoutId id="2147483698" r:id="rId46"/>
    <p:sldLayoutId id="2147483700" r:id="rId47"/>
    <p:sldLayoutId id="2147483699" r:id="rId48"/>
    <p:sldLayoutId id="2147483697" r:id="rId49"/>
    <p:sldLayoutId id="2147483673" r:id="rId50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spc="-20" baseline="0">
          <a:solidFill>
            <a:schemeClr val="tx2"/>
          </a:solidFill>
          <a:latin typeface="Nunito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E22E12"/>
        </a:buClr>
        <a:buSzPct val="115000"/>
        <a:buFont typeface="Arial" panose="020B0604020202020204" pitchFamily="34" charset="0"/>
        <a:buChar char="•"/>
        <a:tabLst/>
        <a:defRPr sz="2550" kern="1200">
          <a:solidFill>
            <a:schemeClr val="tx1"/>
          </a:solidFill>
          <a:latin typeface="Nunito Sans" pitchFamily="2" charset="77"/>
          <a:ea typeface="+mn-ea"/>
          <a:cs typeface="+mn-cs"/>
        </a:defRPr>
      </a:lvl1pPr>
      <a:lvl2pPr marL="2286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22E12"/>
        </a:buClr>
        <a:buSzPct val="115000"/>
        <a:buFont typeface="Arial" panose="020B0604020202020204" pitchFamily="34" charset="0"/>
        <a:buChar char="•"/>
        <a:tabLst/>
        <a:defRPr sz="2550" b="1" i="0" kern="1200">
          <a:solidFill>
            <a:schemeClr val="tx1"/>
          </a:solidFill>
          <a:latin typeface="Nunito Sans" pitchFamily="2" charset="77"/>
          <a:ea typeface="+mn-ea"/>
          <a:cs typeface="+mn-cs"/>
        </a:defRPr>
      </a:lvl2pPr>
      <a:lvl3pPr marL="2286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SzPct val="115000"/>
        <a:buFont typeface="Arial" panose="020B0604020202020204" pitchFamily="34" charset="0"/>
        <a:buChar char="•"/>
        <a:tabLst/>
        <a:defRPr sz="2550" kern="1200">
          <a:solidFill>
            <a:schemeClr val="tx2"/>
          </a:solidFill>
          <a:latin typeface="Nunito Sans" pitchFamily="2" charset="77"/>
          <a:ea typeface="+mn-ea"/>
          <a:cs typeface="+mn-cs"/>
        </a:defRPr>
      </a:lvl3pPr>
      <a:lvl4pPr marL="2286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SzPct val="115000"/>
        <a:buFont typeface="Arial" panose="020B0604020202020204" pitchFamily="34" charset="0"/>
        <a:buChar char="•"/>
        <a:tabLst/>
        <a:defRPr sz="2550" b="1" i="0" kern="1200">
          <a:solidFill>
            <a:schemeClr val="tx2"/>
          </a:solidFill>
          <a:latin typeface="Nunito Sans" pitchFamily="2" charset="77"/>
          <a:ea typeface="+mn-ea"/>
          <a:cs typeface="+mn-cs"/>
        </a:defRPr>
      </a:lvl4pPr>
      <a:lvl5pPr marL="2286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SzPct val="115000"/>
        <a:buFont typeface="Arial" panose="020B0604020202020204" pitchFamily="34" charset="0"/>
        <a:buChar char="•"/>
        <a:tabLst/>
        <a:defRPr sz="2550" b="1" i="0" kern="1200">
          <a:solidFill>
            <a:schemeClr val="tx1"/>
          </a:solidFill>
          <a:latin typeface="Nunito Sans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57" userDrawn="1">
          <p15:clr>
            <a:srgbClr val="F26B43"/>
          </p15:clr>
        </p15:guide>
        <p15:guide id="4" pos="7423" userDrawn="1">
          <p15:clr>
            <a:srgbClr val="F26B43"/>
          </p15:clr>
        </p15:guide>
        <p15:guide id="5" orient="horz" pos="4156" userDrawn="1">
          <p15:clr>
            <a:srgbClr val="F26B43"/>
          </p15:clr>
        </p15:guide>
        <p15:guide id="6" orient="horz" pos="232" userDrawn="1">
          <p15:clr>
            <a:srgbClr val="F26B43"/>
          </p15:clr>
        </p15:guide>
        <p15:guide id="7" pos="61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82663" y="3200400"/>
            <a:ext cx="7325710" cy="951624"/>
          </a:xfrm>
        </p:spPr>
        <p:txBody>
          <a:bodyPr>
            <a:normAutofit/>
          </a:bodyPr>
          <a:lstStyle/>
          <a:p>
            <a:r>
              <a:rPr lang="en-US" sz="2800" b="0" smtClean="0"/>
              <a:t>Session Title</a:t>
            </a:r>
            <a:endParaRPr lang="en-US" sz="2800" b="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82663" y="2180039"/>
            <a:ext cx="7325710" cy="1408386"/>
          </a:xfrm>
        </p:spPr>
        <p:txBody>
          <a:bodyPr/>
          <a:lstStyle/>
          <a:p>
            <a:r>
              <a:rPr lang="en-US" dirty="0" smtClean="0"/>
              <a:t>Session title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 smtClean="0"/>
              <a:t>August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422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653D8-3091-E641-B9A2-7153D6A7C3AB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b="1" smtClean="0">
                <a:latin typeface="Nunito SemiBold" pitchFamily="2" charset="77"/>
              </a:rPr>
              <a:t>Presentation title</a:t>
            </a:r>
            <a:endParaRPr lang="en-GB" b="1" dirty="0">
              <a:latin typeface="Nunito SemiBold" pitchFamily="2" charset="77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892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653D8-3091-E641-B9A2-7153D6A7C3AB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b="1" smtClean="0">
                <a:solidFill>
                  <a:schemeClr val="tx1"/>
                </a:solidFill>
                <a:latin typeface="Nunito SemiBold" pitchFamily="2" charset="77"/>
              </a:rPr>
              <a:t>Presentation title</a:t>
            </a:r>
            <a:endParaRPr lang="en-GB" b="1" dirty="0">
              <a:solidFill>
                <a:schemeClr val="tx1"/>
              </a:solidFill>
              <a:latin typeface="Nunito SemiBold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472575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653D8-3091-E641-B9A2-7153D6A7C3AB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b="1" smtClean="0">
                <a:latin typeface="Nunito SemiBold" pitchFamily="2" charset="77"/>
              </a:rPr>
              <a:t>Presentation title</a:t>
            </a:r>
            <a:endParaRPr lang="en-GB" b="1" dirty="0">
              <a:latin typeface="Nunito SemiBold" pitchFamily="2" charset="77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59795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05591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3FBF61D-85EC-7547-9EA6-06482A048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1511" y="3511296"/>
            <a:ext cx="7993775" cy="621792"/>
          </a:xfrm>
        </p:spPr>
        <p:txBody>
          <a:bodyPr/>
          <a:lstStyle/>
          <a:p>
            <a:r>
              <a:rPr lang="en-US" sz="2800" b="0" dirty="0" smtClean="0"/>
              <a:t>Join us next month for ….. </a:t>
            </a:r>
            <a:endParaRPr lang="en-US" sz="2800" b="0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A3FBF61D-85EC-7547-9EA6-06482A048CBF}"/>
              </a:ext>
            </a:extLst>
          </p:cNvPr>
          <p:cNvSpPr txBox="1">
            <a:spLocks/>
          </p:cNvSpPr>
          <p:nvPr/>
        </p:nvSpPr>
        <p:spPr>
          <a:xfrm>
            <a:off x="2251512" y="2120462"/>
            <a:ext cx="7993775" cy="1240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b="1" i="0" kern="1200" spc="-20" baseline="0">
                <a:solidFill>
                  <a:schemeClr val="bg1"/>
                </a:solidFill>
                <a:latin typeface="Nunito" pitchFamily="2" charset="0"/>
                <a:ea typeface="+mj-ea"/>
                <a:cs typeface="+mj-cs"/>
              </a:defRPr>
            </a:lvl1pPr>
          </a:lstStyle>
          <a:p>
            <a:r>
              <a:rPr lang="en-US" smtClean="0"/>
              <a:t>Thank you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8206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E22E12"/>
      </a:dk2>
      <a:lt2>
        <a:srgbClr val="FEFFFF"/>
      </a:lt2>
      <a:accent1>
        <a:srgbClr val="E22E12"/>
      </a:accent1>
      <a:accent2>
        <a:srgbClr val="FFE627"/>
      </a:accent2>
      <a:accent3>
        <a:srgbClr val="7414DC"/>
      </a:accent3>
      <a:accent4>
        <a:srgbClr val="FFB3E5"/>
      </a:accent4>
      <a:accent5>
        <a:srgbClr val="7DC81E"/>
      </a:accent5>
      <a:accent6>
        <a:srgbClr val="004851"/>
      </a:accent6>
      <a:hlink>
        <a:srgbClr val="003A82"/>
      </a:hlink>
      <a:folHlink>
        <a:srgbClr val="006EE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C7DF14AF545404DBC09283DCEC8A185" ma:contentTypeVersion="11" ma:contentTypeDescription="Create a new document." ma:contentTypeScope="" ma:versionID="d24de7a65804a0a50b44f8aa147fe4c2">
  <xsd:schema xmlns:xsd="http://www.w3.org/2001/XMLSchema" xmlns:xs="http://www.w3.org/2001/XMLSchema" xmlns:p="http://schemas.microsoft.com/office/2006/metadata/properties" xmlns:ns2="c0d0de87-9c93-40bd-ade3-d4e6f2e6003d" xmlns:ns3="34991c43-42ac-4abb-bacd-9a44b1d12be6" targetNamespace="http://schemas.microsoft.com/office/2006/metadata/properties" ma:root="true" ma:fieldsID="2a14800dfd1368eba0fbdba84e3c8303" ns2:_="" ns3:_="">
    <xsd:import namespace="c0d0de87-9c93-40bd-ade3-d4e6f2e6003d"/>
    <xsd:import namespace="34991c43-42ac-4abb-bacd-9a44b1d12be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d0de87-9c93-40bd-ade3-d4e6f2e6003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991c43-42ac-4abb-bacd-9a44b1d12be6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C883C70-DE96-45F1-B8A5-99F241E3B19B}">
  <ds:schemaRefs>
    <ds:schemaRef ds:uri="http://purl.org/dc/terms/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c0d0de87-9c93-40bd-ade3-d4e6f2e6003d"/>
    <ds:schemaRef ds:uri="http://schemas.openxmlformats.org/package/2006/metadata/core-properties"/>
    <ds:schemaRef ds:uri="34991c43-42ac-4abb-bacd-9a44b1d12be6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C278E5CE-2555-49A2-B1A2-908908B2199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CE703C9-0353-4278-B082-BDC0749CBC8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0d0de87-9c93-40bd-ade3-d4e6f2e6003d"/>
    <ds:schemaRef ds:uri="34991c43-42ac-4abb-bacd-9a44b1d12be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1141</TotalTime>
  <Words>22</Words>
  <Application>Microsoft Office PowerPoint</Application>
  <PresentationFormat>Widescreen</PresentationFormat>
  <Paragraphs>11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Arial</vt:lpstr>
      <vt:lpstr>Calibri</vt:lpstr>
      <vt:lpstr>Nunito</vt:lpstr>
      <vt:lpstr>Nunito Sans</vt:lpstr>
      <vt:lpstr>Nunito Sans SemiBold</vt:lpstr>
      <vt:lpstr>Nunito SemiBold</vt:lpstr>
      <vt:lpstr>Office Theme</vt:lpstr>
      <vt:lpstr>Session title </vt:lpstr>
      <vt:lpstr>PowerPoint Presentation</vt:lpstr>
      <vt:lpstr>PowerPoint Presentation</vt:lpstr>
      <vt:lpstr>PowerPoint Presentation</vt:lpstr>
      <vt:lpstr>PowerPoint Presentation</vt:lpstr>
      <vt:lpstr>Join us next month for …..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yee@supplestudio.com</dc:creator>
  <cp:lastModifiedBy>Juliette Sexton</cp:lastModifiedBy>
  <cp:revision>196</cp:revision>
  <dcterms:created xsi:type="dcterms:W3CDTF">2021-04-08T10:19:59Z</dcterms:created>
  <dcterms:modified xsi:type="dcterms:W3CDTF">2021-08-12T09:01:01Z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0x010100DC7DF14AF545404DBC09283DCEC8A185</vt:lpwstr>
  </property>
</Properties>
</file>