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6"/>
  </p:notesMasterIdLst>
  <p:sldIdLst>
    <p:sldId id="314" r:id="rId5"/>
    <p:sldId id="363" r:id="rId6"/>
    <p:sldId id="365" r:id="rId7"/>
    <p:sldId id="296" r:id="rId8"/>
    <p:sldId id="303" r:id="rId9"/>
    <p:sldId id="305" r:id="rId10"/>
    <p:sldId id="336" r:id="rId11"/>
    <p:sldId id="337" r:id="rId12"/>
    <p:sldId id="338" r:id="rId13"/>
    <p:sldId id="319" r:id="rId14"/>
    <p:sldId id="341" r:id="rId15"/>
    <p:sldId id="339" r:id="rId16"/>
    <p:sldId id="340" r:id="rId17"/>
    <p:sldId id="342" r:id="rId18"/>
    <p:sldId id="343" r:id="rId19"/>
    <p:sldId id="321" r:id="rId20"/>
    <p:sldId id="344" r:id="rId21"/>
    <p:sldId id="345" r:id="rId22"/>
    <p:sldId id="346" r:id="rId23"/>
    <p:sldId id="347" r:id="rId24"/>
    <p:sldId id="348" r:id="rId25"/>
    <p:sldId id="349" r:id="rId26"/>
    <p:sldId id="350" r:id="rId27"/>
    <p:sldId id="351" r:id="rId28"/>
    <p:sldId id="352" r:id="rId29"/>
    <p:sldId id="353" r:id="rId30"/>
    <p:sldId id="354" r:id="rId31"/>
    <p:sldId id="355" r:id="rId32"/>
    <p:sldId id="356" r:id="rId33"/>
    <p:sldId id="357" r:id="rId34"/>
    <p:sldId id="358" r:id="rId35"/>
    <p:sldId id="359" r:id="rId36"/>
    <p:sldId id="360" r:id="rId37"/>
    <p:sldId id="361" r:id="rId38"/>
    <p:sldId id="362" r:id="rId39"/>
    <p:sldId id="364" r:id="rId40"/>
    <p:sldId id="366" r:id="rId41"/>
    <p:sldId id="259" r:id="rId42"/>
    <p:sldId id="261" r:id="rId43"/>
    <p:sldId id="281" r:id="rId44"/>
    <p:sldId id="282" r:id="rId45"/>
    <p:sldId id="283" r:id="rId46"/>
    <p:sldId id="284" r:id="rId47"/>
    <p:sldId id="285" r:id="rId48"/>
    <p:sldId id="286" r:id="rId49"/>
    <p:sldId id="287" r:id="rId50"/>
    <p:sldId id="288" r:id="rId51"/>
    <p:sldId id="289" r:id="rId52"/>
    <p:sldId id="290" r:id="rId53"/>
    <p:sldId id="367" r:id="rId54"/>
    <p:sldId id="368" r:id="rId55"/>
  </p:sldIdLst>
  <p:sldSz cx="16256000" cy="9144000"/>
  <p:notesSz cx="16256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14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6C2997-2CC6-4A94-A51F-ABB5CD3C5D21}" v="98" dt="2020-05-19T19:19:52.654"/>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286" autoAdjust="0"/>
    <p:restoredTop sz="94674"/>
  </p:normalViewPr>
  <p:slideViewPr>
    <p:cSldViewPr snapToGrid="0">
      <p:cViewPr varScale="1">
        <p:scale>
          <a:sx n="50" d="100"/>
          <a:sy n="50" d="100"/>
        </p:scale>
        <p:origin x="212" y="28"/>
      </p:cViewPr>
      <p:guideLst>
        <p:guide orient="horz" pos="288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61"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79EB56-40C8-4077-B6D2-865890789477}"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GB"/>
        </a:p>
      </dgm:t>
    </dgm:pt>
    <dgm:pt modelId="{7B33EF9F-ABDB-4ADF-B86B-BFBF884DD129}">
      <dgm:prSet phldrT="[Text]" custT="1"/>
      <dgm:spPr/>
      <dgm:t>
        <a:bodyPr/>
        <a:lstStyle/>
        <a:p>
          <a:r>
            <a:rPr lang="en-GB" sz="2400" kern="1200" dirty="0">
              <a:latin typeface="Nunito Sans" panose="00000500000000000000" pitchFamily="2" charset="0"/>
              <a:ea typeface="+mn-ea"/>
              <a:cs typeface="Calibri" panose="020F0502020204030204" pitchFamily="34" charset="0"/>
            </a:rPr>
            <a:t>the applicant feels welcomed, valued and not threatened by the appointment </a:t>
          </a:r>
        </a:p>
      </dgm:t>
    </dgm:pt>
    <dgm:pt modelId="{AE534F43-D1B6-4865-B778-03C16995FC81}" type="parTrans" cxnId="{D1D8551D-169D-4D01-92CC-1C63DB266F3A}">
      <dgm:prSet/>
      <dgm:spPr/>
      <dgm:t>
        <a:bodyPr/>
        <a:lstStyle/>
        <a:p>
          <a:endParaRPr lang="en-GB"/>
        </a:p>
      </dgm:t>
    </dgm:pt>
    <dgm:pt modelId="{9E1D6DE9-61EE-4761-BE93-D8A8DA101003}" type="sibTrans" cxnId="{D1D8551D-169D-4D01-92CC-1C63DB266F3A}">
      <dgm:prSet/>
      <dgm:spPr/>
      <dgm:t>
        <a:bodyPr/>
        <a:lstStyle/>
        <a:p>
          <a:endParaRPr lang="en-GB"/>
        </a:p>
      </dgm:t>
    </dgm:pt>
    <dgm:pt modelId="{3A87901E-C068-4903-8D2A-3585E578F16E}">
      <dgm:prSet phldrT="[Text]" custT="1"/>
      <dgm:spPr/>
      <dgm:t>
        <a:bodyPr/>
        <a:lstStyle/>
        <a:p>
          <a:r>
            <a:rPr lang="en-GB" sz="2400" kern="1200" dirty="0">
              <a:latin typeface="Nunito Sans" panose="00000500000000000000" pitchFamily="2" charset="0"/>
              <a:ea typeface="+mn-ea"/>
              <a:cs typeface="Calibri" panose="020F0502020204030204" pitchFamily="34" charset="0"/>
            </a:rPr>
            <a:t>the applicant is kept informed of progress through the appointment process</a:t>
          </a:r>
        </a:p>
      </dgm:t>
    </dgm:pt>
    <dgm:pt modelId="{0BAC63C3-3DAD-4BCA-AEB0-CA42B29A8993}" type="parTrans" cxnId="{D7805767-023C-43BA-850B-6E4B59DFB80F}">
      <dgm:prSet/>
      <dgm:spPr/>
      <dgm:t>
        <a:bodyPr/>
        <a:lstStyle/>
        <a:p>
          <a:endParaRPr lang="en-GB"/>
        </a:p>
      </dgm:t>
    </dgm:pt>
    <dgm:pt modelId="{C7AA8B0E-9478-4D66-B37F-990BEF91096A}" type="sibTrans" cxnId="{D7805767-023C-43BA-850B-6E4B59DFB80F}">
      <dgm:prSet/>
      <dgm:spPr/>
      <dgm:t>
        <a:bodyPr/>
        <a:lstStyle/>
        <a:p>
          <a:endParaRPr lang="en-GB"/>
        </a:p>
      </dgm:t>
    </dgm:pt>
    <dgm:pt modelId="{AF76CB05-B883-4CC6-9ABA-87ED18E94767}">
      <dgm:prSet phldrT="[Text]" custT="1"/>
      <dgm:spPr/>
      <dgm:t>
        <a:bodyPr/>
        <a:lstStyle/>
        <a:p>
          <a:r>
            <a:rPr lang="en-GB" sz="2400" kern="1200">
              <a:latin typeface="Nunito Sans" panose="00000500000000000000" pitchFamily="2" charset="0"/>
              <a:ea typeface="+mn-ea"/>
              <a:cs typeface="Calibri" panose="020F0502020204030204" pitchFamily="34" charset="0"/>
            </a:rPr>
            <a:t>the Association has robust assurance of appointing only appropriate people</a:t>
          </a:r>
          <a:endParaRPr lang="en-GB" sz="2400" kern="1200" dirty="0">
            <a:latin typeface="Nunito Sans" panose="00000500000000000000" pitchFamily="2" charset="0"/>
            <a:ea typeface="+mn-ea"/>
            <a:cs typeface="Calibri" panose="020F0502020204030204" pitchFamily="34" charset="0"/>
          </a:endParaRPr>
        </a:p>
      </dgm:t>
    </dgm:pt>
    <dgm:pt modelId="{74B51688-1FAF-426A-AAFE-B3A6E067EF6C}" type="parTrans" cxnId="{D97FD39A-87C3-4DCE-900B-3DE348E1F61D}">
      <dgm:prSet/>
      <dgm:spPr/>
      <dgm:t>
        <a:bodyPr/>
        <a:lstStyle/>
        <a:p>
          <a:endParaRPr lang="en-GB"/>
        </a:p>
      </dgm:t>
    </dgm:pt>
    <dgm:pt modelId="{0004B736-E746-4FEA-9CEE-94E7F7457164}" type="sibTrans" cxnId="{D97FD39A-87C3-4DCE-900B-3DE348E1F61D}">
      <dgm:prSet/>
      <dgm:spPr/>
      <dgm:t>
        <a:bodyPr/>
        <a:lstStyle/>
        <a:p>
          <a:endParaRPr lang="en-GB"/>
        </a:p>
      </dgm:t>
    </dgm:pt>
    <dgm:pt modelId="{91D7F457-699E-4F7A-9C7E-ED8B3215E211}">
      <dgm:prSet phldrT="[Text]" custT="1"/>
      <dgm:spPr/>
      <dgm:t>
        <a:bodyPr/>
        <a:lstStyle/>
        <a:p>
          <a:pPr>
            <a:buFont typeface="+mj-lt"/>
            <a:buAutoNum type="romanLcPeriod"/>
          </a:pPr>
          <a:r>
            <a:rPr lang="en-GB" sz="2400" kern="1200" dirty="0">
              <a:latin typeface="Nunito Sans" panose="00000500000000000000" pitchFamily="2" charset="0"/>
              <a:ea typeface="+mn-ea"/>
              <a:cs typeface="Calibri" panose="020F0502020204030204" pitchFamily="34" charset="0"/>
            </a:rPr>
            <a:t>the applicant takes a role that is appropriate to their</a:t>
          </a:r>
          <a:br>
            <a:rPr lang="en-GB" sz="2400" kern="1200" dirty="0">
              <a:latin typeface="Nunito Sans" panose="00000500000000000000" pitchFamily="2" charset="0"/>
              <a:ea typeface="+mn-ea"/>
              <a:cs typeface="Calibri" panose="020F0502020204030204" pitchFamily="34" charset="0"/>
            </a:rPr>
          </a:br>
          <a:r>
            <a:rPr lang="en-GB" sz="2400" kern="1200" dirty="0">
              <a:latin typeface="Nunito Sans" panose="00000500000000000000" pitchFamily="2" charset="0"/>
              <a:ea typeface="+mn-ea"/>
              <a:cs typeface="Calibri" panose="020F0502020204030204" pitchFamily="34" charset="0"/>
            </a:rPr>
            <a:t>skills, knowledge and attitude</a:t>
          </a:r>
        </a:p>
      </dgm:t>
    </dgm:pt>
    <dgm:pt modelId="{09AF5038-10F8-43C7-AA41-9BD80D8AE241}" type="parTrans" cxnId="{94B241EF-E9DC-48FA-B31F-4A22773173C8}">
      <dgm:prSet/>
      <dgm:spPr/>
      <dgm:t>
        <a:bodyPr/>
        <a:lstStyle/>
        <a:p>
          <a:endParaRPr lang="en-GB"/>
        </a:p>
      </dgm:t>
    </dgm:pt>
    <dgm:pt modelId="{F07D9D58-F9C5-447F-AD81-5B45F164E734}" type="sibTrans" cxnId="{94B241EF-E9DC-48FA-B31F-4A22773173C8}">
      <dgm:prSet/>
      <dgm:spPr/>
      <dgm:t>
        <a:bodyPr/>
        <a:lstStyle/>
        <a:p>
          <a:endParaRPr lang="en-GB"/>
        </a:p>
      </dgm:t>
    </dgm:pt>
    <dgm:pt modelId="{EDB76DB8-02CC-4938-8315-53EB97BD89A6}" type="pres">
      <dgm:prSet presAssocID="{0D79EB56-40C8-4077-B6D2-865890789477}" presName="diagram" presStyleCnt="0">
        <dgm:presLayoutVars>
          <dgm:dir/>
          <dgm:resizeHandles val="exact"/>
        </dgm:presLayoutVars>
      </dgm:prSet>
      <dgm:spPr/>
      <dgm:t>
        <a:bodyPr/>
        <a:lstStyle/>
        <a:p>
          <a:endParaRPr lang="en-GB"/>
        </a:p>
      </dgm:t>
    </dgm:pt>
    <dgm:pt modelId="{A7F287AE-223C-452B-9732-9B8C25C991FA}" type="pres">
      <dgm:prSet presAssocID="{7B33EF9F-ABDB-4ADF-B86B-BFBF884DD129}" presName="node" presStyleLbl="node1" presStyleIdx="0" presStyleCnt="4">
        <dgm:presLayoutVars>
          <dgm:bulletEnabled val="1"/>
        </dgm:presLayoutVars>
      </dgm:prSet>
      <dgm:spPr/>
      <dgm:t>
        <a:bodyPr/>
        <a:lstStyle/>
        <a:p>
          <a:endParaRPr lang="en-GB"/>
        </a:p>
      </dgm:t>
    </dgm:pt>
    <dgm:pt modelId="{25A938CF-95F8-439F-8B3D-7743D297D5E6}" type="pres">
      <dgm:prSet presAssocID="{9E1D6DE9-61EE-4761-BE93-D8A8DA101003}" presName="sibTrans" presStyleCnt="0"/>
      <dgm:spPr/>
    </dgm:pt>
    <dgm:pt modelId="{9BD6AF78-B489-4944-B4E6-21AD5826ADE9}" type="pres">
      <dgm:prSet presAssocID="{3A87901E-C068-4903-8D2A-3585E578F16E}" presName="node" presStyleLbl="node1" presStyleIdx="1" presStyleCnt="4">
        <dgm:presLayoutVars>
          <dgm:bulletEnabled val="1"/>
        </dgm:presLayoutVars>
      </dgm:prSet>
      <dgm:spPr/>
      <dgm:t>
        <a:bodyPr/>
        <a:lstStyle/>
        <a:p>
          <a:endParaRPr lang="en-GB"/>
        </a:p>
      </dgm:t>
    </dgm:pt>
    <dgm:pt modelId="{F2E1C64C-8D2E-4AFB-9B98-339212521A6B}" type="pres">
      <dgm:prSet presAssocID="{C7AA8B0E-9478-4D66-B37F-990BEF91096A}" presName="sibTrans" presStyleCnt="0"/>
      <dgm:spPr/>
    </dgm:pt>
    <dgm:pt modelId="{09BFB416-F8B5-4B33-B8DA-6DF52C92DAEF}" type="pres">
      <dgm:prSet presAssocID="{AF76CB05-B883-4CC6-9ABA-87ED18E94767}" presName="node" presStyleLbl="node1" presStyleIdx="2" presStyleCnt="4">
        <dgm:presLayoutVars>
          <dgm:bulletEnabled val="1"/>
        </dgm:presLayoutVars>
      </dgm:prSet>
      <dgm:spPr/>
      <dgm:t>
        <a:bodyPr/>
        <a:lstStyle/>
        <a:p>
          <a:endParaRPr lang="en-GB"/>
        </a:p>
      </dgm:t>
    </dgm:pt>
    <dgm:pt modelId="{7F846A48-6E28-4E87-84AC-65D3AB35BCB5}" type="pres">
      <dgm:prSet presAssocID="{0004B736-E746-4FEA-9CEE-94E7F7457164}" presName="sibTrans" presStyleCnt="0"/>
      <dgm:spPr/>
    </dgm:pt>
    <dgm:pt modelId="{E1A80857-1726-43A1-9A43-DF58A5AE19ED}" type="pres">
      <dgm:prSet presAssocID="{91D7F457-699E-4F7A-9C7E-ED8B3215E211}" presName="node" presStyleLbl="node1" presStyleIdx="3" presStyleCnt="4">
        <dgm:presLayoutVars>
          <dgm:bulletEnabled val="1"/>
        </dgm:presLayoutVars>
      </dgm:prSet>
      <dgm:spPr/>
      <dgm:t>
        <a:bodyPr/>
        <a:lstStyle/>
        <a:p>
          <a:endParaRPr lang="en-GB"/>
        </a:p>
      </dgm:t>
    </dgm:pt>
  </dgm:ptLst>
  <dgm:cxnLst>
    <dgm:cxn modelId="{D97FD39A-87C3-4DCE-900B-3DE348E1F61D}" srcId="{0D79EB56-40C8-4077-B6D2-865890789477}" destId="{AF76CB05-B883-4CC6-9ABA-87ED18E94767}" srcOrd="2" destOrd="0" parTransId="{74B51688-1FAF-426A-AAFE-B3A6E067EF6C}" sibTransId="{0004B736-E746-4FEA-9CEE-94E7F7457164}"/>
    <dgm:cxn modelId="{D7805767-023C-43BA-850B-6E4B59DFB80F}" srcId="{0D79EB56-40C8-4077-B6D2-865890789477}" destId="{3A87901E-C068-4903-8D2A-3585E578F16E}" srcOrd="1" destOrd="0" parTransId="{0BAC63C3-3DAD-4BCA-AEB0-CA42B29A8993}" sibTransId="{C7AA8B0E-9478-4D66-B37F-990BEF91096A}"/>
    <dgm:cxn modelId="{5A713828-4685-460A-808E-260C4A5BDDB0}" type="presOf" srcId="{91D7F457-699E-4F7A-9C7E-ED8B3215E211}" destId="{E1A80857-1726-43A1-9A43-DF58A5AE19ED}" srcOrd="0" destOrd="0" presId="urn:microsoft.com/office/officeart/2005/8/layout/default"/>
    <dgm:cxn modelId="{87C14B14-AD1B-4638-AEA9-B5D63C97EEE1}" type="presOf" srcId="{AF76CB05-B883-4CC6-9ABA-87ED18E94767}" destId="{09BFB416-F8B5-4B33-B8DA-6DF52C92DAEF}" srcOrd="0" destOrd="0" presId="urn:microsoft.com/office/officeart/2005/8/layout/default"/>
    <dgm:cxn modelId="{E71F182B-4197-48F6-8811-BA7209414AE2}" type="presOf" srcId="{7B33EF9F-ABDB-4ADF-B86B-BFBF884DD129}" destId="{A7F287AE-223C-452B-9732-9B8C25C991FA}" srcOrd="0" destOrd="0" presId="urn:microsoft.com/office/officeart/2005/8/layout/default"/>
    <dgm:cxn modelId="{D9946E78-C7F9-46BC-AC57-A4CB39C98FC3}" type="presOf" srcId="{3A87901E-C068-4903-8D2A-3585E578F16E}" destId="{9BD6AF78-B489-4944-B4E6-21AD5826ADE9}" srcOrd="0" destOrd="0" presId="urn:microsoft.com/office/officeart/2005/8/layout/default"/>
    <dgm:cxn modelId="{B257B9BF-EFA2-48FC-8BF6-35D917A04FD4}" type="presOf" srcId="{0D79EB56-40C8-4077-B6D2-865890789477}" destId="{EDB76DB8-02CC-4938-8315-53EB97BD89A6}" srcOrd="0" destOrd="0" presId="urn:microsoft.com/office/officeart/2005/8/layout/default"/>
    <dgm:cxn modelId="{94B241EF-E9DC-48FA-B31F-4A22773173C8}" srcId="{0D79EB56-40C8-4077-B6D2-865890789477}" destId="{91D7F457-699E-4F7A-9C7E-ED8B3215E211}" srcOrd="3" destOrd="0" parTransId="{09AF5038-10F8-43C7-AA41-9BD80D8AE241}" sibTransId="{F07D9D58-F9C5-447F-AD81-5B45F164E734}"/>
    <dgm:cxn modelId="{D1D8551D-169D-4D01-92CC-1C63DB266F3A}" srcId="{0D79EB56-40C8-4077-B6D2-865890789477}" destId="{7B33EF9F-ABDB-4ADF-B86B-BFBF884DD129}" srcOrd="0" destOrd="0" parTransId="{AE534F43-D1B6-4865-B778-03C16995FC81}" sibTransId="{9E1D6DE9-61EE-4761-BE93-D8A8DA101003}"/>
    <dgm:cxn modelId="{5E1804F5-F20B-4957-AB74-C205DDC452EB}" type="presParOf" srcId="{EDB76DB8-02CC-4938-8315-53EB97BD89A6}" destId="{A7F287AE-223C-452B-9732-9B8C25C991FA}" srcOrd="0" destOrd="0" presId="urn:microsoft.com/office/officeart/2005/8/layout/default"/>
    <dgm:cxn modelId="{9758C038-D684-4E0C-A2C3-EB774A315FBF}" type="presParOf" srcId="{EDB76DB8-02CC-4938-8315-53EB97BD89A6}" destId="{25A938CF-95F8-439F-8B3D-7743D297D5E6}" srcOrd="1" destOrd="0" presId="urn:microsoft.com/office/officeart/2005/8/layout/default"/>
    <dgm:cxn modelId="{12848825-9DB0-4FE0-BDBC-92BD2815FC73}" type="presParOf" srcId="{EDB76DB8-02CC-4938-8315-53EB97BD89A6}" destId="{9BD6AF78-B489-4944-B4E6-21AD5826ADE9}" srcOrd="2" destOrd="0" presId="urn:microsoft.com/office/officeart/2005/8/layout/default"/>
    <dgm:cxn modelId="{DC1C3F14-F5B2-4C74-8128-0B8D201E32B6}" type="presParOf" srcId="{EDB76DB8-02CC-4938-8315-53EB97BD89A6}" destId="{F2E1C64C-8D2E-4AFB-9B98-339212521A6B}" srcOrd="3" destOrd="0" presId="urn:microsoft.com/office/officeart/2005/8/layout/default"/>
    <dgm:cxn modelId="{68AD6E20-E8CB-4B09-BE15-2AAACD4DED1E}" type="presParOf" srcId="{EDB76DB8-02CC-4938-8315-53EB97BD89A6}" destId="{09BFB416-F8B5-4B33-B8DA-6DF52C92DAEF}" srcOrd="4" destOrd="0" presId="urn:microsoft.com/office/officeart/2005/8/layout/default"/>
    <dgm:cxn modelId="{508FC34D-E3B3-45E5-9C35-228D4ED0F202}" type="presParOf" srcId="{EDB76DB8-02CC-4938-8315-53EB97BD89A6}" destId="{7F846A48-6E28-4E87-84AC-65D3AB35BCB5}" srcOrd="5" destOrd="0" presId="urn:microsoft.com/office/officeart/2005/8/layout/default"/>
    <dgm:cxn modelId="{3BF89905-E8FB-4D58-AA7D-65B3BBBD92A3}" type="presParOf" srcId="{EDB76DB8-02CC-4938-8315-53EB97BD89A6}" destId="{E1A80857-1726-43A1-9A43-DF58A5AE19ED}"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043738"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9207500" y="0"/>
            <a:ext cx="7045325" cy="458788"/>
          </a:xfrm>
          <a:prstGeom prst="rect">
            <a:avLst/>
          </a:prstGeom>
        </p:spPr>
        <p:txBody>
          <a:bodyPr vert="horz" lIns="91440" tIns="45720" rIns="91440" bIns="45720" rtlCol="0"/>
          <a:lstStyle>
            <a:lvl1pPr algn="r">
              <a:defRPr sz="1200"/>
            </a:lvl1pPr>
          </a:lstStyle>
          <a:p>
            <a:fld id="{255396BA-BA0B-E646-B112-BDB6D130FD61}" type="datetimeFigureOut">
              <a:rPr lang="en-GB" smtClean="0"/>
              <a:t>28/01/2022</a:t>
            </a:fld>
            <a:endParaRPr lang="en-GB"/>
          </a:p>
        </p:txBody>
      </p:sp>
      <p:sp>
        <p:nvSpPr>
          <p:cNvPr id="4" name="Slide Image Placeholder 3"/>
          <p:cNvSpPr>
            <a:spLocks noGrp="1" noRot="1" noChangeAspect="1"/>
          </p:cNvSpPr>
          <p:nvPr>
            <p:ph type="sldImg" idx="2"/>
          </p:nvPr>
        </p:nvSpPr>
        <p:spPr>
          <a:xfrm>
            <a:off x="5384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625600" y="4400550"/>
            <a:ext cx="130048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7043738"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9207500" y="8685213"/>
            <a:ext cx="7045325" cy="458787"/>
          </a:xfrm>
          <a:prstGeom prst="rect">
            <a:avLst/>
          </a:prstGeom>
        </p:spPr>
        <p:txBody>
          <a:bodyPr vert="horz" lIns="91440" tIns="45720" rIns="91440" bIns="45720" rtlCol="0" anchor="b"/>
          <a:lstStyle>
            <a:lvl1pPr algn="r">
              <a:defRPr sz="1200"/>
            </a:lvl1pPr>
          </a:lstStyle>
          <a:p>
            <a:fld id="{DC81CCE8-8669-844C-8A1E-83EDDE9464AC}" type="slidenum">
              <a:rPr lang="en-GB" smtClean="0"/>
              <a:t>‹#›</a:t>
            </a:fld>
            <a:endParaRPr lang="en-GB"/>
          </a:p>
        </p:txBody>
      </p:sp>
    </p:spTree>
    <p:extLst>
      <p:ext uri="{BB962C8B-B14F-4D97-AF65-F5344CB8AC3E}">
        <p14:creationId xmlns:p14="http://schemas.microsoft.com/office/powerpoint/2010/main" val="3616570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t>4</a:t>
            </a:fld>
            <a:endParaRPr lang="en-GB"/>
          </a:p>
        </p:txBody>
      </p:sp>
    </p:spTree>
    <p:extLst>
      <p:ext uri="{BB962C8B-B14F-4D97-AF65-F5344CB8AC3E}">
        <p14:creationId xmlns:p14="http://schemas.microsoft.com/office/powerpoint/2010/main" val="786608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t>14</a:t>
            </a:fld>
            <a:endParaRPr lang="en-GB"/>
          </a:p>
        </p:txBody>
      </p:sp>
    </p:spTree>
    <p:extLst>
      <p:ext uri="{BB962C8B-B14F-4D97-AF65-F5344CB8AC3E}">
        <p14:creationId xmlns:p14="http://schemas.microsoft.com/office/powerpoint/2010/main" val="2709822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t>15</a:t>
            </a:fld>
            <a:endParaRPr lang="en-GB"/>
          </a:p>
        </p:txBody>
      </p:sp>
    </p:spTree>
    <p:extLst>
      <p:ext uri="{BB962C8B-B14F-4D97-AF65-F5344CB8AC3E}">
        <p14:creationId xmlns:p14="http://schemas.microsoft.com/office/powerpoint/2010/main" val="4264906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t>16</a:t>
            </a:fld>
            <a:endParaRPr lang="en-GB"/>
          </a:p>
        </p:txBody>
      </p:sp>
    </p:spTree>
    <p:extLst>
      <p:ext uri="{BB962C8B-B14F-4D97-AF65-F5344CB8AC3E}">
        <p14:creationId xmlns:p14="http://schemas.microsoft.com/office/powerpoint/2010/main" val="13662879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t>17</a:t>
            </a:fld>
            <a:endParaRPr lang="en-GB"/>
          </a:p>
        </p:txBody>
      </p:sp>
    </p:spTree>
    <p:extLst>
      <p:ext uri="{BB962C8B-B14F-4D97-AF65-F5344CB8AC3E}">
        <p14:creationId xmlns:p14="http://schemas.microsoft.com/office/powerpoint/2010/main" val="24451360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t>18</a:t>
            </a:fld>
            <a:endParaRPr lang="en-GB"/>
          </a:p>
        </p:txBody>
      </p:sp>
    </p:spTree>
    <p:extLst>
      <p:ext uri="{BB962C8B-B14F-4D97-AF65-F5344CB8AC3E}">
        <p14:creationId xmlns:p14="http://schemas.microsoft.com/office/powerpoint/2010/main" val="33909414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t>19</a:t>
            </a:fld>
            <a:endParaRPr lang="en-GB"/>
          </a:p>
        </p:txBody>
      </p:sp>
    </p:spTree>
    <p:extLst>
      <p:ext uri="{BB962C8B-B14F-4D97-AF65-F5344CB8AC3E}">
        <p14:creationId xmlns:p14="http://schemas.microsoft.com/office/powerpoint/2010/main" val="41262372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t>20</a:t>
            </a:fld>
            <a:endParaRPr lang="en-GB"/>
          </a:p>
        </p:txBody>
      </p:sp>
    </p:spTree>
    <p:extLst>
      <p:ext uri="{BB962C8B-B14F-4D97-AF65-F5344CB8AC3E}">
        <p14:creationId xmlns:p14="http://schemas.microsoft.com/office/powerpoint/2010/main" val="26385225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t>21</a:t>
            </a:fld>
            <a:endParaRPr lang="en-GB"/>
          </a:p>
        </p:txBody>
      </p:sp>
    </p:spTree>
    <p:extLst>
      <p:ext uri="{BB962C8B-B14F-4D97-AF65-F5344CB8AC3E}">
        <p14:creationId xmlns:p14="http://schemas.microsoft.com/office/powerpoint/2010/main" val="29606812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t>23</a:t>
            </a:fld>
            <a:endParaRPr lang="en-GB"/>
          </a:p>
        </p:txBody>
      </p:sp>
    </p:spTree>
    <p:extLst>
      <p:ext uri="{BB962C8B-B14F-4D97-AF65-F5344CB8AC3E}">
        <p14:creationId xmlns:p14="http://schemas.microsoft.com/office/powerpoint/2010/main" val="22788052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t>24</a:t>
            </a:fld>
            <a:endParaRPr lang="en-GB"/>
          </a:p>
        </p:txBody>
      </p:sp>
    </p:spTree>
    <p:extLst>
      <p:ext uri="{BB962C8B-B14F-4D97-AF65-F5344CB8AC3E}">
        <p14:creationId xmlns:p14="http://schemas.microsoft.com/office/powerpoint/2010/main" val="3286141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t>5</a:t>
            </a:fld>
            <a:endParaRPr lang="en-GB"/>
          </a:p>
        </p:txBody>
      </p:sp>
    </p:spTree>
    <p:extLst>
      <p:ext uri="{BB962C8B-B14F-4D97-AF65-F5344CB8AC3E}">
        <p14:creationId xmlns:p14="http://schemas.microsoft.com/office/powerpoint/2010/main" val="23606118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t>25</a:t>
            </a:fld>
            <a:endParaRPr lang="en-GB"/>
          </a:p>
        </p:txBody>
      </p:sp>
    </p:spTree>
    <p:extLst>
      <p:ext uri="{BB962C8B-B14F-4D97-AF65-F5344CB8AC3E}">
        <p14:creationId xmlns:p14="http://schemas.microsoft.com/office/powerpoint/2010/main" val="9195665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t>26</a:t>
            </a:fld>
            <a:endParaRPr lang="en-GB"/>
          </a:p>
        </p:txBody>
      </p:sp>
    </p:spTree>
    <p:extLst>
      <p:ext uri="{BB962C8B-B14F-4D97-AF65-F5344CB8AC3E}">
        <p14:creationId xmlns:p14="http://schemas.microsoft.com/office/powerpoint/2010/main" val="31452958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t>28</a:t>
            </a:fld>
            <a:endParaRPr lang="en-GB"/>
          </a:p>
        </p:txBody>
      </p:sp>
    </p:spTree>
    <p:extLst>
      <p:ext uri="{BB962C8B-B14F-4D97-AF65-F5344CB8AC3E}">
        <p14:creationId xmlns:p14="http://schemas.microsoft.com/office/powerpoint/2010/main" val="14805043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t>29</a:t>
            </a:fld>
            <a:endParaRPr lang="en-GB"/>
          </a:p>
        </p:txBody>
      </p:sp>
    </p:spTree>
    <p:extLst>
      <p:ext uri="{BB962C8B-B14F-4D97-AF65-F5344CB8AC3E}">
        <p14:creationId xmlns:p14="http://schemas.microsoft.com/office/powerpoint/2010/main" val="812474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t>30</a:t>
            </a:fld>
            <a:endParaRPr lang="en-GB"/>
          </a:p>
        </p:txBody>
      </p:sp>
    </p:spTree>
    <p:extLst>
      <p:ext uri="{BB962C8B-B14F-4D97-AF65-F5344CB8AC3E}">
        <p14:creationId xmlns:p14="http://schemas.microsoft.com/office/powerpoint/2010/main" val="34933795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t>31</a:t>
            </a:fld>
            <a:endParaRPr lang="en-GB"/>
          </a:p>
        </p:txBody>
      </p:sp>
    </p:spTree>
    <p:extLst>
      <p:ext uri="{BB962C8B-B14F-4D97-AF65-F5344CB8AC3E}">
        <p14:creationId xmlns:p14="http://schemas.microsoft.com/office/powerpoint/2010/main" val="41566047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t>32</a:t>
            </a:fld>
            <a:endParaRPr lang="en-GB"/>
          </a:p>
        </p:txBody>
      </p:sp>
    </p:spTree>
    <p:extLst>
      <p:ext uri="{BB962C8B-B14F-4D97-AF65-F5344CB8AC3E}">
        <p14:creationId xmlns:p14="http://schemas.microsoft.com/office/powerpoint/2010/main" val="40250532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t>33</a:t>
            </a:fld>
            <a:endParaRPr lang="en-GB"/>
          </a:p>
        </p:txBody>
      </p:sp>
    </p:spTree>
    <p:extLst>
      <p:ext uri="{BB962C8B-B14F-4D97-AF65-F5344CB8AC3E}">
        <p14:creationId xmlns:p14="http://schemas.microsoft.com/office/powerpoint/2010/main" val="7159432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t>35</a:t>
            </a:fld>
            <a:endParaRPr lang="en-GB"/>
          </a:p>
        </p:txBody>
      </p:sp>
    </p:spTree>
    <p:extLst>
      <p:ext uri="{BB962C8B-B14F-4D97-AF65-F5344CB8AC3E}">
        <p14:creationId xmlns:p14="http://schemas.microsoft.com/office/powerpoint/2010/main" val="42404630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Matt</a:t>
            </a:r>
          </a:p>
        </p:txBody>
      </p:sp>
      <p:sp>
        <p:nvSpPr>
          <p:cNvPr id="4" name="Slide Number Placeholder 3"/>
          <p:cNvSpPr>
            <a:spLocks noGrp="1"/>
          </p:cNvSpPr>
          <p:nvPr>
            <p:ph type="sldNum" sz="quarter" idx="5"/>
          </p:nvPr>
        </p:nvSpPr>
        <p:spPr/>
        <p:txBody>
          <a:bodyPr/>
          <a:lstStyle/>
          <a:p>
            <a:fld id="{DC81CCE8-8669-844C-8A1E-83EDDE9464AC}" type="slidenum">
              <a:rPr lang="en-GB" smtClean="0"/>
              <a:t>37</a:t>
            </a:fld>
            <a:endParaRPr lang="en-GB"/>
          </a:p>
        </p:txBody>
      </p:sp>
    </p:spTree>
    <p:extLst>
      <p:ext uri="{BB962C8B-B14F-4D97-AF65-F5344CB8AC3E}">
        <p14:creationId xmlns:p14="http://schemas.microsoft.com/office/powerpoint/2010/main" val="3845308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t>6</a:t>
            </a:fld>
            <a:endParaRPr lang="en-GB"/>
          </a:p>
        </p:txBody>
      </p:sp>
    </p:spTree>
    <p:extLst>
      <p:ext uri="{BB962C8B-B14F-4D97-AF65-F5344CB8AC3E}">
        <p14:creationId xmlns:p14="http://schemas.microsoft.com/office/powerpoint/2010/main" val="20240475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475f7217c6_0_185:notes"/>
          <p:cNvSpPr txBox="1">
            <a:spLocks noGrp="1"/>
          </p:cNvSpPr>
          <p:nvPr>
            <p:ph type="body" idx="1"/>
          </p:nvPr>
        </p:nvSpPr>
        <p:spPr>
          <a:xfrm>
            <a:off x="688816" y="4822271"/>
            <a:ext cx="5510488" cy="3945657"/>
          </a:xfrm>
          <a:prstGeom prst="rect">
            <a:avLst/>
          </a:prstGeom>
        </p:spPr>
        <p:txBody>
          <a:bodyPr spcFirstLastPara="1" wrap="square" lIns="60852" tIns="30418" rIns="60852" bIns="30418" anchor="t" anchorCtr="0">
            <a:noAutofit/>
          </a:bodyPr>
          <a:lstStyle/>
          <a:p>
            <a:pPr marL="0" indent="0"/>
            <a:endParaRPr/>
          </a:p>
        </p:txBody>
      </p:sp>
      <p:sp>
        <p:nvSpPr>
          <p:cNvPr id="671" name="Google Shape;671;g475f7217c6_0_185:notes"/>
          <p:cNvSpPr>
            <a:spLocks noGrp="1" noRot="1" noChangeAspect="1"/>
          </p:cNvSpPr>
          <p:nvPr>
            <p:ph type="sldImg" idx="2"/>
          </p:nvPr>
        </p:nvSpPr>
        <p:spPr>
          <a:xfrm>
            <a:off x="436563" y="1250950"/>
            <a:ext cx="6015037" cy="3384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40703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475f7217c6_0_212:notes"/>
          <p:cNvSpPr txBox="1">
            <a:spLocks noGrp="1"/>
          </p:cNvSpPr>
          <p:nvPr>
            <p:ph type="body" idx="1"/>
          </p:nvPr>
        </p:nvSpPr>
        <p:spPr>
          <a:xfrm>
            <a:off x="688816" y="4822271"/>
            <a:ext cx="5510488" cy="3945657"/>
          </a:xfrm>
          <a:prstGeom prst="rect">
            <a:avLst/>
          </a:prstGeom>
        </p:spPr>
        <p:txBody>
          <a:bodyPr spcFirstLastPara="1" wrap="square" lIns="60852" tIns="30418" rIns="60852" bIns="30418" anchor="t" anchorCtr="0">
            <a:noAutofit/>
          </a:bodyPr>
          <a:lstStyle/>
          <a:p>
            <a:pPr marL="0" indent="0"/>
            <a:endParaRPr dirty="0"/>
          </a:p>
        </p:txBody>
      </p:sp>
      <p:sp>
        <p:nvSpPr>
          <p:cNvPr id="681" name="Google Shape;681;g475f7217c6_0_212:notes"/>
          <p:cNvSpPr>
            <a:spLocks noGrp="1" noRot="1" noChangeAspect="1"/>
          </p:cNvSpPr>
          <p:nvPr>
            <p:ph type="sldImg" idx="2"/>
          </p:nvPr>
        </p:nvSpPr>
        <p:spPr>
          <a:xfrm>
            <a:off x="436563" y="1250950"/>
            <a:ext cx="6015037" cy="3384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839836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475f7217c6_0_212:notes"/>
          <p:cNvSpPr txBox="1">
            <a:spLocks noGrp="1"/>
          </p:cNvSpPr>
          <p:nvPr>
            <p:ph type="body" idx="1"/>
          </p:nvPr>
        </p:nvSpPr>
        <p:spPr>
          <a:xfrm>
            <a:off x="688816" y="4822271"/>
            <a:ext cx="5510488" cy="3945657"/>
          </a:xfrm>
          <a:prstGeom prst="rect">
            <a:avLst/>
          </a:prstGeom>
        </p:spPr>
        <p:txBody>
          <a:bodyPr spcFirstLastPara="1" wrap="square" lIns="60852" tIns="30418" rIns="60852" bIns="30418" anchor="t" anchorCtr="0">
            <a:noAutofit/>
          </a:bodyPr>
          <a:lstStyle/>
          <a:p>
            <a:pPr marL="0" indent="0"/>
            <a:endParaRPr dirty="0"/>
          </a:p>
        </p:txBody>
      </p:sp>
      <p:sp>
        <p:nvSpPr>
          <p:cNvPr id="681" name="Google Shape;681;g475f7217c6_0_212:notes"/>
          <p:cNvSpPr>
            <a:spLocks noGrp="1" noRot="1" noChangeAspect="1"/>
          </p:cNvSpPr>
          <p:nvPr>
            <p:ph type="sldImg" idx="2"/>
          </p:nvPr>
        </p:nvSpPr>
        <p:spPr>
          <a:xfrm>
            <a:off x="436563" y="1250950"/>
            <a:ext cx="6015037" cy="3384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61712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475f7217c6_0_212:notes"/>
          <p:cNvSpPr txBox="1">
            <a:spLocks noGrp="1"/>
          </p:cNvSpPr>
          <p:nvPr>
            <p:ph type="body" idx="1"/>
          </p:nvPr>
        </p:nvSpPr>
        <p:spPr>
          <a:xfrm>
            <a:off x="688816" y="4822271"/>
            <a:ext cx="5510488" cy="3945657"/>
          </a:xfrm>
          <a:prstGeom prst="rect">
            <a:avLst/>
          </a:prstGeom>
        </p:spPr>
        <p:txBody>
          <a:bodyPr spcFirstLastPara="1" wrap="square" lIns="60852" tIns="30418" rIns="60852" bIns="30418" anchor="t" anchorCtr="0">
            <a:noAutofit/>
          </a:bodyPr>
          <a:lstStyle/>
          <a:p>
            <a:pPr marL="0" indent="0"/>
            <a:endParaRPr dirty="0"/>
          </a:p>
        </p:txBody>
      </p:sp>
      <p:sp>
        <p:nvSpPr>
          <p:cNvPr id="681" name="Google Shape;681;g475f7217c6_0_212:notes"/>
          <p:cNvSpPr>
            <a:spLocks noGrp="1" noRot="1" noChangeAspect="1"/>
          </p:cNvSpPr>
          <p:nvPr>
            <p:ph type="sldImg" idx="2"/>
          </p:nvPr>
        </p:nvSpPr>
        <p:spPr>
          <a:xfrm>
            <a:off x="436563" y="1250950"/>
            <a:ext cx="6015037" cy="3384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194267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475f7217c6_0_212:notes"/>
          <p:cNvSpPr txBox="1">
            <a:spLocks noGrp="1"/>
          </p:cNvSpPr>
          <p:nvPr>
            <p:ph type="body" idx="1"/>
          </p:nvPr>
        </p:nvSpPr>
        <p:spPr>
          <a:xfrm>
            <a:off x="688816" y="4822271"/>
            <a:ext cx="5510488" cy="3945657"/>
          </a:xfrm>
          <a:prstGeom prst="rect">
            <a:avLst/>
          </a:prstGeom>
        </p:spPr>
        <p:txBody>
          <a:bodyPr spcFirstLastPara="1" wrap="square" lIns="60852" tIns="30418" rIns="60852" bIns="30418" anchor="t" anchorCtr="0">
            <a:noAutofit/>
          </a:bodyPr>
          <a:lstStyle/>
          <a:p>
            <a:pPr marL="0" indent="0"/>
            <a:endParaRPr dirty="0"/>
          </a:p>
        </p:txBody>
      </p:sp>
      <p:sp>
        <p:nvSpPr>
          <p:cNvPr id="681" name="Google Shape;681;g475f7217c6_0_212:notes"/>
          <p:cNvSpPr>
            <a:spLocks noGrp="1" noRot="1" noChangeAspect="1"/>
          </p:cNvSpPr>
          <p:nvPr>
            <p:ph type="sldImg" idx="2"/>
          </p:nvPr>
        </p:nvSpPr>
        <p:spPr>
          <a:xfrm>
            <a:off x="436563" y="1250950"/>
            <a:ext cx="6015037" cy="3384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365007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475f7217c6_0_212:notes"/>
          <p:cNvSpPr txBox="1">
            <a:spLocks noGrp="1"/>
          </p:cNvSpPr>
          <p:nvPr>
            <p:ph type="body" idx="1"/>
          </p:nvPr>
        </p:nvSpPr>
        <p:spPr>
          <a:xfrm>
            <a:off x="688816" y="4822271"/>
            <a:ext cx="5510488" cy="3945657"/>
          </a:xfrm>
          <a:prstGeom prst="rect">
            <a:avLst/>
          </a:prstGeom>
        </p:spPr>
        <p:txBody>
          <a:bodyPr spcFirstLastPara="1" wrap="square" lIns="60852" tIns="30418" rIns="60852" bIns="30418" anchor="t" anchorCtr="0">
            <a:noAutofit/>
          </a:bodyPr>
          <a:lstStyle/>
          <a:p>
            <a:pPr marL="0" indent="0"/>
            <a:endParaRPr dirty="0"/>
          </a:p>
        </p:txBody>
      </p:sp>
      <p:sp>
        <p:nvSpPr>
          <p:cNvPr id="681" name="Google Shape;681;g475f7217c6_0_212:notes"/>
          <p:cNvSpPr>
            <a:spLocks noGrp="1" noRot="1" noChangeAspect="1"/>
          </p:cNvSpPr>
          <p:nvPr>
            <p:ph type="sldImg" idx="2"/>
          </p:nvPr>
        </p:nvSpPr>
        <p:spPr>
          <a:xfrm>
            <a:off x="436563" y="1250950"/>
            <a:ext cx="6015037" cy="3384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13243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475f7217c6_0_212:notes"/>
          <p:cNvSpPr txBox="1">
            <a:spLocks noGrp="1"/>
          </p:cNvSpPr>
          <p:nvPr>
            <p:ph type="body" idx="1"/>
          </p:nvPr>
        </p:nvSpPr>
        <p:spPr>
          <a:xfrm>
            <a:off x="688816" y="4822271"/>
            <a:ext cx="5510488" cy="3945657"/>
          </a:xfrm>
          <a:prstGeom prst="rect">
            <a:avLst/>
          </a:prstGeom>
        </p:spPr>
        <p:txBody>
          <a:bodyPr spcFirstLastPara="1" wrap="square" lIns="60852" tIns="30418" rIns="60852" bIns="30418" anchor="t" anchorCtr="0">
            <a:noAutofit/>
          </a:bodyPr>
          <a:lstStyle/>
          <a:p>
            <a:pPr marL="0" indent="0"/>
            <a:endParaRPr dirty="0"/>
          </a:p>
        </p:txBody>
      </p:sp>
      <p:sp>
        <p:nvSpPr>
          <p:cNvPr id="681" name="Google Shape;681;g475f7217c6_0_212:notes"/>
          <p:cNvSpPr>
            <a:spLocks noGrp="1" noRot="1" noChangeAspect="1"/>
          </p:cNvSpPr>
          <p:nvPr>
            <p:ph type="sldImg" idx="2"/>
          </p:nvPr>
        </p:nvSpPr>
        <p:spPr>
          <a:xfrm>
            <a:off x="436563" y="1250950"/>
            <a:ext cx="6015037" cy="3384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436498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475f7217c6_0_212:notes"/>
          <p:cNvSpPr txBox="1">
            <a:spLocks noGrp="1"/>
          </p:cNvSpPr>
          <p:nvPr>
            <p:ph type="body" idx="1"/>
          </p:nvPr>
        </p:nvSpPr>
        <p:spPr>
          <a:xfrm>
            <a:off x="688816" y="4822271"/>
            <a:ext cx="5510488" cy="3945657"/>
          </a:xfrm>
          <a:prstGeom prst="rect">
            <a:avLst/>
          </a:prstGeom>
        </p:spPr>
        <p:txBody>
          <a:bodyPr spcFirstLastPara="1" wrap="square" lIns="60852" tIns="30418" rIns="60852" bIns="30418" anchor="t" anchorCtr="0">
            <a:noAutofit/>
          </a:bodyPr>
          <a:lstStyle/>
          <a:p>
            <a:pPr marL="0" indent="0"/>
            <a:endParaRPr dirty="0"/>
          </a:p>
        </p:txBody>
      </p:sp>
      <p:sp>
        <p:nvSpPr>
          <p:cNvPr id="681" name="Google Shape;681;g475f7217c6_0_212:notes"/>
          <p:cNvSpPr>
            <a:spLocks noGrp="1" noRot="1" noChangeAspect="1"/>
          </p:cNvSpPr>
          <p:nvPr>
            <p:ph type="sldImg" idx="2"/>
          </p:nvPr>
        </p:nvSpPr>
        <p:spPr>
          <a:xfrm>
            <a:off x="436563" y="1250950"/>
            <a:ext cx="6015037" cy="3384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9126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475f7217c6_0_212:notes"/>
          <p:cNvSpPr txBox="1">
            <a:spLocks noGrp="1"/>
          </p:cNvSpPr>
          <p:nvPr>
            <p:ph type="body" idx="1"/>
          </p:nvPr>
        </p:nvSpPr>
        <p:spPr>
          <a:xfrm>
            <a:off x="688816" y="4822271"/>
            <a:ext cx="5510488" cy="3945657"/>
          </a:xfrm>
          <a:prstGeom prst="rect">
            <a:avLst/>
          </a:prstGeom>
        </p:spPr>
        <p:txBody>
          <a:bodyPr spcFirstLastPara="1" wrap="square" lIns="60852" tIns="30418" rIns="60852" bIns="30418" anchor="t" anchorCtr="0">
            <a:noAutofit/>
          </a:bodyPr>
          <a:lstStyle/>
          <a:p>
            <a:pPr marL="0" indent="0"/>
            <a:endParaRPr dirty="0"/>
          </a:p>
        </p:txBody>
      </p:sp>
      <p:sp>
        <p:nvSpPr>
          <p:cNvPr id="681" name="Google Shape;681;g475f7217c6_0_212:notes"/>
          <p:cNvSpPr>
            <a:spLocks noGrp="1" noRot="1" noChangeAspect="1"/>
          </p:cNvSpPr>
          <p:nvPr>
            <p:ph type="sldImg" idx="2"/>
          </p:nvPr>
        </p:nvSpPr>
        <p:spPr>
          <a:xfrm>
            <a:off x="436563" y="1250950"/>
            <a:ext cx="6015037" cy="3384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28201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475f7217c6_0_212:notes"/>
          <p:cNvSpPr txBox="1">
            <a:spLocks noGrp="1"/>
          </p:cNvSpPr>
          <p:nvPr>
            <p:ph type="body" idx="1"/>
          </p:nvPr>
        </p:nvSpPr>
        <p:spPr>
          <a:xfrm>
            <a:off x="688816" y="4822271"/>
            <a:ext cx="5510488" cy="3945657"/>
          </a:xfrm>
          <a:prstGeom prst="rect">
            <a:avLst/>
          </a:prstGeom>
        </p:spPr>
        <p:txBody>
          <a:bodyPr spcFirstLastPara="1" wrap="square" lIns="60852" tIns="30418" rIns="60852" bIns="30418" anchor="t" anchorCtr="0">
            <a:noAutofit/>
          </a:bodyPr>
          <a:lstStyle/>
          <a:p>
            <a:pPr marL="0" indent="0"/>
            <a:endParaRPr dirty="0"/>
          </a:p>
        </p:txBody>
      </p:sp>
      <p:sp>
        <p:nvSpPr>
          <p:cNvPr id="681" name="Google Shape;681;g475f7217c6_0_212:notes"/>
          <p:cNvSpPr>
            <a:spLocks noGrp="1" noRot="1" noChangeAspect="1"/>
          </p:cNvSpPr>
          <p:nvPr>
            <p:ph type="sldImg" idx="2"/>
          </p:nvPr>
        </p:nvSpPr>
        <p:spPr>
          <a:xfrm>
            <a:off x="436563" y="1250950"/>
            <a:ext cx="6015037" cy="3384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3087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t>8</a:t>
            </a:fld>
            <a:endParaRPr lang="en-GB"/>
          </a:p>
        </p:txBody>
      </p:sp>
    </p:spTree>
    <p:extLst>
      <p:ext uri="{BB962C8B-B14F-4D97-AF65-F5344CB8AC3E}">
        <p14:creationId xmlns:p14="http://schemas.microsoft.com/office/powerpoint/2010/main" val="28559913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475f7217c6_0_212:notes"/>
          <p:cNvSpPr txBox="1">
            <a:spLocks noGrp="1"/>
          </p:cNvSpPr>
          <p:nvPr>
            <p:ph type="body" idx="1"/>
          </p:nvPr>
        </p:nvSpPr>
        <p:spPr>
          <a:xfrm>
            <a:off x="688816" y="4822271"/>
            <a:ext cx="5510488" cy="3945657"/>
          </a:xfrm>
          <a:prstGeom prst="rect">
            <a:avLst/>
          </a:prstGeom>
        </p:spPr>
        <p:txBody>
          <a:bodyPr spcFirstLastPara="1" wrap="square" lIns="60852" tIns="30418" rIns="60852" bIns="30418" anchor="t" anchorCtr="0">
            <a:noAutofit/>
          </a:bodyPr>
          <a:lstStyle/>
          <a:p>
            <a:pPr marL="0" indent="0"/>
            <a:endParaRPr dirty="0"/>
          </a:p>
        </p:txBody>
      </p:sp>
      <p:sp>
        <p:nvSpPr>
          <p:cNvPr id="681" name="Google Shape;681;g475f7217c6_0_212:notes"/>
          <p:cNvSpPr>
            <a:spLocks noGrp="1" noRot="1" noChangeAspect="1"/>
          </p:cNvSpPr>
          <p:nvPr>
            <p:ph type="sldImg" idx="2"/>
          </p:nvPr>
        </p:nvSpPr>
        <p:spPr>
          <a:xfrm>
            <a:off x="436563" y="1250950"/>
            <a:ext cx="6015037" cy="3384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729182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475f7217c6_0_212:notes"/>
          <p:cNvSpPr txBox="1">
            <a:spLocks noGrp="1"/>
          </p:cNvSpPr>
          <p:nvPr>
            <p:ph type="body" idx="1"/>
          </p:nvPr>
        </p:nvSpPr>
        <p:spPr>
          <a:xfrm>
            <a:off x="688816" y="4822271"/>
            <a:ext cx="5510488" cy="3945657"/>
          </a:xfrm>
          <a:prstGeom prst="rect">
            <a:avLst/>
          </a:prstGeom>
        </p:spPr>
        <p:txBody>
          <a:bodyPr spcFirstLastPara="1" wrap="square" lIns="60852" tIns="30418" rIns="60852" bIns="30418" anchor="t" anchorCtr="0">
            <a:noAutofit/>
          </a:bodyPr>
          <a:lstStyle/>
          <a:p>
            <a:pPr marL="0" indent="0"/>
            <a:endParaRPr dirty="0"/>
          </a:p>
        </p:txBody>
      </p:sp>
      <p:sp>
        <p:nvSpPr>
          <p:cNvPr id="681" name="Google Shape;681;g475f7217c6_0_212:notes"/>
          <p:cNvSpPr>
            <a:spLocks noGrp="1" noRot="1" noChangeAspect="1"/>
          </p:cNvSpPr>
          <p:nvPr>
            <p:ph type="sldImg" idx="2"/>
          </p:nvPr>
        </p:nvSpPr>
        <p:spPr>
          <a:xfrm>
            <a:off x="436563" y="1250950"/>
            <a:ext cx="6015037" cy="3384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590591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t>51</a:t>
            </a:fld>
            <a:endParaRPr lang="en-GB"/>
          </a:p>
        </p:txBody>
      </p:sp>
    </p:spTree>
    <p:extLst>
      <p:ext uri="{BB962C8B-B14F-4D97-AF65-F5344CB8AC3E}">
        <p14:creationId xmlns:p14="http://schemas.microsoft.com/office/powerpoint/2010/main" val="590522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t>9</a:t>
            </a:fld>
            <a:endParaRPr lang="en-GB"/>
          </a:p>
        </p:txBody>
      </p:sp>
    </p:spTree>
    <p:extLst>
      <p:ext uri="{BB962C8B-B14F-4D97-AF65-F5344CB8AC3E}">
        <p14:creationId xmlns:p14="http://schemas.microsoft.com/office/powerpoint/2010/main" val="3929526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t>10</a:t>
            </a:fld>
            <a:endParaRPr lang="en-GB"/>
          </a:p>
        </p:txBody>
      </p:sp>
    </p:spTree>
    <p:extLst>
      <p:ext uri="{BB962C8B-B14F-4D97-AF65-F5344CB8AC3E}">
        <p14:creationId xmlns:p14="http://schemas.microsoft.com/office/powerpoint/2010/main" val="2167664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t>11</a:t>
            </a:fld>
            <a:endParaRPr lang="en-GB"/>
          </a:p>
        </p:txBody>
      </p:sp>
    </p:spTree>
    <p:extLst>
      <p:ext uri="{BB962C8B-B14F-4D97-AF65-F5344CB8AC3E}">
        <p14:creationId xmlns:p14="http://schemas.microsoft.com/office/powerpoint/2010/main" val="2416238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t>12</a:t>
            </a:fld>
            <a:endParaRPr lang="en-GB"/>
          </a:p>
        </p:txBody>
      </p:sp>
    </p:spTree>
    <p:extLst>
      <p:ext uri="{BB962C8B-B14F-4D97-AF65-F5344CB8AC3E}">
        <p14:creationId xmlns:p14="http://schemas.microsoft.com/office/powerpoint/2010/main" val="15338299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t>13</a:t>
            </a:fld>
            <a:endParaRPr lang="en-GB"/>
          </a:p>
        </p:txBody>
      </p:sp>
    </p:spTree>
    <p:extLst>
      <p:ext uri="{BB962C8B-B14F-4D97-AF65-F5344CB8AC3E}">
        <p14:creationId xmlns:p14="http://schemas.microsoft.com/office/powerpoint/2010/main" val="910548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rgbClr val="FFFFFF"/>
                </a:solidFill>
                <a:latin typeface="Nunito Sans Black" charset="0"/>
                <a:ea typeface="Nunito Sans Black" charset="0"/>
                <a:cs typeface="Nunito Sans Black" charset="0"/>
              </a:defRPr>
            </a:lvl1pPr>
          </a:lstStyle>
          <a:p>
            <a:pPr marL="12700" lvl="0" algn="l" defTabSz="914400" rtl="0" eaLnBrk="1" latinLnBrk="0" hangingPunct="1">
              <a:lnSpc>
                <a:spcPct val="100000"/>
              </a:lnSpc>
              <a:spcBef>
                <a:spcPts val="4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1000" b="1" i="0">
                <a:solidFill>
                  <a:schemeClr val="bg1"/>
                </a:solidFill>
                <a:latin typeface="Nunito Sans" charset="0"/>
                <a:ea typeface="Nunito Sans" charset="0"/>
                <a:cs typeface="Nunito Sans" charset="0"/>
              </a:defRPr>
            </a:lvl1pPr>
          </a:lstStyle>
          <a:p>
            <a:pPr marL="12700">
              <a:spcBef>
                <a:spcPts val="110"/>
              </a:spcBef>
            </a:pPr>
            <a:r>
              <a:rPr lang="en-US" spc="75" dirty="0"/>
              <a:t>© </a:t>
            </a:r>
            <a:r>
              <a:rPr lang="en-US" spc="-5" dirty="0"/>
              <a:t>The </a:t>
            </a:r>
            <a:r>
              <a:rPr lang="en-US" spc="-20" dirty="0"/>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dirty="0"/>
              <a:t>18/02/2018</a:t>
            </a:r>
          </a:p>
        </p:txBody>
      </p:sp>
      <p:sp>
        <p:nvSpPr>
          <p:cNvPr id="6" name="Holder 6"/>
          <p:cNvSpPr>
            <a:spLocks noGrp="1"/>
          </p:cNvSpPr>
          <p:nvPr>
            <p:ph type="sldNum" sz="quarter" idx="7"/>
          </p:nvPr>
        </p:nvSpPr>
        <p:spPr/>
        <p:txBody>
          <a:bodyPr lIns="0" tIns="0" rIns="0" bIns="0"/>
          <a:lstStyle>
            <a:lvl1pPr>
              <a:defRPr sz="1000" b="1" i="0">
                <a:solidFill>
                  <a:schemeClr val="bg1"/>
                </a:solidFill>
                <a:latin typeface="Nunito Sans" charset="0"/>
                <a:ea typeface="Nunito Sans" charset="0"/>
                <a:cs typeface="Nunito Sans" charset="0"/>
              </a:defRPr>
            </a:lvl1pPr>
          </a:lstStyle>
          <a:p>
            <a:pPr marL="25400">
              <a:spcBef>
                <a:spcPts val="110"/>
              </a:spcBef>
            </a:pPr>
            <a:fld id="{81D60167-4931-47E6-BA6A-407CBD079E47}" type="slidenum">
              <a:rPr lang="uk-UA" spc="35" smtClean="0"/>
              <a:pPr marL="25400">
                <a:spcBef>
                  <a:spcPts val="110"/>
                </a:spcBef>
              </a:pPr>
              <a:t>‹#›</a:t>
            </a:fld>
            <a:endParaRPr lang="uk-UA" spc="35" dirty="0"/>
          </a:p>
        </p:txBody>
      </p:sp>
      <p:grpSp>
        <p:nvGrpSpPr>
          <p:cNvPr id="77" name="Group 76"/>
          <p:cNvGrpSpPr/>
          <p:nvPr userDrawn="1"/>
        </p:nvGrpSpPr>
        <p:grpSpPr>
          <a:xfrm>
            <a:off x="4899063" y="2108202"/>
            <a:ext cx="6457874" cy="4714784"/>
            <a:chOff x="1243080" y="996480"/>
            <a:chExt cx="7627680" cy="5568840"/>
          </a:xfrm>
          <a:solidFill>
            <a:schemeClr val="bg1"/>
          </a:solidFill>
        </p:grpSpPr>
        <p:sp>
          <p:nvSpPr>
            <p:cNvPr id="78" name="Freeform 1"/>
            <p:cNvSpPr/>
            <p:nvPr/>
          </p:nvSpPr>
          <p:spPr>
            <a:xfrm>
              <a:off x="1243080" y="4809960"/>
              <a:ext cx="1350360" cy="1744200"/>
            </a:xfrm>
            <a:custGeom>
              <a:avLst/>
              <a:gdLst/>
              <a:ahLst/>
              <a:cxnLst/>
              <a:rect l="0" t="0" r="r" b="b"/>
              <a:pathLst>
                <a:path w="3751" h="4845">
                  <a:moveTo>
                    <a:pt x="0" y="4094"/>
                  </a:moveTo>
                  <a:lnTo>
                    <a:pt x="0" y="4094"/>
                  </a:lnTo>
                  <a:cubicBezTo>
                    <a:pt x="625" y="3375"/>
                    <a:pt x="625" y="3375"/>
                    <a:pt x="625" y="3375"/>
                  </a:cubicBezTo>
                  <a:cubicBezTo>
                    <a:pt x="1063" y="3719"/>
                    <a:pt x="1500" y="3937"/>
                    <a:pt x="2032" y="3937"/>
                  </a:cubicBezTo>
                  <a:cubicBezTo>
                    <a:pt x="2469" y="3937"/>
                    <a:pt x="2719" y="3781"/>
                    <a:pt x="2719" y="3500"/>
                  </a:cubicBezTo>
                  <a:cubicBezTo>
                    <a:pt x="2719" y="3469"/>
                    <a:pt x="2719" y="3469"/>
                    <a:pt x="2719" y="3469"/>
                  </a:cubicBezTo>
                  <a:cubicBezTo>
                    <a:pt x="2719" y="3219"/>
                    <a:pt x="2563" y="3094"/>
                    <a:pt x="1782" y="2875"/>
                  </a:cubicBezTo>
                  <a:cubicBezTo>
                    <a:pt x="813" y="2625"/>
                    <a:pt x="188" y="2375"/>
                    <a:pt x="188" y="1437"/>
                  </a:cubicBezTo>
                  <a:cubicBezTo>
                    <a:pt x="188" y="1406"/>
                    <a:pt x="188" y="1406"/>
                    <a:pt x="188" y="1406"/>
                  </a:cubicBezTo>
                  <a:cubicBezTo>
                    <a:pt x="188" y="562"/>
                    <a:pt x="875" y="0"/>
                    <a:pt x="1844" y="0"/>
                  </a:cubicBezTo>
                  <a:cubicBezTo>
                    <a:pt x="2532" y="0"/>
                    <a:pt x="3125" y="219"/>
                    <a:pt x="3594" y="594"/>
                  </a:cubicBezTo>
                  <a:cubicBezTo>
                    <a:pt x="3063" y="1375"/>
                    <a:pt x="3063" y="1375"/>
                    <a:pt x="3063" y="1375"/>
                  </a:cubicBezTo>
                  <a:cubicBezTo>
                    <a:pt x="2656" y="1094"/>
                    <a:pt x="2250" y="906"/>
                    <a:pt x="1844" y="906"/>
                  </a:cubicBezTo>
                  <a:cubicBezTo>
                    <a:pt x="1438" y="906"/>
                    <a:pt x="1219" y="1094"/>
                    <a:pt x="1219" y="1312"/>
                  </a:cubicBezTo>
                  <a:cubicBezTo>
                    <a:pt x="1219" y="1344"/>
                    <a:pt x="1219" y="1344"/>
                    <a:pt x="1219" y="1344"/>
                  </a:cubicBezTo>
                  <a:cubicBezTo>
                    <a:pt x="1219" y="1656"/>
                    <a:pt x="1438" y="1750"/>
                    <a:pt x="2250" y="1969"/>
                  </a:cubicBezTo>
                  <a:cubicBezTo>
                    <a:pt x="3219" y="2219"/>
                    <a:pt x="3750" y="2562"/>
                    <a:pt x="3750" y="3375"/>
                  </a:cubicBezTo>
                  <a:lnTo>
                    <a:pt x="3750" y="3375"/>
                  </a:lnTo>
                  <a:cubicBezTo>
                    <a:pt x="3750" y="4312"/>
                    <a:pt x="3031" y="4844"/>
                    <a:pt x="2032" y="4844"/>
                  </a:cubicBezTo>
                  <a:cubicBezTo>
                    <a:pt x="1313" y="4844"/>
                    <a:pt x="563" y="4594"/>
                    <a:pt x="0" y="4094"/>
                  </a:cubicBezTo>
                </a:path>
              </a:pathLst>
            </a:custGeom>
            <a:grpFill/>
            <a:ln>
              <a:noFill/>
            </a:ln>
          </p:spPr>
        </p:sp>
        <p:sp>
          <p:nvSpPr>
            <p:cNvPr id="79" name="Freeform 2"/>
            <p:cNvSpPr/>
            <p:nvPr/>
          </p:nvSpPr>
          <p:spPr>
            <a:xfrm>
              <a:off x="2728080" y="5203800"/>
              <a:ext cx="1215360" cy="1361520"/>
            </a:xfrm>
            <a:custGeom>
              <a:avLst/>
              <a:gdLst/>
              <a:ahLst/>
              <a:cxnLst/>
              <a:rect l="0" t="0" r="r" b="b"/>
              <a:pathLst>
                <a:path w="3376" h="3782">
                  <a:moveTo>
                    <a:pt x="0" y="1906"/>
                  </a:moveTo>
                  <a:lnTo>
                    <a:pt x="0" y="1906"/>
                  </a:lnTo>
                  <a:cubicBezTo>
                    <a:pt x="0" y="1875"/>
                    <a:pt x="0" y="1875"/>
                    <a:pt x="0" y="1875"/>
                  </a:cubicBezTo>
                  <a:cubicBezTo>
                    <a:pt x="0" y="843"/>
                    <a:pt x="813" y="0"/>
                    <a:pt x="1907" y="0"/>
                  </a:cubicBezTo>
                  <a:cubicBezTo>
                    <a:pt x="2594" y="0"/>
                    <a:pt x="3032" y="250"/>
                    <a:pt x="3344" y="625"/>
                  </a:cubicBezTo>
                  <a:cubicBezTo>
                    <a:pt x="2719" y="1281"/>
                    <a:pt x="2719" y="1281"/>
                    <a:pt x="2719" y="1281"/>
                  </a:cubicBezTo>
                  <a:cubicBezTo>
                    <a:pt x="2500" y="1031"/>
                    <a:pt x="2282" y="906"/>
                    <a:pt x="1907" y="906"/>
                  </a:cubicBezTo>
                  <a:cubicBezTo>
                    <a:pt x="1407" y="906"/>
                    <a:pt x="1032" y="1343"/>
                    <a:pt x="1032" y="1875"/>
                  </a:cubicBezTo>
                  <a:lnTo>
                    <a:pt x="1032" y="1875"/>
                  </a:lnTo>
                  <a:cubicBezTo>
                    <a:pt x="1032" y="2437"/>
                    <a:pt x="1375" y="2875"/>
                    <a:pt x="1938" y="2875"/>
                  </a:cubicBezTo>
                  <a:cubicBezTo>
                    <a:pt x="2282" y="2875"/>
                    <a:pt x="2532" y="2750"/>
                    <a:pt x="2782" y="2500"/>
                  </a:cubicBezTo>
                  <a:cubicBezTo>
                    <a:pt x="3375" y="3125"/>
                    <a:pt x="3375" y="3125"/>
                    <a:pt x="3375" y="3125"/>
                  </a:cubicBezTo>
                  <a:cubicBezTo>
                    <a:pt x="3032" y="3500"/>
                    <a:pt x="2625" y="3781"/>
                    <a:pt x="1907" y="3781"/>
                  </a:cubicBezTo>
                  <a:cubicBezTo>
                    <a:pt x="813" y="3781"/>
                    <a:pt x="0" y="2937"/>
                    <a:pt x="0" y="1906"/>
                  </a:cubicBezTo>
                </a:path>
              </a:pathLst>
            </a:custGeom>
            <a:grpFill/>
            <a:ln>
              <a:noFill/>
            </a:ln>
          </p:spPr>
        </p:sp>
        <p:sp>
          <p:nvSpPr>
            <p:cNvPr id="80" name="Freeform 3"/>
            <p:cNvSpPr/>
            <p:nvPr/>
          </p:nvSpPr>
          <p:spPr>
            <a:xfrm>
              <a:off x="4010760" y="5203800"/>
              <a:ext cx="1417320" cy="1361520"/>
            </a:xfrm>
            <a:custGeom>
              <a:avLst/>
              <a:gdLst/>
              <a:ahLst/>
              <a:cxnLst/>
              <a:rect l="0" t="0" r="r" b="b"/>
              <a:pathLst>
                <a:path w="3937" h="3782">
                  <a:moveTo>
                    <a:pt x="0" y="1906"/>
                  </a:moveTo>
                  <a:lnTo>
                    <a:pt x="0" y="1906"/>
                  </a:lnTo>
                  <a:cubicBezTo>
                    <a:pt x="0" y="1875"/>
                    <a:pt x="0" y="1875"/>
                    <a:pt x="0" y="1875"/>
                  </a:cubicBezTo>
                  <a:cubicBezTo>
                    <a:pt x="0" y="843"/>
                    <a:pt x="844" y="0"/>
                    <a:pt x="1969" y="0"/>
                  </a:cubicBezTo>
                  <a:cubicBezTo>
                    <a:pt x="3093" y="0"/>
                    <a:pt x="3936" y="843"/>
                    <a:pt x="3936" y="1875"/>
                  </a:cubicBezTo>
                  <a:lnTo>
                    <a:pt x="3936" y="1875"/>
                  </a:lnTo>
                  <a:cubicBezTo>
                    <a:pt x="3936" y="2937"/>
                    <a:pt x="3093" y="3781"/>
                    <a:pt x="1969" y="3781"/>
                  </a:cubicBezTo>
                  <a:cubicBezTo>
                    <a:pt x="844" y="3781"/>
                    <a:pt x="0" y="2937"/>
                    <a:pt x="0" y="1906"/>
                  </a:cubicBezTo>
                  <a:moveTo>
                    <a:pt x="2906" y="1906"/>
                  </a:moveTo>
                  <a:lnTo>
                    <a:pt x="2906" y="1906"/>
                  </a:lnTo>
                  <a:cubicBezTo>
                    <a:pt x="2906" y="1875"/>
                    <a:pt x="2906" y="1875"/>
                    <a:pt x="2906" y="1875"/>
                  </a:cubicBezTo>
                  <a:cubicBezTo>
                    <a:pt x="2906" y="1343"/>
                    <a:pt x="2531" y="906"/>
                    <a:pt x="1969" y="906"/>
                  </a:cubicBezTo>
                  <a:cubicBezTo>
                    <a:pt x="1375" y="906"/>
                    <a:pt x="1031" y="1343"/>
                    <a:pt x="1031" y="1875"/>
                  </a:cubicBezTo>
                  <a:lnTo>
                    <a:pt x="1031" y="1875"/>
                  </a:lnTo>
                  <a:cubicBezTo>
                    <a:pt x="1031" y="2437"/>
                    <a:pt x="1406" y="2875"/>
                    <a:pt x="1969" y="2875"/>
                  </a:cubicBezTo>
                  <a:cubicBezTo>
                    <a:pt x="2562" y="2875"/>
                    <a:pt x="2906" y="2437"/>
                    <a:pt x="2906" y="1906"/>
                  </a:cubicBezTo>
                </a:path>
              </a:pathLst>
            </a:custGeom>
            <a:grpFill/>
            <a:ln>
              <a:noFill/>
            </a:ln>
          </p:spPr>
        </p:sp>
        <p:sp>
          <p:nvSpPr>
            <p:cNvPr id="81" name="Freeform 4"/>
            <p:cNvSpPr/>
            <p:nvPr/>
          </p:nvSpPr>
          <p:spPr>
            <a:xfrm>
              <a:off x="5574240" y="5226120"/>
              <a:ext cx="1192680" cy="1328040"/>
            </a:xfrm>
            <a:custGeom>
              <a:avLst/>
              <a:gdLst/>
              <a:ahLst/>
              <a:cxnLst/>
              <a:rect l="0" t="0" r="r" b="b"/>
              <a:pathLst>
                <a:path w="3313" h="3689">
                  <a:moveTo>
                    <a:pt x="0" y="2344"/>
                  </a:moveTo>
                  <a:lnTo>
                    <a:pt x="0" y="2344"/>
                  </a:lnTo>
                  <a:cubicBezTo>
                    <a:pt x="0" y="0"/>
                    <a:pt x="0" y="0"/>
                    <a:pt x="0" y="0"/>
                  </a:cubicBezTo>
                  <a:cubicBezTo>
                    <a:pt x="1000" y="0"/>
                    <a:pt x="1000" y="0"/>
                    <a:pt x="1000" y="0"/>
                  </a:cubicBezTo>
                  <a:cubicBezTo>
                    <a:pt x="1000" y="2031"/>
                    <a:pt x="1000" y="2031"/>
                    <a:pt x="1000" y="2031"/>
                  </a:cubicBezTo>
                  <a:cubicBezTo>
                    <a:pt x="1000" y="2531"/>
                    <a:pt x="1250" y="2781"/>
                    <a:pt x="1625" y="2781"/>
                  </a:cubicBezTo>
                  <a:cubicBezTo>
                    <a:pt x="2031" y="2781"/>
                    <a:pt x="2281" y="2531"/>
                    <a:pt x="2281" y="2031"/>
                  </a:cubicBezTo>
                  <a:cubicBezTo>
                    <a:pt x="2281" y="0"/>
                    <a:pt x="2281" y="0"/>
                    <a:pt x="2281" y="0"/>
                  </a:cubicBezTo>
                  <a:cubicBezTo>
                    <a:pt x="3312" y="0"/>
                    <a:pt x="3312" y="0"/>
                    <a:pt x="3312" y="0"/>
                  </a:cubicBezTo>
                  <a:cubicBezTo>
                    <a:pt x="3312" y="3625"/>
                    <a:pt x="3312" y="3625"/>
                    <a:pt x="3312" y="3625"/>
                  </a:cubicBezTo>
                  <a:cubicBezTo>
                    <a:pt x="2281" y="3625"/>
                    <a:pt x="2281" y="3625"/>
                    <a:pt x="2281" y="3625"/>
                  </a:cubicBezTo>
                  <a:cubicBezTo>
                    <a:pt x="2281" y="3125"/>
                    <a:pt x="2281" y="3125"/>
                    <a:pt x="2281" y="3125"/>
                  </a:cubicBezTo>
                  <a:cubicBezTo>
                    <a:pt x="2031" y="3406"/>
                    <a:pt x="1750" y="3688"/>
                    <a:pt x="1218" y="3688"/>
                  </a:cubicBezTo>
                  <a:cubicBezTo>
                    <a:pt x="437" y="3688"/>
                    <a:pt x="0" y="3188"/>
                    <a:pt x="0" y="2344"/>
                  </a:cubicBezTo>
                </a:path>
              </a:pathLst>
            </a:custGeom>
            <a:grpFill/>
            <a:ln>
              <a:noFill/>
            </a:ln>
          </p:spPr>
        </p:sp>
        <p:sp>
          <p:nvSpPr>
            <p:cNvPr id="82" name="Freeform 5"/>
            <p:cNvSpPr/>
            <p:nvPr/>
          </p:nvSpPr>
          <p:spPr>
            <a:xfrm>
              <a:off x="6980400" y="4899960"/>
              <a:ext cx="675360" cy="1654200"/>
            </a:xfrm>
            <a:custGeom>
              <a:avLst/>
              <a:gdLst/>
              <a:ahLst/>
              <a:cxnLst/>
              <a:rect l="0" t="0" r="r" b="b"/>
              <a:pathLst>
                <a:path w="1876" h="4595">
                  <a:moveTo>
                    <a:pt x="0" y="3500"/>
                  </a:moveTo>
                  <a:lnTo>
                    <a:pt x="0" y="3500"/>
                  </a:lnTo>
                  <a:cubicBezTo>
                    <a:pt x="0" y="0"/>
                    <a:pt x="0" y="0"/>
                    <a:pt x="0" y="0"/>
                  </a:cubicBezTo>
                  <a:cubicBezTo>
                    <a:pt x="1031" y="0"/>
                    <a:pt x="1031" y="0"/>
                    <a:pt x="1031" y="0"/>
                  </a:cubicBezTo>
                  <a:cubicBezTo>
                    <a:pt x="1031" y="906"/>
                    <a:pt x="1031" y="906"/>
                    <a:pt x="1031" y="906"/>
                  </a:cubicBezTo>
                  <a:cubicBezTo>
                    <a:pt x="1875" y="906"/>
                    <a:pt x="1875" y="906"/>
                    <a:pt x="1875" y="906"/>
                  </a:cubicBezTo>
                  <a:cubicBezTo>
                    <a:pt x="1875" y="1781"/>
                    <a:pt x="1875" y="1781"/>
                    <a:pt x="1875" y="1781"/>
                  </a:cubicBezTo>
                  <a:cubicBezTo>
                    <a:pt x="1031" y="1781"/>
                    <a:pt x="1031" y="1781"/>
                    <a:pt x="1031" y="1781"/>
                  </a:cubicBezTo>
                  <a:cubicBezTo>
                    <a:pt x="1031" y="3344"/>
                    <a:pt x="1031" y="3344"/>
                    <a:pt x="1031" y="3344"/>
                  </a:cubicBezTo>
                  <a:cubicBezTo>
                    <a:pt x="1031" y="3562"/>
                    <a:pt x="1125" y="3687"/>
                    <a:pt x="1344" y="3687"/>
                  </a:cubicBezTo>
                  <a:cubicBezTo>
                    <a:pt x="1531" y="3687"/>
                    <a:pt x="1719" y="3656"/>
                    <a:pt x="1844" y="3562"/>
                  </a:cubicBezTo>
                  <a:cubicBezTo>
                    <a:pt x="1844" y="4375"/>
                    <a:pt x="1844" y="4375"/>
                    <a:pt x="1844" y="4375"/>
                  </a:cubicBezTo>
                  <a:cubicBezTo>
                    <a:pt x="1656" y="4531"/>
                    <a:pt x="1406" y="4594"/>
                    <a:pt x="1031" y="4594"/>
                  </a:cubicBezTo>
                  <a:cubicBezTo>
                    <a:pt x="406" y="4594"/>
                    <a:pt x="0" y="4344"/>
                    <a:pt x="0" y="3500"/>
                  </a:cubicBezTo>
                </a:path>
              </a:pathLst>
            </a:custGeom>
            <a:grpFill/>
            <a:ln>
              <a:noFill/>
            </a:ln>
          </p:spPr>
        </p:sp>
        <p:sp>
          <p:nvSpPr>
            <p:cNvPr id="83" name="Freeform 6"/>
            <p:cNvSpPr/>
            <p:nvPr/>
          </p:nvSpPr>
          <p:spPr>
            <a:xfrm>
              <a:off x="7812720" y="5214960"/>
              <a:ext cx="1058040" cy="1339200"/>
            </a:xfrm>
            <a:custGeom>
              <a:avLst/>
              <a:gdLst/>
              <a:ahLst/>
              <a:cxnLst/>
              <a:rect l="0" t="0" r="r" b="b"/>
              <a:pathLst>
                <a:path w="2939" h="3720">
                  <a:moveTo>
                    <a:pt x="0" y="3187"/>
                  </a:moveTo>
                  <a:lnTo>
                    <a:pt x="0" y="3187"/>
                  </a:lnTo>
                  <a:cubicBezTo>
                    <a:pt x="438" y="2500"/>
                    <a:pt x="438" y="2500"/>
                    <a:pt x="438" y="2500"/>
                  </a:cubicBezTo>
                  <a:cubicBezTo>
                    <a:pt x="844" y="2781"/>
                    <a:pt x="1250" y="2937"/>
                    <a:pt x="1594" y="2937"/>
                  </a:cubicBezTo>
                  <a:cubicBezTo>
                    <a:pt x="1875" y="2937"/>
                    <a:pt x="2032" y="2844"/>
                    <a:pt x="2032" y="2656"/>
                  </a:cubicBezTo>
                  <a:lnTo>
                    <a:pt x="2032" y="2656"/>
                  </a:lnTo>
                  <a:cubicBezTo>
                    <a:pt x="2032" y="2437"/>
                    <a:pt x="1657" y="2344"/>
                    <a:pt x="1282" y="2250"/>
                  </a:cubicBezTo>
                  <a:cubicBezTo>
                    <a:pt x="782" y="2094"/>
                    <a:pt x="188" y="1844"/>
                    <a:pt x="188" y="1156"/>
                  </a:cubicBezTo>
                  <a:cubicBezTo>
                    <a:pt x="188" y="1125"/>
                    <a:pt x="188" y="1125"/>
                    <a:pt x="188" y="1125"/>
                  </a:cubicBezTo>
                  <a:cubicBezTo>
                    <a:pt x="188" y="406"/>
                    <a:pt x="782" y="0"/>
                    <a:pt x="1532" y="0"/>
                  </a:cubicBezTo>
                  <a:cubicBezTo>
                    <a:pt x="1969" y="0"/>
                    <a:pt x="2469" y="156"/>
                    <a:pt x="2875" y="406"/>
                  </a:cubicBezTo>
                  <a:cubicBezTo>
                    <a:pt x="2469" y="1125"/>
                    <a:pt x="2469" y="1125"/>
                    <a:pt x="2469" y="1125"/>
                  </a:cubicBezTo>
                  <a:cubicBezTo>
                    <a:pt x="2125" y="906"/>
                    <a:pt x="1750" y="781"/>
                    <a:pt x="1500" y="781"/>
                  </a:cubicBezTo>
                  <a:cubicBezTo>
                    <a:pt x="1250" y="781"/>
                    <a:pt x="1125" y="875"/>
                    <a:pt x="1125" y="1031"/>
                  </a:cubicBezTo>
                  <a:lnTo>
                    <a:pt x="1125" y="1031"/>
                  </a:lnTo>
                  <a:cubicBezTo>
                    <a:pt x="1125" y="1250"/>
                    <a:pt x="1469" y="1344"/>
                    <a:pt x="1844" y="1469"/>
                  </a:cubicBezTo>
                  <a:cubicBezTo>
                    <a:pt x="2375" y="1656"/>
                    <a:pt x="2938" y="1875"/>
                    <a:pt x="2938" y="2562"/>
                  </a:cubicBezTo>
                  <a:lnTo>
                    <a:pt x="2938" y="2562"/>
                  </a:lnTo>
                  <a:cubicBezTo>
                    <a:pt x="2938" y="3375"/>
                    <a:pt x="2344" y="3719"/>
                    <a:pt x="1563" y="3719"/>
                  </a:cubicBezTo>
                  <a:cubicBezTo>
                    <a:pt x="1063" y="3719"/>
                    <a:pt x="500" y="3562"/>
                    <a:pt x="0" y="3187"/>
                  </a:cubicBezTo>
                </a:path>
              </a:pathLst>
            </a:custGeom>
            <a:grpFill/>
            <a:ln>
              <a:noFill/>
            </a:ln>
          </p:spPr>
        </p:sp>
        <p:sp>
          <p:nvSpPr>
            <p:cNvPr id="84" name="Freeform 7"/>
            <p:cNvSpPr/>
            <p:nvPr/>
          </p:nvSpPr>
          <p:spPr>
            <a:xfrm>
              <a:off x="3144600" y="2076480"/>
              <a:ext cx="1395360" cy="934200"/>
            </a:xfrm>
            <a:custGeom>
              <a:avLst/>
              <a:gdLst/>
              <a:ahLst/>
              <a:cxnLst/>
              <a:rect l="0" t="0" r="r" b="b"/>
              <a:pathLst>
                <a:path w="3876" h="2595">
                  <a:moveTo>
                    <a:pt x="2843" y="1281"/>
                  </a:moveTo>
                  <a:lnTo>
                    <a:pt x="2843" y="1281"/>
                  </a:lnTo>
                  <a:cubicBezTo>
                    <a:pt x="3125" y="1750"/>
                    <a:pt x="3281" y="2250"/>
                    <a:pt x="3312" y="2594"/>
                  </a:cubicBezTo>
                  <a:cubicBezTo>
                    <a:pt x="3875" y="2594"/>
                    <a:pt x="3875" y="2594"/>
                    <a:pt x="3875" y="2594"/>
                  </a:cubicBezTo>
                  <a:cubicBezTo>
                    <a:pt x="3812" y="2188"/>
                    <a:pt x="3656" y="1563"/>
                    <a:pt x="3281" y="1000"/>
                  </a:cubicBezTo>
                  <a:cubicBezTo>
                    <a:pt x="2843" y="344"/>
                    <a:pt x="2312" y="0"/>
                    <a:pt x="1687" y="0"/>
                  </a:cubicBezTo>
                  <a:cubicBezTo>
                    <a:pt x="1656" y="0"/>
                    <a:pt x="1656" y="0"/>
                    <a:pt x="1656" y="0"/>
                  </a:cubicBezTo>
                  <a:cubicBezTo>
                    <a:pt x="1187" y="0"/>
                    <a:pt x="750" y="219"/>
                    <a:pt x="437" y="594"/>
                  </a:cubicBezTo>
                  <a:cubicBezTo>
                    <a:pt x="125" y="969"/>
                    <a:pt x="0" y="1500"/>
                    <a:pt x="125" y="1969"/>
                  </a:cubicBezTo>
                  <a:cubicBezTo>
                    <a:pt x="625" y="1875"/>
                    <a:pt x="625" y="1875"/>
                    <a:pt x="625" y="1875"/>
                  </a:cubicBezTo>
                  <a:cubicBezTo>
                    <a:pt x="562" y="1531"/>
                    <a:pt x="656" y="1188"/>
                    <a:pt x="843" y="906"/>
                  </a:cubicBezTo>
                  <a:cubicBezTo>
                    <a:pt x="1062" y="656"/>
                    <a:pt x="1343" y="531"/>
                    <a:pt x="1656" y="531"/>
                  </a:cubicBezTo>
                  <a:cubicBezTo>
                    <a:pt x="1687" y="531"/>
                    <a:pt x="1687" y="531"/>
                    <a:pt x="1687" y="531"/>
                  </a:cubicBezTo>
                  <a:cubicBezTo>
                    <a:pt x="2218" y="531"/>
                    <a:pt x="2625" y="938"/>
                    <a:pt x="2843" y="1281"/>
                  </a:cubicBezTo>
                </a:path>
              </a:pathLst>
            </a:custGeom>
            <a:grpFill/>
            <a:ln>
              <a:noFill/>
            </a:ln>
          </p:spPr>
        </p:sp>
        <p:sp>
          <p:nvSpPr>
            <p:cNvPr id="85" name="Freeform 8"/>
            <p:cNvSpPr/>
            <p:nvPr/>
          </p:nvSpPr>
          <p:spPr>
            <a:xfrm>
              <a:off x="4528080" y="3539160"/>
              <a:ext cx="1057680" cy="900000"/>
            </a:xfrm>
            <a:custGeom>
              <a:avLst/>
              <a:gdLst/>
              <a:ahLst/>
              <a:cxnLst/>
              <a:rect l="0" t="0" r="r" b="b"/>
              <a:pathLst>
                <a:path w="2938" h="2500">
                  <a:moveTo>
                    <a:pt x="2843" y="936"/>
                  </a:moveTo>
                  <a:lnTo>
                    <a:pt x="2843" y="936"/>
                  </a:lnTo>
                  <a:cubicBezTo>
                    <a:pt x="2656" y="656"/>
                    <a:pt x="2499" y="312"/>
                    <a:pt x="2437" y="0"/>
                  </a:cubicBezTo>
                  <a:cubicBezTo>
                    <a:pt x="1874" y="0"/>
                    <a:pt x="1874" y="0"/>
                    <a:pt x="1874" y="0"/>
                  </a:cubicBezTo>
                  <a:cubicBezTo>
                    <a:pt x="1937" y="250"/>
                    <a:pt x="2031" y="656"/>
                    <a:pt x="2343" y="1124"/>
                  </a:cubicBezTo>
                  <a:cubicBezTo>
                    <a:pt x="2156" y="1436"/>
                    <a:pt x="1812" y="1717"/>
                    <a:pt x="1469" y="1905"/>
                  </a:cubicBezTo>
                  <a:lnTo>
                    <a:pt x="1469" y="1905"/>
                  </a:lnTo>
                  <a:lnTo>
                    <a:pt x="1469" y="1905"/>
                  </a:lnTo>
                  <a:cubicBezTo>
                    <a:pt x="1125" y="1717"/>
                    <a:pt x="813" y="1436"/>
                    <a:pt x="625" y="1124"/>
                  </a:cubicBezTo>
                  <a:cubicBezTo>
                    <a:pt x="907" y="656"/>
                    <a:pt x="1032" y="250"/>
                    <a:pt x="1063" y="0"/>
                  </a:cubicBezTo>
                  <a:cubicBezTo>
                    <a:pt x="532" y="0"/>
                    <a:pt x="532" y="0"/>
                    <a:pt x="532" y="0"/>
                  </a:cubicBezTo>
                  <a:cubicBezTo>
                    <a:pt x="469" y="312"/>
                    <a:pt x="313" y="656"/>
                    <a:pt x="94" y="936"/>
                  </a:cubicBezTo>
                  <a:cubicBezTo>
                    <a:pt x="0" y="1061"/>
                    <a:pt x="0" y="1061"/>
                    <a:pt x="0" y="1061"/>
                  </a:cubicBezTo>
                  <a:cubicBezTo>
                    <a:pt x="63" y="1217"/>
                    <a:pt x="63" y="1217"/>
                    <a:pt x="63" y="1217"/>
                  </a:cubicBezTo>
                  <a:cubicBezTo>
                    <a:pt x="313" y="1717"/>
                    <a:pt x="813" y="2186"/>
                    <a:pt x="1375" y="2436"/>
                  </a:cubicBezTo>
                  <a:cubicBezTo>
                    <a:pt x="1469" y="2499"/>
                    <a:pt x="1469" y="2499"/>
                    <a:pt x="1469" y="2499"/>
                  </a:cubicBezTo>
                  <a:lnTo>
                    <a:pt x="1469" y="2499"/>
                  </a:lnTo>
                  <a:lnTo>
                    <a:pt x="1469" y="2499"/>
                  </a:lnTo>
                  <a:cubicBezTo>
                    <a:pt x="1593" y="2436"/>
                    <a:pt x="1593" y="2436"/>
                    <a:pt x="1593" y="2436"/>
                  </a:cubicBezTo>
                  <a:cubicBezTo>
                    <a:pt x="2124" y="2186"/>
                    <a:pt x="2656" y="1717"/>
                    <a:pt x="2874" y="1217"/>
                  </a:cubicBezTo>
                  <a:cubicBezTo>
                    <a:pt x="2937" y="1061"/>
                    <a:pt x="2937" y="1061"/>
                    <a:pt x="2937" y="1061"/>
                  </a:cubicBezTo>
                  <a:lnTo>
                    <a:pt x="2843" y="936"/>
                  </a:lnTo>
                </a:path>
              </a:pathLst>
            </a:custGeom>
            <a:grpFill/>
            <a:ln>
              <a:noFill/>
            </a:ln>
          </p:spPr>
        </p:sp>
        <p:sp>
          <p:nvSpPr>
            <p:cNvPr id="86" name="Freeform 9"/>
            <p:cNvSpPr/>
            <p:nvPr/>
          </p:nvSpPr>
          <p:spPr>
            <a:xfrm>
              <a:off x="5585400" y="2076480"/>
              <a:ext cx="1384200" cy="934200"/>
            </a:xfrm>
            <a:custGeom>
              <a:avLst/>
              <a:gdLst/>
              <a:ahLst/>
              <a:cxnLst/>
              <a:rect l="0" t="0" r="r" b="b"/>
              <a:pathLst>
                <a:path w="3845" h="2595">
                  <a:moveTo>
                    <a:pt x="1031" y="1281"/>
                  </a:moveTo>
                  <a:lnTo>
                    <a:pt x="1031" y="1281"/>
                  </a:lnTo>
                  <a:cubicBezTo>
                    <a:pt x="719" y="1750"/>
                    <a:pt x="594" y="2250"/>
                    <a:pt x="531" y="2594"/>
                  </a:cubicBezTo>
                  <a:cubicBezTo>
                    <a:pt x="0" y="2594"/>
                    <a:pt x="0" y="2594"/>
                    <a:pt x="0" y="2594"/>
                  </a:cubicBezTo>
                  <a:cubicBezTo>
                    <a:pt x="62" y="2188"/>
                    <a:pt x="219" y="1563"/>
                    <a:pt x="594" y="1000"/>
                  </a:cubicBezTo>
                  <a:cubicBezTo>
                    <a:pt x="1000" y="344"/>
                    <a:pt x="1562" y="0"/>
                    <a:pt x="2187" y="0"/>
                  </a:cubicBezTo>
                  <a:lnTo>
                    <a:pt x="2187" y="0"/>
                  </a:lnTo>
                  <a:cubicBezTo>
                    <a:pt x="2656" y="0"/>
                    <a:pt x="3125" y="219"/>
                    <a:pt x="3406" y="594"/>
                  </a:cubicBezTo>
                  <a:cubicBezTo>
                    <a:pt x="3750" y="969"/>
                    <a:pt x="3844" y="1500"/>
                    <a:pt x="3750" y="1969"/>
                  </a:cubicBezTo>
                  <a:cubicBezTo>
                    <a:pt x="3219" y="1875"/>
                    <a:pt x="3219" y="1875"/>
                    <a:pt x="3219" y="1875"/>
                  </a:cubicBezTo>
                  <a:cubicBezTo>
                    <a:pt x="3312" y="1531"/>
                    <a:pt x="3219" y="1188"/>
                    <a:pt x="3000" y="906"/>
                  </a:cubicBezTo>
                  <a:cubicBezTo>
                    <a:pt x="2812" y="656"/>
                    <a:pt x="2500" y="531"/>
                    <a:pt x="2187" y="531"/>
                  </a:cubicBezTo>
                  <a:lnTo>
                    <a:pt x="2187" y="531"/>
                  </a:lnTo>
                  <a:cubicBezTo>
                    <a:pt x="1625" y="531"/>
                    <a:pt x="1250" y="938"/>
                    <a:pt x="1031" y="1281"/>
                  </a:cubicBezTo>
                </a:path>
              </a:pathLst>
            </a:custGeom>
            <a:grpFill/>
            <a:ln>
              <a:noFill/>
            </a:ln>
          </p:spPr>
        </p:sp>
        <p:sp>
          <p:nvSpPr>
            <p:cNvPr id="87" name="Freeform 10"/>
            <p:cNvSpPr/>
            <p:nvPr/>
          </p:nvSpPr>
          <p:spPr>
            <a:xfrm>
              <a:off x="4393080" y="996480"/>
              <a:ext cx="1338840" cy="2014200"/>
            </a:xfrm>
            <a:custGeom>
              <a:avLst/>
              <a:gdLst/>
              <a:ahLst/>
              <a:cxnLst/>
              <a:rect l="0" t="0" r="r" b="b"/>
              <a:pathLst>
                <a:path w="3719" h="5595">
                  <a:moveTo>
                    <a:pt x="938" y="5594"/>
                  </a:moveTo>
                  <a:lnTo>
                    <a:pt x="938" y="5594"/>
                  </a:lnTo>
                  <a:cubicBezTo>
                    <a:pt x="1469" y="5594"/>
                    <a:pt x="1469" y="5594"/>
                    <a:pt x="1469" y="5594"/>
                  </a:cubicBezTo>
                  <a:cubicBezTo>
                    <a:pt x="1407" y="5000"/>
                    <a:pt x="1157" y="4438"/>
                    <a:pt x="938" y="3969"/>
                  </a:cubicBezTo>
                  <a:cubicBezTo>
                    <a:pt x="719" y="3500"/>
                    <a:pt x="532" y="3063"/>
                    <a:pt x="532" y="2594"/>
                  </a:cubicBezTo>
                  <a:cubicBezTo>
                    <a:pt x="532" y="2094"/>
                    <a:pt x="813" y="1563"/>
                    <a:pt x="1313" y="1219"/>
                  </a:cubicBezTo>
                  <a:cubicBezTo>
                    <a:pt x="1407" y="1125"/>
                    <a:pt x="1625" y="969"/>
                    <a:pt x="1844" y="750"/>
                  </a:cubicBezTo>
                  <a:cubicBezTo>
                    <a:pt x="2062" y="969"/>
                    <a:pt x="2312" y="1125"/>
                    <a:pt x="2406" y="1219"/>
                  </a:cubicBezTo>
                  <a:cubicBezTo>
                    <a:pt x="2874" y="1563"/>
                    <a:pt x="3187" y="2094"/>
                    <a:pt x="3187" y="2594"/>
                  </a:cubicBezTo>
                  <a:cubicBezTo>
                    <a:pt x="3187" y="3063"/>
                    <a:pt x="2968" y="3500"/>
                    <a:pt x="2781" y="3969"/>
                  </a:cubicBezTo>
                  <a:cubicBezTo>
                    <a:pt x="2562" y="4438"/>
                    <a:pt x="2312" y="5000"/>
                    <a:pt x="2249" y="5594"/>
                  </a:cubicBezTo>
                  <a:cubicBezTo>
                    <a:pt x="2781" y="5594"/>
                    <a:pt x="2781" y="5594"/>
                    <a:pt x="2781" y="5594"/>
                  </a:cubicBezTo>
                  <a:cubicBezTo>
                    <a:pt x="2843" y="5094"/>
                    <a:pt x="3062" y="4625"/>
                    <a:pt x="3249" y="4188"/>
                  </a:cubicBezTo>
                  <a:cubicBezTo>
                    <a:pt x="3499" y="3656"/>
                    <a:pt x="3718" y="3156"/>
                    <a:pt x="3718" y="2594"/>
                  </a:cubicBezTo>
                  <a:cubicBezTo>
                    <a:pt x="3718" y="1938"/>
                    <a:pt x="3343" y="1250"/>
                    <a:pt x="2718" y="781"/>
                  </a:cubicBezTo>
                  <a:cubicBezTo>
                    <a:pt x="2656" y="719"/>
                    <a:pt x="2281" y="438"/>
                    <a:pt x="2062" y="188"/>
                  </a:cubicBezTo>
                  <a:cubicBezTo>
                    <a:pt x="1844" y="0"/>
                    <a:pt x="1844" y="0"/>
                    <a:pt x="1844" y="0"/>
                  </a:cubicBezTo>
                  <a:cubicBezTo>
                    <a:pt x="1657" y="188"/>
                    <a:pt x="1657" y="188"/>
                    <a:pt x="1657" y="188"/>
                  </a:cubicBezTo>
                  <a:cubicBezTo>
                    <a:pt x="1438" y="438"/>
                    <a:pt x="1063" y="719"/>
                    <a:pt x="1000" y="781"/>
                  </a:cubicBezTo>
                  <a:cubicBezTo>
                    <a:pt x="375" y="1250"/>
                    <a:pt x="0" y="1938"/>
                    <a:pt x="0" y="2594"/>
                  </a:cubicBezTo>
                  <a:cubicBezTo>
                    <a:pt x="0" y="3156"/>
                    <a:pt x="219" y="3656"/>
                    <a:pt x="469" y="4188"/>
                  </a:cubicBezTo>
                  <a:cubicBezTo>
                    <a:pt x="657" y="4625"/>
                    <a:pt x="875" y="5094"/>
                    <a:pt x="938" y="5594"/>
                  </a:cubicBezTo>
                </a:path>
              </a:pathLst>
            </a:custGeom>
            <a:grpFill/>
            <a:ln>
              <a:noFill/>
            </a:ln>
          </p:spPr>
        </p:sp>
        <p:sp>
          <p:nvSpPr>
            <p:cNvPr id="88" name="Freeform 11"/>
            <p:cNvSpPr/>
            <p:nvPr/>
          </p:nvSpPr>
          <p:spPr>
            <a:xfrm>
              <a:off x="3965760" y="3179160"/>
              <a:ext cx="2182320" cy="191520"/>
            </a:xfrm>
            <a:custGeom>
              <a:avLst/>
              <a:gdLst/>
              <a:ahLst/>
              <a:cxnLst/>
              <a:rect l="0" t="0" r="r" b="b"/>
              <a:pathLst>
                <a:path w="6062" h="532">
                  <a:moveTo>
                    <a:pt x="0" y="531"/>
                  </a:moveTo>
                  <a:lnTo>
                    <a:pt x="6061" y="531"/>
                  </a:lnTo>
                  <a:lnTo>
                    <a:pt x="6061" y="0"/>
                  </a:lnTo>
                  <a:lnTo>
                    <a:pt x="0" y="0"/>
                  </a:lnTo>
                  <a:lnTo>
                    <a:pt x="0" y="531"/>
                  </a:lnTo>
                </a:path>
              </a:pathLst>
            </a:custGeom>
            <a:grpFill/>
            <a:ln>
              <a:noFill/>
            </a:ln>
          </p:spPr>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bg1"/>
                </a:solidFill>
                <a:latin typeface="Nunito Sans Black" charset="0"/>
                <a:ea typeface="Nunito Sans Black" charset="0"/>
                <a:cs typeface="Nunito Sans Black" charset="0"/>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grpSp>
        <p:nvGrpSpPr>
          <p:cNvPr id="19" name="Group 18"/>
          <p:cNvGrpSpPr/>
          <p:nvPr userDrawn="1"/>
        </p:nvGrpSpPr>
        <p:grpSpPr>
          <a:xfrm>
            <a:off x="13436599" y="479425"/>
            <a:ext cx="2336829" cy="657493"/>
            <a:chOff x="228240" y="2152440"/>
            <a:chExt cx="10101600" cy="2842200"/>
          </a:xfrm>
          <a:solidFill>
            <a:schemeClr val="bg1"/>
          </a:solidFill>
        </p:grpSpPr>
        <p:sp>
          <p:nvSpPr>
            <p:cNvPr id="20"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1"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2"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3"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4"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5"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6"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7"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8"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9"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0"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7" name="Footer Placeholder 6"/>
          <p:cNvSpPr>
            <a:spLocks noGrp="1"/>
          </p:cNvSpPr>
          <p:nvPr>
            <p:ph type="ftr" sz="quarter" idx="10"/>
          </p:nvPr>
        </p:nvSpPr>
        <p:spPr/>
        <p:txBody>
          <a:bodyPr/>
          <a:lstStyle>
            <a:lvl1pPr>
              <a:defRPr>
                <a:solidFill>
                  <a:schemeClr val="bg1"/>
                </a:solidFill>
              </a:defRPr>
            </a:lvl1pPr>
          </a:lstStyle>
          <a:p>
            <a:pPr marL="12700">
              <a:spcBef>
                <a:spcPts val="110"/>
              </a:spcBef>
            </a:pPr>
            <a:r>
              <a:rPr lang="en-US" spc="75"/>
              <a:t>© </a:t>
            </a:r>
            <a:r>
              <a:rPr lang="en-US" spc="-5"/>
              <a:t>The </a:t>
            </a:r>
            <a:r>
              <a:rPr lang="en-US" spc="-20"/>
              <a:t>Scout Association</a:t>
            </a:r>
            <a:endParaRPr lang="en-US" spc="-20" dirty="0"/>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10" name="Text Placeholder 9"/>
          <p:cNvSpPr>
            <a:spLocks noGrp="1"/>
          </p:cNvSpPr>
          <p:nvPr>
            <p:ph type="body" sz="quarter" idx="12" hasCustomPrompt="1"/>
          </p:nvPr>
        </p:nvSpPr>
        <p:spPr>
          <a:xfrm>
            <a:off x="3067050" y="5428628"/>
            <a:ext cx="12706350" cy="1367041"/>
          </a:xfrm>
          <a:prstGeom prst="rect">
            <a:avLst/>
          </a:prstGeom>
        </p:spPr>
        <p:txBody>
          <a:bodyPr/>
          <a:lstStyle>
            <a:lvl1pPr>
              <a:defRPr lang="en-US" sz="5400" b="0" i="0" kern="1200" spc="-70" smtClean="0">
                <a:solidFill>
                  <a:srgbClr val="FFFFFF"/>
                </a:solidFill>
                <a:latin typeface="Nunito Sans Black" charset="0"/>
                <a:ea typeface="Nunito Sans Black" charset="0"/>
                <a:cs typeface="Nunito Sans Black" charset="0"/>
              </a:defRPr>
            </a:lvl1pPr>
            <a:lvl2pPr marL="12700" algn="l" defTabSz="914400" rtl="0" eaLnBrk="1" latinLnBrk="0" hangingPunct="1">
              <a:lnSpc>
                <a:spcPct val="100000"/>
              </a:lnSpc>
              <a:spcBef>
                <a:spcPts val="120"/>
              </a:spcBef>
              <a:defRPr lang="en-US" sz="3400" b="0" i="0" kern="1200" spc="-60" dirty="0" smtClean="0">
                <a:solidFill>
                  <a:schemeClr val="accent4"/>
                </a:solidFill>
                <a:latin typeface="Nunito Sans" charset="0"/>
                <a:ea typeface="Nunito Sans" charset="0"/>
                <a:cs typeface="Nunito Sans" charset="0"/>
              </a:defRPr>
            </a:lvl2pPr>
            <a:lvl3pPr marL="12700" algn="l" defTabSz="914400" rtl="0" eaLnBrk="1" latinLnBrk="0" hangingPunct="1">
              <a:lnSpc>
                <a:spcPct val="100000"/>
              </a:lnSpc>
              <a:spcBef>
                <a:spcPts val="120"/>
              </a:spcBef>
              <a:defRPr lang="en-US" sz="3400" b="0" i="0" kern="1200" spc="-60" dirty="0" smtClean="0">
                <a:solidFill>
                  <a:srgbClr val="FFFFFF"/>
                </a:solidFill>
                <a:latin typeface="Nunito Sans" charset="0"/>
                <a:ea typeface="Nunito Sans" charset="0"/>
                <a:cs typeface="Nunito Sans" charset="0"/>
              </a:defRPr>
            </a:lvl3pPr>
            <a:lvl4pPr marL="12700" algn="l" defTabSz="914400" rtl="0" eaLnBrk="1" latinLnBrk="0" hangingPunct="1">
              <a:lnSpc>
                <a:spcPct val="100000"/>
              </a:lnSpc>
              <a:spcBef>
                <a:spcPts val="120"/>
              </a:spcBef>
              <a:defRPr lang="en-US" sz="3400" b="0" i="0" kern="1200" spc="-60" dirty="0" smtClean="0">
                <a:solidFill>
                  <a:srgbClr val="FFFFFF"/>
                </a:solidFill>
                <a:latin typeface="Nunito Sans" charset="0"/>
                <a:ea typeface="Nunito Sans" charset="0"/>
                <a:cs typeface="Nunito Sans" charset="0"/>
              </a:defRPr>
            </a:lvl4pPr>
            <a:lvl5pPr marL="12700" algn="l" defTabSz="914400" rtl="0" eaLnBrk="1" latinLnBrk="0" hangingPunct="1">
              <a:lnSpc>
                <a:spcPct val="100000"/>
              </a:lnSpc>
              <a:spcBef>
                <a:spcPts val="120"/>
              </a:spcBef>
              <a:defRPr lang="en-US" sz="3400" b="0" i="0" kern="1200" spc="-60" dirty="0">
                <a:solidFill>
                  <a:srgbClr val="FFFFFF"/>
                </a:solidFill>
                <a:latin typeface="Nunito Sans" charset="0"/>
                <a:ea typeface="Nunito Sans" charset="0"/>
                <a:cs typeface="Nunito Sans" charset="0"/>
              </a:defRPr>
            </a:lvl5pPr>
          </a:lstStyle>
          <a:p>
            <a:pPr lvl="0"/>
            <a:r>
              <a:rPr lang="en-US" dirty="0"/>
              <a:t>Divider Example</a:t>
            </a:r>
          </a:p>
          <a:p>
            <a:pPr lvl="1"/>
            <a:r>
              <a:rPr lang="en-US" dirty="0"/>
              <a:t>Subhead goes here</a:t>
            </a:r>
          </a:p>
        </p:txBody>
      </p:sp>
    </p:spTree>
    <p:extLst>
      <p:ext uri="{BB962C8B-B14F-4D97-AF65-F5344CB8AC3E}">
        <p14:creationId xmlns:p14="http://schemas.microsoft.com/office/powerpoint/2010/main" val="805588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bg1"/>
                </a:solidFill>
                <a:latin typeface="Nunito Sans Black" charset="0"/>
                <a:ea typeface="Nunito Sans Black" charset="0"/>
                <a:cs typeface="Nunito Sans Black" charset="0"/>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grpSp>
        <p:nvGrpSpPr>
          <p:cNvPr id="19" name="Group 18"/>
          <p:cNvGrpSpPr/>
          <p:nvPr userDrawn="1"/>
        </p:nvGrpSpPr>
        <p:grpSpPr>
          <a:xfrm>
            <a:off x="13436599" y="479425"/>
            <a:ext cx="2336829" cy="657493"/>
            <a:chOff x="228240" y="2152440"/>
            <a:chExt cx="10101600" cy="2842200"/>
          </a:xfrm>
          <a:solidFill>
            <a:schemeClr val="bg1"/>
          </a:solidFill>
        </p:grpSpPr>
        <p:sp>
          <p:nvSpPr>
            <p:cNvPr id="20"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1"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2"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3"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4"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5"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6"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7"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8"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9"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0"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7" name="Footer Placeholder 6"/>
          <p:cNvSpPr>
            <a:spLocks noGrp="1"/>
          </p:cNvSpPr>
          <p:nvPr>
            <p:ph type="ftr" sz="quarter" idx="10"/>
          </p:nvPr>
        </p:nvSpPr>
        <p:spPr/>
        <p:txBody>
          <a:bodyPr/>
          <a:lstStyle>
            <a:lvl1pPr>
              <a:defRPr>
                <a:solidFill>
                  <a:schemeClr val="bg1"/>
                </a:solidFill>
              </a:defRPr>
            </a:lvl1pPr>
          </a:lstStyle>
          <a:p>
            <a:pPr marL="12700">
              <a:spcBef>
                <a:spcPts val="110"/>
              </a:spcBef>
            </a:pPr>
            <a:r>
              <a:rPr lang="en-US" spc="75"/>
              <a:t>© </a:t>
            </a:r>
            <a:r>
              <a:rPr lang="en-US" spc="-5"/>
              <a:t>The </a:t>
            </a:r>
            <a:r>
              <a:rPr lang="en-US" spc="-20"/>
              <a:t>Scout Association</a:t>
            </a:r>
            <a:endParaRPr lang="en-US" spc="-20" dirty="0"/>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10" name="Text Placeholder 9"/>
          <p:cNvSpPr>
            <a:spLocks noGrp="1"/>
          </p:cNvSpPr>
          <p:nvPr>
            <p:ph type="body" sz="quarter" idx="12" hasCustomPrompt="1"/>
          </p:nvPr>
        </p:nvSpPr>
        <p:spPr>
          <a:xfrm>
            <a:off x="3067050" y="5428628"/>
            <a:ext cx="12706350" cy="1367041"/>
          </a:xfrm>
          <a:prstGeom prst="rect">
            <a:avLst/>
          </a:prstGeom>
        </p:spPr>
        <p:txBody>
          <a:bodyPr/>
          <a:lstStyle>
            <a:lvl1pPr>
              <a:defRPr lang="en-US" sz="5400" b="0" i="0" kern="1200" spc="-70" smtClean="0">
                <a:solidFill>
                  <a:srgbClr val="FFFFFF"/>
                </a:solidFill>
                <a:latin typeface="Nunito Sans Black" charset="0"/>
                <a:ea typeface="Nunito Sans Black" charset="0"/>
                <a:cs typeface="Nunito Sans Black" charset="0"/>
              </a:defRPr>
            </a:lvl1pPr>
            <a:lvl2pPr marL="12700" algn="l" defTabSz="914400" rtl="0" eaLnBrk="1" latinLnBrk="0" hangingPunct="1">
              <a:lnSpc>
                <a:spcPct val="100000"/>
              </a:lnSpc>
              <a:spcBef>
                <a:spcPts val="120"/>
              </a:spcBef>
              <a:defRPr lang="en-US" sz="3400" b="0" i="0" kern="1200" spc="-60" dirty="0" smtClean="0">
                <a:solidFill>
                  <a:schemeClr val="accent5"/>
                </a:solidFill>
                <a:latin typeface="Nunito Sans" charset="0"/>
                <a:ea typeface="Nunito Sans" charset="0"/>
                <a:cs typeface="Nunito Sans" charset="0"/>
              </a:defRPr>
            </a:lvl2pPr>
            <a:lvl3pPr marL="12700" algn="l" defTabSz="914400" rtl="0" eaLnBrk="1" latinLnBrk="0" hangingPunct="1">
              <a:lnSpc>
                <a:spcPct val="100000"/>
              </a:lnSpc>
              <a:spcBef>
                <a:spcPts val="120"/>
              </a:spcBef>
              <a:defRPr lang="en-US" sz="3400" b="0" i="0" kern="1200" spc="-60" dirty="0" smtClean="0">
                <a:solidFill>
                  <a:srgbClr val="FFFFFF"/>
                </a:solidFill>
                <a:latin typeface="Nunito Sans" charset="0"/>
                <a:ea typeface="Nunito Sans" charset="0"/>
                <a:cs typeface="Nunito Sans" charset="0"/>
              </a:defRPr>
            </a:lvl3pPr>
            <a:lvl4pPr marL="12700" algn="l" defTabSz="914400" rtl="0" eaLnBrk="1" latinLnBrk="0" hangingPunct="1">
              <a:lnSpc>
                <a:spcPct val="100000"/>
              </a:lnSpc>
              <a:spcBef>
                <a:spcPts val="120"/>
              </a:spcBef>
              <a:defRPr lang="en-US" sz="3400" b="0" i="0" kern="1200" spc="-60" dirty="0" smtClean="0">
                <a:solidFill>
                  <a:srgbClr val="FFFFFF"/>
                </a:solidFill>
                <a:latin typeface="Nunito Sans" charset="0"/>
                <a:ea typeface="Nunito Sans" charset="0"/>
                <a:cs typeface="Nunito Sans" charset="0"/>
              </a:defRPr>
            </a:lvl4pPr>
            <a:lvl5pPr marL="12700" algn="l" defTabSz="914400" rtl="0" eaLnBrk="1" latinLnBrk="0" hangingPunct="1">
              <a:lnSpc>
                <a:spcPct val="100000"/>
              </a:lnSpc>
              <a:spcBef>
                <a:spcPts val="120"/>
              </a:spcBef>
              <a:defRPr lang="en-US" sz="3400" b="0" i="0" kern="1200" spc="-60" dirty="0">
                <a:solidFill>
                  <a:srgbClr val="FFFFFF"/>
                </a:solidFill>
                <a:latin typeface="Nunito Sans" charset="0"/>
                <a:ea typeface="Nunito Sans" charset="0"/>
                <a:cs typeface="Nunito Sans" charset="0"/>
              </a:defRPr>
            </a:lvl5pPr>
          </a:lstStyle>
          <a:p>
            <a:pPr lvl="0"/>
            <a:r>
              <a:rPr lang="en-US" dirty="0"/>
              <a:t>Divider Example</a:t>
            </a:r>
          </a:p>
          <a:p>
            <a:pPr lvl="1"/>
            <a:r>
              <a:rPr lang="en-US" dirty="0"/>
              <a:t>Subhead goes here</a:t>
            </a:r>
          </a:p>
        </p:txBody>
      </p:sp>
    </p:spTree>
    <p:extLst>
      <p:ext uri="{BB962C8B-B14F-4D97-AF65-F5344CB8AC3E}">
        <p14:creationId xmlns:p14="http://schemas.microsoft.com/office/powerpoint/2010/main" val="3145243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bg1"/>
                </a:solidFill>
                <a:latin typeface="Nunito Sans Black" charset="0"/>
                <a:ea typeface="Nunito Sans Black" charset="0"/>
                <a:cs typeface="Nunito Sans Black" charset="0"/>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grpSp>
        <p:nvGrpSpPr>
          <p:cNvPr id="19" name="Group 18"/>
          <p:cNvGrpSpPr/>
          <p:nvPr userDrawn="1"/>
        </p:nvGrpSpPr>
        <p:grpSpPr>
          <a:xfrm>
            <a:off x="13436599" y="479425"/>
            <a:ext cx="2336829" cy="657493"/>
            <a:chOff x="228240" y="2152440"/>
            <a:chExt cx="10101600" cy="2842200"/>
          </a:xfrm>
          <a:solidFill>
            <a:schemeClr val="bg1"/>
          </a:solidFill>
        </p:grpSpPr>
        <p:sp>
          <p:nvSpPr>
            <p:cNvPr id="20"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1"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2"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3"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4"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5"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6"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7"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8"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9"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0"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7" name="Footer Placeholder 6"/>
          <p:cNvSpPr>
            <a:spLocks noGrp="1"/>
          </p:cNvSpPr>
          <p:nvPr>
            <p:ph type="ftr" sz="quarter" idx="10"/>
          </p:nvPr>
        </p:nvSpPr>
        <p:spPr/>
        <p:txBody>
          <a:bodyPr/>
          <a:lstStyle>
            <a:lvl1pPr>
              <a:defRPr>
                <a:solidFill>
                  <a:schemeClr val="bg1"/>
                </a:solidFill>
              </a:defRPr>
            </a:lvl1pPr>
          </a:lstStyle>
          <a:p>
            <a:pPr marL="12700">
              <a:spcBef>
                <a:spcPts val="110"/>
              </a:spcBef>
            </a:pPr>
            <a:r>
              <a:rPr lang="en-US" spc="75"/>
              <a:t>© </a:t>
            </a:r>
            <a:r>
              <a:rPr lang="en-US" spc="-5"/>
              <a:t>The </a:t>
            </a:r>
            <a:r>
              <a:rPr lang="en-US" spc="-20"/>
              <a:t>Scout Association</a:t>
            </a:r>
            <a:endParaRPr lang="en-US" spc="-20" dirty="0"/>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10" name="Text Placeholder 9"/>
          <p:cNvSpPr>
            <a:spLocks noGrp="1"/>
          </p:cNvSpPr>
          <p:nvPr>
            <p:ph type="body" sz="quarter" idx="12" hasCustomPrompt="1"/>
          </p:nvPr>
        </p:nvSpPr>
        <p:spPr>
          <a:xfrm>
            <a:off x="3067050" y="5428628"/>
            <a:ext cx="12706350" cy="1367041"/>
          </a:xfrm>
          <a:prstGeom prst="rect">
            <a:avLst/>
          </a:prstGeom>
        </p:spPr>
        <p:txBody>
          <a:bodyPr/>
          <a:lstStyle>
            <a:lvl1pPr>
              <a:defRPr lang="en-US" sz="5400" b="0" i="0" kern="1200" spc="-70" smtClean="0">
                <a:solidFill>
                  <a:srgbClr val="FFFFFF"/>
                </a:solidFill>
                <a:latin typeface="Nunito Sans Black" charset="0"/>
                <a:ea typeface="Nunito Sans Black" charset="0"/>
                <a:cs typeface="Nunito Sans Black" charset="0"/>
              </a:defRPr>
            </a:lvl1pPr>
            <a:lvl2pPr marL="12700" algn="l" defTabSz="914400" rtl="0" eaLnBrk="1" latinLnBrk="0" hangingPunct="1">
              <a:lnSpc>
                <a:spcPct val="100000"/>
              </a:lnSpc>
              <a:spcBef>
                <a:spcPts val="120"/>
              </a:spcBef>
              <a:defRPr lang="en-US" sz="3400" b="0" i="0" kern="1200" spc="-60" dirty="0" smtClean="0">
                <a:solidFill>
                  <a:schemeClr val="accent6"/>
                </a:solidFill>
                <a:latin typeface="Nunito Sans" charset="0"/>
                <a:ea typeface="Nunito Sans" charset="0"/>
                <a:cs typeface="Nunito Sans" charset="0"/>
              </a:defRPr>
            </a:lvl2pPr>
            <a:lvl3pPr marL="12700" algn="l" defTabSz="914400" rtl="0" eaLnBrk="1" latinLnBrk="0" hangingPunct="1">
              <a:lnSpc>
                <a:spcPct val="100000"/>
              </a:lnSpc>
              <a:spcBef>
                <a:spcPts val="120"/>
              </a:spcBef>
              <a:defRPr lang="en-US" sz="3400" b="0" i="0" kern="1200" spc="-60" dirty="0" smtClean="0">
                <a:solidFill>
                  <a:srgbClr val="FFFFFF"/>
                </a:solidFill>
                <a:latin typeface="Nunito Sans" charset="0"/>
                <a:ea typeface="Nunito Sans" charset="0"/>
                <a:cs typeface="Nunito Sans" charset="0"/>
              </a:defRPr>
            </a:lvl3pPr>
            <a:lvl4pPr marL="12700" algn="l" defTabSz="914400" rtl="0" eaLnBrk="1" latinLnBrk="0" hangingPunct="1">
              <a:lnSpc>
                <a:spcPct val="100000"/>
              </a:lnSpc>
              <a:spcBef>
                <a:spcPts val="120"/>
              </a:spcBef>
              <a:defRPr lang="en-US" sz="3400" b="0" i="0" kern="1200" spc="-60" dirty="0" smtClean="0">
                <a:solidFill>
                  <a:srgbClr val="FFFFFF"/>
                </a:solidFill>
                <a:latin typeface="Nunito Sans" charset="0"/>
                <a:ea typeface="Nunito Sans" charset="0"/>
                <a:cs typeface="Nunito Sans" charset="0"/>
              </a:defRPr>
            </a:lvl4pPr>
            <a:lvl5pPr marL="12700" algn="l" defTabSz="914400" rtl="0" eaLnBrk="1" latinLnBrk="0" hangingPunct="1">
              <a:lnSpc>
                <a:spcPct val="100000"/>
              </a:lnSpc>
              <a:spcBef>
                <a:spcPts val="120"/>
              </a:spcBef>
              <a:defRPr lang="en-US" sz="3400" b="0" i="0" kern="1200" spc="-60" dirty="0">
                <a:solidFill>
                  <a:srgbClr val="FFFFFF"/>
                </a:solidFill>
                <a:latin typeface="Nunito Sans" charset="0"/>
                <a:ea typeface="Nunito Sans" charset="0"/>
                <a:cs typeface="Nunito Sans" charset="0"/>
              </a:defRPr>
            </a:lvl5pPr>
          </a:lstStyle>
          <a:p>
            <a:pPr lvl="0"/>
            <a:r>
              <a:rPr lang="en-US" dirty="0"/>
              <a:t>Divider Example</a:t>
            </a:r>
          </a:p>
          <a:p>
            <a:pPr lvl="1"/>
            <a:r>
              <a:rPr lang="en-US" dirty="0"/>
              <a:t>Subhead goes here</a:t>
            </a:r>
          </a:p>
        </p:txBody>
      </p:sp>
    </p:spTree>
    <p:extLst>
      <p:ext uri="{BB962C8B-B14F-4D97-AF65-F5344CB8AC3E}">
        <p14:creationId xmlns:p14="http://schemas.microsoft.com/office/powerpoint/2010/main" val="2848646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right">
    <p:bg>
      <p:bgPr>
        <a:solidFill>
          <a:schemeClr val="accent3"/>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3767573-5790-1D4B-AC14-953738E758E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50" y="0"/>
            <a:ext cx="16243300" cy="9144000"/>
          </a:xfrm>
          <a:prstGeom prst="rect">
            <a:avLst/>
          </a:prstGeom>
        </p:spPr>
      </p:pic>
      <p:sp>
        <p:nvSpPr>
          <p:cNvPr id="5" name="Holder 5"/>
          <p:cNvSpPr>
            <a:spLocks noGrp="1"/>
          </p:cNvSpPr>
          <p:nvPr>
            <p:ph type="ftr" sz="quarter" idx="5"/>
          </p:nvPr>
        </p:nvSpPr>
        <p:spPr/>
        <p:txBody>
          <a:bodyPr lIns="0" tIns="0" rIns="0" bIns="0"/>
          <a:lstStyle>
            <a:lvl1pPr>
              <a:defRPr sz="1000" b="1" i="0">
                <a:solidFill>
                  <a:schemeClr val="bg1"/>
                </a:solidFill>
                <a:latin typeface="Arial"/>
                <a:cs typeface="Arial"/>
              </a:defRPr>
            </a:lvl1pPr>
          </a:lstStyle>
          <a:p>
            <a:pPr marL="12700">
              <a:lnSpc>
                <a:spcPct val="100000"/>
              </a:lnSpc>
              <a:spcBef>
                <a:spcPts val="110"/>
              </a:spcBef>
            </a:pPr>
            <a:r>
              <a:rPr spc="75" dirty="0"/>
              <a:t>© </a:t>
            </a:r>
            <a:r>
              <a:rPr spc="-5" dirty="0"/>
              <a:t>The </a:t>
            </a:r>
            <a:r>
              <a:rPr spc="-20" dirty="0"/>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sp>
        <p:nvSpPr>
          <p:cNvPr id="7" name="Holder 7"/>
          <p:cNvSpPr>
            <a:spLocks noGrp="1"/>
          </p:cNvSpPr>
          <p:nvPr>
            <p:ph type="sldNum" sz="quarter" idx="7"/>
          </p:nvPr>
        </p:nvSpPr>
        <p:spPr/>
        <p:txBody>
          <a:bodyPr lIns="0" tIns="0" rIns="0" bIns="0"/>
          <a:lstStyle>
            <a:lvl1pPr>
              <a:defRPr sz="1000" b="1" i="0">
                <a:solidFill>
                  <a:schemeClr val="bg1"/>
                </a:solidFill>
                <a:latin typeface="Arial"/>
                <a:cs typeface="Arial"/>
              </a:defRPr>
            </a:lvl1pPr>
          </a:lstStyle>
          <a:p>
            <a:pPr marL="25400">
              <a:lnSpc>
                <a:spcPct val="100000"/>
              </a:lnSpc>
              <a:spcBef>
                <a:spcPts val="110"/>
              </a:spcBef>
            </a:pPr>
            <a:fld id="{81D60167-4931-47E6-BA6A-407CBD079E47}" type="slidenum">
              <a:rPr spc="35" dirty="0"/>
              <a:t>‹#›</a:t>
            </a:fld>
            <a:endParaRPr spc="35" dirty="0"/>
          </a:p>
        </p:txBody>
      </p:sp>
      <p:grpSp>
        <p:nvGrpSpPr>
          <p:cNvPr id="8" name="Group 7"/>
          <p:cNvGrpSpPr/>
          <p:nvPr userDrawn="1"/>
        </p:nvGrpSpPr>
        <p:grpSpPr>
          <a:xfrm>
            <a:off x="13436599" y="479425"/>
            <a:ext cx="2336829" cy="657493"/>
            <a:chOff x="228240" y="2152440"/>
            <a:chExt cx="10101600" cy="2842200"/>
          </a:xfrm>
          <a:solidFill>
            <a:schemeClr val="tx1"/>
          </a:solidFill>
        </p:grpSpPr>
        <p:sp>
          <p:nvSpPr>
            <p:cNvPr id="9"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0"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1"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2"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3"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14"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15"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16"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17"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18"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19"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20" name="object 17"/>
          <p:cNvSpPr txBox="1"/>
          <p:nvPr userDrawn="1"/>
        </p:nvSpPr>
        <p:spPr>
          <a:xfrm>
            <a:off x="460900" y="418411"/>
            <a:ext cx="3472815" cy="299720"/>
          </a:xfrm>
          <a:prstGeom prst="rect">
            <a:avLst/>
          </a:prstGeom>
        </p:spPr>
        <p:txBody>
          <a:bodyPr vert="horz" wrap="square" lIns="0" tIns="12700" rIns="0" bIns="0" rtlCol="0">
            <a:spAutoFit/>
          </a:bodyPr>
          <a:lstStyle/>
          <a:p>
            <a:pPr marL="12700">
              <a:lnSpc>
                <a:spcPct val="100000"/>
              </a:lnSpc>
              <a:spcBef>
                <a:spcPts val="100"/>
              </a:spcBef>
            </a:pPr>
            <a:r>
              <a:rPr sz="1800" b="0" i="0" spc="25" dirty="0">
                <a:solidFill>
                  <a:srgbClr val="FFFFFF"/>
                </a:solidFill>
                <a:latin typeface="Nunito Sans Black" charset="0"/>
                <a:ea typeface="Nunito Sans Black" charset="0"/>
                <a:cs typeface="Nunito Sans Black" charset="0"/>
              </a:rPr>
              <a:t>Do </a:t>
            </a:r>
            <a:r>
              <a:rPr sz="1800" b="0" i="0" spc="0" dirty="0">
                <a:solidFill>
                  <a:srgbClr val="FFFFFF"/>
                </a:solidFill>
                <a:latin typeface="Nunito Sans Black" charset="0"/>
                <a:ea typeface="Nunito Sans Black" charset="0"/>
                <a:cs typeface="Nunito Sans Black" charset="0"/>
              </a:rPr>
              <a:t>more. </a:t>
            </a:r>
            <a:r>
              <a:rPr sz="1800" b="0" i="0" dirty="0">
                <a:solidFill>
                  <a:srgbClr val="FFFFFF"/>
                </a:solidFill>
                <a:latin typeface="Nunito Sans Black" charset="0"/>
                <a:ea typeface="Nunito Sans Black" charset="0"/>
                <a:cs typeface="Nunito Sans Black" charset="0"/>
              </a:rPr>
              <a:t>Share </a:t>
            </a:r>
            <a:r>
              <a:rPr sz="1800" b="0" i="0" spc="0" dirty="0">
                <a:solidFill>
                  <a:srgbClr val="FFFFFF"/>
                </a:solidFill>
                <a:latin typeface="Nunito Sans Black" charset="0"/>
                <a:ea typeface="Nunito Sans Black" charset="0"/>
                <a:cs typeface="Nunito Sans Black" charset="0"/>
              </a:rPr>
              <a:t>more. </a:t>
            </a:r>
            <a:r>
              <a:rPr sz="1800" b="0" i="0" spc="-45" dirty="0">
                <a:solidFill>
                  <a:srgbClr val="FFFFFF"/>
                </a:solidFill>
                <a:latin typeface="Nunito Sans Black" charset="0"/>
                <a:ea typeface="Nunito Sans Black" charset="0"/>
                <a:cs typeface="Nunito Sans Black" charset="0"/>
              </a:rPr>
              <a:t>Be</a:t>
            </a:r>
            <a:r>
              <a:rPr sz="1800" b="0" i="0" spc="-15" dirty="0">
                <a:solidFill>
                  <a:srgbClr val="FFFFFF"/>
                </a:solidFill>
                <a:latin typeface="Nunito Sans Black" charset="0"/>
                <a:ea typeface="Nunito Sans Black" charset="0"/>
                <a:cs typeface="Nunito Sans Black" charset="0"/>
              </a:rPr>
              <a:t> </a:t>
            </a:r>
            <a:r>
              <a:rPr sz="1800" b="0" i="0" spc="0" dirty="0">
                <a:solidFill>
                  <a:srgbClr val="FFFFFF"/>
                </a:solidFill>
                <a:latin typeface="Nunito Sans Black" charset="0"/>
                <a:ea typeface="Nunito Sans Black" charset="0"/>
                <a:cs typeface="Nunito Sans Black" charset="0"/>
              </a:rPr>
              <a:t>more.</a:t>
            </a:r>
            <a:endParaRPr sz="1800" b="0" i="0" dirty="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544000" y="2160000"/>
            <a:ext cx="5040000" cy="6003925"/>
          </a:xfrm>
          <a:prstGeom prst="rect">
            <a:avLst/>
          </a:prstGeom>
        </p:spPr>
        <p:txBody>
          <a:bodyPr>
            <a:noAutofit/>
          </a:bodyPr>
          <a:lstStyle>
            <a:lvl1pPr marL="12700" marR="5080" algn="l" defTabSz="914400" rtl="0" eaLnBrk="1" latinLnBrk="0" hangingPunct="1">
              <a:lnSpc>
                <a:spcPts val="2600"/>
              </a:lnSpc>
              <a:spcBef>
                <a:spcPts val="420"/>
              </a:spcBef>
              <a:defRPr lang="en-US" sz="2400" b="0" i="0" kern="1200" spc="-25" dirty="0" smtClean="0">
                <a:solidFill>
                  <a:schemeClr val="bg1"/>
                </a:solidFill>
                <a:latin typeface="Nunito Sans" charset="0"/>
                <a:ea typeface="Nunito Sans" charset="0"/>
                <a:cs typeface="Nunito Sans" charset="0"/>
              </a:defRPr>
            </a:lvl1pPr>
            <a:lvl2pPr marL="12700" marR="5080" algn="l" defTabSz="914400" rtl="0" eaLnBrk="1" latinLnBrk="0" hangingPunct="1">
              <a:lnSpc>
                <a:spcPts val="2740"/>
              </a:lnSpc>
              <a:spcBef>
                <a:spcPts val="2275"/>
              </a:spcBef>
              <a:defRPr lang="en-US" sz="2400" b="1" i="0" kern="1200" dirty="0" smtClean="0">
                <a:solidFill>
                  <a:schemeClr val="bg1"/>
                </a:solidFill>
                <a:latin typeface="Nunito Sans Black" charset="0"/>
                <a:ea typeface="Nunito Sans Black" charset="0"/>
                <a:cs typeface="Nunito Sans Black" charset="0"/>
              </a:defRPr>
            </a:lvl2pPr>
            <a:lvl3pPr marL="12700" marR="5080" algn="l" defTabSz="914400" rtl="0" eaLnBrk="1" latinLnBrk="0" hangingPunct="1">
              <a:lnSpc>
                <a:spcPts val="2740"/>
              </a:lnSpc>
              <a:spcBef>
                <a:spcPts val="420"/>
              </a:spcBef>
              <a:defRPr lang="en-US" sz="2400" b="1" i="0" kern="1200" spc="-60" dirty="0" smtClean="0">
                <a:solidFill>
                  <a:schemeClr val="bg1"/>
                </a:solidFill>
                <a:latin typeface="Nunito Sans" charset="0"/>
                <a:ea typeface="Nunito Sans" charset="0"/>
                <a:cs typeface="Nunito Sans" charset="0"/>
              </a:defRPr>
            </a:lvl3pPr>
            <a:lvl4pPr marL="12700" marR="5080" algn="l" defTabSz="914400" rtl="0" eaLnBrk="1" latinLnBrk="0" hangingPunct="1">
              <a:lnSpc>
                <a:spcPts val="2600"/>
              </a:lnSpc>
              <a:spcBef>
                <a:spcPts val="420"/>
              </a:spcBef>
              <a:defRPr lang="en-US" sz="2400" b="0" i="0" kern="1200" spc="-25" dirty="0" smtClean="0">
                <a:solidFill>
                  <a:schemeClr val="bg1"/>
                </a:solidFill>
                <a:latin typeface="Nunito Sans" charset="0"/>
                <a:ea typeface="Nunito Sans" charset="0"/>
                <a:cs typeface="Nunito Sans" charset="0"/>
              </a:defRPr>
            </a:lvl4pPr>
            <a:lvl5pPr marL="12700" marR="5080" algn="l" defTabSz="914400" rtl="0" eaLnBrk="1" latinLnBrk="0" hangingPunct="1">
              <a:lnSpc>
                <a:spcPts val="2600"/>
              </a:lnSpc>
              <a:spcBef>
                <a:spcPts val="420"/>
              </a:spcBef>
              <a:defRPr lang="en-US" sz="2400" b="0" i="0" kern="1200" spc="-25"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910673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left 1">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A42EB2C-1017-3B4F-B40F-327EC031029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50" y="0"/>
            <a:ext cx="16243300" cy="9144000"/>
          </a:xfrm>
          <a:prstGeom prst="rect">
            <a:avLst/>
          </a:prstGeom>
        </p:spPr>
      </p:pic>
      <p:sp>
        <p:nvSpPr>
          <p:cNvPr id="5" name="Holder 5"/>
          <p:cNvSpPr>
            <a:spLocks noGrp="1"/>
          </p:cNvSpPr>
          <p:nvPr>
            <p:ph type="ftr" sz="quarter" idx="5"/>
          </p:nvPr>
        </p:nvSpPr>
        <p:spPr/>
        <p:txBody>
          <a:bodyPr lIns="0" tIns="0" rIns="0" bIns="0"/>
          <a:lstStyle>
            <a:lvl1pPr>
              <a:defRPr sz="1000" b="1" i="0">
                <a:solidFill>
                  <a:schemeClr val="bg1"/>
                </a:solidFill>
                <a:latin typeface="Arial"/>
                <a:cs typeface="Arial"/>
              </a:defRPr>
            </a:lvl1pPr>
          </a:lstStyle>
          <a:p>
            <a:pPr marL="12700">
              <a:lnSpc>
                <a:spcPct val="100000"/>
              </a:lnSpc>
              <a:spcBef>
                <a:spcPts val="110"/>
              </a:spcBef>
            </a:pPr>
            <a:r>
              <a:rPr spc="75" dirty="0"/>
              <a:t>© </a:t>
            </a:r>
            <a:r>
              <a:rPr spc="-5" dirty="0"/>
              <a:t>The </a:t>
            </a:r>
            <a:r>
              <a:rPr spc="-20" dirty="0"/>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sp>
        <p:nvSpPr>
          <p:cNvPr id="7" name="Holder 7"/>
          <p:cNvSpPr>
            <a:spLocks noGrp="1"/>
          </p:cNvSpPr>
          <p:nvPr>
            <p:ph type="sldNum" sz="quarter" idx="7"/>
          </p:nvPr>
        </p:nvSpPr>
        <p:spPr/>
        <p:txBody>
          <a:bodyPr lIns="0" tIns="0" rIns="0" bIns="0"/>
          <a:lstStyle>
            <a:lvl1pPr>
              <a:defRPr sz="1000" b="1" i="0">
                <a:solidFill>
                  <a:schemeClr val="bg1"/>
                </a:solidFill>
                <a:latin typeface="Arial"/>
                <a:cs typeface="Arial"/>
              </a:defRPr>
            </a:lvl1pPr>
          </a:lstStyle>
          <a:p>
            <a:pPr marL="25400">
              <a:lnSpc>
                <a:spcPct val="100000"/>
              </a:lnSpc>
              <a:spcBef>
                <a:spcPts val="110"/>
              </a:spcBef>
            </a:pPr>
            <a:fld id="{81D60167-4931-47E6-BA6A-407CBD079E47}" type="slidenum">
              <a:rPr spc="35" dirty="0"/>
              <a:t>‹#›</a:t>
            </a:fld>
            <a:endParaRPr spc="35" dirty="0"/>
          </a:p>
        </p:txBody>
      </p:sp>
      <p:grpSp>
        <p:nvGrpSpPr>
          <p:cNvPr id="8" name="Group 7"/>
          <p:cNvGrpSpPr/>
          <p:nvPr userDrawn="1"/>
        </p:nvGrpSpPr>
        <p:grpSpPr>
          <a:xfrm>
            <a:off x="13436599" y="479425"/>
            <a:ext cx="2336829" cy="657493"/>
            <a:chOff x="228240" y="2152440"/>
            <a:chExt cx="10101600" cy="2842200"/>
          </a:xfrm>
          <a:solidFill>
            <a:schemeClr val="bg1"/>
          </a:solidFill>
        </p:grpSpPr>
        <p:sp>
          <p:nvSpPr>
            <p:cNvPr id="9"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0"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1"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2"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3"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14"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15"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16"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17"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18"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19"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20" name="object 17"/>
          <p:cNvSpPr txBox="1"/>
          <p:nvPr userDrawn="1"/>
        </p:nvSpPr>
        <p:spPr>
          <a:xfrm>
            <a:off x="460900" y="418411"/>
            <a:ext cx="3472815" cy="299720"/>
          </a:xfrm>
          <a:prstGeom prst="rect">
            <a:avLst/>
          </a:prstGeom>
        </p:spPr>
        <p:txBody>
          <a:bodyPr vert="horz" wrap="square" lIns="0" tIns="12700" rIns="0" bIns="0" rtlCol="0">
            <a:spAutoFit/>
          </a:bodyPr>
          <a:lstStyle/>
          <a:p>
            <a:pPr marL="12700">
              <a:lnSpc>
                <a:spcPct val="100000"/>
              </a:lnSpc>
              <a:spcBef>
                <a:spcPts val="100"/>
              </a:spcBef>
            </a:pPr>
            <a:r>
              <a:rPr sz="1800" b="0" i="0" spc="25" dirty="0">
                <a:solidFill>
                  <a:schemeClr val="tx1"/>
                </a:solidFill>
                <a:latin typeface="Nunito Sans Black" charset="0"/>
                <a:ea typeface="Nunito Sans Black" charset="0"/>
                <a:cs typeface="Nunito Sans Black" charset="0"/>
              </a:rPr>
              <a:t>Do </a:t>
            </a:r>
            <a:r>
              <a:rPr sz="1800" b="0" i="0" spc="0" dirty="0">
                <a:solidFill>
                  <a:schemeClr val="tx1"/>
                </a:solidFill>
                <a:latin typeface="Nunito Sans Black" charset="0"/>
                <a:ea typeface="Nunito Sans Black" charset="0"/>
                <a:cs typeface="Nunito Sans Black" charset="0"/>
              </a:rPr>
              <a:t>more. </a:t>
            </a:r>
            <a:r>
              <a:rPr sz="1800" b="0" i="0" dirty="0">
                <a:solidFill>
                  <a:schemeClr val="tx1"/>
                </a:solidFill>
                <a:latin typeface="Nunito Sans Black" charset="0"/>
                <a:ea typeface="Nunito Sans Black" charset="0"/>
                <a:cs typeface="Nunito Sans Black" charset="0"/>
              </a:rPr>
              <a:t>Share </a:t>
            </a:r>
            <a:r>
              <a:rPr sz="1800" b="0" i="0" spc="0" dirty="0">
                <a:solidFill>
                  <a:schemeClr val="tx1"/>
                </a:solidFill>
                <a:latin typeface="Nunito Sans Black" charset="0"/>
                <a:ea typeface="Nunito Sans Black" charset="0"/>
                <a:cs typeface="Nunito Sans Black" charset="0"/>
              </a:rPr>
              <a:t>more. </a:t>
            </a:r>
            <a:r>
              <a:rPr sz="1800" b="0" i="0" spc="-45" dirty="0">
                <a:solidFill>
                  <a:schemeClr val="tx1"/>
                </a:solidFill>
                <a:latin typeface="Nunito Sans Black" charset="0"/>
                <a:ea typeface="Nunito Sans Black" charset="0"/>
                <a:cs typeface="Nunito Sans Black" charset="0"/>
              </a:rPr>
              <a:t>Be</a:t>
            </a:r>
            <a:r>
              <a:rPr sz="1800" b="0" i="0" spc="-15" dirty="0">
                <a:solidFill>
                  <a:schemeClr val="tx1"/>
                </a:solidFill>
                <a:latin typeface="Nunito Sans Black" charset="0"/>
                <a:ea typeface="Nunito Sans Black" charset="0"/>
                <a:cs typeface="Nunito Sans Black" charset="0"/>
              </a:rPr>
              <a:t> </a:t>
            </a:r>
            <a:r>
              <a:rPr sz="1800" b="0" i="0" spc="0" dirty="0">
                <a:solidFill>
                  <a:schemeClr val="tx1"/>
                </a:solidFill>
                <a:latin typeface="Nunito Sans Black" charset="0"/>
                <a:ea typeface="Nunito Sans Black" charset="0"/>
                <a:cs typeface="Nunito Sans Black" charset="0"/>
              </a:rPr>
              <a:t>more.</a:t>
            </a:r>
            <a:endParaRPr sz="1800" b="0" i="0" dirty="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xmlns="" id="{FDF02F80-79CD-924B-90D6-F6DBA0C480BF}"/>
              </a:ext>
            </a:extLst>
          </p:cNvPr>
          <p:cNvSpPr>
            <a:spLocks noGrp="1"/>
          </p:cNvSpPr>
          <p:nvPr>
            <p:ph type="body" sz="quarter" idx="11"/>
          </p:nvPr>
        </p:nvSpPr>
        <p:spPr>
          <a:xfrm>
            <a:off x="9665650" y="2160000"/>
            <a:ext cx="5040000" cy="6003925"/>
          </a:xfrm>
          <a:prstGeom prst="rect">
            <a:avLst/>
          </a:prstGeom>
        </p:spPr>
        <p:txBody>
          <a:bodyPr>
            <a:noAutofit/>
          </a:bodyPr>
          <a:lstStyle>
            <a:lvl1pPr marL="12700" marR="5080" algn="l" defTabSz="914400" rtl="0" eaLnBrk="1" latinLnBrk="0" hangingPunct="1">
              <a:lnSpc>
                <a:spcPts val="2600"/>
              </a:lnSpc>
              <a:spcBef>
                <a:spcPts val="420"/>
              </a:spcBef>
              <a:defRPr lang="en-US" sz="2400" b="0" i="0" kern="1200" spc="-25" dirty="0" smtClean="0">
                <a:solidFill>
                  <a:schemeClr val="bg1"/>
                </a:solidFill>
                <a:latin typeface="Nunito Sans" charset="0"/>
                <a:ea typeface="Nunito Sans" charset="0"/>
                <a:cs typeface="Nunito Sans" charset="0"/>
              </a:defRPr>
            </a:lvl1pPr>
            <a:lvl2pPr marL="12700" marR="5080" algn="l" defTabSz="914400" rtl="0" eaLnBrk="1" latinLnBrk="0" hangingPunct="1">
              <a:lnSpc>
                <a:spcPts val="2740"/>
              </a:lnSpc>
              <a:spcBef>
                <a:spcPts val="2275"/>
              </a:spcBef>
              <a:defRPr lang="en-US" sz="2400" b="1" i="0" kern="1200" dirty="0" smtClean="0">
                <a:solidFill>
                  <a:schemeClr val="bg1"/>
                </a:solidFill>
                <a:latin typeface="Nunito Sans Black" charset="0"/>
                <a:ea typeface="Nunito Sans Black" charset="0"/>
                <a:cs typeface="Nunito Sans Black" charset="0"/>
              </a:defRPr>
            </a:lvl2pPr>
            <a:lvl3pPr marL="12700" marR="5080" algn="l" defTabSz="914400" rtl="0" eaLnBrk="1" latinLnBrk="0" hangingPunct="1">
              <a:lnSpc>
                <a:spcPts val="2740"/>
              </a:lnSpc>
              <a:spcBef>
                <a:spcPts val="420"/>
              </a:spcBef>
              <a:defRPr lang="en-US" sz="2400" b="1" i="0" kern="1200" spc="-60" dirty="0" smtClean="0">
                <a:solidFill>
                  <a:schemeClr val="bg1"/>
                </a:solidFill>
                <a:latin typeface="Nunito Sans" charset="0"/>
                <a:ea typeface="Nunito Sans" charset="0"/>
                <a:cs typeface="Nunito Sans" charset="0"/>
              </a:defRPr>
            </a:lvl3pPr>
            <a:lvl4pPr marL="12700" marR="5080" algn="l" defTabSz="914400" rtl="0" eaLnBrk="1" latinLnBrk="0" hangingPunct="1">
              <a:lnSpc>
                <a:spcPts val="2600"/>
              </a:lnSpc>
              <a:spcBef>
                <a:spcPts val="420"/>
              </a:spcBef>
              <a:defRPr lang="en-US" sz="2400" b="0" i="0" kern="1200" spc="-25" dirty="0" smtClean="0">
                <a:solidFill>
                  <a:schemeClr val="bg1"/>
                </a:solidFill>
                <a:latin typeface="Nunito Sans" charset="0"/>
                <a:ea typeface="Nunito Sans" charset="0"/>
                <a:cs typeface="Nunito Sans" charset="0"/>
              </a:defRPr>
            </a:lvl4pPr>
            <a:lvl5pPr marL="12700" marR="5080" algn="l" defTabSz="914400" rtl="0" eaLnBrk="1" latinLnBrk="0" hangingPunct="1">
              <a:lnSpc>
                <a:spcPts val="2600"/>
              </a:lnSpc>
              <a:spcBef>
                <a:spcPts val="420"/>
              </a:spcBef>
              <a:defRPr lang="en-US" sz="2400" b="0" i="0" kern="1200" spc="-25"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932283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0062655F-896F-9F4E-B95E-DECB96CEA3C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50" y="0"/>
            <a:ext cx="16243300" cy="9144000"/>
          </a:xfrm>
          <a:prstGeom prst="rect">
            <a:avLst/>
          </a:prstGeom>
        </p:spPr>
      </p:pic>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tx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1000" b="1" i="0">
                <a:solidFill>
                  <a:schemeClr val="bg1"/>
                </a:solidFill>
                <a:latin typeface="Nunito Sans" charset="0"/>
                <a:ea typeface="Nunito Sans" charset="0"/>
                <a:cs typeface="Nunito Sans" charset="0"/>
              </a:defRPr>
            </a:lvl1pPr>
          </a:lstStyle>
          <a:p>
            <a:pPr marL="12700">
              <a:spcBef>
                <a:spcPts val="110"/>
              </a:spcBef>
            </a:pPr>
            <a:r>
              <a:rPr lang="en-US" spc="75" dirty="0"/>
              <a:t>© </a:t>
            </a:r>
            <a:r>
              <a:rPr lang="en-US" spc="-5" dirty="0"/>
              <a:t>The </a:t>
            </a:r>
            <a:r>
              <a:rPr lang="en-US" spc="-20" dirty="0"/>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dirty="0"/>
              <a:t>18/02/2018</a:t>
            </a:r>
          </a:p>
        </p:txBody>
      </p:sp>
      <p:sp>
        <p:nvSpPr>
          <p:cNvPr id="6" name="Holder 6"/>
          <p:cNvSpPr>
            <a:spLocks noGrp="1"/>
          </p:cNvSpPr>
          <p:nvPr>
            <p:ph type="sldNum" sz="quarter" idx="7"/>
          </p:nvPr>
        </p:nvSpPr>
        <p:spPr/>
        <p:txBody>
          <a:bodyPr lIns="0" tIns="0" rIns="0" bIns="0"/>
          <a:lstStyle>
            <a:lvl1pPr>
              <a:defRPr sz="1000" b="1" i="0">
                <a:solidFill>
                  <a:schemeClr val="bg1"/>
                </a:solidFill>
                <a:latin typeface="Nunito Sans" charset="0"/>
                <a:ea typeface="Nunito Sans" charset="0"/>
                <a:cs typeface="Nunito Sans" charset="0"/>
              </a:defRPr>
            </a:lvl1pPr>
          </a:lstStyle>
          <a:p>
            <a:pPr marL="25400">
              <a:spcBef>
                <a:spcPts val="110"/>
              </a:spcBef>
            </a:pPr>
            <a:fld id="{81D60167-4931-47E6-BA6A-407CBD079E47}" type="slidenum">
              <a:rPr lang="uk-UA" spc="35" smtClean="0"/>
              <a:pPr marL="25400">
                <a:spcBef>
                  <a:spcPts val="110"/>
                </a:spcBef>
              </a:pPr>
              <a:t>‹#›</a:t>
            </a:fld>
            <a:endParaRPr lang="uk-UA" spc="35" dirty="0"/>
          </a:p>
        </p:txBody>
      </p:sp>
      <p:grpSp>
        <p:nvGrpSpPr>
          <p:cNvPr id="14" name="Group 13"/>
          <p:cNvGrpSpPr/>
          <p:nvPr userDrawn="1"/>
        </p:nvGrpSpPr>
        <p:grpSpPr>
          <a:xfrm>
            <a:off x="13436599" y="479425"/>
            <a:ext cx="2336829" cy="657493"/>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27" name="Text Placeholder 23">
            <a:extLst>
              <a:ext uri="{FF2B5EF4-FFF2-40B4-BE49-F238E27FC236}">
                <a16:creationId xmlns:a16="http://schemas.microsoft.com/office/drawing/2014/main" xmlns="" id="{EAD66F0F-54DD-3B40-A76D-4591E7A821F5}"/>
              </a:ext>
            </a:extLst>
          </p:cNvPr>
          <p:cNvSpPr>
            <a:spLocks noGrp="1"/>
          </p:cNvSpPr>
          <p:nvPr>
            <p:ph type="body" sz="quarter" idx="11"/>
          </p:nvPr>
        </p:nvSpPr>
        <p:spPr>
          <a:xfrm>
            <a:off x="9665650" y="2160000"/>
            <a:ext cx="5040000" cy="6003925"/>
          </a:xfrm>
          <a:prstGeom prst="rect">
            <a:avLst/>
          </a:prstGeom>
        </p:spPr>
        <p:txBody>
          <a:bodyPr>
            <a:noAutofit/>
          </a:bodyPr>
          <a:lstStyle>
            <a:lvl1pPr marL="12700" marR="5080" algn="l" defTabSz="914400" rtl="0" eaLnBrk="1" latinLnBrk="0" hangingPunct="1">
              <a:lnSpc>
                <a:spcPts val="2600"/>
              </a:lnSpc>
              <a:spcBef>
                <a:spcPts val="420"/>
              </a:spcBef>
              <a:defRPr lang="en-US" sz="2400" b="0" i="0" kern="1200" spc="-25" dirty="0" smtClean="0">
                <a:solidFill>
                  <a:schemeClr val="bg1"/>
                </a:solidFill>
                <a:latin typeface="Nunito Sans" charset="0"/>
                <a:ea typeface="Nunito Sans" charset="0"/>
                <a:cs typeface="Nunito Sans" charset="0"/>
              </a:defRPr>
            </a:lvl1pPr>
            <a:lvl2pPr marL="12700" marR="5080" algn="l" defTabSz="914400" rtl="0" eaLnBrk="1" latinLnBrk="0" hangingPunct="1">
              <a:lnSpc>
                <a:spcPts val="2740"/>
              </a:lnSpc>
              <a:spcBef>
                <a:spcPts val="2275"/>
              </a:spcBef>
              <a:defRPr lang="en-US" sz="2400" b="1" i="0" kern="1200" dirty="0" smtClean="0">
                <a:solidFill>
                  <a:schemeClr val="bg1"/>
                </a:solidFill>
                <a:latin typeface="Nunito Sans Black" charset="0"/>
                <a:ea typeface="Nunito Sans Black" charset="0"/>
                <a:cs typeface="Nunito Sans Black" charset="0"/>
              </a:defRPr>
            </a:lvl2pPr>
            <a:lvl3pPr marL="12700" marR="5080" algn="l" defTabSz="914400" rtl="0" eaLnBrk="1" latinLnBrk="0" hangingPunct="1">
              <a:lnSpc>
                <a:spcPts val="2740"/>
              </a:lnSpc>
              <a:spcBef>
                <a:spcPts val="420"/>
              </a:spcBef>
              <a:defRPr lang="en-US" sz="2400" b="1" i="0" kern="1200" spc="-60" dirty="0" smtClean="0">
                <a:solidFill>
                  <a:schemeClr val="bg1"/>
                </a:solidFill>
                <a:latin typeface="Nunito Sans" charset="0"/>
                <a:ea typeface="Nunito Sans" charset="0"/>
                <a:cs typeface="Nunito Sans" charset="0"/>
              </a:defRPr>
            </a:lvl3pPr>
            <a:lvl4pPr marL="12700" marR="5080" algn="l" defTabSz="914400" rtl="0" eaLnBrk="1" latinLnBrk="0" hangingPunct="1">
              <a:lnSpc>
                <a:spcPts val="2600"/>
              </a:lnSpc>
              <a:spcBef>
                <a:spcPts val="420"/>
              </a:spcBef>
              <a:defRPr lang="en-US" sz="2400" b="0" i="0" kern="1200" spc="-25" dirty="0" smtClean="0">
                <a:solidFill>
                  <a:schemeClr val="bg1"/>
                </a:solidFill>
                <a:latin typeface="Nunito Sans" charset="0"/>
                <a:ea typeface="Nunito Sans" charset="0"/>
                <a:cs typeface="Nunito Sans" charset="0"/>
              </a:defRPr>
            </a:lvl4pPr>
            <a:lvl5pPr marL="12700" marR="5080" algn="l" defTabSz="914400" rtl="0" eaLnBrk="1" latinLnBrk="0" hangingPunct="1">
              <a:lnSpc>
                <a:spcPts val="2600"/>
              </a:lnSpc>
              <a:spcBef>
                <a:spcPts val="420"/>
              </a:spcBef>
              <a:defRPr lang="en-US" sz="2400" b="0" i="0" kern="1200" spc="-25"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624815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Image left 2">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EDB8A749-EFBB-7042-B230-FB6C674CADB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50" y="0"/>
            <a:ext cx="16243300" cy="9144000"/>
          </a:xfrm>
          <a:prstGeom prst="rect">
            <a:avLst/>
          </a:prstGeom>
        </p:spPr>
      </p:pic>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bg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1000" b="1" i="0">
                <a:solidFill>
                  <a:schemeClr val="bg1"/>
                </a:solidFill>
                <a:latin typeface="Nunito Sans" charset="0"/>
                <a:ea typeface="Nunito Sans" charset="0"/>
                <a:cs typeface="Nunito Sans" charset="0"/>
              </a:defRPr>
            </a:lvl1pPr>
          </a:lstStyle>
          <a:p>
            <a:pPr marL="12700">
              <a:spcBef>
                <a:spcPts val="110"/>
              </a:spcBef>
            </a:pPr>
            <a:r>
              <a:rPr lang="en-US" spc="75" dirty="0"/>
              <a:t>© </a:t>
            </a:r>
            <a:r>
              <a:rPr lang="en-US" spc="-5" dirty="0"/>
              <a:t>The </a:t>
            </a:r>
            <a:r>
              <a:rPr lang="en-US" spc="-20" dirty="0"/>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dirty="0"/>
              <a:t>18/02/2018</a:t>
            </a:r>
          </a:p>
        </p:txBody>
      </p:sp>
      <p:sp>
        <p:nvSpPr>
          <p:cNvPr id="6" name="Holder 6"/>
          <p:cNvSpPr>
            <a:spLocks noGrp="1"/>
          </p:cNvSpPr>
          <p:nvPr>
            <p:ph type="sldNum" sz="quarter" idx="7"/>
          </p:nvPr>
        </p:nvSpPr>
        <p:spPr/>
        <p:txBody>
          <a:bodyPr lIns="0" tIns="0" rIns="0" bIns="0"/>
          <a:lstStyle>
            <a:lvl1pPr>
              <a:defRPr sz="1000" b="1" i="0">
                <a:solidFill>
                  <a:schemeClr val="bg1"/>
                </a:solidFill>
                <a:latin typeface="Nunito Sans" charset="0"/>
                <a:ea typeface="Nunito Sans" charset="0"/>
                <a:cs typeface="Nunito Sans" charset="0"/>
              </a:defRPr>
            </a:lvl1pPr>
          </a:lstStyle>
          <a:p>
            <a:pPr marL="25400">
              <a:spcBef>
                <a:spcPts val="110"/>
              </a:spcBef>
            </a:pPr>
            <a:fld id="{81D60167-4931-47E6-BA6A-407CBD079E47}" type="slidenum">
              <a:rPr lang="uk-UA" spc="35" smtClean="0"/>
              <a:pPr marL="25400">
                <a:spcBef>
                  <a:spcPts val="110"/>
                </a:spcBef>
              </a:pPr>
              <a:t>‹#›</a:t>
            </a:fld>
            <a:endParaRPr lang="uk-UA" spc="35" dirty="0"/>
          </a:p>
        </p:txBody>
      </p:sp>
      <p:grpSp>
        <p:nvGrpSpPr>
          <p:cNvPr id="14" name="Group 13"/>
          <p:cNvGrpSpPr/>
          <p:nvPr userDrawn="1"/>
        </p:nvGrpSpPr>
        <p:grpSpPr>
          <a:xfrm>
            <a:off x="13436599" y="479425"/>
            <a:ext cx="2336829" cy="657493"/>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26" name="Text Placeholder 23">
            <a:extLst>
              <a:ext uri="{FF2B5EF4-FFF2-40B4-BE49-F238E27FC236}">
                <a16:creationId xmlns:a16="http://schemas.microsoft.com/office/drawing/2014/main" xmlns="" id="{C5C214C8-D09F-5141-B815-E2FBBD4E3D56}"/>
              </a:ext>
            </a:extLst>
          </p:cNvPr>
          <p:cNvSpPr>
            <a:spLocks noGrp="1"/>
          </p:cNvSpPr>
          <p:nvPr>
            <p:ph type="body" sz="quarter" idx="11"/>
          </p:nvPr>
        </p:nvSpPr>
        <p:spPr>
          <a:xfrm>
            <a:off x="9665650" y="2160000"/>
            <a:ext cx="5040000" cy="6003925"/>
          </a:xfrm>
          <a:prstGeom prst="rect">
            <a:avLst/>
          </a:prstGeom>
        </p:spPr>
        <p:txBody>
          <a:bodyPr>
            <a:noAutofit/>
          </a:bodyPr>
          <a:lstStyle>
            <a:lvl1pPr marL="12700" marR="5080" algn="l" defTabSz="914400" rtl="0" eaLnBrk="1" latinLnBrk="0" hangingPunct="1">
              <a:lnSpc>
                <a:spcPts val="2600"/>
              </a:lnSpc>
              <a:spcBef>
                <a:spcPts val="420"/>
              </a:spcBef>
              <a:defRPr lang="en-US" sz="2400" b="0" i="0" kern="1200" spc="-25" dirty="0" smtClean="0">
                <a:solidFill>
                  <a:schemeClr val="bg1"/>
                </a:solidFill>
                <a:latin typeface="Nunito Sans" charset="0"/>
                <a:ea typeface="Nunito Sans" charset="0"/>
                <a:cs typeface="Nunito Sans" charset="0"/>
              </a:defRPr>
            </a:lvl1pPr>
            <a:lvl2pPr marL="12700" marR="5080" algn="l" defTabSz="914400" rtl="0" eaLnBrk="1" latinLnBrk="0" hangingPunct="1">
              <a:lnSpc>
                <a:spcPts val="2740"/>
              </a:lnSpc>
              <a:spcBef>
                <a:spcPts val="2275"/>
              </a:spcBef>
              <a:defRPr lang="en-US" sz="2400" b="1" i="0" kern="1200" dirty="0" smtClean="0">
                <a:solidFill>
                  <a:schemeClr val="bg1"/>
                </a:solidFill>
                <a:latin typeface="Nunito Sans Black" charset="0"/>
                <a:ea typeface="Nunito Sans Black" charset="0"/>
                <a:cs typeface="Nunito Sans Black" charset="0"/>
              </a:defRPr>
            </a:lvl2pPr>
            <a:lvl3pPr marL="12700" marR="5080" algn="l" defTabSz="914400" rtl="0" eaLnBrk="1" latinLnBrk="0" hangingPunct="1">
              <a:lnSpc>
                <a:spcPts val="2740"/>
              </a:lnSpc>
              <a:spcBef>
                <a:spcPts val="420"/>
              </a:spcBef>
              <a:defRPr lang="en-US" sz="2400" b="1" i="0" kern="1200" spc="-60" dirty="0" smtClean="0">
                <a:solidFill>
                  <a:schemeClr val="bg1"/>
                </a:solidFill>
                <a:latin typeface="Nunito Sans" charset="0"/>
                <a:ea typeface="Nunito Sans" charset="0"/>
                <a:cs typeface="Nunito Sans" charset="0"/>
              </a:defRPr>
            </a:lvl3pPr>
            <a:lvl4pPr marL="12700" marR="5080" algn="l" defTabSz="914400" rtl="0" eaLnBrk="1" latinLnBrk="0" hangingPunct="1">
              <a:lnSpc>
                <a:spcPts val="2600"/>
              </a:lnSpc>
              <a:spcBef>
                <a:spcPts val="420"/>
              </a:spcBef>
              <a:defRPr lang="en-US" sz="2400" b="0" i="0" kern="1200" spc="-25" dirty="0" smtClean="0">
                <a:solidFill>
                  <a:schemeClr val="bg1"/>
                </a:solidFill>
                <a:latin typeface="Nunito Sans" charset="0"/>
                <a:ea typeface="Nunito Sans" charset="0"/>
                <a:cs typeface="Nunito Sans" charset="0"/>
              </a:defRPr>
            </a:lvl4pPr>
            <a:lvl5pPr marL="12700" marR="5080" algn="l" defTabSz="914400" rtl="0" eaLnBrk="1" latinLnBrk="0" hangingPunct="1">
              <a:lnSpc>
                <a:spcPts val="2600"/>
              </a:lnSpc>
              <a:spcBef>
                <a:spcPts val="420"/>
              </a:spcBef>
              <a:defRPr lang="en-US" sz="2400" b="0" i="0" kern="1200" spc="-25"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428750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_Image left 2">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A8BCF4C6-DBA2-5940-A2FD-BF58918453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28000" y="0"/>
            <a:ext cx="9144000" cy="9144000"/>
          </a:xfrm>
          <a:prstGeom prst="rect">
            <a:avLst/>
          </a:prstGeom>
        </p:spPr>
      </p:pic>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tx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1000" b="1" i="0">
                <a:solidFill>
                  <a:schemeClr val="tx1"/>
                </a:solidFill>
                <a:latin typeface="Nunito Sans" charset="0"/>
                <a:ea typeface="Nunito Sans" charset="0"/>
                <a:cs typeface="Nunito Sans" charset="0"/>
              </a:defRPr>
            </a:lvl1pPr>
          </a:lstStyle>
          <a:p>
            <a:pPr marL="12700">
              <a:spcBef>
                <a:spcPts val="110"/>
              </a:spcBef>
            </a:pPr>
            <a:r>
              <a:rPr lang="en-US" spc="75"/>
              <a:t>© </a:t>
            </a:r>
            <a:r>
              <a:rPr lang="en-US" spc="-5"/>
              <a:t>The </a:t>
            </a:r>
            <a:r>
              <a:rPr lang="en-US" spc="-20"/>
              <a:t>Scout Association</a:t>
            </a:r>
            <a:endParaRPr lang="en-US" spc="-20"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dirty="0">
                <a:solidFill>
                  <a:schemeClr val="tx1"/>
                </a:solidFill>
              </a:rPr>
              <a:t>18/02/2018</a:t>
            </a:r>
          </a:p>
        </p:txBody>
      </p:sp>
      <p:sp>
        <p:nvSpPr>
          <p:cNvPr id="6" name="Holder 6"/>
          <p:cNvSpPr>
            <a:spLocks noGrp="1"/>
          </p:cNvSpPr>
          <p:nvPr>
            <p:ph type="sldNum" sz="quarter" idx="7"/>
          </p:nvPr>
        </p:nvSpPr>
        <p:spPr/>
        <p:txBody>
          <a:bodyPr lIns="0" tIns="0" rIns="0" bIns="0"/>
          <a:lstStyle>
            <a:lvl1pPr>
              <a:defRPr sz="1000" b="1" i="0">
                <a:solidFill>
                  <a:schemeClr val="tx1"/>
                </a:solidFill>
                <a:latin typeface="Nunito Sans" charset="0"/>
                <a:ea typeface="Nunito Sans" charset="0"/>
                <a:cs typeface="Nunito Sans" charset="0"/>
              </a:defRPr>
            </a:lvl1p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13" name="Text Placeholder 23"/>
          <p:cNvSpPr>
            <a:spLocks noGrp="1"/>
          </p:cNvSpPr>
          <p:nvPr>
            <p:ph type="body" sz="quarter" idx="10"/>
          </p:nvPr>
        </p:nvSpPr>
        <p:spPr>
          <a:xfrm>
            <a:off x="1544000" y="2160000"/>
            <a:ext cx="5040000" cy="6003924"/>
          </a:xfrm>
          <a:prstGeom prst="rect">
            <a:avLst/>
          </a:prstGeom>
        </p:spPr>
        <p:txBody>
          <a:bodyPr>
            <a:noAutofit/>
          </a:bodyPr>
          <a:lstStyle>
            <a:lvl1pPr marL="12700" marR="5080" algn="l" defTabSz="914400" rtl="0" eaLnBrk="1" latinLnBrk="0" hangingPunct="1">
              <a:lnSpc>
                <a:spcPts val="2600"/>
              </a:lnSpc>
              <a:spcBef>
                <a:spcPts val="420"/>
              </a:spcBef>
              <a:defRPr lang="en-US" sz="2400" b="0" i="0" kern="1200" spc="-25" dirty="0" smtClean="0">
                <a:solidFill>
                  <a:schemeClr val="tx1"/>
                </a:solidFill>
                <a:latin typeface="Nunito Sans" charset="0"/>
                <a:ea typeface="Nunito Sans" charset="0"/>
                <a:cs typeface="Nunito Sans" charset="0"/>
              </a:defRPr>
            </a:lvl1pPr>
            <a:lvl2pPr marL="12700" marR="5080" algn="l" defTabSz="914400" rtl="0" eaLnBrk="1" latinLnBrk="0" hangingPunct="1">
              <a:lnSpc>
                <a:spcPts val="2740"/>
              </a:lnSpc>
              <a:spcBef>
                <a:spcPts val="2275"/>
              </a:spcBef>
              <a:defRPr lang="en-US" sz="2400" b="1" i="0" kern="1200" dirty="0" smtClean="0">
                <a:solidFill>
                  <a:schemeClr val="tx2"/>
                </a:solidFill>
                <a:latin typeface="Nunito Sans Black" charset="0"/>
                <a:ea typeface="Nunito Sans Black" charset="0"/>
                <a:cs typeface="Nunito Sans Black" charset="0"/>
              </a:defRPr>
            </a:lvl2pPr>
            <a:lvl3pPr marL="12700" marR="5080" algn="l" defTabSz="914400" rtl="0" eaLnBrk="1" latinLnBrk="0" hangingPunct="1">
              <a:lnSpc>
                <a:spcPts val="2740"/>
              </a:lnSpc>
              <a:spcBef>
                <a:spcPts val="420"/>
              </a:spcBef>
              <a:defRPr lang="en-US" sz="2400" b="1" i="0" kern="1200" spc="-60" dirty="0" smtClean="0">
                <a:solidFill>
                  <a:schemeClr val="tx2"/>
                </a:solidFill>
                <a:latin typeface="Nunito Sans" charset="0"/>
                <a:ea typeface="Nunito Sans" charset="0"/>
                <a:cs typeface="Nunito Sans" charset="0"/>
              </a:defRPr>
            </a:lvl3pPr>
            <a:lvl4pPr marL="12700" marR="5080" algn="l" defTabSz="914400" rtl="0" eaLnBrk="1" latinLnBrk="0" hangingPunct="1">
              <a:lnSpc>
                <a:spcPts val="2600"/>
              </a:lnSpc>
              <a:spcBef>
                <a:spcPts val="420"/>
              </a:spcBef>
              <a:defRPr lang="en-US" sz="2400" b="0" i="0" kern="1200" spc="-25" dirty="0" smtClean="0">
                <a:solidFill>
                  <a:schemeClr val="tx1"/>
                </a:solidFill>
                <a:latin typeface="Nunito Sans" charset="0"/>
                <a:ea typeface="Nunito Sans" charset="0"/>
                <a:cs typeface="Nunito Sans" charset="0"/>
              </a:defRPr>
            </a:lvl4pPr>
            <a:lvl5pPr marL="12700" marR="5080" algn="l" defTabSz="914400" rtl="0" eaLnBrk="1" latinLnBrk="0" hangingPunct="1">
              <a:lnSpc>
                <a:spcPts val="2600"/>
              </a:lnSpc>
              <a:spcBef>
                <a:spcPts val="420"/>
              </a:spcBef>
              <a:defRPr lang="en-US" sz="2400" b="0" i="0" kern="1200" spc="-25"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3436599" y="479425"/>
            <a:ext cx="2336829" cy="657493"/>
            <a:chOff x="228240" y="2152440"/>
            <a:chExt cx="10101600" cy="2842200"/>
          </a:xfrm>
          <a:solidFill>
            <a:schemeClr val="tx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20969472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4_Image left 2">
    <p:bg>
      <p:bgPr>
        <a:solidFill>
          <a:schemeClr val="bg1"/>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xmlns="" id="{750D9913-7279-9243-A338-7CFA98C9B7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21984" y="0"/>
            <a:ext cx="9144000" cy="9144000"/>
          </a:xfrm>
          <a:prstGeom prst="rect">
            <a:avLst/>
          </a:prstGeom>
        </p:spPr>
      </p:pic>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tx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1000" b="1" i="0">
                <a:solidFill>
                  <a:schemeClr val="tx1"/>
                </a:solidFill>
                <a:latin typeface="Nunito Sans" charset="0"/>
                <a:ea typeface="Nunito Sans" charset="0"/>
                <a:cs typeface="Nunito Sans" charset="0"/>
              </a:defRPr>
            </a:lvl1pPr>
          </a:lstStyle>
          <a:p>
            <a:pPr marL="12700">
              <a:spcBef>
                <a:spcPts val="110"/>
              </a:spcBef>
            </a:pPr>
            <a:r>
              <a:rPr lang="en-US" spc="75"/>
              <a:t>© </a:t>
            </a:r>
            <a:r>
              <a:rPr lang="en-US" spc="-5"/>
              <a:t>The </a:t>
            </a:r>
            <a:r>
              <a:rPr lang="en-US" spc="-20"/>
              <a:t>Scout Association</a:t>
            </a:r>
            <a:endParaRPr lang="en-US" spc="-20"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dirty="0">
                <a:solidFill>
                  <a:schemeClr val="tx1"/>
                </a:solidFill>
              </a:rPr>
              <a:t>18/02/2018</a:t>
            </a:r>
          </a:p>
        </p:txBody>
      </p:sp>
      <p:sp>
        <p:nvSpPr>
          <p:cNvPr id="6" name="Holder 6"/>
          <p:cNvSpPr>
            <a:spLocks noGrp="1"/>
          </p:cNvSpPr>
          <p:nvPr>
            <p:ph type="sldNum" sz="quarter" idx="7"/>
          </p:nvPr>
        </p:nvSpPr>
        <p:spPr/>
        <p:txBody>
          <a:bodyPr lIns="0" tIns="0" rIns="0" bIns="0"/>
          <a:lstStyle>
            <a:lvl1pPr>
              <a:defRPr sz="1000" b="1" i="0">
                <a:solidFill>
                  <a:schemeClr val="tx1"/>
                </a:solidFill>
                <a:latin typeface="Nunito Sans" charset="0"/>
                <a:ea typeface="Nunito Sans" charset="0"/>
                <a:cs typeface="Nunito Sans" charset="0"/>
              </a:defRPr>
            </a:lvl1p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13" name="Text Placeholder 23"/>
          <p:cNvSpPr>
            <a:spLocks noGrp="1"/>
          </p:cNvSpPr>
          <p:nvPr>
            <p:ph type="body" sz="quarter" idx="10" hasCustomPrompt="1"/>
          </p:nvPr>
        </p:nvSpPr>
        <p:spPr>
          <a:xfrm>
            <a:off x="1544000" y="2160000"/>
            <a:ext cx="5040000" cy="6003924"/>
          </a:xfrm>
          <a:prstGeom prst="rect">
            <a:avLst/>
          </a:prstGeom>
        </p:spPr>
        <p:txBody>
          <a:bodyPr>
            <a:noAutofit/>
          </a:bodyPr>
          <a:lstStyle>
            <a:lvl1pPr marL="180000" marR="5080" indent="-162000" algn="l" defTabSz="914400" rtl="0" eaLnBrk="1" latinLnBrk="0" hangingPunct="1">
              <a:lnSpc>
                <a:spcPts val="2600"/>
              </a:lnSpc>
              <a:spcBef>
                <a:spcPts val="420"/>
              </a:spcBef>
              <a:buFont typeface="Arial" charset="0"/>
              <a:buChar char="•"/>
              <a:defRPr lang="en-US" sz="2400" b="0" i="0" kern="1200" spc="-25" dirty="0" smtClean="0">
                <a:solidFill>
                  <a:schemeClr val="tx1"/>
                </a:solidFill>
                <a:latin typeface="Nunito Sans" charset="0"/>
                <a:ea typeface="Nunito Sans" charset="0"/>
                <a:cs typeface="Nunito Sans" charset="0"/>
              </a:defRPr>
            </a:lvl1pPr>
            <a:lvl2pPr marL="12700" marR="5080" algn="l" defTabSz="914400" rtl="0" eaLnBrk="1" latinLnBrk="0" hangingPunct="1">
              <a:lnSpc>
                <a:spcPts val="2740"/>
              </a:lnSpc>
              <a:spcBef>
                <a:spcPts val="2275"/>
              </a:spcBef>
              <a:defRPr lang="en-US" sz="2400" b="1" i="0" kern="1200" dirty="0" smtClean="0">
                <a:solidFill>
                  <a:schemeClr val="tx2"/>
                </a:solidFill>
                <a:latin typeface="Nunito Sans Black" charset="0"/>
                <a:ea typeface="Nunito Sans Black" charset="0"/>
                <a:cs typeface="Nunito Sans Black" charset="0"/>
              </a:defRPr>
            </a:lvl2pPr>
            <a:lvl3pPr marL="12700" marR="5080" algn="l" defTabSz="914400" rtl="0" eaLnBrk="1" latinLnBrk="0" hangingPunct="1">
              <a:lnSpc>
                <a:spcPts val="2740"/>
              </a:lnSpc>
              <a:spcBef>
                <a:spcPts val="420"/>
              </a:spcBef>
              <a:defRPr lang="en-US" sz="2400" b="1" i="0" kern="1200" spc="-60" dirty="0" smtClean="0">
                <a:solidFill>
                  <a:schemeClr val="tx2"/>
                </a:solidFill>
                <a:latin typeface="Nunito Sans" charset="0"/>
                <a:ea typeface="Nunito Sans" charset="0"/>
                <a:cs typeface="Nunito Sans" charset="0"/>
              </a:defRPr>
            </a:lvl3pPr>
            <a:lvl4pPr marL="12700" marR="5080" algn="l" defTabSz="914400" rtl="0" eaLnBrk="1" latinLnBrk="0" hangingPunct="1">
              <a:lnSpc>
                <a:spcPts val="2600"/>
              </a:lnSpc>
              <a:spcBef>
                <a:spcPts val="420"/>
              </a:spcBef>
              <a:defRPr lang="en-US" sz="2400" b="0" i="0" kern="1200" spc="-25" dirty="0" smtClean="0">
                <a:solidFill>
                  <a:schemeClr val="tx1"/>
                </a:solidFill>
                <a:latin typeface="Nunito Sans" charset="0"/>
                <a:ea typeface="Nunito Sans" charset="0"/>
                <a:cs typeface="Nunito Sans" charset="0"/>
              </a:defRPr>
            </a:lvl4pPr>
            <a:lvl5pPr marL="12700" marR="5080" algn="l" defTabSz="914400" rtl="0" eaLnBrk="1" latinLnBrk="0" hangingPunct="1">
              <a:lnSpc>
                <a:spcPts val="2600"/>
              </a:lnSpc>
              <a:spcBef>
                <a:spcPts val="420"/>
              </a:spcBef>
              <a:defRPr lang="en-US" sz="2400" b="0" i="0" kern="1200" spc="-25" dirty="0">
                <a:solidFill>
                  <a:schemeClr val="tx1"/>
                </a:solidFill>
                <a:latin typeface="Nunito Sans" charset="0"/>
                <a:ea typeface="Nunito Sans" charset="0"/>
                <a:cs typeface="Nunito Sans" charset="0"/>
              </a:defRPr>
            </a:lvl5pPr>
          </a:lstStyle>
          <a:p>
            <a:pPr lvl="0"/>
            <a:r>
              <a:rPr lang="en-US" dirty="0"/>
              <a:t>Set the bullets</a:t>
            </a:r>
          </a:p>
        </p:txBody>
      </p:sp>
      <p:grpSp>
        <p:nvGrpSpPr>
          <p:cNvPr id="14" name="Group 13"/>
          <p:cNvGrpSpPr/>
          <p:nvPr userDrawn="1"/>
        </p:nvGrpSpPr>
        <p:grpSpPr>
          <a:xfrm>
            <a:off x="13436599" y="479425"/>
            <a:ext cx="2336829" cy="657493"/>
            <a:chOff x="228240" y="2152440"/>
            <a:chExt cx="10101600" cy="2842200"/>
          </a:xfrm>
          <a:solidFill>
            <a:schemeClr val="tx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13368068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3_Image left 2">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B876AC0C-E607-EA49-96F3-AE92A977C4E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50" y="0"/>
            <a:ext cx="16243300" cy="9144000"/>
          </a:xfrm>
          <a:prstGeom prst="rect">
            <a:avLst/>
          </a:prstGeom>
        </p:spPr>
      </p:pic>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tx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1000" b="1" i="0">
                <a:solidFill>
                  <a:schemeClr val="tx1"/>
                </a:solidFill>
                <a:latin typeface="Nunito Sans" charset="0"/>
                <a:ea typeface="Nunito Sans" charset="0"/>
                <a:cs typeface="Nunito Sans" charset="0"/>
              </a:defRPr>
            </a:lvl1pPr>
          </a:lstStyle>
          <a:p>
            <a:pPr marL="12700">
              <a:spcBef>
                <a:spcPts val="110"/>
              </a:spcBef>
            </a:pPr>
            <a:r>
              <a:rPr lang="en-US" spc="75"/>
              <a:t>© </a:t>
            </a:r>
            <a:r>
              <a:rPr lang="en-US" spc="-5"/>
              <a:t>The </a:t>
            </a:r>
            <a:r>
              <a:rPr lang="en-US" spc="-20"/>
              <a:t>Scout Association</a:t>
            </a:r>
            <a:endParaRPr lang="en-US" spc="-20"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dirty="0">
                <a:solidFill>
                  <a:schemeClr val="tx1"/>
                </a:solidFill>
              </a:rPr>
              <a:t>18/02/2018</a:t>
            </a:r>
          </a:p>
        </p:txBody>
      </p:sp>
      <p:sp>
        <p:nvSpPr>
          <p:cNvPr id="6" name="Holder 6"/>
          <p:cNvSpPr>
            <a:spLocks noGrp="1"/>
          </p:cNvSpPr>
          <p:nvPr>
            <p:ph type="sldNum" sz="quarter" idx="7"/>
          </p:nvPr>
        </p:nvSpPr>
        <p:spPr/>
        <p:txBody>
          <a:bodyPr lIns="0" tIns="0" rIns="0" bIns="0"/>
          <a:lstStyle>
            <a:lvl1pPr>
              <a:defRPr sz="1000" b="1" i="0">
                <a:solidFill>
                  <a:schemeClr val="tx1"/>
                </a:solidFill>
                <a:latin typeface="Nunito Sans" charset="0"/>
                <a:ea typeface="Nunito Sans" charset="0"/>
                <a:cs typeface="Nunito Sans" charset="0"/>
              </a:defRPr>
            </a:lvl1pPr>
          </a:lstStyle>
          <a:p>
            <a:pPr marL="25400">
              <a:spcBef>
                <a:spcPts val="110"/>
              </a:spcBef>
            </a:pPr>
            <a:fld id="{81D60167-4931-47E6-BA6A-407CBD079E47}" type="slidenum">
              <a:rPr lang="uk-UA" spc="35" smtClean="0"/>
              <a:pPr marL="25400">
                <a:spcBef>
                  <a:spcPts val="110"/>
                </a:spcBef>
              </a:pPr>
              <a:t>‹#›</a:t>
            </a:fld>
            <a:endParaRPr lang="uk-UA" spc="35" dirty="0"/>
          </a:p>
        </p:txBody>
      </p:sp>
      <p:grpSp>
        <p:nvGrpSpPr>
          <p:cNvPr id="14" name="Group 13"/>
          <p:cNvGrpSpPr/>
          <p:nvPr userDrawn="1"/>
        </p:nvGrpSpPr>
        <p:grpSpPr>
          <a:xfrm>
            <a:off x="13436599" y="479425"/>
            <a:ext cx="2336829" cy="657493"/>
            <a:chOff x="228240" y="2152440"/>
            <a:chExt cx="10101600" cy="2842200"/>
          </a:xfrm>
          <a:solidFill>
            <a:schemeClr val="tx2"/>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Text Placeholder 8">
            <a:extLst>
              <a:ext uri="{FF2B5EF4-FFF2-40B4-BE49-F238E27FC236}">
                <a16:creationId xmlns:a16="http://schemas.microsoft.com/office/drawing/2014/main" xmlns="" id="{F2137783-675F-904F-87FC-0AE0AE96C6C2}"/>
              </a:ext>
            </a:extLst>
          </p:cNvPr>
          <p:cNvSpPr>
            <a:spLocks noGrp="1"/>
          </p:cNvSpPr>
          <p:nvPr>
            <p:ph type="body" sz="quarter" idx="10"/>
          </p:nvPr>
        </p:nvSpPr>
        <p:spPr>
          <a:xfrm>
            <a:off x="9723255" y="2160000"/>
            <a:ext cx="5022850" cy="6004513"/>
          </a:xfrm>
        </p:spPr>
        <p:txBody>
          <a:bodyPr/>
          <a:lstStyle>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078185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rgbClr val="FFFFFF"/>
                </a:solidFill>
                <a:latin typeface="Nunito Sans Black" charset="0"/>
                <a:ea typeface="Nunito Sans Black" charset="0"/>
                <a:cs typeface="Nunito Sans Black" charset="0"/>
              </a:defRPr>
            </a:lvl1pPr>
          </a:lstStyle>
          <a:p>
            <a:pPr marL="12700" lvl="0" algn="l" defTabSz="914400" rtl="0" eaLnBrk="1" latinLnBrk="0" hangingPunct="1">
              <a:lnSpc>
                <a:spcPct val="100000"/>
              </a:lnSpc>
              <a:spcBef>
                <a:spcPts val="4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1000" b="1" i="0">
                <a:solidFill>
                  <a:schemeClr val="bg1"/>
                </a:solidFill>
                <a:latin typeface="Nunito Sans" charset="0"/>
                <a:ea typeface="Nunito Sans" charset="0"/>
                <a:cs typeface="Nunito Sans" charset="0"/>
              </a:defRPr>
            </a:lvl1pPr>
          </a:lstStyle>
          <a:p>
            <a:pPr marL="12700">
              <a:spcBef>
                <a:spcPts val="110"/>
              </a:spcBef>
            </a:pPr>
            <a:r>
              <a:rPr lang="en-US" spc="75" dirty="0"/>
              <a:t>© </a:t>
            </a:r>
            <a:r>
              <a:rPr lang="en-US" spc="-5" dirty="0"/>
              <a:t>The </a:t>
            </a:r>
            <a:r>
              <a:rPr lang="en-US" spc="-20" dirty="0"/>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dirty="0"/>
              <a:t>18/02/2018</a:t>
            </a:r>
          </a:p>
        </p:txBody>
      </p:sp>
      <p:sp>
        <p:nvSpPr>
          <p:cNvPr id="6" name="Holder 6"/>
          <p:cNvSpPr>
            <a:spLocks noGrp="1"/>
          </p:cNvSpPr>
          <p:nvPr>
            <p:ph type="sldNum" sz="quarter" idx="7"/>
          </p:nvPr>
        </p:nvSpPr>
        <p:spPr/>
        <p:txBody>
          <a:bodyPr lIns="0" tIns="0" rIns="0" bIns="0"/>
          <a:lstStyle>
            <a:lvl1pPr>
              <a:defRPr sz="1000" b="1" i="0">
                <a:solidFill>
                  <a:schemeClr val="bg1"/>
                </a:solidFill>
                <a:latin typeface="Nunito Sans" charset="0"/>
                <a:ea typeface="Nunito Sans" charset="0"/>
                <a:cs typeface="Nunito Sans" charset="0"/>
              </a:defRPr>
            </a:lvl1pPr>
          </a:lstStyle>
          <a:p>
            <a:pPr marL="25400">
              <a:spcBef>
                <a:spcPts val="110"/>
              </a:spcBef>
            </a:pPr>
            <a:fld id="{81D60167-4931-47E6-BA6A-407CBD079E47}" type="slidenum">
              <a:rPr lang="uk-UA" spc="35" smtClean="0"/>
              <a:pPr marL="25400">
                <a:spcBef>
                  <a:spcPts val="110"/>
                </a:spcBef>
              </a:pPr>
              <a:t>‹#›</a:t>
            </a:fld>
            <a:endParaRPr lang="uk-UA" spc="35" dirty="0"/>
          </a:p>
        </p:txBody>
      </p:sp>
      <p:grpSp>
        <p:nvGrpSpPr>
          <p:cNvPr id="20" name="Group 19">
            <a:extLst>
              <a:ext uri="{FF2B5EF4-FFF2-40B4-BE49-F238E27FC236}">
                <a16:creationId xmlns:a16="http://schemas.microsoft.com/office/drawing/2014/main" xmlns="" id="{0A31EF12-2A4A-2A4F-A864-E57F1522B63E}"/>
              </a:ext>
            </a:extLst>
          </p:cNvPr>
          <p:cNvGrpSpPr/>
          <p:nvPr userDrawn="1"/>
        </p:nvGrpSpPr>
        <p:grpSpPr>
          <a:xfrm>
            <a:off x="5608000" y="2108202"/>
            <a:ext cx="5050159" cy="3687035"/>
            <a:chOff x="1243080" y="996480"/>
            <a:chExt cx="7627680" cy="5568840"/>
          </a:xfrm>
          <a:solidFill>
            <a:schemeClr val="bg1"/>
          </a:solidFill>
        </p:grpSpPr>
        <p:sp>
          <p:nvSpPr>
            <p:cNvPr id="21" name="Freeform 1">
              <a:extLst>
                <a:ext uri="{FF2B5EF4-FFF2-40B4-BE49-F238E27FC236}">
                  <a16:creationId xmlns:a16="http://schemas.microsoft.com/office/drawing/2014/main" xmlns="" id="{DEB88F54-A389-4C45-A9A2-FF7AFC03E9E4}"/>
                </a:ext>
              </a:extLst>
            </p:cNvPr>
            <p:cNvSpPr/>
            <p:nvPr/>
          </p:nvSpPr>
          <p:spPr>
            <a:xfrm>
              <a:off x="1243080" y="4809960"/>
              <a:ext cx="1350360" cy="1744200"/>
            </a:xfrm>
            <a:custGeom>
              <a:avLst/>
              <a:gdLst/>
              <a:ahLst/>
              <a:cxnLst/>
              <a:rect l="0" t="0" r="r" b="b"/>
              <a:pathLst>
                <a:path w="3751" h="4845">
                  <a:moveTo>
                    <a:pt x="0" y="4094"/>
                  </a:moveTo>
                  <a:lnTo>
                    <a:pt x="0" y="4094"/>
                  </a:lnTo>
                  <a:cubicBezTo>
                    <a:pt x="625" y="3375"/>
                    <a:pt x="625" y="3375"/>
                    <a:pt x="625" y="3375"/>
                  </a:cubicBezTo>
                  <a:cubicBezTo>
                    <a:pt x="1063" y="3719"/>
                    <a:pt x="1500" y="3937"/>
                    <a:pt x="2032" y="3937"/>
                  </a:cubicBezTo>
                  <a:cubicBezTo>
                    <a:pt x="2469" y="3937"/>
                    <a:pt x="2719" y="3781"/>
                    <a:pt x="2719" y="3500"/>
                  </a:cubicBezTo>
                  <a:cubicBezTo>
                    <a:pt x="2719" y="3469"/>
                    <a:pt x="2719" y="3469"/>
                    <a:pt x="2719" y="3469"/>
                  </a:cubicBezTo>
                  <a:cubicBezTo>
                    <a:pt x="2719" y="3219"/>
                    <a:pt x="2563" y="3094"/>
                    <a:pt x="1782" y="2875"/>
                  </a:cubicBezTo>
                  <a:cubicBezTo>
                    <a:pt x="813" y="2625"/>
                    <a:pt x="188" y="2375"/>
                    <a:pt x="188" y="1437"/>
                  </a:cubicBezTo>
                  <a:cubicBezTo>
                    <a:pt x="188" y="1406"/>
                    <a:pt x="188" y="1406"/>
                    <a:pt x="188" y="1406"/>
                  </a:cubicBezTo>
                  <a:cubicBezTo>
                    <a:pt x="188" y="562"/>
                    <a:pt x="875" y="0"/>
                    <a:pt x="1844" y="0"/>
                  </a:cubicBezTo>
                  <a:cubicBezTo>
                    <a:pt x="2532" y="0"/>
                    <a:pt x="3125" y="219"/>
                    <a:pt x="3594" y="594"/>
                  </a:cubicBezTo>
                  <a:cubicBezTo>
                    <a:pt x="3063" y="1375"/>
                    <a:pt x="3063" y="1375"/>
                    <a:pt x="3063" y="1375"/>
                  </a:cubicBezTo>
                  <a:cubicBezTo>
                    <a:pt x="2656" y="1094"/>
                    <a:pt x="2250" y="906"/>
                    <a:pt x="1844" y="906"/>
                  </a:cubicBezTo>
                  <a:cubicBezTo>
                    <a:pt x="1438" y="906"/>
                    <a:pt x="1219" y="1094"/>
                    <a:pt x="1219" y="1312"/>
                  </a:cubicBezTo>
                  <a:cubicBezTo>
                    <a:pt x="1219" y="1344"/>
                    <a:pt x="1219" y="1344"/>
                    <a:pt x="1219" y="1344"/>
                  </a:cubicBezTo>
                  <a:cubicBezTo>
                    <a:pt x="1219" y="1656"/>
                    <a:pt x="1438" y="1750"/>
                    <a:pt x="2250" y="1969"/>
                  </a:cubicBezTo>
                  <a:cubicBezTo>
                    <a:pt x="3219" y="2219"/>
                    <a:pt x="3750" y="2562"/>
                    <a:pt x="3750" y="3375"/>
                  </a:cubicBezTo>
                  <a:lnTo>
                    <a:pt x="3750" y="3375"/>
                  </a:lnTo>
                  <a:cubicBezTo>
                    <a:pt x="3750" y="4312"/>
                    <a:pt x="3031" y="4844"/>
                    <a:pt x="2032" y="4844"/>
                  </a:cubicBezTo>
                  <a:cubicBezTo>
                    <a:pt x="1313" y="4844"/>
                    <a:pt x="563" y="4594"/>
                    <a:pt x="0" y="4094"/>
                  </a:cubicBezTo>
                </a:path>
              </a:pathLst>
            </a:custGeom>
            <a:grpFill/>
            <a:ln>
              <a:noFill/>
            </a:ln>
          </p:spPr>
        </p:sp>
        <p:sp>
          <p:nvSpPr>
            <p:cNvPr id="22" name="Freeform 2">
              <a:extLst>
                <a:ext uri="{FF2B5EF4-FFF2-40B4-BE49-F238E27FC236}">
                  <a16:creationId xmlns:a16="http://schemas.microsoft.com/office/drawing/2014/main" xmlns="" id="{6D1F7898-22B2-9145-9E39-DD14DEFDB648}"/>
                </a:ext>
              </a:extLst>
            </p:cNvPr>
            <p:cNvSpPr/>
            <p:nvPr/>
          </p:nvSpPr>
          <p:spPr>
            <a:xfrm>
              <a:off x="2728080" y="5203800"/>
              <a:ext cx="1215360" cy="1361520"/>
            </a:xfrm>
            <a:custGeom>
              <a:avLst/>
              <a:gdLst/>
              <a:ahLst/>
              <a:cxnLst/>
              <a:rect l="0" t="0" r="r" b="b"/>
              <a:pathLst>
                <a:path w="3376" h="3782">
                  <a:moveTo>
                    <a:pt x="0" y="1906"/>
                  </a:moveTo>
                  <a:lnTo>
                    <a:pt x="0" y="1906"/>
                  </a:lnTo>
                  <a:cubicBezTo>
                    <a:pt x="0" y="1875"/>
                    <a:pt x="0" y="1875"/>
                    <a:pt x="0" y="1875"/>
                  </a:cubicBezTo>
                  <a:cubicBezTo>
                    <a:pt x="0" y="843"/>
                    <a:pt x="813" y="0"/>
                    <a:pt x="1907" y="0"/>
                  </a:cubicBezTo>
                  <a:cubicBezTo>
                    <a:pt x="2594" y="0"/>
                    <a:pt x="3032" y="250"/>
                    <a:pt x="3344" y="625"/>
                  </a:cubicBezTo>
                  <a:cubicBezTo>
                    <a:pt x="2719" y="1281"/>
                    <a:pt x="2719" y="1281"/>
                    <a:pt x="2719" y="1281"/>
                  </a:cubicBezTo>
                  <a:cubicBezTo>
                    <a:pt x="2500" y="1031"/>
                    <a:pt x="2282" y="906"/>
                    <a:pt x="1907" y="906"/>
                  </a:cubicBezTo>
                  <a:cubicBezTo>
                    <a:pt x="1407" y="906"/>
                    <a:pt x="1032" y="1343"/>
                    <a:pt x="1032" y="1875"/>
                  </a:cubicBezTo>
                  <a:lnTo>
                    <a:pt x="1032" y="1875"/>
                  </a:lnTo>
                  <a:cubicBezTo>
                    <a:pt x="1032" y="2437"/>
                    <a:pt x="1375" y="2875"/>
                    <a:pt x="1938" y="2875"/>
                  </a:cubicBezTo>
                  <a:cubicBezTo>
                    <a:pt x="2282" y="2875"/>
                    <a:pt x="2532" y="2750"/>
                    <a:pt x="2782" y="2500"/>
                  </a:cubicBezTo>
                  <a:cubicBezTo>
                    <a:pt x="3375" y="3125"/>
                    <a:pt x="3375" y="3125"/>
                    <a:pt x="3375" y="3125"/>
                  </a:cubicBezTo>
                  <a:cubicBezTo>
                    <a:pt x="3032" y="3500"/>
                    <a:pt x="2625" y="3781"/>
                    <a:pt x="1907" y="3781"/>
                  </a:cubicBezTo>
                  <a:cubicBezTo>
                    <a:pt x="813" y="3781"/>
                    <a:pt x="0" y="2937"/>
                    <a:pt x="0" y="1906"/>
                  </a:cubicBezTo>
                </a:path>
              </a:pathLst>
            </a:custGeom>
            <a:grpFill/>
            <a:ln>
              <a:noFill/>
            </a:ln>
          </p:spPr>
        </p:sp>
        <p:sp>
          <p:nvSpPr>
            <p:cNvPr id="23" name="Freeform 3">
              <a:extLst>
                <a:ext uri="{FF2B5EF4-FFF2-40B4-BE49-F238E27FC236}">
                  <a16:creationId xmlns:a16="http://schemas.microsoft.com/office/drawing/2014/main" xmlns="" id="{6960CF06-76DC-0746-BE5A-1FA0408F5325}"/>
                </a:ext>
              </a:extLst>
            </p:cNvPr>
            <p:cNvSpPr/>
            <p:nvPr/>
          </p:nvSpPr>
          <p:spPr>
            <a:xfrm>
              <a:off x="4010760" y="5203800"/>
              <a:ext cx="1417320" cy="1361520"/>
            </a:xfrm>
            <a:custGeom>
              <a:avLst/>
              <a:gdLst/>
              <a:ahLst/>
              <a:cxnLst/>
              <a:rect l="0" t="0" r="r" b="b"/>
              <a:pathLst>
                <a:path w="3937" h="3782">
                  <a:moveTo>
                    <a:pt x="0" y="1906"/>
                  </a:moveTo>
                  <a:lnTo>
                    <a:pt x="0" y="1906"/>
                  </a:lnTo>
                  <a:cubicBezTo>
                    <a:pt x="0" y="1875"/>
                    <a:pt x="0" y="1875"/>
                    <a:pt x="0" y="1875"/>
                  </a:cubicBezTo>
                  <a:cubicBezTo>
                    <a:pt x="0" y="843"/>
                    <a:pt x="844" y="0"/>
                    <a:pt x="1969" y="0"/>
                  </a:cubicBezTo>
                  <a:cubicBezTo>
                    <a:pt x="3093" y="0"/>
                    <a:pt x="3936" y="843"/>
                    <a:pt x="3936" y="1875"/>
                  </a:cubicBezTo>
                  <a:lnTo>
                    <a:pt x="3936" y="1875"/>
                  </a:lnTo>
                  <a:cubicBezTo>
                    <a:pt x="3936" y="2937"/>
                    <a:pt x="3093" y="3781"/>
                    <a:pt x="1969" y="3781"/>
                  </a:cubicBezTo>
                  <a:cubicBezTo>
                    <a:pt x="844" y="3781"/>
                    <a:pt x="0" y="2937"/>
                    <a:pt x="0" y="1906"/>
                  </a:cubicBezTo>
                  <a:moveTo>
                    <a:pt x="2906" y="1906"/>
                  </a:moveTo>
                  <a:lnTo>
                    <a:pt x="2906" y="1906"/>
                  </a:lnTo>
                  <a:cubicBezTo>
                    <a:pt x="2906" y="1875"/>
                    <a:pt x="2906" y="1875"/>
                    <a:pt x="2906" y="1875"/>
                  </a:cubicBezTo>
                  <a:cubicBezTo>
                    <a:pt x="2906" y="1343"/>
                    <a:pt x="2531" y="906"/>
                    <a:pt x="1969" y="906"/>
                  </a:cubicBezTo>
                  <a:cubicBezTo>
                    <a:pt x="1375" y="906"/>
                    <a:pt x="1031" y="1343"/>
                    <a:pt x="1031" y="1875"/>
                  </a:cubicBezTo>
                  <a:lnTo>
                    <a:pt x="1031" y="1875"/>
                  </a:lnTo>
                  <a:cubicBezTo>
                    <a:pt x="1031" y="2437"/>
                    <a:pt x="1406" y="2875"/>
                    <a:pt x="1969" y="2875"/>
                  </a:cubicBezTo>
                  <a:cubicBezTo>
                    <a:pt x="2562" y="2875"/>
                    <a:pt x="2906" y="2437"/>
                    <a:pt x="2906" y="1906"/>
                  </a:cubicBezTo>
                </a:path>
              </a:pathLst>
            </a:custGeom>
            <a:grpFill/>
            <a:ln>
              <a:noFill/>
            </a:ln>
          </p:spPr>
        </p:sp>
        <p:sp>
          <p:nvSpPr>
            <p:cNvPr id="24" name="Freeform 4">
              <a:extLst>
                <a:ext uri="{FF2B5EF4-FFF2-40B4-BE49-F238E27FC236}">
                  <a16:creationId xmlns:a16="http://schemas.microsoft.com/office/drawing/2014/main" xmlns="" id="{432D0A89-4BCC-514C-AE92-8A39DD402801}"/>
                </a:ext>
              </a:extLst>
            </p:cNvPr>
            <p:cNvSpPr/>
            <p:nvPr/>
          </p:nvSpPr>
          <p:spPr>
            <a:xfrm>
              <a:off x="5574240" y="5226120"/>
              <a:ext cx="1192680" cy="1328040"/>
            </a:xfrm>
            <a:custGeom>
              <a:avLst/>
              <a:gdLst/>
              <a:ahLst/>
              <a:cxnLst/>
              <a:rect l="0" t="0" r="r" b="b"/>
              <a:pathLst>
                <a:path w="3313" h="3689">
                  <a:moveTo>
                    <a:pt x="0" y="2344"/>
                  </a:moveTo>
                  <a:lnTo>
                    <a:pt x="0" y="2344"/>
                  </a:lnTo>
                  <a:cubicBezTo>
                    <a:pt x="0" y="0"/>
                    <a:pt x="0" y="0"/>
                    <a:pt x="0" y="0"/>
                  </a:cubicBezTo>
                  <a:cubicBezTo>
                    <a:pt x="1000" y="0"/>
                    <a:pt x="1000" y="0"/>
                    <a:pt x="1000" y="0"/>
                  </a:cubicBezTo>
                  <a:cubicBezTo>
                    <a:pt x="1000" y="2031"/>
                    <a:pt x="1000" y="2031"/>
                    <a:pt x="1000" y="2031"/>
                  </a:cubicBezTo>
                  <a:cubicBezTo>
                    <a:pt x="1000" y="2531"/>
                    <a:pt x="1250" y="2781"/>
                    <a:pt x="1625" y="2781"/>
                  </a:cubicBezTo>
                  <a:cubicBezTo>
                    <a:pt x="2031" y="2781"/>
                    <a:pt x="2281" y="2531"/>
                    <a:pt x="2281" y="2031"/>
                  </a:cubicBezTo>
                  <a:cubicBezTo>
                    <a:pt x="2281" y="0"/>
                    <a:pt x="2281" y="0"/>
                    <a:pt x="2281" y="0"/>
                  </a:cubicBezTo>
                  <a:cubicBezTo>
                    <a:pt x="3312" y="0"/>
                    <a:pt x="3312" y="0"/>
                    <a:pt x="3312" y="0"/>
                  </a:cubicBezTo>
                  <a:cubicBezTo>
                    <a:pt x="3312" y="3625"/>
                    <a:pt x="3312" y="3625"/>
                    <a:pt x="3312" y="3625"/>
                  </a:cubicBezTo>
                  <a:cubicBezTo>
                    <a:pt x="2281" y="3625"/>
                    <a:pt x="2281" y="3625"/>
                    <a:pt x="2281" y="3625"/>
                  </a:cubicBezTo>
                  <a:cubicBezTo>
                    <a:pt x="2281" y="3125"/>
                    <a:pt x="2281" y="3125"/>
                    <a:pt x="2281" y="3125"/>
                  </a:cubicBezTo>
                  <a:cubicBezTo>
                    <a:pt x="2031" y="3406"/>
                    <a:pt x="1750" y="3688"/>
                    <a:pt x="1218" y="3688"/>
                  </a:cubicBezTo>
                  <a:cubicBezTo>
                    <a:pt x="437" y="3688"/>
                    <a:pt x="0" y="3188"/>
                    <a:pt x="0" y="2344"/>
                  </a:cubicBezTo>
                </a:path>
              </a:pathLst>
            </a:custGeom>
            <a:grpFill/>
            <a:ln>
              <a:noFill/>
            </a:ln>
          </p:spPr>
        </p:sp>
        <p:sp>
          <p:nvSpPr>
            <p:cNvPr id="25" name="Freeform 5">
              <a:extLst>
                <a:ext uri="{FF2B5EF4-FFF2-40B4-BE49-F238E27FC236}">
                  <a16:creationId xmlns:a16="http://schemas.microsoft.com/office/drawing/2014/main" xmlns="" id="{4B31D90D-D7AE-EE41-8772-2E4B0329C70F}"/>
                </a:ext>
              </a:extLst>
            </p:cNvPr>
            <p:cNvSpPr/>
            <p:nvPr/>
          </p:nvSpPr>
          <p:spPr>
            <a:xfrm>
              <a:off x="6980400" y="4899960"/>
              <a:ext cx="675360" cy="1654200"/>
            </a:xfrm>
            <a:custGeom>
              <a:avLst/>
              <a:gdLst/>
              <a:ahLst/>
              <a:cxnLst/>
              <a:rect l="0" t="0" r="r" b="b"/>
              <a:pathLst>
                <a:path w="1876" h="4595">
                  <a:moveTo>
                    <a:pt x="0" y="3500"/>
                  </a:moveTo>
                  <a:lnTo>
                    <a:pt x="0" y="3500"/>
                  </a:lnTo>
                  <a:cubicBezTo>
                    <a:pt x="0" y="0"/>
                    <a:pt x="0" y="0"/>
                    <a:pt x="0" y="0"/>
                  </a:cubicBezTo>
                  <a:cubicBezTo>
                    <a:pt x="1031" y="0"/>
                    <a:pt x="1031" y="0"/>
                    <a:pt x="1031" y="0"/>
                  </a:cubicBezTo>
                  <a:cubicBezTo>
                    <a:pt x="1031" y="906"/>
                    <a:pt x="1031" y="906"/>
                    <a:pt x="1031" y="906"/>
                  </a:cubicBezTo>
                  <a:cubicBezTo>
                    <a:pt x="1875" y="906"/>
                    <a:pt x="1875" y="906"/>
                    <a:pt x="1875" y="906"/>
                  </a:cubicBezTo>
                  <a:cubicBezTo>
                    <a:pt x="1875" y="1781"/>
                    <a:pt x="1875" y="1781"/>
                    <a:pt x="1875" y="1781"/>
                  </a:cubicBezTo>
                  <a:cubicBezTo>
                    <a:pt x="1031" y="1781"/>
                    <a:pt x="1031" y="1781"/>
                    <a:pt x="1031" y="1781"/>
                  </a:cubicBezTo>
                  <a:cubicBezTo>
                    <a:pt x="1031" y="3344"/>
                    <a:pt x="1031" y="3344"/>
                    <a:pt x="1031" y="3344"/>
                  </a:cubicBezTo>
                  <a:cubicBezTo>
                    <a:pt x="1031" y="3562"/>
                    <a:pt x="1125" y="3687"/>
                    <a:pt x="1344" y="3687"/>
                  </a:cubicBezTo>
                  <a:cubicBezTo>
                    <a:pt x="1531" y="3687"/>
                    <a:pt x="1719" y="3656"/>
                    <a:pt x="1844" y="3562"/>
                  </a:cubicBezTo>
                  <a:cubicBezTo>
                    <a:pt x="1844" y="4375"/>
                    <a:pt x="1844" y="4375"/>
                    <a:pt x="1844" y="4375"/>
                  </a:cubicBezTo>
                  <a:cubicBezTo>
                    <a:pt x="1656" y="4531"/>
                    <a:pt x="1406" y="4594"/>
                    <a:pt x="1031" y="4594"/>
                  </a:cubicBezTo>
                  <a:cubicBezTo>
                    <a:pt x="406" y="4594"/>
                    <a:pt x="0" y="4344"/>
                    <a:pt x="0" y="3500"/>
                  </a:cubicBezTo>
                </a:path>
              </a:pathLst>
            </a:custGeom>
            <a:grpFill/>
            <a:ln>
              <a:noFill/>
            </a:ln>
          </p:spPr>
        </p:sp>
        <p:sp>
          <p:nvSpPr>
            <p:cNvPr id="26" name="Freeform 6">
              <a:extLst>
                <a:ext uri="{FF2B5EF4-FFF2-40B4-BE49-F238E27FC236}">
                  <a16:creationId xmlns:a16="http://schemas.microsoft.com/office/drawing/2014/main" xmlns="" id="{F62C6D1A-96EE-7949-AF28-D36EB5E50BE0}"/>
                </a:ext>
              </a:extLst>
            </p:cNvPr>
            <p:cNvSpPr/>
            <p:nvPr/>
          </p:nvSpPr>
          <p:spPr>
            <a:xfrm>
              <a:off x="7812720" y="5214960"/>
              <a:ext cx="1058040" cy="1339200"/>
            </a:xfrm>
            <a:custGeom>
              <a:avLst/>
              <a:gdLst/>
              <a:ahLst/>
              <a:cxnLst/>
              <a:rect l="0" t="0" r="r" b="b"/>
              <a:pathLst>
                <a:path w="2939" h="3720">
                  <a:moveTo>
                    <a:pt x="0" y="3187"/>
                  </a:moveTo>
                  <a:lnTo>
                    <a:pt x="0" y="3187"/>
                  </a:lnTo>
                  <a:cubicBezTo>
                    <a:pt x="438" y="2500"/>
                    <a:pt x="438" y="2500"/>
                    <a:pt x="438" y="2500"/>
                  </a:cubicBezTo>
                  <a:cubicBezTo>
                    <a:pt x="844" y="2781"/>
                    <a:pt x="1250" y="2937"/>
                    <a:pt x="1594" y="2937"/>
                  </a:cubicBezTo>
                  <a:cubicBezTo>
                    <a:pt x="1875" y="2937"/>
                    <a:pt x="2032" y="2844"/>
                    <a:pt x="2032" y="2656"/>
                  </a:cubicBezTo>
                  <a:lnTo>
                    <a:pt x="2032" y="2656"/>
                  </a:lnTo>
                  <a:cubicBezTo>
                    <a:pt x="2032" y="2437"/>
                    <a:pt x="1657" y="2344"/>
                    <a:pt x="1282" y="2250"/>
                  </a:cubicBezTo>
                  <a:cubicBezTo>
                    <a:pt x="782" y="2094"/>
                    <a:pt x="188" y="1844"/>
                    <a:pt x="188" y="1156"/>
                  </a:cubicBezTo>
                  <a:cubicBezTo>
                    <a:pt x="188" y="1125"/>
                    <a:pt x="188" y="1125"/>
                    <a:pt x="188" y="1125"/>
                  </a:cubicBezTo>
                  <a:cubicBezTo>
                    <a:pt x="188" y="406"/>
                    <a:pt x="782" y="0"/>
                    <a:pt x="1532" y="0"/>
                  </a:cubicBezTo>
                  <a:cubicBezTo>
                    <a:pt x="1969" y="0"/>
                    <a:pt x="2469" y="156"/>
                    <a:pt x="2875" y="406"/>
                  </a:cubicBezTo>
                  <a:cubicBezTo>
                    <a:pt x="2469" y="1125"/>
                    <a:pt x="2469" y="1125"/>
                    <a:pt x="2469" y="1125"/>
                  </a:cubicBezTo>
                  <a:cubicBezTo>
                    <a:pt x="2125" y="906"/>
                    <a:pt x="1750" y="781"/>
                    <a:pt x="1500" y="781"/>
                  </a:cubicBezTo>
                  <a:cubicBezTo>
                    <a:pt x="1250" y="781"/>
                    <a:pt x="1125" y="875"/>
                    <a:pt x="1125" y="1031"/>
                  </a:cubicBezTo>
                  <a:lnTo>
                    <a:pt x="1125" y="1031"/>
                  </a:lnTo>
                  <a:cubicBezTo>
                    <a:pt x="1125" y="1250"/>
                    <a:pt x="1469" y="1344"/>
                    <a:pt x="1844" y="1469"/>
                  </a:cubicBezTo>
                  <a:cubicBezTo>
                    <a:pt x="2375" y="1656"/>
                    <a:pt x="2938" y="1875"/>
                    <a:pt x="2938" y="2562"/>
                  </a:cubicBezTo>
                  <a:lnTo>
                    <a:pt x="2938" y="2562"/>
                  </a:lnTo>
                  <a:cubicBezTo>
                    <a:pt x="2938" y="3375"/>
                    <a:pt x="2344" y="3719"/>
                    <a:pt x="1563" y="3719"/>
                  </a:cubicBezTo>
                  <a:cubicBezTo>
                    <a:pt x="1063" y="3719"/>
                    <a:pt x="500" y="3562"/>
                    <a:pt x="0" y="3187"/>
                  </a:cubicBezTo>
                </a:path>
              </a:pathLst>
            </a:custGeom>
            <a:grpFill/>
            <a:ln>
              <a:noFill/>
            </a:ln>
          </p:spPr>
        </p:sp>
        <p:sp>
          <p:nvSpPr>
            <p:cNvPr id="27" name="Freeform 7">
              <a:extLst>
                <a:ext uri="{FF2B5EF4-FFF2-40B4-BE49-F238E27FC236}">
                  <a16:creationId xmlns:a16="http://schemas.microsoft.com/office/drawing/2014/main" xmlns="" id="{C10398C2-BEC5-7F4A-BC5F-337A1FE6E5C1}"/>
                </a:ext>
              </a:extLst>
            </p:cNvPr>
            <p:cNvSpPr/>
            <p:nvPr/>
          </p:nvSpPr>
          <p:spPr>
            <a:xfrm>
              <a:off x="3144600" y="2076480"/>
              <a:ext cx="1395360" cy="934200"/>
            </a:xfrm>
            <a:custGeom>
              <a:avLst/>
              <a:gdLst/>
              <a:ahLst/>
              <a:cxnLst/>
              <a:rect l="0" t="0" r="r" b="b"/>
              <a:pathLst>
                <a:path w="3876" h="2595">
                  <a:moveTo>
                    <a:pt x="2843" y="1281"/>
                  </a:moveTo>
                  <a:lnTo>
                    <a:pt x="2843" y="1281"/>
                  </a:lnTo>
                  <a:cubicBezTo>
                    <a:pt x="3125" y="1750"/>
                    <a:pt x="3281" y="2250"/>
                    <a:pt x="3312" y="2594"/>
                  </a:cubicBezTo>
                  <a:cubicBezTo>
                    <a:pt x="3875" y="2594"/>
                    <a:pt x="3875" y="2594"/>
                    <a:pt x="3875" y="2594"/>
                  </a:cubicBezTo>
                  <a:cubicBezTo>
                    <a:pt x="3812" y="2188"/>
                    <a:pt x="3656" y="1563"/>
                    <a:pt x="3281" y="1000"/>
                  </a:cubicBezTo>
                  <a:cubicBezTo>
                    <a:pt x="2843" y="344"/>
                    <a:pt x="2312" y="0"/>
                    <a:pt x="1687" y="0"/>
                  </a:cubicBezTo>
                  <a:cubicBezTo>
                    <a:pt x="1656" y="0"/>
                    <a:pt x="1656" y="0"/>
                    <a:pt x="1656" y="0"/>
                  </a:cubicBezTo>
                  <a:cubicBezTo>
                    <a:pt x="1187" y="0"/>
                    <a:pt x="750" y="219"/>
                    <a:pt x="437" y="594"/>
                  </a:cubicBezTo>
                  <a:cubicBezTo>
                    <a:pt x="125" y="969"/>
                    <a:pt x="0" y="1500"/>
                    <a:pt x="125" y="1969"/>
                  </a:cubicBezTo>
                  <a:cubicBezTo>
                    <a:pt x="625" y="1875"/>
                    <a:pt x="625" y="1875"/>
                    <a:pt x="625" y="1875"/>
                  </a:cubicBezTo>
                  <a:cubicBezTo>
                    <a:pt x="562" y="1531"/>
                    <a:pt x="656" y="1188"/>
                    <a:pt x="843" y="906"/>
                  </a:cubicBezTo>
                  <a:cubicBezTo>
                    <a:pt x="1062" y="656"/>
                    <a:pt x="1343" y="531"/>
                    <a:pt x="1656" y="531"/>
                  </a:cubicBezTo>
                  <a:cubicBezTo>
                    <a:pt x="1687" y="531"/>
                    <a:pt x="1687" y="531"/>
                    <a:pt x="1687" y="531"/>
                  </a:cubicBezTo>
                  <a:cubicBezTo>
                    <a:pt x="2218" y="531"/>
                    <a:pt x="2625" y="938"/>
                    <a:pt x="2843" y="1281"/>
                  </a:cubicBezTo>
                </a:path>
              </a:pathLst>
            </a:custGeom>
            <a:grpFill/>
            <a:ln>
              <a:noFill/>
            </a:ln>
          </p:spPr>
        </p:sp>
        <p:sp>
          <p:nvSpPr>
            <p:cNvPr id="28" name="Freeform 8">
              <a:extLst>
                <a:ext uri="{FF2B5EF4-FFF2-40B4-BE49-F238E27FC236}">
                  <a16:creationId xmlns:a16="http://schemas.microsoft.com/office/drawing/2014/main" xmlns="" id="{03C6F4E2-F701-B743-8012-F7F5E389F747}"/>
                </a:ext>
              </a:extLst>
            </p:cNvPr>
            <p:cNvSpPr/>
            <p:nvPr/>
          </p:nvSpPr>
          <p:spPr>
            <a:xfrm>
              <a:off x="4528080" y="3539160"/>
              <a:ext cx="1057680" cy="900000"/>
            </a:xfrm>
            <a:custGeom>
              <a:avLst/>
              <a:gdLst/>
              <a:ahLst/>
              <a:cxnLst/>
              <a:rect l="0" t="0" r="r" b="b"/>
              <a:pathLst>
                <a:path w="2938" h="2500">
                  <a:moveTo>
                    <a:pt x="2843" y="936"/>
                  </a:moveTo>
                  <a:lnTo>
                    <a:pt x="2843" y="936"/>
                  </a:lnTo>
                  <a:cubicBezTo>
                    <a:pt x="2656" y="656"/>
                    <a:pt x="2499" y="312"/>
                    <a:pt x="2437" y="0"/>
                  </a:cubicBezTo>
                  <a:cubicBezTo>
                    <a:pt x="1874" y="0"/>
                    <a:pt x="1874" y="0"/>
                    <a:pt x="1874" y="0"/>
                  </a:cubicBezTo>
                  <a:cubicBezTo>
                    <a:pt x="1937" y="250"/>
                    <a:pt x="2031" y="656"/>
                    <a:pt x="2343" y="1124"/>
                  </a:cubicBezTo>
                  <a:cubicBezTo>
                    <a:pt x="2156" y="1436"/>
                    <a:pt x="1812" y="1717"/>
                    <a:pt x="1469" y="1905"/>
                  </a:cubicBezTo>
                  <a:lnTo>
                    <a:pt x="1469" y="1905"/>
                  </a:lnTo>
                  <a:lnTo>
                    <a:pt x="1469" y="1905"/>
                  </a:lnTo>
                  <a:cubicBezTo>
                    <a:pt x="1125" y="1717"/>
                    <a:pt x="813" y="1436"/>
                    <a:pt x="625" y="1124"/>
                  </a:cubicBezTo>
                  <a:cubicBezTo>
                    <a:pt x="907" y="656"/>
                    <a:pt x="1032" y="250"/>
                    <a:pt x="1063" y="0"/>
                  </a:cubicBezTo>
                  <a:cubicBezTo>
                    <a:pt x="532" y="0"/>
                    <a:pt x="532" y="0"/>
                    <a:pt x="532" y="0"/>
                  </a:cubicBezTo>
                  <a:cubicBezTo>
                    <a:pt x="469" y="312"/>
                    <a:pt x="313" y="656"/>
                    <a:pt x="94" y="936"/>
                  </a:cubicBezTo>
                  <a:cubicBezTo>
                    <a:pt x="0" y="1061"/>
                    <a:pt x="0" y="1061"/>
                    <a:pt x="0" y="1061"/>
                  </a:cubicBezTo>
                  <a:cubicBezTo>
                    <a:pt x="63" y="1217"/>
                    <a:pt x="63" y="1217"/>
                    <a:pt x="63" y="1217"/>
                  </a:cubicBezTo>
                  <a:cubicBezTo>
                    <a:pt x="313" y="1717"/>
                    <a:pt x="813" y="2186"/>
                    <a:pt x="1375" y="2436"/>
                  </a:cubicBezTo>
                  <a:cubicBezTo>
                    <a:pt x="1469" y="2499"/>
                    <a:pt x="1469" y="2499"/>
                    <a:pt x="1469" y="2499"/>
                  </a:cubicBezTo>
                  <a:lnTo>
                    <a:pt x="1469" y="2499"/>
                  </a:lnTo>
                  <a:lnTo>
                    <a:pt x="1469" y="2499"/>
                  </a:lnTo>
                  <a:cubicBezTo>
                    <a:pt x="1593" y="2436"/>
                    <a:pt x="1593" y="2436"/>
                    <a:pt x="1593" y="2436"/>
                  </a:cubicBezTo>
                  <a:cubicBezTo>
                    <a:pt x="2124" y="2186"/>
                    <a:pt x="2656" y="1717"/>
                    <a:pt x="2874" y="1217"/>
                  </a:cubicBezTo>
                  <a:cubicBezTo>
                    <a:pt x="2937" y="1061"/>
                    <a:pt x="2937" y="1061"/>
                    <a:pt x="2937" y="1061"/>
                  </a:cubicBezTo>
                  <a:lnTo>
                    <a:pt x="2843" y="936"/>
                  </a:lnTo>
                </a:path>
              </a:pathLst>
            </a:custGeom>
            <a:grpFill/>
            <a:ln>
              <a:noFill/>
            </a:ln>
          </p:spPr>
        </p:sp>
        <p:sp>
          <p:nvSpPr>
            <p:cNvPr id="29" name="Freeform 9">
              <a:extLst>
                <a:ext uri="{FF2B5EF4-FFF2-40B4-BE49-F238E27FC236}">
                  <a16:creationId xmlns:a16="http://schemas.microsoft.com/office/drawing/2014/main" xmlns="" id="{3D162103-1B09-5B48-904D-23A667E7BAED}"/>
                </a:ext>
              </a:extLst>
            </p:cNvPr>
            <p:cNvSpPr/>
            <p:nvPr/>
          </p:nvSpPr>
          <p:spPr>
            <a:xfrm>
              <a:off x="5585400" y="2076480"/>
              <a:ext cx="1384200" cy="934200"/>
            </a:xfrm>
            <a:custGeom>
              <a:avLst/>
              <a:gdLst/>
              <a:ahLst/>
              <a:cxnLst/>
              <a:rect l="0" t="0" r="r" b="b"/>
              <a:pathLst>
                <a:path w="3845" h="2595">
                  <a:moveTo>
                    <a:pt x="1031" y="1281"/>
                  </a:moveTo>
                  <a:lnTo>
                    <a:pt x="1031" y="1281"/>
                  </a:lnTo>
                  <a:cubicBezTo>
                    <a:pt x="719" y="1750"/>
                    <a:pt x="594" y="2250"/>
                    <a:pt x="531" y="2594"/>
                  </a:cubicBezTo>
                  <a:cubicBezTo>
                    <a:pt x="0" y="2594"/>
                    <a:pt x="0" y="2594"/>
                    <a:pt x="0" y="2594"/>
                  </a:cubicBezTo>
                  <a:cubicBezTo>
                    <a:pt x="62" y="2188"/>
                    <a:pt x="219" y="1563"/>
                    <a:pt x="594" y="1000"/>
                  </a:cubicBezTo>
                  <a:cubicBezTo>
                    <a:pt x="1000" y="344"/>
                    <a:pt x="1562" y="0"/>
                    <a:pt x="2187" y="0"/>
                  </a:cubicBezTo>
                  <a:lnTo>
                    <a:pt x="2187" y="0"/>
                  </a:lnTo>
                  <a:cubicBezTo>
                    <a:pt x="2656" y="0"/>
                    <a:pt x="3125" y="219"/>
                    <a:pt x="3406" y="594"/>
                  </a:cubicBezTo>
                  <a:cubicBezTo>
                    <a:pt x="3750" y="969"/>
                    <a:pt x="3844" y="1500"/>
                    <a:pt x="3750" y="1969"/>
                  </a:cubicBezTo>
                  <a:cubicBezTo>
                    <a:pt x="3219" y="1875"/>
                    <a:pt x="3219" y="1875"/>
                    <a:pt x="3219" y="1875"/>
                  </a:cubicBezTo>
                  <a:cubicBezTo>
                    <a:pt x="3312" y="1531"/>
                    <a:pt x="3219" y="1188"/>
                    <a:pt x="3000" y="906"/>
                  </a:cubicBezTo>
                  <a:cubicBezTo>
                    <a:pt x="2812" y="656"/>
                    <a:pt x="2500" y="531"/>
                    <a:pt x="2187" y="531"/>
                  </a:cubicBezTo>
                  <a:lnTo>
                    <a:pt x="2187" y="531"/>
                  </a:lnTo>
                  <a:cubicBezTo>
                    <a:pt x="1625" y="531"/>
                    <a:pt x="1250" y="938"/>
                    <a:pt x="1031" y="1281"/>
                  </a:cubicBezTo>
                </a:path>
              </a:pathLst>
            </a:custGeom>
            <a:grpFill/>
            <a:ln>
              <a:noFill/>
            </a:ln>
          </p:spPr>
        </p:sp>
        <p:sp>
          <p:nvSpPr>
            <p:cNvPr id="30" name="Freeform 10">
              <a:extLst>
                <a:ext uri="{FF2B5EF4-FFF2-40B4-BE49-F238E27FC236}">
                  <a16:creationId xmlns:a16="http://schemas.microsoft.com/office/drawing/2014/main" xmlns="" id="{57A6DEAB-B584-364B-A8DA-8D001296BD57}"/>
                </a:ext>
              </a:extLst>
            </p:cNvPr>
            <p:cNvSpPr/>
            <p:nvPr/>
          </p:nvSpPr>
          <p:spPr>
            <a:xfrm>
              <a:off x="4393080" y="996480"/>
              <a:ext cx="1338840" cy="2014200"/>
            </a:xfrm>
            <a:custGeom>
              <a:avLst/>
              <a:gdLst/>
              <a:ahLst/>
              <a:cxnLst/>
              <a:rect l="0" t="0" r="r" b="b"/>
              <a:pathLst>
                <a:path w="3719" h="5595">
                  <a:moveTo>
                    <a:pt x="938" y="5594"/>
                  </a:moveTo>
                  <a:lnTo>
                    <a:pt x="938" y="5594"/>
                  </a:lnTo>
                  <a:cubicBezTo>
                    <a:pt x="1469" y="5594"/>
                    <a:pt x="1469" y="5594"/>
                    <a:pt x="1469" y="5594"/>
                  </a:cubicBezTo>
                  <a:cubicBezTo>
                    <a:pt x="1407" y="5000"/>
                    <a:pt x="1157" y="4438"/>
                    <a:pt x="938" y="3969"/>
                  </a:cubicBezTo>
                  <a:cubicBezTo>
                    <a:pt x="719" y="3500"/>
                    <a:pt x="532" y="3063"/>
                    <a:pt x="532" y="2594"/>
                  </a:cubicBezTo>
                  <a:cubicBezTo>
                    <a:pt x="532" y="2094"/>
                    <a:pt x="813" y="1563"/>
                    <a:pt x="1313" y="1219"/>
                  </a:cubicBezTo>
                  <a:cubicBezTo>
                    <a:pt x="1407" y="1125"/>
                    <a:pt x="1625" y="969"/>
                    <a:pt x="1844" y="750"/>
                  </a:cubicBezTo>
                  <a:cubicBezTo>
                    <a:pt x="2062" y="969"/>
                    <a:pt x="2312" y="1125"/>
                    <a:pt x="2406" y="1219"/>
                  </a:cubicBezTo>
                  <a:cubicBezTo>
                    <a:pt x="2874" y="1563"/>
                    <a:pt x="3187" y="2094"/>
                    <a:pt x="3187" y="2594"/>
                  </a:cubicBezTo>
                  <a:cubicBezTo>
                    <a:pt x="3187" y="3063"/>
                    <a:pt x="2968" y="3500"/>
                    <a:pt x="2781" y="3969"/>
                  </a:cubicBezTo>
                  <a:cubicBezTo>
                    <a:pt x="2562" y="4438"/>
                    <a:pt x="2312" y="5000"/>
                    <a:pt x="2249" y="5594"/>
                  </a:cubicBezTo>
                  <a:cubicBezTo>
                    <a:pt x="2781" y="5594"/>
                    <a:pt x="2781" y="5594"/>
                    <a:pt x="2781" y="5594"/>
                  </a:cubicBezTo>
                  <a:cubicBezTo>
                    <a:pt x="2843" y="5094"/>
                    <a:pt x="3062" y="4625"/>
                    <a:pt x="3249" y="4188"/>
                  </a:cubicBezTo>
                  <a:cubicBezTo>
                    <a:pt x="3499" y="3656"/>
                    <a:pt x="3718" y="3156"/>
                    <a:pt x="3718" y="2594"/>
                  </a:cubicBezTo>
                  <a:cubicBezTo>
                    <a:pt x="3718" y="1938"/>
                    <a:pt x="3343" y="1250"/>
                    <a:pt x="2718" y="781"/>
                  </a:cubicBezTo>
                  <a:cubicBezTo>
                    <a:pt x="2656" y="719"/>
                    <a:pt x="2281" y="438"/>
                    <a:pt x="2062" y="188"/>
                  </a:cubicBezTo>
                  <a:cubicBezTo>
                    <a:pt x="1844" y="0"/>
                    <a:pt x="1844" y="0"/>
                    <a:pt x="1844" y="0"/>
                  </a:cubicBezTo>
                  <a:cubicBezTo>
                    <a:pt x="1657" y="188"/>
                    <a:pt x="1657" y="188"/>
                    <a:pt x="1657" y="188"/>
                  </a:cubicBezTo>
                  <a:cubicBezTo>
                    <a:pt x="1438" y="438"/>
                    <a:pt x="1063" y="719"/>
                    <a:pt x="1000" y="781"/>
                  </a:cubicBezTo>
                  <a:cubicBezTo>
                    <a:pt x="375" y="1250"/>
                    <a:pt x="0" y="1938"/>
                    <a:pt x="0" y="2594"/>
                  </a:cubicBezTo>
                  <a:cubicBezTo>
                    <a:pt x="0" y="3156"/>
                    <a:pt x="219" y="3656"/>
                    <a:pt x="469" y="4188"/>
                  </a:cubicBezTo>
                  <a:cubicBezTo>
                    <a:pt x="657" y="4625"/>
                    <a:pt x="875" y="5094"/>
                    <a:pt x="938" y="5594"/>
                  </a:cubicBezTo>
                </a:path>
              </a:pathLst>
            </a:custGeom>
            <a:grpFill/>
            <a:ln>
              <a:noFill/>
            </a:ln>
          </p:spPr>
        </p:sp>
        <p:sp>
          <p:nvSpPr>
            <p:cNvPr id="31" name="Freeform 11">
              <a:extLst>
                <a:ext uri="{FF2B5EF4-FFF2-40B4-BE49-F238E27FC236}">
                  <a16:creationId xmlns:a16="http://schemas.microsoft.com/office/drawing/2014/main" xmlns="" id="{F27CDA6D-C6BF-8747-A748-820356AE67A1}"/>
                </a:ext>
              </a:extLst>
            </p:cNvPr>
            <p:cNvSpPr/>
            <p:nvPr/>
          </p:nvSpPr>
          <p:spPr>
            <a:xfrm>
              <a:off x="3965760" y="3179160"/>
              <a:ext cx="2182320" cy="191520"/>
            </a:xfrm>
            <a:custGeom>
              <a:avLst/>
              <a:gdLst/>
              <a:ahLst/>
              <a:cxnLst/>
              <a:rect l="0" t="0" r="r" b="b"/>
              <a:pathLst>
                <a:path w="6062" h="532">
                  <a:moveTo>
                    <a:pt x="0" y="531"/>
                  </a:moveTo>
                  <a:lnTo>
                    <a:pt x="6061" y="531"/>
                  </a:lnTo>
                  <a:lnTo>
                    <a:pt x="6061" y="0"/>
                  </a:lnTo>
                  <a:lnTo>
                    <a:pt x="0" y="0"/>
                  </a:lnTo>
                  <a:lnTo>
                    <a:pt x="0" y="531"/>
                  </a:lnTo>
                </a:path>
              </a:pathLst>
            </a:custGeom>
            <a:grpFill/>
            <a:ln>
              <a:noFill/>
            </a:ln>
          </p:spPr>
        </p:sp>
      </p:grpSp>
      <p:sp>
        <p:nvSpPr>
          <p:cNvPr id="8" name="Text Placeholder 7">
            <a:extLst>
              <a:ext uri="{FF2B5EF4-FFF2-40B4-BE49-F238E27FC236}">
                <a16:creationId xmlns:a16="http://schemas.microsoft.com/office/drawing/2014/main" xmlns="" id="{B9BF7824-4379-834E-86BB-B51DDD0B2DAC}"/>
              </a:ext>
            </a:extLst>
          </p:cNvPr>
          <p:cNvSpPr>
            <a:spLocks noGrp="1"/>
          </p:cNvSpPr>
          <p:nvPr>
            <p:ph type="body" sz="quarter" idx="10" hasCustomPrompt="1"/>
          </p:nvPr>
        </p:nvSpPr>
        <p:spPr>
          <a:xfrm>
            <a:off x="2641784" y="6092689"/>
            <a:ext cx="10972433" cy="1358900"/>
          </a:xfrm>
        </p:spPr>
        <p:txBody>
          <a:bodyPr>
            <a:noAutofit/>
          </a:bodyPr>
          <a:lstStyle>
            <a:lvl1pPr marL="0" algn="ctr" defTabSz="914400" rtl="0" eaLnBrk="1" latinLnBrk="0" hangingPunct="1">
              <a:defRPr lang="en-US" sz="5400" b="1" kern="1200" dirty="0" smtClean="0">
                <a:solidFill>
                  <a:schemeClr val="bg1"/>
                </a:solidFill>
                <a:latin typeface="Nunito Sans ExtraBold" pitchFamily="2" charset="77"/>
                <a:ea typeface="+mn-ea"/>
                <a:cs typeface="+mn-cs"/>
              </a:defRPr>
            </a:lvl1pPr>
          </a:lstStyle>
          <a:p>
            <a:pPr lvl="0"/>
            <a:r>
              <a:rPr lang="en-US" dirty="0"/>
              <a:t>Insert name here</a:t>
            </a:r>
          </a:p>
        </p:txBody>
      </p:sp>
    </p:spTree>
    <p:extLst>
      <p:ext uri="{BB962C8B-B14F-4D97-AF65-F5344CB8AC3E}">
        <p14:creationId xmlns:p14="http://schemas.microsoft.com/office/powerpoint/2010/main" val="609452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tx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grpSp>
        <p:nvGrpSpPr>
          <p:cNvPr id="21" name="Group 20"/>
          <p:cNvGrpSpPr/>
          <p:nvPr userDrawn="1"/>
        </p:nvGrpSpPr>
        <p:grpSpPr>
          <a:xfrm>
            <a:off x="13436599" y="479425"/>
            <a:ext cx="2336829" cy="657493"/>
            <a:chOff x="228240" y="2152440"/>
            <a:chExt cx="10101600" cy="2842200"/>
          </a:xfrm>
          <a:solidFill>
            <a:schemeClr val="tx2"/>
          </a:solidFill>
        </p:grpSpPr>
        <p:sp>
          <p:nvSpPr>
            <p:cNvPr id="2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3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Footer Placeholder 8"/>
          <p:cNvSpPr>
            <a:spLocks noGrp="1"/>
          </p:cNvSpPr>
          <p:nvPr>
            <p:ph type="ftr" sz="quarter" idx="11"/>
          </p:nvPr>
        </p:nvSpPr>
        <p:spPr/>
        <p:txBody>
          <a:bodyPr/>
          <a:lstStyle/>
          <a:p>
            <a:pPr marL="12700">
              <a:spcBef>
                <a:spcPts val="110"/>
              </a:spcBef>
            </a:pPr>
            <a:r>
              <a:rPr lang="en-US" spc="75"/>
              <a:t>© </a:t>
            </a:r>
            <a:r>
              <a:rPr lang="en-US" spc="-5"/>
              <a:t>The </a:t>
            </a:r>
            <a:r>
              <a:rPr lang="en-US" spc="-20"/>
              <a:t>Scout Association</a:t>
            </a:r>
            <a:endParaRPr lang="en-US" spc="-20" dirty="0"/>
          </a:p>
        </p:txBody>
      </p:sp>
      <p:sp>
        <p:nvSpPr>
          <p:cNvPr id="10" name="Slide Number Placeholder 9"/>
          <p:cNvSpPr>
            <a:spLocks noGrp="1"/>
          </p:cNvSpPr>
          <p:nvPr>
            <p:ph type="sldNum" sz="quarter" idx="12"/>
          </p:nvPr>
        </p:nvSpPr>
        <p:spPr/>
        <p:txBody>
          <a:body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831709" y="2402545"/>
            <a:ext cx="10592583" cy="2641749"/>
          </a:xfrm>
        </p:spPr>
        <p:txBody>
          <a:bodyPr>
            <a:spAutoFit/>
          </a:bodyPr>
          <a:lstStyle>
            <a:lvl1pPr marL="18000" indent="0">
              <a:lnSpc>
                <a:spcPts val="3600"/>
              </a:lnSpc>
              <a:buFont typeface="Arial" panose="020B0604020202020204" pitchFamily="34" charset="0"/>
              <a:buNone/>
              <a:defRPr sz="3400"/>
            </a:lvl1pPr>
            <a:lvl2pPr marL="18000" indent="0">
              <a:lnSpc>
                <a:spcPts val="3600"/>
              </a:lnSpc>
              <a:buFont typeface="Arial" panose="020B0604020202020204" pitchFamily="34" charset="0"/>
              <a:buNone/>
              <a:defRPr sz="3400"/>
            </a:lvl2pPr>
            <a:lvl3pPr marL="18000" indent="0">
              <a:lnSpc>
                <a:spcPts val="3600"/>
              </a:lnSpc>
              <a:buFont typeface="Arial" panose="020B0604020202020204" pitchFamily="34" charset="0"/>
              <a:buNone/>
              <a:defRPr sz="3400"/>
            </a:lvl3pPr>
            <a:lvl4pPr marL="18000" indent="0">
              <a:lnSpc>
                <a:spcPts val="3600"/>
              </a:lnSpc>
              <a:buFont typeface="Arial" panose="020B0604020202020204" pitchFamily="34" charset="0"/>
              <a:buNone/>
              <a:defRPr sz="3400"/>
            </a:lvl4pPr>
            <a:lvl5pPr marL="18000" indent="0">
              <a:lnSpc>
                <a:spcPts val="3600"/>
              </a:lnSpc>
              <a:buFont typeface="Arial" panose="020B0604020202020204" pitchFamily="34" charset="0"/>
              <a:buNone/>
              <a:defRPr sz="3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0076330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bg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grpSp>
        <p:nvGrpSpPr>
          <p:cNvPr id="21" name="Group 20"/>
          <p:cNvGrpSpPr/>
          <p:nvPr userDrawn="1"/>
        </p:nvGrpSpPr>
        <p:grpSpPr>
          <a:xfrm>
            <a:off x="13436599" y="479425"/>
            <a:ext cx="2336829" cy="657493"/>
            <a:chOff x="228240" y="2152440"/>
            <a:chExt cx="10101600" cy="2842200"/>
          </a:xfrm>
          <a:solidFill>
            <a:schemeClr val="bg1"/>
          </a:solidFill>
        </p:grpSpPr>
        <p:sp>
          <p:nvSpPr>
            <p:cNvPr id="2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3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Footer Placeholder 8"/>
          <p:cNvSpPr>
            <a:spLocks noGrp="1"/>
          </p:cNvSpPr>
          <p:nvPr>
            <p:ph type="ftr" sz="quarter" idx="11"/>
          </p:nvPr>
        </p:nvSpPr>
        <p:spPr/>
        <p:txBody>
          <a:bodyPr/>
          <a:lstStyle>
            <a:lvl1pPr>
              <a:defRPr>
                <a:solidFill>
                  <a:schemeClr val="bg1"/>
                </a:solidFill>
              </a:defRPr>
            </a:lvl1pPr>
          </a:lstStyle>
          <a:p>
            <a:pPr marL="12700">
              <a:spcBef>
                <a:spcPts val="110"/>
              </a:spcBef>
            </a:pPr>
            <a:r>
              <a:rPr lang="en-US" spc="75"/>
              <a:t>© </a:t>
            </a:r>
            <a:r>
              <a:rPr lang="en-US" spc="-5"/>
              <a:t>The </a:t>
            </a:r>
            <a:r>
              <a:rPr lang="en-US" spc="-20"/>
              <a:t>Scout Association</a:t>
            </a:r>
            <a:endParaRPr lang="en-US" spc="-20" dirty="0"/>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831709" y="2402545"/>
            <a:ext cx="10592583" cy="2641749"/>
          </a:xfrm>
        </p:spPr>
        <p:txBody>
          <a:bodyPr>
            <a:spAutoFit/>
          </a:bodyPr>
          <a:lstStyle>
            <a:lvl1pPr marL="18000" indent="0">
              <a:lnSpc>
                <a:spcPts val="3600"/>
              </a:lnSpc>
              <a:buClr>
                <a:schemeClr val="bg1"/>
              </a:buClr>
              <a:buFont typeface="Arial" panose="020B0604020202020204" pitchFamily="34" charset="0"/>
              <a:buNone/>
              <a:defRPr sz="3400">
                <a:solidFill>
                  <a:schemeClr val="bg1"/>
                </a:solidFill>
              </a:defRPr>
            </a:lvl1pPr>
            <a:lvl2pPr marL="18000" indent="0">
              <a:lnSpc>
                <a:spcPts val="3600"/>
              </a:lnSpc>
              <a:buClr>
                <a:schemeClr val="bg1"/>
              </a:buClr>
              <a:buFont typeface="Arial" panose="020B0604020202020204" pitchFamily="34" charset="0"/>
              <a:buNone/>
              <a:defRPr sz="3400">
                <a:solidFill>
                  <a:schemeClr val="bg1"/>
                </a:solidFill>
              </a:defRPr>
            </a:lvl2pPr>
            <a:lvl3pPr marL="18000" indent="0">
              <a:lnSpc>
                <a:spcPts val="3600"/>
              </a:lnSpc>
              <a:buClr>
                <a:schemeClr val="bg1"/>
              </a:buClr>
              <a:buFont typeface="Arial" panose="020B0604020202020204" pitchFamily="34" charset="0"/>
              <a:buNone/>
              <a:defRPr sz="3400">
                <a:solidFill>
                  <a:schemeClr val="bg1"/>
                </a:solidFill>
              </a:defRPr>
            </a:lvl3pPr>
            <a:lvl4pPr marL="18000" indent="0">
              <a:lnSpc>
                <a:spcPts val="3600"/>
              </a:lnSpc>
              <a:buClr>
                <a:schemeClr val="bg1"/>
              </a:buClr>
              <a:buFont typeface="Arial" panose="020B0604020202020204" pitchFamily="34" charset="0"/>
              <a:buNone/>
              <a:defRPr sz="3400">
                <a:solidFill>
                  <a:schemeClr val="bg1"/>
                </a:solidFill>
              </a:defRPr>
            </a:lvl4pPr>
            <a:lvl5pPr marL="18000" indent="0">
              <a:lnSpc>
                <a:spcPts val="3600"/>
              </a:lnSpc>
              <a:buClr>
                <a:schemeClr val="bg1"/>
              </a:buClr>
              <a:buFont typeface="Arial" panose="020B0604020202020204" pitchFamily="34" charset="0"/>
              <a:buNone/>
              <a:defRPr sz="3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2574168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tx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grpSp>
        <p:nvGrpSpPr>
          <p:cNvPr id="21" name="Group 20"/>
          <p:cNvGrpSpPr/>
          <p:nvPr userDrawn="1"/>
        </p:nvGrpSpPr>
        <p:grpSpPr>
          <a:xfrm>
            <a:off x="13436599" y="479425"/>
            <a:ext cx="2336829" cy="657493"/>
            <a:chOff x="228240" y="2152440"/>
            <a:chExt cx="10101600" cy="2842200"/>
          </a:xfrm>
          <a:solidFill>
            <a:schemeClr val="tx2"/>
          </a:solidFill>
        </p:grpSpPr>
        <p:sp>
          <p:nvSpPr>
            <p:cNvPr id="2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3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Footer Placeholder 8"/>
          <p:cNvSpPr>
            <a:spLocks noGrp="1"/>
          </p:cNvSpPr>
          <p:nvPr>
            <p:ph type="ftr" sz="quarter" idx="11"/>
          </p:nvPr>
        </p:nvSpPr>
        <p:spPr/>
        <p:txBody>
          <a:bodyPr/>
          <a:lstStyle/>
          <a:p>
            <a:pPr marL="12700">
              <a:spcBef>
                <a:spcPts val="110"/>
              </a:spcBef>
            </a:pPr>
            <a:r>
              <a:rPr lang="en-US" spc="75"/>
              <a:t>© </a:t>
            </a:r>
            <a:r>
              <a:rPr lang="en-US" spc="-5"/>
              <a:t>The </a:t>
            </a:r>
            <a:r>
              <a:rPr lang="en-US" spc="-20"/>
              <a:t>Scout Association</a:t>
            </a:r>
            <a:endParaRPr lang="en-US" spc="-20" dirty="0"/>
          </a:p>
        </p:txBody>
      </p:sp>
      <p:sp>
        <p:nvSpPr>
          <p:cNvPr id="10" name="Slide Number Placeholder 9"/>
          <p:cNvSpPr>
            <a:spLocks noGrp="1"/>
          </p:cNvSpPr>
          <p:nvPr>
            <p:ph type="sldNum" sz="quarter" idx="12"/>
          </p:nvPr>
        </p:nvSpPr>
        <p:spPr/>
        <p:txBody>
          <a:body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831709" y="3240000"/>
            <a:ext cx="10592583" cy="3462486"/>
          </a:xfrm>
        </p:spPr>
        <p:txBody>
          <a:bodyPr anchor="ctr" anchorCtr="0">
            <a:spAutoFit/>
          </a:bodyPr>
          <a:lstStyle>
            <a:lvl1pPr marL="18000" indent="0">
              <a:lnSpc>
                <a:spcPts val="3600"/>
              </a:lnSpc>
              <a:buFont typeface="Arial" panose="020B0604020202020204" pitchFamily="34" charset="0"/>
              <a:buNone/>
              <a:defRPr sz="3400"/>
            </a:lvl1pPr>
            <a:lvl2pPr marL="18000" indent="0">
              <a:lnSpc>
                <a:spcPts val="6800"/>
              </a:lnSpc>
              <a:buFont typeface="Arial" panose="020B0604020202020204" pitchFamily="34" charset="0"/>
              <a:buNone/>
              <a:defRPr sz="6400"/>
            </a:lvl2pPr>
            <a:lvl3pPr marL="18000" indent="0">
              <a:lnSpc>
                <a:spcPts val="3600"/>
              </a:lnSpc>
              <a:buFont typeface="Arial" panose="020B0604020202020204" pitchFamily="34" charset="0"/>
              <a:buNone/>
              <a:defRPr sz="3400"/>
            </a:lvl3pPr>
            <a:lvl4pPr marL="18000" indent="0">
              <a:lnSpc>
                <a:spcPts val="6800"/>
              </a:lnSpc>
              <a:buFont typeface="Arial" panose="020B0604020202020204" pitchFamily="34" charset="0"/>
              <a:buNone/>
              <a:defRPr sz="6400"/>
            </a:lvl4pPr>
            <a:lvl5pPr marL="18000" indent="0">
              <a:lnSpc>
                <a:spcPts val="3600"/>
              </a:lnSpc>
              <a:buFont typeface="Arial" panose="020B0604020202020204" pitchFamily="34" charset="0"/>
              <a:buNone/>
              <a:defRPr sz="3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0304020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bg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grpSp>
        <p:nvGrpSpPr>
          <p:cNvPr id="21" name="Group 20"/>
          <p:cNvGrpSpPr/>
          <p:nvPr userDrawn="1"/>
        </p:nvGrpSpPr>
        <p:grpSpPr>
          <a:xfrm>
            <a:off x="13436599" y="479425"/>
            <a:ext cx="2336829" cy="657493"/>
            <a:chOff x="228240" y="2152440"/>
            <a:chExt cx="10101600" cy="2842200"/>
          </a:xfrm>
          <a:solidFill>
            <a:schemeClr val="bg1"/>
          </a:solidFill>
        </p:grpSpPr>
        <p:sp>
          <p:nvSpPr>
            <p:cNvPr id="2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3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Footer Placeholder 8"/>
          <p:cNvSpPr>
            <a:spLocks noGrp="1"/>
          </p:cNvSpPr>
          <p:nvPr>
            <p:ph type="ftr" sz="quarter" idx="11"/>
          </p:nvPr>
        </p:nvSpPr>
        <p:spPr/>
        <p:txBody>
          <a:bodyPr/>
          <a:lstStyle>
            <a:lvl1pPr>
              <a:defRPr>
                <a:solidFill>
                  <a:schemeClr val="bg1"/>
                </a:solidFill>
              </a:defRPr>
            </a:lvl1pPr>
          </a:lstStyle>
          <a:p>
            <a:pPr marL="12700">
              <a:spcBef>
                <a:spcPts val="110"/>
              </a:spcBef>
            </a:pPr>
            <a:r>
              <a:rPr lang="en-US" spc="75"/>
              <a:t>© </a:t>
            </a:r>
            <a:r>
              <a:rPr lang="en-US" spc="-5"/>
              <a:t>The </a:t>
            </a:r>
            <a:r>
              <a:rPr lang="en-US" spc="-20"/>
              <a:t>Scout Association</a:t>
            </a:r>
            <a:endParaRPr lang="en-US" spc="-20" dirty="0"/>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831709" y="3240000"/>
            <a:ext cx="10592583" cy="3462486"/>
          </a:xfrm>
        </p:spPr>
        <p:txBody>
          <a:bodyPr anchor="ctr" anchorCtr="0">
            <a:spAutoFit/>
          </a:bodyPr>
          <a:lstStyle>
            <a:lvl1pPr marL="18000" indent="0">
              <a:lnSpc>
                <a:spcPts val="3600"/>
              </a:lnSpc>
              <a:buFont typeface="Arial" panose="020B0604020202020204" pitchFamily="34" charset="0"/>
              <a:buNone/>
              <a:defRPr sz="3400">
                <a:solidFill>
                  <a:schemeClr val="bg1"/>
                </a:solidFill>
              </a:defRPr>
            </a:lvl1pPr>
            <a:lvl2pPr marL="18000" indent="0">
              <a:lnSpc>
                <a:spcPts val="6800"/>
              </a:lnSpc>
              <a:buFont typeface="Arial" panose="020B0604020202020204" pitchFamily="34" charset="0"/>
              <a:buNone/>
              <a:defRPr sz="6400">
                <a:solidFill>
                  <a:schemeClr val="bg1"/>
                </a:solidFill>
              </a:defRPr>
            </a:lvl2pPr>
            <a:lvl3pPr marL="18000" indent="0">
              <a:lnSpc>
                <a:spcPts val="3600"/>
              </a:lnSpc>
              <a:buFont typeface="Arial" panose="020B0604020202020204" pitchFamily="34" charset="0"/>
              <a:buNone/>
              <a:defRPr sz="3400">
                <a:solidFill>
                  <a:schemeClr val="bg1"/>
                </a:solidFill>
              </a:defRPr>
            </a:lvl3pPr>
            <a:lvl4pPr marL="18000" indent="0">
              <a:lnSpc>
                <a:spcPts val="6800"/>
              </a:lnSpc>
              <a:buFont typeface="Arial" panose="020B0604020202020204" pitchFamily="34" charset="0"/>
              <a:buNone/>
              <a:defRPr sz="6400">
                <a:solidFill>
                  <a:schemeClr val="bg1"/>
                </a:solidFill>
              </a:defRPr>
            </a:lvl4pPr>
            <a:lvl5pPr marL="18000" indent="0">
              <a:lnSpc>
                <a:spcPts val="3600"/>
              </a:lnSpc>
              <a:buFont typeface="Arial" panose="020B0604020202020204" pitchFamily="34" charset="0"/>
              <a:buNone/>
              <a:defRPr sz="3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6972553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tx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grpSp>
        <p:nvGrpSpPr>
          <p:cNvPr id="21" name="Group 20"/>
          <p:cNvGrpSpPr/>
          <p:nvPr userDrawn="1"/>
        </p:nvGrpSpPr>
        <p:grpSpPr>
          <a:xfrm>
            <a:off x="13436599" y="479425"/>
            <a:ext cx="2336829" cy="657493"/>
            <a:chOff x="228240" y="2152440"/>
            <a:chExt cx="10101600" cy="2842200"/>
          </a:xfrm>
          <a:solidFill>
            <a:schemeClr val="tx2"/>
          </a:solidFill>
        </p:grpSpPr>
        <p:sp>
          <p:nvSpPr>
            <p:cNvPr id="2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3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Footer Placeholder 8"/>
          <p:cNvSpPr>
            <a:spLocks noGrp="1"/>
          </p:cNvSpPr>
          <p:nvPr>
            <p:ph type="ftr" sz="quarter" idx="11"/>
          </p:nvPr>
        </p:nvSpPr>
        <p:spPr/>
        <p:txBody>
          <a:bodyPr/>
          <a:lstStyle/>
          <a:p>
            <a:pPr marL="12700">
              <a:spcBef>
                <a:spcPts val="110"/>
              </a:spcBef>
            </a:pPr>
            <a:r>
              <a:rPr lang="en-US" spc="75"/>
              <a:t>© </a:t>
            </a:r>
            <a:r>
              <a:rPr lang="en-US" spc="-5"/>
              <a:t>The </a:t>
            </a:r>
            <a:r>
              <a:rPr lang="en-US" spc="-20"/>
              <a:t>Scout Association</a:t>
            </a:r>
            <a:endParaRPr lang="en-US" spc="-20" dirty="0"/>
          </a:p>
        </p:txBody>
      </p:sp>
      <p:sp>
        <p:nvSpPr>
          <p:cNvPr id="10" name="Slide Number Placeholder 9"/>
          <p:cNvSpPr>
            <a:spLocks noGrp="1"/>
          </p:cNvSpPr>
          <p:nvPr>
            <p:ph type="sldNum" sz="quarter" idx="12"/>
          </p:nvPr>
        </p:nvSpPr>
        <p:spPr/>
        <p:txBody>
          <a:body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3058599" y="2402544"/>
            <a:ext cx="10127176" cy="5529343"/>
          </a:xfrm>
        </p:spPr>
        <p:txBody>
          <a:bodyPr numCol="2" spcCol="25200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416803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bg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grpSp>
        <p:nvGrpSpPr>
          <p:cNvPr id="21" name="Group 20"/>
          <p:cNvGrpSpPr/>
          <p:nvPr userDrawn="1"/>
        </p:nvGrpSpPr>
        <p:grpSpPr>
          <a:xfrm>
            <a:off x="13436599" y="479425"/>
            <a:ext cx="2336829" cy="657493"/>
            <a:chOff x="228240" y="2152440"/>
            <a:chExt cx="10101600" cy="2842200"/>
          </a:xfrm>
          <a:solidFill>
            <a:schemeClr val="bg1"/>
          </a:solidFill>
        </p:grpSpPr>
        <p:sp>
          <p:nvSpPr>
            <p:cNvPr id="2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3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Footer Placeholder 8"/>
          <p:cNvSpPr>
            <a:spLocks noGrp="1"/>
          </p:cNvSpPr>
          <p:nvPr>
            <p:ph type="ftr" sz="quarter" idx="11"/>
          </p:nvPr>
        </p:nvSpPr>
        <p:spPr/>
        <p:txBody>
          <a:bodyPr/>
          <a:lstStyle>
            <a:lvl1pPr>
              <a:defRPr>
                <a:solidFill>
                  <a:schemeClr val="bg1"/>
                </a:solidFill>
              </a:defRPr>
            </a:lvl1pPr>
          </a:lstStyle>
          <a:p>
            <a:pPr marL="12700">
              <a:spcBef>
                <a:spcPts val="110"/>
              </a:spcBef>
            </a:pPr>
            <a:r>
              <a:rPr lang="en-US" spc="75"/>
              <a:t>© </a:t>
            </a:r>
            <a:r>
              <a:rPr lang="en-US" spc="-5"/>
              <a:t>The </a:t>
            </a:r>
            <a:r>
              <a:rPr lang="en-US" spc="-20"/>
              <a:t>Scout Association</a:t>
            </a:r>
            <a:endParaRPr lang="en-US" spc="-20" dirty="0"/>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3058599" y="2402544"/>
            <a:ext cx="10127176" cy="5529343"/>
          </a:xfrm>
        </p:spPr>
        <p:txBody>
          <a:bodyPr numCol="2" spcCol="252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992902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tx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grpSp>
        <p:nvGrpSpPr>
          <p:cNvPr id="21" name="Group 20"/>
          <p:cNvGrpSpPr/>
          <p:nvPr userDrawn="1"/>
        </p:nvGrpSpPr>
        <p:grpSpPr>
          <a:xfrm>
            <a:off x="13436599" y="479425"/>
            <a:ext cx="2336829" cy="657493"/>
            <a:chOff x="228240" y="2152440"/>
            <a:chExt cx="10101600" cy="2842200"/>
          </a:xfrm>
          <a:solidFill>
            <a:schemeClr val="tx2"/>
          </a:solidFill>
        </p:grpSpPr>
        <p:sp>
          <p:nvSpPr>
            <p:cNvPr id="2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3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Footer Placeholder 8"/>
          <p:cNvSpPr>
            <a:spLocks noGrp="1"/>
          </p:cNvSpPr>
          <p:nvPr>
            <p:ph type="ftr" sz="quarter" idx="11"/>
          </p:nvPr>
        </p:nvSpPr>
        <p:spPr/>
        <p:txBody>
          <a:bodyPr/>
          <a:lstStyle/>
          <a:p>
            <a:pPr marL="12700">
              <a:spcBef>
                <a:spcPts val="110"/>
              </a:spcBef>
            </a:pPr>
            <a:r>
              <a:rPr lang="en-US" spc="75"/>
              <a:t>© </a:t>
            </a:r>
            <a:r>
              <a:rPr lang="en-US" spc="-5"/>
              <a:t>The </a:t>
            </a:r>
            <a:r>
              <a:rPr lang="en-US" spc="-20"/>
              <a:t>Scout Association</a:t>
            </a:r>
            <a:endParaRPr lang="en-US" spc="-20" dirty="0"/>
          </a:p>
        </p:txBody>
      </p:sp>
      <p:sp>
        <p:nvSpPr>
          <p:cNvPr id="10" name="Slide Number Placeholder 9"/>
          <p:cNvSpPr>
            <a:spLocks noGrp="1"/>
          </p:cNvSpPr>
          <p:nvPr>
            <p:ph type="sldNum" sz="quarter" idx="12"/>
          </p:nvPr>
        </p:nvSpPr>
        <p:spPr/>
        <p:txBody>
          <a:body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3058599" y="2402544"/>
            <a:ext cx="10127176" cy="5529343"/>
          </a:xfrm>
        </p:spPr>
        <p:txBody>
          <a:bodyPr numCol="3" spcCol="252000">
            <a:noAutofit/>
          </a:bodyPr>
          <a:lstStyle>
            <a:lvl2pPr marL="0">
              <a:lnSpc>
                <a:spcPts val="2000"/>
              </a:lnSpc>
              <a:defRPr sz="1800" b="0" i="0">
                <a:latin typeface="Nunito Sans" pitchFamily="2" charset="77"/>
              </a:defRPr>
            </a:lvl2pPr>
            <a:lvl3pPr marL="0">
              <a:lnSpc>
                <a:spcPts val="2000"/>
              </a:lnSpc>
              <a:defRPr sz="1800"/>
            </a:lvl3pPr>
            <a:lvl4pPr>
              <a:defRPr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6854556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bg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grpSp>
        <p:nvGrpSpPr>
          <p:cNvPr id="21" name="Group 20"/>
          <p:cNvGrpSpPr/>
          <p:nvPr userDrawn="1"/>
        </p:nvGrpSpPr>
        <p:grpSpPr>
          <a:xfrm>
            <a:off x="13436599" y="479425"/>
            <a:ext cx="2336829" cy="657493"/>
            <a:chOff x="228240" y="2152440"/>
            <a:chExt cx="10101600" cy="2842200"/>
          </a:xfrm>
          <a:solidFill>
            <a:schemeClr val="bg1"/>
          </a:solidFill>
        </p:grpSpPr>
        <p:sp>
          <p:nvSpPr>
            <p:cNvPr id="2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3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Footer Placeholder 8"/>
          <p:cNvSpPr>
            <a:spLocks noGrp="1"/>
          </p:cNvSpPr>
          <p:nvPr>
            <p:ph type="ftr" sz="quarter" idx="11"/>
          </p:nvPr>
        </p:nvSpPr>
        <p:spPr/>
        <p:txBody>
          <a:bodyPr/>
          <a:lstStyle>
            <a:lvl1pPr>
              <a:defRPr>
                <a:solidFill>
                  <a:schemeClr val="bg1"/>
                </a:solidFill>
              </a:defRPr>
            </a:lvl1pPr>
          </a:lstStyle>
          <a:p>
            <a:pPr marL="12700">
              <a:spcBef>
                <a:spcPts val="110"/>
              </a:spcBef>
            </a:pPr>
            <a:r>
              <a:rPr lang="en-US" spc="75"/>
              <a:t>© </a:t>
            </a:r>
            <a:r>
              <a:rPr lang="en-US" spc="-5"/>
              <a:t>The </a:t>
            </a:r>
            <a:r>
              <a:rPr lang="en-US" spc="-20"/>
              <a:t>Scout Association</a:t>
            </a:r>
            <a:endParaRPr lang="en-US" spc="-20" dirty="0"/>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3058599" y="2402544"/>
            <a:ext cx="10127176" cy="5529343"/>
          </a:xfrm>
        </p:spPr>
        <p:txBody>
          <a:bodyPr numCol="3" spcCol="252000">
            <a:noAutofit/>
          </a:bodyPr>
          <a:lstStyle>
            <a:lvl1pPr>
              <a:defRPr>
                <a:solidFill>
                  <a:schemeClr val="bg1"/>
                </a:solidFill>
              </a:defRPr>
            </a:lvl1pPr>
            <a:lvl2pPr marL="0">
              <a:lnSpc>
                <a:spcPts val="2000"/>
              </a:lnSpc>
              <a:defRPr sz="1800" b="0" i="0">
                <a:solidFill>
                  <a:schemeClr val="bg1"/>
                </a:solidFill>
                <a:latin typeface="Nunito Sans" pitchFamily="2" charset="77"/>
              </a:defRPr>
            </a:lvl2pPr>
            <a:lvl3pPr marL="0">
              <a:lnSpc>
                <a:spcPts val="2000"/>
              </a:lnSpc>
              <a:defRPr sz="1800">
                <a:solidFill>
                  <a:schemeClr val="bg1"/>
                </a:solidFill>
              </a:defRPr>
            </a:lvl3pPr>
            <a:lvl4pPr>
              <a:defRPr b="1" i="0">
                <a:solidFill>
                  <a:schemeClr val="bg1"/>
                </a:solidFill>
                <a:latin typeface="Nunito Sans" pitchFamily="2" charset="77"/>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1624518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tx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grpSp>
        <p:nvGrpSpPr>
          <p:cNvPr id="21" name="Group 20"/>
          <p:cNvGrpSpPr/>
          <p:nvPr userDrawn="1"/>
        </p:nvGrpSpPr>
        <p:grpSpPr>
          <a:xfrm>
            <a:off x="13436599" y="479425"/>
            <a:ext cx="2336829" cy="657493"/>
            <a:chOff x="228240" y="2152440"/>
            <a:chExt cx="10101600" cy="2842200"/>
          </a:xfrm>
          <a:solidFill>
            <a:schemeClr val="tx2"/>
          </a:solidFill>
        </p:grpSpPr>
        <p:sp>
          <p:nvSpPr>
            <p:cNvPr id="2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3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Footer Placeholder 8"/>
          <p:cNvSpPr>
            <a:spLocks noGrp="1"/>
          </p:cNvSpPr>
          <p:nvPr>
            <p:ph type="ftr" sz="quarter" idx="11"/>
          </p:nvPr>
        </p:nvSpPr>
        <p:spPr/>
        <p:txBody>
          <a:bodyPr/>
          <a:lstStyle/>
          <a:p>
            <a:pPr marL="12700">
              <a:spcBef>
                <a:spcPts val="110"/>
              </a:spcBef>
            </a:pPr>
            <a:r>
              <a:rPr lang="en-US" spc="75"/>
              <a:t>© </a:t>
            </a:r>
            <a:r>
              <a:rPr lang="en-US" spc="-5"/>
              <a:t>The </a:t>
            </a:r>
            <a:r>
              <a:rPr lang="en-US" spc="-20"/>
              <a:t>Scout Association</a:t>
            </a:r>
            <a:endParaRPr lang="en-US" spc="-20" dirty="0"/>
          </a:p>
        </p:txBody>
      </p:sp>
      <p:sp>
        <p:nvSpPr>
          <p:cNvPr id="10" name="Slide Number Placeholder 9"/>
          <p:cNvSpPr>
            <a:spLocks noGrp="1"/>
          </p:cNvSpPr>
          <p:nvPr>
            <p:ph type="sldNum" sz="quarter" idx="12"/>
          </p:nvPr>
        </p:nvSpPr>
        <p:spPr/>
        <p:txBody>
          <a:body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43" name="Text Placeholder 10"/>
          <p:cNvSpPr>
            <a:spLocks noGrp="1"/>
          </p:cNvSpPr>
          <p:nvPr>
            <p:ph type="body" sz="quarter" idx="20" hasCustomPrompt="1"/>
          </p:nvPr>
        </p:nvSpPr>
        <p:spPr>
          <a:xfrm>
            <a:off x="3277418" y="4205288"/>
            <a:ext cx="2215711" cy="4224544"/>
          </a:xfrm>
          <a:prstGeom prst="rect">
            <a:avLst/>
          </a:prstGeom>
        </p:spPr>
        <p:txBody>
          <a:bodyPr>
            <a:noAutofit/>
          </a:bodyPr>
          <a:lstStyle>
            <a:lvl1pPr>
              <a:defRPr sz="1400" b="1" i="0">
                <a:latin typeface="Nunito Sans" pitchFamily="2" charset="77"/>
                <a:ea typeface="Nunito Sans" pitchFamily="2" charset="77"/>
                <a:cs typeface="Nunito Sans" pitchFamily="2" charset="77"/>
              </a:defRPr>
            </a:lvl1pPr>
            <a:lvl2pPr marL="12700" marR="5080" indent="0" algn="l" defTabSz="914400" rtl="0" eaLnBrk="1" fontAlgn="auto" latinLnBrk="0" hangingPunct="1">
              <a:lnSpc>
                <a:spcPts val="2000"/>
              </a:lnSpc>
              <a:spcBef>
                <a:spcPts val="1995"/>
              </a:spcBef>
              <a:spcAft>
                <a:spcPts val="0"/>
              </a:spcAft>
              <a:buClrTx/>
              <a:buSzTx/>
              <a:buFontTx/>
              <a:buNone/>
              <a:tabLst/>
              <a:defRPr lang="en-US" sz="1400" b="0" i="0" kern="1200" spc="5" dirty="0">
                <a:solidFill>
                  <a:schemeClr val="tx1"/>
                </a:solidFill>
                <a:latin typeface="Nunito Sans" charset="0"/>
                <a:ea typeface="Nunito Sans" charset="0"/>
                <a:cs typeface="Nunito Sans" charset="0"/>
              </a:defRPr>
            </a:lvl2pPr>
            <a:lvl3pPr marL="7938" indent="0">
              <a:tabLst/>
              <a:defRPr sz="1400"/>
            </a:lvl3pPr>
            <a:lvl4pPr marL="7938" indent="0">
              <a:tabLst/>
              <a:defRPr sz="1400" b="1" i="0">
                <a:latin typeface="Nunito Sans" pitchFamily="2" charset="77"/>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1"/>
            <a:endParaRPr lang="en-US" dirty="0"/>
          </a:p>
        </p:txBody>
      </p:sp>
      <p:sp>
        <p:nvSpPr>
          <p:cNvPr id="34" name="Text Placeholder 10">
            <a:extLst>
              <a:ext uri="{FF2B5EF4-FFF2-40B4-BE49-F238E27FC236}">
                <a16:creationId xmlns:a16="http://schemas.microsoft.com/office/drawing/2014/main" xmlns="" id="{2C0A3E69-8B38-884A-AB9D-67441AD40A96}"/>
              </a:ext>
            </a:extLst>
          </p:cNvPr>
          <p:cNvSpPr>
            <a:spLocks noGrp="1"/>
          </p:cNvSpPr>
          <p:nvPr userDrawn="1">
            <p:ph type="body" sz="quarter" idx="21" hasCustomPrompt="1"/>
          </p:nvPr>
        </p:nvSpPr>
        <p:spPr>
          <a:xfrm>
            <a:off x="5833807" y="4205288"/>
            <a:ext cx="2215711" cy="4224544"/>
          </a:xfrm>
          <a:prstGeom prst="rect">
            <a:avLst/>
          </a:prstGeom>
        </p:spPr>
        <p:txBody>
          <a:bodyPr>
            <a:noAutofit/>
          </a:bodyPr>
          <a:lstStyle>
            <a:lvl1pPr>
              <a:defRPr sz="1400" b="1" i="0">
                <a:latin typeface="Nunito Sans" pitchFamily="2" charset="77"/>
                <a:ea typeface="Nunito Sans" pitchFamily="2" charset="77"/>
                <a:cs typeface="Nunito Sans" pitchFamily="2" charset="77"/>
              </a:defRPr>
            </a:lvl1pPr>
            <a:lvl2pPr marL="12700" marR="5080" indent="0" algn="l" defTabSz="914400" rtl="0" eaLnBrk="1" fontAlgn="auto" latinLnBrk="0" hangingPunct="1">
              <a:lnSpc>
                <a:spcPts val="2000"/>
              </a:lnSpc>
              <a:spcBef>
                <a:spcPts val="1995"/>
              </a:spcBef>
              <a:spcAft>
                <a:spcPts val="0"/>
              </a:spcAft>
              <a:buClrTx/>
              <a:buSzTx/>
              <a:buFontTx/>
              <a:buNone/>
              <a:tabLst/>
              <a:defRPr lang="en-US" sz="1400" b="0" i="0" kern="1200" spc="5" dirty="0">
                <a:solidFill>
                  <a:schemeClr val="tx1"/>
                </a:solidFill>
                <a:latin typeface="Nunito Sans" charset="0"/>
                <a:ea typeface="Nunito Sans" charset="0"/>
                <a:cs typeface="Nunito Sans" charset="0"/>
              </a:defRPr>
            </a:lvl2pPr>
            <a:lvl3pPr marL="7938" indent="0">
              <a:tabLst/>
              <a:defRPr sz="1400"/>
            </a:lvl3pPr>
            <a:lvl4pPr marL="7938" indent="0">
              <a:tabLst/>
              <a:defRPr sz="1400" b="1" i="0">
                <a:latin typeface="Nunito Sans" pitchFamily="2" charset="77"/>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1"/>
            <a:endParaRPr lang="en-US" dirty="0"/>
          </a:p>
        </p:txBody>
      </p:sp>
      <p:sp>
        <p:nvSpPr>
          <p:cNvPr id="35" name="Text Placeholder 10">
            <a:extLst>
              <a:ext uri="{FF2B5EF4-FFF2-40B4-BE49-F238E27FC236}">
                <a16:creationId xmlns:a16="http://schemas.microsoft.com/office/drawing/2014/main" xmlns="" id="{1AB2C926-69E1-B34B-855C-B82661E2EA48}"/>
              </a:ext>
            </a:extLst>
          </p:cNvPr>
          <p:cNvSpPr>
            <a:spLocks noGrp="1"/>
          </p:cNvSpPr>
          <p:nvPr userDrawn="1">
            <p:ph type="body" sz="quarter" idx="22" hasCustomPrompt="1"/>
          </p:nvPr>
        </p:nvSpPr>
        <p:spPr>
          <a:xfrm>
            <a:off x="8390188" y="4205288"/>
            <a:ext cx="2215711" cy="4224544"/>
          </a:xfrm>
          <a:prstGeom prst="rect">
            <a:avLst/>
          </a:prstGeom>
        </p:spPr>
        <p:txBody>
          <a:bodyPr>
            <a:noAutofit/>
          </a:bodyPr>
          <a:lstStyle>
            <a:lvl1pPr>
              <a:defRPr sz="1400" b="1" i="0">
                <a:latin typeface="Nunito Sans" pitchFamily="2" charset="77"/>
                <a:ea typeface="Nunito Sans" pitchFamily="2" charset="77"/>
                <a:cs typeface="Nunito Sans" pitchFamily="2" charset="77"/>
              </a:defRPr>
            </a:lvl1pPr>
            <a:lvl2pPr marL="12700" marR="5080" indent="0" algn="l" defTabSz="914400" rtl="0" eaLnBrk="1" fontAlgn="auto" latinLnBrk="0" hangingPunct="1">
              <a:lnSpc>
                <a:spcPts val="2000"/>
              </a:lnSpc>
              <a:spcBef>
                <a:spcPts val="1995"/>
              </a:spcBef>
              <a:spcAft>
                <a:spcPts val="0"/>
              </a:spcAft>
              <a:buClrTx/>
              <a:buSzTx/>
              <a:buFontTx/>
              <a:buNone/>
              <a:tabLst/>
              <a:defRPr lang="en-US" sz="1400" b="0" i="0" kern="1200" spc="5" dirty="0">
                <a:solidFill>
                  <a:schemeClr val="tx1"/>
                </a:solidFill>
                <a:latin typeface="Nunito Sans" charset="0"/>
                <a:ea typeface="Nunito Sans" charset="0"/>
                <a:cs typeface="Nunito Sans" charset="0"/>
              </a:defRPr>
            </a:lvl2pPr>
            <a:lvl3pPr marL="7938" indent="0">
              <a:tabLst/>
              <a:defRPr sz="1400"/>
            </a:lvl3pPr>
            <a:lvl4pPr marL="7938" indent="0">
              <a:tabLst/>
              <a:defRPr sz="1400" b="1" i="0">
                <a:latin typeface="Nunito Sans" pitchFamily="2" charset="77"/>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1"/>
            <a:endParaRPr lang="en-US" dirty="0"/>
          </a:p>
        </p:txBody>
      </p:sp>
      <p:sp>
        <p:nvSpPr>
          <p:cNvPr id="40" name="Text Placeholder 10">
            <a:extLst>
              <a:ext uri="{FF2B5EF4-FFF2-40B4-BE49-F238E27FC236}">
                <a16:creationId xmlns:a16="http://schemas.microsoft.com/office/drawing/2014/main" xmlns="" id="{90E1326C-7080-BD44-8BB4-86175CE92D42}"/>
              </a:ext>
            </a:extLst>
          </p:cNvPr>
          <p:cNvSpPr>
            <a:spLocks noGrp="1"/>
          </p:cNvSpPr>
          <p:nvPr>
            <p:ph type="body" sz="quarter" idx="23" hasCustomPrompt="1"/>
          </p:nvPr>
        </p:nvSpPr>
        <p:spPr>
          <a:xfrm>
            <a:off x="10946583" y="4205288"/>
            <a:ext cx="2215711" cy="4224544"/>
          </a:xfrm>
          <a:prstGeom prst="rect">
            <a:avLst/>
          </a:prstGeom>
        </p:spPr>
        <p:txBody>
          <a:bodyPr>
            <a:noAutofit/>
          </a:bodyPr>
          <a:lstStyle>
            <a:lvl1pPr>
              <a:defRPr sz="1400" b="1" i="0">
                <a:latin typeface="Nunito Sans" pitchFamily="2" charset="77"/>
                <a:ea typeface="Nunito Sans" pitchFamily="2" charset="77"/>
                <a:cs typeface="Nunito Sans" pitchFamily="2" charset="77"/>
              </a:defRPr>
            </a:lvl1pPr>
            <a:lvl2pPr marL="12700" marR="5080" indent="0" algn="l" defTabSz="914400" rtl="0" eaLnBrk="1" fontAlgn="auto" latinLnBrk="0" hangingPunct="1">
              <a:lnSpc>
                <a:spcPts val="2000"/>
              </a:lnSpc>
              <a:spcBef>
                <a:spcPts val="1995"/>
              </a:spcBef>
              <a:spcAft>
                <a:spcPts val="0"/>
              </a:spcAft>
              <a:buClrTx/>
              <a:buSzTx/>
              <a:buFontTx/>
              <a:buNone/>
              <a:tabLst/>
              <a:defRPr lang="en-US" sz="1400" b="0" i="0" kern="1200" spc="5" dirty="0">
                <a:solidFill>
                  <a:schemeClr val="tx1"/>
                </a:solidFill>
                <a:latin typeface="Nunito Sans" charset="0"/>
                <a:ea typeface="Nunito Sans" charset="0"/>
                <a:cs typeface="Nunito Sans" charset="0"/>
              </a:defRPr>
            </a:lvl2pPr>
            <a:lvl3pPr marL="7938" indent="0">
              <a:tabLst/>
              <a:defRPr sz="1400"/>
            </a:lvl3pPr>
            <a:lvl4pPr marL="7938" indent="0">
              <a:tabLst/>
              <a:defRPr sz="1400" b="1" i="0">
                <a:latin typeface="Nunito Sans" pitchFamily="2" charset="77"/>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1"/>
            <a:endParaRPr lang="en-US" dirty="0"/>
          </a:p>
        </p:txBody>
      </p:sp>
      <p:sp>
        <p:nvSpPr>
          <p:cNvPr id="38" name="Picture Placeholder 5">
            <a:extLst>
              <a:ext uri="{FF2B5EF4-FFF2-40B4-BE49-F238E27FC236}">
                <a16:creationId xmlns:a16="http://schemas.microsoft.com/office/drawing/2014/main" xmlns="" id="{89C03A36-4CFB-5C47-9A67-BBF62C6EC655}"/>
              </a:ext>
            </a:extLst>
          </p:cNvPr>
          <p:cNvSpPr>
            <a:spLocks noGrp="1"/>
          </p:cNvSpPr>
          <p:nvPr>
            <p:ph type="pic" sz="quarter" idx="24"/>
          </p:nvPr>
        </p:nvSpPr>
        <p:spPr>
          <a:xfrm>
            <a:off x="3278188" y="2438810"/>
            <a:ext cx="2016125" cy="1523590"/>
          </a:xfrm>
          <a:prstGeom prst="rect">
            <a:avLst/>
          </a:prstGeom>
        </p:spPr>
        <p:txBody>
          <a:bodyPr/>
          <a:lstStyle/>
          <a:p>
            <a:r>
              <a:rPr lang="en-US"/>
              <a:t>Click icon to add picture</a:t>
            </a:r>
            <a:endParaRPr lang="en-GB"/>
          </a:p>
        </p:txBody>
      </p:sp>
      <p:sp>
        <p:nvSpPr>
          <p:cNvPr id="41" name="Picture Placeholder 5">
            <a:extLst>
              <a:ext uri="{FF2B5EF4-FFF2-40B4-BE49-F238E27FC236}">
                <a16:creationId xmlns:a16="http://schemas.microsoft.com/office/drawing/2014/main" xmlns="" id="{3F932ACE-377C-D547-A933-DB1A45FABE58}"/>
              </a:ext>
            </a:extLst>
          </p:cNvPr>
          <p:cNvSpPr>
            <a:spLocks noGrp="1"/>
          </p:cNvSpPr>
          <p:nvPr>
            <p:ph type="pic" sz="quarter" idx="25"/>
          </p:nvPr>
        </p:nvSpPr>
        <p:spPr>
          <a:xfrm>
            <a:off x="5833807" y="2438810"/>
            <a:ext cx="2016125" cy="1523590"/>
          </a:xfrm>
          <a:prstGeom prst="rect">
            <a:avLst/>
          </a:prstGeom>
        </p:spPr>
        <p:txBody>
          <a:bodyPr/>
          <a:lstStyle/>
          <a:p>
            <a:r>
              <a:rPr lang="en-US"/>
              <a:t>Click icon to add picture</a:t>
            </a:r>
            <a:endParaRPr lang="en-GB"/>
          </a:p>
        </p:txBody>
      </p:sp>
      <p:sp>
        <p:nvSpPr>
          <p:cNvPr id="42" name="Picture Placeholder 5">
            <a:extLst>
              <a:ext uri="{FF2B5EF4-FFF2-40B4-BE49-F238E27FC236}">
                <a16:creationId xmlns:a16="http://schemas.microsoft.com/office/drawing/2014/main" xmlns="" id="{24BCBACA-9B0E-464E-B58C-8DF5F332759E}"/>
              </a:ext>
            </a:extLst>
          </p:cNvPr>
          <p:cNvSpPr>
            <a:spLocks noGrp="1"/>
          </p:cNvSpPr>
          <p:nvPr>
            <p:ph type="pic" sz="quarter" idx="26"/>
          </p:nvPr>
        </p:nvSpPr>
        <p:spPr>
          <a:xfrm>
            <a:off x="8390188" y="2438810"/>
            <a:ext cx="2016125" cy="1523590"/>
          </a:xfrm>
          <a:prstGeom prst="rect">
            <a:avLst/>
          </a:prstGeom>
        </p:spPr>
        <p:txBody>
          <a:bodyPr/>
          <a:lstStyle/>
          <a:p>
            <a:r>
              <a:rPr lang="en-US"/>
              <a:t>Click icon to add picture</a:t>
            </a:r>
            <a:endParaRPr lang="en-GB"/>
          </a:p>
        </p:txBody>
      </p:sp>
      <p:sp>
        <p:nvSpPr>
          <p:cNvPr id="44" name="Picture Placeholder 5">
            <a:extLst>
              <a:ext uri="{FF2B5EF4-FFF2-40B4-BE49-F238E27FC236}">
                <a16:creationId xmlns:a16="http://schemas.microsoft.com/office/drawing/2014/main" xmlns="" id="{B2A63DBB-8B0B-2842-9A88-CA9E76CFDF7F}"/>
              </a:ext>
            </a:extLst>
          </p:cNvPr>
          <p:cNvSpPr>
            <a:spLocks noGrp="1"/>
          </p:cNvSpPr>
          <p:nvPr>
            <p:ph type="pic" sz="quarter" idx="27"/>
          </p:nvPr>
        </p:nvSpPr>
        <p:spPr>
          <a:xfrm>
            <a:off x="10946569" y="2438810"/>
            <a:ext cx="2016125" cy="1523590"/>
          </a:xfrm>
          <a:prstGeom prst="rect">
            <a:avLst/>
          </a:prstGeom>
        </p:spPr>
        <p:txBody>
          <a:bodyPr/>
          <a:lstStyle/>
          <a:p>
            <a:r>
              <a:rPr lang="en-US"/>
              <a:t>Click icon to add picture</a:t>
            </a:r>
            <a:endParaRPr lang="en-GB"/>
          </a:p>
        </p:txBody>
      </p:sp>
    </p:spTree>
    <p:extLst>
      <p:ext uri="{BB962C8B-B14F-4D97-AF65-F5344CB8AC3E}">
        <p14:creationId xmlns:p14="http://schemas.microsoft.com/office/powerpoint/2010/main" val="4528733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bg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grpSp>
        <p:nvGrpSpPr>
          <p:cNvPr id="21" name="Group 20"/>
          <p:cNvGrpSpPr/>
          <p:nvPr userDrawn="1"/>
        </p:nvGrpSpPr>
        <p:grpSpPr>
          <a:xfrm>
            <a:off x="13436599" y="479425"/>
            <a:ext cx="2336829" cy="657493"/>
            <a:chOff x="228240" y="2152440"/>
            <a:chExt cx="10101600" cy="2842200"/>
          </a:xfrm>
          <a:solidFill>
            <a:schemeClr val="bg1"/>
          </a:solidFill>
        </p:grpSpPr>
        <p:sp>
          <p:nvSpPr>
            <p:cNvPr id="2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3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9" name="Footer Placeholder 8"/>
          <p:cNvSpPr>
            <a:spLocks noGrp="1"/>
          </p:cNvSpPr>
          <p:nvPr>
            <p:ph type="ftr" sz="quarter" idx="11"/>
          </p:nvPr>
        </p:nvSpPr>
        <p:spPr/>
        <p:txBody>
          <a:bodyPr/>
          <a:lstStyle>
            <a:lvl1pPr>
              <a:defRPr>
                <a:solidFill>
                  <a:schemeClr val="bg1"/>
                </a:solidFill>
              </a:defRPr>
            </a:lvl1pPr>
          </a:lstStyle>
          <a:p>
            <a:pPr marL="12700">
              <a:spcBef>
                <a:spcPts val="110"/>
              </a:spcBef>
            </a:pPr>
            <a:r>
              <a:rPr lang="en-US" spc="75"/>
              <a:t>© </a:t>
            </a:r>
            <a:r>
              <a:rPr lang="en-US" spc="-5"/>
              <a:t>The </a:t>
            </a:r>
            <a:r>
              <a:rPr lang="en-US" spc="-20"/>
              <a:t>Scout Association</a:t>
            </a:r>
            <a:endParaRPr lang="en-US" spc="-20" dirty="0"/>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3058599" y="5447875"/>
            <a:ext cx="10127176" cy="2552252"/>
          </a:xfrm>
        </p:spPr>
        <p:txBody>
          <a:bodyPr numCol="1" spcCol="252000">
            <a:noAutofit/>
          </a:bodyPr>
          <a:lstStyle>
            <a:lvl1pPr>
              <a:lnSpc>
                <a:spcPts val="6400"/>
              </a:lnSpc>
              <a:spcBef>
                <a:spcPts val="0"/>
              </a:spcBef>
              <a:defRPr sz="5400">
                <a:solidFill>
                  <a:schemeClr val="bg1"/>
                </a:solidFill>
              </a:defRPr>
            </a:lvl1pPr>
            <a:lvl2pPr marL="0">
              <a:lnSpc>
                <a:spcPts val="6400"/>
              </a:lnSpc>
              <a:spcBef>
                <a:spcPts val="0"/>
              </a:spcBef>
              <a:defRPr sz="5400" b="0" i="0">
                <a:solidFill>
                  <a:schemeClr val="bg1"/>
                </a:solidFill>
                <a:latin typeface="Nunito Sans Black" pitchFamily="2" charset="77"/>
              </a:defRPr>
            </a:lvl2pPr>
            <a:lvl3pPr marL="0">
              <a:lnSpc>
                <a:spcPts val="6400"/>
              </a:lnSpc>
              <a:spcBef>
                <a:spcPts val="0"/>
              </a:spcBef>
              <a:defRPr sz="5400">
                <a:solidFill>
                  <a:schemeClr val="bg1"/>
                </a:solidFill>
              </a:defRPr>
            </a:lvl3pPr>
            <a:lvl4pPr>
              <a:lnSpc>
                <a:spcPts val="6400"/>
              </a:lnSpc>
              <a:spcBef>
                <a:spcPts val="0"/>
              </a:spcBef>
              <a:defRPr sz="5400" b="1" i="0">
                <a:solidFill>
                  <a:schemeClr val="bg1"/>
                </a:solidFill>
                <a:latin typeface="Nunito Sans" pitchFamily="2" charset="77"/>
              </a:defRPr>
            </a:lvl4pPr>
            <a:lvl5pPr>
              <a:lnSpc>
                <a:spcPts val="6400"/>
              </a:lnSpc>
              <a:spcBef>
                <a:spcPts val="0"/>
              </a:spcBef>
              <a:defRPr sz="5400">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476766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rgbClr val="FFFFFF"/>
                </a:solidFill>
                <a:latin typeface="Nunito Sans Black" charset="0"/>
                <a:ea typeface="Nunito Sans Black" charset="0"/>
                <a:cs typeface="Nunito Sans Black" charset="0"/>
              </a:defRPr>
            </a:lvl1pPr>
          </a:lstStyle>
          <a:p>
            <a:pPr marL="12700" lvl="0" algn="l" defTabSz="914400" rtl="0" eaLnBrk="1" latinLnBrk="0" hangingPunct="1">
              <a:lnSpc>
                <a:spcPct val="100000"/>
              </a:lnSpc>
              <a:spcBef>
                <a:spcPts val="4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1000" b="1" i="0">
                <a:solidFill>
                  <a:schemeClr val="bg1"/>
                </a:solidFill>
                <a:latin typeface="Nunito Sans" charset="0"/>
                <a:ea typeface="Nunito Sans" charset="0"/>
                <a:cs typeface="Nunito Sans" charset="0"/>
              </a:defRPr>
            </a:lvl1pPr>
          </a:lstStyle>
          <a:p>
            <a:pPr marL="12700">
              <a:spcBef>
                <a:spcPts val="110"/>
              </a:spcBef>
            </a:pPr>
            <a:r>
              <a:rPr lang="en-US" spc="75" dirty="0"/>
              <a:t>© </a:t>
            </a:r>
            <a:r>
              <a:rPr lang="en-US" spc="-5" dirty="0"/>
              <a:t>The </a:t>
            </a:r>
            <a:r>
              <a:rPr lang="en-US" spc="-20" dirty="0"/>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dirty="0"/>
              <a:t>18/02/2018</a:t>
            </a:r>
          </a:p>
        </p:txBody>
      </p:sp>
      <p:sp>
        <p:nvSpPr>
          <p:cNvPr id="6" name="Holder 6"/>
          <p:cNvSpPr>
            <a:spLocks noGrp="1"/>
          </p:cNvSpPr>
          <p:nvPr>
            <p:ph type="sldNum" sz="quarter" idx="7"/>
          </p:nvPr>
        </p:nvSpPr>
        <p:spPr/>
        <p:txBody>
          <a:bodyPr lIns="0" tIns="0" rIns="0" bIns="0"/>
          <a:lstStyle>
            <a:lvl1pPr>
              <a:defRPr sz="1000" b="1" i="0">
                <a:solidFill>
                  <a:schemeClr val="bg1"/>
                </a:solidFill>
                <a:latin typeface="Nunito Sans" charset="0"/>
                <a:ea typeface="Nunito Sans" charset="0"/>
                <a:cs typeface="Nunito Sans" charset="0"/>
              </a:defRPr>
            </a:lvl1p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19" name="object 2"/>
          <p:cNvSpPr txBox="1"/>
          <p:nvPr userDrawn="1"/>
        </p:nvSpPr>
        <p:spPr>
          <a:xfrm>
            <a:off x="3022600" y="5379635"/>
            <a:ext cx="3411220" cy="848360"/>
          </a:xfrm>
          <a:prstGeom prst="rect">
            <a:avLst/>
          </a:prstGeom>
        </p:spPr>
        <p:txBody>
          <a:bodyPr vert="horz" wrap="square" lIns="0" tIns="12700" rIns="0" bIns="0" rtlCol="0">
            <a:spAutoFit/>
          </a:bodyPr>
          <a:lstStyle/>
          <a:p>
            <a:pPr marL="12700">
              <a:lnSpc>
                <a:spcPct val="100000"/>
              </a:lnSpc>
              <a:spcBef>
                <a:spcPts val="100"/>
              </a:spcBef>
            </a:pPr>
            <a:r>
              <a:rPr sz="5400" b="0" i="0" spc="-5" dirty="0">
                <a:solidFill>
                  <a:srgbClr val="FFFFFF"/>
                </a:solidFill>
                <a:latin typeface="Nunito Sans Black" pitchFamily="2" charset="77"/>
                <a:ea typeface="Nunito Sans Black" charset="0"/>
                <a:cs typeface="Nunito Sans Black" charset="0"/>
              </a:rPr>
              <a:t>Thank</a:t>
            </a:r>
            <a:r>
              <a:rPr sz="5400" b="0" i="0" spc="-40" dirty="0">
                <a:solidFill>
                  <a:srgbClr val="FFFFFF"/>
                </a:solidFill>
                <a:latin typeface="Nunito Sans Black" pitchFamily="2" charset="77"/>
                <a:ea typeface="Nunito Sans Black" charset="0"/>
                <a:cs typeface="Nunito Sans Black" charset="0"/>
              </a:rPr>
              <a:t> </a:t>
            </a:r>
            <a:r>
              <a:rPr sz="5400" b="0" i="0" spc="-130" dirty="0">
                <a:solidFill>
                  <a:srgbClr val="FFFFFF"/>
                </a:solidFill>
                <a:latin typeface="Nunito Sans Black" pitchFamily="2" charset="77"/>
                <a:ea typeface="Nunito Sans Black" charset="0"/>
                <a:cs typeface="Nunito Sans Black" charset="0"/>
              </a:rPr>
              <a:t>you</a:t>
            </a:r>
            <a:endParaRPr sz="5400" b="0" i="0" dirty="0">
              <a:latin typeface="Nunito Sans Black" pitchFamily="2" charset="77"/>
              <a:ea typeface="Nunito Sans Black" charset="0"/>
              <a:cs typeface="Nunito Sans Black" charset="0"/>
            </a:endParaRPr>
          </a:p>
        </p:txBody>
      </p:sp>
      <p:grpSp>
        <p:nvGrpSpPr>
          <p:cNvPr id="20" name="Group 19"/>
          <p:cNvGrpSpPr/>
          <p:nvPr userDrawn="1"/>
        </p:nvGrpSpPr>
        <p:grpSpPr>
          <a:xfrm>
            <a:off x="13436599" y="479425"/>
            <a:ext cx="2336829" cy="657493"/>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11822979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lank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bg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sp>
        <p:nvSpPr>
          <p:cNvPr id="9" name="Footer Placeholder 8"/>
          <p:cNvSpPr>
            <a:spLocks noGrp="1"/>
          </p:cNvSpPr>
          <p:nvPr>
            <p:ph type="ftr" sz="quarter" idx="11"/>
          </p:nvPr>
        </p:nvSpPr>
        <p:spPr/>
        <p:txBody>
          <a:bodyPr/>
          <a:lstStyle>
            <a:lvl1pPr>
              <a:defRPr>
                <a:solidFill>
                  <a:schemeClr val="bg1"/>
                </a:solidFill>
              </a:defRPr>
            </a:lvl1pPr>
          </a:lstStyle>
          <a:p>
            <a:pPr marL="12700">
              <a:spcBef>
                <a:spcPts val="110"/>
              </a:spcBef>
            </a:pPr>
            <a:r>
              <a:rPr lang="en-US" spc="75"/>
              <a:t>© </a:t>
            </a:r>
            <a:r>
              <a:rPr lang="en-US" spc="-5"/>
              <a:t>The </a:t>
            </a:r>
            <a:r>
              <a:rPr lang="en-US" spc="-20"/>
              <a:t>Scout Association</a:t>
            </a:r>
            <a:endParaRPr lang="en-US" spc="-20" dirty="0"/>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25400">
              <a:spcBef>
                <a:spcPts val="110"/>
              </a:spcBef>
            </a:pPr>
            <a:fld id="{81D60167-4931-47E6-BA6A-407CBD079E47}" type="slidenum">
              <a:rPr lang="uk-UA" spc="35" smtClean="0"/>
              <a:pPr marL="25400">
                <a:spcBef>
                  <a:spcPts val="110"/>
                </a:spcBef>
              </a:pPr>
              <a:t>‹#›</a:t>
            </a:fld>
            <a:endParaRPr lang="uk-UA" spc="35" dirty="0"/>
          </a:p>
        </p:txBody>
      </p:sp>
    </p:spTree>
    <p:extLst>
      <p:ext uri="{BB962C8B-B14F-4D97-AF65-F5344CB8AC3E}">
        <p14:creationId xmlns:p14="http://schemas.microsoft.com/office/powerpoint/2010/main" val="10857417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lank whi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tx1"/>
                </a:solidFill>
                <a:latin typeface="Nunito Sans Black" pitchFamily="2" charset="77"/>
                <a:ea typeface="Nunito Sans Black" pitchFamily="2" charset="77"/>
                <a:cs typeface="Nunito Sans Black" pitchFamily="2" charset="77"/>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endParaRPr lang="mr-IN" dirty="0"/>
          </a:p>
        </p:txBody>
      </p:sp>
      <p:sp>
        <p:nvSpPr>
          <p:cNvPr id="9" name="Footer Placeholder 8"/>
          <p:cNvSpPr>
            <a:spLocks noGrp="1"/>
          </p:cNvSpPr>
          <p:nvPr>
            <p:ph type="ftr" sz="quarter" idx="11"/>
          </p:nvPr>
        </p:nvSpPr>
        <p:spPr/>
        <p:txBody>
          <a:bodyPr/>
          <a:lstStyle>
            <a:lvl1pPr>
              <a:defRPr>
                <a:solidFill>
                  <a:schemeClr val="tx1"/>
                </a:solidFill>
              </a:defRPr>
            </a:lvl1pPr>
          </a:lstStyle>
          <a:p>
            <a:pPr marL="12700">
              <a:spcBef>
                <a:spcPts val="110"/>
              </a:spcBef>
            </a:pPr>
            <a:r>
              <a:rPr lang="en-US" spc="75"/>
              <a:t>© </a:t>
            </a:r>
            <a:r>
              <a:rPr lang="en-US" spc="-5"/>
              <a:t>The </a:t>
            </a:r>
            <a:r>
              <a:rPr lang="en-US" spc="-20"/>
              <a:t>Scout Association</a:t>
            </a:r>
            <a:endParaRPr lang="en-US" spc="-20" dirty="0"/>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25400">
              <a:spcBef>
                <a:spcPts val="110"/>
              </a:spcBef>
            </a:pPr>
            <a:fld id="{81D60167-4931-47E6-BA6A-407CBD079E47}" type="slidenum">
              <a:rPr lang="uk-UA" spc="35" smtClean="0"/>
              <a:pPr marL="25400">
                <a:spcBef>
                  <a:spcPts val="110"/>
                </a:spcBef>
              </a:pPr>
              <a:t>‹#›</a:t>
            </a:fld>
            <a:endParaRPr lang="uk-UA" spc="35" dirty="0"/>
          </a:p>
        </p:txBody>
      </p:sp>
    </p:spTree>
    <p:extLst>
      <p:ext uri="{BB962C8B-B14F-4D97-AF65-F5344CB8AC3E}">
        <p14:creationId xmlns:p14="http://schemas.microsoft.com/office/powerpoint/2010/main" val="37085388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Divider slide Aqua">
  <p:cSld name="1_Divider slide Aqua">
    <p:bg>
      <p:bgPr>
        <a:solidFill>
          <a:schemeClr val="lt2"/>
        </a:solidFill>
        <a:effectLst/>
      </p:bgPr>
    </p:bg>
    <p:spTree>
      <p:nvGrpSpPr>
        <p:cNvPr id="1" name="Shape 139"/>
        <p:cNvGrpSpPr/>
        <p:nvPr/>
      </p:nvGrpSpPr>
      <p:grpSpPr>
        <a:xfrm>
          <a:off x="0" y="0"/>
          <a:ext cx="0" cy="0"/>
          <a:chOff x="0" y="0"/>
          <a:chExt cx="0" cy="0"/>
        </a:xfrm>
      </p:grpSpPr>
      <p:sp>
        <p:nvSpPr>
          <p:cNvPr id="140" name="Google Shape;140;p9"/>
          <p:cNvSpPr txBox="1">
            <a:spLocks noGrp="1"/>
          </p:cNvSpPr>
          <p:nvPr>
            <p:ph type="ctrTitle"/>
          </p:nvPr>
        </p:nvSpPr>
        <p:spPr>
          <a:xfrm>
            <a:off x="460900" y="435402"/>
            <a:ext cx="7667100" cy="276999"/>
          </a:xfrm>
          <a:prstGeom prst="rect">
            <a:avLst/>
          </a:prstGeom>
          <a:noFill/>
          <a:ln>
            <a:noFill/>
          </a:ln>
        </p:spPr>
        <p:txBody>
          <a:bodyPr spcFirstLastPara="1" wrap="square" lIns="0" tIns="0" rIns="0" bIns="0" anchor="b" anchorCtr="0">
            <a:noAutofit/>
          </a:bodyPr>
          <a:lstStyle>
            <a:lvl1pPr lvl="0" algn="l">
              <a:lnSpc>
                <a:spcPct val="100000"/>
              </a:lnSpc>
              <a:spcBef>
                <a:spcPts val="100"/>
              </a:spcBef>
              <a:spcAft>
                <a:spcPts val="0"/>
              </a:spcAft>
              <a:buSzPts val="1400"/>
              <a:buNone/>
              <a:defRPr b="0" i="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1" name="Google Shape;141;p9"/>
          <p:cNvSpPr txBox="1">
            <a:spLocks noGrp="1"/>
          </p:cNvSpPr>
          <p:nvPr>
            <p:ph type="subTitle" idx="1"/>
          </p:nvPr>
        </p:nvSpPr>
        <p:spPr>
          <a:xfrm>
            <a:off x="460900" y="712399"/>
            <a:ext cx="7667100" cy="276999"/>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2250"/>
              <a:buNone/>
              <a:defRPr sz="1800" b="0" i="0">
                <a:solidFill>
                  <a:schemeClr val="lt1"/>
                </a:solidFill>
                <a:latin typeface="Nunito Sans Black"/>
                <a:ea typeface="Nunito Sans Black"/>
                <a:cs typeface="Nunito Sans Black"/>
                <a:sym typeface="Nunito Sans Black"/>
              </a:defRPr>
            </a:lvl1pPr>
            <a:lvl2pPr lvl="1" algn="l">
              <a:spcBef>
                <a:spcPts val="0"/>
              </a:spcBef>
              <a:spcAft>
                <a:spcPts val="0"/>
              </a:spcAft>
              <a:buSzPts val="2250"/>
              <a:buNone/>
              <a:defRPr/>
            </a:lvl2pPr>
            <a:lvl3pPr lvl="2" algn="l">
              <a:spcBef>
                <a:spcPts val="0"/>
              </a:spcBef>
              <a:spcAft>
                <a:spcPts val="0"/>
              </a:spcAft>
              <a:buSzPts val="2250"/>
              <a:buNone/>
              <a:defRPr/>
            </a:lvl3pPr>
            <a:lvl4pPr lvl="3" algn="l">
              <a:spcBef>
                <a:spcPts val="0"/>
              </a:spcBef>
              <a:spcAft>
                <a:spcPts val="0"/>
              </a:spcAft>
              <a:buSzPts val="2250"/>
              <a:buNone/>
              <a:defRPr/>
            </a:lvl4pPr>
            <a:lvl5pPr lvl="4" algn="l">
              <a:spcBef>
                <a:spcPts val="2600"/>
              </a:spcBef>
              <a:spcAft>
                <a:spcPts val="0"/>
              </a:spcAft>
              <a:buSzPts val="225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9"/>
          <p:cNvSpPr txBox="1">
            <a:spLocks noGrp="1"/>
          </p:cNvSpPr>
          <p:nvPr>
            <p:ph type="dt" idx="10"/>
          </p:nvPr>
        </p:nvSpPr>
        <p:spPr>
          <a:xfrm>
            <a:off x="457201" y="8429832"/>
            <a:ext cx="2320786" cy="276999"/>
          </a:xfrm>
          <a:prstGeom prst="rect">
            <a:avLst/>
          </a:prstGeom>
          <a:noFill/>
          <a:ln>
            <a:noFill/>
          </a:ln>
        </p:spPr>
        <p:txBody>
          <a:bodyPr spcFirstLastPara="1" wrap="square" lIns="0" tIns="0" rIns="0" bIns="0" anchor="b" anchorCtr="0">
            <a:noAutofit/>
          </a:bodyPr>
          <a:lstStyle>
            <a:lvl1pPr lvl="0" algn="l">
              <a:lnSpc>
                <a:spcPct val="100000"/>
              </a:lnSpc>
              <a:spcBef>
                <a:spcPts val="12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43" name="Google Shape;143;p9"/>
          <p:cNvGrpSpPr/>
          <p:nvPr/>
        </p:nvGrpSpPr>
        <p:grpSpPr>
          <a:xfrm>
            <a:off x="13436599" y="479425"/>
            <a:ext cx="2336829" cy="657493"/>
            <a:chOff x="228240" y="2152440"/>
            <a:chExt cx="10101600" cy="2842200"/>
          </a:xfrm>
        </p:grpSpPr>
        <p:sp>
          <p:nvSpPr>
            <p:cNvPr id="144" name="Google Shape;144;p9"/>
            <p:cNvSpPr/>
            <p:nvPr/>
          </p:nvSpPr>
          <p:spPr>
            <a:xfrm>
              <a:off x="228240" y="3147480"/>
              <a:ext cx="1115280" cy="1442880"/>
            </a:xfrm>
            <a:custGeom>
              <a:avLst/>
              <a:gdLst/>
              <a:ahLst/>
              <a:cxnLst/>
              <a:rect l="l" t="t" r="r" b="b"/>
              <a:pathLst>
                <a:path w="3098" h="4008" extrusionOk="0">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9"/>
            <p:cNvSpPr/>
            <p:nvPr/>
          </p:nvSpPr>
          <p:spPr>
            <a:xfrm>
              <a:off x="1452600" y="3475440"/>
              <a:ext cx="995400" cy="1114920"/>
            </a:xfrm>
            <a:custGeom>
              <a:avLst/>
              <a:gdLst/>
              <a:ahLst/>
              <a:cxnLst/>
              <a:rect l="l" t="t" r="r" b="b"/>
              <a:pathLst>
                <a:path w="2765" h="3097" extrusionOk="0">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9"/>
            <p:cNvSpPr/>
            <p:nvPr/>
          </p:nvSpPr>
          <p:spPr>
            <a:xfrm>
              <a:off x="2513160" y="3475440"/>
              <a:ext cx="1159200" cy="1114920"/>
            </a:xfrm>
            <a:custGeom>
              <a:avLst/>
              <a:gdLst/>
              <a:ahLst/>
              <a:cxnLst/>
              <a:rect l="l" t="t" r="r" b="b"/>
              <a:pathLst>
                <a:path w="3220" h="3097" extrusionOk="0">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9"/>
            <p:cNvSpPr/>
            <p:nvPr/>
          </p:nvSpPr>
          <p:spPr>
            <a:xfrm>
              <a:off x="3792240" y="3497040"/>
              <a:ext cx="984240" cy="1093320"/>
            </a:xfrm>
            <a:custGeom>
              <a:avLst/>
              <a:gdLst/>
              <a:ahLst/>
              <a:cxnLst/>
              <a:rect l="l" t="t" r="r" b="b"/>
              <a:pathLst>
                <a:path w="2734" h="3037" extrusionOk="0">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9"/>
            <p:cNvSpPr/>
            <p:nvPr/>
          </p:nvSpPr>
          <p:spPr>
            <a:xfrm>
              <a:off x="4951080" y="3223800"/>
              <a:ext cx="557640" cy="1355760"/>
            </a:xfrm>
            <a:custGeom>
              <a:avLst/>
              <a:gdLst/>
              <a:ahLst/>
              <a:cxnLst/>
              <a:rect l="l" t="t" r="r" b="b"/>
              <a:pathLst>
                <a:path w="1549" h="3766" extrusionOk="0">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9"/>
            <p:cNvSpPr/>
            <p:nvPr/>
          </p:nvSpPr>
          <p:spPr>
            <a:xfrm>
              <a:off x="5639760" y="3475440"/>
              <a:ext cx="874800" cy="1114920"/>
            </a:xfrm>
            <a:custGeom>
              <a:avLst/>
              <a:gdLst/>
              <a:ahLst/>
              <a:cxnLst/>
              <a:rect l="l" t="t" r="r" b="b"/>
              <a:pathLst>
                <a:path w="2430" h="3097" extrusionOk="0">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9"/>
            <p:cNvSpPr/>
            <p:nvPr/>
          </p:nvSpPr>
          <p:spPr>
            <a:xfrm>
              <a:off x="8317800" y="4250880"/>
              <a:ext cx="864360" cy="743760"/>
            </a:xfrm>
            <a:custGeom>
              <a:avLst/>
              <a:gdLst/>
              <a:ahLst/>
              <a:cxnLst/>
              <a:rect l="l" t="t" r="r" b="b"/>
              <a:pathLst>
                <a:path w="2401" h="2066" extrusionOk="0">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9"/>
            <p:cNvSpPr/>
            <p:nvPr/>
          </p:nvSpPr>
          <p:spPr>
            <a:xfrm>
              <a:off x="8197560" y="2152440"/>
              <a:ext cx="1104480" cy="1661760"/>
            </a:xfrm>
            <a:custGeom>
              <a:avLst/>
              <a:gdLst/>
              <a:ahLst/>
              <a:cxnLst/>
              <a:rect l="l" t="t" r="r" b="b"/>
              <a:pathLst>
                <a:path w="3068" h="4616" extrusionOk="0">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9"/>
            <p:cNvSpPr/>
            <p:nvPr/>
          </p:nvSpPr>
          <p:spPr>
            <a:xfrm>
              <a:off x="9181800" y="3048840"/>
              <a:ext cx="1148040" cy="765360"/>
            </a:xfrm>
            <a:custGeom>
              <a:avLst/>
              <a:gdLst/>
              <a:ahLst/>
              <a:cxnLst/>
              <a:rect l="l" t="t" r="r" b="b"/>
              <a:pathLst>
                <a:path w="3189" h="2126" extrusionOk="0">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9"/>
            <p:cNvSpPr/>
            <p:nvPr/>
          </p:nvSpPr>
          <p:spPr>
            <a:xfrm>
              <a:off x="7170120" y="3048840"/>
              <a:ext cx="1148040" cy="765360"/>
            </a:xfrm>
            <a:custGeom>
              <a:avLst/>
              <a:gdLst/>
              <a:ahLst/>
              <a:cxnLst/>
              <a:rect l="l" t="t" r="r" b="b"/>
              <a:pathLst>
                <a:path w="3189" h="2126" extrusionOk="0">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9"/>
            <p:cNvSpPr/>
            <p:nvPr/>
          </p:nvSpPr>
          <p:spPr>
            <a:xfrm>
              <a:off x="7847640" y="3956040"/>
              <a:ext cx="1804320" cy="153360"/>
            </a:xfrm>
            <a:custGeom>
              <a:avLst/>
              <a:gdLst/>
              <a:ahLst/>
              <a:cxnLst/>
              <a:rect l="l" t="t" r="r" b="b"/>
              <a:pathLst>
                <a:path w="5012" h="426" extrusionOk="0">
                  <a:moveTo>
                    <a:pt x="5011" y="425"/>
                  </a:moveTo>
                  <a:lnTo>
                    <a:pt x="0" y="425"/>
                  </a:lnTo>
                  <a:lnTo>
                    <a:pt x="0" y="0"/>
                  </a:lnTo>
                  <a:lnTo>
                    <a:pt x="5011" y="0"/>
                  </a:lnTo>
                  <a:lnTo>
                    <a:pt x="5011" y="425"/>
                  </a:lnTo>
                </a:path>
              </a:pathLst>
            </a:custGeom>
            <a:solidFill>
              <a:schemeClr val="lt1"/>
            </a:solidFill>
            <a:ln>
              <a:noFill/>
            </a:ln>
          </p:spPr>
        </p:sp>
      </p:grpSp>
      <p:sp>
        <p:nvSpPr>
          <p:cNvPr id="155" name="Google Shape;155;p9"/>
          <p:cNvSpPr txBox="1">
            <a:spLocks noGrp="1"/>
          </p:cNvSpPr>
          <p:nvPr>
            <p:ph type="ftr" idx="11"/>
          </p:nvPr>
        </p:nvSpPr>
        <p:spPr>
          <a:xfrm>
            <a:off x="13423952" y="8520303"/>
            <a:ext cx="1515744" cy="153888"/>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 name="Google Shape;156;p9"/>
          <p:cNvSpPr txBox="1">
            <a:spLocks noGrp="1"/>
          </p:cNvSpPr>
          <p:nvPr>
            <p:ph type="sldNum" idx="12"/>
          </p:nvPr>
        </p:nvSpPr>
        <p:spPr>
          <a:xfrm>
            <a:off x="15592161" y="8520303"/>
            <a:ext cx="210184" cy="153888"/>
          </a:xfrm>
          <a:prstGeom prst="rect">
            <a:avLst/>
          </a:prstGeom>
          <a:noFill/>
          <a:ln>
            <a:noFill/>
          </a:ln>
        </p:spPr>
        <p:txBody>
          <a:bodyPr spcFirstLastPara="1" wrap="square" lIns="0" tIns="0" rIns="0" bIns="0" anchor="t" anchorCtr="0">
            <a:noAutofit/>
          </a:bodyPr>
          <a:lstStyle>
            <a:lvl1pPr marL="25400" marR="0" lvl="0" indent="0" algn="l">
              <a:spcBef>
                <a:spcPts val="0"/>
              </a:spcBef>
              <a:buNone/>
              <a:defRPr sz="1000" b="1" i="0" u="none" strike="noStrike" cap="none">
                <a:solidFill>
                  <a:schemeClr val="lt1"/>
                </a:solidFill>
                <a:latin typeface="Nunito Sans"/>
                <a:ea typeface="Nunito Sans"/>
                <a:cs typeface="Nunito Sans"/>
                <a:sym typeface="Nunito Sans"/>
              </a:defRPr>
            </a:lvl1pPr>
            <a:lvl2pPr marL="25400" marR="0" lvl="1" indent="0" algn="l">
              <a:spcBef>
                <a:spcPts val="0"/>
              </a:spcBef>
              <a:buNone/>
              <a:defRPr sz="1000" b="1" i="0" u="none" strike="noStrike" cap="none">
                <a:solidFill>
                  <a:schemeClr val="lt1"/>
                </a:solidFill>
                <a:latin typeface="Nunito Sans"/>
                <a:ea typeface="Nunito Sans"/>
                <a:cs typeface="Nunito Sans"/>
                <a:sym typeface="Nunito Sans"/>
              </a:defRPr>
            </a:lvl2pPr>
            <a:lvl3pPr marL="25400" marR="0" lvl="2" indent="0" algn="l">
              <a:spcBef>
                <a:spcPts val="0"/>
              </a:spcBef>
              <a:buNone/>
              <a:defRPr sz="1000" b="1" i="0" u="none" strike="noStrike" cap="none">
                <a:solidFill>
                  <a:schemeClr val="lt1"/>
                </a:solidFill>
                <a:latin typeface="Nunito Sans"/>
                <a:ea typeface="Nunito Sans"/>
                <a:cs typeface="Nunito Sans"/>
                <a:sym typeface="Nunito Sans"/>
              </a:defRPr>
            </a:lvl3pPr>
            <a:lvl4pPr marL="25400" marR="0" lvl="3" indent="0" algn="l">
              <a:spcBef>
                <a:spcPts val="0"/>
              </a:spcBef>
              <a:buNone/>
              <a:defRPr sz="1000" b="1" i="0" u="none" strike="noStrike" cap="none">
                <a:solidFill>
                  <a:schemeClr val="lt1"/>
                </a:solidFill>
                <a:latin typeface="Nunito Sans"/>
                <a:ea typeface="Nunito Sans"/>
                <a:cs typeface="Nunito Sans"/>
                <a:sym typeface="Nunito Sans"/>
              </a:defRPr>
            </a:lvl4pPr>
            <a:lvl5pPr marL="25400" marR="0" lvl="4" indent="0" algn="l">
              <a:spcBef>
                <a:spcPts val="0"/>
              </a:spcBef>
              <a:buNone/>
              <a:defRPr sz="1000" b="1" i="0" u="none" strike="noStrike" cap="none">
                <a:solidFill>
                  <a:schemeClr val="lt1"/>
                </a:solidFill>
                <a:latin typeface="Nunito Sans"/>
                <a:ea typeface="Nunito Sans"/>
                <a:cs typeface="Nunito Sans"/>
                <a:sym typeface="Nunito Sans"/>
              </a:defRPr>
            </a:lvl5pPr>
            <a:lvl6pPr marL="25400" marR="0" lvl="5" indent="0" algn="l">
              <a:spcBef>
                <a:spcPts val="0"/>
              </a:spcBef>
              <a:buNone/>
              <a:defRPr sz="1000" b="1" i="0" u="none" strike="noStrike" cap="none">
                <a:solidFill>
                  <a:schemeClr val="lt1"/>
                </a:solidFill>
                <a:latin typeface="Nunito Sans"/>
                <a:ea typeface="Nunito Sans"/>
                <a:cs typeface="Nunito Sans"/>
                <a:sym typeface="Nunito Sans"/>
              </a:defRPr>
            </a:lvl6pPr>
            <a:lvl7pPr marL="25400" marR="0" lvl="6" indent="0" algn="l">
              <a:spcBef>
                <a:spcPts val="0"/>
              </a:spcBef>
              <a:buNone/>
              <a:defRPr sz="1000" b="1" i="0" u="none" strike="noStrike" cap="none">
                <a:solidFill>
                  <a:schemeClr val="lt1"/>
                </a:solidFill>
                <a:latin typeface="Nunito Sans"/>
                <a:ea typeface="Nunito Sans"/>
                <a:cs typeface="Nunito Sans"/>
                <a:sym typeface="Nunito Sans"/>
              </a:defRPr>
            </a:lvl7pPr>
            <a:lvl8pPr marL="25400" marR="0" lvl="7" indent="0" algn="l">
              <a:spcBef>
                <a:spcPts val="0"/>
              </a:spcBef>
              <a:buNone/>
              <a:defRPr sz="1000" b="1" i="0" u="none" strike="noStrike" cap="none">
                <a:solidFill>
                  <a:schemeClr val="lt1"/>
                </a:solidFill>
                <a:latin typeface="Nunito Sans"/>
                <a:ea typeface="Nunito Sans"/>
                <a:cs typeface="Nunito Sans"/>
                <a:sym typeface="Nunito Sans"/>
              </a:defRPr>
            </a:lvl8pPr>
            <a:lvl9pPr marL="25400" marR="0" lvl="8" indent="0" algn="l">
              <a:spcBef>
                <a:spcPts val="0"/>
              </a:spcBef>
              <a:buNone/>
              <a:defRPr sz="1000" b="1" i="0" u="none" strike="noStrike" cap="none">
                <a:solidFill>
                  <a:schemeClr val="lt1"/>
                </a:solidFill>
                <a:latin typeface="Nunito Sans"/>
                <a:ea typeface="Nunito Sans"/>
                <a:cs typeface="Nunito Sans"/>
                <a:sym typeface="Nunito Sans"/>
              </a:defRPr>
            </a:lvl9pPr>
          </a:lstStyle>
          <a:p>
            <a:pPr marL="25400" lvl="0" indent="0" algn="l" rtl="0">
              <a:spcBef>
                <a:spcPts val="0"/>
              </a:spcBef>
              <a:spcAft>
                <a:spcPts val="0"/>
              </a:spcAft>
              <a:buNone/>
            </a:pPr>
            <a:fld id="{00000000-1234-1234-1234-123412341234}" type="slidenum">
              <a:rPr lang="en-GB"/>
              <a:t>‹#›</a:t>
            </a:fld>
            <a:endParaRPr/>
          </a:p>
        </p:txBody>
      </p:sp>
      <p:sp>
        <p:nvSpPr>
          <p:cNvPr id="157" name="Google Shape;157;p9"/>
          <p:cNvSpPr txBox="1">
            <a:spLocks noGrp="1"/>
          </p:cNvSpPr>
          <p:nvPr>
            <p:ph type="body" idx="2"/>
          </p:nvPr>
        </p:nvSpPr>
        <p:spPr>
          <a:xfrm>
            <a:off x="3067050" y="5428628"/>
            <a:ext cx="12706349" cy="136704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6750"/>
              <a:buNone/>
              <a:defRPr sz="5400" b="0" i="0">
                <a:solidFill>
                  <a:srgbClr val="FFFFFF"/>
                </a:solidFill>
                <a:latin typeface="Nunito Sans Black"/>
                <a:ea typeface="Nunito Sans Black"/>
                <a:cs typeface="Nunito Sans Black"/>
                <a:sym typeface="Nunito Sans Black"/>
              </a:defRPr>
            </a:lvl1pPr>
            <a:lvl2pPr marL="914400" lvl="1" indent="-228600" algn="l">
              <a:lnSpc>
                <a:spcPct val="100000"/>
              </a:lnSpc>
              <a:spcBef>
                <a:spcPts val="120"/>
              </a:spcBef>
              <a:spcAft>
                <a:spcPts val="0"/>
              </a:spcAft>
              <a:buSzPts val="4250"/>
              <a:buNone/>
              <a:defRPr sz="3400" b="0" i="0">
                <a:solidFill>
                  <a:srgbClr val="FFFFFF"/>
                </a:solidFill>
                <a:latin typeface="Nunito Sans"/>
                <a:ea typeface="Nunito Sans"/>
                <a:cs typeface="Nunito Sans"/>
                <a:sym typeface="Nunito Sans"/>
              </a:defRPr>
            </a:lvl2pPr>
            <a:lvl3pPr marL="1371600" lvl="2" indent="-228600" algn="l">
              <a:lnSpc>
                <a:spcPct val="100000"/>
              </a:lnSpc>
              <a:spcBef>
                <a:spcPts val="120"/>
              </a:spcBef>
              <a:spcAft>
                <a:spcPts val="0"/>
              </a:spcAft>
              <a:buSzPts val="4250"/>
              <a:buNone/>
              <a:defRPr sz="3400" b="0" i="0">
                <a:solidFill>
                  <a:srgbClr val="FFFFFF"/>
                </a:solidFill>
                <a:latin typeface="Nunito Sans"/>
                <a:ea typeface="Nunito Sans"/>
                <a:cs typeface="Nunito Sans"/>
                <a:sym typeface="Nunito Sans"/>
              </a:defRPr>
            </a:lvl3pPr>
            <a:lvl4pPr marL="1828800" lvl="3" indent="-228600" algn="l">
              <a:lnSpc>
                <a:spcPct val="100000"/>
              </a:lnSpc>
              <a:spcBef>
                <a:spcPts val="120"/>
              </a:spcBef>
              <a:spcAft>
                <a:spcPts val="0"/>
              </a:spcAft>
              <a:buSzPts val="4250"/>
              <a:buNone/>
              <a:defRPr sz="3400" b="0" i="0">
                <a:solidFill>
                  <a:srgbClr val="FFFFFF"/>
                </a:solidFill>
                <a:latin typeface="Nunito Sans"/>
                <a:ea typeface="Nunito Sans"/>
                <a:cs typeface="Nunito Sans"/>
                <a:sym typeface="Nunito Sans"/>
              </a:defRPr>
            </a:lvl4pPr>
            <a:lvl5pPr marL="2286000" lvl="4" indent="-228600" algn="l">
              <a:lnSpc>
                <a:spcPct val="100000"/>
              </a:lnSpc>
              <a:spcBef>
                <a:spcPts val="120"/>
              </a:spcBef>
              <a:spcAft>
                <a:spcPts val="0"/>
              </a:spcAft>
              <a:buSzPts val="4250"/>
              <a:buNone/>
              <a:defRPr sz="3400" b="0" i="0">
                <a:solidFill>
                  <a:srgbClr val="FFFFFF"/>
                </a:solidFill>
                <a:latin typeface="Nunito Sans"/>
                <a:ea typeface="Nunito Sans"/>
                <a:cs typeface="Nunito Sans"/>
                <a:sym typeface="Nunito Sans"/>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extLst>
      <p:ext uri="{BB962C8B-B14F-4D97-AF65-F5344CB8AC3E}">
        <p14:creationId xmlns:p14="http://schemas.microsoft.com/office/powerpoint/2010/main" val="7964842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Title and text content">
  <p:cSld name="1_Title and text content">
    <p:bg>
      <p:bgPr>
        <a:solidFill>
          <a:schemeClr val="lt1"/>
        </a:solidFill>
        <a:effectLst/>
      </p:bgPr>
    </p:bg>
    <p:spTree>
      <p:nvGrpSpPr>
        <p:cNvPr id="1" name="Shape 353"/>
        <p:cNvGrpSpPr/>
        <p:nvPr/>
      </p:nvGrpSpPr>
      <p:grpSpPr>
        <a:xfrm>
          <a:off x="0" y="0"/>
          <a:ext cx="0" cy="0"/>
          <a:chOff x="0" y="0"/>
          <a:chExt cx="0" cy="0"/>
        </a:xfrm>
      </p:grpSpPr>
      <p:sp>
        <p:nvSpPr>
          <p:cNvPr id="354" name="Google Shape;354;p20"/>
          <p:cNvSpPr txBox="1">
            <a:spLocks noGrp="1"/>
          </p:cNvSpPr>
          <p:nvPr>
            <p:ph type="ctrTitle"/>
          </p:nvPr>
        </p:nvSpPr>
        <p:spPr>
          <a:xfrm>
            <a:off x="460900" y="435402"/>
            <a:ext cx="7667100" cy="276999"/>
          </a:xfrm>
          <a:prstGeom prst="rect">
            <a:avLst/>
          </a:prstGeom>
          <a:noFill/>
          <a:ln>
            <a:noFill/>
          </a:ln>
        </p:spPr>
        <p:txBody>
          <a:bodyPr spcFirstLastPara="1" wrap="square" lIns="0" tIns="0" rIns="0" bIns="0" anchor="b" anchorCtr="0">
            <a:noAutofit/>
          </a:bodyPr>
          <a:lstStyle>
            <a:lvl1pPr lvl="0" algn="l">
              <a:lnSpc>
                <a:spcPct val="100000"/>
              </a:lnSpc>
              <a:spcBef>
                <a:spcPts val="100"/>
              </a:spcBef>
              <a:spcAft>
                <a:spcPts val="0"/>
              </a:spcAft>
              <a:buSzPts val="1400"/>
              <a:buNone/>
              <a:defRPr b="0" i="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5" name="Google Shape;355;p20"/>
          <p:cNvSpPr txBox="1">
            <a:spLocks noGrp="1"/>
          </p:cNvSpPr>
          <p:nvPr>
            <p:ph type="subTitle" idx="1"/>
          </p:nvPr>
        </p:nvSpPr>
        <p:spPr>
          <a:xfrm>
            <a:off x="460900" y="712399"/>
            <a:ext cx="7667100" cy="276999"/>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2250"/>
              <a:buNone/>
              <a:defRPr sz="1800" b="0" i="0">
                <a:solidFill>
                  <a:schemeClr val="dk1"/>
                </a:solidFill>
                <a:latin typeface="Nunito Sans Black"/>
                <a:ea typeface="Nunito Sans Black"/>
                <a:cs typeface="Nunito Sans Black"/>
                <a:sym typeface="Nunito Sans Black"/>
              </a:defRPr>
            </a:lvl1pPr>
            <a:lvl2pPr lvl="1" algn="l">
              <a:spcBef>
                <a:spcPts val="0"/>
              </a:spcBef>
              <a:spcAft>
                <a:spcPts val="0"/>
              </a:spcAft>
              <a:buSzPts val="2250"/>
              <a:buNone/>
              <a:defRPr/>
            </a:lvl2pPr>
            <a:lvl3pPr lvl="2" algn="l">
              <a:spcBef>
                <a:spcPts val="0"/>
              </a:spcBef>
              <a:spcAft>
                <a:spcPts val="0"/>
              </a:spcAft>
              <a:buSzPts val="2250"/>
              <a:buNone/>
              <a:defRPr/>
            </a:lvl3pPr>
            <a:lvl4pPr lvl="3" algn="l">
              <a:spcBef>
                <a:spcPts val="0"/>
              </a:spcBef>
              <a:spcAft>
                <a:spcPts val="0"/>
              </a:spcAft>
              <a:buSzPts val="2250"/>
              <a:buNone/>
              <a:defRPr/>
            </a:lvl4pPr>
            <a:lvl5pPr lvl="4" algn="l">
              <a:spcBef>
                <a:spcPts val="2600"/>
              </a:spcBef>
              <a:spcAft>
                <a:spcPts val="0"/>
              </a:spcAft>
              <a:buSzPts val="225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6" name="Google Shape;356;p20"/>
          <p:cNvSpPr txBox="1">
            <a:spLocks noGrp="1"/>
          </p:cNvSpPr>
          <p:nvPr>
            <p:ph type="dt" idx="10"/>
          </p:nvPr>
        </p:nvSpPr>
        <p:spPr>
          <a:xfrm>
            <a:off x="457201" y="8429832"/>
            <a:ext cx="2320786" cy="276999"/>
          </a:xfrm>
          <a:prstGeom prst="rect">
            <a:avLst/>
          </a:prstGeom>
          <a:noFill/>
          <a:ln>
            <a:noFill/>
          </a:ln>
        </p:spPr>
        <p:txBody>
          <a:bodyPr spcFirstLastPara="1" wrap="square" lIns="0" tIns="0" rIns="0" bIns="0" anchor="b" anchorCtr="0">
            <a:noAutofit/>
          </a:bodyPr>
          <a:lstStyle>
            <a:lvl1pPr lvl="0" algn="l">
              <a:lnSpc>
                <a:spcPct val="100000"/>
              </a:lnSpc>
              <a:spcBef>
                <a:spcPts val="12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357" name="Google Shape;357;p20"/>
          <p:cNvGrpSpPr/>
          <p:nvPr/>
        </p:nvGrpSpPr>
        <p:grpSpPr>
          <a:xfrm>
            <a:off x="13436599" y="479425"/>
            <a:ext cx="2336829" cy="657493"/>
            <a:chOff x="228240" y="2152440"/>
            <a:chExt cx="10101600" cy="2842200"/>
          </a:xfrm>
        </p:grpSpPr>
        <p:sp>
          <p:nvSpPr>
            <p:cNvPr id="358" name="Google Shape;358;p20"/>
            <p:cNvSpPr/>
            <p:nvPr/>
          </p:nvSpPr>
          <p:spPr>
            <a:xfrm>
              <a:off x="228240" y="3147480"/>
              <a:ext cx="1115280" cy="1442880"/>
            </a:xfrm>
            <a:custGeom>
              <a:avLst/>
              <a:gdLst/>
              <a:ahLst/>
              <a:cxnLst/>
              <a:rect l="l" t="t" r="r" b="b"/>
              <a:pathLst>
                <a:path w="3098" h="4008" extrusionOk="0">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0"/>
            <p:cNvSpPr/>
            <p:nvPr/>
          </p:nvSpPr>
          <p:spPr>
            <a:xfrm>
              <a:off x="1452600" y="3475440"/>
              <a:ext cx="995400" cy="1114920"/>
            </a:xfrm>
            <a:custGeom>
              <a:avLst/>
              <a:gdLst/>
              <a:ahLst/>
              <a:cxnLst/>
              <a:rect l="l" t="t" r="r" b="b"/>
              <a:pathLst>
                <a:path w="2765" h="3097" extrusionOk="0">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0"/>
            <p:cNvSpPr/>
            <p:nvPr/>
          </p:nvSpPr>
          <p:spPr>
            <a:xfrm>
              <a:off x="2513160" y="3475440"/>
              <a:ext cx="1159200" cy="1114920"/>
            </a:xfrm>
            <a:custGeom>
              <a:avLst/>
              <a:gdLst/>
              <a:ahLst/>
              <a:cxnLst/>
              <a:rect l="l" t="t" r="r" b="b"/>
              <a:pathLst>
                <a:path w="3220" h="3097" extrusionOk="0">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0"/>
            <p:cNvSpPr/>
            <p:nvPr/>
          </p:nvSpPr>
          <p:spPr>
            <a:xfrm>
              <a:off x="3792240" y="3497040"/>
              <a:ext cx="984240" cy="1093320"/>
            </a:xfrm>
            <a:custGeom>
              <a:avLst/>
              <a:gdLst/>
              <a:ahLst/>
              <a:cxnLst/>
              <a:rect l="l" t="t" r="r" b="b"/>
              <a:pathLst>
                <a:path w="2734" h="3037" extrusionOk="0">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0"/>
            <p:cNvSpPr/>
            <p:nvPr/>
          </p:nvSpPr>
          <p:spPr>
            <a:xfrm>
              <a:off x="4951080" y="3223800"/>
              <a:ext cx="557640" cy="1355760"/>
            </a:xfrm>
            <a:custGeom>
              <a:avLst/>
              <a:gdLst/>
              <a:ahLst/>
              <a:cxnLst/>
              <a:rect l="l" t="t" r="r" b="b"/>
              <a:pathLst>
                <a:path w="1549" h="3766" extrusionOk="0">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0"/>
            <p:cNvSpPr/>
            <p:nvPr/>
          </p:nvSpPr>
          <p:spPr>
            <a:xfrm>
              <a:off x="5639760" y="3475440"/>
              <a:ext cx="874800" cy="1114920"/>
            </a:xfrm>
            <a:custGeom>
              <a:avLst/>
              <a:gdLst/>
              <a:ahLst/>
              <a:cxnLst/>
              <a:rect l="l" t="t" r="r" b="b"/>
              <a:pathLst>
                <a:path w="2430" h="3097" extrusionOk="0">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0"/>
            <p:cNvSpPr/>
            <p:nvPr/>
          </p:nvSpPr>
          <p:spPr>
            <a:xfrm>
              <a:off x="8317800" y="4250880"/>
              <a:ext cx="864360" cy="743760"/>
            </a:xfrm>
            <a:custGeom>
              <a:avLst/>
              <a:gdLst/>
              <a:ahLst/>
              <a:cxnLst/>
              <a:rect l="l" t="t" r="r" b="b"/>
              <a:pathLst>
                <a:path w="2401" h="2066" extrusionOk="0">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0"/>
            <p:cNvSpPr/>
            <p:nvPr/>
          </p:nvSpPr>
          <p:spPr>
            <a:xfrm>
              <a:off x="8197560" y="2152440"/>
              <a:ext cx="1104480" cy="1661760"/>
            </a:xfrm>
            <a:custGeom>
              <a:avLst/>
              <a:gdLst/>
              <a:ahLst/>
              <a:cxnLst/>
              <a:rect l="l" t="t" r="r" b="b"/>
              <a:pathLst>
                <a:path w="3068" h="4616" extrusionOk="0">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0"/>
            <p:cNvSpPr/>
            <p:nvPr/>
          </p:nvSpPr>
          <p:spPr>
            <a:xfrm>
              <a:off x="9181800" y="3048840"/>
              <a:ext cx="1148040" cy="765360"/>
            </a:xfrm>
            <a:custGeom>
              <a:avLst/>
              <a:gdLst/>
              <a:ahLst/>
              <a:cxnLst/>
              <a:rect l="l" t="t" r="r" b="b"/>
              <a:pathLst>
                <a:path w="3189" h="2126" extrusionOk="0">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0"/>
            <p:cNvSpPr/>
            <p:nvPr/>
          </p:nvSpPr>
          <p:spPr>
            <a:xfrm>
              <a:off x="7170120" y="3048840"/>
              <a:ext cx="1148040" cy="765360"/>
            </a:xfrm>
            <a:custGeom>
              <a:avLst/>
              <a:gdLst/>
              <a:ahLst/>
              <a:cxnLst/>
              <a:rect l="l" t="t" r="r" b="b"/>
              <a:pathLst>
                <a:path w="3189" h="2126" extrusionOk="0">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0"/>
            <p:cNvSpPr/>
            <p:nvPr/>
          </p:nvSpPr>
          <p:spPr>
            <a:xfrm>
              <a:off x="7847640" y="3956040"/>
              <a:ext cx="1804320" cy="153360"/>
            </a:xfrm>
            <a:custGeom>
              <a:avLst/>
              <a:gdLst/>
              <a:ahLst/>
              <a:cxnLst/>
              <a:rect l="l" t="t" r="r" b="b"/>
              <a:pathLst>
                <a:path w="5012" h="426" extrusionOk="0">
                  <a:moveTo>
                    <a:pt x="5011" y="425"/>
                  </a:moveTo>
                  <a:lnTo>
                    <a:pt x="0" y="425"/>
                  </a:lnTo>
                  <a:lnTo>
                    <a:pt x="0" y="0"/>
                  </a:lnTo>
                  <a:lnTo>
                    <a:pt x="5011" y="0"/>
                  </a:lnTo>
                  <a:lnTo>
                    <a:pt x="5011" y="425"/>
                  </a:lnTo>
                </a:path>
              </a:pathLst>
            </a:custGeom>
            <a:solidFill>
              <a:schemeClr val="dk2"/>
            </a:solidFill>
            <a:ln>
              <a:noFill/>
            </a:ln>
          </p:spPr>
        </p:sp>
      </p:grpSp>
      <p:sp>
        <p:nvSpPr>
          <p:cNvPr id="369" name="Google Shape;369;p20"/>
          <p:cNvSpPr txBox="1">
            <a:spLocks noGrp="1"/>
          </p:cNvSpPr>
          <p:nvPr>
            <p:ph type="ftr" idx="11"/>
          </p:nvPr>
        </p:nvSpPr>
        <p:spPr>
          <a:xfrm>
            <a:off x="13423952" y="8520303"/>
            <a:ext cx="1515744" cy="153888"/>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0" name="Google Shape;370;p20"/>
          <p:cNvSpPr txBox="1">
            <a:spLocks noGrp="1"/>
          </p:cNvSpPr>
          <p:nvPr>
            <p:ph type="sldNum" idx="12"/>
          </p:nvPr>
        </p:nvSpPr>
        <p:spPr>
          <a:xfrm>
            <a:off x="15592161" y="8520303"/>
            <a:ext cx="210184" cy="153888"/>
          </a:xfrm>
          <a:prstGeom prst="rect">
            <a:avLst/>
          </a:prstGeom>
          <a:noFill/>
          <a:ln>
            <a:noFill/>
          </a:ln>
        </p:spPr>
        <p:txBody>
          <a:bodyPr spcFirstLastPara="1" wrap="square" lIns="0" tIns="0" rIns="0" bIns="0" anchor="t" anchorCtr="0">
            <a:noAutofit/>
          </a:bodyPr>
          <a:lstStyle>
            <a:lvl1pPr marL="25400" lvl="0" indent="0" algn="l">
              <a:spcBef>
                <a:spcPts val="0"/>
              </a:spcBef>
              <a:buNone/>
              <a:defRPr/>
            </a:lvl1pPr>
            <a:lvl2pPr marL="25400" lvl="1" indent="0" algn="l">
              <a:spcBef>
                <a:spcPts val="0"/>
              </a:spcBef>
              <a:buNone/>
              <a:defRPr/>
            </a:lvl2pPr>
            <a:lvl3pPr marL="25400" lvl="2" indent="0" algn="l">
              <a:spcBef>
                <a:spcPts val="0"/>
              </a:spcBef>
              <a:buNone/>
              <a:defRPr/>
            </a:lvl3pPr>
            <a:lvl4pPr marL="25400" lvl="3" indent="0" algn="l">
              <a:spcBef>
                <a:spcPts val="0"/>
              </a:spcBef>
              <a:buNone/>
              <a:defRPr/>
            </a:lvl4pPr>
            <a:lvl5pPr marL="25400" lvl="4" indent="0" algn="l">
              <a:spcBef>
                <a:spcPts val="0"/>
              </a:spcBef>
              <a:buNone/>
              <a:defRPr/>
            </a:lvl5pPr>
            <a:lvl6pPr marL="25400" lvl="5" indent="0" algn="l">
              <a:spcBef>
                <a:spcPts val="0"/>
              </a:spcBef>
              <a:buNone/>
              <a:defRPr/>
            </a:lvl6pPr>
            <a:lvl7pPr marL="25400" lvl="6" indent="0" algn="l">
              <a:spcBef>
                <a:spcPts val="0"/>
              </a:spcBef>
              <a:buNone/>
              <a:defRPr/>
            </a:lvl7pPr>
            <a:lvl8pPr marL="25400" lvl="7" indent="0" algn="l">
              <a:spcBef>
                <a:spcPts val="0"/>
              </a:spcBef>
              <a:buNone/>
              <a:defRPr/>
            </a:lvl8pPr>
            <a:lvl9pPr marL="25400" lvl="8" indent="0" algn="l">
              <a:spcBef>
                <a:spcPts val="0"/>
              </a:spcBef>
              <a:buNone/>
              <a:defRPr/>
            </a:lvl9pPr>
          </a:lstStyle>
          <a:p>
            <a:pPr marL="25400" lvl="0" indent="0" algn="l" rtl="0">
              <a:spcBef>
                <a:spcPts val="0"/>
              </a:spcBef>
              <a:spcAft>
                <a:spcPts val="0"/>
              </a:spcAft>
              <a:buNone/>
            </a:pPr>
            <a:fld id="{00000000-1234-1234-1234-123412341234}" type="slidenum">
              <a:rPr lang="en-GB"/>
              <a:t>‹#›</a:t>
            </a:fld>
            <a:endParaRPr/>
          </a:p>
        </p:txBody>
      </p:sp>
      <p:sp>
        <p:nvSpPr>
          <p:cNvPr id="371" name="Google Shape;371;p20"/>
          <p:cNvSpPr txBox="1">
            <a:spLocks noGrp="1"/>
          </p:cNvSpPr>
          <p:nvPr>
            <p:ph type="body" idx="2"/>
          </p:nvPr>
        </p:nvSpPr>
        <p:spPr>
          <a:xfrm>
            <a:off x="2831709" y="2402545"/>
            <a:ext cx="10592583" cy="2641749"/>
          </a:xfrm>
          <a:prstGeom prst="rect">
            <a:avLst/>
          </a:prstGeom>
          <a:noFill/>
          <a:ln>
            <a:noFill/>
          </a:ln>
        </p:spPr>
        <p:txBody>
          <a:bodyPr spcFirstLastPara="1" wrap="square" lIns="0" tIns="0" rIns="0" bIns="0" anchor="t" anchorCtr="0">
            <a:noAutofit/>
          </a:bodyPr>
          <a:lstStyle>
            <a:lvl1pPr marL="457200" lvl="0" indent="-228600" algn="l">
              <a:lnSpc>
                <a:spcPct val="105882"/>
              </a:lnSpc>
              <a:spcBef>
                <a:spcPts val="0"/>
              </a:spcBef>
              <a:spcAft>
                <a:spcPts val="0"/>
              </a:spcAft>
              <a:buSzPts val="4250"/>
              <a:buFont typeface="Arial"/>
              <a:buNone/>
              <a:defRPr sz="3400"/>
            </a:lvl1pPr>
            <a:lvl2pPr marL="914400" lvl="1" indent="-228600" algn="l">
              <a:lnSpc>
                <a:spcPct val="105882"/>
              </a:lnSpc>
              <a:spcBef>
                <a:spcPts val="0"/>
              </a:spcBef>
              <a:spcAft>
                <a:spcPts val="0"/>
              </a:spcAft>
              <a:buSzPts val="4250"/>
              <a:buFont typeface="Arial"/>
              <a:buNone/>
              <a:defRPr sz="3400"/>
            </a:lvl2pPr>
            <a:lvl3pPr marL="1371600" lvl="2" indent="-228600" algn="l">
              <a:lnSpc>
                <a:spcPct val="105882"/>
              </a:lnSpc>
              <a:spcBef>
                <a:spcPts val="0"/>
              </a:spcBef>
              <a:spcAft>
                <a:spcPts val="0"/>
              </a:spcAft>
              <a:buSzPts val="4250"/>
              <a:buFont typeface="Arial"/>
              <a:buNone/>
              <a:defRPr sz="3400"/>
            </a:lvl3pPr>
            <a:lvl4pPr marL="1828800" lvl="3" indent="-228600" algn="l">
              <a:lnSpc>
                <a:spcPct val="105882"/>
              </a:lnSpc>
              <a:spcBef>
                <a:spcPts val="0"/>
              </a:spcBef>
              <a:spcAft>
                <a:spcPts val="0"/>
              </a:spcAft>
              <a:buSzPts val="4250"/>
              <a:buFont typeface="Arial"/>
              <a:buNone/>
              <a:defRPr sz="3400"/>
            </a:lvl4pPr>
            <a:lvl5pPr marL="2286000" lvl="4" indent="-228600" algn="l">
              <a:lnSpc>
                <a:spcPct val="105882"/>
              </a:lnSpc>
              <a:spcBef>
                <a:spcPts val="2600"/>
              </a:spcBef>
              <a:spcAft>
                <a:spcPts val="0"/>
              </a:spcAft>
              <a:buSzPts val="4250"/>
              <a:buFont typeface="Arial"/>
              <a:buNone/>
              <a:defRPr sz="3400"/>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extLst>
      <p:ext uri="{BB962C8B-B14F-4D97-AF65-F5344CB8AC3E}">
        <p14:creationId xmlns:p14="http://schemas.microsoft.com/office/powerpoint/2010/main" val="4055486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rgbClr val="FFFFFF"/>
                </a:solidFill>
                <a:latin typeface="Nunito Sans Black" charset="0"/>
                <a:ea typeface="Nunito Sans Black" charset="0"/>
                <a:cs typeface="Nunito Sans Black" charset="0"/>
              </a:defRPr>
            </a:lvl1pPr>
          </a:lstStyle>
          <a:p>
            <a:pPr marL="12700" lvl="0" algn="l" defTabSz="914400" rtl="0" eaLnBrk="1" latinLnBrk="0" hangingPunct="1">
              <a:lnSpc>
                <a:spcPct val="100000"/>
              </a:lnSpc>
              <a:spcBef>
                <a:spcPts val="4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1000" b="1" i="0">
                <a:solidFill>
                  <a:schemeClr val="bg1"/>
                </a:solidFill>
                <a:latin typeface="Nunito Sans" charset="0"/>
                <a:ea typeface="Nunito Sans" charset="0"/>
                <a:cs typeface="Nunito Sans" charset="0"/>
              </a:defRPr>
            </a:lvl1pPr>
          </a:lstStyle>
          <a:p>
            <a:pPr marL="12700">
              <a:spcBef>
                <a:spcPts val="110"/>
              </a:spcBef>
            </a:pPr>
            <a:r>
              <a:rPr lang="en-US" spc="75" dirty="0"/>
              <a:t>© </a:t>
            </a:r>
            <a:r>
              <a:rPr lang="en-US" spc="-5" dirty="0"/>
              <a:t>The </a:t>
            </a:r>
            <a:r>
              <a:rPr lang="en-US" spc="-20" dirty="0"/>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dirty="0"/>
              <a:t>18/02/2018</a:t>
            </a:r>
            <a:endParaRPr lang="mr-IN" dirty="0"/>
          </a:p>
        </p:txBody>
      </p:sp>
      <p:sp>
        <p:nvSpPr>
          <p:cNvPr id="6" name="Holder 6"/>
          <p:cNvSpPr>
            <a:spLocks noGrp="1"/>
          </p:cNvSpPr>
          <p:nvPr>
            <p:ph type="sldNum" sz="quarter" idx="7"/>
          </p:nvPr>
        </p:nvSpPr>
        <p:spPr/>
        <p:txBody>
          <a:bodyPr lIns="0" tIns="0" rIns="0" bIns="0"/>
          <a:lstStyle>
            <a:lvl1pPr>
              <a:defRPr sz="1000" b="1" i="0">
                <a:solidFill>
                  <a:schemeClr val="bg1"/>
                </a:solidFill>
                <a:latin typeface="Nunito Sans" charset="0"/>
                <a:ea typeface="Nunito Sans" charset="0"/>
                <a:cs typeface="Nunito Sans" charset="0"/>
              </a:defRPr>
            </a:lvl1pPr>
          </a:lstStyle>
          <a:p>
            <a:pPr marL="25400">
              <a:spcBef>
                <a:spcPts val="110"/>
              </a:spcBef>
            </a:pPr>
            <a:fld id="{81D60167-4931-47E6-BA6A-407CBD079E47}" type="slidenum">
              <a:rPr lang="uk-UA" spc="35" smtClean="0"/>
              <a:pPr marL="25400">
                <a:spcBef>
                  <a:spcPts val="110"/>
                </a:spcBef>
              </a:pPr>
              <a:t>‹#›</a:t>
            </a:fld>
            <a:endParaRPr lang="uk-UA" spc="35" dirty="0"/>
          </a:p>
        </p:txBody>
      </p:sp>
      <p:grpSp>
        <p:nvGrpSpPr>
          <p:cNvPr id="41" name="Group 40"/>
          <p:cNvGrpSpPr/>
          <p:nvPr userDrawn="1"/>
        </p:nvGrpSpPr>
        <p:grpSpPr>
          <a:xfrm>
            <a:off x="13436599" y="479425"/>
            <a:ext cx="2336829" cy="657493"/>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grpSp>
        <p:nvGrpSpPr>
          <p:cNvPr id="31" name="Group 30"/>
          <p:cNvGrpSpPr/>
          <p:nvPr userDrawn="1"/>
        </p:nvGrpSpPr>
        <p:grpSpPr>
          <a:xfrm>
            <a:off x="4361776" y="1182221"/>
            <a:ext cx="7532449" cy="6779558"/>
            <a:chOff x="6508960" y="2108202"/>
            <a:chExt cx="3238386" cy="2914699"/>
          </a:xfrm>
        </p:grpSpPr>
        <p:sp>
          <p:nvSpPr>
            <p:cNvPr id="32" name="Freeform 7"/>
            <p:cNvSpPr/>
            <p:nvPr/>
          </p:nvSpPr>
          <p:spPr>
            <a:xfrm>
              <a:off x="6508960" y="3022570"/>
              <a:ext cx="1181363" cy="790928"/>
            </a:xfrm>
            <a:custGeom>
              <a:avLst/>
              <a:gdLst/>
              <a:ahLst/>
              <a:cxnLst/>
              <a:rect l="0" t="0" r="r" b="b"/>
              <a:pathLst>
                <a:path w="3876" h="2595">
                  <a:moveTo>
                    <a:pt x="2843" y="1281"/>
                  </a:moveTo>
                  <a:lnTo>
                    <a:pt x="2843" y="1281"/>
                  </a:lnTo>
                  <a:cubicBezTo>
                    <a:pt x="3125" y="1750"/>
                    <a:pt x="3281" y="2250"/>
                    <a:pt x="3312" y="2594"/>
                  </a:cubicBezTo>
                  <a:cubicBezTo>
                    <a:pt x="3875" y="2594"/>
                    <a:pt x="3875" y="2594"/>
                    <a:pt x="3875" y="2594"/>
                  </a:cubicBezTo>
                  <a:cubicBezTo>
                    <a:pt x="3812" y="2188"/>
                    <a:pt x="3656" y="1563"/>
                    <a:pt x="3281" y="1000"/>
                  </a:cubicBezTo>
                  <a:cubicBezTo>
                    <a:pt x="2843" y="344"/>
                    <a:pt x="2312" y="0"/>
                    <a:pt x="1687" y="0"/>
                  </a:cubicBezTo>
                  <a:cubicBezTo>
                    <a:pt x="1656" y="0"/>
                    <a:pt x="1656" y="0"/>
                    <a:pt x="1656" y="0"/>
                  </a:cubicBezTo>
                  <a:cubicBezTo>
                    <a:pt x="1187" y="0"/>
                    <a:pt x="750" y="219"/>
                    <a:pt x="437" y="594"/>
                  </a:cubicBezTo>
                  <a:cubicBezTo>
                    <a:pt x="125" y="969"/>
                    <a:pt x="0" y="1500"/>
                    <a:pt x="125" y="1969"/>
                  </a:cubicBezTo>
                  <a:cubicBezTo>
                    <a:pt x="625" y="1875"/>
                    <a:pt x="625" y="1875"/>
                    <a:pt x="625" y="1875"/>
                  </a:cubicBezTo>
                  <a:cubicBezTo>
                    <a:pt x="562" y="1531"/>
                    <a:pt x="656" y="1188"/>
                    <a:pt x="843" y="906"/>
                  </a:cubicBezTo>
                  <a:cubicBezTo>
                    <a:pt x="1062" y="656"/>
                    <a:pt x="1343" y="531"/>
                    <a:pt x="1656" y="531"/>
                  </a:cubicBezTo>
                  <a:cubicBezTo>
                    <a:pt x="1687" y="531"/>
                    <a:pt x="1687" y="531"/>
                    <a:pt x="1687" y="531"/>
                  </a:cubicBezTo>
                  <a:cubicBezTo>
                    <a:pt x="2218" y="531"/>
                    <a:pt x="2625" y="938"/>
                    <a:pt x="2843" y="1281"/>
                  </a:cubicBezTo>
                </a:path>
              </a:pathLst>
            </a:custGeom>
            <a:solidFill>
              <a:schemeClr val="bg1"/>
            </a:solidFill>
            <a:ln>
              <a:noFill/>
            </a:ln>
          </p:spPr>
        </p:sp>
        <p:sp>
          <p:nvSpPr>
            <p:cNvPr id="33" name="Freeform 8"/>
            <p:cNvSpPr/>
            <p:nvPr/>
          </p:nvSpPr>
          <p:spPr>
            <a:xfrm>
              <a:off x="7680265" y="4260928"/>
              <a:ext cx="895471" cy="761973"/>
            </a:xfrm>
            <a:custGeom>
              <a:avLst/>
              <a:gdLst/>
              <a:ahLst/>
              <a:cxnLst/>
              <a:rect l="0" t="0" r="r" b="b"/>
              <a:pathLst>
                <a:path w="2938" h="2500">
                  <a:moveTo>
                    <a:pt x="2843" y="936"/>
                  </a:moveTo>
                  <a:lnTo>
                    <a:pt x="2843" y="936"/>
                  </a:lnTo>
                  <a:cubicBezTo>
                    <a:pt x="2656" y="656"/>
                    <a:pt x="2499" y="312"/>
                    <a:pt x="2437" y="0"/>
                  </a:cubicBezTo>
                  <a:cubicBezTo>
                    <a:pt x="1874" y="0"/>
                    <a:pt x="1874" y="0"/>
                    <a:pt x="1874" y="0"/>
                  </a:cubicBezTo>
                  <a:cubicBezTo>
                    <a:pt x="1937" y="250"/>
                    <a:pt x="2031" y="656"/>
                    <a:pt x="2343" y="1124"/>
                  </a:cubicBezTo>
                  <a:cubicBezTo>
                    <a:pt x="2156" y="1436"/>
                    <a:pt x="1812" y="1717"/>
                    <a:pt x="1469" y="1905"/>
                  </a:cubicBezTo>
                  <a:lnTo>
                    <a:pt x="1469" y="1905"/>
                  </a:lnTo>
                  <a:lnTo>
                    <a:pt x="1469" y="1905"/>
                  </a:lnTo>
                  <a:cubicBezTo>
                    <a:pt x="1125" y="1717"/>
                    <a:pt x="813" y="1436"/>
                    <a:pt x="625" y="1124"/>
                  </a:cubicBezTo>
                  <a:cubicBezTo>
                    <a:pt x="907" y="656"/>
                    <a:pt x="1032" y="250"/>
                    <a:pt x="1063" y="0"/>
                  </a:cubicBezTo>
                  <a:cubicBezTo>
                    <a:pt x="532" y="0"/>
                    <a:pt x="532" y="0"/>
                    <a:pt x="532" y="0"/>
                  </a:cubicBezTo>
                  <a:cubicBezTo>
                    <a:pt x="469" y="312"/>
                    <a:pt x="313" y="656"/>
                    <a:pt x="94" y="936"/>
                  </a:cubicBezTo>
                  <a:cubicBezTo>
                    <a:pt x="0" y="1061"/>
                    <a:pt x="0" y="1061"/>
                    <a:pt x="0" y="1061"/>
                  </a:cubicBezTo>
                  <a:cubicBezTo>
                    <a:pt x="63" y="1217"/>
                    <a:pt x="63" y="1217"/>
                    <a:pt x="63" y="1217"/>
                  </a:cubicBezTo>
                  <a:cubicBezTo>
                    <a:pt x="313" y="1717"/>
                    <a:pt x="813" y="2186"/>
                    <a:pt x="1375" y="2436"/>
                  </a:cubicBezTo>
                  <a:cubicBezTo>
                    <a:pt x="1469" y="2499"/>
                    <a:pt x="1469" y="2499"/>
                    <a:pt x="1469" y="2499"/>
                  </a:cubicBezTo>
                  <a:lnTo>
                    <a:pt x="1469" y="2499"/>
                  </a:lnTo>
                  <a:lnTo>
                    <a:pt x="1469" y="2499"/>
                  </a:lnTo>
                  <a:cubicBezTo>
                    <a:pt x="1593" y="2436"/>
                    <a:pt x="1593" y="2436"/>
                    <a:pt x="1593" y="2436"/>
                  </a:cubicBezTo>
                  <a:cubicBezTo>
                    <a:pt x="2124" y="2186"/>
                    <a:pt x="2656" y="1717"/>
                    <a:pt x="2874" y="1217"/>
                  </a:cubicBezTo>
                  <a:cubicBezTo>
                    <a:pt x="2937" y="1061"/>
                    <a:pt x="2937" y="1061"/>
                    <a:pt x="2937" y="1061"/>
                  </a:cubicBezTo>
                  <a:lnTo>
                    <a:pt x="2843" y="936"/>
                  </a:lnTo>
                </a:path>
              </a:pathLst>
            </a:custGeom>
            <a:solidFill>
              <a:schemeClr val="bg1"/>
            </a:solidFill>
            <a:ln>
              <a:noFill/>
            </a:ln>
          </p:spPr>
        </p:sp>
        <p:sp>
          <p:nvSpPr>
            <p:cNvPr id="34" name="Freeform 9"/>
            <p:cNvSpPr/>
            <p:nvPr/>
          </p:nvSpPr>
          <p:spPr>
            <a:xfrm>
              <a:off x="8575431" y="3022570"/>
              <a:ext cx="1171915" cy="790928"/>
            </a:xfrm>
            <a:custGeom>
              <a:avLst/>
              <a:gdLst/>
              <a:ahLst/>
              <a:cxnLst/>
              <a:rect l="0" t="0" r="r" b="b"/>
              <a:pathLst>
                <a:path w="3845" h="2595">
                  <a:moveTo>
                    <a:pt x="1031" y="1281"/>
                  </a:moveTo>
                  <a:lnTo>
                    <a:pt x="1031" y="1281"/>
                  </a:lnTo>
                  <a:cubicBezTo>
                    <a:pt x="719" y="1750"/>
                    <a:pt x="594" y="2250"/>
                    <a:pt x="531" y="2594"/>
                  </a:cubicBezTo>
                  <a:cubicBezTo>
                    <a:pt x="0" y="2594"/>
                    <a:pt x="0" y="2594"/>
                    <a:pt x="0" y="2594"/>
                  </a:cubicBezTo>
                  <a:cubicBezTo>
                    <a:pt x="62" y="2188"/>
                    <a:pt x="219" y="1563"/>
                    <a:pt x="594" y="1000"/>
                  </a:cubicBezTo>
                  <a:cubicBezTo>
                    <a:pt x="1000" y="344"/>
                    <a:pt x="1562" y="0"/>
                    <a:pt x="2187" y="0"/>
                  </a:cubicBezTo>
                  <a:lnTo>
                    <a:pt x="2187" y="0"/>
                  </a:lnTo>
                  <a:cubicBezTo>
                    <a:pt x="2656" y="0"/>
                    <a:pt x="3125" y="219"/>
                    <a:pt x="3406" y="594"/>
                  </a:cubicBezTo>
                  <a:cubicBezTo>
                    <a:pt x="3750" y="969"/>
                    <a:pt x="3844" y="1500"/>
                    <a:pt x="3750" y="1969"/>
                  </a:cubicBezTo>
                  <a:cubicBezTo>
                    <a:pt x="3219" y="1875"/>
                    <a:pt x="3219" y="1875"/>
                    <a:pt x="3219" y="1875"/>
                  </a:cubicBezTo>
                  <a:cubicBezTo>
                    <a:pt x="3312" y="1531"/>
                    <a:pt x="3219" y="1188"/>
                    <a:pt x="3000" y="906"/>
                  </a:cubicBezTo>
                  <a:cubicBezTo>
                    <a:pt x="2812" y="656"/>
                    <a:pt x="2500" y="531"/>
                    <a:pt x="2187" y="531"/>
                  </a:cubicBezTo>
                  <a:lnTo>
                    <a:pt x="2187" y="531"/>
                  </a:lnTo>
                  <a:cubicBezTo>
                    <a:pt x="1625" y="531"/>
                    <a:pt x="1250" y="938"/>
                    <a:pt x="1031" y="1281"/>
                  </a:cubicBezTo>
                </a:path>
              </a:pathLst>
            </a:custGeom>
            <a:solidFill>
              <a:schemeClr val="bg1"/>
            </a:solidFill>
            <a:ln>
              <a:noFill/>
            </a:ln>
          </p:spPr>
        </p:sp>
        <p:sp>
          <p:nvSpPr>
            <p:cNvPr id="35" name="Freeform 10"/>
            <p:cNvSpPr/>
            <p:nvPr/>
          </p:nvSpPr>
          <p:spPr>
            <a:xfrm>
              <a:off x="7565969" y="2108202"/>
              <a:ext cx="1133511" cy="1705296"/>
            </a:xfrm>
            <a:custGeom>
              <a:avLst/>
              <a:gdLst/>
              <a:ahLst/>
              <a:cxnLst/>
              <a:rect l="0" t="0" r="r" b="b"/>
              <a:pathLst>
                <a:path w="3719" h="5595">
                  <a:moveTo>
                    <a:pt x="938" y="5594"/>
                  </a:moveTo>
                  <a:lnTo>
                    <a:pt x="938" y="5594"/>
                  </a:lnTo>
                  <a:cubicBezTo>
                    <a:pt x="1469" y="5594"/>
                    <a:pt x="1469" y="5594"/>
                    <a:pt x="1469" y="5594"/>
                  </a:cubicBezTo>
                  <a:cubicBezTo>
                    <a:pt x="1407" y="5000"/>
                    <a:pt x="1157" y="4438"/>
                    <a:pt x="938" y="3969"/>
                  </a:cubicBezTo>
                  <a:cubicBezTo>
                    <a:pt x="719" y="3500"/>
                    <a:pt x="532" y="3063"/>
                    <a:pt x="532" y="2594"/>
                  </a:cubicBezTo>
                  <a:cubicBezTo>
                    <a:pt x="532" y="2094"/>
                    <a:pt x="813" y="1563"/>
                    <a:pt x="1313" y="1219"/>
                  </a:cubicBezTo>
                  <a:cubicBezTo>
                    <a:pt x="1407" y="1125"/>
                    <a:pt x="1625" y="969"/>
                    <a:pt x="1844" y="750"/>
                  </a:cubicBezTo>
                  <a:cubicBezTo>
                    <a:pt x="2062" y="969"/>
                    <a:pt x="2312" y="1125"/>
                    <a:pt x="2406" y="1219"/>
                  </a:cubicBezTo>
                  <a:cubicBezTo>
                    <a:pt x="2874" y="1563"/>
                    <a:pt x="3187" y="2094"/>
                    <a:pt x="3187" y="2594"/>
                  </a:cubicBezTo>
                  <a:cubicBezTo>
                    <a:pt x="3187" y="3063"/>
                    <a:pt x="2968" y="3500"/>
                    <a:pt x="2781" y="3969"/>
                  </a:cubicBezTo>
                  <a:cubicBezTo>
                    <a:pt x="2562" y="4438"/>
                    <a:pt x="2312" y="5000"/>
                    <a:pt x="2249" y="5594"/>
                  </a:cubicBezTo>
                  <a:cubicBezTo>
                    <a:pt x="2781" y="5594"/>
                    <a:pt x="2781" y="5594"/>
                    <a:pt x="2781" y="5594"/>
                  </a:cubicBezTo>
                  <a:cubicBezTo>
                    <a:pt x="2843" y="5094"/>
                    <a:pt x="3062" y="4625"/>
                    <a:pt x="3249" y="4188"/>
                  </a:cubicBezTo>
                  <a:cubicBezTo>
                    <a:pt x="3499" y="3656"/>
                    <a:pt x="3718" y="3156"/>
                    <a:pt x="3718" y="2594"/>
                  </a:cubicBezTo>
                  <a:cubicBezTo>
                    <a:pt x="3718" y="1938"/>
                    <a:pt x="3343" y="1250"/>
                    <a:pt x="2718" y="781"/>
                  </a:cubicBezTo>
                  <a:cubicBezTo>
                    <a:pt x="2656" y="719"/>
                    <a:pt x="2281" y="438"/>
                    <a:pt x="2062" y="188"/>
                  </a:cubicBezTo>
                  <a:cubicBezTo>
                    <a:pt x="1844" y="0"/>
                    <a:pt x="1844" y="0"/>
                    <a:pt x="1844" y="0"/>
                  </a:cubicBezTo>
                  <a:cubicBezTo>
                    <a:pt x="1657" y="188"/>
                    <a:pt x="1657" y="188"/>
                    <a:pt x="1657" y="188"/>
                  </a:cubicBezTo>
                  <a:cubicBezTo>
                    <a:pt x="1438" y="438"/>
                    <a:pt x="1063" y="719"/>
                    <a:pt x="1000" y="781"/>
                  </a:cubicBezTo>
                  <a:cubicBezTo>
                    <a:pt x="375" y="1250"/>
                    <a:pt x="0" y="1938"/>
                    <a:pt x="0" y="2594"/>
                  </a:cubicBezTo>
                  <a:cubicBezTo>
                    <a:pt x="0" y="3156"/>
                    <a:pt x="219" y="3656"/>
                    <a:pt x="469" y="4188"/>
                  </a:cubicBezTo>
                  <a:cubicBezTo>
                    <a:pt x="657" y="4625"/>
                    <a:pt x="875" y="5094"/>
                    <a:pt x="938" y="5594"/>
                  </a:cubicBezTo>
                </a:path>
              </a:pathLst>
            </a:custGeom>
            <a:solidFill>
              <a:schemeClr val="bg1"/>
            </a:solidFill>
            <a:ln>
              <a:noFill/>
            </a:ln>
          </p:spPr>
        </p:sp>
        <p:sp>
          <p:nvSpPr>
            <p:cNvPr id="36" name="Freeform 11"/>
            <p:cNvSpPr/>
            <p:nvPr/>
          </p:nvSpPr>
          <p:spPr>
            <a:xfrm>
              <a:off x="7204184" y="3956139"/>
              <a:ext cx="1847632" cy="162148"/>
            </a:xfrm>
            <a:custGeom>
              <a:avLst/>
              <a:gdLst/>
              <a:ahLst/>
              <a:cxnLst/>
              <a:rect l="0" t="0" r="r" b="b"/>
              <a:pathLst>
                <a:path w="6062" h="532">
                  <a:moveTo>
                    <a:pt x="0" y="531"/>
                  </a:moveTo>
                  <a:lnTo>
                    <a:pt x="6061" y="531"/>
                  </a:lnTo>
                  <a:lnTo>
                    <a:pt x="6061" y="0"/>
                  </a:lnTo>
                  <a:lnTo>
                    <a:pt x="0" y="0"/>
                  </a:lnTo>
                  <a:lnTo>
                    <a:pt x="0" y="531"/>
                  </a:lnTo>
                </a:path>
              </a:pathLst>
            </a:custGeom>
            <a:solidFill>
              <a:schemeClr val="bg1"/>
            </a:solidFill>
            <a:ln>
              <a:noFill/>
            </a:ln>
          </p:spPr>
        </p:sp>
      </p:grpSp>
    </p:spTree>
    <p:extLst>
      <p:ext uri="{BB962C8B-B14F-4D97-AF65-F5344CB8AC3E}">
        <p14:creationId xmlns:p14="http://schemas.microsoft.com/office/powerpoint/2010/main" val="152062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rgbClr val="FFFFFF"/>
                </a:solidFill>
                <a:latin typeface="Nunito Sans Black" charset="0"/>
                <a:ea typeface="Nunito Sans Black" charset="0"/>
                <a:cs typeface="Nunito Sans Black" charset="0"/>
              </a:defRPr>
            </a:lvl1pPr>
          </a:lstStyle>
          <a:p>
            <a:pPr marL="12700" lvl="0" algn="l" defTabSz="914400" rtl="0" eaLnBrk="1" latinLnBrk="0" hangingPunct="1">
              <a:lnSpc>
                <a:spcPct val="100000"/>
              </a:lnSpc>
              <a:spcBef>
                <a:spcPts val="4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1000" b="1" i="0">
                <a:solidFill>
                  <a:schemeClr val="bg1"/>
                </a:solidFill>
                <a:latin typeface="Nunito Sans" charset="0"/>
                <a:ea typeface="Nunito Sans" charset="0"/>
                <a:cs typeface="Nunito Sans" charset="0"/>
              </a:defRPr>
            </a:lvl1pPr>
          </a:lstStyle>
          <a:p>
            <a:pPr marL="12700">
              <a:spcBef>
                <a:spcPts val="110"/>
              </a:spcBef>
            </a:pPr>
            <a:r>
              <a:rPr lang="en-US" spc="75" dirty="0"/>
              <a:t>© </a:t>
            </a:r>
            <a:r>
              <a:rPr lang="en-US" spc="-5" dirty="0"/>
              <a:t>The </a:t>
            </a:r>
            <a:r>
              <a:rPr lang="en-US" spc="-20" dirty="0"/>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dirty="0"/>
              <a:t>18/02/2018</a:t>
            </a:r>
          </a:p>
        </p:txBody>
      </p:sp>
      <p:sp>
        <p:nvSpPr>
          <p:cNvPr id="6" name="Holder 6"/>
          <p:cNvSpPr>
            <a:spLocks noGrp="1"/>
          </p:cNvSpPr>
          <p:nvPr>
            <p:ph type="sldNum" sz="quarter" idx="7"/>
          </p:nvPr>
        </p:nvSpPr>
        <p:spPr/>
        <p:txBody>
          <a:bodyPr lIns="0" tIns="0" rIns="0" bIns="0"/>
          <a:lstStyle>
            <a:lvl1pPr>
              <a:defRPr sz="1000" b="1" i="0">
                <a:solidFill>
                  <a:schemeClr val="bg1"/>
                </a:solidFill>
                <a:latin typeface="Nunito Sans" charset="0"/>
                <a:ea typeface="Nunito Sans" charset="0"/>
                <a:cs typeface="Nunito Sans" charset="0"/>
              </a:defRPr>
            </a:lvl1pPr>
          </a:lstStyle>
          <a:p>
            <a:pPr marL="25400">
              <a:spcBef>
                <a:spcPts val="110"/>
              </a:spcBef>
            </a:pPr>
            <a:fld id="{81D60167-4931-47E6-BA6A-407CBD079E47}" type="slidenum">
              <a:rPr lang="uk-UA" spc="35" smtClean="0"/>
              <a:pPr marL="25400">
                <a:spcBef>
                  <a:spcPts val="110"/>
                </a:spcBef>
              </a:pPr>
              <a:t>‹#›</a:t>
            </a:fld>
            <a:endParaRPr lang="uk-UA" spc="35" dirty="0"/>
          </a:p>
        </p:txBody>
      </p:sp>
      <p:grpSp>
        <p:nvGrpSpPr>
          <p:cNvPr id="38" name="Group 37"/>
          <p:cNvGrpSpPr/>
          <p:nvPr userDrawn="1"/>
        </p:nvGrpSpPr>
        <p:grpSpPr>
          <a:xfrm>
            <a:off x="4361776" y="1182221"/>
            <a:ext cx="7532449" cy="6779558"/>
            <a:chOff x="6508960" y="2108202"/>
            <a:chExt cx="3238386" cy="2914699"/>
          </a:xfrm>
        </p:grpSpPr>
        <p:sp>
          <p:nvSpPr>
            <p:cNvPr id="39" name="Freeform 7"/>
            <p:cNvSpPr/>
            <p:nvPr/>
          </p:nvSpPr>
          <p:spPr>
            <a:xfrm>
              <a:off x="6508960" y="3022570"/>
              <a:ext cx="1181363" cy="790928"/>
            </a:xfrm>
            <a:custGeom>
              <a:avLst/>
              <a:gdLst/>
              <a:ahLst/>
              <a:cxnLst/>
              <a:rect l="0" t="0" r="r" b="b"/>
              <a:pathLst>
                <a:path w="3876" h="2595">
                  <a:moveTo>
                    <a:pt x="2843" y="1281"/>
                  </a:moveTo>
                  <a:lnTo>
                    <a:pt x="2843" y="1281"/>
                  </a:lnTo>
                  <a:cubicBezTo>
                    <a:pt x="3125" y="1750"/>
                    <a:pt x="3281" y="2250"/>
                    <a:pt x="3312" y="2594"/>
                  </a:cubicBezTo>
                  <a:cubicBezTo>
                    <a:pt x="3875" y="2594"/>
                    <a:pt x="3875" y="2594"/>
                    <a:pt x="3875" y="2594"/>
                  </a:cubicBezTo>
                  <a:cubicBezTo>
                    <a:pt x="3812" y="2188"/>
                    <a:pt x="3656" y="1563"/>
                    <a:pt x="3281" y="1000"/>
                  </a:cubicBezTo>
                  <a:cubicBezTo>
                    <a:pt x="2843" y="344"/>
                    <a:pt x="2312" y="0"/>
                    <a:pt x="1687" y="0"/>
                  </a:cubicBezTo>
                  <a:cubicBezTo>
                    <a:pt x="1656" y="0"/>
                    <a:pt x="1656" y="0"/>
                    <a:pt x="1656" y="0"/>
                  </a:cubicBezTo>
                  <a:cubicBezTo>
                    <a:pt x="1187" y="0"/>
                    <a:pt x="750" y="219"/>
                    <a:pt x="437" y="594"/>
                  </a:cubicBezTo>
                  <a:cubicBezTo>
                    <a:pt x="125" y="969"/>
                    <a:pt x="0" y="1500"/>
                    <a:pt x="125" y="1969"/>
                  </a:cubicBezTo>
                  <a:cubicBezTo>
                    <a:pt x="625" y="1875"/>
                    <a:pt x="625" y="1875"/>
                    <a:pt x="625" y="1875"/>
                  </a:cubicBezTo>
                  <a:cubicBezTo>
                    <a:pt x="562" y="1531"/>
                    <a:pt x="656" y="1188"/>
                    <a:pt x="843" y="906"/>
                  </a:cubicBezTo>
                  <a:cubicBezTo>
                    <a:pt x="1062" y="656"/>
                    <a:pt x="1343" y="531"/>
                    <a:pt x="1656" y="531"/>
                  </a:cubicBezTo>
                  <a:cubicBezTo>
                    <a:pt x="1687" y="531"/>
                    <a:pt x="1687" y="531"/>
                    <a:pt x="1687" y="531"/>
                  </a:cubicBezTo>
                  <a:cubicBezTo>
                    <a:pt x="2218" y="531"/>
                    <a:pt x="2625" y="938"/>
                    <a:pt x="2843" y="1281"/>
                  </a:cubicBezTo>
                </a:path>
              </a:pathLst>
            </a:custGeom>
            <a:solidFill>
              <a:schemeClr val="bg1"/>
            </a:solidFill>
            <a:ln>
              <a:noFill/>
            </a:ln>
          </p:spPr>
        </p:sp>
        <p:sp>
          <p:nvSpPr>
            <p:cNvPr id="40" name="Freeform 8"/>
            <p:cNvSpPr/>
            <p:nvPr/>
          </p:nvSpPr>
          <p:spPr>
            <a:xfrm>
              <a:off x="7680265" y="4260928"/>
              <a:ext cx="895471" cy="761973"/>
            </a:xfrm>
            <a:custGeom>
              <a:avLst/>
              <a:gdLst/>
              <a:ahLst/>
              <a:cxnLst/>
              <a:rect l="0" t="0" r="r" b="b"/>
              <a:pathLst>
                <a:path w="2938" h="2500">
                  <a:moveTo>
                    <a:pt x="2843" y="936"/>
                  </a:moveTo>
                  <a:lnTo>
                    <a:pt x="2843" y="936"/>
                  </a:lnTo>
                  <a:cubicBezTo>
                    <a:pt x="2656" y="656"/>
                    <a:pt x="2499" y="312"/>
                    <a:pt x="2437" y="0"/>
                  </a:cubicBezTo>
                  <a:cubicBezTo>
                    <a:pt x="1874" y="0"/>
                    <a:pt x="1874" y="0"/>
                    <a:pt x="1874" y="0"/>
                  </a:cubicBezTo>
                  <a:cubicBezTo>
                    <a:pt x="1937" y="250"/>
                    <a:pt x="2031" y="656"/>
                    <a:pt x="2343" y="1124"/>
                  </a:cubicBezTo>
                  <a:cubicBezTo>
                    <a:pt x="2156" y="1436"/>
                    <a:pt x="1812" y="1717"/>
                    <a:pt x="1469" y="1905"/>
                  </a:cubicBezTo>
                  <a:lnTo>
                    <a:pt x="1469" y="1905"/>
                  </a:lnTo>
                  <a:lnTo>
                    <a:pt x="1469" y="1905"/>
                  </a:lnTo>
                  <a:cubicBezTo>
                    <a:pt x="1125" y="1717"/>
                    <a:pt x="813" y="1436"/>
                    <a:pt x="625" y="1124"/>
                  </a:cubicBezTo>
                  <a:cubicBezTo>
                    <a:pt x="907" y="656"/>
                    <a:pt x="1032" y="250"/>
                    <a:pt x="1063" y="0"/>
                  </a:cubicBezTo>
                  <a:cubicBezTo>
                    <a:pt x="532" y="0"/>
                    <a:pt x="532" y="0"/>
                    <a:pt x="532" y="0"/>
                  </a:cubicBezTo>
                  <a:cubicBezTo>
                    <a:pt x="469" y="312"/>
                    <a:pt x="313" y="656"/>
                    <a:pt x="94" y="936"/>
                  </a:cubicBezTo>
                  <a:cubicBezTo>
                    <a:pt x="0" y="1061"/>
                    <a:pt x="0" y="1061"/>
                    <a:pt x="0" y="1061"/>
                  </a:cubicBezTo>
                  <a:cubicBezTo>
                    <a:pt x="63" y="1217"/>
                    <a:pt x="63" y="1217"/>
                    <a:pt x="63" y="1217"/>
                  </a:cubicBezTo>
                  <a:cubicBezTo>
                    <a:pt x="313" y="1717"/>
                    <a:pt x="813" y="2186"/>
                    <a:pt x="1375" y="2436"/>
                  </a:cubicBezTo>
                  <a:cubicBezTo>
                    <a:pt x="1469" y="2499"/>
                    <a:pt x="1469" y="2499"/>
                    <a:pt x="1469" y="2499"/>
                  </a:cubicBezTo>
                  <a:lnTo>
                    <a:pt x="1469" y="2499"/>
                  </a:lnTo>
                  <a:lnTo>
                    <a:pt x="1469" y="2499"/>
                  </a:lnTo>
                  <a:cubicBezTo>
                    <a:pt x="1593" y="2436"/>
                    <a:pt x="1593" y="2436"/>
                    <a:pt x="1593" y="2436"/>
                  </a:cubicBezTo>
                  <a:cubicBezTo>
                    <a:pt x="2124" y="2186"/>
                    <a:pt x="2656" y="1717"/>
                    <a:pt x="2874" y="1217"/>
                  </a:cubicBezTo>
                  <a:cubicBezTo>
                    <a:pt x="2937" y="1061"/>
                    <a:pt x="2937" y="1061"/>
                    <a:pt x="2937" y="1061"/>
                  </a:cubicBezTo>
                  <a:lnTo>
                    <a:pt x="2843" y="936"/>
                  </a:lnTo>
                </a:path>
              </a:pathLst>
            </a:custGeom>
            <a:solidFill>
              <a:schemeClr val="bg1"/>
            </a:solidFill>
            <a:ln>
              <a:noFill/>
            </a:ln>
          </p:spPr>
        </p:sp>
        <p:sp>
          <p:nvSpPr>
            <p:cNvPr id="53" name="Freeform 9"/>
            <p:cNvSpPr/>
            <p:nvPr/>
          </p:nvSpPr>
          <p:spPr>
            <a:xfrm>
              <a:off x="8575431" y="3022570"/>
              <a:ext cx="1171915" cy="790928"/>
            </a:xfrm>
            <a:custGeom>
              <a:avLst/>
              <a:gdLst/>
              <a:ahLst/>
              <a:cxnLst/>
              <a:rect l="0" t="0" r="r" b="b"/>
              <a:pathLst>
                <a:path w="3845" h="2595">
                  <a:moveTo>
                    <a:pt x="1031" y="1281"/>
                  </a:moveTo>
                  <a:lnTo>
                    <a:pt x="1031" y="1281"/>
                  </a:lnTo>
                  <a:cubicBezTo>
                    <a:pt x="719" y="1750"/>
                    <a:pt x="594" y="2250"/>
                    <a:pt x="531" y="2594"/>
                  </a:cubicBezTo>
                  <a:cubicBezTo>
                    <a:pt x="0" y="2594"/>
                    <a:pt x="0" y="2594"/>
                    <a:pt x="0" y="2594"/>
                  </a:cubicBezTo>
                  <a:cubicBezTo>
                    <a:pt x="62" y="2188"/>
                    <a:pt x="219" y="1563"/>
                    <a:pt x="594" y="1000"/>
                  </a:cubicBezTo>
                  <a:cubicBezTo>
                    <a:pt x="1000" y="344"/>
                    <a:pt x="1562" y="0"/>
                    <a:pt x="2187" y="0"/>
                  </a:cubicBezTo>
                  <a:lnTo>
                    <a:pt x="2187" y="0"/>
                  </a:lnTo>
                  <a:cubicBezTo>
                    <a:pt x="2656" y="0"/>
                    <a:pt x="3125" y="219"/>
                    <a:pt x="3406" y="594"/>
                  </a:cubicBezTo>
                  <a:cubicBezTo>
                    <a:pt x="3750" y="969"/>
                    <a:pt x="3844" y="1500"/>
                    <a:pt x="3750" y="1969"/>
                  </a:cubicBezTo>
                  <a:cubicBezTo>
                    <a:pt x="3219" y="1875"/>
                    <a:pt x="3219" y="1875"/>
                    <a:pt x="3219" y="1875"/>
                  </a:cubicBezTo>
                  <a:cubicBezTo>
                    <a:pt x="3312" y="1531"/>
                    <a:pt x="3219" y="1188"/>
                    <a:pt x="3000" y="906"/>
                  </a:cubicBezTo>
                  <a:cubicBezTo>
                    <a:pt x="2812" y="656"/>
                    <a:pt x="2500" y="531"/>
                    <a:pt x="2187" y="531"/>
                  </a:cubicBezTo>
                  <a:lnTo>
                    <a:pt x="2187" y="531"/>
                  </a:lnTo>
                  <a:cubicBezTo>
                    <a:pt x="1625" y="531"/>
                    <a:pt x="1250" y="938"/>
                    <a:pt x="1031" y="1281"/>
                  </a:cubicBezTo>
                </a:path>
              </a:pathLst>
            </a:custGeom>
            <a:solidFill>
              <a:schemeClr val="bg1"/>
            </a:solidFill>
            <a:ln>
              <a:noFill/>
            </a:ln>
          </p:spPr>
        </p:sp>
        <p:sp>
          <p:nvSpPr>
            <p:cNvPr id="54" name="Freeform 10"/>
            <p:cNvSpPr/>
            <p:nvPr/>
          </p:nvSpPr>
          <p:spPr>
            <a:xfrm>
              <a:off x="7565969" y="2108202"/>
              <a:ext cx="1133511" cy="1705296"/>
            </a:xfrm>
            <a:custGeom>
              <a:avLst/>
              <a:gdLst/>
              <a:ahLst/>
              <a:cxnLst/>
              <a:rect l="0" t="0" r="r" b="b"/>
              <a:pathLst>
                <a:path w="3719" h="5595">
                  <a:moveTo>
                    <a:pt x="938" y="5594"/>
                  </a:moveTo>
                  <a:lnTo>
                    <a:pt x="938" y="5594"/>
                  </a:lnTo>
                  <a:cubicBezTo>
                    <a:pt x="1469" y="5594"/>
                    <a:pt x="1469" y="5594"/>
                    <a:pt x="1469" y="5594"/>
                  </a:cubicBezTo>
                  <a:cubicBezTo>
                    <a:pt x="1407" y="5000"/>
                    <a:pt x="1157" y="4438"/>
                    <a:pt x="938" y="3969"/>
                  </a:cubicBezTo>
                  <a:cubicBezTo>
                    <a:pt x="719" y="3500"/>
                    <a:pt x="532" y="3063"/>
                    <a:pt x="532" y="2594"/>
                  </a:cubicBezTo>
                  <a:cubicBezTo>
                    <a:pt x="532" y="2094"/>
                    <a:pt x="813" y="1563"/>
                    <a:pt x="1313" y="1219"/>
                  </a:cubicBezTo>
                  <a:cubicBezTo>
                    <a:pt x="1407" y="1125"/>
                    <a:pt x="1625" y="969"/>
                    <a:pt x="1844" y="750"/>
                  </a:cubicBezTo>
                  <a:cubicBezTo>
                    <a:pt x="2062" y="969"/>
                    <a:pt x="2312" y="1125"/>
                    <a:pt x="2406" y="1219"/>
                  </a:cubicBezTo>
                  <a:cubicBezTo>
                    <a:pt x="2874" y="1563"/>
                    <a:pt x="3187" y="2094"/>
                    <a:pt x="3187" y="2594"/>
                  </a:cubicBezTo>
                  <a:cubicBezTo>
                    <a:pt x="3187" y="3063"/>
                    <a:pt x="2968" y="3500"/>
                    <a:pt x="2781" y="3969"/>
                  </a:cubicBezTo>
                  <a:cubicBezTo>
                    <a:pt x="2562" y="4438"/>
                    <a:pt x="2312" y="5000"/>
                    <a:pt x="2249" y="5594"/>
                  </a:cubicBezTo>
                  <a:cubicBezTo>
                    <a:pt x="2781" y="5594"/>
                    <a:pt x="2781" y="5594"/>
                    <a:pt x="2781" y="5594"/>
                  </a:cubicBezTo>
                  <a:cubicBezTo>
                    <a:pt x="2843" y="5094"/>
                    <a:pt x="3062" y="4625"/>
                    <a:pt x="3249" y="4188"/>
                  </a:cubicBezTo>
                  <a:cubicBezTo>
                    <a:pt x="3499" y="3656"/>
                    <a:pt x="3718" y="3156"/>
                    <a:pt x="3718" y="2594"/>
                  </a:cubicBezTo>
                  <a:cubicBezTo>
                    <a:pt x="3718" y="1938"/>
                    <a:pt x="3343" y="1250"/>
                    <a:pt x="2718" y="781"/>
                  </a:cubicBezTo>
                  <a:cubicBezTo>
                    <a:pt x="2656" y="719"/>
                    <a:pt x="2281" y="438"/>
                    <a:pt x="2062" y="188"/>
                  </a:cubicBezTo>
                  <a:cubicBezTo>
                    <a:pt x="1844" y="0"/>
                    <a:pt x="1844" y="0"/>
                    <a:pt x="1844" y="0"/>
                  </a:cubicBezTo>
                  <a:cubicBezTo>
                    <a:pt x="1657" y="188"/>
                    <a:pt x="1657" y="188"/>
                    <a:pt x="1657" y="188"/>
                  </a:cubicBezTo>
                  <a:cubicBezTo>
                    <a:pt x="1438" y="438"/>
                    <a:pt x="1063" y="719"/>
                    <a:pt x="1000" y="781"/>
                  </a:cubicBezTo>
                  <a:cubicBezTo>
                    <a:pt x="375" y="1250"/>
                    <a:pt x="0" y="1938"/>
                    <a:pt x="0" y="2594"/>
                  </a:cubicBezTo>
                  <a:cubicBezTo>
                    <a:pt x="0" y="3156"/>
                    <a:pt x="219" y="3656"/>
                    <a:pt x="469" y="4188"/>
                  </a:cubicBezTo>
                  <a:cubicBezTo>
                    <a:pt x="657" y="4625"/>
                    <a:pt x="875" y="5094"/>
                    <a:pt x="938" y="5594"/>
                  </a:cubicBezTo>
                </a:path>
              </a:pathLst>
            </a:custGeom>
            <a:solidFill>
              <a:schemeClr val="bg1"/>
            </a:solidFill>
            <a:ln>
              <a:noFill/>
            </a:ln>
          </p:spPr>
        </p:sp>
        <p:sp>
          <p:nvSpPr>
            <p:cNvPr id="55" name="Freeform 11"/>
            <p:cNvSpPr/>
            <p:nvPr/>
          </p:nvSpPr>
          <p:spPr>
            <a:xfrm>
              <a:off x="7204184" y="3956139"/>
              <a:ext cx="1847632" cy="162148"/>
            </a:xfrm>
            <a:custGeom>
              <a:avLst/>
              <a:gdLst/>
              <a:ahLst/>
              <a:cxnLst/>
              <a:rect l="0" t="0" r="r" b="b"/>
              <a:pathLst>
                <a:path w="6062" h="532">
                  <a:moveTo>
                    <a:pt x="0" y="531"/>
                  </a:moveTo>
                  <a:lnTo>
                    <a:pt x="6061" y="531"/>
                  </a:lnTo>
                  <a:lnTo>
                    <a:pt x="6061" y="0"/>
                  </a:lnTo>
                  <a:lnTo>
                    <a:pt x="0" y="0"/>
                  </a:lnTo>
                  <a:lnTo>
                    <a:pt x="0" y="531"/>
                  </a:lnTo>
                </a:path>
              </a:pathLst>
            </a:custGeom>
            <a:solidFill>
              <a:schemeClr val="bg1"/>
            </a:solidFill>
            <a:ln>
              <a:noFill/>
            </a:ln>
          </p:spPr>
        </p:sp>
      </p:grpSp>
    </p:spTree>
    <p:extLst>
      <p:ext uri="{BB962C8B-B14F-4D97-AF65-F5344CB8AC3E}">
        <p14:creationId xmlns:p14="http://schemas.microsoft.com/office/powerpoint/2010/main" val="860964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tx1"/>
                </a:solidFill>
                <a:latin typeface="Nunito Sans Black" charset="0"/>
                <a:ea typeface="Nunito Sans Black" charset="0"/>
                <a:cs typeface="Nunito Sans Black" charset="0"/>
              </a:defRPr>
            </a:lvl1pPr>
          </a:lstStyle>
          <a:p>
            <a:pPr marL="12700" lvl="0" algn="l" defTabSz="914400" rtl="0" eaLnBrk="1" latinLnBrk="0" hangingPunct="1">
              <a:lnSpc>
                <a:spcPct val="100000"/>
              </a:lnSpc>
              <a:spcBef>
                <a:spcPts val="40"/>
              </a:spcBef>
            </a:pPr>
            <a:r>
              <a:rPr lang="en-US" dirty="0"/>
              <a:t>Page heading</a:t>
            </a:r>
            <a:endParaRPr dirty="0"/>
          </a:p>
        </p:txBody>
      </p:sp>
      <p:sp>
        <p:nvSpPr>
          <p:cNvPr id="4" name="Holder 4"/>
          <p:cNvSpPr>
            <a:spLocks noGrp="1"/>
          </p:cNvSpPr>
          <p:nvPr>
            <p:ph type="ftr" sz="quarter" idx="5"/>
          </p:nvPr>
        </p:nvSpPr>
        <p:spPr>
          <a:xfrm>
            <a:off x="5749607" y="8520303"/>
            <a:ext cx="1515744" cy="153888"/>
          </a:xfrm>
        </p:spPr>
        <p:txBody>
          <a:bodyPr lIns="0" tIns="0" rIns="0" bIns="0"/>
          <a:lstStyle>
            <a:lvl1pPr>
              <a:defRPr sz="1000" b="1" i="0">
                <a:solidFill>
                  <a:schemeClr val="bg1"/>
                </a:solidFill>
                <a:latin typeface="Nunito Sans" charset="0"/>
                <a:ea typeface="Nunito Sans" charset="0"/>
                <a:cs typeface="Nunito Sans" charset="0"/>
              </a:defRPr>
            </a:lvl1pPr>
          </a:lstStyle>
          <a:p>
            <a:pPr marL="12700">
              <a:spcBef>
                <a:spcPts val="110"/>
              </a:spcBef>
            </a:pPr>
            <a:r>
              <a:rPr lang="en-US" spc="75" dirty="0"/>
              <a:t>© </a:t>
            </a:r>
            <a:r>
              <a:rPr lang="en-US" spc="-5" dirty="0"/>
              <a:t>The </a:t>
            </a:r>
            <a:r>
              <a:rPr lang="en-US" spc="-20" dirty="0"/>
              <a:t>Scout Association</a:t>
            </a: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sp>
        <p:nvSpPr>
          <p:cNvPr id="6" name="Holder 6"/>
          <p:cNvSpPr>
            <a:spLocks noGrp="1"/>
          </p:cNvSpPr>
          <p:nvPr>
            <p:ph type="sldNum" sz="quarter" idx="7"/>
          </p:nvPr>
        </p:nvSpPr>
        <p:spPr>
          <a:xfrm>
            <a:off x="7917816" y="8520303"/>
            <a:ext cx="210184" cy="153888"/>
          </a:xfrm>
        </p:spPr>
        <p:txBody>
          <a:bodyPr lIns="0" tIns="0" rIns="0" bIns="0"/>
          <a:lstStyle>
            <a:lvl1pPr>
              <a:defRPr sz="1000" b="1" i="0">
                <a:solidFill>
                  <a:schemeClr val="bg1"/>
                </a:solidFill>
                <a:latin typeface="Nunito Sans" charset="0"/>
                <a:ea typeface="Nunito Sans" charset="0"/>
                <a:cs typeface="Nunito Sans" charset="0"/>
              </a:defRPr>
            </a:lvl1pPr>
          </a:lstStyle>
          <a:p>
            <a:pPr marL="25400">
              <a:spcBef>
                <a:spcPts val="110"/>
              </a:spcBef>
            </a:pPr>
            <a:fld id="{81D60167-4931-47E6-BA6A-407CBD079E47}" type="slidenum">
              <a:rPr lang="uk-UA" spc="35" smtClean="0"/>
              <a:pPr marL="25400">
                <a:spcBef>
                  <a:spcPts val="110"/>
                </a:spcBef>
              </a:pPr>
              <a:t>‹#›</a:t>
            </a:fld>
            <a:endParaRPr lang="uk-UA" spc="35" dirty="0"/>
          </a:p>
        </p:txBody>
      </p:sp>
      <p:grpSp>
        <p:nvGrpSpPr>
          <p:cNvPr id="37" name="Group 36"/>
          <p:cNvGrpSpPr/>
          <p:nvPr userDrawn="1"/>
        </p:nvGrpSpPr>
        <p:grpSpPr>
          <a:xfrm>
            <a:off x="10846004" y="7272323"/>
            <a:ext cx="4939249" cy="1389713"/>
            <a:chOff x="228240" y="2152440"/>
            <a:chExt cx="10101600" cy="2842200"/>
          </a:xfrm>
          <a:solidFill>
            <a:schemeClr val="tx2"/>
          </a:solidFill>
        </p:grpSpPr>
        <p:sp>
          <p:nvSpPr>
            <p:cNvPr id="4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4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40646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GB" dirty="0"/>
              <a:t>18/02/2018</a:t>
            </a:r>
            <a:endParaRPr lang="mr-IN" dirty="0"/>
          </a:p>
        </p:txBody>
      </p:sp>
      <p:sp>
        <p:nvSpPr>
          <p:cNvPr id="11" name="Title 10"/>
          <p:cNvSpPr>
            <a:spLocks noGrp="1"/>
          </p:cNvSpPr>
          <p:nvPr>
            <p:ph type="title" hasCustomPrompt="1"/>
          </p:nvPr>
        </p:nvSpPr>
        <p:spPr>
          <a:xfrm>
            <a:off x="457201" y="3922135"/>
            <a:ext cx="4254500" cy="649865"/>
          </a:xfrm>
        </p:spPr>
        <p:txBody>
          <a:bodyPr anchor="t">
            <a:normAutofit/>
          </a:bodyPr>
          <a:lstStyle>
            <a:lvl1pPr>
              <a:defRPr lang="en-US" sz="1800" b="0" i="0" kern="1200" spc="0">
                <a:solidFill>
                  <a:schemeClr val="tx1"/>
                </a:solidFill>
                <a:latin typeface="Nunito Sans Black" charset="0"/>
                <a:ea typeface="Nunito Sans Black" charset="0"/>
                <a:cs typeface="Nunito Sans Black" charset="0"/>
              </a:defRPr>
            </a:lvl1pPr>
          </a:lstStyle>
          <a:p>
            <a:r>
              <a:rPr lang="en-US" dirty="0"/>
              <a:t>Name Surname</a:t>
            </a:r>
          </a:p>
        </p:txBody>
      </p:sp>
      <p:sp>
        <p:nvSpPr>
          <p:cNvPr id="13" name="Rectangle 12"/>
          <p:cNvSpPr/>
          <p:nvPr userDrawn="1"/>
        </p:nvSpPr>
        <p:spPr>
          <a:xfrm>
            <a:off x="457200" y="3645136"/>
            <a:ext cx="1860766" cy="276999"/>
          </a:xfrm>
          <a:prstGeom prst="rect">
            <a:avLst/>
          </a:prstGeom>
        </p:spPr>
        <p:txBody>
          <a:bodyPr wrap="none" lIns="0" tIns="0" rIns="0" bIns="0" anchor="b">
            <a:spAutoFit/>
          </a:bodyPr>
          <a:lstStyle/>
          <a:p>
            <a:pPr marL="21590">
              <a:lnSpc>
                <a:spcPct val="100000"/>
              </a:lnSpc>
              <a:spcBef>
                <a:spcPts val="4290"/>
              </a:spcBef>
            </a:pPr>
            <a:r>
              <a:rPr lang="en-US" sz="1800" b="0" i="0" spc="100" dirty="0">
                <a:latin typeface="Nunito Sans" charset="0"/>
                <a:ea typeface="Nunito Sans" charset="0"/>
                <a:cs typeface="Nunito Sans" charset="0"/>
              </a:rPr>
              <a:t>A </a:t>
            </a:r>
            <a:r>
              <a:rPr lang="en-US" sz="1800" b="0" i="0" spc="0" dirty="0">
                <a:latin typeface="Nunito Sans" charset="0"/>
                <a:ea typeface="Nunito Sans" charset="0"/>
                <a:cs typeface="Nunito Sans" charset="0"/>
              </a:rPr>
              <a:t>presentation</a:t>
            </a:r>
            <a:r>
              <a:rPr lang="en-US" sz="1800" b="0" i="0" spc="-190" dirty="0">
                <a:latin typeface="Nunito Sans" charset="0"/>
                <a:ea typeface="Nunito Sans" charset="0"/>
                <a:cs typeface="Nunito Sans" charset="0"/>
              </a:rPr>
              <a:t> </a:t>
            </a:r>
            <a:r>
              <a:rPr lang="en-US" sz="1800" b="0" i="0" spc="15" dirty="0">
                <a:latin typeface="Nunito Sans" charset="0"/>
                <a:ea typeface="Nunito Sans" charset="0"/>
                <a:cs typeface="Nunito Sans" charset="0"/>
              </a:rPr>
              <a:t>by</a:t>
            </a:r>
            <a:endParaRPr lang="en-US" sz="1800" b="0" i="0" dirty="0">
              <a:latin typeface="Nunito Sans" charset="0"/>
              <a:ea typeface="Nunito Sans" charset="0"/>
              <a:cs typeface="Nunito Sans" charset="0"/>
            </a:endParaRPr>
          </a:p>
        </p:txBody>
      </p:sp>
      <p:grpSp>
        <p:nvGrpSpPr>
          <p:cNvPr id="8" name="Group 7"/>
          <p:cNvGrpSpPr/>
          <p:nvPr userDrawn="1"/>
        </p:nvGrpSpPr>
        <p:grpSpPr>
          <a:xfrm>
            <a:off x="10846004" y="7272323"/>
            <a:ext cx="4939249" cy="1389713"/>
            <a:chOff x="228240" y="2152440"/>
            <a:chExt cx="10101600" cy="2842200"/>
          </a:xfrm>
          <a:solidFill>
            <a:schemeClr val="tx2"/>
          </a:solidFill>
        </p:grpSpPr>
        <p:sp>
          <p:nvSpPr>
            <p:cNvPr id="9"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0"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2"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1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1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1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1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22" name="TextBox 21"/>
          <p:cNvSpPr txBox="1"/>
          <p:nvPr userDrawn="1"/>
        </p:nvSpPr>
        <p:spPr>
          <a:xfrm>
            <a:off x="337457" y="434567"/>
            <a:ext cx="6528345" cy="2689198"/>
          </a:xfrm>
          <a:prstGeom prst="rect">
            <a:avLst/>
          </a:prstGeom>
          <a:noFill/>
        </p:spPr>
        <p:txBody>
          <a:bodyPr wrap="square" rtlCol="0">
            <a:spAutoFit/>
          </a:bodyPr>
          <a:lstStyle/>
          <a:p>
            <a:pPr>
              <a:lnSpc>
                <a:spcPts val="6600"/>
              </a:lnSpc>
            </a:pPr>
            <a:r>
              <a:rPr lang="en-GB" sz="7000" b="0" i="0" kern="1200" spc="-195" baseline="0" dirty="0">
                <a:solidFill>
                  <a:schemeClr val="tx2"/>
                </a:solidFill>
                <a:latin typeface="Nunito Sans Black" charset="0"/>
                <a:ea typeface="Nunito Sans Black" charset="0"/>
                <a:cs typeface="Nunito Sans Black" charset="0"/>
              </a:rPr>
              <a:t>Do more.</a:t>
            </a:r>
          </a:p>
          <a:p>
            <a:pPr>
              <a:lnSpc>
                <a:spcPts val="6600"/>
              </a:lnSpc>
            </a:pPr>
            <a:r>
              <a:rPr lang="en-GB" sz="7000" b="0" i="0" kern="1200" spc="-195" baseline="0" dirty="0">
                <a:solidFill>
                  <a:schemeClr val="tx2"/>
                </a:solidFill>
                <a:latin typeface="Nunito Sans Black" charset="0"/>
                <a:ea typeface="Nunito Sans Black" charset="0"/>
                <a:cs typeface="Nunito Sans Black" charset="0"/>
              </a:rPr>
              <a:t>Share more.</a:t>
            </a:r>
          </a:p>
          <a:p>
            <a:pPr>
              <a:lnSpc>
                <a:spcPts val="6600"/>
              </a:lnSpc>
            </a:pPr>
            <a:r>
              <a:rPr lang="en-GB" sz="7000" b="0" i="0" kern="1200" spc="-195" baseline="0" dirty="0">
                <a:solidFill>
                  <a:schemeClr val="tx2"/>
                </a:solidFill>
                <a:latin typeface="Nunito Sans Black" charset="0"/>
                <a:ea typeface="Nunito Sans Black" charset="0"/>
                <a:cs typeface="Nunito Sans Black" charset="0"/>
              </a:rPr>
              <a:t>Be more.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dirty="0"/>
              <a:t>18/02/2018</a:t>
            </a:r>
            <a:endParaRPr lang="mr-IN" dirty="0"/>
          </a:p>
        </p:txBody>
      </p:sp>
      <p:sp>
        <p:nvSpPr>
          <p:cNvPr id="11" name="Title 10"/>
          <p:cNvSpPr>
            <a:spLocks noGrp="1"/>
          </p:cNvSpPr>
          <p:nvPr>
            <p:ph type="title" hasCustomPrompt="1"/>
          </p:nvPr>
        </p:nvSpPr>
        <p:spPr>
          <a:xfrm>
            <a:off x="457201" y="3922135"/>
            <a:ext cx="4254500" cy="649865"/>
          </a:xfrm>
        </p:spPr>
        <p:txBody>
          <a:bodyPr anchor="t">
            <a:normAutofit/>
          </a:bodyPr>
          <a:lstStyle>
            <a:lvl1pPr>
              <a:defRPr lang="en-US" sz="1800" b="0" i="0" kern="1200" spc="0">
                <a:solidFill>
                  <a:schemeClr val="bg1"/>
                </a:solidFill>
                <a:latin typeface="Nunito Sans Black" charset="0"/>
                <a:ea typeface="Nunito Sans Black" charset="0"/>
                <a:cs typeface="Nunito Sans Black" charset="0"/>
              </a:defRPr>
            </a:lvl1pPr>
          </a:lstStyle>
          <a:p>
            <a:r>
              <a:rPr lang="en-US" dirty="0"/>
              <a:t>Name Surname</a:t>
            </a:r>
          </a:p>
        </p:txBody>
      </p:sp>
      <p:sp>
        <p:nvSpPr>
          <p:cNvPr id="13" name="Rectangle 12"/>
          <p:cNvSpPr/>
          <p:nvPr userDrawn="1"/>
        </p:nvSpPr>
        <p:spPr>
          <a:xfrm>
            <a:off x="457200" y="3645136"/>
            <a:ext cx="1860766" cy="276999"/>
          </a:xfrm>
          <a:prstGeom prst="rect">
            <a:avLst/>
          </a:prstGeom>
        </p:spPr>
        <p:txBody>
          <a:bodyPr wrap="none" lIns="0" tIns="0" rIns="0" bIns="0" anchor="b">
            <a:spAutoFit/>
          </a:bodyPr>
          <a:lstStyle/>
          <a:p>
            <a:pPr marL="21590">
              <a:lnSpc>
                <a:spcPct val="100000"/>
              </a:lnSpc>
              <a:spcBef>
                <a:spcPts val="4290"/>
              </a:spcBef>
            </a:pPr>
            <a:r>
              <a:rPr lang="en-US" sz="1800" b="0" i="0" spc="100" dirty="0">
                <a:solidFill>
                  <a:schemeClr val="bg1"/>
                </a:solidFill>
                <a:latin typeface="Nunito Sans" charset="0"/>
                <a:ea typeface="Nunito Sans" charset="0"/>
                <a:cs typeface="Nunito Sans" charset="0"/>
              </a:rPr>
              <a:t>A </a:t>
            </a:r>
            <a:r>
              <a:rPr lang="en-US" sz="1800" b="0" i="0" spc="0" dirty="0">
                <a:solidFill>
                  <a:schemeClr val="bg1"/>
                </a:solidFill>
                <a:latin typeface="Nunito Sans" charset="0"/>
                <a:ea typeface="Nunito Sans" charset="0"/>
                <a:cs typeface="Nunito Sans" charset="0"/>
              </a:rPr>
              <a:t>presentation</a:t>
            </a:r>
            <a:r>
              <a:rPr lang="en-US" sz="1800" b="0" i="0" spc="-190" dirty="0">
                <a:solidFill>
                  <a:schemeClr val="bg1"/>
                </a:solidFill>
                <a:latin typeface="Nunito Sans" charset="0"/>
                <a:ea typeface="Nunito Sans" charset="0"/>
                <a:cs typeface="Nunito Sans" charset="0"/>
              </a:rPr>
              <a:t> </a:t>
            </a:r>
            <a:r>
              <a:rPr lang="en-US" sz="1800" b="0" i="0" spc="15" dirty="0">
                <a:solidFill>
                  <a:schemeClr val="bg1"/>
                </a:solidFill>
                <a:latin typeface="Nunito Sans" charset="0"/>
                <a:ea typeface="Nunito Sans" charset="0"/>
                <a:cs typeface="Nunito Sans" charset="0"/>
              </a:rPr>
              <a:t>by</a:t>
            </a:r>
            <a:endParaRPr lang="en-US" sz="1800" b="0" i="0" dirty="0">
              <a:solidFill>
                <a:schemeClr val="bg1"/>
              </a:solidFill>
              <a:latin typeface="Nunito Sans" charset="0"/>
              <a:ea typeface="Nunito Sans" charset="0"/>
              <a:cs typeface="Nunito Sans" charset="0"/>
            </a:endParaRPr>
          </a:p>
        </p:txBody>
      </p:sp>
      <p:grpSp>
        <p:nvGrpSpPr>
          <p:cNvPr id="8" name="Group 7"/>
          <p:cNvGrpSpPr/>
          <p:nvPr userDrawn="1"/>
        </p:nvGrpSpPr>
        <p:grpSpPr>
          <a:xfrm>
            <a:off x="10846004" y="7272323"/>
            <a:ext cx="4939249" cy="1389713"/>
            <a:chOff x="228240" y="2152440"/>
            <a:chExt cx="10101600" cy="2842200"/>
          </a:xfrm>
          <a:solidFill>
            <a:schemeClr val="bg1"/>
          </a:solidFill>
        </p:grpSpPr>
        <p:sp>
          <p:nvSpPr>
            <p:cNvPr id="9"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0"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2"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1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1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1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1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24" name="TextBox 23"/>
          <p:cNvSpPr txBox="1"/>
          <p:nvPr userDrawn="1"/>
        </p:nvSpPr>
        <p:spPr>
          <a:xfrm>
            <a:off x="337457" y="434567"/>
            <a:ext cx="6528345" cy="2689198"/>
          </a:xfrm>
          <a:prstGeom prst="rect">
            <a:avLst/>
          </a:prstGeom>
          <a:noFill/>
        </p:spPr>
        <p:txBody>
          <a:bodyPr wrap="square" rtlCol="0">
            <a:spAutoFit/>
          </a:bodyPr>
          <a:lstStyle/>
          <a:p>
            <a:pPr>
              <a:lnSpc>
                <a:spcPts val="6600"/>
              </a:lnSpc>
            </a:pPr>
            <a:r>
              <a:rPr lang="en-GB" sz="7000" b="0" i="0" kern="1200" spc="-195" baseline="0" dirty="0">
                <a:solidFill>
                  <a:schemeClr val="bg1"/>
                </a:solidFill>
                <a:latin typeface="Nunito Sans Black" charset="0"/>
                <a:ea typeface="Nunito Sans Black" charset="0"/>
                <a:cs typeface="Nunito Sans Black" charset="0"/>
              </a:rPr>
              <a:t>Do more.</a:t>
            </a:r>
          </a:p>
          <a:p>
            <a:pPr>
              <a:lnSpc>
                <a:spcPts val="6600"/>
              </a:lnSpc>
            </a:pPr>
            <a:r>
              <a:rPr lang="en-GB" sz="7000" b="0" i="0" kern="1200" spc="-195" baseline="0" dirty="0">
                <a:solidFill>
                  <a:schemeClr val="bg1"/>
                </a:solidFill>
                <a:latin typeface="Nunito Sans Black" charset="0"/>
                <a:ea typeface="Nunito Sans Black" charset="0"/>
                <a:cs typeface="Nunito Sans Black" charset="0"/>
              </a:rPr>
              <a:t>Share more.</a:t>
            </a:r>
          </a:p>
          <a:p>
            <a:pPr>
              <a:lnSpc>
                <a:spcPts val="6600"/>
              </a:lnSpc>
            </a:pPr>
            <a:r>
              <a:rPr lang="en-GB" sz="7000" b="0" i="0" kern="1200" spc="-195" baseline="0" dirty="0">
                <a:solidFill>
                  <a:schemeClr val="bg1"/>
                </a:solidFill>
                <a:latin typeface="Nunito Sans Black" charset="0"/>
                <a:ea typeface="Nunito Sans Black" charset="0"/>
                <a:cs typeface="Nunito Sans Black" charset="0"/>
              </a:rPr>
              <a:t>Be more.</a:t>
            </a:r>
          </a:p>
        </p:txBody>
      </p:sp>
    </p:spTree>
    <p:extLst>
      <p:ext uri="{BB962C8B-B14F-4D97-AF65-F5344CB8AC3E}">
        <p14:creationId xmlns:p14="http://schemas.microsoft.com/office/powerpoint/2010/main" val="906062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60900" y="435402"/>
            <a:ext cx="7667100" cy="27699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460900" y="712399"/>
            <a:ext cx="7667100" cy="276999"/>
          </a:xfrm>
          <a:prstGeom prst="rect">
            <a:avLst/>
          </a:prstGeom>
        </p:spPr>
        <p:txBody>
          <a:bodyPr wrap="square" lIns="0" tIns="0" rIns="0" bIns="0" anchor="t">
            <a:spAutoFit/>
          </a:bodyPr>
          <a:lstStyle>
            <a:lvl1pPr>
              <a:defRPr lang="en-US" sz="1800" b="0" i="0" kern="1200" spc="-5" dirty="0" smtClean="0">
                <a:solidFill>
                  <a:schemeClr val="bg1"/>
                </a:solidFill>
                <a:latin typeface="Nunito Sans Black" charset="0"/>
                <a:ea typeface="Nunito Sans Black" charset="0"/>
                <a:cs typeface="Nunito Sans Black" charset="0"/>
              </a:defRPr>
            </a:lvl1pPr>
          </a:lstStyle>
          <a:p>
            <a:pPr marL="12700" lvl="0" algn="l" defTabSz="914400" rtl="0" eaLnBrk="1" latinLnBrk="0" hangingPunct="1">
              <a:lnSpc>
                <a:spcPct val="100000"/>
              </a:lnSpc>
              <a:spcBef>
                <a:spcPts val="4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grpSp>
        <p:nvGrpSpPr>
          <p:cNvPr id="19" name="Group 18"/>
          <p:cNvGrpSpPr/>
          <p:nvPr userDrawn="1"/>
        </p:nvGrpSpPr>
        <p:grpSpPr>
          <a:xfrm>
            <a:off x="13436599" y="479425"/>
            <a:ext cx="2336829" cy="657493"/>
            <a:chOff x="228240" y="2152440"/>
            <a:chExt cx="10101600" cy="2842200"/>
          </a:xfrm>
          <a:solidFill>
            <a:schemeClr val="bg1"/>
          </a:solidFill>
        </p:grpSpPr>
        <p:sp>
          <p:nvSpPr>
            <p:cNvPr id="20"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1"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2"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3"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4"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5"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6"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7"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8"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9"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0"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7" name="Footer Placeholder 6"/>
          <p:cNvSpPr>
            <a:spLocks noGrp="1"/>
          </p:cNvSpPr>
          <p:nvPr>
            <p:ph type="ftr" sz="quarter" idx="10"/>
          </p:nvPr>
        </p:nvSpPr>
        <p:spPr/>
        <p:txBody>
          <a:bodyPr/>
          <a:lstStyle>
            <a:lvl1pPr>
              <a:defRPr>
                <a:solidFill>
                  <a:schemeClr val="bg1"/>
                </a:solidFill>
              </a:defRPr>
            </a:lvl1pPr>
          </a:lstStyle>
          <a:p>
            <a:pPr marL="12700">
              <a:spcBef>
                <a:spcPts val="110"/>
              </a:spcBef>
            </a:pPr>
            <a:r>
              <a:rPr lang="en-US" spc="75"/>
              <a:t>© </a:t>
            </a:r>
            <a:r>
              <a:rPr lang="en-US" spc="-5"/>
              <a:t>The </a:t>
            </a:r>
            <a:r>
              <a:rPr lang="en-US" spc="-20"/>
              <a:t>Scout Association</a:t>
            </a:r>
            <a:endParaRPr lang="en-US" spc="-20" dirty="0"/>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10" name="Text Placeholder 9"/>
          <p:cNvSpPr>
            <a:spLocks noGrp="1"/>
          </p:cNvSpPr>
          <p:nvPr>
            <p:ph type="body" sz="quarter" idx="12" hasCustomPrompt="1"/>
          </p:nvPr>
        </p:nvSpPr>
        <p:spPr>
          <a:xfrm>
            <a:off x="3067050" y="5428628"/>
            <a:ext cx="12706350" cy="1367041"/>
          </a:xfrm>
          <a:prstGeom prst="rect">
            <a:avLst/>
          </a:prstGeom>
        </p:spPr>
        <p:txBody>
          <a:bodyPr/>
          <a:lstStyle>
            <a:lvl1pPr>
              <a:defRPr lang="en-US" sz="5400" b="0" i="0" kern="1200" spc="-70" smtClean="0">
                <a:solidFill>
                  <a:srgbClr val="FFFFFF"/>
                </a:solidFill>
                <a:latin typeface="Nunito Sans Black" charset="0"/>
                <a:ea typeface="Nunito Sans Black" charset="0"/>
                <a:cs typeface="Nunito Sans Black" charset="0"/>
              </a:defRPr>
            </a:lvl1pPr>
            <a:lvl2pPr marL="12700" algn="l" defTabSz="914400" rtl="0" eaLnBrk="1" latinLnBrk="0" hangingPunct="1">
              <a:lnSpc>
                <a:spcPct val="100000"/>
              </a:lnSpc>
              <a:spcBef>
                <a:spcPts val="120"/>
              </a:spcBef>
              <a:defRPr lang="en-US" sz="3400" b="0" i="0" kern="1200" spc="-60" dirty="0" smtClean="0">
                <a:solidFill>
                  <a:srgbClr val="FFFFFF"/>
                </a:solidFill>
                <a:latin typeface="Nunito Sans" charset="0"/>
                <a:ea typeface="Nunito Sans" charset="0"/>
                <a:cs typeface="Nunito Sans" charset="0"/>
              </a:defRPr>
            </a:lvl2pPr>
            <a:lvl3pPr marL="12700" algn="l" defTabSz="914400" rtl="0" eaLnBrk="1" latinLnBrk="0" hangingPunct="1">
              <a:lnSpc>
                <a:spcPct val="100000"/>
              </a:lnSpc>
              <a:spcBef>
                <a:spcPts val="120"/>
              </a:spcBef>
              <a:defRPr lang="en-US" sz="3400" b="0" i="0" kern="1200" spc="-60" dirty="0" smtClean="0">
                <a:solidFill>
                  <a:srgbClr val="FFFFFF"/>
                </a:solidFill>
                <a:latin typeface="Nunito Sans" charset="0"/>
                <a:ea typeface="Nunito Sans" charset="0"/>
                <a:cs typeface="Nunito Sans" charset="0"/>
              </a:defRPr>
            </a:lvl3pPr>
            <a:lvl4pPr marL="12700" algn="l" defTabSz="914400" rtl="0" eaLnBrk="1" latinLnBrk="0" hangingPunct="1">
              <a:lnSpc>
                <a:spcPct val="100000"/>
              </a:lnSpc>
              <a:spcBef>
                <a:spcPts val="120"/>
              </a:spcBef>
              <a:defRPr lang="en-US" sz="3400" b="0" i="0" kern="1200" spc="-60" dirty="0" smtClean="0">
                <a:solidFill>
                  <a:srgbClr val="FFFFFF"/>
                </a:solidFill>
                <a:latin typeface="Nunito Sans" charset="0"/>
                <a:ea typeface="Nunito Sans" charset="0"/>
                <a:cs typeface="Nunito Sans" charset="0"/>
              </a:defRPr>
            </a:lvl4pPr>
            <a:lvl5pPr marL="12700" algn="l" defTabSz="914400" rtl="0" eaLnBrk="1" latinLnBrk="0" hangingPunct="1">
              <a:lnSpc>
                <a:spcPct val="100000"/>
              </a:lnSpc>
              <a:spcBef>
                <a:spcPts val="120"/>
              </a:spcBef>
              <a:defRPr lang="en-US" sz="3400" b="0" i="0" kern="1200" spc="-60" dirty="0">
                <a:solidFill>
                  <a:srgbClr val="FFFFFF"/>
                </a:solidFill>
                <a:latin typeface="Nunito Sans" charset="0"/>
                <a:ea typeface="Nunito Sans" charset="0"/>
                <a:cs typeface="Nunito Sans" charset="0"/>
              </a:defRPr>
            </a:lvl5pPr>
          </a:lstStyle>
          <a:p>
            <a:pPr lvl="0"/>
            <a:r>
              <a:rPr lang="en-US" dirty="0"/>
              <a:t>Divider Example</a:t>
            </a:r>
          </a:p>
          <a:p>
            <a:pPr lvl="1"/>
            <a:r>
              <a:rPr lang="en-US" dirty="0"/>
              <a:t>Subhead goes here</a:t>
            </a:r>
          </a:p>
        </p:txBody>
      </p:sp>
    </p:spTree>
    <p:extLst>
      <p:ext uri="{BB962C8B-B14F-4D97-AF65-F5344CB8AC3E}">
        <p14:creationId xmlns:p14="http://schemas.microsoft.com/office/powerpoint/2010/main" val="447706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3423952" y="8520303"/>
            <a:ext cx="1515744" cy="153888"/>
          </a:xfrm>
          <a:prstGeom prst="rect">
            <a:avLst/>
          </a:prstGeom>
        </p:spPr>
        <p:txBody>
          <a:bodyPr wrap="square" lIns="0" tIns="0" rIns="0" bIns="0">
            <a:spAutoFit/>
          </a:bodyPr>
          <a:lstStyle>
            <a:lvl1pPr>
              <a:defRPr sz="1000" b="1" i="0">
                <a:solidFill>
                  <a:schemeClr val="tx1"/>
                </a:solidFill>
                <a:latin typeface="Nunito Sans" charset="0"/>
                <a:ea typeface="Nunito Sans" charset="0"/>
                <a:cs typeface="Nunito Sans" charset="0"/>
              </a:defRPr>
            </a:lvl1pPr>
          </a:lstStyle>
          <a:p>
            <a:pPr marL="12700">
              <a:spcBef>
                <a:spcPts val="110"/>
              </a:spcBef>
            </a:pPr>
            <a:r>
              <a:rPr lang="en-US" spc="75" dirty="0"/>
              <a:t>© </a:t>
            </a:r>
            <a:r>
              <a:rPr lang="en-US" spc="-5" dirty="0"/>
              <a:t>The </a:t>
            </a:r>
            <a:r>
              <a:rPr lang="en-US" spc="-20" dirty="0"/>
              <a:t>Scout Association</a:t>
            </a:r>
          </a:p>
        </p:txBody>
      </p:sp>
      <p:sp>
        <p:nvSpPr>
          <p:cNvPr id="5" name="Holder 5"/>
          <p:cNvSpPr>
            <a:spLocks noGrp="1"/>
          </p:cNvSpPr>
          <p:nvPr>
            <p:ph type="dt" sz="half" idx="6"/>
          </p:nvPr>
        </p:nvSpPr>
        <p:spPr>
          <a:xfrm>
            <a:off x="457201" y="8429832"/>
            <a:ext cx="2320786" cy="276999"/>
          </a:xfrm>
          <a:prstGeom prst="rect">
            <a:avLst/>
          </a:prstGeom>
        </p:spPr>
        <p:txBody>
          <a:bodyPr wrap="square" lIns="0" tIns="0" rIns="0" bIns="0" anchor="b">
            <a:spAutoFit/>
          </a:bodyPr>
          <a:lstStyle>
            <a:lvl1pPr marL="12700" algn="l" defTabSz="914400" rtl="0" eaLnBrk="1" latinLnBrk="0" hangingPunct="1">
              <a:lnSpc>
                <a:spcPct val="100000"/>
              </a:lnSpc>
              <a:spcBef>
                <a:spcPts val="120"/>
              </a:spcBef>
              <a:defRPr lang="en-US" sz="1800" b="0" i="0" kern="1200" spc="-5" smtClean="0">
                <a:solidFill>
                  <a:schemeClr val="tx1"/>
                </a:solidFill>
                <a:latin typeface="Nunito Sans" charset="0"/>
                <a:ea typeface="Nunito Sans" charset="0"/>
                <a:cs typeface="Nunito Sans" charset="0"/>
              </a:defRPr>
            </a:lvl1pPr>
          </a:lstStyle>
          <a:p>
            <a:r>
              <a:rPr lang="en-GB" dirty="0"/>
              <a:t>18/02/2018</a:t>
            </a:r>
            <a:endParaRPr lang="mr-IN" dirty="0"/>
          </a:p>
        </p:txBody>
      </p:sp>
      <p:sp>
        <p:nvSpPr>
          <p:cNvPr id="6" name="Holder 6"/>
          <p:cNvSpPr>
            <a:spLocks noGrp="1"/>
          </p:cNvSpPr>
          <p:nvPr>
            <p:ph type="sldNum" sz="quarter" idx="7"/>
          </p:nvPr>
        </p:nvSpPr>
        <p:spPr>
          <a:xfrm>
            <a:off x="15592161" y="8520303"/>
            <a:ext cx="210184" cy="153888"/>
          </a:xfrm>
          <a:prstGeom prst="rect">
            <a:avLst/>
          </a:prstGeom>
        </p:spPr>
        <p:txBody>
          <a:bodyPr wrap="square" lIns="0" tIns="0" rIns="0" bIns="0">
            <a:spAutoFit/>
          </a:bodyPr>
          <a:lstStyle>
            <a:lvl1pPr>
              <a:defRPr sz="1000" b="1" i="0">
                <a:solidFill>
                  <a:schemeClr val="tx1"/>
                </a:solidFill>
                <a:latin typeface="Nunito Sans" charset="0"/>
                <a:ea typeface="Nunito Sans" charset="0"/>
                <a:cs typeface="Nunito Sans" charset="0"/>
              </a:defRPr>
            </a:lvl1pPr>
          </a:lstStyle>
          <a:p>
            <a:pPr marL="25400">
              <a:spcBef>
                <a:spcPts val="110"/>
              </a:spcBef>
            </a:pPr>
            <a:fld id="{81D60167-4931-47E6-BA6A-407CBD079E47}" type="slidenum">
              <a:rPr lang="uk-UA" spc="35" smtClean="0"/>
              <a:pPr marL="25400">
                <a:spcBef>
                  <a:spcPts val="110"/>
                </a:spcBef>
              </a:pPr>
              <a:t>‹#›</a:t>
            </a:fld>
            <a:endParaRPr lang="uk-UA" spc="35" dirty="0"/>
          </a:p>
        </p:txBody>
      </p:sp>
      <p:sp>
        <p:nvSpPr>
          <p:cNvPr id="7" name="Title Placeholder 6"/>
          <p:cNvSpPr>
            <a:spLocks noGrp="1"/>
          </p:cNvSpPr>
          <p:nvPr>
            <p:ph type="title"/>
          </p:nvPr>
        </p:nvSpPr>
        <p:spPr>
          <a:xfrm>
            <a:off x="457200" y="201035"/>
            <a:ext cx="15345145" cy="523751"/>
          </a:xfrm>
          <a:prstGeom prst="rect">
            <a:avLst/>
          </a:prstGeom>
        </p:spPr>
        <p:txBody>
          <a:bodyPr vert="horz" lIns="0" tIns="0" rIns="0" bIns="0" rtlCol="0" anchor="b">
            <a:normAutofit/>
          </a:bodyPr>
          <a:lstStyle/>
          <a:p>
            <a:r>
              <a:rPr lang="en-US" dirty="0"/>
              <a:t>Presentation title</a:t>
            </a:r>
          </a:p>
        </p:txBody>
      </p:sp>
      <p:sp>
        <p:nvSpPr>
          <p:cNvPr id="2" name="Text Placeholder 1">
            <a:extLst>
              <a:ext uri="{FF2B5EF4-FFF2-40B4-BE49-F238E27FC236}">
                <a16:creationId xmlns:a16="http://schemas.microsoft.com/office/drawing/2014/main" xmlns="" id="{EEB9D245-AF4C-A94D-8056-49CC09246EF2}"/>
              </a:ext>
            </a:extLst>
          </p:cNvPr>
          <p:cNvSpPr>
            <a:spLocks noGrp="1"/>
          </p:cNvSpPr>
          <p:nvPr>
            <p:ph type="body" idx="1"/>
          </p:nvPr>
        </p:nvSpPr>
        <p:spPr>
          <a:xfrm>
            <a:off x="457200" y="2433638"/>
            <a:ext cx="14681200" cy="5802312"/>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Sld>
  <p:clrMap bg1="lt1" tx1="dk1" bg2="lt2" tx2="dk2" accent1="accent1" accent2="accent2" accent3="accent3" accent4="accent4" accent5="accent5" accent6="accent6" hlink="hlink" folHlink="folHlink"/>
  <p:sldLayoutIdLst>
    <p:sldLayoutId id="2147483661" r:id="rId1"/>
    <p:sldLayoutId id="2147483706" r:id="rId2"/>
    <p:sldLayoutId id="2147483691" r:id="rId3"/>
    <p:sldLayoutId id="2147483666" r:id="rId4"/>
    <p:sldLayoutId id="2147483667" r:id="rId5"/>
    <p:sldLayoutId id="2147483668" r:id="rId6"/>
    <p:sldLayoutId id="2147483662" r:id="rId7"/>
    <p:sldLayoutId id="2147483669" r:id="rId8"/>
    <p:sldLayoutId id="2147483672" r:id="rId9"/>
    <p:sldLayoutId id="2147483673" r:id="rId10"/>
    <p:sldLayoutId id="2147483674" r:id="rId11"/>
    <p:sldLayoutId id="2147483675" r:id="rId12"/>
    <p:sldLayoutId id="2147483676" r:id="rId13"/>
    <p:sldLayoutId id="2147483677" r:id="rId14"/>
    <p:sldLayoutId id="2147483679" r:id="rId15"/>
    <p:sldLayoutId id="2147483680" r:id="rId16"/>
    <p:sldLayoutId id="2147483681" r:id="rId17"/>
    <p:sldLayoutId id="2147483692" r:id="rId18"/>
    <p:sldLayoutId id="2147483682" r:id="rId19"/>
    <p:sldLayoutId id="2147483683" r:id="rId20"/>
    <p:sldLayoutId id="2147483697" r:id="rId21"/>
    <p:sldLayoutId id="2147483701" r:id="rId22"/>
    <p:sldLayoutId id="2147483702" r:id="rId23"/>
    <p:sldLayoutId id="2147483687" r:id="rId24"/>
    <p:sldLayoutId id="2147483699" r:id="rId25"/>
    <p:sldLayoutId id="2147483698" r:id="rId26"/>
    <p:sldLayoutId id="2147483700" r:id="rId27"/>
    <p:sldLayoutId id="2147483696" r:id="rId28"/>
    <p:sldLayoutId id="2147483703" r:id="rId29"/>
    <p:sldLayoutId id="2147483704" r:id="rId30"/>
    <p:sldLayoutId id="2147483705" r:id="rId31"/>
    <p:sldLayoutId id="2147483707" r:id="rId32"/>
    <p:sldLayoutId id="2147483708" r:id="rId33"/>
  </p:sldLayoutIdLst>
  <p:txStyles>
    <p:titleStyle>
      <a:lvl1pPr marL="12700" algn="l" defTabSz="914400" rtl="0" eaLnBrk="1" latinLnBrk="0" hangingPunct="1">
        <a:lnSpc>
          <a:spcPct val="100000"/>
        </a:lnSpc>
        <a:spcBef>
          <a:spcPts val="100"/>
        </a:spcBef>
        <a:defRPr lang="en-US" sz="1800" b="0" i="0" kern="1200" spc="-5" dirty="0" smtClean="0">
          <a:solidFill>
            <a:schemeClr val="tx1"/>
          </a:solidFill>
          <a:latin typeface="Nunito Sans" charset="0"/>
          <a:ea typeface="Nunito Sans" charset="0"/>
          <a:cs typeface="Nunito Sans" charset="0"/>
        </a:defRPr>
      </a:lvl1pPr>
    </p:titleStyle>
    <p:bodyStyle>
      <a:lvl1pPr marL="18000" indent="0" eaLnBrk="1" hangingPunct="1">
        <a:buClr>
          <a:schemeClr val="tx2"/>
        </a:buClr>
        <a:buSzPct val="125000"/>
        <a:buFont typeface="Arial" panose="020B0604020202020204" pitchFamily="34" charset="0"/>
        <a:buNone/>
        <a:defRPr sz="2400" b="0" i="0">
          <a:latin typeface="Nunito Sans" charset="0"/>
          <a:ea typeface="Nunito Sans" charset="0"/>
          <a:cs typeface="Nunito Sans" charset="0"/>
        </a:defRPr>
      </a:lvl1pPr>
      <a:lvl2pPr marL="18000" indent="0" eaLnBrk="1" hangingPunct="1">
        <a:buClr>
          <a:schemeClr val="tx2"/>
        </a:buClr>
        <a:buSzPct val="125000"/>
        <a:buFont typeface="Arial" panose="020B0604020202020204" pitchFamily="34" charset="0"/>
        <a:buNone/>
        <a:tabLst/>
        <a:defRPr sz="2400" b="0" i="0">
          <a:latin typeface="Nunito Sans Black" pitchFamily="2" charset="77"/>
          <a:ea typeface="+mn-ea"/>
          <a:cs typeface="+mn-cs"/>
        </a:defRPr>
      </a:lvl2pPr>
      <a:lvl3pPr marL="18000" indent="0" eaLnBrk="1" hangingPunct="1">
        <a:buClr>
          <a:schemeClr val="tx1"/>
        </a:buClr>
        <a:buSzPct val="125000"/>
        <a:buFont typeface="Arial" panose="020B0604020202020204" pitchFamily="34" charset="0"/>
        <a:buNone/>
        <a:tabLst/>
        <a:defRPr sz="2400">
          <a:solidFill>
            <a:schemeClr val="tx2"/>
          </a:solidFill>
          <a:latin typeface="+mn-lt"/>
          <a:ea typeface="+mn-ea"/>
          <a:cs typeface="+mn-cs"/>
        </a:defRPr>
      </a:lvl3pPr>
      <a:lvl4pPr marL="18000" indent="0" eaLnBrk="1" hangingPunct="1">
        <a:buClr>
          <a:schemeClr val="tx1"/>
        </a:buClr>
        <a:buSzPct val="125000"/>
        <a:buFont typeface="Arial" panose="020B0604020202020204" pitchFamily="34" charset="0"/>
        <a:buNone/>
        <a:tabLst/>
        <a:defRPr sz="2400" b="0" i="0">
          <a:solidFill>
            <a:schemeClr val="tx2"/>
          </a:solidFill>
          <a:latin typeface="Nunito Sans Black" pitchFamily="2" charset="77"/>
          <a:ea typeface="+mn-ea"/>
          <a:cs typeface="+mn-cs"/>
        </a:defRPr>
      </a:lvl4pPr>
      <a:lvl5pPr marL="18000" indent="0" eaLnBrk="1" hangingPunct="1">
        <a:spcBef>
          <a:spcPts val="2600"/>
        </a:spcBef>
        <a:buClr>
          <a:schemeClr val="tx2"/>
        </a:buClr>
        <a:buSzPct val="125000"/>
        <a:buFont typeface="Arial" panose="020B0604020202020204" pitchFamily="34" charset="0"/>
        <a:buNone/>
        <a:tabLst/>
        <a:defRPr sz="2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extLst>
    <p:ext uri="{27BBF7A9-308A-43DC-89C8-2F10F3537804}">
      <p15:sldGuideLst xmlns:p15="http://schemas.microsoft.com/office/powerpoint/2012/main">
        <p15:guide id="1" pos="5120" userDrawn="1">
          <p15:clr>
            <a:srgbClr val="F26B43"/>
          </p15:clr>
        </p15:guide>
        <p15:guide id="2" pos="302" userDrawn="1">
          <p15:clr>
            <a:srgbClr val="F26B43"/>
          </p15:clr>
        </p15:guide>
        <p15:guide id="3" orient="horz" pos="5551" userDrawn="1">
          <p15:clr>
            <a:srgbClr val="F26B43"/>
          </p15:clr>
        </p15:guide>
        <p15:guide id="4" orient="horz" pos="302" userDrawn="1">
          <p15:clr>
            <a:srgbClr val="F26B43"/>
          </p15:clr>
        </p15:guide>
        <p15:guide id="5" pos="9936" userDrawn="1">
          <p15:clr>
            <a:srgbClr val="F26B43"/>
          </p15:clr>
        </p15:guide>
        <p15:guide id="6" orient="horz" pos="288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hyperlink" Target="https://www.scouts.org.uk/volunteers/running-things-locally/recruiting-and-managing-volunteers/appointing/appointments-panels/conversation-guide-for-appointments-panels/" TargetMode="External"/><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hyperlink" Target="https://www.scouts.org.uk/volunteers/running-things-locally/recruiting-and-managing-volunteers/appointing/appointments-panels/conversation-guide-for-appointments-panels/" TargetMode="External"/><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xmlns="" id="{4318E32C-713C-E445-9AF0-A13827D908C5}"/>
              </a:ext>
            </a:extLst>
          </p:cNvPr>
          <p:cNvGrpSpPr/>
          <p:nvPr/>
        </p:nvGrpSpPr>
        <p:grpSpPr>
          <a:xfrm>
            <a:off x="5608000" y="2100387"/>
            <a:ext cx="5050159" cy="3687035"/>
            <a:chOff x="1243080" y="996480"/>
            <a:chExt cx="7627680" cy="5568840"/>
          </a:xfrm>
          <a:solidFill>
            <a:schemeClr val="bg1"/>
          </a:solidFill>
        </p:grpSpPr>
        <p:sp>
          <p:nvSpPr>
            <p:cNvPr id="30" name="Freeform 1">
              <a:extLst>
                <a:ext uri="{FF2B5EF4-FFF2-40B4-BE49-F238E27FC236}">
                  <a16:creationId xmlns:a16="http://schemas.microsoft.com/office/drawing/2014/main" xmlns="" id="{6BFD6E44-90C7-B942-8D2C-9296988D50A9}"/>
                </a:ext>
              </a:extLst>
            </p:cNvPr>
            <p:cNvSpPr/>
            <p:nvPr/>
          </p:nvSpPr>
          <p:spPr>
            <a:xfrm>
              <a:off x="1243080" y="4809960"/>
              <a:ext cx="1350360" cy="1744200"/>
            </a:xfrm>
            <a:custGeom>
              <a:avLst/>
              <a:gdLst/>
              <a:ahLst/>
              <a:cxnLst/>
              <a:rect l="0" t="0" r="r" b="b"/>
              <a:pathLst>
                <a:path w="3751" h="4845">
                  <a:moveTo>
                    <a:pt x="0" y="4094"/>
                  </a:moveTo>
                  <a:lnTo>
                    <a:pt x="0" y="4094"/>
                  </a:lnTo>
                  <a:cubicBezTo>
                    <a:pt x="625" y="3375"/>
                    <a:pt x="625" y="3375"/>
                    <a:pt x="625" y="3375"/>
                  </a:cubicBezTo>
                  <a:cubicBezTo>
                    <a:pt x="1063" y="3719"/>
                    <a:pt x="1500" y="3937"/>
                    <a:pt x="2032" y="3937"/>
                  </a:cubicBezTo>
                  <a:cubicBezTo>
                    <a:pt x="2469" y="3937"/>
                    <a:pt x="2719" y="3781"/>
                    <a:pt x="2719" y="3500"/>
                  </a:cubicBezTo>
                  <a:cubicBezTo>
                    <a:pt x="2719" y="3469"/>
                    <a:pt x="2719" y="3469"/>
                    <a:pt x="2719" y="3469"/>
                  </a:cubicBezTo>
                  <a:cubicBezTo>
                    <a:pt x="2719" y="3219"/>
                    <a:pt x="2563" y="3094"/>
                    <a:pt x="1782" y="2875"/>
                  </a:cubicBezTo>
                  <a:cubicBezTo>
                    <a:pt x="813" y="2625"/>
                    <a:pt x="188" y="2375"/>
                    <a:pt x="188" y="1437"/>
                  </a:cubicBezTo>
                  <a:cubicBezTo>
                    <a:pt x="188" y="1406"/>
                    <a:pt x="188" y="1406"/>
                    <a:pt x="188" y="1406"/>
                  </a:cubicBezTo>
                  <a:cubicBezTo>
                    <a:pt x="188" y="562"/>
                    <a:pt x="875" y="0"/>
                    <a:pt x="1844" y="0"/>
                  </a:cubicBezTo>
                  <a:cubicBezTo>
                    <a:pt x="2532" y="0"/>
                    <a:pt x="3125" y="219"/>
                    <a:pt x="3594" y="594"/>
                  </a:cubicBezTo>
                  <a:cubicBezTo>
                    <a:pt x="3063" y="1375"/>
                    <a:pt x="3063" y="1375"/>
                    <a:pt x="3063" y="1375"/>
                  </a:cubicBezTo>
                  <a:cubicBezTo>
                    <a:pt x="2656" y="1094"/>
                    <a:pt x="2250" y="906"/>
                    <a:pt x="1844" y="906"/>
                  </a:cubicBezTo>
                  <a:cubicBezTo>
                    <a:pt x="1438" y="906"/>
                    <a:pt x="1219" y="1094"/>
                    <a:pt x="1219" y="1312"/>
                  </a:cubicBezTo>
                  <a:cubicBezTo>
                    <a:pt x="1219" y="1344"/>
                    <a:pt x="1219" y="1344"/>
                    <a:pt x="1219" y="1344"/>
                  </a:cubicBezTo>
                  <a:cubicBezTo>
                    <a:pt x="1219" y="1656"/>
                    <a:pt x="1438" y="1750"/>
                    <a:pt x="2250" y="1969"/>
                  </a:cubicBezTo>
                  <a:cubicBezTo>
                    <a:pt x="3219" y="2219"/>
                    <a:pt x="3750" y="2562"/>
                    <a:pt x="3750" y="3375"/>
                  </a:cubicBezTo>
                  <a:lnTo>
                    <a:pt x="3750" y="3375"/>
                  </a:lnTo>
                  <a:cubicBezTo>
                    <a:pt x="3750" y="4312"/>
                    <a:pt x="3031" y="4844"/>
                    <a:pt x="2032" y="4844"/>
                  </a:cubicBezTo>
                  <a:cubicBezTo>
                    <a:pt x="1313" y="4844"/>
                    <a:pt x="563" y="4594"/>
                    <a:pt x="0" y="4094"/>
                  </a:cubicBezTo>
                </a:path>
              </a:pathLst>
            </a:custGeom>
            <a:grpFill/>
            <a:ln>
              <a:noFill/>
            </a:ln>
          </p:spPr>
        </p:sp>
        <p:sp>
          <p:nvSpPr>
            <p:cNvPr id="31" name="Freeform 2">
              <a:extLst>
                <a:ext uri="{FF2B5EF4-FFF2-40B4-BE49-F238E27FC236}">
                  <a16:creationId xmlns:a16="http://schemas.microsoft.com/office/drawing/2014/main" xmlns="" id="{64ADFA78-0D58-8F40-99E7-09FC1DA008B5}"/>
                </a:ext>
              </a:extLst>
            </p:cNvPr>
            <p:cNvSpPr/>
            <p:nvPr/>
          </p:nvSpPr>
          <p:spPr>
            <a:xfrm>
              <a:off x="2728080" y="5203800"/>
              <a:ext cx="1215360" cy="1361520"/>
            </a:xfrm>
            <a:custGeom>
              <a:avLst/>
              <a:gdLst/>
              <a:ahLst/>
              <a:cxnLst/>
              <a:rect l="0" t="0" r="r" b="b"/>
              <a:pathLst>
                <a:path w="3376" h="3782">
                  <a:moveTo>
                    <a:pt x="0" y="1906"/>
                  </a:moveTo>
                  <a:lnTo>
                    <a:pt x="0" y="1906"/>
                  </a:lnTo>
                  <a:cubicBezTo>
                    <a:pt x="0" y="1875"/>
                    <a:pt x="0" y="1875"/>
                    <a:pt x="0" y="1875"/>
                  </a:cubicBezTo>
                  <a:cubicBezTo>
                    <a:pt x="0" y="843"/>
                    <a:pt x="813" y="0"/>
                    <a:pt x="1907" y="0"/>
                  </a:cubicBezTo>
                  <a:cubicBezTo>
                    <a:pt x="2594" y="0"/>
                    <a:pt x="3032" y="250"/>
                    <a:pt x="3344" y="625"/>
                  </a:cubicBezTo>
                  <a:cubicBezTo>
                    <a:pt x="2719" y="1281"/>
                    <a:pt x="2719" y="1281"/>
                    <a:pt x="2719" y="1281"/>
                  </a:cubicBezTo>
                  <a:cubicBezTo>
                    <a:pt x="2500" y="1031"/>
                    <a:pt x="2282" y="906"/>
                    <a:pt x="1907" y="906"/>
                  </a:cubicBezTo>
                  <a:cubicBezTo>
                    <a:pt x="1407" y="906"/>
                    <a:pt x="1032" y="1343"/>
                    <a:pt x="1032" y="1875"/>
                  </a:cubicBezTo>
                  <a:lnTo>
                    <a:pt x="1032" y="1875"/>
                  </a:lnTo>
                  <a:cubicBezTo>
                    <a:pt x="1032" y="2437"/>
                    <a:pt x="1375" y="2875"/>
                    <a:pt x="1938" y="2875"/>
                  </a:cubicBezTo>
                  <a:cubicBezTo>
                    <a:pt x="2282" y="2875"/>
                    <a:pt x="2532" y="2750"/>
                    <a:pt x="2782" y="2500"/>
                  </a:cubicBezTo>
                  <a:cubicBezTo>
                    <a:pt x="3375" y="3125"/>
                    <a:pt x="3375" y="3125"/>
                    <a:pt x="3375" y="3125"/>
                  </a:cubicBezTo>
                  <a:cubicBezTo>
                    <a:pt x="3032" y="3500"/>
                    <a:pt x="2625" y="3781"/>
                    <a:pt x="1907" y="3781"/>
                  </a:cubicBezTo>
                  <a:cubicBezTo>
                    <a:pt x="813" y="3781"/>
                    <a:pt x="0" y="2937"/>
                    <a:pt x="0" y="1906"/>
                  </a:cubicBezTo>
                </a:path>
              </a:pathLst>
            </a:custGeom>
            <a:grpFill/>
            <a:ln>
              <a:noFill/>
            </a:ln>
          </p:spPr>
        </p:sp>
        <p:sp>
          <p:nvSpPr>
            <p:cNvPr id="32" name="Freeform 3">
              <a:extLst>
                <a:ext uri="{FF2B5EF4-FFF2-40B4-BE49-F238E27FC236}">
                  <a16:creationId xmlns:a16="http://schemas.microsoft.com/office/drawing/2014/main" xmlns="" id="{3EE54DA5-0169-7141-82BD-1A309CE0AF08}"/>
                </a:ext>
              </a:extLst>
            </p:cNvPr>
            <p:cNvSpPr/>
            <p:nvPr/>
          </p:nvSpPr>
          <p:spPr>
            <a:xfrm>
              <a:off x="4010760" y="5203800"/>
              <a:ext cx="1417320" cy="1361520"/>
            </a:xfrm>
            <a:custGeom>
              <a:avLst/>
              <a:gdLst/>
              <a:ahLst/>
              <a:cxnLst/>
              <a:rect l="0" t="0" r="r" b="b"/>
              <a:pathLst>
                <a:path w="3937" h="3782">
                  <a:moveTo>
                    <a:pt x="0" y="1906"/>
                  </a:moveTo>
                  <a:lnTo>
                    <a:pt x="0" y="1906"/>
                  </a:lnTo>
                  <a:cubicBezTo>
                    <a:pt x="0" y="1875"/>
                    <a:pt x="0" y="1875"/>
                    <a:pt x="0" y="1875"/>
                  </a:cubicBezTo>
                  <a:cubicBezTo>
                    <a:pt x="0" y="843"/>
                    <a:pt x="844" y="0"/>
                    <a:pt x="1969" y="0"/>
                  </a:cubicBezTo>
                  <a:cubicBezTo>
                    <a:pt x="3093" y="0"/>
                    <a:pt x="3936" y="843"/>
                    <a:pt x="3936" y="1875"/>
                  </a:cubicBezTo>
                  <a:lnTo>
                    <a:pt x="3936" y="1875"/>
                  </a:lnTo>
                  <a:cubicBezTo>
                    <a:pt x="3936" y="2937"/>
                    <a:pt x="3093" y="3781"/>
                    <a:pt x="1969" y="3781"/>
                  </a:cubicBezTo>
                  <a:cubicBezTo>
                    <a:pt x="844" y="3781"/>
                    <a:pt x="0" y="2937"/>
                    <a:pt x="0" y="1906"/>
                  </a:cubicBezTo>
                  <a:moveTo>
                    <a:pt x="2906" y="1906"/>
                  </a:moveTo>
                  <a:lnTo>
                    <a:pt x="2906" y="1906"/>
                  </a:lnTo>
                  <a:cubicBezTo>
                    <a:pt x="2906" y="1875"/>
                    <a:pt x="2906" y="1875"/>
                    <a:pt x="2906" y="1875"/>
                  </a:cubicBezTo>
                  <a:cubicBezTo>
                    <a:pt x="2906" y="1343"/>
                    <a:pt x="2531" y="906"/>
                    <a:pt x="1969" y="906"/>
                  </a:cubicBezTo>
                  <a:cubicBezTo>
                    <a:pt x="1375" y="906"/>
                    <a:pt x="1031" y="1343"/>
                    <a:pt x="1031" y="1875"/>
                  </a:cubicBezTo>
                  <a:lnTo>
                    <a:pt x="1031" y="1875"/>
                  </a:lnTo>
                  <a:cubicBezTo>
                    <a:pt x="1031" y="2437"/>
                    <a:pt x="1406" y="2875"/>
                    <a:pt x="1969" y="2875"/>
                  </a:cubicBezTo>
                  <a:cubicBezTo>
                    <a:pt x="2562" y="2875"/>
                    <a:pt x="2906" y="2437"/>
                    <a:pt x="2906" y="1906"/>
                  </a:cubicBezTo>
                </a:path>
              </a:pathLst>
            </a:custGeom>
            <a:grpFill/>
            <a:ln>
              <a:noFill/>
            </a:ln>
          </p:spPr>
        </p:sp>
        <p:sp>
          <p:nvSpPr>
            <p:cNvPr id="33" name="Freeform 4">
              <a:extLst>
                <a:ext uri="{FF2B5EF4-FFF2-40B4-BE49-F238E27FC236}">
                  <a16:creationId xmlns:a16="http://schemas.microsoft.com/office/drawing/2014/main" xmlns="" id="{13D3FDE5-43E0-704B-B967-2D28569F3F27}"/>
                </a:ext>
              </a:extLst>
            </p:cNvPr>
            <p:cNvSpPr/>
            <p:nvPr/>
          </p:nvSpPr>
          <p:spPr>
            <a:xfrm>
              <a:off x="5574240" y="5226120"/>
              <a:ext cx="1192680" cy="1328040"/>
            </a:xfrm>
            <a:custGeom>
              <a:avLst/>
              <a:gdLst/>
              <a:ahLst/>
              <a:cxnLst/>
              <a:rect l="0" t="0" r="r" b="b"/>
              <a:pathLst>
                <a:path w="3313" h="3689">
                  <a:moveTo>
                    <a:pt x="0" y="2344"/>
                  </a:moveTo>
                  <a:lnTo>
                    <a:pt x="0" y="2344"/>
                  </a:lnTo>
                  <a:cubicBezTo>
                    <a:pt x="0" y="0"/>
                    <a:pt x="0" y="0"/>
                    <a:pt x="0" y="0"/>
                  </a:cubicBezTo>
                  <a:cubicBezTo>
                    <a:pt x="1000" y="0"/>
                    <a:pt x="1000" y="0"/>
                    <a:pt x="1000" y="0"/>
                  </a:cubicBezTo>
                  <a:cubicBezTo>
                    <a:pt x="1000" y="2031"/>
                    <a:pt x="1000" y="2031"/>
                    <a:pt x="1000" y="2031"/>
                  </a:cubicBezTo>
                  <a:cubicBezTo>
                    <a:pt x="1000" y="2531"/>
                    <a:pt x="1250" y="2781"/>
                    <a:pt x="1625" y="2781"/>
                  </a:cubicBezTo>
                  <a:cubicBezTo>
                    <a:pt x="2031" y="2781"/>
                    <a:pt x="2281" y="2531"/>
                    <a:pt x="2281" y="2031"/>
                  </a:cubicBezTo>
                  <a:cubicBezTo>
                    <a:pt x="2281" y="0"/>
                    <a:pt x="2281" y="0"/>
                    <a:pt x="2281" y="0"/>
                  </a:cubicBezTo>
                  <a:cubicBezTo>
                    <a:pt x="3312" y="0"/>
                    <a:pt x="3312" y="0"/>
                    <a:pt x="3312" y="0"/>
                  </a:cubicBezTo>
                  <a:cubicBezTo>
                    <a:pt x="3312" y="3625"/>
                    <a:pt x="3312" y="3625"/>
                    <a:pt x="3312" y="3625"/>
                  </a:cubicBezTo>
                  <a:cubicBezTo>
                    <a:pt x="2281" y="3625"/>
                    <a:pt x="2281" y="3625"/>
                    <a:pt x="2281" y="3625"/>
                  </a:cubicBezTo>
                  <a:cubicBezTo>
                    <a:pt x="2281" y="3125"/>
                    <a:pt x="2281" y="3125"/>
                    <a:pt x="2281" y="3125"/>
                  </a:cubicBezTo>
                  <a:cubicBezTo>
                    <a:pt x="2031" y="3406"/>
                    <a:pt x="1750" y="3688"/>
                    <a:pt x="1218" y="3688"/>
                  </a:cubicBezTo>
                  <a:cubicBezTo>
                    <a:pt x="437" y="3688"/>
                    <a:pt x="0" y="3188"/>
                    <a:pt x="0" y="2344"/>
                  </a:cubicBezTo>
                </a:path>
              </a:pathLst>
            </a:custGeom>
            <a:grpFill/>
            <a:ln>
              <a:noFill/>
            </a:ln>
          </p:spPr>
        </p:sp>
        <p:sp>
          <p:nvSpPr>
            <p:cNvPr id="34" name="Freeform 5">
              <a:extLst>
                <a:ext uri="{FF2B5EF4-FFF2-40B4-BE49-F238E27FC236}">
                  <a16:creationId xmlns:a16="http://schemas.microsoft.com/office/drawing/2014/main" xmlns="" id="{A510D935-6ED7-CB43-9C88-C5B90008F5F2}"/>
                </a:ext>
              </a:extLst>
            </p:cNvPr>
            <p:cNvSpPr/>
            <p:nvPr/>
          </p:nvSpPr>
          <p:spPr>
            <a:xfrm>
              <a:off x="6980400" y="4899960"/>
              <a:ext cx="675360" cy="1654200"/>
            </a:xfrm>
            <a:custGeom>
              <a:avLst/>
              <a:gdLst/>
              <a:ahLst/>
              <a:cxnLst/>
              <a:rect l="0" t="0" r="r" b="b"/>
              <a:pathLst>
                <a:path w="1876" h="4595">
                  <a:moveTo>
                    <a:pt x="0" y="3500"/>
                  </a:moveTo>
                  <a:lnTo>
                    <a:pt x="0" y="3500"/>
                  </a:lnTo>
                  <a:cubicBezTo>
                    <a:pt x="0" y="0"/>
                    <a:pt x="0" y="0"/>
                    <a:pt x="0" y="0"/>
                  </a:cubicBezTo>
                  <a:cubicBezTo>
                    <a:pt x="1031" y="0"/>
                    <a:pt x="1031" y="0"/>
                    <a:pt x="1031" y="0"/>
                  </a:cubicBezTo>
                  <a:cubicBezTo>
                    <a:pt x="1031" y="906"/>
                    <a:pt x="1031" y="906"/>
                    <a:pt x="1031" y="906"/>
                  </a:cubicBezTo>
                  <a:cubicBezTo>
                    <a:pt x="1875" y="906"/>
                    <a:pt x="1875" y="906"/>
                    <a:pt x="1875" y="906"/>
                  </a:cubicBezTo>
                  <a:cubicBezTo>
                    <a:pt x="1875" y="1781"/>
                    <a:pt x="1875" y="1781"/>
                    <a:pt x="1875" y="1781"/>
                  </a:cubicBezTo>
                  <a:cubicBezTo>
                    <a:pt x="1031" y="1781"/>
                    <a:pt x="1031" y="1781"/>
                    <a:pt x="1031" y="1781"/>
                  </a:cubicBezTo>
                  <a:cubicBezTo>
                    <a:pt x="1031" y="3344"/>
                    <a:pt x="1031" y="3344"/>
                    <a:pt x="1031" y="3344"/>
                  </a:cubicBezTo>
                  <a:cubicBezTo>
                    <a:pt x="1031" y="3562"/>
                    <a:pt x="1125" y="3687"/>
                    <a:pt x="1344" y="3687"/>
                  </a:cubicBezTo>
                  <a:cubicBezTo>
                    <a:pt x="1531" y="3687"/>
                    <a:pt x="1719" y="3656"/>
                    <a:pt x="1844" y="3562"/>
                  </a:cubicBezTo>
                  <a:cubicBezTo>
                    <a:pt x="1844" y="4375"/>
                    <a:pt x="1844" y="4375"/>
                    <a:pt x="1844" y="4375"/>
                  </a:cubicBezTo>
                  <a:cubicBezTo>
                    <a:pt x="1656" y="4531"/>
                    <a:pt x="1406" y="4594"/>
                    <a:pt x="1031" y="4594"/>
                  </a:cubicBezTo>
                  <a:cubicBezTo>
                    <a:pt x="406" y="4594"/>
                    <a:pt x="0" y="4344"/>
                    <a:pt x="0" y="3500"/>
                  </a:cubicBezTo>
                </a:path>
              </a:pathLst>
            </a:custGeom>
            <a:grpFill/>
            <a:ln>
              <a:noFill/>
            </a:ln>
          </p:spPr>
        </p:sp>
        <p:sp>
          <p:nvSpPr>
            <p:cNvPr id="35" name="Freeform 6">
              <a:extLst>
                <a:ext uri="{FF2B5EF4-FFF2-40B4-BE49-F238E27FC236}">
                  <a16:creationId xmlns:a16="http://schemas.microsoft.com/office/drawing/2014/main" xmlns="" id="{F77BB71F-39EC-FA4D-A612-0106936654C0}"/>
                </a:ext>
              </a:extLst>
            </p:cNvPr>
            <p:cNvSpPr/>
            <p:nvPr/>
          </p:nvSpPr>
          <p:spPr>
            <a:xfrm>
              <a:off x="7812720" y="5214960"/>
              <a:ext cx="1058040" cy="1339200"/>
            </a:xfrm>
            <a:custGeom>
              <a:avLst/>
              <a:gdLst/>
              <a:ahLst/>
              <a:cxnLst/>
              <a:rect l="0" t="0" r="r" b="b"/>
              <a:pathLst>
                <a:path w="2939" h="3720">
                  <a:moveTo>
                    <a:pt x="0" y="3187"/>
                  </a:moveTo>
                  <a:lnTo>
                    <a:pt x="0" y="3187"/>
                  </a:lnTo>
                  <a:cubicBezTo>
                    <a:pt x="438" y="2500"/>
                    <a:pt x="438" y="2500"/>
                    <a:pt x="438" y="2500"/>
                  </a:cubicBezTo>
                  <a:cubicBezTo>
                    <a:pt x="844" y="2781"/>
                    <a:pt x="1250" y="2937"/>
                    <a:pt x="1594" y="2937"/>
                  </a:cubicBezTo>
                  <a:cubicBezTo>
                    <a:pt x="1875" y="2937"/>
                    <a:pt x="2032" y="2844"/>
                    <a:pt x="2032" y="2656"/>
                  </a:cubicBezTo>
                  <a:lnTo>
                    <a:pt x="2032" y="2656"/>
                  </a:lnTo>
                  <a:cubicBezTo>
                    <a:pt x="2032" y="2437"/>
                    <a:pt x="1657" y="2344"/>
                    <a:pt x="1282" y="2250"/>
                  </a:cubicBezTo>
                  <a:cubicBezTo>
                    <a:pt x="782" y="2094"/>
                    <a:pt x="188" y="1844"/>
                    <a:pt x="188" y="1156"/>
                  </a:cubicBezTo>
                  <a:cubicBezTo>
                    <a:pt x="188" y="1125"/>
                    <a:pt x="188" y="1125"/>
                    <a:pt x="188" y="1125"/>
                  </a:cubicBezTo>
                  <a:cubicBezTo>
                    <a:pt x="188" y="406"/>
                    <a:pt x="782" y="0"/>
                    <a:pt x="1532" y="0"/>
                  </a:cubicBezTo>
                  <a:cubicBezTo>
                    <a:pt x="1969" y="0"/>
                    <a:pt x="2469" y="156"/>
                    <a:pt x="2875" y="406"/>
                  </a:cubicBezTo>
                  <a:cubicBezTo>
                    <a:pt x="2469" y="1125"/>
                    <a:pt x="2469" y="1125"/>
                    <a:pt x="2469" y="1125"/>
                  </a:cubicBezTo>
                  <a:cubicBezTo>
                    <a:pt x="2125" y="906"/>
                    <a:pt x="1750" y="781"/>
                    <a:pt x="1500" y="781"/>
                  </a:cubicBezTo>
                  <a:cubicBezTo>
                    <a:pt x="1250" y="781"/>
                    <a:pt x="1125" y="875"/>
                    <a:pt x="1125" y="1031"/>
                  </a:cubicBezTo>
                  <a:lnTo>
                    <a:pt x="1125" y="1031"/>
                  </a:lnTo>
                  <a:cubicBezTo>
                    <a:pt x="1125" y="1250"/>
                    <a:pt x="1469" y="1344"/>
                    <a:pt x="1844" y="1469"/>
                  </a:cubicBezTo>
                  <a:cubicBezTo>
                    <a:pt x="2375" y="1656"/>
                    <a:pt x="2938" y="1875"/>
                    <a:pt x="2938" y="2562"/>
                  </a:cubicBezTo>
                  <a:lnTo>
                    <a:pt x="2938" y="2562"/>
                  </a:lnTo>
                  <a:cubicBezTo>
                    <a:pt x="2938" y="3375"/>
                    <a:pt x="2344" y="3719"/>
                    <a:pt x="1563" y="3719"/>
                  </a:cubicBezTo>
                  <a:cubicBezTo>
                    <a:pt x="1063" y="3719"/>
                    <a:pt x="500" y="3562"/>
                    <a:pt x="0" y="3187"/>
                  </a:cubicBezTo>
                </a:path>
              </a:pathLst>
            </a:custGeom>
            <a:grpFill/>
            <a:ln>
              <a:noFill/>
            </a:ln>
          </p:spPr>
        </p:sp>
        <p:sp>
          <p:nvSpPr>
            <p:cNvPr id="36" name="Freeform 7">
              <a:extLst>
                <a:ext uri="{FF2B5EF4-FFF2-40B4-BE49-F238E27FC236}">
                  <a16:creationId xmlns:a16="http://schemas.microsoft.com/office/drawing/2014/main" xmlns="" id="{C62D0A29-910A-6D46-88D1-5187C3F79811}"/>
                </a:ext>
              </a:extLst>
            </p:cNvPr>
            <p:cNvSpPr/>
            <p:nvPr/>
          </p:nvSpPr>
          <p:spPr>
            <a:xfrm>
              <a:off x="3144600" y="2076480"/>
              <a:ext cx="1395360" cy="934200"/>
            </a:xfrm>
            <a:custGeom>
              <a:avLst/>
              <a:gdLst/>
              <a:ahLst/>
              <a:cxnLst/>
              <a:rect l="0" t="0" r="r" b="b"/>
              <a:pathLst>
                <a:path w="3876" h="2595">
                  <a:moveTo>
                    <a:pt x="2843" y="1281"/>
                  </a:moveTo>
                  <a:lnTo>
                    <a:pt x="2843" y="1281"/>
                  </a:lnTo>
                  <a:cubicBezTo>
                    <a:pt x="3125" y="1750"/>
                    <a:pt x="3281" y="2250"/>
                    <a:pt x="3312" y="2594"/>
                  </a:cubicBezTo>
                  <a:cubicBezTo>
                    <a:pt x="3875" y="2594"/>
                    <a:pt x="3875" y="2594"/>
                    <a:pt x="3875" y="2594"/>
                  </a:cubicBezTo>
                  <a:cubicBezTo>
                    <a:pt x="3812" y="2188"/>
                    <a:pt x="3656" y="1563"/>
                    <a:pt x="3281" y="1000"/>
                  </a:cubicBezTo>
                  <a:cubicBezTo>
                    <a:pt x="2843" y="344"/>
                    <a:pt x="2312" y="0"/>
                    <a:pt x="1687" y="0"/>
                  </a:cubicBezTo>
                  <a:cubicBezTo>
                    <a:pt x="1656" y="0"/>
                    <a:pt x="1656" y="0"/>
                    <a:pt x="1656" y="0"/>
                  </a:cubicBezTo>
                  <a:cubicBezTo>
                    <a:pt x="1187" y="0"/>
                    <a:pt x="750" y="219"/>
                    <a:pt x="437" y="594"/>
                  </a:cubicBezTo>
                  <a:cubicBezTo>
                    <a:pt x="125" y="969"/>
                    <a:pt x="0" y="1500"/>
                    <a:pt x="125" y="1969"/>
                  </a:cubicBezTo>
                  <a:cubicBezTo>
                    <a:pt x="625" y="1875"/>
                    <a:pt x="625" y="1875"/>
                    <a:pt x="625" y="1875"/>
                  </a:cubicBezTo>
                  <a:cubicBezTo>
                    <a:pt x="562" y="1531"/>
                    <a:pt x="656" y="1188"/>
                    <a:pt x="843" y="906"/>
                  </a:cubicBezTo>
                  <a:cubicBezTo>
                    <a:pt x="1062" y="656"/>
                    <a:pt x="1343" y="531"/>
                    <a:pt x="1656" y="531"/>
                  </a:cubicBezTo>
                  <a:cubicBezTo>
                    <a:pt x="1687" y="531"/>
                    <a:pt x="1687" y="531"/>
                    <a:pt x="1687" y="531"/>
                  </a:cubicBezTo>
                  <a:cubicBezTo>
                    <a:pt x="2218" y="531"/>
                    <a:pt x="2625" y="938"/>
                    <a:pt x="2843" y="1281"/>
                  </a:cubicBezTo>
                </a:path>
              </a:pathLst>
            </a:custGeom>
            <a:grpFill/>
            <a:ln>
              <a:noFill/>
            </a:ln>
          </p:spPr>
        </p:sp>
        <p:sp>
          <p:nvSpPr>
            <p:cNvPr id="37" name="Freeform 8">
              <a:extLst>
                <a:ext uri="{FF2B5EF4-FFF2-40B4-BE49-F238E27FC236}">
                  <a16:creationId xmlns:a16="http://schemas.microsoft.com/office/drawing/2014/main" xmlns="" id="{BAD4305E-5DCC-4547-9F1B-4EAF0B5CB69F}"/>
                </a:ext>
              </a:extLst>
            </p:cNvPr>
            <p:cNvSpPr/>
            <p:nvPr/>
          </p:nvSpPr>
          <p:spPr>
            <a:xfrm>
              <a:off x="4528080" y="3539160"/>
              <a:ext cx="1057680" cy="900000"/>
            </a:xfrm>
            <a:custGeom>
              <a:avLst/>
              <a:gdLst/>
              <a:ahLst/>
              <a:cxnLst/>
              <a:rect l="0" t="0" r="r" b="b"/>
              <a:pathLst>
                <a:path w="2938" h="2500">
                  <a:moveTo>
                    <a:pt x="2843" y="936"/>
                  </a:moveTo>
                  <a:lnTo>
                    <a:pt x="2843" y="936"/>
                  </a:lnTo>
                  <a:cubicBezTo>
                    <a:pt x="2656" y="656"/>
                    <a:pt x="2499" y="312"/>
                    <a:pt x="2437" y="0"/>
                  </a:cubicBezTo>
                  <a:cubicBezTo>
                    <a:pt x="1874" y="0"/>
                    <a:pt x="1874" y="0"/>
                    <a:pt x="1874" y="0"/>
                  </a:cubicBezTo>
                  <a:cubicBezTo>
                    <a:pt x="1937" y="250"/>
                    <a:pt x="2031" y="656"/>
                    <a:pt x="2343" y="1124"/>
                  </a:cubicBezTo>
                  <a:cubicBezTo>
                    <a:pt x="2156" y="1436"/>
                    <a:pt x="1812" y="1717"/>
                    <a:pt x="1469" y="1905"/>
                  </a:cubicBezTo>
                  <a:lnTo>
                    <a:pt x="1469" y="1905"/>
                  </a:lnTo>
                  <a:lnTo>
                    <a:pt x="1469" y="1905"/>
                  </a:lnTo>
                  <a:cubicBezTo>
                    <a:pt x="1125" y="1717"/>
                    <a:pt x="813" y="1436"/>
                    <a:pt x="625" y="1124"/>
                  </a:cubicBezTo>
                  <a:cubicBezTo>
                    <a:pt x="907" y="656"/>
                    <a:pt x="1032" y="250"/>
                    <a:pt x="1063" y="0"/>
                  </a:cubicBezTo>
                  <a:cubicBezTo>
                    <a:pt x="532" y="0"/>
                    <a:pt x="532" y="0"/>
                    <a:pt x="532" y="0"/>
                  </a:cubicBezTo>
                  <a:cubicBezTo>
                    <a:pt x="469" y="312"/>
                    <a:pt x="313" y="656"/>
                    <a:pt x="94" y="936"/>
                  </a:cubicBezTo>
                  <a:cubicBezTo>
                    <a:pt x="0" y="1061"/>
                    <a:pt x="0" y="1061"/>
                    <a:pt x="0" y="1061"/>
                  </a:cubicBezTo>
                  <a:cubicBezTo>
                    <a:pt x="63" y="1217"/>
                    <a:pt x="63" y="1217"/>
                    <a:pt x="63" y="1217"/>
                  </a:cubicBezTo>
                  <a:cubicBezTo>
                    <a:pt x="313" y="1717"/>
                    <a:pt x="813" y="2186"/>
                    <a:pt x="1375" y="2436"/>
                  </a:cubicBezTo>
                  <a:cubicBezTo>
                    <a:pt x="1469" y="2499"/>
                    <a:pt x="1469" y="2499"/>
                    <a:pt x="1469" y="2499"/>
                  </a:cubicBezTo>
                  <a:lnTo>
                    <a:pt x="1469" y="2499"/>
                  </a:lnTo>
                  <a:lnTo>
                    <a:pt x="1469" y="2499"/>
                  </a:lnTo>
                  <a:cubicBezTo>
                    <a:pt x="1593" y="2436"/>
                    <a:pt x="1593" y="2436"/>
                    <a:pt x="1593" y="2436"/>
                  </a:cubicBezTo>
                  <a:cubicBezTo>
                    <a:pt x="2124" y="2186"/>
                    <a:pt x="2656" y="1717"/>
                    <a:pt x="2874" y="1217"/>
                  </a:cubicBezTo>
                  <a:cubicBezTo>
                    <a:pt x="2937" y="1061"/>
                    <a:pt x="2937" y="1061"/>
                    <a:pt x="2937" y="1061"/>
                  </a:cubicBezTo>
                  <a:lnTo>
                    <a:pt x="2843" y="936"/>
                  </a:lnTo>
                </a:path>
              </a:pathLst>
            </a:custGeom>
            <a:grpFill/>
            <a:ln>
              <a:noFill/>
            </a:ln>
          </p:spPr>
        </p:sp>
        <p:sp>
          <p:nvSpPr>
            <p:cNvPr id="38" name="Freeform 9">
              <a:extLst>
                <a:ext uri="{FF2B5EF4-FFF2-40B4-BE49-F238E27FC236}">
                  <a16:creationId xmlns:a16="http://schemas.microsoft.com/office/drawing/2014/main" xmlns="" id="{9590A3D9-C524-194B-9C4A-39C5A7B3298D}"/>
                </a:ext>
              </a:extLst>
            </p:cNvPr>
            <p:cNvSpPr/>
            <p:nvPr/>
          </p:nvSpPr>
          <p:spPr>
            <a:xfrm>
              <a:off x="5585400" y="2076480"/>
              <a:ext cx="1384200" cy="934200"/>
            </a:xfrm>
            <a:custGeom>
              <a:avLst/>
              <a:gdLst/>
              <a:ahLst/>
              <a:cxnLst/>
              <a:rect l="0" t="0" r="r" b="b"/>
              <a:pathLst>
                <a:path w="3845" h="2595">
                  <a:moveTo>
                    <a:pt x="1031" y="1281"/>
                  </a:moveTo>
                  <a:lnTo>
                    <a:pt x="1031" y="1281"/>
                  </a:lnTo>
                  <a:cubicBezTo>
                    <a:pt x="719" y="1750"/>
                    <a:pt x="594" y="2250"/>
                    <a:pt x="531" y="2594"/>
                  </a:cubicBezTo>
                  <a:cubicBezTo>
                    <a:pt x="0" y="2594"/>
                    <a:pt x="0" y="2594"/>
                    <a:pt x="0" y="2594"/>
                  </a:cubicBezTo>
                  <a:cubicBezTo>
                    <a:pt x="62" y="2188"/>
                    <a:pt x="219" y="1563"/>
                    <a:pt x="594" y="1000"/>
                  </a:cubicBezTo>
                  <a:cubicBezTo>
                    <a:pt x="1000" y="344"/>
                    <a:pt x="1562" y="0"/>
                    <a:pt x="2187" y="0"/>
                  </a:cubicBezTo>
                  <a:lnTo>
                    <a:pt x="2187" y="0"/>
                  </a:lnTo>
                  <a:cubicBezTo>
                    <a:pt x="2656" y="0"/>
                    <a:pt x="3125" y="219"/>
                    <a:pt x="3406" y="594"/>
                  </a:cubicBezTo>
                  <a:cubicBezTo>
                    <a:pt x="3750" y="969"/>
                    <a:pt x="3844" y="1500"/>
                    <a:pt x="3750" y="1969"/>
                  </a:cubicBezTo>
                  <a:cubicBezTo>
                    <a:pt x="3219" y="1875"/>
                    <a:pt x="3219" y="1875"/>
                    <a:pt x="3219" y="1875"/>
                  </a:cubicBezTo>
                  <a:cubicBezTo>
                    <a:pt x="3312" y="1531"/>
                    <a:pt x="3219" y="1188"/>
                    <a:pt x="3000" y="906"/>
                  </a:cubicBezTo>
                  <a:cubicBezTo>
                    <a:pt x="2812" y="656"/>
                    <a:pt x="2500" y="531"/>
                    <a:pt x="2187" y="531"/>
                  </a:cubicBezTo>
                  <a:lnTo>
                    <a:pt x="2187" y="531"/>
                  </a:lnTo>
                  <a:cubicBezTo>
                    <a:pt x="1625" y="531"/>
                    <a:pt x="1250" y="938"/>
                    <a:pt x="1031" y="1281"/>
                  </a:cubicBezTo>
                </a:path>
              </a:pathLst>
            </a:custGeom>
            <a:grpFill/>
            <a:ln>
              <a:noFill/>
            </a:ln>
          </p:spPr>
        </p:sp>
        <p:sp>
          <p:nvSpPr>
            <p:cNvPr id="39" name="Freeform 10">
              <a:extLst>
                <a:ext uri="{FF2B5EF4-FFF2-40B4-BE49-F238E27FC236}">
                  <a16:creationId xmlns:a16="http://schemas.microsoft.com/office/drawing/2014/main" xmlns="" id="{9E6ACC7C-BC33-F945-849D-0359F8CB3174}"/>
                </a:ext>
              </a:extLst>
            </p:cNvPr>
            <p:cNvSpPr/>
            <p:nvPr/>
          </p:nvSpPr>
          <p:spPr>
            <a:xfrm>
              <a:off x="4393080" y="996480"/>
              <a:ext cx="1338840" cy="2014200"/>
            </a:xfrm>
            <a:custGeom>
              <a:avLst/>
              <a:gdLst/>
              <a:ahLst/>
              <a:cxnLst/>
              <a:rect l="0" t="0" r="r" b="b"/>
              <a:pathLst>
                <a:path w="3719" h="5595">
                  <a:moveTo>
                    <a:pt x="938" y="5594"/>
                  </a:moveTo>
                  <a:lnTo>
                    <a:pt x="938" y="5594"/>
                  </a:lnTo>
                  <a:cubicBezTo>
                    <a:pt x="1469" y="5594"/>
                    <a:pt x="1469" y="5594"/>
                    <a:pt x="1469" y="5594"/>
                  </a:cubicBezTo>
                  <a:cubicBezTo>
                    <a:pt x="1407" y="5000"/>
                    <a:pt x="1157" y="4438"/>
                    <a:pt x="938" y="3969"/>
                  </a:cubicBezTo>
                  <a:cubicBezTo>
                    <a:pt x="719" y="3500"/>
                    <a:pt x="532" y="3063"/>
                    <a:pt x="532" y="2594"/>
                  </a:cubicBezTo>
                  <a:cubicBezTo>
                    <a:pt x="532" y="2094"/>
                    <a:pt x="813" y="1563"/>
                    <a:pt x="1313" y="1219"/>
                  </a:cubicBezTo>
                  <a:cubicBezTo>
                    <a:pt x="1407" y="1125"/>
                    <a:pt x="1625" y="969"/>
                    <a:pt x="1844" y="750"/>
                  </a:cubicBezTo>
                  <a:cubicBezTo>
                    <a:pt x="2062" y="969"/>
                    <a:pt x="2312" y="1125"/>
                    <a:pt x="2406" y="1219"/>
                  </a:cubicBezTo>
                  <a:cubicBezTo>
                    <a:pt x="2874" y="1563"/>
                    <a:pt x="3187" y="2094"/>
                    <a:pt x="3187" y="2594"/>
                  </a:cubicBezTo>
                  <a:cubicBezTo>
                    <a:pt x="3187" y="3063"/>
                    <a:pt x="2968" y="3500"/>
                    <a:pt x="2781" y="3969"/>
                  </a:cubicBezTo>
                  <a:cubicBezTo>
                    <a:pt x="2562" y="4438"/>
                    <a:pt x="2312" y="5000"/>
                    <a:pt x="2249" y="5594"/>
                  </a:cubicBezTo>
                  <a:cubicBezTo>
                    <a:pt x="2781" y="5594"/>
                    <a:pt x="2781" y="5594"/>
                    <a:pt x="2781" y="5594"/>
                  </a:cubicBezTo>
                  <a:cubicBezTo>
                    <a:pt x="2843" y="5094"/>
                    <a:pt x="3062" y="4625"/>
                    <a:pt x="3249" y="4188"/>
                  </a:cubicBezTo>
                  <a:cubicBezTo>
                    <a:pt x="3499" y="3656"/>
                    <a:pt x="3718" y="3156"/>
                    <a:pt x="3718" y="2594"/>
                  </a:cubicBezTo>
                  <a:cubicBezTo>
                    <a:pt x="3718" y="1938"/>
                    <a:pt x="3343" y="1250"/>
                    <a:pt x="2718" y="781"/>
                  </a:cubicBezTo>
                  <a:cubicBezTo>
                    <a:pt x="2656" y="719"/>
                    <a:pt x="2281" y="438"/>
                    <a:pt x="2062" y="188"/>
                  </a:cubicBezTo>
                  <a:cubicBezTo>
                    <a:pt x="1844" y="0"/>
                    <a:pt x="1844" y="0"/>
                    <a:pt x="1844" y="0"/>
                  </a:cubicBezTo>
                  <a:cubicBezTo>
                    <a:pt x="1657" y="188"/>
                    <a:pt x="1657" y="188"/>
                    <a:pt x="1657" y="188"/>
                  </a:cubicBezTo>
                  <a:cubicBezTo>
                    <a:pt x="1438" y="438"/>
                    <a:pt x="1063" y="719"/>
                    <a:pt x="1000" y="781"/>
                  </a:cubicBezTo>
                  <a:cubicBezTo>
                    <a:pt x="375" y="1250"/>
                    <a:pt x="0" y="1938"/>
                    <a:pt x="0" y="2594"/>
                  </a:cubicBezTo>
                  <a:cubicBezTo>
                    <a:pt x="0" y="3156"/>
                    <a:pt x="219" y="3656"/>
                    <a:pt x="469" y="4188"/>
                  </a:cubicBezTo>
                  <a:cubicBezTo>
                    <a:pt x="657" y="4625"/>
                    <a:pt x="875" y="5094"/>
                    <a:pt x="938" y="5594"/>
                  </a:cubicBezTo>
                </a:path>
              </a:pathLst>
            </a:custGeom>
            <a:grpFill/>
            <a:ln>
              <a:noFill/>
            </a:ln>
          </p:spPr>
        </p:sp>
        <p:sp>
          <p:nvSpPr>
            <p:cNvPr id="40" name="Freeform 11">
              <a:extLst>
                <a:ext uri="{FF2B5EF4-FFF2-40B4-BE49-F238E27FC236}">
                  <a16:creationId xmlns:a16="http://schemas.microsoft.com/office/drawing/2014/main" xmlns="" id="{C9A84734-75EE-714E-8FB6-F67BAC07F1B7}"/>
                </a:ext>
              </a:extLst>
            </p:cNvPr>
            <p:cNvSpPr/>
            <p:nvPr/>
          </p:nvSpPr>
          <p:spPr>
            <a:xfrm>
              <a:off x="3965760" y="3179160"/>
              <a:ext cx="2182320" cy="191520"/>
            </a:xfrm>
            <a:custGeom>
              <a:avLst/>
              <a:gdLst/>
              <a:ahLst/>
              <a:cxnLst/>
              <a:rect l="0" t="0" r="r" b="b"/>
              <a:pathLst>
                <a:path w="6062" h="532">
                  <a:moveTo>
                    <a:pt x="0" y="531"/>
                  </a:moveTo>
                  <a:lnTo>
                    <a:pt x="6061" y="531"/>
                  </a:lnTo>
                  <a:lnTo>
                    <a:pt x="6061" y="0"/>
                  </a:lnTo>
                  <a:lnTo>
                    <a:pt x="0" y="0"/>
                  </a:lnTo>
                  <a:lnTo>
                    <a:pt x="0" y="531"/>
                  </a:lnTo>
                </a:path>
              </a:pathLst>
            </a:custGeom>
            <a:grpFill/>
            <a:ln>
              <a:noFill/>
            </a:ln>
          </p:spPr>
        </p:sp>
      </p:grpSp>
      <p:sp>
        <p:nvSpPr>
          <p:cNvPr id="7" name="Title 6">
            <a:extLst>
              <a:ext uri="{FF2B5EF4-FFF2-40B4-BE49-F238E27FC236}">
                <a16:creationId xmlns:a16="http://schemas.microsoft.com/office/drawing/2014/main" xmlns="" id="{AF33B329-A8B0-514C-A21A-E404DBA5A125}"/>
              </a:ext>
            </a:extLst>
          </p:cNvPr>
          <p:cNvSpPr>
            <a:spLocks noGrp="1"/>
          </p:cNvSpPr>
          <p:nvPr>
            <p:ph type="ctrTitle"/>
          </p:nvPr>
        </p:nvSpPr>
        <p:spPr/>
        <p:txBody>
          <a:bodyPr/>
          <a:lstStyle/>
          <a:p>
            <a:endParaRPr lang="en-GB"/>
          </a:p>
        </p:txBody>
      </p:sp>
      <p:sp>
        <p:nvSpPr>
          <p:cNvPr id="8" name="Subtitle 7">
            <a:extLst>
              <a:ext uri="{FF2B5EF4-FFF2-40B4-BE49-F238E27FC236}">
                <a16:creationId xmlns:a16="http://schemas.microsoft.com/office/drawing/2014/main" xmlns="" id="{71641542-4345-DA49-98D3-FA64D9E99A1D}"/>
              </a:ext>
            </a:extLst>
          </p:cNvPr>
          <p:cNvSpPr>
            <a:spLocks noGrp="1"/>
          </p:cNvSpPr>
          <p:nvPr>
            <p:ph type="subTitle" idx="4"/>
          </p:nvPr>
        </p:nvSpPr>
        <p:spPr/>
        <p:txBody>
          <a:bodyPr/>
          <a:lstStyle/>
          <a:p>
            <a:endParaRPr lang="en-GB" dirty="0"/>
          </a:p>
        </p:txBody>
      </p:sp>
      <p:sp>
        <p:nvSpPr>
          <p:cNvPr id="45" name="Text Placeholder 44">
            <a:extLst>
              <a:ext uri="{FF2B5EF4-FFF2-40B4-BE49-F238E27FC236}">
                <a16:creationId xmlns:a16="http://schemas.microsoft.com/office/drawing/2014/main" xmlns="" id="{2574BEBD-0586-6D47-AB5A-FCD81954C018}"/>
              </a:ext>
            </a:extLst>
          </p:cNvPr>
          <p:cNvSpPr>
            <a:spLocks noGrp="1"/>
          </p:cNvSpPr>
          <p:nvPr>
            <p:ph type="body" sz="quarter" idx="10"/>
          </p:nvPr>
        </p:nvSpPr>
        <p:spPr>
          <a:xfrm>
            <a:off x="367323" y="6131766"/>
            <a:ext cx="15599508" cy="1358900"/>
          </a:xfrm>
        </p:spPr>
        <p:txBody>
          <a:bodyPr/>
          <a:lstStyle/>
          <a:p>
            <a:r>
              <a:rPr lang="en-GB" dirty="0"/>
              <a:t>Module 37 – Advising on Adult Appointments</a:t>
            </a:r>
          </a:p>
        </p:txBody>
      </p:sp>
    </p:spTree>
    <p:extLst>
      <p:ext uri="{BB962C8B-B14F-4D97-AF65-F5344CB8AC3E}">
        <p14:creationId xmlns:p14="http://schemas.microsoft.com/office/powerpoint/2010/main" val="4079843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8AEB585A-8733-5E48-8DED-9A629DBEE553}"/>
              </a:ext>
            </a:extLst>
          </p:cNvPr>
          <p:cNvSpPr>
            <a:spLocks noGrp="1"/>
          </p:cNvSpPr>
          <p:nvPr>
            <p:ph type="ctrTitle"/>
          </p:nvPr>
        </p:nvSpPr>
        <p:spPr/>
        <p:txBody>
          <a:bodyPr/>
          <a:lstStyle/>
          <a:p>
            <a:endParaRPr lang="en-GB"/>
          </a:p>
        </p:txBody>
      </p:sp>
      <p:sp>
        <p:nvSpPr>
          <p:cNvPr id="5" name="Subtitle 4">
            <a:extLst>
              <a:ext uri="{FF2B5EF4-FFF2-40B4-BE49-F238E27FC236}">
                <a16:creationId xmlns:a16="http://schemas.microsoft.com/office/drawing/2014/main" xmlns="" id="{4B5966A8-4711-E249-A1D2-2434A88CD868}"/>
              </a:ext>
            </a:extLst>
          </p:cNvPr>
          <p:cNvSpPr>
            <a:spLocks noGrp="1"/>
          </p:cNvSpPr>
          <p:nvPr>
            <p:ph type="subTitle" idx="4"/>
          </p:nvPr>
        </p:nvSpPr>
        <p:spPr/>
        <p:txBody>
          <a:bodyPr/>
          <a:lstStyle/>
          <a:p>
            <a:endParaRPr lang="en-GB"/>
          </a:p>
        </p:txBody>
      </p:sp>
      <p:sp>
        <p:nvSpPr>
          <p:cNvPr id="4" name="Text Placeholder 3">
            <a:extLst>
              <a:ext uri="{FF2B5EF4-FFF2-40B4-BE49-F238E27FC236}">
                <a16:creationId xmlns:a16="http://schemas.microsoft.com/office/drawing/2014/main" xmlns="" id="{EEE23181-DEE5-9F4F-BF74-3193CE1C6357}"/>
              </a:ext>
            </a:extLst>
          </p:cNvPr>
          <p:cNvSpPr>
            <a:spLocks noGrp="1"/>
          </p:cNvSpPr>
          <p:nvPr>
            <p:ph type="body" sz="quarter" idx="14"/>
          </p:nvPr>
        </p:nvSpPr>
        <p:spPr>
          <a:xfrm>
            <a:off x="460900" y="1513545"/>
            <a:ext cx="15401400" cy="461665"/>
          </a:xfrm>
        </p:spPr>
        <p:txBody>
          <a:bodyPr/>
          <a:lstStyle/>
          <a:p>
            <a:pPr lvl="3"/>
            <a:r>
              <a:rPr lang="en-GB" dirty="0"/>
              <a:t>The Appointments Process - Stages</a:t>
            </a:r>
          </a:p>
        </p:txBody>
      </p:sp>
      <p:pic>
        <p:nvPicPr>
          <p:cNvPr id="6" name="Picture 5">
            <a:extLst>
              <a:ext uri="{FF2B5EF4-FFF2-40B4-BE49-F238E27FC236}">
                <a16:creationId xmlns:a16="http://schemas.microsoft.com/office/drawing/2014/main" xmlns="" id="{87280DE0-2B10-4852-9BD2-839F919718F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16989" y="2776354"/>
            <a:ext cx="9374918" cy="2641551"/>
          </a:xfrm>
          <a:prstGeom prst="rect">
            <a:avLst/>
          </a:prstGeom>
        </p:spPr>
      </p:pic>
      <p:sp>
        <p:nvSpPr>
          <p:cNvPr id="7" name="Rectangle: Rounded Corners 6">
            <a:extLst>
              <a:ext uri="{FF2B5EF4-FFF2-40B4-BE49-F238E27FC236}">
                <a16:creationId xmlns:a16="http://schemas.microsoft.com/office/drawing/2014/main" xmlns="" id="{383B1C44-005A-4C62-A730-3D9DBC923887}"/>
              </a:ext>
            </a:extLst>
          </p:cNvPr>
          <p:cNvSpPr/>
          <p:nvPr/>
        </p:nvSpPr>
        <p:spPr>
          <a:xfrm>
            <a:off x="3401379" y="2852988"/>
            <a:ext cx="2389909" cy="1667741"/>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3">
            <a:extLst>
              <a:ext uri="{FF2B5EF4-FFF2-40B4-BE49-F238E27FC236}">
                <a16:creationId xmlns:a16="http://schemas.microsoft.com/office/drawing/2014/main" xmlns="" id="{F5175400-480C-474A-BF60-64970949FAEA}"/>
              </a:ext>
            </a:extLst>
          </p:cNvPr>
          <p:cNvSpPr txBox="1">
            <a:spLocks/>
          </p:cNvSpPr>
          <p:nvPr/>
        </p:nvSpPr>
        <p:spPr>
          <a:xfrm>
            <a:off x="460900" y="6015212"/>
            <a:ext cx="15401400" cy="938719"/>
          </a:xfrm>
          <a:prstGeom prst="rect">
            <a:avLst/>
          </a:prstGeom>
        </p:spPr>
        <p:txBody>
          <a:bodyPr vert="horz" lIns="0" tIns="0" rIns="0" bIns="0" rtlCol="0">
            <a:spAutoFit/>
          </a:bodyPr>
          <a:lstStyle>
            <a:lvl1pPr marL="18000" indent="0" eaLnBrk="1" hangingPunct="1">
              <a:lnSpc>
                <a:spcPts val="3600"/>
              </a:lnSpc>
              <a:buClr>
                <a:schemeClr val="tx2"/>
              </a:buClr>
              <a:buSzPct val="125000"/>
              <a:buFont typeface="Arial" panose="020B0604020202020204" pitchFamily="34" charset="0"/>
              <a:buNone/>
              <a:defRPr sz="3400" b="0" i="0">
                <a:latin typeface="Nunito Sans" charset="0"/>
                <a:ea typeface="Nunito Sans" charset="0"/>
                <a:cs typeface="Nunito Sans" charset="0"/>
              </a:defRPr>
            </a:lvl1pPr>
            <a:lvl2pPr marL="18000" indent="0" eaLnBrk="1" hangingPunct="1">
              <a:lnSpc>
                <a:spcPts val="3600"/>
              </a:lnSpc>
              <a:buClr>
                <a:schemeClr val="tx2"/>
              </a:buClr>
              <a:buSzPct val="125000"/>
              <a:buFont typeface="Arial" panose="020B0604020202020204" pitchFamily="34" charset="0"/>
              <a:buNone/>
              <a:tabLst/>
              <a:defRPr sz="3400" b="0" i="0">
                <a:latin typeface="Nunito Sans Black" pitchFamily="2" charset="77"/>
                <a:ea typeface="+mn-ea"/>
                <a:cs typeface="+mn-cs"/>
              </a:defRPr>
            </a:lvl2pPr>
            <a:lvl3pPr marL="18000" indent="0" eaLnBrk="1" hangingPunct="1">
              <a:lnSpc>
                <a:spcPts val="3600"/>
              </a:lnSpc>
              <a:buClr>
                <a:schemeClr val="tx1"/>
              </a:buClr>
              <a:buSzPct val="125000"/>
              <a:buFont typeface="Arial" panose="020B0604020202020204" pitchFamily="34" charset="0"/>
              <a:buNone/>
              <a:tabLst/>
              <a:defRPr sz="3400">
                <a:solidFill>
                  <a:schemeClr val="tx2"/>
                </a:solidFill>
                <a:latin typeface="+mn-lt"/>
                <a:ea typeface="+mn-ea"/>
                <a:cs typeface="+mn-cs"/>
              </a:defRPr>
            </a:lvl3pPr>
            <a:lvl4pPr marL="18000" indent="0" eaLnBrk="1" hangingPunct="1">
              <a:lnSpc>
                <a:spcPts val="3600"/>
              </a:lnSpc>
              <a:buClr>
                <a:schemeClr val="tx1"/>
              </a:buClr>
              <a:buSzPct val="125000"/>
              <a:buFont typeface="Arial" panose="020B0604020202020204" pitchFamily="34" charset="0"/>
              <a:buNone/>
              <a:tabLst/>
              <a:defRPr sz="3400" b="0" i="0">
                <a:solidFill>
                  <a:schemeClr val="tx2"/>
                </a:solidFill>
                <a:latin typeface="Nunito Sans Black" pitchFamily="2" charset="77"/>
                <a:ea typeface="+mn-ea"/>
                <a:cs typeface="+mn-cs"/>
              </a:defRPr>
            </a:lvl4pPr>
            <a:lvl5pPr marL="18000" indent="0" eaLnBrk="1" hangingPunct="1">
              <a:lnSpc>
                <a:spcPts val="3600"/>
              </a:lnSpc>
              <a:spcBef>
                <a:spcPts val="2600"/>
              </a:spcBef>
              <a:buClr>
                <a:schemeClr val="tx2"/>
              </a:buClr>
              <a:buSzPct val="125000"/>
              <a:buFont typeface="Arial" panose="020B0604020202020204" pitchFamily="34" charset="0"/>
              <a:buNone/>
              <a:tabLst/>
              <a:defRPr sz="3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GB" b="1" kern="0" dirty="0">
                <a:solidFill>
                  <a:sysClr val="windowText" lastClr="000000"/>
                </a:solidFill>
              </a:rPr>
              <a:t>Application</a:t>
            </a:r>
            <a:r>
              <a:rPr lang="en-GB" kern="0" dirty="0">
                <a:solidFill>
                  <a:sysClr val="windowText" lastClr="000000"/>
                </a:solidFill>
              </a:rPr>
              <a:t>: a line manager agrees to support an adult applying for an appointment and agrees a role description for that appointment</a:t>
            </a:r>
          </a:p>
        </p:txBody>
      </p:sp>
    </p:spTree>
    <p:extLst>
      <p:ext uri="{BB962C8B-B14F-4D97-AF65-F5344CB8AC3E}">
        <p14:creationId xmlns:p14="http://schemas.microsoft.com/office/powerpoint/2010/main" val="35244850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8AEB585A-8733-5E48-8DED-9A629DBEE553}"/>
              </a:ext>
            </a:extLst>
          </p:cNvPr>
          <p:cNvSpPr>
            <a:spLocks noGrp="1"/>
          </p:cNvSpPr>
          <p:nvPr>
            <p:ph type="ctrTitle"/>
          </p:nvPr>
        </p:nvSpPr>
        <p:spPr/>
        <p:txBody>
          <a:bodyPr/>
          <a:lstStyle/>
          <a:p>
            <a:endParaRPr lang="en-GB"/>
          </a:p>
        </p:txBody>
      </p:sp>
      <p:sp>
        <p:nvSpPr>
          <p:cNvPr id="5" name="Subtitle 4">
            <a:extLst>
              <a:ext uri="{FF2B5EF4-FFF2-40B4-BE49-F238E27FC236}">
                <a16:creationId xmlns:a16="http://schemas.microsoft.com/office/drawing/2014/main" xmlns="" id="{4B5966A8-4711-E249-A1D2-2434A88CD868}"/>
              </a:ext>
            </a:extLst>
          </p:cNvPr>
          <p:cNvSpPr>
            <a:spLocks noGrp="1"/>
          </p:cNvSpPr>
          <p:nvPr>
            <p:ph type="subTitle" idx="4"/>
          </p:nvPr>
        </p:nvSpPr>
        <p:spPr/>
        <p:txBody>
          <a:bodyPr/>
          <a:lstStyle/>
          <a:p>
            <a:endParaRPr lang="en-GB"/>
          </a:p>
        </p:txBody>
      </p:sp>
      <p:sp>
        <p:nvSpPr>
          <p:cNvPr id="4" name="Text Placeholder 3">
            <a:extLst>
              <a:ext uri="{FF2B5EF4-FFF2-40B4-BE49-F238E27FC236}">
                <a16:creationId xmlns:a16="http://schemas.microsoft.com/office/drawing/2014/main" xmlns="" id="{EEE23181-DEE5-9F4F-BF74-3193CE1C6357}"/>
              </a:ext>
            </a:extLst>
          </p:cNvPr>
          <p:cNvSpPr>
            <a:spLocks noGrp="1"/>
          </p:cNvSpPr>
          <p:nvPr>
            <p:ph type="body" sz="quarter" idx="14"/>
          </p:nvPr>
        </p:nvSpPr>
        <p:spPr>
          <a:xfrm>
            <a:off x="460900" y="1513545"/>
            <a:ext cx="15401400" cy="461665"/>
          </a:xfrm>
        </p:spPr>
        <p:txBody>
          <a:bodyPr/>
          <a:lstStyle/>
          <a:p>
            <a:pPr lvl="3"/>
            <a:r>
              <a:rPr lang="en-GB" dirty="0"/>
              <a:t>The Appointments Process - Stages</a:t>
            </a:r>
          </a:p>
        </p:txBody>
      </p:sp>
      <p:sp>
        <p:nvSpPr>
          <p:cNvPr id="8" name="Text Placeholder 3">
            <a:extLst>
              <a:ext uri="{FF2B5EF4-FFF2-40B4-BE49-F238E27FC236}">
                <a16:creationId xmlns:a16="http://schemas.microsoft.com/office/drawing/2014/main" xmlns="" id="{F5175400-480C-474A-BF60-64970949FAEA}"/>
              </a:ext>
            </a:extLst>
          </p:cNvPr>
          <p:cNvSpPr txBox="1">
            <a:spLocks/>
          </p:cNvSpPr>
          <p:nvPr/>
        </p:nvSpPr>
        <p:spPr>
          <a:xfrm>
            <a:off x="460900" y="6015212"/>
            <a:ext cx="15401400" cy="1862048"/>
          </a:xfrm>
          <a:prstGeom prst="rect">
            <a:avLst/>
          </a:prstGeom>
        </p:spPr>
        <p:txBody>
          <a:bodyPr vert="horz" lIns="0" tIns="0" rIns="0" bIns="0" rtlCol="0">
            <a:spAutoFit/>
          </a:bodyPr>
          <a:lstStyle>
            <a:lvl1pPr marL="18000" indent="0" eaLnBrk="1" hangingPunct="1">
              <a:lnSpc>
                <a:spcPts val="3600"/>
              </a:lnSpc>
              <a:buClr>
                <a:schemeClr val="tx2"/>
              </a:buClr>
              <a:buSzPct val="125000"/>
              <a:buFont typeface="Arial" panose="020B0604020202020204" pitchFamily="34" charset="0"/>
              <a:buNone/>
              <a:defRPr sz="3400" b="0" i="0">
                <a:latin typeface="Nunito Sans" charset="0"/>
                <a:ea typeface="Nunito Sans" charset="0"/>
                <a:cs typeface="Nunito Sans" charset="0"/>
              </a:defRPr>
            </a:lvl1pPr>
            <a:lvl2pPr marL="18000" indent="0" eaLnBrk="1" hangingPunct="1">
              <a:lnSpc>
                <a:spcPts val="3600"/>
              </a:lnSpc>
              <a:buClr>
                <a:schemeClr val="tx2"/>
              </a:buClr>
              <a:buSzPct val="125000"/>
              <a:buFont typeface="Arial" panose="020B0604020202020204" pitchFamily="34" charset="0"/>
              <a:buNone/>
              <a:tabLst/>
              <a:defRPr sz="3400" b="0" i="0">
                <a:latin typeface="Nunito Sans Black" pitchFamily="2" charset="77"/>
                <a:ea typeface="+mn-ea"/>
                <a:cs typeface="+mn-cs"/>
              </a:defRPr>
            </a:lvl2pPr>
            <a:lvl3pPr marL="18000" indent="0" eaLnBrk="1" hangingPunct="1">
              <a:lnSpc>
                <a:spcPts val="3600"/>
              </a:lnSpc>
              <a:buClr>
                <a:schemeClr val="tx1"/>
              </a:buClr>
              <a:buSzPct val="125000"/>
              <a:buFont typeface="Arial" panose="020B0604020202020204" pitchFamily="34" charset="0"/>
              <a:buNone/>
              <a:tabLst/>
              <a:defRPr sz="3400">
                <a:solidFill>
                  <a:schemeClr val="tx2"/>
                </a:solidFill>
                <a:latin typeface="+mn-lt"/>
                <a:ea typeface="+mn-ea"/>
                <a:cs typeface="+mn-cs"/>
              </a:defRPr>
            </a:lvl3pPr>
            <a:lvl4pPr marL="18000" indent="0" eaLnBrk="1" hangingPunct="1">
              <a:lnSpc>
                <a:spcPts val="3600"/>
              </a:lnSpc>
              <a:buClr>
                <a:schemeClr val="tx1"/>
              </a:buClr>
              <a:buSzPct val="125000"/>
              <a:buFont typeface="Arial" panose="020B0604020202020204" pitchFamily="34" charset="0"/>
              <a:buNone/>
              <a:tabLst/>
              <a:defRPr sz="3400" b="0" i="0">
                <a:solidFill>
                  <a:schemeClr val="tx2"/>
                </a:solidFill>
                <a:latin typeface="Nunito Sans Black" pitchFamily="2" charset="77"/>
                <a:ea typeface="+mn-ea"/>
                <a:cs typeface="+mn-cs"/>
              </a:defRPr>
            </a:lvl4pPr>
            <a:lvl5pPr marL="18000" indent="0" eaLnBrk="1" hangingPunct="1">
              <a:lnSpc>
                <a:spcPts val="3600"/>
              </a:lnSpc>
              <a:spcBef>
                <a:spcPts val="2600"/>
              </a:spcBef>
              <a:buClr>
                <a:schemeClr val="tx2"/>
              </a:buClr>
              <a:buSzPct val="125000"/>
              <a:buFont typeface="Arial" panose="020B0604020202020204" pitchFamily="34" charset="0"/>
              <a:buNone/>
              <a:tabLst/>
              <a:defRPr sz="3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GB" b="1" kern="0" dirty="0">
                <a:solidFill>
                  <a:sysClr val="windowText" lastClr="000000"/>
                </a:solidFill>
              </a:rPr>
              <a:t>Approval</a:t>
            </a:r>
            <a:r>
              <a:rPr lang="en-GB" kern="0" dirty="0">
                <a:solidFill>
                  <a:sysClr val="windowText" lastClr="000000"/>
                </a:solidFill>
              </a:rPr>
              <a:t>: independent checking concludes that the applicant is suitable for an appointment and includes agreement from the relevant Commissioner or body, successful outcome of the Personal Enquiry and, where appropriate, taking up two references.</a:t>
            </a:r>
          </a:p>
        </p:txBody>
      </p:sp>
      <p:pic>
        <p:nvPicPr>
          <p:cNvPr id="9" name="Picture 8">
            <a:extLst>
              <a:ext uri="{FF2B5EF4-FFF2-40B4-BE49-F238E27FC236}">
                <a16:creationId xmlns:a16="http://schemas.microsoft.com/office/drawing/2014/main" xmlns="" id="{3223FC7E-D2CA-4EED-8BE1-B450AA698A4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79513" y="2674435"/>
            <a:ext cx="9374918" cy="2641551"/>
          </a:xfrm>
          <a:prstGeom prst="rect">
            <a:avLst/>
          </a:prstGeom>
        </p:spPr>
      </p:pic>
      <p:sp>
        <p:nvSpPr>
          <p:cNvPr id="10" name="Rectangle: Rounded Corners 9">
            <a:extLst>
              <a:ext uri="{FF2B5EF4-FFF2-40B4-BE49-F238E27FC236}">
                <a16:creationId xmlns:a16="http://schemas.microsoft.com/office/drawing/2014/main" xmlns="" id="{EC341F86-49BF-4CE6-AD07-C0ECD5F24585}"/>
              </a:ext>
            </a:extLst>
          </p:cNvPr>
          <p:cNvSpPr/>
          <p:nvPr/>
        </p:nvSpPr>
        <p:spPr>
          <a:xfrm>
            <a:off x="6539611" y="2756264"/>
            <a:ext cx="2389909" cy="1667741"/>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80398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8AEB585A-8733-5E48-8DED-9A629DBEE553}"/>
              </a:ext>
            </a:extLst>
          </p:cNvPr>
          <p:cNvSpPr>
            <a:spLocks noGrp="1"/>
          </p:cNvSpPr>
          <p:nvPr>
            <p:ph type="ctrTitle"/>
          </p:nvPr>
        </p:nvSpPr>
        <p:spPr/>
        <p:txBody>
          <a:bodyPr/>
          <a:lstStyle/>
          <a:p>
            <a:endParaRPr lang="en-GB"/>
          </a:p>
        </p:txBody>
      </p:sp>
      <p:sp>
        <p:nvSpPr>
          <p:cNvPr id="5" name="Subtitle 4">
            <a:extLst>
              <a:ext uri="{FF2B5EF4-FFF2-40B4-BE49-F238E27FC236}">
                <a16:creationId xmlns:a16="http://schemas.microsoft.com/office/drawing/2014/main" xmlns="" id="{4B5966A8-4711-E249-A1D2-2434A88CD868}"/>
              </a:ext>
            </a:extLst>
          </p:cNvPr>
          <p:cNvSpPr>
            <a:spLocks noGrp="1"/>
          </p:cNvSpPr>
          <p:nvPr>
            <p:ph type="subTitle" idx="4"/>
          </p:nvPr>
        </p:nvSpPr>
        <p:spPr/>
        <p:txBody>
          <a:bodyPr/>
          <a:lstStyle/>
          <a:p>
            <a:endParaRPr lang="en-GB"/>
          </a:p>
        </p:txBody>
      </p:sp>
      <p:sp>
        <p:nvSpPr>
          <p:cNvPr id="4" name="Text Placeholder 3">
            <a:extLst>
              <a:ext uri="{FF2B5EF4-FFF2-40B4-BE49-F238E27FC236}">
                <a16:creationId xmlns:a16="http://schemas.microsoft.com/office/drawing/2014/main" xmlns="" id="{EEE23181-DEE5-9F4F-BF74-3193CE1C6357}"/>
              </a:ext>
            </a:extLst>
          </p:cNvPr>
          <p:cNvSpPr>
            <a:spLocks noGrp="1"/>
          </p:cNvSpPr>
          <p:nvPr>
            <p:ph type="body" sz="quarter" idx="14"/>
          </p:nvPr>
        </p:nvSpPr>
        <p:spPr>
          <a:xfrm>
            <a:off x="460900" y="1513545"/>
            <a:ext cx="15401400" cy="461665"/>
          </a:xfrm>
        </p:spPr>
        <p:txBody>
          <a:bodyPr/>
          <a:lstStyle/>
          <a:p>
            <a:pPr lvl="3"/>
            <a:r>
              <a:rPr lang="en-GB" dirty="0"/>
              <a:t>The Appointments Process - Stages</a:t>
            </a:r>
          </a:p>
        </p:txBody>
      </p:sp>
      <p:sp>
        <p:nvSpPr>
          <p:cNvPr id="8" name="Text Placeholder 3">
            <a:extLst>
              <a:ext uri="{FF2B5EF4-FFF2-40B4-BE49-F238E27FC236}">
                <a16:creationId xmlns:a16="http://schemas.microsoft.com/office/drawing/2014/main" xmlns="" id="{F5175400-480C-474A-BF60-64970949FAEA}"/>
              </a:ext>
            </a:extLst>
          </p:cNvPr>
          <p:cNvSpPr txBox="1">
            <a:spLocks/>
          </p:cNvSpPr>
          <p:nvPr/>
        </p:nvSpPr>
        <p:spPr>
          <a:xfrm>
            <a:off x="460900" y="6015212"/>
            <a:ext cx="15401400" cy="477054"/>
          </a:xfrm>
          <a:prstGeom prst="rect">
            <a:avLst/>
          </a:prstGeom>
        </p:spPr>
        <p:txBody>
          <a:bodyPr vert="horz" lIns="0" tIns="0" rIns="0" bIns="0" rtlCol="0">
            <a:spAutoFit/>
          </a:bodyPr>
          <a:lstStyle>
            <a:lvl1pPr marL="18000" indent="0" eaLnBrk="1" hangingPunct="1">
              <a:lnSpc>
                <a:spcPts val="3600"/>
              </a:lnSpc>
              <a:buClr>
                <a:schemeClr val="tx2"/>
              </a:buClr>
              <a:buSzPct val="125000"/>
              <a:buFont typeface="Arial" panose="020B0604020202020204" pitchFamily="34" charset="0"/>
              <a:buNone/>
              <a:defRPr sz="3400" b="0" i="0">
                <a:latin typeface="Nunito Sans" charset="0"/>
                <a:ea typeface="Nunito Sans" charset="0"/>
                <a:cs typeface="Nunito Sans" charset="0"/>
              </a:defRPr>
            </a:lvl1pPr>
            <a:lvl2pPr marL="18000" indent="0" eaLnBrk="1" hangingPunct="1">
              <a:lnSpc>
                <a:spcPts val="3600"/>
              </a:lnSpc>
              <a:buClr>
                <a:schemeClr val="tx2"/>
              </a:buClr>
              <a:buSzPct val="125000"/>
              <a:buFont typeface="Arial" panose="020B0604020202020204" pitchFamily="34" charset="0"/>
              <a:buNone/>
              <a:tabLst/>
              <a:defRPr sz="3400" b="0" i="0">
                <a:latin typeface="Nunito Sans Black" pitchFamily="2" charset="77"/>
                <a:ea typeface="+mn-ea"/>
                <a:cs typeface="+mn-cs"/>
              </a:defRPr>
            </a:lvl2pPr>
            <a:lvl3pPr marL="18000" indent="0" eaLnBrk="1" hangingPunct="1">
              <a:lnSpc>
                <a:spcPts val="3600"/>
              </a:lnSpc>
              <a:buClr>
                <a:schemeClr val="tx1"/>
              </a:buClr>
              <a:buSzPct val="125000"/>
              <a:buFont typeface="Arial" panose="020B0604020202020204" pitchFamily="34" charset="0"/>
              <a:buNone/>
              <a:tabLst/>
              <a:defRPr sz="3400">
                <a:solidFill>
                  <a:schemeClr val="tx2"/>
                </a:solidFill>
                <a:latin typeface="+mn-lt"/>
                <a:ea typeface="+mn-ea"/>
                <a:cs typeface="+mn-cs"/>
              </a:defRPr>
            </a:lvl3pPr>
            <a:lvl4pPr marL="18000" indent="0" eaLnBrk="1" hangingPunct="1">
              <a:lnSpc>
                <a:spcPts val="3600"/>
              </a:lnSpc>
              <a:buClr>
                <a:schemeClr val="tx1"/>
              </a:buClr>
              <a:buSzPct val="125000"/>
              <a:buFont typeface="Arial" panose="020B0604020202020204" pitchFamily="34" charset="0"/>
              <a:buNone/>
              <a:tabLst/>
              <a:defRPr sz="3400" b="0" i="0">
                <a:solidFill>
                  <a:schemeClr val="tx2"/>
                </a:solidFill>
                <a:latin typeface="Nunito Sans Black" pitchFamily="2" charset="77"/>
                <a:ea typeface="+mn-ea"/>
                <a:cs typeface="+mn-cs"/>
              </a:defRPr>
            </a:lvl4pPr>
            <a:lvl5pPr marL="18000" indent="0" eaLnBrk="1" hangingPunct="1">
              <a:lnSpc>
                <a:spcPts val="3600"/>
              </a:lnSpc>
              <a:spcBef>
                <a:spcPts val="2600"/>
              </a:spcBef>
              <a:buClr>
                <a:schemeClr val="tx2"/>
              </a:buClr>
              <a:buSzPct val="125000"/>
              <a:buFont typeface="Arial" panose="020B0604020202020204" pitchFamily="34" charset="0"/>
              <a:buNone/>
              <a:tabLst/>
              <a:defRPr sz="3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GB" b="1" kern="0" dirty="0">
                <a:solidFill>
                  <a:sysClr val="windowText" lastClr="000000"/>
                </a:solidFill>
              </a:rPr>
              <a:t>Appointment</a:t>
            </a:r>
            <a:r>
              <a:rPr lang="en-GB" kern="0" dirty="0">
                <a:solidFill>
                  <a:sysClr val="windowText" lastClr="000000"/>
                </a:solidFill>
              </a:rPr>
              <a:t>: the relevant Commissioner or body makes the appointment.</a:t>
            </a:r>
          </a:p>
        </p:txBody>
      </p:sp>
      <p:pic>
        <p:nvPicPr>
          <p:cNvPr id="9" name="Picture 8">
            <a:extLst>
              <a:ext uri="{FF2B5EF4-FFF2-40B4-BE49-F238E27FC236}">
                <a16:creationId xmlns:a16="http://schemas.microsoft.com/office/drawing/2014/main" xmlns="" id="{47A4E972-C792-4230-B673-225A7B632FD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24805" y="2674435"/>
            <a:ext cx="9374918" cy="2641551"/>
          </a:xfrm>
          <a:prstGeom prst="rect">
            <a:avLst/>
          </a:prstGeom>
        </p:spPr>
      </p:pic>
      <p:sp>
        <p:nvSpPr>
          <p:cNvPr id="10" name="Rectangle: Rounded Corners 9">
            <a:extLst>
              <a:ext uri="{FF2B5EF4-FFF2-40B4-BE49-F238E27FC236}">
                <a16:creationId xmlns:a16="http://schemas.microsoft.com/office/drawing/2014/main" xmlns="" id="{2866A08D-5ED4-4BB3-BA88-C0A74A90395B}"/>
              </a:ext>
            </a:extLst>
          </p:cNvPr>
          <p:cNvSpPr/>
          <p:nvPr/>
        </p:nvSpPr>
        <p:spPr>
          <a:xfrm>
            <a:off x="9571004" y="2766656"/>
            <a:ext cx="2389909" cy="1667741"/>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48133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8AEB585A-8733-5E48-8DED-9A629DBEE553}"/>
              </a:ext>
            </a:extLst>
          </p:cNvPr>
          <p:cNvSpPr>
            <a:spLocks noGrp="1"/>
          </p:cNvSpPr>
          <p:nvPr>
            <p:ph type="ctrTitle"/>
          </p:nvPr>
        </p:nvSpPr>
        <p:spPr/>
        <p:txBody>
          <a:bodyPr/>
          <a:lstStyle/>
          <a:p>
            <a:endParaRPr lang="en-GB"/>
          </a:p>
        </p:txBody>
      </p:sp>
      <p:sp>
        <p:nvSpPr>
          <p:cNvPr id="5" name="Subtitle 4">
            <a:extLst>
              <a:ext uri="{FF2B5EF4-FFF2-40B4-BE49-F238E27FC236}">
                <a16:creationId xmlns:a16="http://schemas.microsoft.com/office/drawing/2014/main" xmlns="" id="{4B5966A8-4711-E249-A1D2-2434A88CD868}"/>
              </a:ext>
            </a:extLst>
          </p:cNvPr>
          <p:cNvSpPr>
            <a:spLocks noGrp="1"/>
          </p:cNvSpPr>
          <p:nvPr>
            <p:ph type="subTitle" idx="4"/>
          </p:nvPr>
        </p:nvSpPr>
        <p:spPr/>
        <p:txBody>
          <a:bodyPr/>
          <a:lstStyle/>
          <a:p>
            <a:endParaRPr lang="en-GB"/>
          </a:p>
        </p:txBody>
      </p:sp>
      <p:sp>
        <p:nvSpPr>
          <p:cNvPr id="4" name="Text Placeholder 3">
            <a:extLst>
              <a:ext uri="{FF2B5EF4-FFF2-40B4-BE49-F238E27FC236}">
                <a16:creationId xmlns:a16="http://schemas.microsoft.com/office/drawing/2014/main" xmlns="" id="{EEE23181-DEE5-9F4F-BF74-3193CE1C6357}"/>
              </a:ext>
            </a:extLst>
          </p:cNvPr>
          <p:cNvSpPr>
            <a:spLocks noGrp="1"/>
          </p:cNvSpPr>
          <p:nvPr>
            <p:ph type="body" sz="quarter" idx="14"/>
          </p:nvPr>
        </p:nvSpPr>
        <p:spPr>
          <a:xfrm>
            <a:off x="460900" y="1513545"/>
            <a:ext cx="15401400" cy="461665"/>
          </a:xfrm>
        </p:spPr>
        <p:txBody>
          <a:bodyPr/>
          <a:lstStyle/>
          <a:p>
            <a:pPr lvl="3"/>
            <a:r>
              <a:rPr lang="en-GB" dirty="0"/>
              <a:t>The Appointments Process - Stages</a:t>
            </a:r>
          </a:p>
        </p:txBody>
      </p:sp>
      <p:sp>
        <p:nvSpPr>
          <p:cNvPr id="8" name="Text Placeholder 3">
            <a:extLst>
              <a:ext uri="{FF2B5EF4-FFF2-40B4-BE49-F238E27FC236}">
                <a16:creationId xmlns:a16="http://schemas.microsoft.com/office/drawing/2014/main" xmlns="" id="{F5175400-480C-474A-BF60-64970949FAEA}"/>
              </a:ext>
            </a:extLst>
          </p:cNvPr>
          <p:cNvSpPr txBox="1">
            <a:spLocks/>
          </p:cNvSpPr>
          <p:nvPr/>
        </p:nvSpPr>
        <p:spPr>
          <a:xfrm>
            <a:off x="460900" y="6015212"/>
            <a:ext cx="15401400" cy="1400383"/>
          </a:xfrm>
          <a:prstGeom prst="rect">
            <a:avLst/>
          </a:prstGeom>
        </p:spPr>
        <p:txBody>
          <a:bodyPr vert="horz" lIns="0" tIns="0" rIns="0" bIns="0" rtlCol="0">
            <a:spAutoFit/>
          </a:bodyPr>
          <a:lstStyle>
            <a:lvl1pPr marL="18000" indent="0" eaLnBrk="1" hangingPunct="1">
              <a:lnSpc>
                <a:spcPts val="3600"/>
              </a:lnSpc>
              <a:buClr>
                <a:schemeClr val="tx2"/>
              </a:buClr>
              <a:buSzPct val="125000"/>
              <a:buFont typeface="Arial" panose="020B0604020202020204" pitchFamily="34" charset="0"/>
              <a:buNone/>
              <a:defRPr sz="3400" b="0" i="0">
                <a:latin typeface="Nunito Sans" charset="0"/>
                <a:ea typeface="Nunito Sans" charset="0"/>
                <a:cs typeface="Nunito Sans" charset="0"/>
              </a:defRPr>
            </a:lvl1pPr>
            <a:lvl2pPr marL="18000" indent="0" eaLnBrk="1" hangingPunct="1">
              <a:lnSpc>
                <a:spcPts val="3600"/>
              </a:lnSpc>
              <a:buClr>
                <a:schemeClr val="tx2"/>
              </a:buClr>
              <a:buSzPct val="125000"/>
              <a:buFont typeface="Arial" panose="020B0604020202020204" pitchFamily="34" charset="0"/>
              <a:buNone/>
              <a:tabLst/>
              <a:defRPr sz="3400" b="0" i="0">
                <a:latin typeface="Nunito Sans Black" pitchFamily="2" charset="77"/>
                <a:ea typeface="+mn-ea"/>
                <a:cs typeface="+mn-cs"/>
              </a:defRPr>
            </a:lvl2pPr>
            <a:lvl3pPr marL="18000" indent="0" eaLnBrk="1" hangingPunct="1">
              <a:lnSpc>
                <a:spcPts val="3600"/>
              </a:lnSpc>
              <a:buClr>
                <a:schemeClr val="tx1"/>
              </a:buClr>
              <a:buSzPct val="125000"/>
              <a:buFont typeface="Arial" panose="020B0604020202020204" pitchFamily="34" charset="0"/>
              <a:buNone/>
              <a:tabLst/>
              <a:defRPr sz="3400">
                <a:solidFill>
                  <a:schemeClr val="tx2"/>
                </a:solidFill>
                <a:latin typeface="+mn-lt"/>
                <a:ea typeface="+mn-ea"/>
                <a:cs typeface="+mn-cs"/>
              </a:defRPr>
            </a:lvl3pPr>
            <a:lvl4pPr marL="18000" indent="0" eaLnBrk="1" hangingPunct="1">
              <a:lnSpc>
                <a:spcPts val="3600"/>
              </a:lnSpc>
              <a:buClr>
                <a:schemeClr val="tx1"/>
              </a:buClr>
              <a:buSzPct val="125000"/>
              <a:buFont typeface="Arial" panose="020B0604020202020204" pitchFamily="34" charset="0"/>
              <a:buNone/>
              <a:tabLst/>
              <a:defRPr sz="3400" b="0" i="0">
                <a:solidFill>
                  <a:schemeClr val="tx2"/>
                </a:solidFill>
                <a:latin typeface="Nunito Sans Black" pitchFamily="2" charset="77"/>
                <a:ea typeface="+mn-ea"/>
                <a:cs typeface="+mn-cs"/>
              </a:defRPr>
            </a:lvl4pPr>
            <a:lvl5pPr marL="18000" indent="0" eaLnBrk="1" hangingPunct="1">
              <a:lnSpc>
                <a:spcPts val="3600"/>
              </a:lnSpc>
              <a:spcBef>
                <a:spcPts val="2600"/>
              </a:spcBef>
              <a:buClr>
                <a:schemeClr val="tx2"/>
              </a:buClr>
              <a:buSzPct val="125000"/>
              <a:buFont typeface="Arial" panose="020B0604020202020204" pitchFamily="34" charset="0"/>
              <a:buNone/>
              <a:tabLst/>
              <a:defRPr sz="3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GB" b="1" kern="0" dirty="0">
                <a:solidFill>
                  <a:sysClr val="windowText" lastClr="000000"/>
                </a:solidFill>
              </a:rPr>
              <a:t>Induction</a:t>
            </a:r>
            <a:r>
              <a:rPr lang="en-GB" kern="0" dirty="0">
                <a:solidFill>
                  <a:sysClr val="windowText" lastClr="000000"/>
                </a:solidFill>
              </a:rPr>
              <a:t>: the line manager ensures that the adult receives a high quality induction (this stage starts from the application process and runs for some time after the appointment is made).</a:t>
            </a:r>
          </a:p>
        </p:txBody>
      </p:sp>
      <p:pic>
        <p:nvPicPr>
          <p:cNvPr id="9" name="Picture 8">
            <a:extLst>
              <a:ext uri="{FF2B5EF4-FFF2-40B4-BE49-F238E27FC236}">
                <a16:creationId xmlns:a16="http://schemas.microsoft.com/office/drawing/2014/main" xmlns="" id="{10E0640F-6AF7-4182-A731-CB3B1298D8A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77913" y="2674435"/>
            <a:ext cx="9374918" cy="2641551"/>
          </a:xfrm>
          <a:prstGeom prst="rect">
            <a:avLst/>
          </a:prstGeom>
        </p:spPr>
      </p:pic>
      <p:sp>
        <p:nvSpPr>
          <p:cNvPr id="10" name="Rectangle: Rounded Corners 9">
            <a:extLst>
              <a:ext uri="{FF2B5EF4-FFF2-40B4-BE49-F238E27FC236}">
                <a16:creationId xmlns:a16="http://schemas.microsoft.com/office/drawing/2014/main" xmlns="" id="{B1EDB85B-D551-48DA-AFB8-C62CC084CB8E}"/>
              </a:ext>
            </a:extLst>
          </p:cNvPr>
          <p:cNvSpPr/>
          <p:nvPr/>
        </p:nvSpPr>
        <p:spPr>
          <a:xfrm>
            <a:off x="3803917" y="4439592"/>
            <a:ext cx="8104909" cy="633846"/>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825694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8AEB585A-8733-5E48-8DED-9A629DBEE553}"/>
              </a:ext>
            </a:extLst>
          </p:cNvPr>
          <p:cNvSpPr>
            <a:spLocks noGrp="1"/>
          </p:cNvSpPr>
          <p:nvPr>
            <p:ph type="ctrTitle"/>
          </p:nvPr>
        </p:nvSpPr>
        <p:spPr/>
        <p:txBody>
          <a:bodyPr/>
          <a:lstStyle/>
          <a:p>
            <a:endParaRPr lang="en-GB"/>
          </a:p>
        </p:txBody>
      </p:sp>
      <p:sp>
        <p:nvSpPr>
          <p:cNvPr id="5" name="Subtitle 4">
            <a:extLst>
              <a:ext uri="{FF2B5EF4-FFF2-40B4-BE49-F238E27FC236}">
                <a16:creationId xmlns:a16="http://schemas.microsoft.com/office/drawing/2014/main" xmlns="" id="{4B5966A8-4711-E249-A1D2-2434A88CD868}"/>
              </a:ext>
            </a:extLst>
          </p:cNvPr>
          <p:cNvSpPr>
            <a:spLocks noGrp="1"/>
          </p:cNvSpPr>
          <p:nvPr>
            <p:ph type="subTitle" idx="4"/>
          </p:nvPr>
        </p:nvSpPr>
        <p:spPr/>
        <p:txBody>
          <a:bodyPr/>
          <a:lstStyle/>
          <a:p>
            <a:endParaRPr lang="en-GB"/>
          </a:p>
        </p:txBody>
      </p:sp>
      <p:sp>
        <p:nvSpPr>
          <p:cNvPr id="4" name="Text Placeholder 3">
            <a:extLst>
              <a:ext uri="{FF2B5EF4-FFF2-40B4-BE49-F238E27FC236}">
                <a16:creationId xmlns:a16="http://schemas.microsoft.com/office/drawing/2014/main" xmlns="" id="{EEE23181-DEE5-9F4F-BF74-3193CE1C6357}"/>
              </a:ext>
            </a:extLst>
          </p:cNvPr>
          <p:cNvSpPr>
            <a:spLocks noGrp="1"/>
          </p:cNvSpPr>
          <p:nvPr>
            <p:ph type="body" sz="quarter" idx="14"/>
          </p:nvPr>
        </p:nvSpPr>
        <p:spPr>
          <a:xfrm>
            <a:off x="460900" y="1513545"/>
            <a:ext cx="15401400" cy="461665"/>
          </a:xfrm>
        </p:spPr>
        <p:txBody>
          <a:bodyPr/>
          <a:lstStyle/>
          <a:p>
            <a:pPr lvl="3"/>
            <a:r>
              <a:rPr lang="en-GB" dirty="0"/>
              <a:t>The Appointments Process – Core Elements</a:t>
            </a:r>
          </a:p>
        </p:txBody>
      </p:sp>
      <p:sp>
        <p:nvSpPr>
          <p:cNvPr id="11" name="TextBox 10">
            <a:extLst>
              <a:ext uri="{FF2B5EF4-FFF2-40B4-BE49-F238E27FC236}">
                <a16:creationId xmlns:a16="http://schemas.microsoft.com/office/drawing/2014/main" xmlns="" id="{B90DA982-70EF-401A-A1FE-11220D76F8AE}"/>
              </a:ext>
            </a:extLst>
          </p:cNvPr>
          <p:cNvSpPr txBox="1"/>
          <p:nvPr/>
        </p:nvSpPr>
        <p:spPr>
          <a:xfrm>
            <a:off x="2012121" y="3628231"/>
            <a:ext cx="2186609" cy="923330"/>
          </a:xfrm>
          <a:prstGeom prst="rect">
            <a:avLst/>
          </a:prstGeom>
          <a:solidFill>
            <a:schemeClr val="bg2"/>
          </a:solidFill>
          <a:ln>
            <a:noFill/>
          </a:ln>
        </p:spPr>
        <p:txBody>
          <a:bodyPr wrap="square" rtlCol="0">
            <a:spAutoFit/>
          </a:bodyPr>
          <a:lstStyle/>
          <a:p>
            <a:pPr algn="ctr"/>
            <a:r>
              <a:rPr lang="en-GB" b="1" dirty="0">
                <a:solidFill>
                  <a:schemeClr val="bg1"/>
                </a:solidFill>
              </a:rPr>
              <a:t>Personal Enquiry</a:t>
            </a:r>
          </a:p>
          <a:p>
            <a:pPr algn="ctr"/>
            <a:r>
              <a:rPr lang="en-GB" dirty="0">
                <a:solidFill>
                  <a:schemeClr val="bg1"/>
                </a:solidFill>
              </a:rPr>
              <a:t>(CE &amp; DBS checks)</a:t>
            </a:r>
            <a:r>
              <a:rPr lang="en-GB" dirty="0"/>
              <a:t/>
            </a:r>
            <a:br>
              <a:rPr lang="en-GB" dirty="0"/>
            </a:br>
            <a:endParaRPr lang="en-GB" dirty="0"/>
          </a:p>
        </p:txBody>
      </p:sp>
      <p:sp>
        <p:nvSpPr>
          <p:cNvPr id="12" name="TextBox 11">
            <a:extLst>
              <a:ext uri="{FF2B5EF4-FFF2-40B4-BE49-F238E27FC236}">
                <a16:creationId xmlns:a16="http://schemas.microsoft.com/office/drawing/2014/main" xmlns="" id="{BEECC447-07A6-4E8D-A8F1-6C26756465F5}"/>
              </a:ext>
            </a:extLst>
          </p:cNvPr>
          <p:cNvSpPr txBox="1"/>
          <p:nvPr/>
        </p:nvSpPr>
        <p:spPr>
          <a:xfrm>
            <a:off x="4496904" y="3628231"/>
            <a:ext cx="2186609" cy="923330"/>
          </a:xfrm>
          <a:prstGeom prst="rect">
            <a:avLst/>
          </a:prstGeom>
          <a:solidFill>
            <a:schemeClr val="bg2"/>
          </a:solidFill>
          <a:ln>
            <a:noFill/>
          </a:ln>
        </p:spPr>
        <p:txBody>
          <a:bodyPr wrap="square" rtlCol="0">
            <a:spAutoFit/>
          </a:bodyPr>
          <a:lstStyle/>
          <a:p>
            <a:pPr algn="ctr"/>
            <a:r>
              <a:rPr lang="en-GB" b="1" dirty="0">
                <a:solidFill>
                  <a:schemeClr val="bg1"/>
                </a:solidFill>
              </a:rPr>
              <a:t>References</a:t>
            </a:r>
          </a:p>
          <a:p>
            <a:pPr algn="ctr"/>
            <a:r>
              <a:rPr lang="en-GB" dirty="0">
                <a:solidFill>
                  <a:schemeClr val="bg1"/>
                </a:solidFill>
              </a:rPr>
              <a:t>(if required)</a:t>
            </a:r>
            <a:r>
              <a:rPr lang="en-GB" dirty="0"/>
              <a:t/>
            </a:r>
            <a:br>
              <a:rPr lang="en-GB" dirty="0"/>
            </a:br>
            <a:endParaRPr lang="en-GB" dirty="0"/>
          </a:p>
        </p:txBody>
      </p:sp>
      <p:sp>
        <p:nvSpPr>
          <p:cNvPr id="13" name="TextBox 12">
            <a:extLst>
              <a:ext uri="{FF2B5EF4-FFF2-40B4-BE49-F238E27FC236}">
                <a16:creationId xmlns:a16="http://schemas.microsoft.com/office/drawing/2014/main" xmlns="" id="{1EA6F444-1D52-4D6F-A68E-186122EF72AF}"/>
              </a:ext>
            </a:extLst>
          </p:cNvPr>
          <p:cNvSpPr txBox="1"/>
          <p:nvPr/>
        </p:nvSpPr>
        <p:spPr>
          <a:xfrm>
            <a:off x="6981687" y="3628231"/>
            <a:ext cx="2292625" cy="923330"/>
          </a:xfrm>
          <a:prstGeom prst="rect">
            <a:avLst/>
          </a:prstGeom>
          <a:solidFill>
            <a:schemeClr val="bg2"/>
          </a:solidFill>
          <a:ln>
            <a:noFill/>
          </a:ln>
        </p:spPr>
        <p:txBody>
          <a:bodyPr wrap="square" rtlCol="0">
            <a:spAutoFit/>
          </a:bodyPr>
          <a:lstStyle/>
          <a:p>
            <a:pPr algn="ctr"/>
            <a:r>
              <a:rPr lang="en-GB" b="1" dirty="0">
                <a:solidFill>
                  <a:schemeClr val="bg1"/>
                </a:solidFill>
              </a:rPr>
              <a:t>Appointment Panel</a:t>
            </a:r>
          </a:p>
          <a:p>
            <a:pPr algn="ctr"/>
            <a:r>
              <a:rPr lang="en-GB" dirty="0">
                <a:solidFill>
                  <a:schemeClr val="bg1"/>
                </a:solidFill>
              </a:rPr>
              <a:t>(values; fit to role)</a:t>
            </a:r>
          </a:p>
          <a:p>
            <a:pPr algn="ctr"/>
            <a:r>
              <a:rPr lang="en-GB" dirty="0">
                <a:solidFill>
                  <a:schemeClr val="bg1"/>
                </a:solidFill>
              </a:rPr>
              <a:t>(if required)</a:t>
            </a:r>
          </a:p>
        </p:txBody>
      </p:sp>
      <p:sp>
        <p:nvSpPr>
          <p:cNvPr id="14" name="TextBox 13">
            <a:extLst>
              <a:ext uri="{FF2B5EF4-FFF2-40B4-BE49-F238E27FC236}">
                <a16:creationId xmlns:a16="http://schemas.microsoft.com/office/drawing/2014/main" xmlns="" id="{3EEAE428-2D14-446E-B2D1-8E75463A5F0D}"/>
              </a:ext>
            </a:extLst>
          </p:cNvPr>
          <p:cNvSpPr txBox="1"/>
          <p:nvPr/>
        </p:nvSpPr>
        <p:spPr>
          <a:xfrm>
            <a:off x="12057269" y="3628231"/>
            <a:ext cx="2186609" cy="923330"/>
          </a:xfrm>
          <a:prstGeom prst="rect">
            <a:avLst/>
          </a:prstGeom>
          <a:solidFill>
            <a:schemeClr val="bg2"/>
          </a:solidFill>
          <a:ln>
            <a:noFill/>
          </a:ln>
        </p:spPr>
        <p:txBody>
          <a:bodyPr wrap="square" rtlCol="0">
            <a:spAutoFit/>
          </a:bodyPr>
          <a:lstStyle/>
          <a:p>
            <a:pPr algn="ctr">
              <a:spcBef>
                <a:spcPts val="1200"/>
              </a:spcBef>
              <a:spcAft>
                <a:spcPts val="1200"/>
              </a:spcAft>
            </a:pPr>
            <a:r>
              <a:rPr lang="en-GB" b="1" dirty="0">
                <a:solidFill>
                  <a:schemeClr val="bg1"/>
                </a:solidFill>
              </a:rPr>
              <a:t>Getting Started</a:t>
            </a:r>
            <a:r>
              <a:rPr lang="en-GB" dirty="0">
                <a:solidFill>
                  <a:schemeClr val="bg1"/>
                </a:solidFill>
              </a:rPr>
              <a:t/>
            </a:r>
            <a:br>
              <a:rPr lang="en-GB" dirty="0">
                <a:solidFill>
                  <a:schemeClr val="bg1"/>
                </a:solidFill>
              </a:rPr>
            </a:br>
            <a:r>
              <a:rPr lang="en-GB" dirty="0">
                <a:solidFill>
                  <a:schemeClr val="bg1"/>
                </a:solidFill>
              </a:rPr>
              <a:t>(key initial training)</a:t>
            </a:r>
            <a:r>
              <a:rPr lang="en-GB" dirty="0"/>
              <a:t/>
            </a:r>
            <a:br>
              <a:rPr lang="en-GB" dirty="0"/>
            </a:br>
            <a:endParaRPr lang="en-GB" dirty="0"/>
          </a:p>
        </p:txBody>
      </p:sp>
      <p:sp>
        <p:nvSpPr>
          <p:cNvPr id="15" name="TextBox 14">
            <a:extLst>
              <a:ext uri="{FF2B5EF4-FFF2-40B4-BE49-F238E27FC236}">
                <a16:creationId xmlns:a16="http://schemas.microsoft.com/office/drawing/2014/main" xmlns="" id="{9FD597DA-CC0E-4BAE-B843-6123252D0552}"/>
              </a:ext>
            </a:extLst>
          </p:cNvPr>
          <p:cNvSpPr txBox="1"/>
          <p:nvPr/>
        </p:nvSpPr>
        <p:spPr>
          <a:xfrm>
            <a:off x="9572486" y="3628231"/>
            <a:ext cx="2186609" cy="923330"/>
          </a:xfrm>
          <a:prstGeom prst="rect">
            <a:avLst/>
          </a:prstGeom>
          <a:solidFill>
            <a:schemeClr val="bg2"/>
          </a:solidFill>
          <a:ln>
            <a:noFill/>
          </a:ln>
        </p:spPr>
        <p:txBody>
          <a:bodyPr wrap="square" rtlCol="0">
            <a:spAutoFit/>
          </a:bodyPr>
          <a:lstStyle/>
          <a:p>
            <a:pPr algn="ctr"/>
            <a:r>
              <a:rPr lang="en-GB" b="1" dirty="0">
                <a:solidFill>
                  <a:schemeClr val="bg1"/>
                </a:solidFill>
              </a:rPr>
              <a:t>Commissioner </a:t>
            </a:r>
            <a:r>
              <a:rPr lang="en-GB" dirty="0">
                <a:solidFill>
                  <a:schemeClr val="bg1"/>
                </a:solidFill>
              </a:rPr>
              <a:t>(or Committee or Council)</a:t>
            </a:r>
            <a:r>
              <a:rPr lang="en-GB" b="1" dirty="0">
                <a:solidFill>
                  <a:schemeClr val="bg1"/>
                </a:solidFill>
              </a:rPr>
              <a:t> approval</a:t>
            </a:r>
            <a:endParaRPr lang="en-GB" dirty="0">
              <a:solidFill>
                <a:schemeClr val="bg1"/>
              </a:solidFill>
            </a:endParaRPr>
          </a:p>
        </p:txBody>
      </p:sp>
      <p:sp>
        <p:nvSpPr>
          <p:cNvPr id="16" name="Text Placeholder 3">
            <a:extLst>
              <a:ext uri="{FF2B5EF4-FFF2-40B4-BE49-F238E27FC236}">
                <a16:creationId xmlns:a16="http://schemas.microsoft.com/office/drawing/2014/main" xmlns="" id="{A24A56EC-56DA-4FEB-B49A-CEEECC31B0CE}"/>
              </a:ext>
            </a:extLst>
          </p:cNvPr>
          <p:cNvSpPr txBox="1">
            <a:spLocks/>
          </p:cNvSpPr>
          <p:nvPr/>
        </p:nvSpPr>
        <p:spPr>
          <a:xfrm>
            <a:off x="351693" y="6015212"/>
            <a:ext cx="15740184" cy="477054"/>
          </a:xfrm>
          <a:prstGeom prst="rect">
            <a:avLst/>
          </a:prstGeom>
        </p:spPr>
        <p:txBody>
          <a:bodyPr vert="horz" wrap="square" lIns="0" tIns="0" rIns="0" bIns="0" rtlCol="0">
            <a:spAutoFit/>
          </a:bodyPr>
          <a:lstStyle>
            <a:lvl1pPr marL="18000" indent="0" eaLnBrk="1" hangingPunct="1">
              <a:lnSpc>
                <a:spcPts val="3600"/>
              </a:lnSpc>
              <a:buClr>
                <a:schemeClr val="tx2"/>
              </a:buClr>
              <a:buSzPct val="125000"/>
              <a:buFont typeface="Arial" panose="020B0604020202020204" pitchFamily="34" charset="0"/>
              <a:buNone/>
              <a:defRPr sz="3400" b="0" i="0">
                <a:latin typeface="Nunito Sans" charset="0"/>
                <a:ea typeface="Nunito Sans" charset="0"/>
                <a:cs typeface="Nunito Sans" charset="0"/>
              </a:defRPr>
            </a:lvl1pPr>
            <a:lvl2pPr marL="18000" indent="0" eaLnBrk="1" hangingPunct="1">
              <a:lnSpc>
                <a:spcPts val="3600"/>
              </a:lnSpc>
              <a:buClr>
                <a:schemeClr val="tx2"/>
              </a:buClr>
              <a:buSzPct val="125000"/>
              <a:buFont typeface="Arial" panose="020B0604020202020204" pitchFamily="34" charset="0"/>
              <a:buNone/>
              <a:tabLst/>
              <a:defRPr sz="3400" b="0" i="0">
                <a:latin typeface="Nunito Sans Black" pitchFamily="2" charset="77"/>
                <a:ea typeface="+mn-ea"/>
                <a:cs typeface="+mn-cs"/>
              </a:defRPr>
            </a:lvl2pPr>
            <a:lvl3pPr marL="18000" indent="0" eaLnBrk="1" hangingPunct="1">
              <a:lnSpc>
                <a:spcPts val="3600"/>
              </a:lnSpc>
              <a:buClr>
                <a:schemeClr val="tx1"/>
              </a:buClr>
              <a:buSzPct val="125000"/>
              <a:buFont typeface="Arial" panose="020B0604020202020204" pitchFamily="34" charset="0"/>
              <a:buNone/>
              <a:tabLst/>
              <a:defRPr sz="3400">
                <a:solidFill>
                  <a:schemeClr val="tx2"/>
                </a:solidFill>
                <a:latin typeface="+mn-lt"/>
                <a:ea typeface="+mn-ea"/>
                <a:cs typeface="+mn-cs"/>
              </a:defRPr>
            </a:lvl3pPr>
            <a:lvl4pPr marL="18000" indent="0" eaLnBrk="1" hangingPunct="1">
              <a:lnSpc>
                <a:spcPts val="3600"/>
              </a:lnSpc>
              <a:buClr>
                <a:schemeClr val="tx1"/>
              </a:buClr>
              <a:buSzPct val="125000"/>
              <a:buFont typeface="Arial" panose="020B0604020202020204" pitchFamily="34" charset="0"/>
              <a:buNone/>
              <a:tabLst/>
              <a:defRPr sz="3400" b="0" i="0">
                <a:solidFill>
                  <a:schemeClr val="tx2"/>
                </a:solidFill>
                <a:latin typeface="Nunito Sans Black" pitchFamily="2" charset="77"/>
                <a:ea typeface="+mn-ea"/>
                <a:cs typeface="+mn-cs"/>
              </a:defRPr>
            </a:lvl4pPr>
            <a:lvl5pPr marL="18000" indent="0" eaLnBrk="1" hangingPunct="1">
              <a:lnSpc>
                <a:spcPts val="3600"/>
              </a:lnSpc>
              <a:spcBef>
                <a:spcPts val="2600"/>
              </a:spcBef>
              <a:buClr>
                <a:schemeClr val="tx2"/>
              </a:buClr>
              <a:buSzPct val="125000"/>
              <a:buFont typeface="Arial" panose="020B0604020202020204" pitchFamily="34" charset="0"/>
              <a:buNone/>
              <a:tabLst/>
              <a:defRPr sz="3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GB" kern="0" dirty="0">
                <a:solidFill>
                  <a:sysClr val="windowText" lastClr="000000"/>
                </a:solidFill>
              </a:rPr>
              <a:t>None is more important than the others - these 5 steps should be ‘run’ in parallel. </a:t>
            </a:r>
          </a:p>
        </p:txBody>
      </p:sp>
    </p:spTree>
    <p:extLst>
      <p:ext uri="{BB962C8B-B14F-4D97-AF65-F5344CB8AC3E}">
        <p14:creationId xmlns:p14="http://schemas.microsoft.com/office/powerpoint/2010/main" val="136551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8AEB585A-8733-5E48-8DED-9A629DBEE553}"/>
              </a:ext>
            </a:extLst>
          </p:cNvPr>
          <p:cNvSpPr>
            <a:spLocks noGrp="1"/>
          </p:cNvSpPr>
          <p:nvPr>
            <p:ph type="ctrTitle"/>
          </p:nvPr>
        </p:nvSpPr>
        <p:spPr/>
        <p:txBody>
          <a:bodyPr/>
          <a:lstStyle/>
          <a:p>
            <a:endParaRPr lang="en-GB"/>
          </a:p>
        </p:txBody>
      </p:sp>
      <p:sp>
        <p:nvSpPr>
          <p:cNvPr id="5" name="Subtitle 4">
            <a:extLst>
              <a:ext uri="{FF2B5EF4-FFF2-40B4-BE49-F238E27FC236}">
                <a16:creationId xmlns:a16="http://schemas.microsoft.com/office/drawing/2014/main" xmlns="" id="{4B5966A8-4711-E249-A1D2-2434A88CD868}"/>
              </a:ext>
            </a:extLst>
          </p:cNvPr>
          <p:cNvSpPr>
            <a:spLocks noGrp="1"/>
          </p:cNvSpPr>
          <p:nvPr>
            <p:ph type="subTitle" idx="4"/>
          </p:nvPr>
        </p:nvSpPr>
        <p:spPr/>
        <p:txBody>
          <a:bodyPr/>
          <a:lstStyle/>
          <a:p>
            <a:endParaRPr lang="en-GB"/>
          </a:p>
        </p:txBody>
      </p:sp>
      <p:sp>
        <p:nvSpPr>
          <p:cNvPr id="4" name="Text Placeholder 3">
            <a:extLst>
              <a:ext uri="{FF2B5EF4-FFF2-40B4-BE49-F238E27FC236}">
                <a16:creationId xmlns:a16="http://schemas.microsoft.com/office/drawing/2014/main" xmlns="" id="{EEE23181-DEE5-9F4F-BF74-3193CE1C6357}"/>
              </a:ext>
            </a:extLst>
          </p:cNvPr>
          <p:cNvSpPr>
            <a:spLocks noGrp="1"/>
          </p:cNvSpPr>
          <p:nvPr>
            <p:ph type="body" sz="quarter" idx="14"/>
          </p:nvPr>
        </p:nvSpPr>
        <p:spPr>
          <a:xfrm>
            <a:off x="460900" y="1513545"/>
            <a:ext cx="15401400" cy="461665"/>
          </a:xfrm>
        </p:spPr>
        <p:txBody>
          <a:bodyPr/>
          <a:lstStyle/>
          <a:p>
            <a:pPr lvl="3"/>
            <a:r>
              <a:rPr lang="en-GB" dirty="0"/>
              <a:t>The Appointments Process – Compass</a:t>
            </a:r>
          </a:p>
        </p:txBody>
      </p:sp>
      <p:pic>
        <p:nvPicPr>
          <p:cNvPr id="2" name="Picture 1">
            <a:extLst>
              <a:ext uri="{FF2B5EF4-FFF2-40B4-BE49-F238E27FC236}">
                <a16:creationId xmlns:a16="http://schemas.microsoft.com/office/drawing/2014/main" xmlns="" id="{AAD321C1-AC40-4712-BC83-5F7202F0AB7B}"/>
              </a:ext>
            </a:extLst>
          </p:cNvPr>
          <p:cNvPicPr>
            <a:picLocks noChangeAspect="1"/>
          </p:cNvPicPr>
          <p:nvPr/>
        </p:nvPicPr>
        <p:blipFill>
          <a:blip r:embed="rId3"/>
          <a:stretch>
            <a:fillRect/>
          </a:stretch>
        </p:blipFill>
        <p:spPr>
          <a:xfrm>
            <a:off x="3190566" y="2499357"/>
            <a:ext cx="9229106" cy="6131314"/>
          </a:xfrm>
          <a:prstGeom prst="rect">
            <a:avLst/>
          </a:prstGeom>
        </p:spPr>
      </p:pic>
    </p:spTree>
    <p:extLst>
      <p:ext uri="{BB962C8B-B14F-4D97-AF65-F5344CB8AC3E}">
        <p14:creationId xmlns:p14="http://schemas.microsoft.com/office/powerpoint/2010/main" val="14578990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8AEB585A-8733-5E48-8DED-9A629DBEE553}"/>
              </a:ext>
            </a:extLst>
          </p:cNvPr>
          <p:cNvSpPr>
            <a:spLocks noGrp="1"/>
          </p:cNvSpPr>
          <p:nvPr>
            <p:ph type="ctrTitle"/>
          </p:nvPr>
        </p:nvSpPr>
        <p:spPr/>
        <p:txBody>
          <a:bodyPr/>
          <a:lstStyle/>
          <a:p>
            <a:endParaRPr lang="en-GB"/>
          </a:p>
        </p:txBody>
      </p:sp>
      <p:sp>
        <p:nvSpPr>
          <p:cNvPr id="5" name="Subtitle 4">
            <a:extLst>
              <a:ext uri="{FF2B5EF4-FFF2-40B4-BE49-F238E27FC236}">
                <a16:creationId xmlns:a16="http://schemas.microsoft.com/office/drawing/2014/main" xmlns="" id="{4B5966A8-4711-E249-A1D2-2434A88CD868}"/>
              </a:ext>
            </a:extLst>
          </p:cNvPr>
          <p:cNvSpPr>
            <a:spLocks noGrp="1"/>
          </p:cNvSpPr>
          <p:nvPr>
            <p:ph type="subTitle" idx="4"/>
          </p:nvPr>
        </p:nvSpPr>
        <p:spPr/>
        <p:txBody>
          <a:bodyPr/>
          <a:lstStyle/>
          <a:p>
            <a:endParaRPr lang="en-GB"/>
          </a:p>
        </p:txBody>
      </p:sp>
      <p:sp>
        <p:nvSpPr>
          <p:cNvPr id="4" name="Text Placeholder 3">
            <a:extLst>
              <a:ext uri="{FF2B5EF4-FFF2-40B4-BE49-F238E27FC236}">
                <a16:creationId xmlns:a16="http://schemas.microsoft.com/office/drawing/2014/main" xmlns="" id="{EEE23181-DEE5-9F4F-BF74-3193CE1C6357}"/>
              </a:ext>
            </a:extLst>
          </p:cNvPr>
          <p:cNvSpPr>
            <a:spLocks noGrp="1"/>
          </p:cNvSpPr>
          <p:nvPr>
            <p:ph type="body" sz="quarter" idx="14"/>
          </p:nvPr>
        </p:nvSpPr>
        <p:spPr>
          <a:xfrm>
            <a:off x="460900" y="1513545"/>
            <a:ext cx="15401400" cy="4170372"/>
          </a:xfrm>
        </p:spPr>
        <p:txBody>
          <a:bodyPr/>
          <a:lstStyle/>
          <a:p>
            <a:pPr lvl="3"/>
            <a:r>
              <a:rPr lang="en-GB" dirty="0"/>
              <a:t>The Appointment Processes</a:t>
            </a:r>
          </a:p>
          <a:p>
            <a:endParaRPr lang="en-GB" dirty="0"/>
          </a:p>
          <a:p>
            <a:r>
              <a:rPr lang="en-GB" b="1" dirty="0"/>
              <a:t>Process 1</a:t>
            </a:r>
          </a:p>
          <a:p>
            <a:r>
              <a:rPr lang="en-GB" dirty="0"/>
              <a:t> </a:t>
            </a:r>
          </a:p>
          <a:p>
            <a:r>
              <a:rPr lang="en-GB" dirty="0"/>
              <a:t>Roles that are appointed using the Appointment Process managed by the relevant Appointments Advisory Committee </a:t>
            </a:r>
          </a:p>
          <a:p>
            <a:endParaRPr lang="en-GB" dirty="0"/>
          </a:p>
          <a:p>
            <a:r>
              <a:rPr lang="en-GB" dirty="0"/>
              <a:t>e.g. a Section Leader for Beavers</a:t>
            </a:r>
          </a:p>
          <a:p>
            <a:pPr marL="475200" indent="-457200">
              <a:buFont typeface="Arial" panose="020B0604020202020204" pitchFamily="34" charset="0"/>
              <a:buChar char="•"/>
            </a:pPr>
            <a:endParaRPr lang="en-GB" dirty="0"/>
          </a:p>
        </p:txBody>
      </p:sp>
    </p:spTree>
    <p:extLst>
      <p:ext uri="{BB962C8B-B14F-4D97-AF65-F5344CB8AC3E}">
        <p14:creationId xmlns:p14="http://schemas.microsoft.com/office/powerpoint/2010/main" val="36518333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8AEB585A-8733-5E48-8DED-9A629DBEE553}"/>
              </a:ext>
            </a:extLst>
          </p:cNvPr>
          <p:cNvSpPr>
            <a:spLocks noGrp="1"/>
          </p:cNvSpPr>
          <p:nvPr>
            <p:ph type="ctrTitle"/>
          </p:nvPr>
        </p:nvSpPr>
        <p:spPr/>
        <p:txBody>
          <a:bodyPr/>
          <a:lstStyle/>
          <a:p>
            <a:endParaRPr lang="en-GB"/>
          </a:p>
        </p:txBody>
      </p:sp>
      <p:sp>
        <p:nvSpPr>
          <p:cNvPr id="5" name="Subtitle 4">
            <a:extLst>
              <a:ext uri="{FF2B5EF4-FFF2-40B4-BE49-F238E27FC236}">
                <a16:creationId xmlns:a16="http://schemas.microsoft.com/office/drawing/2014/main" xmlns="" id="{4B5966A8-4711-E249-A1D2-2434A88CD868}"/>
              </a:ext>
            </a:extLst>
          </p:cNvPr>
          <p:cNvSpPr>
            <a:spLocks noGrp="1"/>
          </p:cNvSpPr>
          <p:nvPr>
            <p:ph type="subTitle" idx="4"/>
          </p:nvPr>
        </p:nvSpPr>
        <p:spPr/>
        <p:txBody>
          <a:bodyPr/>
          <a:lstStyle/>
          <a:p>
            <a:endParaRPr lang="en-GB"/>
          </a:p>
        </p:txBody>
      </p:sp>
      <p:sp>
        <p:nvSpPr>
          <p:cNvPr id="4" name="Text Placeholder 3">
            <a:extLst>
              <a:ext uri="{FF2B5EF4-FFF2-40B4-BE49-F238E27FC236}">
                <a16:creationId xmlns:a16="http://schemas.microsoft.com/office/drawing/2014/main" xmlns="" id="{EEE23181-DEE5-9F4F-BF74-3193CE1C6357}"/>
              </a:ext>
            </a:extLst>
          </p:cNvPr>
          <p:cNvSpPr>
            <a:spLocks noGrp="1"/>
          </p:cNvSpPr>
          <p:nvPr>
            <p:ph type="body" sz="quarter" idx="14"/>
          </p:nvPr>
        </p:nvSpPr>
        <p:spPr>
          <a:xfrm>
            <a:off x="460900" y="1513545"/>
            <a:ext cx="15401400" cy="6478697"/>
          </a:xfrm>
        </p:spPr>
        <p:txBody>
          <a:bodyPr/>
          <a:lstStyle/>
          <a:p>
            <a:pPr lvl="3"/>
            <a:r>
              <a:rPr lang="en-GB" dirty="0"/>
              <a:t>The Appointment Processes</a:t>
            </a:r>
          </a:p>
          <a:p>
            <a:endParaRPr lang="en-GB" dirty="0"/>
          </a:p>
          <a:p>
            <a:r>
              <a:rPr lang="en-GB" dirty="0"/>
              <a:t>This processes does not require approval by an Appointments Advisory Committee</a:t>
            </a:r>
          </a:p>
          <a:p>
            <a:endParaRPr lang="en-GB" b="1" dirty="0"/>
          </a:p>
          <a:p>
            <a:r>
              <a:rPr lang="en-GB" b="1" dirty="0"/>
              <a:t>Process 2</a:t>
            </a:r>
          </a:p>
          <a:p>
            <a:endParaRPr lang="en-GB" b="1" dirty="0"/>
          </a:p>
          <a:p>
            <a:r>
              <a:rPr lang="en-GB" dirty="0"/>
              <a:t>Roles that are appointed by the relevant Scout Council at their Annual General Meeting. When the relevant electoral body has at its AGM elected a member of the Executive Committee or agreed the nomination of a member to the Executive Committee.</a:t>
            </a:r>
          </a:p>
          <a:p>
            <a:endParaRPr lang="en-GB" dirty="0"/>
          </a:p>
          <a:p>
            <a:r>
              <a:rPr lang="en-GB" dirty="0"/>
              <a:t>e.g. the election of a member to the County Executive Committee</a:t>
            </a:r>
            <a:r>
              <a:rPr lang="en-GB" b="1" dirty="0"/>
              <a:t/>
            </a:r>
            <a:br>
              <a:rPr lang="en-GB" b="1" dirty="0"/>
            </a:br>
            <a:endParaRPr lang="en-GB" b="1" dirty="0"/>
          </a:p>
        </p:txBody>
      </p:sp>
    </p:spTree>
    <p:extLst>
      <p:ext uri="{BB962C8B-B14F-4D97-AF65-F5344CB8AC3E}">
        <p14:creationId xmlns:p14="http://schemas.microsoft.com/office/powerpoint/2010/main" val="3054631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8AEB585A-8733-5E48-8DED-9A629DBEE553}"/>
              </a:ext>
            </a:extLst>
          </p:cNvPr>
          <p:cNvSpPr>
            <a:spLocks noGrp="1"/>
          </p:cNvSpPr>
          <p:nvPr>
            <p:ph type="ctrTitle"/>
          </p:nvPr>
        </p:nvSpPr>
        <p:spPr/>
        <p:txBody>
          <a:bodyPr/>
          <a:lstStyle/>
          <a:p>
            <a:endParaRPr lang="en-GB"/>
          </a:p>
        </p:txBody>
      </p:sp>
      <p:sp>
        <p:nvSpPr>
          <p:cNvPr id="5" name="Subtitle 4">
            <a:extLst>
              <a:ext uri="{FF2B5EF4-FFF2-40B4-BE49-F238E27FC236}">
                <a16:creationId xmlns:a16="http://schemas.microsoft.com/office/drawing/2014/main" xmlns="" id="{4B5966A8-4711-E249-A1D2-2434A88CD868}"/>
              </a:ext>
            </a:extLst>
          </p:cNvPr>
          <p:cNvSpPr>
            <a:spLocks noGrp="1"/>
          </p:cNvSpPr>
          <p:nvPr>
            <p:ph type="subTitle" idx="4"/>
          </p:nvPr>
        </p:nvSpPr>
        <p:spPr/>
        <p:txBody>
          <a:bodyPr/>
          <a:lstStyle/>
          <a:p>
            <a:endParaRPr lang="en-GB"/>
          </a:p>
        </p:txBody>
      </p:sp>
      <p:sp>
        <p:nvSpPr>
          <p:cNvPr id="4" name="Text Placeholder 3">
            <a:extLst>
              <a:ext uri="{FF2B5EF4-FFF2-40B4-BE49-F238E27FC236}">
                <a16:creationId xmlns:a16="http://schemas.microsoft.com/office/drawing/2014/main" xmlns="" id="{EEE23181-DEE5-9F4F-BF74-3193CE1C6357}"/>
              </a:ext>
            </a:extLst>
          </p:cNvPr>
          <p:cNvSpPr>
            <a:spLocks noGrp="1"/>
          </p:cNvSpPr>
          <p:nvPr>
            <p:ph type="body" sz="quarter" idx="14"/>
          </p:nvPr>
        </p:nvSpPr>
        <p:spPr>
          <a:xfrm>
            <a:off x="460900" y="1513545"/>
            <a:ext cx="15401400" cy="6017032"/>
          </a:xfrm>
        </p:spPr>
        <p:txBody>
          <a:bodyPr/>
          <a:lstStyle/>
          <a:p>
            <a:pPr lvl="3"/>
            <a:r>
              <a:rPr lang="en-GB" dirty="0"/>
              <a:t>The Appointment Processes</a:t>
            </a:r>
          </a:p>
          <a:p>
            <a:endParaRPr lang="en-GB" dirty="0"/>
          </a:p>
          <a:p>
            <a:r>
              <a:rPr lang="en-GB" dirty="0"/>
              <a:t>This processes does not require approval by an Appointments Advisory Committee</a:t>
            </a:r>
          </a:p>
          <a:p>
            <a:endParaRPr lang="en-GB" b="1" dirty="0"/>
          </a:p>
          <a:p>
            <a:r>
              <a:rPr lang="en-GB" b="1" dirty="0"/>
              <a:t>Process 3 </a:t>
            </a:r>
          </a:p>
          <a:p>
            <a:endParaRPr lang="en-GB" b="1" dirty="0"/>
          </a:p>
          <a:p>
            <a:r>
              <a:rPr lang="en-GB" dirty="0"/>
              <a:t>Roles that are appointed by the relevant Executive Committee. When the relevant Executive Committee has appointed a role within its authority</a:t>
            </a:r>
          </a:p>
          <a:p>
            <a:endParaRPr lang="en-GB" dirty="0"/>
          </a:p>
          <a:p>
            <a:r>
              <a:rPr lang="en-GB" dirty="0"/>
              <a:t>e.g. the nomination of a member to the District Executive Committee</a:t>
            </a:r>
          </a:p>
          <a:p>
            <a:r>
              <a:rPr lang="en-GB" b="1" dirty="0"/>
              <a:t/>
            </a:r>
            <a:br>
              <a:rPr lang="en-GB" b="1" dirty="0"/>
            </a:br>
            <a:endParaRPr lang="en-GB" b="1" dirty="0"/>
          </a:p>
        </p:txBody>
      </p:sp>
    </p:spTree>
    <p:extLst>
      <p:ext uri="{BB962C8B-B14F-4D97-AF65-F5344CB8AC3E}">
        <p14:creationId xmlns:p14="http://schemas.microsoft.com/office/powerpoint/2010/main" val="31974427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8AEB585A-8733-5E48-8DED-9A629DBEE553}"/>
              </a:ext>
            </a:extLst>
          </p:cNvPr>
          <p:cNvSpPr>
            <a:spLocks noGrp="1"/>
          </p:cNvSpPr>
          <p:nvPr>
            <p:ph type="ctrTitle"/>
          </p:nvPr>
        </p:nvSpPr>
        <p:spPr/>
        <p:txBody>
          <a:bodyPr/>
          <a:lstStyle/>
          <a:p>
            <a:endParaRPr lang="en-GB"/>
          </a:p>
        </p:txBody>
      </p:sp>
      <p:sp>
        <p:nvSpPr>
          <p:cNvPr id="5" name="Subtitle 4">
            <a:extLst>
              <a:ext uri="{FF2B5EF4-FFF2-40B4-BE49-F238E27FC236}">
                <a16:creationId xmlns:a16="http://schemas.microsoft.com/office/drawing/2014/main" xmlns="" id="{4B5966A8-4711-E249-A1D2-2434A88CD868}"/>
              </a:ext>
            </a:extLst>
          </p:cNvPr>
          <p:cNvSpPr>
            <a:spLocks noGrp="1"/>
          </p:cNvSpPr>
          <p:nvPr>
            <p:ph type="subTitle" idx="4"/>
          </p:nvPr>
        </p:nvSpPr>
        <p:spPr/>
        <p:txBody>
          <a:bodyPr/>
          <a:lstStyle/>
          <a:p>
            <a:endParaRPr lang="en-GB"/>
          </a:p>
        </p:txBody>
      </p:sp>
      <p:sp>
        <p:nvSpPr>
          <p:cNvPr id="4" name="Text Placeholder 3">
            <a:extLst>
              <a:ext uri="{FF2B5EF4-FFF2-40B4-BE49-F238E27FC236}">
                <a16:creationId xmlns:a16="http://schemas.microsoft.com/office/drawing/2014/main" xmlns="" id="{EEE23181-DEE5-9F4F-BF74-3193CE1C6357}"/>
              </a:ext>
            </a:extLst>
          </p:cNvPr>
          <p:cNvSpPr>
            <a:spLocks noGrp="1"/>
          </p:cNvSpPr>
          <p:nvPr>
            <p:ph type="body" sz="quarter" idx="14"/>
          </p:nvPr>
        </p:nvSpPr>
        <p:spPr>
          <a:xfrm>
            <a:off x="460900" y="1513545"/>
            <a:ext cx="15401400" cy="5555367"/>
          </a:xfrm>
        </p:spPr>
        <p:txBody>
          <a:bodyPr/>
          <a:lstStyle/>
          <a:p>
            <a:pPr lvl="3"/>
            <a:r>
              <a:rPr lang="en-GB" dirty="0"/>
              <a:t>The Appointment Processes</a:t>
            </a:r>
          </a:p>
          <a:p>
            <a:endParaRPr lang="en-GB" dirty="0"/>
          </a:p>
          <a:p>
            <a:r>
              <a:rPr lang="en-GB" dirty="0"/>
              <a:t>There are a number of roles in Scouting for which the adult does not meet with an Appointment Panel, nor are references required.  </a:t>
            </a:r>
            <a:br>
              <a:rPr lang="en-GB" dirty="0"/>
            </a:br>
            <a:endParaRPr lang="en-GB" dirty="0"/>
          </a:p>
          <a:p>
            <a:r>
              <a:rPr lang="en-GB" dirty="0"/>
              <a:t>These roles include: </a:t>
            </a:r>
          </a:p>
          <a:p>
            <a:pPr marL="475200" indent="-457200">
              <a:buFont typeface="Arial" panose="020B0604020202020204" pitchFamily="34" charset="0"/>
              <a:buChar char="•"/>
            </a:pPr>
            <a:r>
              <a:rPr lang="en-GB" dirty="0"/>
              <a:t>Nominated/elected trustees</a:t>
            </a:r>
          </a:p>
          <a:p>
            <a:pPr marL="475200" indent="-457200">
              <a:buFont typeface="Arial" panose="020B0604020202020204" pitchFamily="34" charset="0"/>
              <a:buChar char="•"/>
            </a:pPr>
            <a:r>
              <a:rPr lang="en-GB" dirty="0"/>
              <a:t>Co-opted trustees</a:t>
            </a:r>
          </a:p>
          <a:p>
            <a:pPr marL="475200" indent="-457200">
              <a:buFont typeface="Arial" panose="020B0604020202020204" pitchFamily="34" charset="0"/>
              <a:buChar char="•"/>
            </a:pPr>
            <a:r>
              <a:rPr lang="en-GB" dirty="0"/>
              <a:t>Presidents</a:t>
            </a:r>
          </a:p>
          <a:p>
            <a:pPr marL="475200" indent="-457200">
              <a:buFont typeface="Arial" panose="020B0604020202020204" pitchFamily="34" charset="0"/>
              <a:buChar char="•"/>
            </a:pPr>
            <a:r>
              <a:rPr lang="en-GB" dirty="0"/>
              <a:t>Advisers and Administrators</a:t>
            </a:r>
          </a:p>
          <a:p>
            <a:r>
              <a:rPr lang="en-GB" b="1" dirty="0"/>
              <a:t/>
            </a:r>
            <a:br>
              <a:rPr lang="en-GB" b="1" dirty="0"/>
            </a:br>
            <a:endParaRPr lang="en-GB" b="1" dirty="0"/>
          </a:p>
        </p:txBody>
      </p:sp>
    </p:spTree>
    <p:extLst>
      <p:ext uri="{BB962C8B-B14F-4D97-AF65-F5344CB8AC3E}">
        <p14:creationId xmlns:p14="http://schemas.microsoft.com/office/powerpoint/2010/main" val="2611875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2B42F369-2B56-424E-9450-F9DDCA87AACC}"/>
              </a:ext>
            </a:extLst>
          </p:cNvPr>
          <p:cNvSpPr>
            <a:spLocks noGrp="1"/>
          </p:cNvSpPr>
          <p:nvPr>
            <p:ph type="ctrTitle"/>
          </p:nvPr>
        </p:nvSpPr>
        <p:spPr/>
        <p:txBody>
          <a:bodyPr/>
          <a:lstStyle/>
          <a:p>
            <a:endParaRPr lang="en-GB"/>
          </a:p>
        </p:txBody>
      </p:sp>
      <p:sp>
        <p:nvSpPr>
          <p:cNvPr id="6" name="Subtitle 5">
            <a:extLst>
              <a:ext uri="{FF2B5EF4-FFF2-40B4-BE49-F238E27FC236}">
                <a16:creationId xmlns:a16="http://schemas.microsoft.com/office/drawing/2014/main" xmlns="" id="{EFCC6F8E-BF8C-4AB7-9C4C-7B369BE58823}"/>
              </a:ext>
            </a:extLst>
          </p:cNvPr>
          <p:cNvSpPr>
            <a:spLocks noGrp="1"/>
          </p:cNvSpPr>
          <p:nvPr>
            <p:ph type="subTitle" idx="4"/>
          </p:nvPr>
        </p:nvSpPr>
        <p:spPr/>
        <p:txBody>
          <a:bodyPr/>
          <a:lstStyle/>
          <a:p>
            <a:endParaRPr lang="en-GB"/>
          </a:p>
        </p:txBody>
      </p:sp>
      <p:sp>
        <p:nvSpPr>
          <p:cNvPr id="7" name="Text Placeholder 6">
            <a:extLst>
              <a:ext uri="{FF2B5EF4-FFF2-40B4-BE49-F238E27FC236}">
                <a16:creationId xmlns:a16="http://schemas.microsoft.com/office/drawing/2014/main" xmlns="" id="{DD931A85-0B9F-4691-B75A-75FE5CC4994D}"/>
              </a:ext>
            </a:extLst>
          </p:cNvPr>
          <p:cNvSpPr>
            <a:spLocks noGrp="1"/>
          </p:cNvSpPr>
          <p:nvPr>
            <p:ph type="body" sz="quarter" idx="10"/>
          </p:nvPr>
        </p:nvSpPr>
        <p:spPr>
          <a:xfrm>
            <a:off x="8271803" y="2160000"/>
            <a:ext cx="6474302" cy="6004513"/>
          </a:xfrm>
        </p:spPr>
        <p:txBody>
          <a:bodyPr/>
          <a:lstStyle/>
          <a:p>
            <a:r>
              <a:rPr lang="en-GB" b="1" dirty="0"/>
              <a:t>Section 1</a:t>
            </a:r>
          </a:p>
          <a:p>
            <a:endParaRPr lang="en-GB" dirty="0"/>
          </a:p>
          <a:p>
            <a:pPr marL="360900" indent="-342900">
              <a:buFont typeface="Arial" panose="020B0604020202020204" pitchFamily="34" charset="0"/>
              <a:buChar char="•"/>
            </a:pPr>
            <a:r>
              <a:rPr lang="en-GB" dirty="0"/>
              <a:t>Purpose and Values</a:t>
            </a:r>
          </a:p>
          <a:p>
            <a:pPr marL="360900" indent="-342900">
              <a:buFont typeface="Arial" panose="020B0604020202020204" pitchFamily="34" charset="0"/>
              <a:buChar char="•"/>
            </a:pPr>
            <a:endParaRPr lang="en-GB" dirty="0"/>
          </a:p>
          <a:p>
            <a:pPr marL="360900" indent="-342900">
              <a:buFont typeface="Arial" panose="020B0604020202020204" pitchFamily="34" charset="0"/>
              <a:buChar char="•"/>
            </a:pPr>
            <a:r>
              <a:rPr lang="en-GB" dirty="0"/>
              <a:t>The Appointments Process</a:t>
            </a:r>
          </a:p>
          <a:p>
            <a:pPr marL="360900" indent="-342900">
              <a:buFont typeface="Arial" panose="020B0604020202020204" pitchFamily="34" charset="0"/>
              <a:buChar char="•"/>
            </a:pPr>
            <a:endParaRPr lang="en-GB" dirty="0"/>
          </a:p>
          <a:p>
            <a:pPr marL="360900" indent="-342900">
              <a:buFont typeface="Arial" panose="020B0604020202020204" pitchFamily="34" charset="0"/>
              <a:buChar char="•"/>
            </a:pPr>
            <a:r>
              <a:rPr lang="en-GB" dirty="0"/>
              <a:t>The Appointments Advisory Committee</a:t>
            </a:r>
          </a:p>
          <a:p>
            <a:pPr marL="360900" indent="-342900">
              <a:buFont typeface="Arial" panose="020B0604020202020204" pitchFamily="34" charset="0"/>
              <a:buChar char="•"/>
            </a:pPr>
            <a:endParaRPr lang="en-GB" dirty="0"/>
          </a:p>
          <a:p>
            <a:pPr marL="360900" indent="-342900">
              <a:buFont typeface="Arial" panose="020B0604020202020204" pitchFamily="34" charset="0"/>
              <a:buChar char="•"/>
            </a:pPr>
            <a:r>
              <a:rPr lang="en-GB" dirty="0"/>
              <a:t>Responsibilities of the Appointments Advisory Committee</a:t>
            </a:r>
          </a:p>
          <a:p>
            <a:pPr marL="360900" indent="-342900">
              <a:buFont typeface="Arial" panose="020B0604020202020204" pitchFamily="34" charset="0"/>
              <a:buChar char="•"/>
            </a:pPr>
            <a:endParaRPr lang="en-GB" dirty="0"/>
          </a:p>
          <a:p>
            <a:r>
              <a:rPr lang="en-GB" b="1" dirty="0"/>
              <a:t>Section 2</a:t>
            </a:r>
          </a:p>
          <a:p>
            <a:pPr marL="360900" indent="-342900">
              <a:buFont typeface="Arial" panose="020B0604020202020204" pitchFamily="34" charset="0"/>
              <a:buChar char="•"/>
            </a:pPr>
            <a:endParaRPr lang="en-GB" b="1" dirty="0"/>
          </a:p>
          <a:p>
            <a:pPr marL="360900" indent="-342900">
              <a:buFont typeface="Arial" panose="020B0604020202020204" pitchFamily="34" charset="0"/>
              <a:buChar char="•"/>
            </a:pPr>
            <a:r>
              <a:rPr lang="en-GB" dirty="0"/>
              <a:t>Appointment Panel Meetings</a:t>
            </a:r>
          </a:p>
          <a:p>
            <a:endParaRPr lang="en-GB" b="1" dirty="0"/>
          </a:p>
          <a:p>
            <a:pPr marL="360900" indent="-342900">
              <a:buFont typeface="Arial" panose="020B0604020202020204" pitchFamily="34" charset="0"/>
              <a:buChar char="•"/>
            </a:pPr>
            <a:endParaRPr lang="en-GB" b="1" dirty="0"/>
          </a:p>
          <a:p>
            <a:pPr marL="360900" indent="-342900">
              <a:buFont typeface="Arial" panose="020B0604020202020204" pitchFamily="34" charset="0"/>
              <a:buChar char="•"/>
            </a:pPr>
            <a:endParaRPr lang="en-GB" b="1" dirty="0"/>
          </a:p>
          <a:p>
            <a:pPr marL="360900" indent="-342900">
              <a:buFont typeface="Arial" panose="020B0604020202020204" pitchFamily="34" charset="0"/>
              <a:buChar char="•"/>
            </a:pPr>
            <a:endParaRPr lang="en-GB" b="1" dirty="0"/>
          </a:p>
        </p:txBody>
      </p:sp>
    </p:spTree>
    <p:extLst>
      <p:ext uri="{BB962C8B-B14F-4D97-AF65-F5344CB8AC3E}">
        <p14:creationId xmlns:p14="http://schemas.microsoft.com/office/powerpoint/2010/main" val="3884077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8AEB585A-8733-5E48-8DED-9A629DBEE553}"/>
              </a:ext>
            </a:extLst>
          </p:cNvPr>
          <p:cNvSpPr>
            <a:spLocks noGrp="1"/>
          </p:cNvSpPr>
          <p:nvPr>
            <p:ph type="ctrTitle"/>
          </p:nvPr>
        </p:nvSpPr>
        <p:spPr/>
        <p:txBody>
          <a:bodyPr/>
          <a:lstStyle/>
          <a:p>
            <a:endParaRPr lang="en-GB"/>
          </a:p>
        </p:txBody>
      </p:sp>
      <p:sp>
        <p:nvSpPr>
          <p:cNvPr id="5" name="Subtitle 4">
            <a:extLst>
              <a:ext uri="{FF2B5EF4-FFF2-40B4-BE49-F238E27FC236}">
                <a16:creationId xmlns:a16="http://schemas.microsoft.com/office/drawing/2014/main" xmlns="" id="{4B5966A8-4711-E249-A1D2-2434A88CD868}"/>
              </a:ext>
            </a:extLst>
          </p:cNvPr>
          <p:cNvSpPr>
            <a:spLocks noGrp="1"/>
          </p:cNvSpPr>
          <p:nvPr>
            <p:ph type="subTitle" idx="4"/>
          </p:nvPr>
        </p:nvSpPr>
        <p:spPr/>
        <p:txBody>
          <a:bodyPr/>
          <a:lstStyle/>
          <a:p>
            <a:endParaRPr lang="en-GB"/>
          </a:p>
        </p:txBody>
      </p:sp>
      <p:sp>
        <p:nvSpPr>
          <p:cNvPr id="4" name="Text Placeholder 3">
            <a:extLst>
              <a:ext uri="{FF2B5EF4-FFF2-40B4-BE49-F238E27FC236}">
                <a16:creationId xmlns:a16="http://schemas.microsoft.com/office/drawing/2014/main" xmlns="" id="{EEE23181-DEE5-9F4F-BF74-3193CE1C6357}"/>
              </a:ext>
            </a:extLst>
          </p:cNvPr>
          <p:cNvSpPr>
            <a:spLocks noGrp="1"/>
          </p:cNvSpPr>
          <p:nvPr>
            <p:ph type="body" sz="quarter" idx="14"/>
          </p:nvPr>
        </p:nvSpPr>
        <p:spPr>
          <a:xfrm>
            <a:off x="460900" y="1513545"/>
            <a:ext cx="15401400" cy="1862048"/>
          </a:xfrm>
        </p:spPr>
        <p:txBody>
          <a:bodyPr/>
          <a:lstStyle/>
          <a:p>
            <a:pPr lvl="3"/>
            <a:r>
              <a:rPr lang="en-GB" dirty="0"/>
              <a:t>The Appointment Process – Table 2</a:t>
            </a:r>
          </a:p>
          <a:p>
            <a:endParaRPr lang="en-GB" dirty="0"/>
          </a:p>
          <a:p>
            <a:r>
              <a:rPr lang="en-GB" b="1" dirty="0"/>
              <a:t/>
            </a:r>
            <a:br>
              <a:rPr lang="en-GB" b="1" dirty="0"/>
            </a:br>
            <a:endParaRPr lang="en-GB" b="1" dirty="0"/>
          </a:p>
        </p:txBody>
      </p:sp>
      <p:pic>
        <p:nvPicPr>
          <p:cNvPr id="2" name="Picture 1">
            <a:extLst>
              <a:ext uri="{FF2B5EF4-FFF2-40B4-BE49-F238E27FC236}">
                <a16:creationId xmlns:a16="http://schemas.microsoft.com/office/drawing/2014/main" xmlns="" id="{565EBE9C-A23D-462C-B665-005DFC8196DC}"/>
              </a:ext>
            </a:extLst>
          </p:cNvPr>
          <p:cNvPicPr>
            <a:picLocks noChangeAspect="1"/>
          </p:cNvPicPr>
          <p:nvPr/>
        </p:nvPicPr>
        <p:blipFill>
          <a:blip r:embed="rId3"/>
          <a:stretch>
            <a:fillRect/>
          </a:stretch>
        </p:blipFill>
        <p:spPr>
          <a:xfrm>
            <a:off x="1730631" y="2039826"/>
            <a:ext cx="12794737" cy="6668772"/>
          </a:xfrm>
          <a:prstGeom prst="rect">
            <a:avLst/>
          </a:prstGeom>
        </p:spPr>
      </p:pic>
    </p:spTree>
    <p:extLst>
      <p:ext uri="{BB962C8B-B14F-4D97-AF65-F5344CB8AC3E}">
        <p14:creationId xmlns:p14="http://schemas.microsoft.com/office/powerpoint/2010/main" val="7383500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8AEB585A-8733-5E48-8DED-9A629DBEE553}"/>
              </a:ext>
            </a:extLst>
          </p:cNvPr>
          <p:cNvSpPr>
            <a:spLocks noGrp="1"/>
          </p:cNvSpPr>
          <p:nvPr>
            <p:ph type="ctrTitle"/>
          </p:nvPr>
        </p:nvSpPr>
        <p:spPr/>
        <p:txBody>
          <a:bodyPr/>
          <a:lstStyle/>
          <a:p>
            <a:endParaRPr lang="en-GB"/>
          </a:p>
        </p:txBody>
      </p:sp>
      <p:sp>
        <p:nvSpPr>
          <p:cNvPr id="5" name="Subtitle 4">
            <a:extLst>
              <a:ext uri="{FF2B5EF4-FFF2-40B4-BE49-F238E27FC236}">
                <a16:creationId xmlns:a16="http://schemas.microsoft.com/office/drawing/2014/main" xmlns="" id="{4B5966A8-4711-E249-A1D2-2434A88CD868}"/>
              </a:ext>
            </a:extLst>
          </p:cNvPr>
          <p:cNvSpPr>
            <a:spLocks noGrp="1"/>
          </p:cNvSpPr>
          <p:nvPr>
            <p:ph type="subTitle" idx="4"/>
          </p:nvPr>
        </p:nvSpPr>
        <p:spPr/>
        <p:txBody>
          <a:bodyPr/>
          <a:lstStyle/>
          <a:p>
            <a:endParaRPr lang="en-GB"/>
          </a:p>
        </p:txBody>
      </p:sp>
      <p:sp>
        <p:nvSpPr>
          <p:cNvPr id="4" name="Text Placeholder 3">
            <a:extLst>
              <a:ext uri="{FF2B5EF4-FFF2-40B4-BE49-F238E27FC236}">
                <a16:creationId xmlns:a16="http://schemas.microsoft.com/office/drawing/2014/main" xmlns="" id="{EEE23181-DEE5-9F4F-BF74-3193CE1C6357}"/>
              </a:ext>
            </a:extLst>
          </p:cNvPr>
          <p:cNvSpPr>
            <a:spLocks noGrp="1"/>
          </p:cNvSpPr>
          <p:nvPr>
            <p:ph type="body" sz="quarter" idx="14"/>
          </p:nvPr>
        </p:nvSpPr>
        <p:spPr>
          <a:xfrm>
            <a:off x="460900" y="1513545"/>
            <a:ext cx="15401400" cy="6940361"/>
          </a:xfrm>
        </p:spPr>
        <p:txBody>
          <a:bodyPr/>
          <a:lstStyle/>
          <a:p>
            <a:pPr lvl="3"/>
            <a:r>
              <a:rPr lang="en-GB" dirty="0"/>
              <a:t>The Appointment Process - Roles</a:t>
            </a:r>
          </a:p>
          <a:p>
            <a:endParaRPr lang="en-GB" dirty="0"/>
          </a:p>
          <a:p>
            <a:r>
              <a:rPr lang="en-GB" b="1" dirty="0"/>
              <a:t>Line manager</a:t>
            </a:r>
          </a:p>
          <a:p>
            <a:r>
              <a:rPr lang="en-GB" dirty="0"/>
              <a:t>The line manager recommends the applicant for the appointment.</a:t>
            </a:r>
          </a:p>
          <a:p>
            <a:endParaRPr lang="en-GB" dirty="0"/>
          </a:p>
          <a:p>
            <a:r>
              <a:rPr lang="en-GB" b="1" dirty="0"/>
              <a:t>Approver</a:t>
            </a:r>
            <a:r>
              <a:rPr lang="en-GB" dirty="0"/>
              <a:t/>
            </a:r>
            <a:br>
              <a:rPr lang="en-GB" dirty="0"/>
            </a:br>
            <a:r>
              <a:rPr lang="en-GB" dirty="0"/>
              <a:t>The appointment is approved by the Appointments Advisory Committee, the relevant Executive Committee or the relevant Scout Council according to the appointment being made.</a:t>
            </a:r>
          </a:p>
          <a:p>
            <a:r>
              <a:rPr lang="en-GB" dirty="0"/>
              <a:t> </a:t>
            </a:r>
          </a:p>
          <a:p>
            <a:r>
              <a:rPr lang="en-GB" b="1" dirty="0"/>
              <a:t>Relevant Commissioner/Body</a:t>
            </a:r>
            <a:r>
              <a:rPr lang="en-GB" dirty="0"/>
              <a:t/>
            </a:r>
            <a:br>
              <a:rPr lang="en-GB" dirty="0"/>
            </a:br>
            <a:r>
              <a:rPr lang="en-GB" dirty="0"/>
              <a:t>The relevant Commissioner, the relevant Executive Committee or the relevant electoral body with the responsibility for making the appointment.</a:t>
            </a:r>
          </a:p>
          <a:p>
            <a:r>
              <a:rPr lang="en-GB" b="1" dirty="0"/>
              <a:t/>
            </a:r>
            <a:br>
              <a:rPr lang="en-GB" b="1" dirty="0"/>
            </a:br>
            <a:endParaRPr lang="en-GB" b="1" dirty="0"/>
          </a:p>
        </p:txBody>
      </p:sp>
    </p:spTree>
    <p:extLst>
      <p:ext uri="{BB962C8B-B14F-4D97-AF65-F5344CB8AC3E}">
        <p14:creationId xmlns:p14="http://schemas.microsoft.com/office/powerpoint/2010/main" val="3661949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6CE01D64-6EC0-4DC7-BE09-479988738788}"/>
              </a:ext>
            </a:extLst>
          </p:cNvPr>
          <p:cNvSpPr>
            <a:spLocks noGrp="1"/>
          </p:cNvSpPr>
          <p:nvPr>
            <p:ph type="ctrTitle"/>
          </p:nvPr>
        </p:nvSpPr>
        <p:spPr/>
        <p:txBody>
          <a:bodyPr/>
          <a:lstStyle/>
          <a:p>
            <a:endParaRPr lang="en-GB"/>
          </a:p>
        </p:txBody>
      </p:sp>
      <p:sp>
        <p:nvSpPr>
          <p:cNvPr id="6" name="Subtitle 5">
            <a:extLst>
              <a:ext uri="{FF2B5EF4-FFF2-40B4-BE49-F238E27FC236}">
                <a16:creationId xmlns:a16="http://schemas.microsoft.com/office/drawing/2014/main" xmlns="" id="{4A8725D7-C76A-491F-AD24-D90D5BFC8D48}"/>
              </a:ext>
            </a:extLst>
          </p:cNvPr>
          <p:cNvSpPr>
            <a:spLocks noGrp="1"/>
          </p:cNvSpPr>
          <p:nvPr>
            <p:ph type="subTitle" idx="4"/>
          </p:nvPr>
        </p:nvSpPr>
        <p:spPr/>
        <p:txBody>
          <a:bodyPr/>
          <a:lstStyle/>
          <a:p>
            <a:endParaRPr lang="en-GB"/>
          </a:p>
        </p:txBody>
      </p:sp>
      <p:sp>
        <p:nvSpPr>
          <p:cNvPr id="7" name="Text Placeholder 6">
            <a:extLst>
              <a:ext uri="{FF2B5EF4-FFF2-40B4-BE49-F238E27FC236}">
                <a16:creationId xmlns:a16="http://schemas.microsoft.com/office/drawing/2014/main" xmlns="" id="{6DBC98EE-5B21-4AFB-A5E0-4A9A60D3D166}"/>
              </a:ext>
            </a:extLst>
          </p:cNvPr>
          <p:cNvSpPr>
            <a:spLocks noGrp="1"/>
          </p:cNvSpPr>
          <p:nvPr>
            <p:ph type="body" sz="quarter" idx="12"/>
          </p:nvPr>
        </p:nvSpPr>
        <p:spPr/>
        <p:txBody>
          <a:bodyPr/>
          <a:lstStyle/>
          <a:p>
            <a:r>
              <a:rPr lang="en-GB" dirty="0"/>
              <a:t>The Appointments Advisory Committee</a:t>
            </a:r>
          </a:p>
        </p:txBody>
      </p:sp>
    </p:spTree>
    <p:extLst>
      <p:ext uri="{BB962C8B-B14F-4D97-AF65-F5344CB8AC3E}">
        <p14:creationId xmlns:p14="http://schemas.microsoft.com/office/powerpoint/2010/main" val="15634045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8AEB585A-8733-5E48-8DED-9A629DBEE553}"/>
              </a:ext>
            </a:extLst>
          </p:cNvPr>
          <p:cNvSpPr>
            <a:spLocks noGrp="1"/>
          </p:cNvSpPr>
          <p:nvPr>
            <p:ph type="ctrTitle"/>
          </p:nvPr>
        </p:nvSpPr>
        <p:spPr/>
        <p:txBody>
          <a:bodyPr/>
          <a:lstStyle/>
          <a:p>
            <a:endParaRPr lang="en-GB"/>
          </a:p>
        </p:txBody>
      </p:sp>
      <p:sp>
        <p:nvSpPr>
          <p:cNvPr id="5" name="Subtitle 4">
            <a:extLst>
              <a:ext uri="{FF2B5EF4-FFF2-40B4-BE49-F238E27FC236}">
                <a16:creationId xmlns:a16="http://schemas.microsoft.com/office/drawing/2014/main" xmlns="" id="{4B5966A8-4711-E249-A1D2-2434A88CD868}"/>
              </a:ext>
            </a:extLst>
          </p:cNvPr>
          <p:cNvSpPr>
            <a:spLocks noGrp="1"/>
          </p:cNvSpPr>
          <p:nvPr>
            <p:ph type="subTitle" idx="4"/>
          </p:nvPr>
        </p:nvSpPr>
        <p:spPr/>
        <p:txBody>
          <a:bodyPr/>
          <a:lstStyle/>
          <a:p>
            <a:endParaRPr lang="en-GB"/>
          </a:p>
        </p:txBody>
      </p:sp>
      <p:sp>
        <p:nvSpPr>
          <p:cNvPr id="4" name="Text Placeholder 3">
            <a:extLst>
              <a:ext uri="{FF2B5EF4-FFF2-40B4-BE49-F238E27FC236}">
                <a16:creationId xmlns:a16="http://schemas.microsoft.com/office/drawing/2014/main" xmlns="" id="{EEE23181-DEE5-9F4F-BF74-3193CE1C6357}"/>
              </a:ext>
            </a:extLst>
          </p:cNvPr>
          <p:cNvSpPr>
            <a:spLocks noGrp="1"/>
          </p:cNvSpPr>
          <p:nvPr>
            <p:ph type="body" sz="quarter" idx="14"/>
          </p:nvPr>
        </p:nvSpPr>
        <p:spPr>
          <a:xfrm>
            <a:off x="460900" y="1513545"/>
            <a:ext cx="15401400" cy="4632037"/>
          </a:xfrm>
        </p:spPr>
        <p:txBody>
          <a:bodyPr/>
          <a:lstStyle/>
          <a:p>
            <a:pPr lvl="3"/>
            <a:r>
              <a:rPr lang="en-GB" dirty="0"/>
              <a:t>Appointments Advisory Committee - Roles</a:t>
            </a:r>
          </a:p>
          <a:p>
            <a:endParaRPr lang="en-GB" dirty="0"/>
          </a:p>
          <a:p>
            <a:r>
              <a:rPr lang="en-GB" dirty="0"/>
              <a:t>The Appointments Advisory Committee (AAC) is a mandatory sub-committee of the relevant Executive Committee</a:t>
            </a:r>
          </a:p>
          <a:p>
            <a:endParaRPr lang="en-GB" dirty="0"/>
          </a:p>
          <a:p>
            <a:pPr marL="475200" indent="-457200">
              <a:buFont typeface="Arial" panose="020B0604020202020204" pitchFamily="34" charset="0"/>
              <a:buChar char="•"/>
            </a:pPr>
            <a:r>
              <a:rPr lang="en-GB" dirty="0"/>
              <a:t>The AAC is appointed by the relevant Executive Committee</a:t>
            </a:r>
          </a:p>
          <a:p>
            <a:pPr marL="475200" indent="-457200">
              <a:buFont typeface="Arial" panose="020B0604020202020204" pitchFamily="34" charset="0"/>
              <a:buChar char="•"/>
            </a:pPr>
            <a:r>
              <a:rPr lang="en-GB" dirty="0"/>
              <a:t>The AAC is responsible to the relevant Executive Committee</a:t>
            </a:r>
          </a:p>
          <a:p>
            <a:pPr marL="475200" indent="-457200">
              <a:buFont typeface="Arial" panose="020B0604020202020204" pitchFamily="34" charset="0"/>
              <a:buChar char="•"/>
            </a:pPr>
            <a:r>
              <a:rPr lang="en-GB" dirty="0"/>
              <a:t>The AAC members are: Appointments Chair, Appointments Secretary and a pool of committee members</a:t>
            </a:r>
            <a:r>
              <a:rPr lang="en-GB" b="1" dirty="0"/>
              <a:t/>
            </a:r>
            <a:br>
              <a:rPr lang="en-GB" b="1" dirty="0"/>
            </a:br>
            <a:endParaRPr lang="en-GB" b="1" dirty="0"/>
          </a:p>
        </p:txBody>
      </p:sp>
    </p:spTree>
    <p:extLst>
      <p:ext uri="{BB962C8B-B14F-4D97-AF65-F5344CB8AC3E}">
        <p14:creationId xmlns:p14="http://schemas.microsoft.com/office/powerpoint/2010/main" val="26073890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8AEB585A-8733-5E48-8DED-9A629DBEE553}"/>
              </a:ext>
            </a:extLst>
          </p:cNvPr>
          <p:cNvSpPr>
            <a:spLocks noGrp="1"/>
          </p:cNvSpPr>
          <p:nvPr>
            <p:ph type="ctrTitle"/>
          </p:nvPr>
        </p:nvSpPr>
        <p:spPr/>
        <p:txBody>
          <a:bodyPr/>
          <a:lstStyle/>
          <a:p>
            <a:endParaRPr lang="en-GB"/>
          </a:p>
        </p:txBody>
      </p:sp>
      <p:sp>
        <p:nvSpPr>
          <p:cNvPr id="5" name="Subtitle 4">
            <a:extLst>
              <a:ext uri="{FF2B5EF4-FFF2-40B4-BE49-F238E27FC236}">
                <a16:creationId xmlns:a16="http://schemas.microsoft.com/office/drawing/2014/main" xmlns="" id="{4B5966A8-4711-E249-A1D2-2434A88CD868}"/>
              </a:ext>
            </a:extLst>
          </p:cNvPr>
          <p:cNvSpPr>
            <a:spLocks noGrp="1"/>
          </p:cNvSpPr>
          <p:nvPr>
            <p:ph type="subTitle" idx="4"/>
          </p:nvPr>
        </p:nvSpPr>
        <p:spPr/>
        <p:txBody>
          <a:bodyPr/>
          <a:lstStyle/>
          <a:p>
            <a:endParaRPr lang="en-GB"/>
          </a:p>
        </p:txBody>
      </p:sp>
      <p:sp>
        <p:nvSpPr>
          <p:cNvPr id="4" name="Text Placeholder 3">
            <a:extLst>
              <a:ext uri="{FF2B5EF4-FFF2-40B4-BE49-F238E27FC236}">
                <a16:creationId xmlns:a16="http://schemas.microsoft.com/office/drawing/2014/main" xmlns="" id="{EEE23181-DEE5-9F4F-BF74-3193CE1C6357}"/>
              </a:ext>
            </a:extLst>
          </p:cNvPr>
          <p:cNvSpPr>
            <a:spLocks noGrp="1"/>
          </p:cNvSpPr>
          <p:nvPr>
            <p:ph type="body" sz="quarter" idx="14"/>
          </p:nvPr>
        </p:nvSpPr>
        <p:spPr>
          <a:xfrm>
            <a:off x="460900" y="1513545"/>
            <a:ext cx="15401400" cy="1862048"/>
          </a:xfrm>
        </p:spPr>
        <p:txBody>
          <a:bodyPr/>
          <a:lstStyle/>
          <a:p>
            <a:pPr lvl="3"/>
            <a:r>
              <a:rPr lang="en-GB" dirty="0"/>
              <a:t>Appointments Chair</a:t>
            </a:r>
          </a:p>
          <a:p>
            <a:endParaRPr lang="en-GB" dirty="0"/>
          </a:p>
          <a:p>
            <a:r>
              <a:rPr lang="en-GB" b="1" dirty="0"/>
              <a:t/>
            </a:r>
            <a:br>
              <a:rPr lang="en-GB" b="1" dirty="0"/>
            </a:br>
            <a:endParaRPr lang="en-GB" b="1" dirty="0"/>
          </a:p>
        </p:txBody>
      </p:sp>
      <p:pic>
        <p:nvPicPr>
          <p:cNvPr id="2" name="Picture 1">
            <a:extLst>
              <a:ext uri="{FF2B5EF4-FFF2-40B4-BE49-F238E27FC236}">
                <a16:creationId xmlns:a16="http://schemas.microsoft.com/office/drawing/2014/main" xmlns="" id="{0DDFB3D5-631B-4527-BAF1-B320B4DF9AFE}"/>
              </a:ext>
            </a:extLst>
          </p:cNvPr>
          <p:cNvPicPr>
            <a:picLocks noChangeAspect="1"/>
          </p:cNvPicPr>
          <p:nvPr/>
        </p:nvPicPr>
        <p:blipFill>
          <a:blip r:embed="rId3"/>
          <a:stretch>
            <a:fillRect/>
          </a:stretch>
        </p:blipFill>
        <p:spPr>
          <a:xfrm>
            <a:off x="791039" y="2497290"/>
            <a:ext cx="15071261" cy="5513876"/>
          </a:xfrm>
          <a:prstGeom prst="rect">
            <a:avLst/>
          </a:prstGeom>
        </p:spPr>
      </p:pic>
    </p:spTree>
    <p:extLst>
      <p:ext uri="{BB962C8B-B14F-4D97-AF65-F5344CB8AC3E}">
        <p14:creationId xmlns:p14="http://schemas.microsoft.com/office/powerpoint/2010/main" val="19540104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8AEB585A-8733-5E48-8DED-9A629DBEE553}"/>
              </a:ext>
            </a:extLst>
          </p:cNvPr>
          <p:cNvSpPr>
            <a:spLocks noGrp="1"/>
          </p:cNvSpPr>
          <p:nvPr>
            <p:ph type="ctrTitle"/>
          </p:nvPr>
        </p:nvSpPr>
        <p:spPr/>
        <p:txBody>
          <a:bodyPr/>
          <a:lstStyle/>
          <a:p>
            <a:endParaRPr lang="en-GB"/>
          </a:p>
        </p:txBody>
      </p:sp>
      <p:sp>
        <p:nvSpPr>
          <p:cNvPr id="5" name="Subtitle 4">
            <a:extLst>
              <a:ext uri="{FF2B5EF4-FFF2-40B4-BE49-F238E27FC236}">
                <a16:creationId xmlns:a16="http://schemas.microsoft.com/office/drawing/2014/main" xmlns="" id="{4B5966A8-4711-E249-A1D2-2434A88CD868}"/>
              </a:ext>
            </a:extLst>
          </p:cNvPr>
          <p:cNvSpPr>
            <a:spLocks noGrp="1"/>
          </p:cNvSpPr>
          <p:nvPr>
            <p:ph type="subTitle" idx="4"/>
          </p:nvPr>
        </p:nvSpPr>
        <p:spPr/>
        <p:txBody>
          <a:bodyPr/>
          <a:lstStyle/>
          <a:p>
            <a:endParaRPr lang="en-GB"/>
          </a:p>
        </p:txBody>
      </p:sp>
      <p:sp>
        <p:nvSpPr>
          <p:cNvPr id="4" name="Text Placeholder 3">
            <a:extLst>
              <a:ext uri="{FF2B5EF4-FFF2-40B4-BE49-F238E27FC236}">
                <a16:creationId xmlns:a16="http://schemas.microsoft.com/office/drawing/2014/main" xmlns="" id="{EEE23181-DEE5-9F4F-BF74-3193CE1C6357}"/>
              </a:ext>
            </a:extLst>
          </p:cNvPr>
          <p:cNvSpPr>
            <a:spLocks noGrp="1"/>
          </p:cNvSpPr>
          <p:nvPr>
            <p:ph type="body" sz="quarter" idx="14"/>
          </p:nvPr>
        </p:nvSpPr>
        <p:spPr>
          <a:xfrm>
            <a:off x="460900" y="1513545"/>
            <a:ext cx="15401400" cy="1862048"/>
          </a:xfrm>
        </p:spPr>
        <p:txBody>
          <a:bodyPr/>
          <a:lstStyle/>
          <a:p>
            <a:pPr lvl="3"/>
            <a:r>
              <a:rPr lang="en-GB" dirty="0"/>
              <a:t>Appointments Secretary</a:t>
            </a:r>
          </a:p>
          <a:p>
            <a:endParaRPr lang="en-GB" dirty="0"/>
          </a:p>
          <a:p>
            <a:r>
              <a:rPr lang="en-GB" b="1" dirty="0"/>
              <a:t/>
            </a:r>
            <a:br>
              <a:rPr lang="en-GB" b="1" dirty="0"/>
            </a:br>
            <a:endParaRPr lang="en-GB" b="1" dirty="0"/>
          </a:p>
        </p:txBody>
      </p:sp>
      <p:pic>
        <p:nvPicPr>
          <p:cNvPr id="6" name="Picture 5">
            <a:extLst>
              <a:ext uri="{FF2B5EF4-FFF2-40B4-BE49-F238E27FC236}">
                <a16:creationId xmlns:a16="http://schemas.microsoft.com/office/drawing/2014/main" xmlns="" id="{EC19082F-27D7-4093-9FB8-6A283DEC39EE}"/>
              </a:ext>
            </a:extLst>
          </p:cNvPr>
          <p:cNvPicPr>
            <a:picLocks noChangeAspect="1"/>
          </p:cNvPicPr>
          <p:nvPr/>
        </p:nvPicPr>
        <p:blipFill>
          <a:blip r:embed="rId3"/>
          <a:stretch>
            <a:fillRect/>
          </a:stretch>
        </p:blipFill>
        <p:spPr>
          <a:xfrm>
            <a:off x="1123395" y="2283068"/>
            <a:ext cx="14444852" cy="6521636"/>
          </a:xfrm>
          <a:prstGeom prst="rect">
            <a:avLst/>
          </a:prstGeom>
        </p:spPr>
      </p:pic>
    </p:spTree>
    <p:extLst>
      <p:ext uri="{BB962C8B-B14F-4D97-AF65-F5344CB8AC3E}">
        <p14:creationId xmlns:p14="http://schemas.microsoft.com/office/powerpoint/2010/main" val="38115174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8AEB585A-8733-5E48-8DED-9A629DBEE553}"/>
              </a:ext>
            </a:extLst>
          </p:cNvPr>
          <p:cNvSpPr>
            <a:spLocks noGrp="1"/>
          </p:cNvSpPr>
          <p:nvPr>
            <p:ph type="ctrTitle"/>
          </p:nvPr>
        </p:nvSpPr>
        <p:spPr/>
        <p:txBody>
          <a:bodyPr/>
          <a:lstStyle/>
          <a:p>
            <a:endParaRPr lang="en-GB"/>
          </a:p>
        </p:txBody>
      </p:sp>
      <p:sp>
        <p:nvSpPr>
          <p:cNvPr id="5" name="Subtitle 4">
            <a:extLst>
              <a:ext uri="{FF2B5EF4-FFF2-40B4-BE49-F238E27FC236}">
                <a16:creationId xmlns:a16="http://schemas.microsoft.com/office/drawing/2014/main" xmlns="" id="{4B5966A8-4711-E249-A1D2-2434A88CD868}"/>
              </a:ext>
            </a:extLst>
          </p:cNvPr>
          <p:cNvSpPr>
            <a:spLocks noGrp="1"/>
          </p:cNvSpPr>
          <p:nvPr>
            <p:ph type="subTitle" idx="4"/>
          </p:nvPr>
        </p:nvSpPr>
        <p:spPr/>
        <p:txBody>
          <a:bodyPr/>
          <a:lstStyle/>
          <a:p>
            <a:endParaRPr lang="en-GB"/>
          </a:p>
        </p:txBody>
      </p:sp>
      <p:sp>
        <p:nvSpPr>
          <p:cNvPr id="4" name="Text Placeholder 3">
            <a:extLst>
              <a:ext uri="{FF2B5EF4-FFF2-40B4-BE49-F238E27FC236}">
                <a16:creationId xmlns:a16="http://schemas.microsoft.com/office/drawing/2014/main" xmlns="" id="{EEE23181-DEE5-9F4F-BF74-3193CE1C6357}"/>
              </a:ext>
            </a:extLst>
          </p:cNvPr>
          <p:cNvSpPr>
            <a:spLocks noGrp="1"/>
          </p:cNvSpPr>
          <p:nvPr>
            <p:ph type="body" sz="quarter" idx="14"/>
          </p:nvPr>
        </p:nvSpPr>
        <p:spPr>
          <a:xfrm>
            <a:off x="460900" y="1513545"/>
            <a:ext cx="15401400" cy="1862048"/>
          </a:xfrm>
        </p:spPr>
        <p:txBody>
          <a:bodyPr/>
          <a:lstStyle/>
          <a:p>
            <a:pPr lvl="3"/>
            <a:r>
              <a:rPr lang="en-GB" dirty="0"/>
              <a:t>AAC Members</a:t>
            </a:r>
          </a:p>
          <a:p>
            <a:endParaRPr lang="en-GB" dirty="0"/>
          </a:p>
          <a:p>
            <a:r>
              <a:rPr lang="en-GB" b="1" dirty="0"/>
              <a:t/>
            </a:r>
            <a:br>
              <a:rPr lang="en-GB" b="1" dirty="0"/>
            </a:br>
            <a:endParaRPr lang="en-GB" b="1" dirty="0"/>
          </a:p>
        </p:txBody>
      </p:sp>
      <p:pic>
        <p:nvPicPr>
          <p:cNvPr id="2" name="Picture 1">
            <a:extLst>
              <a:ext uri="{FF2B5EF4-FFF2-40B4-BE49-F238E27FC236}">
                <a16:creationId xmlns:a16="http://schemas.microsoft.com/office/drawing/2014/main" xmlns="" id="{404D84CA-C0FD-43B1-9146-B19F4F357A58}"/>
              </a:ext>
            </a:extLst>
          </p:cNvPr>
          <p:cNvPicPr>
            <a:picLocks noChangeAspect="1"/>
          </p:cNvPicPr>
          <p:nvPr/>
        </p:nvPicPr>
        <p:blipFill>
          <a:blip r:embed="rId3"/>
          <a:stretch>
            <a:fillRect/>
          </a:stretch>
        </p:blipFill>
        <p:spPr>
          <a:xfrm>
            <a:off x="2271338" y="2153771"/>
            <a:ext cx="11713323" cy="6884728"/>
          </a:xfrm>
          <a:prstGeom prst="rect">
            <a:avLst/>
          </a:prstGeom>
        </p:spPr>
      </p:pic>
    </p:spTree>
    <p:extLst>
      <p:ext uri="{BB962C8B-B14F-4D97-AF65-F5344CB8AC3E}">
        <p14:creationId xmlns:p14="http://schemas.microsoft.com/office/powerpoint/2010/main" val="33047605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60437F7F-8490-44AE-943B-DEF2959ED43A}"/>
              </a:ext>
            </a:extLst>
          </p:cNvPr>
          <p:cNvSpPr>
            <a:spLocks noGrp="1"/>
          </p:cNvSpPr>
          <p:nvPr>
            <p:ph type="ctrTitle"/>
          </p:nvPr>
        </p:nvSpPr>
        <p:spPr/>
        <p:txBody>
          <a:bodyPr/>
          <a:lstStyle/>
          <a:p>
            <a:endParaRPr lang="en-GB"/>
          </a:p>
        </p:txBody>
      </p:sp>
      <p:sp>
        <p:nvSpPr>
          <p:cNvPr id="6" name="Subtitle 5">
            <a:extLst>
              <a:ext uri="{FF2B5EF4-FFF2-40B4-BE49-F238E27FC236}">
                <a16:creationId xmlns:a16="http://schemas.microsoft.com/office/drawing/2014/main" xmlns="" id="{3710E03C-A087-4F5B-9191-03489170B354}"/>
              </a:ext>
            </a:extLst>
          </p:cNvPr>
          <p:cNvSpPr>
            <a:spLocks noGrp="1"/>
          </p:cNvSpPr>
          <p:nvPr>
            <p:ph type="subTitle" idx="4"/>
          </p:nvPr>
        </p:nvSpPr>
        <p:spPr/>
        <p:txBody>
          <a:bodyPr/>
          <a:lstStyle/>
          <a:p>
            <a:endParaRPr lang="en-GB"/>
          </a:p>
        </p:txBody>
      </p:sp>
      <p:sp>
        <p:nvSpPr>
          <p:cNvPr id="7" name="Text Placeholder 6">
            <a:extLst>
              <a:ext uri="{FF2B5EF4-FFF2-40B4-BE49-F238E27FC236}">
                <a16:creationId xmlns:a16="http://schemas.microsoft.com/office/drawing/2014/main" xmlns="" id="{9CE2CD0E-6200-404D-B265-FDD48BA32D4F}"/>
              </a:ext>
            </a:extLst>
          </p:cNvPr>
          <p:cNvSpPr>
            <a:spLocks noGrp="1"/>
          </p:cNvSpPr>
          <p:nvPr>
            <p:ph type="body" sz="quarter" idx="12"/>
          </p:nvPr>
        </p:nvSpPr>
        <p:spPr>
          <a:xfrm>
            <a:off x="156308" y="5428628"/>
            <a:ext cx="15617092" cy="1367041"/>
          </a:xfrm>
        </p:spPr>
        <p:txBody>
          <a:bodyPr>
            <a:normAutofit fontScale="92500" lnSpcReduction="20000"/>
          </a:bodyPr>
          <a:lstStyle/>
          <a:p>
            <a:r>
              <a:rPr lang="en-GB" dirty="0"/>
              <a:t>Responsibilities of the Appointments Advisory Committee</a:t>
            </a:r>
          </a:p>
          <a:p>
            <a:endParaRPr lang="en-GB" dirty="0"/>
          </a:p>
        </p:txBody>
      </p:sp>
    </p:spTree>
    <p:extLst>
      <p:ext uri="{BB962C8B-B14F-4D97-AF65-F5344CB8AC3E}">
        <p14:creationId xmlns:p14="http://schemas.microsoft.com/office/powerpoint/2010/main" val="14889230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8AEB585A-8733-5E48-8DED-9A629DBEE553}"/>
              </a:ext>
            </a:extLst>
          </p:cNvPr>
          <p:cNvSpPr>
            <a:spLocks noGrp="1"/>
          </p:cNvSpPr>
          <p:nvPr>
            <p:ph type="ctrTitle"/>
          </p:nvPr>
        </p:nvSpPr>
        <p:spPr/>
        <p:txBody>
          <a:bodyPr/>
          <a:lstStyle/>
          <a:p>
            <a:endParaRPr lang="en-GB"/>
          </a:p>
        </p:txBody>
      </p:sp>
      <p:sp>
        <p:nvSpPr>
          <p:cNvPr id="5" name="Subtitle 4">
            <a:extLst>
              <a:ext uri="{FF2B5EF4-FFF2-40B4-BE49-F238E27FC236}">
                <a16:creationId xmlns:a16="http://schemas.microsoft.com/office/drawing/2014/main" xmlns="" id="{4B5966A8-4711-E249-A1D2-2434A88CD868}"/>
              </a:ext>
            </a:extLst>
          </p:cNvPr>
          <p:cNvSpPr>
            <a:spLocks noGrp="1"/>
          </p:cNvSpPr>
          <p:nvPr>
            <p:ph type="subTitle" idx="4"/>
          </p:nvPr>
        </p:nvSpPr>
        <p:spPr/>
        <p:txBody>
          <a:bodyPr/>
          <a:lstStyle/>
          <a:p>
            <a:endParaRPr lang="en-GB"/>
          </a:p>
        </p:txBody>
      </p:sp>
      <p:sp>
        <p:nvSpPr>
          <p:cNvPr id="4" name="Text Placeholder 3">
            <a:extLst>
              <a:ext uri="{FF2B5EF4-FFF2-40B4-BE49-F238E27FC236}">
                <a16:creationId xmlns:a16="http://schemas.microsoft.com/office/drawing/2014/main" xmlns="" id="{EEE23181-DEE5-9F4F-BF74-3193CE1C6357}"/>
              </a:ext>
            </a:extLst>
          </p:cNvPr>
          <p:cNvSpPr>
            <a:spLocks noGrp="1"/>
          </p:cNvSpPr>
          <p:nvPr>
            <p:ph type="body" sz="quarter" idx="14"/>
          </p:nvPr>
        </p:nvSpPr>
        <p:spPr>
          <a:xfrm>
            <a:off x="460900" y="1513545"/>
            <a:ext cx="15401400" cy="4632037"/>
          </a:xfrm>
        </p:spPr>
        <p:txBody>
          <a:bodyPr/>
          <a:lstStyle/>
          <a:p>
            <a:pPr lvl="3"/>
            <a:r>
              <a:rPr lang="en-GB" dirty="0"/>
              <a:t>Role of the AAC</a:t>
            </a:r>
          </a:p>
          <a:p>
            <a:endParaRPr lang="en-GB" dirty="0"/>
          </a:p>
          <a:p>
            <a:r>
              <a:rPr lang="en-GB" dirty="0"/>
              <a:t>The AAC is responsible for:</a:t>
            </a:r>
          </a:p>
          <a:p>
            <a:endParaRPr lang="en-GB" dirty="0"/>
          </a:p>
          <a:p>
            <a:pPr marL="475200" indent="-457200">
              <a:buFont typeface="Arial" panose="020B0604020202020204" pitchFamily="34" charset="0"/>
              <a:buChar char="•"/>
            </a:pPr>
            <a:r>
              <a:rPr lang="en-GB" dirty="0"/>
              <a:t>Appointment Panels</a:t>
            </a:r>
          </a:p>
          <a:p>
            <a:pPr marL="475200" indent="-457200">
              <a:buFont typeface="Arial" panose="020B0604020202020204" pitchFamily="34" charset="0"/>
              <a:buChar char="•"/>
            </a:pPr>
            <a:r>
              <a:rPr lang="en-GB" dirty="0"/>
              <a:t>Appointment Reviews</a:t>
            </a:r>
          </a:p>
          <a:p>
            <a:pPr marL="475200" indent="-457200">
              <a:buFont typeface="Arial" panose="020B0604020202020204" pitchFamily="34" charset="0"/>
              <a:buChar char="•"/>
            </a:pPr>
            <a:r>
              <a:rPr lang="en-GB" dirty="0"/>
              <a:t>Suspensions</a:t>
            </a:r>
          </a:p>
          <a:p>
            <a:pPr marL="475200" indent="-457200">
              <a:buFont typeface="Arial" panose="020B0604020202020204" pitchFamily="34" charset="0"/>
              <a:buChar char="•"/>
            </a:pPr>
            <a:r>
              <a:rPr lang="en-GB" dirty="0"/>
              <a:t>Complaints</a:t>
            </a:r>
          </a:p>
          <a:p>
            <a:pPr marL="475200" indent="-457200">
              <a:buFont typeface="Arial" panose="020B0604020202020204" pitchFamily="34" charset="0"/>
              <a:buChar char="•"/>
            </a:pPr>
            <a:r>
              <a:rPr lang="en-GB" dirty="0"/>
              <a:t>Cancellations</a:t>
            </a:r>
            <a:r>
              <a:rPr lang="en-GB" b="1" dirty="0"/>
              <a:t/>
            </a:r>
            <a:br>
              <a:rPr lang="en-GB" b="1" dirty="0"/>
            </a:br>
            <a:endParaRPr lang="en-GB" b="1" dirty="0"/>
          </a:p>
        </p:txBody>
      </p:sp>
    </p:spTree>
    <p:extLst>
      <p:ext uri="{BB962C8B-B14F-4D97-AF65-F5344CB8AC3E}">
        <p14:creationId xmlns:p14="http://schemas.microsoft.com/office/powerpoint/2010/main" val="32434852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8AEB585A-8733-5E48-8DED-9A629DBEE553}"/>
              </a:ext>
            </a:extLst>
          </p:cNvPr>
          <p:cNvSpPr>
            <a:spLocks noGrp="1"/>
          </p:cNvSpPr>
          <p:nvPr>
            <p:ph type="ctrTitle"/>
          </p:nvPr>
        </p:nvSpPr>
        <p:spPr/>
        <p:txBody>
          <a:bodyPr/>
          <a:lstStyle/>
          <a:p>
            <a:endParaRPr lang="en-GB"/>
          </a:p>
        </p:txBody>
      </p:sp>
      <p:sp>
        <p:nvSpPr>
          <p:cNvPr id="5" name="Subtitle 4">
            <a:extLst>
              <a:ext uri="{FF2B5EF4-FFF2-40B4-BE49-F238E27FC236}">
                <a16:creationId xmlns:a16="http://schemas.microsoft.com/office/drawing/2014/main" xmlns="" id="{4B5966A8-4711-E249-A1D2-2434A88CD868}"/>
              </a:ext>
            </a:extLst>
          </p:cNvPr>
          <p:cNvSpPr>
            <a:spLocks noGrp="1"/>
          </p:cNvSpPr>
          <p:nvPr>
            <p:ph type="subTitle" idx="4"/>
          </p:nvPr>
        </p:nvSpPr>
        <p:spPr/>
        <p:txBody>
          <a:bodyPr/>
          <a:lstStyle/>
          <a:p>
            <a:endParaRPr lang="en-GB"/>
          </a:p>
        </p:txBody>
      </p:sp>
      <p:sp>
        <p:nvSpPr>
          <p:cNvPr id="4" name="Text Placeholder 3">
            <a:extLst>
              <a:ext uri="{FF2B5EF4-FFF2-40B4-BE49-F238E27FC236}">
                <a16:creationId xmlns:a16="http://schemas.microsoft.com/office/drawing/2014/main" xmlns="" id="{EEE23181-DEE5-9F4F-BF74-3193CE1C6357}"/>
              </a:ext>
            </a:extLst>
          </p:cNvPr>
          <p:cNvSpPr>
            <a:spLocks noGrp="1"/>
          </p:cNvSpPr>
          <p:nvPr>
            <p:ph type="body" sz="quarter" idx="14"/>
          </p:nvPr>
        </p:nvSpPr>
        <p:spPr>
          <a:xfrm>
            <a:off x="460900" y="1513545"/>
            <a:ext cx="15401400" cy="7016536"/>
          </a:xfrm>
        </p:spPr>
        <p:txBody>
          <a:bodyPr/>
          <a:lstStyle/>
          <a:p>
            <a:pPr lvl="3"/>
            <a:r>
              <a:rPr lang="en-GB" dirty="0"/>
              <a:t>Appointments Panel – Conversation Framework</a:t>
            </a:r>
          </a:p>
          <a:p>
            <a:endParaRPr lang="en-GB" dirty="0"/>
          </a:p>
          <a:p>
            <a:pPr lvl="0" indent="-457200">
              <a:lnSpc>
                <a:spcPct val="105882"/>
              </a:lnSpc>
              <a:buFont typeface="Arial" panose="020B0604020202020204" pitchFamily="34" charset="0"/>
              <a:buChar char="•"/>
            </a:pPr>
            <a:r>
              <a:rPr lang="en-GB" dirty="0">
                <a:ea typeface="Nunito Sans"/>
                <a:cs typeface="Nunito Sans"/>
                <a:sym typeface="Nunito Sans"/>
              </a:rPr>
              <a:t>Welcome the new volunteer to Scouting</a:t>
            </a:r>
          </a:p>
          <a:p>
            <a:pPr lvl="0" indent="-457200">
              <a:lnSpc>
                <a:spcPct val="105882"/>
              </a:lnSpc>
              <a:buFont typeface="Arial" panose="020B0604020202020204" pitchFamily="34" charset="0"/>
              <a:buChar char="•"/>
            </a:pPr>
            <a:r>
              <a:rPr lang="en-GB" dirty="0">
                <a:ea typeface="Nunito Sans"/>
                <a:cs typeface="Nunito Sans"/>
                <a:sym typeface="Nunito Sans"/>
              </a:rPr>
              <a:t>Introduce the new volunteer to their role</a:t>
            </a:r>
          </a:p>
          <a:p>
            <a:pPr lvl="0" indent="-457200">
              <a:lnSpc>
                <a:spcPct val="105882"/>
              </a:lnSpc>
              <a:buFont typeface="Arial" panose="020B0604020202020204" pitchFamily="34" charset="0"/>
              <a:buChar char="•"/>
            </a:pPr>
            <a:r>
              <a:rPr lang="en-GB" dirty="0">
                <a:ea typeface="Nunito Sans"/>
                <a:cs typeface="Nunito Sans"/>
                <a:sym typeface="Nunito Sans"/>
              </a:rPr>
              <a:t>Understand what the new volunteer would like to get from Scouting</a:t>
            </a:r>
          </a:p>
          <a:p>
            <a:pPr lvl="0" indent="-457200">
              <a:lnSpc>
                <a:spcPct val="105882"/>
              </a:lnSpc>
              <a:buFont typeface="Arial" panose="020B0604020202020204" pitchFamily="34" charset="0"/>
              <a:buChar char="•"/>
            </a:pPr>
            <a:r>
              <a:rPr lang="en-GB" dirty="0">
                <a:ea typeface="Nunito Sans"/>
                <a:cs typeface="Nunito Sans"/>
                <a:sym typeface="Nunito Sans"/>
              </a:rPr>
              <a:t>Introduce the Values, Promise and Policies of Scouting</a:t>
            </a:r>
          </a:p>
          <a:p>
            <a:pPr lvl="0" indent="-457200">
              <a:lnSpc>
                <a:spcPct val="105882"/>
              </a:lnSpc>
              <a:buFont typeface="Arial" panose="020B0604020202020204" pitchFamily="34" charset="0"/>
              <a:buChar char="•"/>
            </a:pPr>
            <a:r>
              <a:rPr lang="en-GB" dirty="0">
                <a:ea typeface="Nunito Sans"/>
                <a:cs typeface="Nunito Sans"/>
                <a:sym typeface="Nunito Sans"/>
              </a:rPr>
              <a:t>Discuss the next steps in the appointments process for the new volunteer</a:t>
            </a:r>
          </a:p>
          <a:p>
            <a:pPr lvl="0" indent="-457200">
              <a:lnSpc>
                <a:spcPct val="105882"/>
              </a:lnSpc>
              <a:buFont typeface="Arial" panose="020B0604020202020204" pitchFamily="34" charset="0"/>
              <a:buChar char="•"/>
            </a:pPr>
            <a:endParaRPr lang="en-GB" dirty="0">
              <a:ea typeface="Nunito Sans"/>
              <a:cs typeface="Nunito Sans"/>
              <a:sym typeface="Nunito Sans"/>
            </a:endParaRPr>
          </a:p>
          <a:p>
            <a:pPr lvl="0">
              <a:lnSpc>
                <a:spcPct val="105882"/>
              </a:lnSpc>
            </a:pPr>
            <a:r>
              <a:rPr lang="en-GB" dirty="0">
                <a:ea typeface="Nunito Sans"/>
                <a:cs typeface="Nunito Sans"/>
                <a:sym typeface="Nunito Sans"/>
              </a:rPr>
              <a:t>To support with the delivery of the Appointment Panel conversations you can use the </a:t>
            </a:r>
            <a:r>
              <a:rPr lang="en-GB" dirty="0">
                <a:ea typeface="Nunito Sans"/>
                <a:cs typeface="Nunito Sans"/>
                <a:sym typeface="Nunito Sans"/>
                <a:hlinkClick r:id="rId3"/>
              </a:rPr>
              <a:t>Appointment </a:t>
            </a:r>
            <a:r>
              <a:rPr lang="en-GB" dirty="0" smtClean="0">
                <a:ea typeface="Nunito Sans"/>
                <a:cs typeface="Nunito Sans"/>
                <a:sym typeface="Nunito Sans"/>
                <a:hlinkClick r:id="rId3"/>
              </a:rPr>
              <a:t>Meeting Conversation Guide</a:t>
            </a:r>
            <a:r>
              <a:rPr lang="en-GB" dirty="0" smtClean="0">
                <a:ea typeface="Nunito Sans"/>
                <a:cs typeface="Nunito Sans"/>
                <a:sym typeface="Nunito Sans"/>
              </a:rPr>
              <a:t>.</a:t>
            </a:r>
            <a:endParaRPr lang="en-GB" dirty="0">
              <a:ea typeface="Nunito Sans"/>
              <a:cs typeface="Nunito Sans"/>
              <a:sym typeface="Nunito Sans"/>
            </a:endParaRPr>
          </a:p>
          <a:p>
            <a:pPr lvl="0">
              <a:lnSpc>
                <a:spcPct val="105882"/>
              </a:lnSpc>
            </a:pPr>
            <a:endParaRPr lang="en-GB" dirty="0">
              <a:ea typeface="Nunito Sans"/>
              <a:cs typeface="Nunito Sans"/>
              <a:sym typeface="Nunito Sans"/>
            </a:endParaRPr>
          </a:p>
          <a:p>
            <a:pPr lvl="0">
              <a:lnSpc>
                <a:spcPct val="105882"/>
              </a:lnSpc>
            </a:pPr>
            <a:r>
              <a:rPr lang="en-GB" dirty="0">
                <a:ea typeface="Nunito Sans"/>
                <a:cs typeface="Nunito Sans"/>
                <a:sym typeface="Nunito Sans"/>
              </a:rPr>
              <a:t>Try to ensure that your AAC has a diverse range of members so that you can best meet the needs of any volunteer at an Appointment Panel.</a:t>
            </a:r>
          </a:p>
        </p:txBody>
      </p:sp>
    </p:spTree>
    <p:extLst>
      <p:ext uri="{BB962C8B-B14F-4D97-AF65-F5344CB8AC3E}">
        <p14:creationId xmlns:p14="http://schemas.microsoft.com/office/powerpoint/2010/main" val="2991694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36E689B3-C148-4115-826C-98D5690DDE42}"/>
              </a:ext>
            </a:extLst>
          </p:cNvPr>
          <p:cNvSpPr>
            <a:spLocks noGrp="1"/>
          </p:cNvSpPr>
          <p:nvPr>
            <p:ph type="ctrTitle"/>
          </p:nvPr>
        </p:nvSpPr>
        <p:spPr/>
        <p:txBody>
          <a:bodyPr/>
          <a:lstStyle/>
          <a:p>
            <a:endParaRPr lang="en-GB"/>
          </a:p>
        </p:txBody>
      </p:sp>
      <p:sp>
        <p:nvSpPr>
          <p:cNvPr id="8" name="Subtitle 7">
            <a:extLst>
              <a:ext uri="{FF2B5EF4-FFF2-40B4-BE49-F238E27FC236}">
                <a16:creationId xmlns:a16="http://schemas.microsoft.com/office/drawing/2014/main" xmlns="" id="{438228B2-0732-42CD-A107-E7821FE99DD8}"/>
              </a:ext>
            </a:extLst>
          </p:cNvPr>
          <p:cNvSpPr>
            <a:spLocks noGrp="1"/>
          </p:cNvSpPr>
          <p:nvPr>
            <p:ph type="subTitle" idx="4"/>
          </p:nvPr>
        </p:nvSpPr>
        <p:spPr/>
        <p:txBody>
          <a:bodyPr/>
          <a:lstStyle/>
          <a:p>
            <a:endParaRPr lang="en-GB"/>
          </a:p>
        </p:txBody>
      </p:sp>
      <p:sp>
        <p:nvSpPr>
          <p:cNvPr id="9" name="Text Placeholder 8">
            <a:extLst>
              <a:ext uri="{FF2B5EF4-FFF2-40B4-BE49-F238E27FC236}">
                <a16:creationId xmlns:a16="http://schemas.microsoft.com/office/drawing/2014/main" xmlns="" id="{1482BF47-4224-4453-AFA1-7F0051CAB3D2}"/>
              </a:ext>
            </a:extLst>
          </p:cNvPr>
          <p:cNvSpPr>
            <a:spLocks noGrp="1"/>
          </p:cNvSpPr>
          <p:nvPr>
            <p:ph type="body" sz="quarter" idx="12"/>
          </p:nvPr>
        </p:nvSpPr>
        <p:spPr/>
        <p:txBody>
          <a:bodyPr/>
          <a:lstStyle/>
          <a:p>
            <a:r>
              <a:rPr lang="en-GB" dirty="0"/>
              <a:t>Section 1</a:t>
            </a:r>
          </a:p>
        </p:txBody>
      </p:sp>
    </p:spTree>
    <p:extLst>
      <p:ext uri="{BB962C8B-B14F-4D97-AF65-F5344CB8AC3E}">
        <p14:creationId xmlns:p14="http://schemas.microsoft.com/office/powerpoint/2010/main" val="40898735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8AEB585A-8733-5E48-8DED-9A629DBEE553}"/>
              </a:ext>
            </a:extLst>
          </p:cNvPr>
          <p:cNvSpPr>
            <a:spLocks noGrp="1"/>
          </p:cNvSpPr>
          <p:nvPr>
            <p:ph type="ctrTitle"/>
          </p:nvPr>
        </p:nvSpPr>
        <p:spPr/>
        <p:txBody>
          <a:bodyPr/>
          <a:lstStyle/>
          <a:p>
            <a:endParaRPr lang="en-GB"/>
          </a:p>
        </p:txBody>
      </p:sp>
      <p:sp>
        <p:nvSpPr>
          <p:cNvPr id="5" name="Subtitle 4">
            <a:extLst>
              <a:ext uri="{FF2B5EF4-FFF2-40B4-BE49-F238E27FC236}">
                <a16:creationId xmlns:a16="http://schemas.microsoft.com/office/drawing/2014/main" xmlns="" id="{4B5966A8-4711-E249-A1D2-2434A88CD868}"/>
              </a:ext>
            </a:extLst>
          </p:cNvPr>
          <p:cNvSpPr>
            <a:spLocks noGrp="1"/>
          </p:cNvSpPr>
          <p:nvPr>
            <p:ph type="subTitle" idx="4"/>
          </p:nvPr>
        </p:nvSpPr>
        <p:spPr/>
        <p:txBody>
          <a:bodyPr/>
          <a:lstStyle/>
          <a:p>
            <a:endParaRPr lang="en-GB"/>
          </a:p>
        </p:txBody>
      </p:sp>
      <p:sp>
        <p:nvSpPr>
          <p:cNvPr id="4" name="Text Placeholder 3">
            <a:extLst>
              <a:ext uri="{FF2B5EF4-FFF2-40B4-BE49-F238E27FC236}">
                <a16:creationId xmlns:a16="http://schemas.microsoft.com/office/drawing/2014/main" xmlns="" id="{EEE23181-DEE5-9F4F-BF74-3193CE1C6357}"/>
              </a:ext>
            </a:extLst>
          </p:cNvPr>
          <p:cNvSpPr>
            <a:spLocks noGrp="1"/>
          </p:cNvSpPr>
          <p:nvPr>
            <p:ph type="body" sz="quarter" idx="14"/>
          </p:nvPr>
        </p:nvSpPr>
        <p:spPr>
          <a:xfrm>
            <a:off x="460900" y="1513545"/>
            <a:ext cx="15401400" cy="5352619"/>
          </a:xfrm>
        </p:spPr>
        <p:txBody>
          <a:bodyPr/>
          <a:lstStyle/>
          <a:p>
            <a:pPr lvl="3"/>
            <a:r>
              <a:rPr lang="en-GB" dirty="0"/>
              <a:t>Appointment Reviews</a:t>
            </a:r>
          </a:p>
          <a:p>
            <a:endParaRPr lang="en-GB" dirty="0"/>
          </a:p>
          <a:p>
            <a:pPr marL="0" lvl="0">
              <a:lnSpc>
                <a:spcPct val="105882"/>
              </a:lnSpc>
            </a:pPr>
            <a:r>
              <a:rPr lang="en-GB" b="1" dirty="0">
                <a:ea typeface="Nunito Sans"/>
                <a:cs typeface="Nunito Sans"/>
                <a:sym typeface="Nunito Sans"/>
              </a:rPr>
              <a:t>What is the Appointments Advisory Committee’s role?</a:t>
            </a:r>
          </a:p>
          <a:p>
            <a:pPr lvl="0" indent="-457200">
              <a:lnSpc>
                <a:spcPct val="105882"/>
              </a:lnSpc>
              <a:buFont typeface="Arial" panose="020B0604020202020204" pitchFamily="34" charset="0"/>
              <a:buChar char="•"/>
            </a:pPr>
            <a:endParaRPr lang="en-GB" dirty="0">
              <a:ea typeface="Nunito Sans"/>
              <a:cs typeface="Nunito Sans"/>
              <a:sym typeface="Nunito Sans"/>
            </a:endParaRPr>
          </a:p>
          <a:p>
            <a:pPr marL="0" lvl="0">
              <a:lnSpc>
                <a:spcPct val="105882"/>
              </a:lnSpc>
            </a:pPr>
            <a:r>
              <a:rPr lang="en-GB" dirty="0">
                <a:ea typeface="Nunito Sans"/>
                <a:cs typeface="Nunito Sans"/>
                <a:sym typeface="Nunito Sans"/>
              </a:rPr>
              <a:t>Ensuring that the Appointment Review process is working well across the District or County.</a:t>
            </a:r>
          </a:p>
          <a:p>
            <a:pPr marL="0" lvl="0">
              <a:lnSpc>
                <a:spcPct val="105882"/>
              </a:lnSpc>
            </a:pPr>
            <a:endParaRPr lang="en-GB" dirty="0">
              <a:ea typeface="Nunito Sans"/>
              <a:cs typeface="Nunito Sans"/>
              <a:sym typeface="Nunito Sans"/>
            </a:endParaRPr>
          </a:p>
          <a:p>
            <a:pPr marL="0" lvl="0">
              <a:lnSpc>
                <a:spcPct val="105882"/>
              </a:lnSpc>
            </a:pPr>
            <a:r>
              <a:rPr lang="en-GB" dirty="0">
                <a:ea typeface="Nunito Sans"/>
                <a:cs typeface="Nunito Sans"/>
                <a:sym typeface="Nunito Sans"/>
              </a:rPr>
              <a:t>The AAC is only responsible for ensuring that appointment review reminders are sent to line managers and reviewing the appointment review forms once they have been completed.</a:t>
            </a:r>
          </a:p>
        </p:txBody>
      </p:sp>
    </p:spTree>
    <p:extLst>
      <p:ext uri="{BB962C8B-B14F-4D97-AF65-F5344CB8AC3E}">
        <p14:creationId xmlns:p14="http://schemas.microsoft.com/office/powerpoint/2010/main" val="11651064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8AEB585A-8733-5E48-8DED-9A629DBEE553}"/>
              </a:ext>
            </a:extLst>
          </p:cNvPr>
          <p:cNvSpPr>
            <a:spLocks noGrp="1"/>
          </p:cNvSpPr>
          <p:nvPr>
            <p:ph type="ctrTitle"/>
          </p:nvPr>
        </p:nvSpPr>
        <p:spPr/>
        <p:txBody>
          <a:bodyPr/>
          <a:lstStyle/>
          <a:p>
            <a:endParaRPr lang="en-GB"/>
          </a:p>
        </p:txBody>
      </p:sp>
      <p:sp>
        <p:nvSpPr>
          <p:cNvPr id="5" name="Subtitle 4">
            <a:extLst>
              <a:ext uri="{FF2B5EF4-FFF2-40B4-BE49-F238E27FC236}">
                <a16:creationId xmlns:a16="http://schemas.microsoft.com/office/drawing/2014/main" xmlns="" id="{4B5966A8-4711-E249-A1D2-2434A88CD868}"/>
              </a:ext>
            </a:extLst>
          </p:cNvPr>
          <p:cNvSpPr>
            <a:spLocks noGrp="1"/>
          </p:cNvSpPr>
          <p:nvPr>
            <p:ph type="subTitle" idx="4"/>
          </p:nvPr>
        </p:nvSpPr>
        <p:spPr/>
        <p:txBody>
          <a:bodyPr/>
          <a:lstStyle/>
          <a:p>
            <a:endParaRPr lang="en-GB"/>
          </a:p>
        </p:txBody>
      </p:sp>
      <p:sp>
        <p:nvSpPr>
          <p:cNvPr id="4" name="Text Placeholder 3">
            <a:extLst>
              <a:ext uri="{FF2B5EF4-FFF2-40B4-BE49-F238E27FC236}">
                <a16:creationId xmlns:a16="http://schemas.microsoft.com/office/drawing/2014/main" xmlns="" id="{EEE23181-DEE5-9F4F-BF74-3193CE1C6357}"/>
              </a:ext>
            </a:extLst>
          </p:cNvPr>
          <p:cNvSpPr>
            <a:spLocks noGrp="1"/>
          </p:cNvSpPr>
          <p:nvPr>
            <p:ph type="body" sz="quarter" idx="14"/>
          </p:nvPr>
        </p:nvSpPr>
        <p:spPr>
          <a:xfrm>
            <a:off x="460900" y="1513545"/>
            <a:ext cx="15401400" cy="4797980"/>
          </a:xfrm>
        </p:spPr>
        <p:txBody>
          <a:bodyPr/>
          <a:lstStyle/>
          <a:p>
            <a:pPr lvl="3"/>
            <a:r>
              <a:rPr lang="en-GB" dirty="0"/>
              <a:t>Complaints</a:t>
            </a:r>
          </a:p>
          <a:p>
            <a:endParaRPr lang="en-GB" dirty="0"/>
          </a:p>
          <a:p>
            <a:pPr marL="0" lvl="0">
              <a:lnSpc>
                <a:spcPct val="105882"/>
              </a:lnSpc>
            </a:pPr>
            <a:r>
              <a:rPr lang="en-GB" b="1" dirty="0">
                <a:ea typeface="Nunito Sans"/>
                <a:cs typeface="Nunito Sans"/>
                <a:sym typeface="Nunito Sans"/>
              </a:rPr>
              <a:t>What is the role of the Appointments Advisory Committee in resolving disagreements between adults?</a:t>
            </a:r>
          </a:p>
          <a:p>
            <a:pPr marL="0" lvl="0">
              <a:lnSpc>
                <a:spcPct val="105882"/>
              </a:lnSpc>
            </a:pPr>
            <a:endParaRPr lang="en-GB" b="1" dirty="0">
              <a:ea typeface="Nunito Sans"/>
              <a:cs typeface="Nunito Sans"/>
              <a:sym typeface="Nunito Sans"/>
            </a:endParaRPr>
          </a:p>
          <a:p>
            <a:pPr marL="0" lvl="0">
              <a:lnSpc>
                <a:spcPct val="105882"/>
              </a:lnSpc>
            </a:pPr>
            <a:r>
              <a:rPr lang="en-GB" dirty="0">
                <a:ea typeface="Nunito Sans"/>
                <a:cs typeface="Nunito Sans"/>
                <a:sym typeface="Nunito Sans"/>
              </a:rPr>
              <a:t>Support the manager if necessary by considering the findings of an investigation.</a:t>
            </a:r>
            <a:r>
              <a:rPr lang="en-GB" b="1" dirty="0">
                <a:ea typeface="Nunito Sans"/>
                <a:cs typeface="Nunito Sans"/>
                <a:sym typeface="Nunito Sans"/>
              </a:rPr>
              <a:t/>
            </a:r>
            <a:br>
              <a:rPr lang="en-GB" b="1" dirty="0">
                <a:ea typeface="Nunito Sans"/>
                <a:cs typeface="Nunito Sans"/>
                <a:sym typeface="Nunito Sans"/>
              </a:rPr>
            </a:br>
            <a:endParaRPr lang="en-GB" b="1" dirty="0">
              <a:ea typeface="Nunito Sans"/>
              <a:cs typeface="Nunito Sans"/>
              <a:sym typeface="Nunito Sans"/>
            </a:endParaRPr>
          </a:p>
          <a:p>
            <a:pPr marL="0" lvl="0">
              <a:lnSpc>
                <a:spcPct val="105882"/>
              </a:lnSpc>
            </a:pPr>
            <a:r>
              <a:rPr lang="en-GB" dirty="0">
                <a:ea typeface="Nunito Sans"/>
                <a:cs typeface="Nunito Sans"/>
                <a:sym typeface="Nunito Sans"/>
              </a:rPr>
              <a:t>The Appointments Advisory Committee does not investigate the dispute.</a:t>
            </a:r>
          </a:p>
        </p:txBody>
      </p:sp>
    </p:spTree>
    <p:extLst>
      <p:ext uri="{BB962C8B-B14F-4D97-AF65-F5344CB8AC3E}">
        <p14:creationId xmlns:p14="http://schemas.microsoft.com/office/powerpoint/2010/main" val="30332159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8AEB585A-8733-5E48-8DED-9A629DBEE553}"/>
              </a:ext>
            </a:extLst>
          </p:cNvPr>
          <p:cNvSpPr>
            <a:spLocks noGrp="1"/>
          </p:cNvSpPr>
          <p:nvPr>
            <p:ph type="ctrTitle"/>
          </p:nvPr>
        </p:nvSpPr>
        <p:spPr/>
        <p:txBody>
          <a:bodyPr/>
          <a:lstStyle/>
          <a:p>
            <a:endParaRPr lang="en-GB"/>
          </a:p>
        </p:txBody>
      </p:sp>
      <p:sp>
        <p:nvSpPr>
          <p:cNvPr id="5" name="Subtitle 4">
            <a:extLst>
              <a:ext uri="{FF2B5EF4-FFF2-40B4-BE49-F238E27FC236}">
                <a16:creationId xmlns:a16="http://schemas.microsoft.com/office/drawing/2014/main" xmlns="" id="{4B5966A8-4711-E249-A1D2-2434A88CD868}"/>
              </a:ext>
            </a:extLst>
          </p:cNvPr>
          <p:cNvSpPr>
            <a:spLocks noGrp="1"/>
          </p:cNvSpPr>
          <p:nvPr>
            <p:ph type="subTitle" idx="4"/>
          </p:nvPr>
        </p:nvSpPr>
        <p:spPr/>
        <p:txBody>
          <a:bodyPr/>
          <a:lstStyle/>
          <a:p>
            <a:endParaRPr lang="en-GB"/>
          </a:p>
        </p:txBody>
      </p:sp>
      <p:sp>
        <p:nvSpPr>
          <p:cNvPr id="4" name="Text Placeholder 3">
            <a:extLst>
              <a:ext uri="{FF2B5EF4-FFF2-40B4-BE49-F238E27FC236}">
                <a16:creationId xmlns:a16="http://schemas.microsoft.com/office/drawing/2014/main" xmlns="" id="{EEE23181-DEE5-9F4F-BF74-3193CE1C6357}"/>
              </a:ext>
            </a:extLst>
          </p:cNvPr>
          <p:cNvSpPr>
            <a:spLocks noGrp="1"/>
          </p:cNvSpPr>
          <p:nvPr>
            <p:ph type="body" sz="quarter" idx="14"/>
          </p:nvPr>
        </p:nvSpPr>
        <p:spPr>
          <a:xfrm>
            <a:off x="460900" y="1513545"/>
            <a:ext cx="15401400" cy="7311104"/>
          </a:xfrm>
        </p:spPr>
        <p:txBody>
          <a:bodyPr/>
          <a:lstStyle/>
          <a:p>
            <a:pPr lvl="3"/>
            <a:r>
              <a:rPr lang="en-GB" dirty="0"/>
              <a:t>Suspensions</a:t>
            </a:r>
          </a:p>
          <a:p>
            <a:endParaRPr lang="en-GB" dirty="0"/>
          </a:p>
          <a:p>
            <a:pPr marL="0" lvl="0">
              <a:lnSpc>
                <a:spcPct val="105882"/>
              </a:lnSpc>
            </a:pPr>
            <a:r>
              <a:rPr lang="en-GB" sz="2800" b="1" dirty="0">
                <a:ea typeface="Nunito Sans"/>
                <a:cs typeface="Nunito Sans"/>
                <a:sym typeface="Nunito Sans"/>
              </a:rPr>
              <a:t>Who has the right to suspend an appointment?</a:t>
            </a:r>
          </a:p>
          <a:p>
            <a:pPr marL="0" lvl="0">
              <a:lnSpc>
                <a:spcPct val="105882"/>
              </a:lnSpc>
            </a:pPr>
            <a:endParaRPr lang="en-GB" sz="2800" b="1" dirty="0">
              <a:ea typeface="Nunito Sans"/>
              <a:cs typeface="Nunito Sans"/>
              <a:sym typeface="Nunito Sans"/>
            </a:endParaRPr>
          </a:p>
          <a:p>
            <a:pPr marL="0" lvl="0">
              <a:lnSpc>
                <a:spcPct val="105882"/>
              </a:lnSpc>
            </a:pPr>
            <a:r>
              <a:rPr lang="en-GB" sz="2800" dirty="0">
                <a:ea typeface="Nunito Sans"/>
                <a:cs typeface="Nunito Sans"/>
                <a:sym typeface="Nunito Sans"/>
              </a:rPr>
              <a:t>Only the relevant Commissioner has the authority to suspend someone, with the approval of their line manager.</a:t>
            </a:r>
            <a:r>
              <a:rPr lang="en-GB" sz="2800" b="1" dirty="0">
                <a:ea typeface="Nunito Sans"/>
                <a:cs typeface="Nunito Sans"/>
                <a:sym typeface="Nunito Sans"/>
              </a:rPr>
              <a:t/>
            </a:r>
            <a:br>
              <a:rPr lang="en-GB" sz="2800" b="1" dirty="0">
                <a:ea typeface="Nunito Sans"/>
                <a:cs typeface="Nunito Sans"/>
                <a:sym typeface="Nunito Sans"/>
              </a:rPr>
            </a:br>
            <a:endParaRPr lang="en-GB" sz="2800" b="1" dirty="0">
              <a:ea typeface="Nunito Sans"/>
              <a:cs typeface="Nunito Sans"/>
              <a:sym typeface="Nunito Sans"/>
            </a:endParaRPr>
          </a:p>
          <a:p>
            <a:pPr marL="0" lvl="0">
              <a:lnSpc>
                <a:spcPct val="105882"/>
              </a:lnSpc>
            </a:pPr>
            <a:r>
              <a:rPr lang="en-GB" sz="2800" b="1" dirty="0">
                <a:ea typeface="Nunito Sans"/>
                <a:cs typeface="Nunito Sans"/>
                <a:sym typeface="Nunito Sans"/>
              </a:rPr>
              <a:t>What is the role of the Appointments Advisory Committee in dealing with suspensions?</a:t>
            </a:r>
          </a:p>
          <a:p>
            <a:pPr marL="0" lvl="0">
              <a:lnSpc>
                <a:spcPct val="105882"/>
              </a:lnSpc>
            </a:pPr>
            <a:endParaRPr lang="en-GB" sz="2800" b="1" dirty="0">
              <a:ea typeface="Nunito Sans"/>
              <a:cs typeface="Nunito Sans"/>
              <a:sym typeface="Nunito Sans"/>
            </a:endParaRPr>
          </a:p>
          <a:p>
            <a:pPr marL="0" lvl="0">
              <a:lnSpc>
                <a:spcPct val="105882"/>
              </a:lnSpc>
            </a:pPr>
            <a:r>
              <a:rPr lang="en-GB" sz="2800" dirty="0">
                <a:ea typeface="Nunito Sans"/>
                <a:cs typeface="Nunito Sans"/>
                <a:sym typeface="Nunito Sans"/>
              </a:rPr>
              <a:t>The committee supports the Commissioner in dealing with the consequences of this process, specifically supporting and advising on whether to lift the suspension and reinstate the person.</a:t>
            </a:r>
            <a:r>
              <a:rPr lang="en-GB" sz="2800" b="1" dirty="0">
                <a:ea typeface="Nunito Sans"/>
                <a:cs typeface="Nunito Sans"/>
                <a:sym typeface="Nunito Sans"/>
              </a:rPr>
              <a:t/>
            </a:r>
            <a:br>
              <a:rPr lang="en-GB" sz="2800" b="1" dirty="0">
                <a:ea typeface="Nunito Sans"/>
                <a:cs typeface="Nunito Sans"/>
                <a:sym typeface="Nunito Sans"/>
              </a:rPr>
            </a:br>
            <a:endParaRPr lang="en-GB" sz="2800" b="1" dirty="0">
              <a:ea typeface="Nunito Sans"/>
              <a:cs typeface="Nunito Sans"/>
              <a:sym typeface="Nunito Sans"/>
            </a:endParaRPr>
          </a:p>
          <a:p>
            <a:pPr marL="0" lvl="0">
              <a:lnSpc>
                <a:spcPct val="105882"/>
              </a:lnSpc>
            </a:pPr>
            <a:r>
              <a:rPr lang="en-GB" sz="2800" b="1" dirty="0">
                <a:ea typeface="Nunito Sans"/>
                <a:cs typeface="Nunito Sans"/>
                <a:sym typeface="Nunito Sans"/>
              </a:rPr>
              <a:t>What is the Appointments Advisory Committee’s role?</a:t>
            </a:r>
          </a:p>
          <a:p>
            <a:pPr marL="0" lvl="0">
              <a:lnSpc>
                <a:spcPct val="105882"/>
              </a:lnSpc>
            </a:pPr>
            <a:endParaRPr lang="en-GB" sz="2800" b="1" dirty="0">
              <a:ea typeface="Nunito Sans"/>
              <a:cs typeface="Nunito Sans"/>
              <a:sym typeface="Nunito Sans"/>
            </a:endParaRPr>
          </a:p>
          <a:p>
            <a:pPr marL="0" lvl="0">
              <a:lnSpc>
                <a:spcPct val="105882"/>
              </a:lnSpc>
            </a:pPr>
            <a:r>
              <a:rPr lang="en-GB" sz="2800" dirty="0">
                <a:ea typeface="Nunito Sans"/>
                <a:cs typeface="Nunito Sans"/>
                <a:sym typeface="Nunito Sans"/>
              </a:rPr>
              <a:t>To help ease the decision-making load on the Commissioner, and therefore reduce the likelihood of them being accused of personal prejudice against the adult.</a:t>
            </a:r>
          </a:p>
        </p:txBody>
      </p:sp>
    </p:spTree>
    <p:extLst>
      <p:ext uri="{BB962C8B-B14F-4D97-AF65-F5344CB8AC3E}">
        <p14:creationId xmlns:p14="http://schemas.microsoft.com/office/powerpoint/2010/main" val="19950609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8AEB585A-8733-5E48-8DED-9A629DBEE553}"/>
              </a:ext>
            </a:extLst>
          </p:cNvPr>
          <p:cNvSpPr>
            <a:spLocks noGrp="1"/>
          </p:cNvSpPr>
          <p:nvPr>
            <p:ph type="ctrTitle"/>
          </p:nvPr>
        </p:nvSpPr>
        <p:spPr/>
        <p:txBody>
          <a:bodyPr/>
          <a:lstStyle/>
          <a:p>
            <a:endParaRPr lang="en-GB"/>
          </a:p>
        </p:txBody>
      </p:sp>
      <p:sp>
        <p:nvSpPr>
          <p:cNvPr id="5" name="Subtitle 4">
            <a:extLst>
              <a:ext uri="{FF2B5EF4-FFF2-40B4-BE49-F238E27FC236}">
                <a16:creationId xmlns:a16="http://schemas.microsoft.com/office/drawing/2014/main" xmlns="" id="{4B5966A8-4711-E249-A1D2-2434A88CD868}"/>
              </a:ext>
            </a:extLst>
          </p:cNvPr>
          <p:cNvSpPr>
            <a:spLocks noGrp="1"/>
          </p:cNvSpPr>
          <p:nvPr>
            <p:ph type="subTitle" idx="4"/>
          </p:nvPr>
        </p:nvSpPr>
        <p:spPr/>
        <p:txBody>
          <a:bodyPr/>
          <a:lstStyle/>
          <a:p>
            <a:endParaRPr lang="en-GB"/>
          </a:p>
        </p:txBody>
      </p:sp>
      <p:sp>
        <p:nvSpPr>
          <p:cNvPr id="4" name="Text Placeholder 3">
            <a:extLst>
              <a:ext uri="{FF2B5EF4-FFF2-40B4-BE49-F238E27FC236}">
                <a16:creationId xmlns:a16="http://schemas.microsoft.com/office/drawing/2014/main" xmlns="" id="{EEE23181-DEE5-9F4F-BF74-3193CE1C6357}"/>
              </a:ext>
            </a:extLst>
          </p:cNvPr>
          <p:cNvSpPr>
            <a:spLocks noGrp="1"/>
          </p:cNvSpPr>
          <p:nvPr>
            <p:ph type="body" sz="quarter" idx="14"/>
          </p:nvPr>
        </p:nvSpPr>
        <p:spPr>
          <a:xfrm>
            <a:off x="460900" y="1513545"/>
            <a:ext cx="15401400" cy="3657283"/>
          </a:xfrm>
        </p:spPr>
        <p:txBody>
          <a:bodyPr/>
          <a:lstStyle/>
          <a:p>
            <a:pPr lvl="3"/>
            <a:r>
              <a:rPr lang="en-GB" dirty="0"/>
              <a:t>Cancellation</a:t>
            </a:r>
          </a:p>
          <a:p>
            <a:endParaRPr lang="en-GB" dirty="0"/>
          </a:p>
          <a:p>
            <a:pPr marL="0" lvl="0">
              <a:lnSpc>
                <a:spcPct val="105882"/>
              </a:lnSpc>
            </a:pPr>
            <a:r>
              <a:rPr lang="en-GB" sz="2800" b="1" dirty="0">
                <a:ea typeface="Nunito Sans"/>
                <a:cs typeface="Nunito Sans"/>
                <a:sym typeface="Nunito Sans"/>
              </a:rPr>
              <a:t>What is the Appointments Advisory Committee’s role in cancelling appointments?</a:t>
            </a:r>
          </a:p>
          <a:p>
            <a:pPr marL="0" lvl="0">
              <a:lnSpc>
                <a:spcPct val="105882"/>
              </a:lnSpc>
            </a:pPr>
            <a:endParaRPr lang="en-GB" sz="2800" b="1" dirty="0">
              <a:ea typeface="Nunito Sans"/>
              <a:cs typeface="Nunito Sans"/>
              <a:sym typeface="Nunito Sans"/>
            </a:endParaRPr>
          </a:p>
          <a:p>
            <a:pPr marL="0" lvl="0">
              <a:lnSpc>
                <a:spcPct val="105882"/>
              </a:lnSpc>
            </a:pPr>
            <a:r>
              <a:rPr lang="en-GB" sz="2800" dirty="0">
                <a:ea typeface="Nunito Sans"/>
                <a:cs typeface="Nunito Sans"/>
                <a:sym typeface="Nunito Sans"/>
              </a:rPr>
              <a:t>To support and advise the relevant Commissioner if required;</a:t>
            </a:r>
          </a:p>
          <a:p>
            <a:pPr marL="0" lvl="0">
              <a:lnSpc>
                <a:spcPct val="105882"/>
              </a:lnSpc>
            </a:pPr>
            <a:endParaRPr lang="en-GB" sz="2800" dirty="0">
              <a:ea typeface="Nunito Sans"/>
              <a:cs typeface="Nunito Sans"/>
              <a:sym typeface="Nunito Sans"/>
            </a:endParaRPr>
          </a:p>
          <a:p>
            <a:pPr marL="0" lvl="0">
              <a:lnSpc>
                <a:spcPct val="105882"/>
              </a:lnSpc>
            </a:pPr>
            <a:r>
              <a:rPr lang="en-GB" sz="2800" dirty="0">
                <a:ea typeface="Nunito Sans"/>
                <a:cs typeface="Nunito Sans"/>
                <a:sym typeface="Nunito Sans"/>
              </a:rPr>
              <a:t>To ensure a Cancellation/Suspension is recorded on Compass, with the appropriate reason for cancellation recorded.</a:t>
            </a:r>
          </a:p>
        </p:txBody>
      </p:sp>
    </p:spTree>
    <p:extLst>
      <p:ext uri="{BB962C8B-B14F-4D97-AF65-F5344CB8AC3E}">
        <p14:creationId xmlns:p14="http://schemas.microsoft.com/office/powerpoint/2010/main" val="22579140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40D31354-0395-4E6B-8686-DFB87FB9BCAB}"/>
              </a:ext>
            </a:extLst>
          </p:cNvPr>
          <p:cNvSpPr>
            <a:spLocks noGrp="1"/>
          </p:cNvSpPr>
          <p:nvPr>
            <p:ph type="ctrTitle"/>
          </p:nvPr>
        </p:nvSpPr>
        <p:spPr/>
        <p:txBody>
          <a:bodyPr/>
          <a:lstStyle/>
          <a:p>
            <a:endParaRPr lang="en-GB"/>
          </a:p>
        </p:txBody>
      </p:sp>
      <p:sp>
        <p:nvSpPr>
          <p:cNvPr id="6" name="Subtitle 5">
            <a:extLst>
              <a:ext uri="{FF2B5EF4-FFF2-40B4-BE49-F238E27FC236}">
                <a16:creationId xmlns:a16="http://schemas.microsoft.com/office/drawing/2014/main" xmlns="" id="{2FF37E2C-295C-4E35-A88A-37DA10466603}"/>
              </a:ext>
            </a:extLst>
          </p:cNvPr>
          <p:cNvSpPr>
            <a:spLocks noGrp="1"/>
          </p:cNvSpPr>
          <p:nvPr>
            <p:ph type="subTitle" idx="4"/>
          </p:nvPr>
        </p:nvSpPr>
        <p:spPr/>
        <p:txBody>
          <a:bodyPr/>
          <a:lstStyle/>
          <a:p>
            <a:endParaRPr lang="en-GB"/>
          </a:p>
        </p:txBody>
      </p:sp>
      <p:sp>
        <p:nvSpPr>
          <p:cNvPr id="7" name="Text Placeholder 6">
            <a:extLst>
              <a:ext uri="{FF2B5EF4-FFF2-40B4-BE49-F238E27FC236}">
                <a16:creationId xmlns:a16="http://schemas.microsoft.com/office/drawing/2014/main" xmlns="" id="{A7F3D427-348C-4369-9B28-7CF247BB8239}"/>
              </a:ext>
            </a:extLst>
          </p:cNvPr>
          <p:cNvSpPr>
            <a:spLocks noGrp="1"/>
          </p:cNvSpPr>
          <p:nvPr>
            <p:ph type="body" sz="quarter" idx="12"/>
          </p:nvPr>
        </p:nvSpPr>
        <p:spPr/>
        <p:txBody>
          <a:bodyPr/>
          <a:lstStyle/>
          <a:p>
            <a:r>
              <a:rPr lang="en-GB" dirty="0"/>
              <a:t>In summary…</a:t>
            </a:r>
          </a:p>
        </p:txBody>
      </p:sp>
    </p:spTree>
    <p:extLst>
      <p:ext uri="{BB962C8B-B14F-4D97-AF65-F5344CB8AC3E}">
        <p14:creationId xmlns:p14="http://schemas.microsoft.com/office/powerpoint/2010/main" val="6841914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8AEB585A-8733-5E48-8DED-9A629DBEE553}"/>
              </a:ext>
            </a:extLst>
          </p:cNvPr>
          <p:cNvSpPr>
            <a:spLocks noGrp="1"/>
          </p:cNvSpPr>
          <p:nvPr>
            <p:ph type="ctrTitle"/>
          </p:nvPr>
        </p:nvSpPr>
        <p:spPr/>
        <p:txBody>
          <a:bodyPr/>
          <a:lstStyle/>
          <a:p>
            <a:endParaRPr lang="en-GB"/>
          </a:p>
        </p:txBody>
      </p:sp>
      <p:sp>
        <p:nvSpPr>
          <p:cNvPr id="5" name="Subtitle 4">
            <a:extLst>
              <a:ext uri="{FF2B5EF4-FFF2-40B4-BE49-F238E27FC236}">
                <a16:creationId xmlns:a16="http://schemas.microsoft.com/office/drawing/2014/main" xmlns="" id="{4B5966A8-4711-E249-A1D2-2434A88CD868}"/>
              </a:ext>
            </a:extLst>
          </p:cNvPr>
          <p:cNvSpPr>
            <a:spLocks noGrp="1"/>
          </p:cNvSpPr>
          <p:nvPr>
            <p:ph type="subTitle" idx="4"/>
          </p:nvPr>
        </p:nvSpPr>
        <p:spPr/>
        <p:txBody>
          <a:bodyPr/>
          <a:lstStyle/>
          <a:p>
            <a:endParaRPr lang="en-GB"/>
          </a:p>
        </p:txBody>
      </p:sp>
      <p:sp>
        <p:nvSpPr>
          <p:cNvPr id="4" name="Text Placeholder 3">
            <a:extLst>
              <a:ext uri="{FF2B5EF4-FFF2-40B4-BE49-F238E27FC236}">
                <a16:creationId xmlns:a16="http://schemas.microsoft.com/office/drawing/2014/main" xmlns="" id="{EEE23181-DEE5-9F4F-BF74-3193CE1C6357}"/>
              </a:ext>
            </a:extLst>
          </p:cNvPr>
          <p:cNvSpPr>
            <a:spLocks noGrp="1"/>
          </p:cNvSpPr>
          <p:nvPr>
            <p:ph type="body" sz="quarter" idx="14"/>
          </p:nvPr>
        </p:nvSpPr>
        <p:spPr>
          <a:xfrm>
            <a:off x="460900" y="1513545"/>
            <a:ext cx="15401400" cy="4114011"/>
          </a:xfrm>
        </p:spPr>
        <p:txBody>
          <a:bodyPr/>
          <a:lstStyle/>
          <a:p>
            <a:pPr lvl="3"/>
            <a:r>
              <a:rPr lang="en-GB" dirty="0"/>
              <a:t>In Summary…</a:t>
            </a:r>
          </a:p>
          <a:p>
            <a:endParaRPr lang="en-GB" dirty="0"/>
          </a:p>
          <a:p>
            <a:pPr marL="0" lvl="0">
              <a:lnSpc>
                <a:spcPct val="105882"/>
              </a:lnSpc>
            </a:pPr>
            <a:r>
              <a:rPr lang="en-GB" sz="2800" dirty="0">
                <a:ea typeface="Nunito Sans"/>
                <a:cs typeface="Nunito Sans"/>
                <a:sym typeface="Nunito Sans"/>
              </a:rPr>
              <a:t>The Appointments Advisory Committee members must act sensitively and in confidence. </a:t>
            </a:r>
          </a:p>
          <a:p>
            <a:pPr marL="0" lvl="0">
              <a:lnSpc>
                <a:spcPct val="105882"/>
              </a:lnSpc>
            </a:pPr>
            <a:endParaRPr lang="en-GB" sz="2800" dirty="0">
              <a:ea typeface="Nunito Sans"/>
              <a:cs typeface="Nunito Sans"/>
              <a:sym typeface="Nunito Sans"/>
            </a:endParaRPr>
          </a:p>
          <a:p>
            <a:pPr marL="0" lvl="0">
              <a:lnSpc>
                <a:spcPct val="105882"/>
              </a:lnSpc>
            </a:pPr>
            <a:r>
              <a:rPr lang="en-GB" sz="2800" dirty="0">
                <a:ea typeface="Nunito Sans"/>
                <a:cs typeface="Nunito Sans"/>
                <a:sym typeface="Nunito Sans"/>
              </a:rPr>
              <a:t>The Appointments Advisory Committee members will be involved in dealing with and advising on sensitive issues.</a:t>
            </a:r>
          </a:p>
          <a:p>
            <a:pPr marL="0" lvl="0">
              <a:lnSpc>
                <a:spcPct val="105882"/>
              </a:lnSpc>
            </a:pPr>
            <a:endParaRPr lang="en-GB" sz="2800" dirty="0">
              <a:ea typeface="Nunito Sans"/>
              <a:cs typeface="Nunito Sans"/>
              <a:sym typeface="Nunito Sans"/>
            </a:endParaRPr>
          </a:p>
          <a:p>
            <a:pPr marL="0" lvl="0">
              <a:lnSpc>
                <a:spcPct val="105882"/>
              </a:lnSpc>
            </a:pPr>
            <a:r>
              <a:rPr lang="en-GB" sz="2800" dirty="0">
                <a:ea typeface="Nunito Sans"/>
                <a:cs typeface="Nunito Sans"/>
                <a:sym typeface="Nunito Sans"/>
              </a:rPr>
              <a:t>It is an essential part of the role that the Appointments Advisory Committee must remain focused on facts and not be influenced by personal bias.</a:t>
            </a:r>
          </a:p>
        </p:txBody>
      </p:sp>
    </p:spTree>
    <p:extLst>
      <p:ext uri="{BB962C8B-B14F-4D97-AF65-F5344CB8AC3E}">
        <p14:creationId xmlns:p14="http://schemas.microsoft.com/office/powerpoint/2010/main" val="23258520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36E689B3-C148-4115-826C-98D5690DDE42}"/>
              </a:ext>
            </a:extLst>
          </p:cNvPr>
          <p:cNvSpPr>
            <a:spLocks noGrp="1"/>
          </p:cNvSpPr>
          <p:nvPr>
            <p:ph type="ctrTitle"/>
          </p:nvPr>
        </p:nvSpPr>
        <p:spPr/>
        <p:txBody>
          <a:bodyPr/>
          <a:lstStyle/>
          <a:p>
            <a:endParaRPr lang="en-GB"/>
          </a:p>
        </p:txBody>
      </p:sp>
      <p:sp>
        <p:nvSpPr>
          <p:cNvPr id="8" name="Subtitle 7">
            <a:extLst>
              <a:ext uri="{FF2B5EF4-FFF2-40B4-BE49-F238E27FC236}">
                <a16:creationId xmlns:a16="http://schemas.microsoft.com/office/drawing/2014/main" xmlns="" id="{438228B2-0732-42CD-A107-E7821FE99DD8}"/>
              </a:ext>
            </a:extLst>
          </p:cNvPr>
          <p:cNvSpPr>
            <a:spLocks noGrp="1"/>
          </p:cNvSpPr>
          <p:nvPr>
            <p:ph type="subTitle" idx="4"/>
          </p:nvPr>
        </p:nvSpPr>
        <p:spPr/>
        <p:txBody>
          <a:bodyPr/>
          <a:lstStyle/>
          <a:p>
            <a:endParaRPr lang="en-GB"/>
          </a:p>
        </p:txBody>
      </p:sp>
      <p:sp>
        <p:nvSpPr>
          <p:cNvPr id="9" name="Text Placeholder 8">
            <a:extLst>
              <a:ext uri="{FF2B5EF4-FFF2-40B4-BE49-F238E27FC236}">
                <a16:creationId xmlns:a16="http://schemas.microsoft.com/office/drawing/2014/main" xmlns="" id="{1482BF47-4224-4453-AFA1-7F0051CAB3D2}"/>
              </a:ext>
            </a:extLst>
          </p:cNvPr>
          <p:cNvSpPr>
            <a:spLocks noGrp="1"/>
          </p:cNvSpPr>
          <p:nvPr>
            <p:ph type="body" sz="quarter" idx="12"/>
          </p:nvPr>
        </p:nvSpPr>
        <p:spPr/>
        <p:txBody>
          <a:bodyPr/>
          <a:lstStyle/>
          <a:p>
            <a:r>
              <a:rPr lang="en-GB" dirty="0"/>
              <a:t>Section 2</a:t>
            </a:r>
          </a:p>
        </p:txBody>
      </p:sp>
    </p:spTree>
    <p:extLst>
      <p:ext uri="{BB962C8B-B14F-4D97-AF65-F5344CB8AC3E}">
        <p14:creationId xmlns:p14="http://schemas.microsoft.com/office/powerpoint/2010/main" val="27713944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8AEB585A-8733-5E48-8DED-9A629DBEE553}"/>
              </a:ext>
            </a:extLst>
          </p:cNvPr>
          <p:cNvSpPr>
            <a:spLocks noGrp="1"/>
          </p:cNvSpPr>
          <p:nvPr>
            <p:ph type="ctrTitle"/>
          </p:nvPr>
        </p:nvSpPr>
        <p:spPr/>
        <p:txBody>
          <a:bodyPr/>
          <a:lstStyle/>
          <a:p>
            <a:endParaRPr lang="en-GB"/>
          </a:p>
        </p:txBody>
      </p:sp>
      <p:sp>
        <p:nvSpPr>
          <p:cNvPr id="5" name="Subtitle 4">
            <a:extLst>
              <a:ext uri="{FF2B5EF4-FFF2-40B4-BE49-F238E27FC236}">
                <a16:creationId xmlns:a16="http://schemas.microsoft.com/office/drawing/2014/main" xmlns="" id="{4B5966A8-4711-E249-A1D2-2434A88CD868}"/>
              </a:ext>
            </a:extLst>
          </p:cNvPr>
          <p:cNvSpPr>
            <a:spLocks noGrp="1"/>
          </p:cNvSpPr>
          <p:nvPr>
            <p:ph type="subTitle" idx="4"/>
          </p:nvPr>
        </p:nvSpPr>
        <p:spPr/>
        <p:txBody>
          <a:bodyPr/>
          <a:lstStyle/>
          <a:p>
            <a:endParaRPr lang="en-GB"/>
          </a:p>
        </p:txBody>
      </p:sp>
      <p:sp>
        <p:nvSpPr>
          <p:cNvPr id="4" name="Text Placeholder 3">
            <a:extLst>
              <a:ext uri="{FF2B5EF4-FFF2-40B4-BE49-F238E27FC236}">
                <a16:creationId xmlns:a16="http://schemas.microsoft.com/office/drawing/2014/main" xmlns="" id="{EEE23181-DEE5-9F4F-BF74-3193CE1C6357}"/>
              </a:ext>
            </a:extLst>
          </p:cNvPr>
          <p:cNvSpPr>
            <a:spLocks noGrp="1"/>
          </p:cNvSpPr>
          <p:nvPr>
            <p:ph type="body" sz="quarter" idx="14"/>
          </p:nvPr>
        </p:nvSpPr>
        <p:spPr>
          <a:xfrm>
            <a:off x="460900" y="1513545"/>
            <a:ext cx="15401400" cy="1380058"/>
          </a:xfrm>
        </p:spPr>
        <p:txBody>
          <a:bodyPr/>
          <a:lstStyle/>
          <a:p>
            <a:pPr lvl="3"/>
            <a:r>
              <a:rPr lang="en-GB" dirty="0"/>
              <a:t>In Summary…</a:t>
            </a:r>
          </a:p>
          <a:p>
            <a:endParaRPr lang="en-GB" dirty="0"/>
          </a:p>
          <a:p>
            <a:pPr lvl="0">
              <a:lnSpc>
                <a:spcPct val="105882"/>
              </a:lnSpc>
            </a:pPr>
            <a:r>
              <a:rPr lang="en-GB" sz="2800" dirty="0">
                <a:ea typeface="Nunito Sans"/>
                <a:cs typeface="Nunito Sans"/>
                <a:sym typeface="Nunito Sans"/>
                <a:hlinkClick r:id="rId3"/>
              </a:rPr>
              <a:t>Appointment Meeting Conversation Guide</a:t>
            </a:r>
            <a:r>
              <a:rPr lang="en-GB" sz="2800" dirty="0" smtClean="0">
                <a:ea typeface="Nunito Sans"/>
                <a:cs typeface="Nunito Sans"/>
                <a:sym typeface="Nunito Sans"/>
              </a:rPr>
              <a:t>.</a:t>
            </a:r>
            <a:endParaRPr lang="en-GB" sz="2800" dirty="0">
              <a:ea typeface="Nunito Sans"/>
              <a:cs typeface="Nunito Sans"/>
              <a:sym typeface="Nunito Sans"/>
            </a:endParaRPr>
          </a:p>
        </p:txBody>
      </p:sp>
    </p:spTree>
    <p:extLst>
      <p:ext uri="{BB962C8B-B14F-4D97-AF65-F5344CB8AC3E}">
        <p14:creationId xmlns:p14="http://schemas.microsoft.com/office/powerpoint/2010/main" val="2709940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39"/>
          <p:cNvSpPr txBox="1">
            <a:spLocks noGrp="1"/>
          </p:cNvSpPr>
          <p:nvPr>
            <p:ph type="body" idx="2"/>
          </p:nvPr>
        </p:nvSpPr>
        <p:spPr>
          <a:xfrm>
            <a:off x="3067050" y="5428628"/>
            <a:ext cx="12706200" cy="1367100"/>
          </a:xfrm>
          <a:prstGeom prst="rect">
            <a:avLst/>
          </a:prstGeom>
          <a:noFill/>
          <a:ln>
            <a:noFill/>
          </a:ln>
        </p:spPr>
        <p:txBody>
          <a:bodyPr spcFirstLastPara="1" wrap="square" lIns="0" tIns="0" rIns="0" bIns="0" anchor="t" anchorCtr="0">
            <a:noAutofit/>
          </a:bodyPr>
          <a:lstStyle/>
          <a:p>
            <a:pPr marL="17999" lvl="0" indent="0" algn="l" rtl="0">
              <a:spcBef>
                <a:spcPts val="0"/>
              </a:spcBef>
              <a:spcAft>
                <a:spcPts val="0"/>
              </a:spcAft>
              <a:buSzPts val="6750"/>
              <a:buNone/>
            </a:pPr>
            <a:r>
              <a:rPr lang="en-GB" dirty="0"/>
              <a:t>Appointment Panel Meetings</a:t>
            </a:r>
            <a:endParaRPr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41"/>
          <p:cNvSpPr txBox="1">
            <a:spLocks noGrp="1"/>
          </p:cNvSpPr>
          <p:nvPr>
            <p:ph type="body" idx="2"/>
          </p:nvPr>
        </p:nvSpPr>
        <p:spPr>
          <a:xfrm>
            <a:off x="479425" y="1335750"/>
            <a:ext cx="15156900" cy="5555400"/>
          </a:xfrm>
          <a:prstGeom prst="rect">
            <a:avLst/>
          </a:prstGeom>
          <a:noFill/>
          <a:ln>
            <a:noFill/>
          </a:ln>
        </p:spPr>
        <p:txBody>
          <a:bodyPr spcFirstLastPara="1" wrap="square" lIns="0" tIns="0" rIns="0" bIns="0" anchor="t" anchorCtr="0">
            <a:noAutofit/>
          </a:bodyPr>
          <a:lstStyle/>
          <a:p>
            <a:pPr marL="17999" lvl="3" indent="0"/>
            <a:r>
              <a:rPr lang="en-GB" dirty="0"/>
              <a:t>What is the purpose of Appointments Panels?</a:t>
            </a:r>
          </a:p>
          <a:p>
            <a:pPr marL="17999" lvl="3" indent="0" algn="l" rtl="0">
              <a:lnSpc>
                <a:spcPct val="105882"/>
              </a:lnSpc>
              <a:spcBef>
                <a:spcPts val="0"/>
              </a:spcBef>
              <a:spcAft>
                <a:spcPts val="0"/>
              </a:spcAft>
              <a:buSzPts val="4250"/>
              <a:buNone/>
            </a:pPr>
            <a:endParaRPr lang="en-GB" dirty="0"/>
          </a:p>
          <a:p>
            <a:pPr lvl="0" indent="-457200" algn="l" rtl="0">
              <a:lnSpc>
                <a:spcPct val="105882"/>
              </a:lnSpc>
              <a:spcBef>
                <a:spcPts val="0"/>
              </a:spcBef>
              <a:spcAft>
                <a:spcPts val="0"/>
              </a:spcAft>
              <a:buFont typeface="Arial" panose="020B0604020202020204" pitchFamily="34" charset="0"/>
              <a:buChar char="•"/>
            </a:pPr>
            <a:r>
              <a:rPr lang="en-GB" dirty="0">
                <a:latin typeface="Nunito Sans"/>
                <a:ea typeface="Nunito Sans"/>
                <a:cs typeface="Nunito Sans"/>
                <a:sym typeface="Nunito Sans"/>
              </a:rPr>
              <a:t>Make new members of The Scouts feel welcomed</a:t>
            </a:r>
          </a:p>
          <a:p>
            <a:pPr lvl="0" indent="-457200" algn="l" rtl="0">
              <a:lnSpc>
                <a:spcPct val="105882"/>
              </a:lnSpc>
              <a:spcBef>
                <a:spcPts val="0"/>
              </a:spcBef>
              <a:spcAft>
                <a:spcPts val="0"/>
              </a:spcAft>
              <a:buFont typeface="Arial" panose="020B0604020202020204" pitchFamily="34" charset="0"/>
              <a:buChar char="•"/>
            </a:pPr>
            <a:endParaRPr lang="en-GB" dirty="0">
              <a:latin typeface="Nunito Sans"/>
              <a:ea typeface="Nunito Sans"/>
              <a:cs typeface="Nunito Sans"/>
              <a:sym typeface="Nunito Sans"/>
            </a:endParaRPr>
          </a:p>
          <a:p>
            <a:pPr lvl="0" indent="-457200" algn="l" rtl="0">
              <a:lnSpc>
                <a:spcPct val="105882"/>
              </a:lnSpc>
              <a:spcBef>
                <a:spcPts val="0"/>
              </a:spcBef>
              <a:spcAft>
                <a:spcPts val="0"/>
              </a:spcAft>
              <a:buFont typeface="Arial" panose="020B0604020202020204" pitchFamily="34" charset="0"/>
              <a:buChar char="•"/>
            </a:pPr>
            <a:r>
              <a:rPr lang="en-GB" dirty="0"/>
              <a:t>Ensure that new members are aware and accept the values, policies and promise of The Scouts</a:t>
            </a:r>
          </a:p>
          <a:p>
            <a:pPr lvl="0" indent="-457200" algn="l" rtl="0">
              <a:lnSpc>
                <a:spcPct val="105882"/>
              </a:lnSpc>
              <a:spcBef>
                <a:spcPts val="0"/>
              </a:spcBef>
              <a:spcAft>
                <a:spcPts val="0"/>
              </a:spcAft>
              <a:buFont typeface="Arial" panose="020B0604020202020204" pitchFamily="34" charset="0"/>
              <a:buChar char="•"/>
            </a:pPr>
            <a:endParaRPr lang="en-GB" dirty="0"/>
          </a:p>
          <a:p>
            <a:pPr lvl="0" indent="-457200" algn="l" rtl="0">
              <a:lnSpc>
                <a:spcPct val="105882"/>
              </a:lnSpc>
              <a:spcBef>
                <a:spcPts val="0"/>
              </a:spcBef>
              <a:spcAft>
                <a:spcPts val="0"/>
              </a:spcAft>
              <a:buFont typeface="Arial" panose="020B0604020202020204" pitchFamily="34" charset="0"/>
              <a:buChar char="•"/>
            </a:pPr>
            <a:r>
              <a:rPr lang="en-GB" dirty="0"/>
              <a:t>Support new members to understand the requirements of their role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C2FD0753-98D6-9C41-B787-A1EAB7F82C87}"/>
              </a:ext>
            </a:extLst>
          </p:cNvPr>
          <p:cNvSpPr>
            <a:spLocks noGrp="1"/>
          </p:cNvSpPr>
          <p:nvPr>
            <p:ph type="body" sz="quarter" idx="11"/>
          </p:nvPr>
        </p:nvSpPr>
        <p:spPr/>
        <p:txBody>
          <a:bodyPr/>
          <a:lstStyle/>
          <a:p>
            <a:r>
              <a:rPr lang="en-GB" b="1" dirty="0">
                <a:latin typeface="Nunito Sans Black"/>
              </a:rPr>
              <a:t>The Purpose of Scouting</a:t>
            </a:r>
          </a:p>
          <a:p>
            <a:endParaRPr lang="en-GB" b="1" dirty="0"/>
          </a:p>
          <a:p>
            <a:r>
              <a:rPr lang="en-GB" dirty="0"/>
              <a:t>Scouting exists to actively engage and support young people in their personal development, empowering them to make a positive contribution to society.</a:t>
            </a:r>
          </a:p>
        </p:txBody>
      </p:sp>
    </p:spTree>
    <p:extLst>
      <p:ext uri="{BB962C8B-B14F-4D97-AF65-F5344CB8AC3E}">
        <p14:creationId xmlns:p14="http://schemas.microsoft.com/office/powerpoint/2010/main" val="8887884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41"/>
          <p:cNvSpPr txBox="1">
            <a:spLocks noGrp="1"/>
          </p:cNvSpPr>
          <p:nvPr>
            <p:ph type="body" idx="2"/>
          </p:nvPr>
        </p:nvSpPr>
        <p:spPr>
          <a:xfrm>
            <a:off x="479425" y="1335750"/>
            <a:ext cx="15156900" cy="5555400"/>
          </a:xfrm>
          <a:prstGeom prst="rect">
            <a:avLst/>
          </a:prstGeom>
          <a:noFill/>
          <a:ln>
            <a:noFill/>
          </a:ln>
        </p:spPr>
        <p:txBody>
          <a:bodyPr spcFirstLastPara="1" wrap="square" lIns="0" tIns="0" rIns="0" bIns="0" anchor="t" anchorCtr="0">
            <a:noAutofit/>
          </a:bodyPr>
          <a:lstStyle/>
          <a:p>
            <a:pPr marL="17999" lvl="3" indent="0"/>
            <a:r>
              <a:rPr lang="en-GB" dirty="0"/>
              <a:t>Planning the Conversation</a:t>
            </a:r>
          </a:p>
          <a:p>
            <a:pPr marL="17999" lvl="3" indent="0" algn="l" rtl="0">
              <a:lnSpc>
                <a:spcPct val="105882"/>
              </a:lnSpc>
              <a:spcBef>
                <a:spcPts val="0"/>
              </a:spcBef>
              <a:spcAft>
                <a:spcPts val="0"/>
              </a:spcAft>
              <a:buSzPts val="4250"/>
              <a:buNone/>
            </a:pPr>
            <a:endParaRPr lang="en-GB" dirty="0"/>
          </a:p>
          <a:p>
            <a:pPr lvl="0" indent="-457200" algn="l" rtl="0">
              <a:lnSpc>
                <a:spcPct val="105882"/>
              </a:lnSpc>
              <a:spcBef>
                <a:spcPts val="0"/>
              </a:spcBef>
              <a:spcAft>
                <a:spcPts val="0"/>
              </a:spcAft>
              <a:buFont typeface="Arial" panose="020B0604020202020204" pitchFamily="34" charset="0"/>
              <a:buChar char="•"/>
            </a:pPr>
            <a:r>
              <a:rPr lang="en-GB" dirty="0">
                <a:latin typeface="Nunito Sans"/>
                <a:ea typeface="Nunito Sans"/>
                <a:cs typeface="Nunito Sans"/>
                <a:sym typeface="Nunito Sans"/>
              </a:rPr>
              <a:t>Prerequisites to attend the Appointments Panel</a:t>
            </a:r>
          </a:p>
          <a:p>
            <a:pPr marL="0" lvl="0" indent="0" algn="l" rtl="0">
              <a:lnSpc>
                <a:spcPct val="105882"/>
              </a:lnSpc>
              <a:spcBef>
                <a:spcPts val="0"/>
              </a:spcBef>
              <a:spcAft>
                <a:spcPts val="0"/>
              </a:spcAft>
            </a:pPr>
            <a:endParaRPr lang="en-GB" dirty="0">
              <a:latin typeface="Nunito Sans"/>
              <a:ea typeface="Nunito Sans"/>
              <a:cs typeface="Nunito Sans"/>
              <a:sym typeface="Nunito Sans"/>
            </a:endParaRPr>
          </a:p>
          <a:p>
            <a:pPr lvl="0" indent="-457200" algn="l" rtl="0">
              <a:lnSpc>
                <a:spcPct val="105882"/>
              </a:lnSpc>
              <a:spcBef>
                <a:spcPts val="0"/>
              </a:spcBef>
              <a:spcAft>
                <a:spcPts val="0"/>
              </a:spcAft>
              <a:buFont typeface="Arial" panose="020B0604020202020204" pitchFamily="34" charset="0"/>
              <a:buChar char="•"/>
            </a:pPr>
            <a:r>
              <a:rPr lang="en-GB" dirty="0"/>
              <a:t>Documents to provide</a:t>
            </a:r>
          </a:p>
          <a:p>
            <a:pPr lvl="0" indent="-457200" algn="l" rtl="0">
              <a:lnSpc>
                <a:spcPct val="105882"/>
              </a:lnSpc>
              <a:spcBef>
                <a:spcPts val="0"/>
              </a:spcBef>
              <a:spcAft>
                <a:spcPts val="0"/>
              </a:spcAft>
              <a:buFont typeface="Arial" panose="020B0604020202020204" pitchFamily="34" charset="0"/>
              <a:buChar char="•"/>
            </a:pPr>
            <a:endParaRPr lang="en-GB" dirty="0"/>
          </a:p>
          <a:p>
            <a:pPr lvl="0" indent="-457200" algn="l" rtl="0">
              <a:lnSpc>
                <a:spcPct val="105882"/>
              </a:lnSpc>
              <a:spcBef>
                <a:spcPts val="0"/>
              </a:spcBef>
              <a:spcAft>
                <a:spcPts val="0"/>
              </a:spcAft>
              <a:buFont typeface="Arial" panose="020B0604020202020204" pitchFamily="34" charset="0"/>
              <a:buChar char="•"/>
            </a:pPr>
            <a:r>
              <a:rPr lang="en-GB" dirty="0"/>
              <a:t>Venues</a:t>
            </a:r>
          </a:p>
          <a:p>
            <a:pPr lvl="0" indent="-457200" algn="l" rtl="0">
              <a:lnSpc>
                <a:spcPct val="105882"/>
              </a:lnSpc>
              <a:spcBef>
                <a:spcPts val="0"/>
              </a:spcBef>
              <a:spcAft>
                <a:spcPts val="0"/>
              </a:spcAft>
              <a:buFont typeface="Arial" panose="020B0604020202020204" pitchFamily="34" charset="0"/>
              <a:buChar char="•"/>
            </a:pPr>
            <a:endParaRPr lang="en-GB" dirty="0"/>
          </a:p>
          <a:p>
            <a:pPr lvl="0" indent="-457200" algn="l" rtl="0">
              <a:lnSpc>
                <a:spcPct val="105882"/>
              </a:lnSpc>
              <a:spcBef>
                <a:spcPts val="0"/>
              </a:spcBef>
              <a:spcAft>
                <a:spcPts val="0"/>
              </a:spcAft>
              <a:buFont typeface="Arial" panose="020B0604020202020204" pitchFamily="34" charset="0"/>
              <a:buChar char="•"/>
            </a:pPr>
            <a:r>
              <a:rPr lang="en-GB" dirty="0"/>
              <a:t>Makeup of Appointments Panels</a:t>
            </a:r>
          </a:p>
          <a:p>
            <a:pPr lvl="0" indent="-457200" algn="l" rtl="0">
              <a:lnSpc>
                <a:spcPct val="105882"/>
              </a:lnSpc>
              <a:spcBef>
                <a:spcPts val="0"/>
              </a:spcBef>
              <a:spcAft>
                <a:spcPts val="0"/>
              </a:spcAft>
              <a:buFont typeface="Arial" panose="020B0604020202020204" pitchFamily="34" charset="0"/>
              <a:buChar char="•"/>
            </a:pPr>
            <a:endParaRPr lang="en-GB" dirty="0"/>
          </a:p>
          <a:p>
            <a:pPr lvl="0" indent="-457200" algn="l" rtl="0">
              <a:lnSpc>
                <a:spcPct val="105882"/>
              </a:lnSpc>
              <a:spcBef>
                <a:spcPts val="0"/>
              </a:spcBef>
              <a:spcAft>
                <a:spcPts val="0"/>
              </a:spcAft>
              <a:buFont typeface="Arial" panose="020B0604020202020204" pitchFamily="34" charset="0"/>
              <a:buChar char="•"/>
            </a:pPr>
            <a:r>
              <a:rPr lang="en-GB" dirty="0"/>
              <a:t>Preparations</a:t>
            </a:r>
          </a:p>
        </p:txBody>
      </p:sp>
    </p:spTree>
    <p:extLst>
      <p:ext uri="{BB962C8B-B14F-4D97-AF65-F5344CB8AC3E}">
        <p14:creationId xmlns:p14="http://schemas.microsoft.com/office/powerpoint/2010/main" val="33583952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41"/>
          <p:cNvSpPr txBox="1">
            <a:spLocks noGrp="1"/>
          </p:cNvSpPr>
          <p:nvPr>
            <p:ph type="body" idx="2"/>
          </p:nvPr>
        </p:nvSpPr>
        <p:spPr>
          <a:xfrm>
            <a:off x="479425" y="1335750"/>
            <a:ext cx="15156900" cy="5555400"/>
          </a:xfrm>
          <a:prstGeom prst="rect">
            <a:avLst/>
          </a:prstGeom>
          <a:noFill/>
          <a:ln>
            <a:noFill/>
          </a:ln>
        </p:spPr>
        <p:txBody>
          <a:bodyPr spcFirstLastPara="1" wrap="square" lIns="0" tIns="0" rIns="0" bIns="0" anchor="t" anchorCtr="0">
            <a:noAutofit/>
          </a:bodyPr>
          <a:lstStyle/>
          <a:p>
            <a:pPr marL="17999" lvl="3" indent="0"/>
            <a:r>
              <a:rPr lang="en-GB" dirty="0"/>
              <a:t>The structure of the Appointments Panel conversation</a:t>
            </a:r>
          </a:p>
          <a:p>
            <a:pPr marL="17999" lvl="3" indent="0" algn="l" rtl="0">
              <a:lnSpc>
                <a:spcPct val="105882"/>
              </a:lnSpc>
              <a:spcBef>
                <a:spcPts val="0"/>
              </a:spcBef>
              <a:spcAft>
                <a:spcPts val="0"/>
              </a:spcAft>
              <a:buSzPts val="4250"/>
              <a:buNone/>
            </a:pPr>
            <a:endParaRPr lang="en-GB" dirty="0"/>
          </a:p>
          <a:p>
            <a:pPr marL="685800" lvl="0" indent="-457200">
              <a:buFont typeface="Arial" panose="020B0604020202020204" pitchFamily="34" charset="0"/>
              <a:buChar char="•"/>
            </a:pPr>
            <a:r>
              <a:rPr lang="en-GB" dirty="0"/>
              <a:t>Welcome the new volunteer to Scouting</a:t>
            </a:r>
          </a:p>
          <a:p>
            <a:pPr marL="685800" lvl="0" indent="-457200">
              <a:buFont typeface="Arial" panose="020B0604020202020204" pitchFamily="34" charset="0"/>
              <a:buChar char="•"/>
            </a:pPr>
            <a:endParaRPr lang="en-GB" dirty="0"/>
          </a:p>
          <a:p>
            <a:pPr marL="685800" lvl="0" indent="-457200">
              <a:buFont typeface="Arial" panose="020B0604020202020204" pitchFamily="34" charset="0"/>
              <a:buChar char="•"/>
            </a:pPr>
            <a:r>
              <a:rPr lang="en-GB" dirty="0"/>
              <a:t>Introduce the new volunteer to their role</a:t>
            </a:r>
          </a:p>
          <a:p>
            <a:pPr marL="685800" lvl="0" indent="-457200">
              <a:buFont typeface="Arial" panose="020B0604020202020204" pitchFamily="34" charset="0"/>
              <a:buChar char="•"/>
            </a:pPr>
            <a:endParaRPr lang="en-GB" dirty="0"/>
          </a:p>
          <a:p>
            <a:pPr marL="685800" lvl="0" indent="-457200">
              <a:buFont typeface="Arial" panose="020B0604020202020204" pitchFamily="34" charset="0"/>
              <a:buChar char="•"/>
            </a:pPr>
            <a:r>
              <a:rPr lang="en-GB" dirty="0"/>
              <a:t>Understand what the new volunteer would like to get from Scouting</a:t>
            </a:r>
          </a:p>
          <a:p>
            <a:pPr marL="685800" lvl="0" indent="-457200">
              <a:buFont typeface="Arial" panose="020B0604020202020204" pitchFamily="34" charset="0"/>
              <a:buChar char="•"/>
            </a:pPr>
            <a:endParaRPr lang="en-GB" dirty="0"/>
          </a:p>
          <a:p>
            <a:pPr marL="685800" lvl="0" indent="-457200">
              <a:buFont typeface="Arial" panose="020B0604020202020204" pitchFamily="34" charset="0"/>
              <a:buChar char="•"/>
            </a:pPr>
            <a:r>
              <a:rPr lang="en-GB" dirty="0"/>
              <a:t>Introduce the Values, Promise and Policies of Scouting</a:t>
            </a:r>
          </a:p>
          <a:p>
            <a:pPr marL="685800" lvl="0" indent="-457200">
              <a:buFont typeface="Arial" panose="020B0604020202020204" pitchFamily="34" charset="0"/>
              <a:buChar char="•"/>
            </a:pPr>
            <a:endParaRPr lang="en-GB" dirty="0"/>
          </a:p>
          <a:p>
            <a:pPr marL="685800" lvl="0" indent="-457200">
              <a:buFont typeface="Arial" panose="020B0604020202020204" pitchFamily="34" charset="0"/>
              <a:buChar char="•"/>
            </a:pPr>
            <a:r>
              <a:rPr lang="en-GB" dirty="0"/>
              <a:t>Discuss the next steps in the appointments process for the new volunteer</a:t>
            </a:r>
          </a:p>
        </p:txBody>
      </p:sp>
    </p:spTree>
    <p:extLst>
      <p:ext uri="{BB962C8B-B14F-4D97-AF65-F5344CB8AC3E}">
        <p14:creationId xmlns:p14="http://schemas.microsoft.com/office/powerpoint/2010/main" val="15076168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41"/>
          <p:cNvSpPr txBox="1">
            <a:spLocks noGrp="1"/>
          </p:cNvSpPr>
          <p:nvPr>
            <p:ph type="body" idx="2"/>
          </p:nvPr>
        </p:nvSpPr>
        <p:spPr>
          <a:xfrm>
            <a:off x="479425" y="1335750"/>
            <a:ext cx="15156900" cy="5555400"/>
          </a:xfrm>
          <a:prstGeom prst="rect">
            <a:avLst/>
          </a:prstGeom>
          <a:noFill/>
          <a:ln>
            <a:noFill/>
          </a:ln>
        </p:spPr>
        <p:txBody>
          <a:bodyPr spcFirstLastPara="1" wrap="square" lIns="0" tIns="0" rIns="0" bIns="0" anchor="t" anchorCtr="0">
            <a:noAutofit/>
          </a:bodyPr>
          <a:lstStyle/>
          <a:p>
            <a:pPr marL="17999" lvl="3" indent="0"/>
            <a:r>
              <a:rPr lang="en-GB" dirty="0"/>
              <a:t>During the Conversation</a:t>
            </a:r>
          </a:p>
          <a:p>
            <a:pPr marL="17999" lvl="3" indent="0" algn="l" rtl="0">
              <a:lnSpc>
                <a:spcPct val="105882"/>
              </a:lnSpc>
              <a:spcBef>
                <a:spcPts val="0"/>
              </a:spcBef>
              <a:spcAft>
                <a:spcPts val="0"/>
              </a:spcAft>
              <a:buSzPts val="4250"/>
              <a:buNone/>
            </a:pPr>
            <a:endParaRPr lang="en-GB" dirty="0"/>
          </a:p>
          <a:p>
            <a:pPr marL="685800" lvl="0" indent="-457200">
              <a:buFont typeface="Arial" panose="020B0604020202020204" pitchFamily="34" charset="0"/>
              <a:buChar char="•"/>
            </a:pPr>
            <a:r>
              <a:rPr lang="en-GB" dirty="0"/>
              <a:t>Ensure that the new volunteer feels like it is an informal and welcoming conversation and not an interview.</a:t>
            </a:r>
          </a:p>
          <a:p>
            <a:pPr marL="685800" lvl="0" indent="-457200">
              <a:buFont typeface="Arial" panose="020B0604020202020204" pitchFamily="34" charset="0"/>
              <a:buChar char="•"/>
            </a:pPr>
            <a:endParaRPr lang="en-GB" dirty="0"/>
          </a:p>
          <a:p>
            <a:pPr marL="685800" lvl="0" indent="-457200">
              <a:buFont typeface="Arial" panose="020B0604020202020204" pitchFamily="34" charset="0"/>
              <a:buChar char="•"/>
            </a:pPr>
            <a:r>
              <a:rPr lang="en-GB" dirty="0"/>
              <a:t>Be positive but realistic. Help them understand what to expect from and what they can get from The Scouts.</a:t>
            </a:r>
          </a:p>
          <a:p>
            <a:pPr marL="685800" lvl="0" indent="-457200">
              <a:buFont typeface="Arial" panose="020B0604020202020204" pitchFamily="34" charset="0"/>
              <a:buChar char="•"/>
            </a:pPr>
            <a:endParaRPr lang="en-GB" dirty="0"/>
          </a:p>
          <a:p>
            <a:pPr marL="685800" lvl="0" indent="-457200">
              <a:buFont typeface="Arial" panose="020B0604020202020204" pitchFamily="34" charset="0"/>
              <a:buChar char="•"/>
            </a:pPr>
            <a:r>
              <a:rPr lang="en-GB" dirty="0"/>
              <a:t>Take the lead from the new volunteer’s responses and do not feel the need to ask questions if you feel they have already answered them.</a:t>
            </a:r>
          </a:p>
          <a:p>
            <a:pPr marL="685800" lvl="0" indent="-457200">
              <a:buFont typeface="Arial" panose="020B0604020202020204" pitchFamily="34" charset="0"/>
              <a:buChar char="•"/>
            </a:pPr>
            <a:endParaRPr lang="en-GB" dirty="0"/>
          </a:p>
          <a:p>
            <a:pPr marL="685800" lvl="0" indent="-457200">
              <a:buFont typeface="Arial" panose="020B0604020202020204" pitchFamily="34" charset="0"/>
              <a:buChar char="•"/>
            </a:pPr>
            <a:r>
              <a:rPr lang="en-GB" dirty="0"/>
              <a:t>Remember that each new volunteer will be different, so avoid making any assumptions.</a:t>
            </a:r>
          </a:p>
        </p:txBody>
      </p:sp>
    </p:spTree>
    <p:extLst>
      <p:ext uri="{BB962C8B-B14F-4D97-AF65-F5344CB8AC3E}">
        <p14:creationId xmlns:p14="http://schemas.microsoft.com/office/powerpoint/2010/main" val="14029322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41"/>
          <p:cNvSpPr txBox="1">
            <a:spLocks noGrp="1"/>
          </p:cNvSpPr>
          <p:nvPr>
            <p:ph type="body" idx="2"/>
          </p:nvPr>
        </p:nvSpPr>
        <p:spPr>
          <a:xfrm>
            <a:off x="479425" y="1335750"/>
            <a:ext cx="15156900" cy="5555400"/>
          </a:xfrm>
          <a:prstGeom prst="rect">
            <a:avLst/>
          </a:prstGeom>
          <a:noFill/>
          <a:ln>
            <a:noFill/>
          </a:ln>
        </p:spPr>
        <p:txBody>
          <a:bodyPr spcFirstLastPara="1" wrap="square" lIns="0" tIns="0" rIns="0" bIns="0" anchor="t" anchorCtr="0">
            <a:noAutofit/>
          </a:bodyPr>
          <a:lstStyle/>
          <a:p>
            <a:pPr marL="17999" lvl="3" indent="0"/>
            <a:r>
              <a:rPr lang="en-GB" dirty="0"/>
              <a:t>Welcome the New Volunteer to The Scouts</a:t>
            </a:r>
          </a:p>
          <a:p>
            <a:pPr marL="17999" lvl="3" indent="0" algn="l" rtl="0">
              <a:lnSpc>
                <a:spcPct val="105882"/>
              </a:lnSpc>
              <a:spcBef>
                <a:spcPts val="0"/>
              </a:spcBef>
              <a:spcAft>
                <a:spcPts val="0"/>
              </a:spcAft>
              <a:buSzPts val="4250"/>
              <a:buNone/>
            </a:pPr>
            <a:endParaRPr lang="en-GB" dirty="0"/>
          </a:p>
          <a:p>
            <a:pPr marL="685800" lvl="0" indent="-457200">
              <a:buFont typeface="Arial" panose="020B0604020202020204" pitchFamily="34" charset="0"/>
              <a:buChar char="•"/>
            </a:pPr>
            <a:r>
              <a:rPr lang="en-GB" dirty="0"/>
              <a:t>Thank you</a:t>
            </a:r>
          </a:p>
          <a:p>
            <a:pPr marL="685800" lvl="0" indent="-457200">
              <a:buFont typeface="Arial" panose="020B0604020202020204" pitchFamily="34" charset="0"/>
              <a:buChar char="•"/>
            </a:pPr>
            <a:endParaRPr lang="en-GB" dirty="0"/>
          </a:p>
          <a:p>
            <a:pPr marL="685800" lvl="0" indent="-457200">
              <a:buFont typeface="Arial" panose="020B0604020202020204" pitchFamily="34" charset="0"/>
              <a:buChar char="•"/>
            </a:pPr>
            <a:r>
              <a:rPr lang="en-GB" dirty="0"/>
              <a:t>Introductory questions</a:t>
            </a:r>
          </a:p>
          <a:p>
            <a:pPr marL="685800" lvl="0" indent="-457200">
              <a:buFont typeface="Arial" panose="020B0604020202020204" pitchFamily="34" charset="0"/>
              <a:buChar char="•"/>
            </a:pPr>
            <a:endParaRPr lang="en-GB" dirty="0"/>
          </a:p>
          <a:p>
            <a:pPr marL="685800" lvl="0" indent="-457200">
              <a:buFont typeface="Arial" panose="020B0604020202020204" pitchFamily="34" charset="0"/>
              <a:buChar char="•"/>
            </a:pPr>
            <a:r>
              <a:rPr lang="en-GB" dirty="0"/>
              <a:t>Introduce the District/Area/County/Region</a:t>
            </a:r>
          </a:p>
          <a:p>
            <a:pPr marL="685800" lvl="0" indent="-457200">
              <a:buFont typeface="Arial" panose="020B0604020202020204" pitchFamily="34" charset="0"/>
              <a:buChar char="•"/>
            </a:pPr>
            <a:endParaRPr lang="en-GB" dirty="0"/>
          </a:p>
          <a:p>
            <a:pPr marL="685800" lvl="0" indent="-457200">
              <a:buFont typeface="Arial" panose="020B0604020202020204" pitchFamily="34" charset="0"/>
              <a:buChar char="•"/>
            </a:pPr>
            <a:r>
              <a:rPr lang="en-GB" dirty="0"/>
              <a:t>Explain the purpose of the conversation</a:t>
            </a:r>
          </a:p>
        </p:txBody>
      </p:sp>
    </p:spTree>
    <p:extLst>
      <p:ext uri="{BB962C8B-B14F-4D97-AF65-F5344CB8AC3E}">
        <p14:creationId xmlns:p14="http://schemas.microsoft.com/office/powerpoint/2010/main" val="32212134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41"/>
          <p:cNvSpPr txBox="1">
            <a:spLocks noGrp="1"/>
          </p:cNvSpPr>
          <p:nvPr>
            <p:ph type="body" idx="2"/>
          </p:nvPr>
        </p:nvSpPr>
        <p:spPr>
          <a:xfrm>
            <a:off x="479425" y="1335750"/>
            <a:ext cx="15156900" cy="5555400"/>
          </a:xfrm>
          <a:prstGeom prst="rect">
            <a:avLst/>
          </a:prstGeom>
          <a:noFill/>
          <a:ln>
            <a:noFill/>
          </a:ln>
        </p:spPr>
        <p:txBody>
          <a:bodyPr spcFirstLastPara="1" wrap="square" lIns="0" tIns="0" rIns="0" bIns="0" anchor="t" anchorCtr="0">
            <a:noAutofit/>
          </a:bodyPr>
          <a:lstStyle/>
          <a:p>
            <a:pPr marL="17999" lvl="3" indent="0"/>
            <a:r>
              <a:rPr lang="en-GB" dirty="0"/>
              <a:t>Introduce the new volunteer to their role</a:t>
            </a:r>
          </a:p>
          <a:p>
            <a:pPr marL="17999" lvl="3" indent="0" algn="l" rtl="0">
              <a:lnSpc>
                <a:spcPct val="105882"/>
              </a:lnSpc>
              <a:spcBef>
                <a:spcPts val="0"/>
              </a:spcBef>
              <a:spcAft>
                <a:spcPts val="0"/>
              </a:spcAft>
              <a:buSzPts val="4250"/>
              <a:buNone/>
            </a:pPr>
            <a:endParaRPr lang="en-GB" dirty="0"/>
          </a:p>
          <a:p>
            <a:pPr marL="685800" lvl="0" indent="-457200">
              <a:buFont typeface="Arial" panose="020B0604020202020204" pitchFamily="34" charset="0"/>
              <a:buChar char="•"/>
            </a:pPr>
            <a:r>
              <a:rPr lang="en-GB" dirty="0"/>
              <a:t>Questions</a:t>
            </a:r>
          </a:p>
          <a:p>
            <a:pPr marL="685800" lvl="0" indent="-457200">
              <a:buFont typeface="Arial" panose="020B0604020202020204" pitchFamily="34" charset="0"/>
              <a:buChar char="•"/>
            </a:pPr>
            <a:endParaRPr lang="en-GB" dirty="0"/>
          </a:p>
          <a:p>
            <a:pPr marL="685800" lvl="0" indent="-457200">
              <a:buFont typeface="Arial" panose="020B0604020202020204" pitchFamily="34" charset="0"/>
              <a:buChar char="•"/>
            </a:pPr>
            <a:r>
              <a:rPr lang="en-GB" dirty="0"/>
              <a:t>Role descriptions</a:t>
            </a:r>
          </a:p>
          <a:p>
            <a:pPr marL="685800" lvl="0" indent="-457200">
              <a:buFont typeface="Arial" panose="020B0604020202020204" pitchFamily="34" charset="0"/>
              <a:buChar char="•"/>
            </a:pPr>
            <a:endParaRPr lang="en-GB" dirty="0"/>
          </a:p>
          <a:p>
            <a:pPr marL="685800" lvl="0" indent="-457200">
              <a:buFont typeface="Arial" panose="020B0604020202020204" pitchFamily="34" charset="0"/>
              <a:buChar char="•"/>
            </a:pPr>
            <a:r>
              <a:rPr lang="en-GB" dirty="0"/>
              <a:t>Agreeing the role</a:t>
            </a:r>
          </a:p>
        </p:txBody>
      </p:sp>
    </p:spTree>
    <p:extLst>
      <p:ext uri="{BB962C8B-B14F-4D97-AF65-F5344CB8AC3E}">
        <p14:creationId xmlns:p14="http://schemas.microsoft.com/office/powerpoint/2010/main" val="23864713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41"/>
          <p:cNvSpPr txBox="1">
            <a:spLocks noGrp="1"/>
          </p:cNvSpPr>
          <p:nvPr>
            <p:ph type="body" idx="2"/>
          </p:nvPr>
        </p:nvSpPr>
        <p:spPr>
          <a:xfrm>
            <a:off x="479425" y="1335750"/>
            <a:ext cx="15156900" cy="5555400"/>
          </a:xfrm>
          <a:prstGeom prst="rect">
            <a:avLst/>
          </a:prstGeom>
          <a:noFill/>
          <a:ln>
            <a:noFill/>
          </a:ln>
        </p:spPr>
        <p:txBody>
          <a:bodyPr spcFirstLastPara="1" wrap="square" lIns="0" tIns="0" rIns="0" bIns="0" anchor="t" anchorCtr="0">
            <a:noAutofit/>
          </a:bodyPr>
          <a:lstStyle/>
          <a:p>
            <a:pPr marL="17999" lvl="3" indent="0"/>
            <a:r>
              <a:rPr lang="en-GB" dirty="0"/>
              <a:t>Understand what the new volunteer would like to get from the Scouts</a:t>
            </a:r>
          </a:p>
          <a:p>
            <a:pPr marL="17999" lvl="3" indent="0" algn="l" rtl="0">
              <a:lnSpc>
                <a:spcPct val="105882"/>
              </a:lnSpc>
              <a:spcBef>
                <a:spcPts val="0"/>
              </a:spcBef>
              <a:spcAft>
                <a:spcPts val="0"/>
              </a:spcAft>
              <a:buSzPts val="4250"/>
              <a:buNone/>
            </a:pPr>
            <a:endParaRPr lang="en-GB" dirty="0"/>
          </a:p>
          <a:p>
            <a:pPr marL="685800" lvl="0" indent="-457200">
              <a:buFont typeface="Arial" panose="020B0604020202020204" pitchFamily="34" charset="0"/>
              <a:buChar char="•"/>
            </a:pPr>
            <a:r>
              <a:rPr lang="en-GB" dirty="0"/>
              <a:t>Questions</a:t>
            </a:r>
          </a:p>
          <a:p>
            <a:pPr marL="685800" lvl="0" indent="-457200">
              <a:buFont typeface="Arial" panose="020B0604020202020204" pitchFamily="34" charset="0"/>
              <a:buChar char="•"/>
            </a:pPr>
            <a:endParaRPr lang="en-GB" dirty="0"/>
          </a:p>
          <a:p>
            <a:pPr marL="685800" lvl="0" indent="-457200">
              <a:buFont typeface="Arial" panose="020B0604020202020204" pitchFamily="34" charset="0"/>
              <a:buChar char="•"/>
            </a:pPr>
            <a:r>
              <a:rPr lang="en-GB" dirty="0"/>
              <a:t>What does a new volunteer want from volunteering with The Scouts?</a:t>
            </a:r>
          </a:p>
          <a:p>
            <a:pPr marL="685800" lvl="0" indent="-457200">
              <a:buFont typeface="Arial" panose="020B0604020202020204" pitchFamily="34" charset="0"/>
              <a:buChar char="•"/>
            </a:pPr>
            <a:endParaRPr lang="en-GB" dirty="0"/>
          </a:p>
          <a:p>
            <a:pPr marL="685800" lvl="0" indent="-457200">
              <a:buFont typeface="Arial" panose="020B0604020202020204" pitchFamily="34" charset="0"/>
              <a:buChar char="•"/>
            </a:pPr>
            <a:r>
              <a:rPr lang="en-GB" dirty="0"/>
              <a:t>Training</a:t>
            </a:r>
          </a:p>
        </p:txBody>
      </p:sp>
    </p:spTree>
    <p:extLst>
      <p:ext uri="{BB962C8B-B14F-4D97-AF65-F5344CB8AC3E}">
        <p14:creationId xmlns:p14="http://schemas.microsoft.com/office/powerpoint/2010/main" val="3335290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41"/>
          <p:cNvSpPr txBox="1">
            <a:spLocks noGrp="1"/>
          </p:cNvSpPr>
          <p:nvPr>
            <p:ph type="body" idx="2"/>
          </p:nvPr>
        </p:nvSpPr>
        <p:spPr>
          <a:xfrm>
            <a:off x="479425" y="1335750"/>
            <a:ext cx="15156900" cy="5555400"/>
          </a:xfrm>
          <a:prstGeom prst="rect">
            <a:avLst/>
          </a:prstGeom>
          <a:noFill/>
          <a:ln>
            <a:noFill/>
          </a:ln>
        </p:spPr>
        <p:txBody>
          <a:bodyPr spcFirstLastPara="1" wrap="square" lIns="0" tIns="0" rIns="0" bIns="0" anchor="t" anchorCtr="0">
            <a:noAutofit/>
          </a:bodyPr>
          <a:lstStyle/>
          <a:p>
            <a:pPr marL="17999" lvl="3" indent="0"/>
            <a:r>
              <a:rPr lang="en-GB" dirty="0"/>
              <a:t>Introduce the Values, Promise and Policies of The Scouts</a:t>
            </a:r>
          </a:p>
          <a:p>
            <a:pPr marL="17999" lvl="3" indent="0" algn="l" rtl="0">
              <a:lnSpc>
                <a:spcPct val="105882"/>
              </a:lnSpc>
              <a:spcBef>
                <a:spcPts val="0"/>
              </a:spcBef>
              <a:spcAft>
                <a:spcPts val="0"/>
              </a:spcAft>
              <a:buSzPts val="4250"/>
              <a:buNone/>
            </a:pPr>
            <a:endParaRPr lang="en-GB" dirty="0"/>
          </a:p>
          <a:p>
            <a:pPr marL="685800" lvl="0" indent="-457200">
              <a:buFont typeface="Arial" panose="020B0604020202020204" pitchFamily="34" charset="0"/>
              <a:buChar char="•"/>
            </a:pPr>
            <a:r>
              <a:rPr lang="en-GB" dirty="0"/>
              <a:t>Questions</a:t>
            </a:r>
          </a:p>
          <a:p>
            <a:pPr marL="685800" lvl="0" indent="-457200">
              <a:buFont typeface="Arial" panose="020B0604020202020204" pitchFamily="34" charset="0"/>
              <a:buChar char="•"/>
            </a:pPr>
            <a:endParaRPr lang="en-GB" dirty="0"/>
          </a:p>
          <a:p>
            <a:pPr marL="685800" lvl="0" indent="-457200">
              <a:buFont typeface="Arial" panose="020B0604020202020204" pitchFamily="34" charset="0"/>
              <a:buChar char="•"/>
            </a:pPr>
            <a:r>
              <a:rPr lang="en-GB" dirty="0"/>
              <a:t>Values, Promise and Policies</a:t>
            </a:r>
          </a:p>
          <a:p>
            <a:pPr marL="685800" lvl="0" indent="-457200">
              <a:buFont typeface="Arial" panose="020B0604020202020204" pitchFamily="34" charset="0"/>
              <a:buChar char="•"/>
            </a:pPr>
            <a:endParaRPr lang="en-GB" dirty="0"/>
          </a:p>
          <a:p>
            <a:pPr marL="685800" lvl="0" indent="-457200">
              <a:buFont typeface="Arial" panose="020B0604020202020204" pitchFamily="34" charset="0"/>
              <a:buChar char="•"/>
            </a:pPr>
            <a:r>
              <a:rPr lang="en-GB" dirty="0"/>
              <a:t>Young Person First (Yellow Card)</a:t>
            </a:r>
          </a:p>
          <a:p>
            <a:pPr marL="685800" lvl="0" indent="-457200">
              <a:buFont typeface="Arial" panose="020B0604020202020204" pitchFamily="34" charset="0"/>
              <a:buChar char="•"/>
            </a:pPr>
            <a:endParaRPr lang="en-GB" dirty="0"/>
          </a:p>
          <a:p>
            <a:pPr marL="685800" indent="-457200">
              <a:buFont typeface="Arial" panose="020B0604020202020204" pitchFamily="34" charset="0"/>
              <a:buChar char="•"/>
            </a:pPr>
            <a:r>
              <a:rPr lang="en-GB" dirty="0"/>
              <a:t>Being aware and accepting the Values, Promise and Policies</a:t>
            </a:r>
          </a:p>
        </p:txBody>
      </p:sp>
    </p:spTree>
    <p:extLst>
      <p:ext uri="{BB962C8B-B14F-4D97-AF65-F5344CB8AC3E}">
        <p14:creationId xmlns:p14="http://schemas.microsoft.com/office/powerpoint/2010/main" val="35989069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41"/>
          <p:cNvSpPr txBox="1">
            <a:spLocks noGrp="1"/>
          </p:cNvSpPr>
          <p:nvPr>
            <p:ph type="body" idx="2"/>
          </p:nvPr>
        </p:nvSpPr>
        <p:spPr>
          <a:xfrm>
            <a:off x="479425" y="1335750"/>
            <a:ext cx="15156900" cy="5555400"/>
          </a:xfrm>
          <a:prstGeom prst="rect">
            <a:avLst/>
          </a:prstGeom>
          <a:noFill/>
          <a:ln>
            <a:noFill/>
          </a:ln>
        </p:spPr>
        <p:txBody>
          <a:bodyPr spcFirstLastPara="1" wrap="square" lIns="0" tIns="0" rIns="0" bIns="0" anchor="t" anchorCtr="0">
            <a:noAutofit/>
          </a:bodyPr>
          <a:lstStyle/>
          <a:p>
            <a:pPr marL="17999" lvl="3" indent="0"/>
            <a:r>
              <a:rPr lang="en-GB" dirty="0"/>
              <a:t>Discuss the next steps in the appointments process for the new volunteer</a:t>
            </a:r>
          </a:p>
          <a:p>
            <a:pPr marL="17999" lvl="3" indent="0" algn="l" rtl="0">
              <a:lnSpc>
                <a:spcPct val="105882"/>
              </a:lnSpc>
              <a:spcBef>
                <a:spcPts val="0"/>
              </a:spcBef>
              <a:spcAft>
                <a:spcPts val="0"/>
              </a:spcAft>
              <a:buSzPts val="4250"/>
              <a:buNone/>
            </a:pPr>
            <a:endParaRPr lang="en-GB" dirty="0"/>
          </a:p>
          <a:p>
            <a:pPr marL="685800" lvl="0" indent="-457200">
              <a:buFont typeface="Arial" panose="020B0604020202020204" pitchFamily="34" charset="0"/>
              <a:buChar char="•"/>
            </a:pPr>
            <a:r>
              <a:rPr lang="en-GB" dirty="0"/>
              <a:t>Questions</a:t>
            </a:r>
          </a:p>
          <a:p>
            <a:pPr marL="685800" lvl="0" indent="-457200">
              <a:buFont typeface="Arial" panose="020B0604020202020204" pitchFamily="34" charset="0"/>
              <a:buChar char="•"/>
            </a:pPr>
            <a:endParaRPr lang="en-GB" dirty="0"/>
          </a:p>
          <a:p>
            <a:pPr marL="685800" lvl="0" indent="-457200">
              <a:buFont typeface="Arial" panose="020B0604020202020204" pitchFamily="34" charset="0"/>
              <a:buChar char="•"/>
            </a:pPr>
            <a:r>
              <a:rPr lang="en-GB" dirty="0"/>
              <a:t>What does this look like in your Districts/Areas/Counties/Regions?</a:t>
            </a:r>
          </a:p>
          <a:p>
            <a:pPr marL="228600" lvl="0" indent="0"/>
            <a:endParaRPr lang="en-GB" dirty="0"/>
          </a:p>
          <a:p>
            <a:pPr marL="685800" lvl="0" indent="-457200">
              <a:buFont typeface="Arial" panose="020B0604020202020204" pitchFamily="34" charset="0"/>
              <a:buChar char="•"/>
            </a:pPr>
            <a:r>
              <a:rPr lang="en-GB" dirty="0"/>
              <a:t>Contacts</a:t>
            </a:r>
          </a:p>
        </p:txBody>
      </p:sp>
    </p:spTree>
    <p:extLst>
      <p:ext uri="{BB962C8B-B14F-4D97-AF65-F5344CB8AC3E}">
        <p14:creationId xmlns:p14="http://schemas.microsoft.com/office/powerpoint/2010/main" val="20478927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41"/>
          <p:cNvSpPr txBox="1">
            <a:spLocks noGrp="1"/>
          </p:cNvSpPr>
          <p:nvPr>
            <p:ph type="body" idx="2"/>
          </p:nvPr>
        </p:nvSpPr>
        <p:spPr>
          <a:xfrm>
            <a:off x="479425" y="1335750"/>
            <a:ext cx="15156900" cy="5555400"/>
          </a:xfrm>
          <a:prstGeom prst="rect">
            <a:avLst/>
          </a:prstGeom>
          <a:noFill/>
          <a:ln>
            <a:noFill/>
          </a:ln>
        </p:spPr>
        <p:txBody>
          <a:bodyPr spcFirstLastPara="1" wrap="square" lIns="0" tIns="0" rIns="0" bIns="0" anchor="t" anchorCtr="0">
            <a:noAutofit/>
          </a:bodyPr>
          <a:lstStyle/>
          <a:p>
            <a:pPr marL="17999" lvl="3" indent="0"/>
            <a:r>
              <a:rPr lang="en-GB" dirty="0"/>
              <a:t>Closing the Conversation</a:t>
            </a:r>
          </a:p>
          <a:p>
            <a:pPr marL="17999" lvl="3" indent="0" algn="l" rtl="0">
              <a:lnSpc>
                <a:spcPct val="105882"/>
              </a:lnSpc>
              <a:spcBef>
                <a:spcPts val="0"/>
              </a:spcBef>
              <a:spcAft>
                <a:spcPts val="0"/>
              </a:spcAft>
              <a:buSzPts val="4250"/>
              <a:buNone/>
            </a:pPr>
            <a:endParaRPr lang="en-GB" dirty="0"/>
          </a:p>
          <a:p>
            <a:pPr marL="685800" lvl="0" indent="-457200">
              <a:buFont typeface="Arial" panose="020B0604020202020204" pitchFamily="34" charset="0"/>
              <a:buChar char="•"/>
            </a:pPr>
            <a:r>
              <a:rPr lang="en-GB" dirty="0"/>
              <a:t>Questions</a:t>
            </a:r>
          </a:p>
          <a:p>
            <a:pPr marL="685800" lvl="0" indent="-457200">
              <a:buFont typeface="Arial" panose="020B0604020202020204" pitchFamily="34" charset="0"/>
              <a:buChar char="•"/>
            </a:pPr>
            <a:endParaRPr lang="en-GB" dirty="0"/>
          </a:p>
          <a:p>
            <a:pPr marL="685800" lvl="0" indent="-457200">
              <a:buFont typeface="Arial" panose="020B0604020202020204" pitchFamily="34" charset="0"/>
              <a:buChar char="•"/>
            </a:pPr>
            <a:r>
              <a:rPr lang="en-GB" dirty="0"/>
              <a:t>Is the volunteer leaving happy?</a:t>
            </a:r>
          </a:p>
          <a:p>
            <a:pPr marL="228600" lvl="0" indent="0"/>
            <a:endParaRPr lang="en-GB" dirty="0"/>
          </a:p>
          <a:p>
            <a:pPr marL="685800" lvl="0" indent="-457200">
              <a:buFont typeface="Arial" panose="020B0604020202020204" pitchFamily="34" charset="0"/>
              <a:buChar char="•"/>
            </a:pPr>
            <a:r>
              <a:rPr lang="en-GB" dirty="0"/>
              <a:t>Thank You</a:t>
            </a:r>
          </a:p>
        </p:txBody>
      </p:sp>
    </p:spTree>
    <p:extLst>
      <p:ext uri="{BB962C8B-B14F-4D97-AF65-F5344CB8AC3E}">
        <p14:creationId xmlns:p14="http://schemas.microsoft.com/office/powerpoint/2010/main" val="20497675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41"/>
          <p:cNvSpPr txBox="1">
            <a:spLocks noGrp="1"/>
          </p:cNvSpPr>
          <p:nvPr>
            <p:ph type="body" idx="2"/>
          </p:nvPr>
        </p:nvSpPr>
        <p:spPr>
          <a:xfrm>
            <a:off x="479425" y="1335750"/>
            <a:ext cx="15156900" cy="5555400"/>
          </a:xfrm>
          <a:prstGeom prst="rect">
            <a:avLst/>
          </a:prstGeom>
          <a:noFill/>
          <a:ln>
            <a:noFill/>
          </a:ln>
        </p:spPr>
        <p:txBody>
          <a:bodyPr spcFirstLastPara="1" wrap="square" lIns="0" tIns="0" rIns="0" bIns="0" anchor="t" anchorCtr="0">
            <a:noAutofit/>
          </a:bodyPr>
          <a:lstStyle/>
          <a:p>
            <a:pPr marL="17999" lvl="3" indent="0"/>
            <a:r>
              <a:rPr lang="en-GB" dirty="0"/>
              <a:t>After the Conversation</a:t>
            </a:r>
          </a:p>
          <a:p>
            <a:pPr marL="17999" lvl="3" indent="0" algn="l" rtl="0">
              <a:lnSpc>
                <a:spcPct val="105882"/>
              </a:lnSpc>
              <a:spcBef>
                <a:spcPts val="0"/>
              </a:spcBef>
              <a:spcAft>
                <a:spcPts val="0"/>
              </a:spcAft>
              <a:buSzPts val="4250"/>
              <a:buNone/>
            </a:pPr>
            <a:endParaRPr lang="en-GB" dirty="0"/>
          </a:p>
          <a:p>
            <a:pPr marL="685800" lvl="0" indent="-457200">
              <a:buFont typeface="Arial" panose="020B0604020202020204" pitchFamily="34" charset="0"/>
              <a:buChar char="•"/>
            </a:pPr>
            <a:r>
              <a:rPr lang="en-GB" dirty="0"/>
              <a:t>Informing the Appointments Secretary</a:t>
            </a:r>
          </a:p>
          <a:p>
            <a:pPr marL="685800" lvl="0" indent="-457200">
              <a:buFont typeface="Arial" panose="020B0604020202020204" pitchFamily="34" charset="0"/>
              <a:buChar char="•"/>
            </a:pPr>
            <a:endParaRPr lang="en-GB" dirty="0"/>
          </a:p>
          <a:p>
            <a:pPr marL="685800" lvl="0" indent="-457200">
              <a:buFont typeface="Arial" panose="020B0604020202020204" pitchFamily="34" charset="0"/>
              <a:buChar char="•"/>
            </a:pPr>
            <a:r>
              <a:rPr lang="en-GB" dirty="0"/>
              <a:t>Informing the Volunteer Manager</a:t>
            </a:r>
          </a:p>
        </p:txBody>
      </p:sp>
    </p:spTree>
    <p:extLst>
      <p:ext uri="{BB962C8B-B14F-4D97-AF65-F5344CB8AC3E}">
        <p14:creationId xmlns:p14="http://schemas.microsoft.com/office/powerpoint/2010/main" val="18540507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F91ADCAB-F50C-2944-AFA4-C9FC9AE5F178}"/>
              </a:ext>
            </a:extLst>
          </p:cNvPr>
          <p:cNvSpPr>
            <a:spLocks noGrp="1"/>
          </p:cNvSpPr>
          <p:nvPr>
            <p:ph type="body" sz="quarter" idx="10"/>
          </p:nvPr>
        </p:nvSpPr>
        <p:spPr>
          <a:xfrm>
            <a:off x="502600" y="1639300"/>
            <a:ext cx="5040000" cy="6003925"/>
          </a:xfrm>
        </p:spPr>
        <p:txBody>
          <a:bodyPr/>
          <a:lstStyle/>
          <a:p>
            <a:r>
              <a:rPr lang="en-GB" b="1" dirty="0"/>
              <a:t>The Values of Scouting</a:t>
            </a:r>
          </a:p>
          <a:p>
            <a:endParaRPr lang="en-GB" b="1" dirty="0"/>
          </a:p>
          <a:p>
            <a:r>
              <a:rPr lang="en-GB" b="1" dirty="0"/>
              <a:t>Integrity </a:t>
            </a:r>
            <a:r>
              <a:rPr lang="en-GB" dirty="0"/>
              <a:t>- We act with integrity; we are honest, trustworthy and loyal.</a:t>
            </a:r>
          </a:p>
          <a:p>
            <a:endParaRPr lang="en-GB" dirty="0"/>
          </a:p>
          <a:p>
            <a:r>
              <a:rPr lang="en-GB" b="1" dirty="0"/>
              <a:t>Respect </a:t>
            </a:r>
            <a:r>
              <a:rPr lang="en-GB" dirty="0"/>
              <a:t>- We have self-respect and respect for others.</a:t>
            </a:r>
          </a:p>
          <a:p>
            <a:endParaRPr lang="en-GB" dirty="0"/>
          </a:p>
          <a:p>
            <a:r>
              <a:rPr lang="en-GB" b="1" dirty="0"/>
              <a:t>Care - </a:t>
            </a:r>
            <a:r>
              <a:rPr lang="en-GB" dirty="0"/>
              <a:t>We support others and take care of the world in which we live.</a:t>
            </a:r>
          </a:p>
          <a:p>
            <a:endParaRPr lang="en-GB" dirty="0"/>
          </a:p>
          <a:p>
            <a:r>
              <a:rPr lang="en-GB" b="1" dirty="0"/>
              <a:t>Belief - </a:t>
            </a:r>
            <a:r>
              <a:rPr lang="en-GB" dirty="0"/>
              <a:t>We explore our faiths, beliefs and attitudes.</a:t>
            </a:r>
          </a:p>
          <a:p>
            <a:endParaRPr lang="en-GB" dirty="0"/>
          </a:p>
          <a:p>
            <a:r>
              <a:rPr lang="en-GB" b="1" dirty="0"/>
              <a:t>Co-operation - </a:t>
            </a:r>
            <a:r>
              <a:rPr lang="en-GB" dirty="0"/>
              <a:t>We make a positive difference; we co-operate with others and make friends.</a:t>
            </a:r>
          </a:p>
        </p:txBody>
      </p:sp>
    </p:spTree>
    <p:extLst>
      <p:ext uri="{BB962C8B-B14F-4D97-AF65-F5344CB8AC3E}">
        <p14:creationId xmlns:p14="http://schemas.microsoft.com/office/powerpoint/2010/main" val="3738496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40D31354-0395-4E6B-8686-DFB87FB9BCAB}"/>
              </a:ext>
            </a:extLst>
          </p:cNvPr>
          <p:cNvSpPr>
            <a:spLocks noGrp="1"/>
          </p:cNvSpPr>
          <p:nvPr>
            <p:ph type="ctrTitle"/>
          </p:nvPr>
        </p:nvSpPr>
        <p:spPr/>
        <p:txBody>
          <a:bodyPr/>
          <a:lstStyle/>
          <a:p>
            <a:endParaRPr lang="en-GB"/>
          </a:p>
        </p:txBody>
      </p:sp>
      <p:sp>
        <p:nvSpPr>
          <p:cNvPr id="6" name="Subtitle 5">
            <a:extLst>
              <a:ext uri="{FF2B5EF4-FFF2-40B4-BE49-F238E27FC236}">
                <a16:creationId xmlns:a16="http://schemas.microsoft.com/office/drawing/2014/main" xmlns="" id="{2FF37E2C-295C-4E35-A88A-37DA10466603}"/>
              </a:ext>
            </a:extLst>
          </p:cNvPr>
          <p:cNvSpPr>
            <a:spLocks noGrp="1"/>
          </p:cNvSpPr>
          <p:nvPr>
            <p:ph type="subTitle" idx="4"/>
          </p:nvPr>
        </p:nvSpPr>
        <p:spPr/>
        <p:txBody>
          <a:bodyPr/>
          <a:lstStyle/>
          <a:p>
            <a:endParaRPr lang="en-GB"/>
          </a:p>
        </p:txBody>
      </p:sp>
      <p:sp>
        <p:nvSpPr>
          <p:cNvPr id="7" name="Text Placeholder 6">
            <a:extLst>
              <a:ext uri="{FF2B5EF4-FFF2-40B4-BE49-F238E27FC236}">
                <a16:creationId xmlns:a16="http://schemas.microsoft.com/office/drawing/2014/main" xmlns="" id="{A7F3D427-348C-4369-9B28-7CF247BB8239}"/>
              </a:ext>
            </a:extLst>
          </p:cNvPr>
          <p:cNvSpPr>
            <a:spLocks noGrp="1"/>
          </p:cNvSpPr>
          <p:nvPr>
            <p:ph type="body" sz="quarter" idx="12"/>
          </p:nvPr>
        </p:nvSpPr>
        <p:spPr/>
        <p:txBody>
          <a:bodyPr/>
          <a:lstStyle/>
          <a:p>
            <a:r>
              <a:rPr lang="en-GB" dirty="0"/>
              <a:t>In summary…</a:t>
            </a:r>
          </a:p>
        </p:txBody>
      </p:sp>
    </p:spTree>
    <p:extLst>
      <p:ext uri="{BB962C8B-B14F-4D97-AF65-F5344CB8AC3E}">
        <p14:creationId xmlns:p14="http://schemas.microsoft.com/office/powerpoint/2010/main" val="23035918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8AEB585A-8733-5E48-8DED-9A629DBEE553}"/>
              </a:ext>
            </a:extLst>
          </p:cNvPr>
          <p:cNvSpPr>
            <a:spLocks noGrp="1"/>
          </p:cNvSpPr>
          <p:nvPr>
            <p:ph type="ctrTitle"/>
          </p:nvPr>
        </p:nvSpPr>
        <p:spPr/>
        <p:txBody>
          <a:bodyPr/>
          <a:lstStyle/>
          <a:p>
            <a:endParaRPr lang="en-GB"/>
          </a:p>
        </p:txBody>
      </p:sp>
      <p:sp>
        <p:nvSpPr>
          <p:cNvPr id="5" name="Subtitle 4">
            <a:extLst>
              <a:ext uri="{FF2B5EF4-FFF2-40B4-BE49-F238E27FC236}">
                <a16:creationId xmlns:a16="http://schemas.microsoft.com/office/drawing/2014/main" xmlns="" id="{4B5966A8-4711-E249-A1D2-2434A88CD868}"/>
              </a:ext>
            </a:extLst>
          </p:cNvPr>
          <p:cNvSpPr>
            <a:spLocks noGrp="1"/>
          </p:cNvSpPr>
          <p:nvPr>
            <p:ph type="subTitle" idx="4"/>
          </p:nvPr>
        </p:nvSpPr>
        <p:spPr/>
        <p:txBody>
          <a:bodyPr/>
          <a:lstStyle/>
          <a:p>
            <a:endParaRPr lang="en-GB"/>
          </a:p>
        </p:txBody>
      </p:sp>
      <p:sp>
        <p:nvSpPr>
          <p:cNvPr id="4" name="Text Placeholder 3">
            <a:extLst>
              <a:ext uri="{FF2B5EF4-FFF2-40B4-BE49-F238E27FC236}">
                <a16:creationId xmlns:a16="http://schemas.microsoft.com/office/drawing/2014/main" xmlns="" id="{EEE23181-DEE5-9F4F-BF74-3193CE1C6357}"/>
              </a:ext>
            </a:extLst>
          </p:cNvPr>
          <p:cNvSpPr>
            <a:spLocks noGrp="1"/>
          </p:cNvSpPr>
          <p:nvPr>
            <p:ph type="body" sz="quarter" idx="14"/>
          </p:nvPr>
        </p:nvSpPr>
        <p:spPr>
          <a:xfrm>
            <a:off x="460900" y="1513545"/>
            <a:ext cx="15401400" cy="4114011"/>
          </a:xfrm>
        </p:spPr>
        <p:txBody>
          <a:bodyPr/>
          <a:lstStyle/>
          <a:p>
            <a:pPr lvl="3"/>
            <a:r>
              <a:rPr lang="en-GB" dirty="0"/>
              <a:t>In Summary…</a:t>
            </a:r>
          </a:p>
          <a:p>
            <a:endParaRPr lang="en-GB" dirty="0"/>
          </a:p>
          <a:p>
            <a:pPr marL="0" lvl="0">
              <a:lnSpc>
                <a:spcPct val="105882"/>
              </a:lnSpc>
            </a:pPr>
            <a:r>
              <a:rPr lang="en-GB" sz="2800" dirty="0">
                <a:ea typeface="Nunito Sans"/>
                <a:cs typeface="Nunito Sans"/>
                <a:sym typeface="Nunito Sans"/>
              </a:rPr>
              <a:t>The Appointments Advisory Committee members must act sensitively and in confidence. </a:t>
            </a:r>
          </a:p>
          <a:p>
            <a:pPr marL="0" lvl="0">
              <a:lnSpc>
                <a:spcPct val="105882"/>
              </a:lnSpc>
            </a:pPr>
            <a:endParaRPr lang="en-GB" sz="2800" dirty="0">
              <a:ea typeface="Nunito Sans"/>
              <a:cs typeface="Nunito Sans"/>
              <a:sym typeface="Nunito Sans"/>
            </a:endParaRPr>
          </a:p>
          <a:p>
            <a:pPr marL="0" lvl="0">
              <a:lnSpc>
                <a:spcPct val="105882"/>
              </a:lnSpc>
            </a:pPr>
            <a:r>
              <a:rPr lang="en-GB" sz="2800" dirty="0">
                <a:ea typeface="Nunito Sans"/>
                <a:cs typeface="Nunito Sans"/>
                <a:sym typeface="Nunito Sans"/>
              </a:rPr>
              <a:t>The Appointments Advisory Committee members will be involved in dealing with and advising on sensitive issues.</a:t>
            </a:r>
          </a:p>
          <a:p>
            <a:pPr marL="0" lvl="0">
              <a:lnSpc>
                <a:spcPct val="105882"/>
              </a:lnSpc>
            </a:pPr>
            <a:endParaRPr lang="en-GB" sz="2800" dirty="0">
              <a:ea typeface="Nunito Sans"/>
              <a:cs typeface="Nunito Sans"/>
              <a:sym typeface="Nunito Sans"/>
            </a:endParaRPr>
          </a:p>
          <a:p>
            <a:pPr marL="0" lvl="0">
              <a:lnSpc>
                <a:spcPct val="105882"/>
              </a:lnSpc>
            </a:pPr>
            <a:r>
              <a:rPr lang="en-GB" sz="2800" dirty="0">
                <a:ea typeface="Nunito Sans"/>
                <a:cs typeface="Nunito Sans"/>
                <a:sym typeface="Nunito Sans"/>
              </a:rPr>
              <a:t>It is an essential part of the role that the Appointments Advisory Committee must remain focused on facts and not be influenced by personal bias.</a:t>
            </a:r>
          </a:p>
        </p:txBody>
      </p:sp>
    </p:spTree>
    <p:extLst>
      <p:ext uri="{BB962C8B-B14F-4D97-AF65-F5344CB8AC3E}">
        <p14:creationId xmlns:p14="http://schemas.microsoft.com/office/powerpoint/2010/main" val="3808443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8AEB585A-8733-5E48-8DED-9A629DBEE553}"/>
              </a:ext>
            </a:extLst>
          </p:cNvPr>
          <p:cNvSpPr>
            <a:spLocks noGrp="1"/>
          </p:cNvSpPr>
          <p:nvPr>
            <p:ph type="ctrTitle"/>
          </p:nvPr>
        </p:nvSpPr>
        <p:spPr/>
        <p:txBody>
          <a:bodyPr/>
          <a:lstStyle/>
          <a:p>
            <a:endParaRPr lang="en-GB"/>
          </a:p>
        </p:txBody>
      </p:sp>
      <p:sp>
        <p:nvSpPr>
          <p:cNvPr id="5" name="Subtitle 4">
            <a:extLst>
              <a:ext uri="{FF2B5EF4-FFF2-40B4-BE49-F238E27FC236}">
                <a16:creationId xmlns:a16="http://schemas.microsoft.com/office/drawing/2014/main" xmlns="" id="{4B5966A8-4711-E249-A1D2-2434A88CD868}"/>
              </a:ext>
            </a:extLst>
          </p:cNvPr>
          <p:cNvSpPr>
            <a:spLocks noGrp="1"/>
          </p:cNvSpPr>
          <p:nvPr>
            <p:ph type="subTitle" idx="4"/>
          </p:nvPr>
        </p:nvSpPr>
        <p:spPr/>
        <p:txBody>
          <a:bodyPr/>
          <a:lstStyle/>
          <a:p>
            <a:endParaRPr lang="en-GB"/>
          </a:p>
        </p:txBody>
      </p:sp>
      <p:sp>
        <p:nvSpPr>
          <p:cNvPr id="4" name="Text Placeholder 3">
            <a:extLst>
              <a:ext uri="{FF2B5EF4-FFF2-40B4-BE49-F238E27FC236}">
                <a16:creationId xmlns:a16="http://schemas.microsoft.com/office/drawing/2014/main" xmlns="" id="{EEE23181-DEE5-9F4F-BF74-3193CE1C6357}"/>
              </a:ext>
            </a:extLst>
          </p:cNvPr>
          <p:cNvSpPr>
            <a:spLocks noGrp="1"/>
          </p:cNvSpPr>
          <p:nvPr>
            <p:ph type="body" sz="quarter" idx="14"/>
          </p:nvPr>
        </p:nvSpPr>
        <p:spPr>
          <a:xfrm>
            <a:off x="460900" y="1542853"/>
            <a:ext cx="15350599" cy="923330"/>
          </a:xfrm>
        </p:spPr>
        <p:txBody>
          <a:bodyPr/>
          <a:lstStyle/>
          <a:p>
            <a:pPr lvl="3"/>
            <a:r>
              <a:rPr lang="en-GB" dirty="0"/>
              <a:t>Terminology</a:t>
            </a:r>
          </a:p>
          <a:p>
            <a:pPr lvl="3"/>
            <a:endParaRPr lang="en-GB" dirty="0"/>
          </a:p>
        </p:txBody>
      </p:sp>
      <p:graphicFrame>
        <p:nvGraphicFramePr>
          <p:cNvPr id="2" name="Table 1">
            <a:extLst>
              <a:ext uri="{FF2B5EF4-FFF2-40B4-BE49-F238E27FC236}">
                <a16:creationId xmlns:a16="http://schemas.microsoft.com/office/drawing/2014/main" xmlns="" id="{10EE01CF-2718-478A-8A32-1873901155E1}"/>
              </a:ext>
            </a:extLst>
          </p:cNvPr>
          <p:cNvGraphicFramePr>
            <a:graphicFrameLocks noGrp="1"/>
          </p:cNvGraphicFramePr>
          <p:nvPr>
            <p:extLst>
              <p:ext uri="{D42A27DB-BD31-4B8C-83A1-F6EECF244321}">
                <p14:modId xmlns:p14="http://schemas.microsoft.com/office/powerpoint/2010/main" val="2463110687"/>
              </p:ext>
            </p:extLst>
          </p:nvPr>
        </p:nvGraphicFramePr>
        <p:xfrm>
          <a:off x="457200" y="2433638"/>
          <a:ext cx="15415846" cy="5645031"/>
        </p:xfrm>
        <a:graphic>
          <a:graphicData uri="http://schemas.openxmlformats.org/drawingml/2006/table">
            <a:tbl>
              <a:tblPr firstRow="1" firstCol="1" lastRow="1" lastCol="1" bandRow="1" bandCol="1">
                <a:tableStyleId>{2D5ABB26-0587-4C30-8999-92F81FD0307C}</a:tableStyleId>
              </a:tblPr>
              <a:tblGrid>
                <a:gridCol w="3526498">
                  <a:extLst>
                    <a:ext uri="{9D8B030D-6E8A-4147-A177-3AD203B41FA5}">
                      <a16:colId xmlns:a16="http://schemas.microsoft.com/office/drawing/2014/main" xmlns="" val="1870881202"/>
                    </a:ext>
                  </a:extLst>
                </a:gridCol>
                <a:gridCol w="11889348">
                  <a:extLst>
                    <a:ext uri="{9D8B030D-6E8A-4147-A177-3AD203B41FA5}">
                      <a16:colId xmlns:a16="http://schemas.microsoft.com/office/drawing/2014/main" xmlns="" val="4214642408"/>
                    </a:ext>
                  </a:extLst>
                </a:gridCol>
              </a:tblGrid>
              <a:tr h="1865511">
                <a:tc>
                  <a:txBody>
                    <a:bodyPr/>
                    <a:lstStyle/>
                    <a:p>
                      <a:pPr>
                        <a:lnSpc>
                          <a:spcPct val="100000"/>
                        </a:lnSpc>
                        <a:spcBef>
                          <a:spcPts val="600"/>
                        </a:spcBef>
                        <a:spcAft>
                          <a:spcPts val="600"/>
                        </a:spcAft>
                      </a:pPr>
                      <a:r>
                        <a:rPr lang="en-GB" sz="3400" dirty="0">
                          <a:effectLst/>
                        </a:rPr>
                        <a:t>Appointments Advisory Committee</a:t>
                      </a:r>
                      <a:endParaRPr lang="en-GB" sz="3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600"/>
                        </a:spcBef>
                        <a:spcAft>
                          <a:spcPts val="600"/>
                        </a:spcAft>
                      </a:pPr>
                      <a:r>
                        <a:rPr lang="en-GB" sz="3400" dirty="0">
                          <a:effectLst/>
                        </a:rPr>
                        <a:t>The committee appointed by the relevant Executive Committee to assist with the process of appointing adults in Scouting. </a:t>
                      </a:r>
                      <a:endParaRPr lang="en-GB" sz="3400" dirty="0">
                        <a:effectLst/>
                        <a:highlight>
                          <a:srgbClr val="FFFF00"/>
                        </a:highlight>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679976278"/>
                  </a:ext>
                </a:extLst>
              </a:tr>
              <a:tr h="1214483">
                <a:tc>
                  <a:txBody>
                    <a:bodyPr/>
                    <a:lstStyle/>
                    <a:p>
                      <a:pPr>
                        <a:lnSpc>
                          <a:spcPct val="100000"/>
                        </a:lnSpc>
                        <a:spcBef>
                          <a:spcPts val="600"/>
                        </a:spcBef>
                        <a:spcAft>
                          <a:spcPts val="600"/>
                        </a:spcAft>
                      </a:pPr>
                      <a:r>
                        <a:rPr lang="en-GB" sz="3400">
                          <a:effectLst/>
                        </a:rPr>
                        <a:t>Appointment Panel</a:t>
                      </a:r>
                      <a:endParaRPr lang="en-GB" sz="3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600"/>
                        </a:spcBef>
                        <a:spcAft>
                          <a:spcPts val="600"/>
                        </a:spcAft>
                      </a:pPr>
                      <a:r>
                        <a:rPr lang="en-GB" sz="3400" dirty="0">
                          <a:effectLst/>
                        </a:rPr>
                        <a:t>A panel of three persons drawn from the Appointments Advisory Committee which undertakes a meeting with an applicant for a role in Scouting. </a:t>
                      </a:r>
                    </a:p>
                    <a:p>
                      <a:pPr>
                        <a:lnSpc>
                          <a:spcPct val="100000"/>
                        </a:lnSpc>
                        <a:spcBef>
                          <a:spcPts val="600"/>
                        </a:spcBef>
                        <a:spcAft>
                          <a:spcPts val="600"/>
                        </a:spcAft>
                      </a:pPr>
                      <a:r>
                        <a:rPr lang="en-GB" sz="3400" dirty="0">
                          <a:effectLst/>
                        </a:rPr>
                        <a:t>The panel’s purpose is to ensure the applicant is aware of and accepts the values and policies of The Scouts and they </a:t>
                      </a:r>
                      <a:r>
                        <a:rPr lang="en-GB" sz="3400" b="0" i="0" dirty="0">
                          <a:solidFill>
                            <a:schemeClr val="tx1"/>
                          </a:solidFill>
                          <a:effectLst/>
                          <a:latin typeface="+mn-lt"/>
                          <a:ea typeface="+mn-ea"/>
                          <a:cs typeface="+mn-cs"/>
                        </a:rPr>
                        <a:t>understand the requirements of their role and is able and willing to carry it out.</a:t>
                      </a:r>
                      <a:r>
                        <a:rPr lang="en-GB" sz="3400" dirty="0">
                          <a:effectLst/>
                        </a:rPr>
                        <a:t>  </a:t>
                      </a:r>
                      <a:endParaRPr lang="en-GB" sz="3400" dirty="0">
                        <a:effectLst/>
                        <a:highlight>
                          <a:srgbClr val="FFFF00"/>
                        </a:highlight>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598908874"/>
                  </a:ext>
                </a:extLst>
              </a:tr>
            </a:tbl>
          </a:graphicData>
        </a:graphic>
      </p:graphicFrame>
    </p:spTree>
    <p:extLst>
      <p:ext uri="{BB962C8B-B14F-4D97-AF65-F5344CB8AC3E}">
        <p14:creationId xmlns:p14="http://schemas.microsoft.com/office/powerpoint/2010/main" val="6467321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xmlns="" id="{D3A762E0-20A1-4981-BB4F-91FA82981C34}"/>
              </a:ext>
            </a:extLst>
          </p:cNvPr>
          <p:cNvSpPr>
            <a:spLocks noGrp="1"/>
          </p:cNvSpPr>
          <p:nvPr>
            <p:ph type="ctrTitle"/>
          </p:nvPr>
        </p:nvSpPr>
        <p:spPr/>
        <p:txBody>
          <a:bodyPr/>
          <a:lstStyle/>
          <a:p>
            <a:endParaRPr lang="en-GB"/>
          </a:p>
        </p:txBody>
      </p:sp>
      <p:sp>
        <p:nvSpPr>
          <p:cNvPr id="9" name="Subtitle 8">
            <a:extLst>
              <a:ext uri="{FF2B5EF4-FFF2-40B4-BE49-F238E27FC236}">
                <a16:creationId xmlns:a16="http://schemas.microsoft.com/office/drawing/2014/main" xmlns="" id="{97A8F811-9FC7-4D60-BEFA-89AAC6B898FB}"/>
              </a:ext>
            </a:extLst>
          </p:cNvPr>
          <p:cNvSpPr>
            <a:spLocks noGrp="1"/>
          </p:cNvSpPr>
          <p:nvPr>
            <p:ph type="subTitle" idx="4"/>
          </p:nvPr>
        </p:nvSpPr>
        <p:spPr/>
        <p:txBody>
          <a:bodyPr/>
          <a:lstStyle/>
          <a:p>
            <a:endParaRPr lang="en-GB"/>
          </a:p>
        </p:txBody>
      </p:sp>
      <p:sp>
        <p:nvSpPr>
          <p:cNvPr id="10" name="Text Placeholder 9">
            <a:extLst>
              <a:ext uri="{FF2B5EF4-FFF2-40B4-BE49-F238E27FC236}">
                <a16:creationId xmlns:a16="http://schemas.microsoft.com/office/drawing/2014/main" xmlns="" id="{5EDD6D03-4FBC-4EA5-987A-3C9CA7351365}"/>
              </a:ext>
            </a:extLst>
          </p:cNvPr>
          <p:cNvSpPr>
            <a:spLocks noGrp="1"/>
          </p:cNvSpPr>
          <p:nvPr>
            <p:ph type="body" sz="quarter" idx="12"/>
          </p:nvPr>
        </p:nvSpPr>
        <p:spPr/>
        <p:txBody>
          <a:bodyPr/>
          <a:lstStyle/>
          <a:p>
            <a:r>
              <a:rPr lang="en-GB" dirty="0"/>
              <a:t>The Appointments Process</a:t>
            </a:r>
          </a:p>
        </p:txBody>
      </p:sp>
    </p:spTree>
    <p:extLst>
      <p:ext uri="{BB962C8B-B14F-4D97-AF65-F5344CB8AC3E}">
        <p14:creationId xmlns:p14="http://schemas.microsoft.com/office/powerpoint/2010/main" val="1311589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8AEB585A-8733-5E48-8DED-9A629DBEE553}"/>
              </a:ext>
            </a:extLst>
          </p:cNvPr>
          <p:cNvSpPr>
            <a:spLocks noGrp="1"/>
          </p:cNvSpPr>
          <p:nvPr>
            <p:ph type="ctrTitle"/>
          </p:nvPr>
        </p:nvSpPr>
        <p:spPr/>
        <p:txBody>
          <a:bodyPr/>
          <a:lstStyle/>
          <a:p>
            <a:endParaRPr lang="en-GB"/>
          </a:p>
        </p:txBody>
      </p:sp>
      <p:sp>
        <p:nvSpPr>
          <p:cNvPr id="5" name="Subtitle 4">
            <a:extLst>
              <a:ext uri="{FF2B5EF4-FFF2-40B4-BE49-F238E27FC236}">
                <a16:creationId xmlns:a16="http://schemas.microsoft.com/office/drawing/2014/main" xmlns="" id="{4B5966A8-4711-E249-A1D2-2434A88CD868}"/>
              </a:ext>
            </a:extLst>
          </p:cNvPr>
          <p:cNvSpPr>
            <a:spLocks noGrp="1"/>
          </p:cNvSpPr>
          <p:nvPr>
            <p:ph type="subTitle" idx="4"/>
          </p:nvPr>
        </p:nvSpPr>
        <p:spPr/>
        <p:txBody>
          <a:bodyPr/>
          <a:lstStyle/>
          <a:p>
            <a:endParaRPr lang="en-GB"/>
          </a:p>
        </p:txBody>
      </p:sp>
      <p:sp>
        <p:nvSpPr>
          <p:cNvPr id="4" name="Text Placeholder 3">
            <a:extLst>
              <a:ext uri="{FF2B5EF4-FFF2-40B4-BE49-F238E27FC236}">
                <a16:creationId xmlns:a16="http://schemas.microsoft.com/office/drawing/2014/main" xmlns="" id="{EEE23181-DEE5-9F4F-BF74-3193CE1C6357}"/>
              </a:ext>
            </a:extLst>
          </p:cNvPr>
          <p:cNvSpPr>
            <a:spLocks noGrp="1"/>
          </p:cNvSpPr>
          <p:nvPr>
            <p:ph type="body" sz="quarter" idx="14"/>
          </p:nvPr>
        </p:nvSpPr>
        <p:spPr>
          <a:xfrm>
            <a:off x="460900" y="1513545"/>
            <a:ext cx="15401400" cy="1862048"/>
          </a:xfrm>
        </p:spPr>
        <p:txBody>
          <a:bodyPr/>
          <a:lstStyle/>
          <a:p>
            <a:pPr lvl="3"/>
            <a:r>
              <a:rPr lang="en-GB" dirty="0"/>
              <a:t>The Appointments Process - Purpose</a:t>
            </a:r>
          </a:p>
          <a:p>
            <a:endParaRPr lang="en-GB" dirty="0"/>
          </a:p>
          <a:p>
            <a:r>
              <a:rPr lang="en-GB" dirty="0"/>
              <a:t>The purpose of the appointment process is to ensure that all those adults that the Movement accepts as volunteers:</a:t>
            </a:r>
          </a:p>
        </p:txBody>
      </p:sp>
      <p:graphicFrame>
        <p:nvGraphicFramePr>
          <p:cNvPr id="6" name="Table 5">
            <a:extLst>
              <a:ext uri="{FF2B5EF4-FFF2-40B4-BE49-F238E27FC236}">
                <a16:creationId xmlns:a16="http://schemas.microsoft.com/office/drawing/2014/main" xmlns="" id="{150E2FC6-8D75-4941-9CD6-902F6158C256}"/>
              </a:ext>
            </a:extLst>
          </p:cNvPr>
          <p:cNvGraphicFramePr>
            <a:graphicFrameLocks noGrp="1"/>
          </p:cNvGraphicFramePr>
          <p:nvPr>
            <p:extLst>
              <p:ext uri="{D42A27DB-BD31-4B8C-83A1-F6EECF244321}">
                <p14:modId xmlns:p14="http://schemas.microsoft.com/office/powerpoint/2010/main" val="1349727691"/>
              </p:ext>
            </p:extLst>
          </p:nvPr>
        </p:nvGraphicFramePr>
        <p:xfrm>
          <a:off x="719015" y="3689834"/>
          <a:ext cx="5699689" cy="1930079"/>
        </p:xfrm>
        <a:graphic>
          <a:graphicData uri="http://schemas.openxmlformats.org/drawingml/2006/table">
            <a:tbl>
              <a:tblPr firstRow="1" bandRow="1">
                <a:tableStyleId>{21E4AEA4-8DFA-4A89-87EB-49C32662AFE0}</a:tableStyleId>
              </a:tblPr>
              <a:tblGrid>
                <a:gridCol w="5699689">
                  <a:extLst>
                    <a:ext uri="{9D8B030D-6E8A-4147-A177-3AD203B41FA5}">
                      <a16:colId xmlns:a16="http://schemas.microsoft.com/office/drawing/2014/main" xmlns="" val="243863814"/>
                    </a:ext>
                  </a:extLst>
                </a:gridCol>
              </a:tblGrid>
              <a:tr h="1930079">
                <a:tc>
                  <a:txBody>
                    <a:bodyPr/>
                    <a:lstStyle/>
                    <a:p>
                      <a:pPr algn="ctr"/>
                      <a:r>
                        <a:rPr lang="en-GB" sz="3200" dirty="0"/>
                        <a:t>Are appropriate persons to volunteer with The Scouts</a:t>
                      </a:r>
                      <a:endParaRPr lang="en-GB" sz="3200" dirty="0">
                        <a:solidFill>
                          <a:schemeClr val="tx1"/>
                        </a:solidFill>
                      </a:endParaRPr>
                    </a:p>
                  </a:txBody>
                  <a:tcPr marL="120630" marR="120630" marT="60315" marB="60315" anchor="ctr"/>
                </a:tc>
                <a:extLst>
                  <a:ext uri="{0D108BD9-81ED-4DB2-BD59-A6C34878D82A}">
                    <a16:rowId xmlns:a16="http://schemas.microsoft.com/office/drawing/2014/main" xmlns="" val="2693103239"/>
                  </a:ext>
                </a:extLst>
              </a:tr>
            </a:tbl>
          </a:graphicData>
        </a:graphic>
      </p:graphicFrame>
      <p:graphicFrame>
        <p:nvGraphicFramePr>
          <p:cNvPr id="7" name="Table 6">
            <a:extLst>
              <a:ext uri="{FF2B5EF4-FFF2-40B4-BE49-F238E27FC236}">
                <a16:creationId xmlns:a16="http://schemas.microsoft.com/office/drawing/2014/main" xmlns="" id="{FFCD82F1-0678-4206-B6A6-E6365A7C4DBF}"/>
              </a:ext>
            </a:extLst>
          </p:cNvPr>
          <p:cNvGraphicFramePr>
            <a:graphicFrameLocks noGrp="1"/>
          </p:cNvGraphicFramePr>
          <p:nvPr>
            <p:extLst>
              <p:ext uri="{D42A27DB-BD31-4B8C-83A1-F6EECF244321}">
                <p14:modId xmlns:p14="http://schemas.microsoft.com/office/powerpoint/2010/main" val="2276716302"/>
              </p:ext>
            </p:extLst>
          </p:nvPr>
        </p:nvGraphicFramePr>
        <p:xfrm>
          <a:off x="8341039" y="3689834"/>
          <a:ext cx="5579138" cy="1935877"/>
        </p:xfrm>
        <a:graphic>
          <a:graphicData uri="http://schemas.openxmlformats.org/drawingml/2006/table">
            <a:tbl>
              <a:tblPr firstRow="1" bandRow="1">
                <a:tableStyleId>{5C22544A-7EE6-4342-B048-85BDC9FD1C3A}</a:tableStyleId>
              </a:tblPr>
              <a:tblGrid>
                <a:gridCol w="5579138">
                  <a:extLst>
                    <a:ext uri="{9D8B030D-6E8A-4147-A177-3AD203B41FA5}">
                      <a16:colId xmlns:a16="http://schemas.microsoft.com/office/drawing/2014/main" xmlns="" val="243863814"/>
                    </a:ext>
                  </a:extLst>
                </a:gridCol>
              </a:tblGrid>
              <a:tr h="1935877">
                <a:tc>
                  <a:txBody>
                    <a:bodyPr/>
                    <a:lstStyle/>
                    <a:p>
                      <a:pPr algn="ctr">
                        <a:spcBef>
                          <a:spcPts val="600"/>
                        </a:spcBef>
                        <a:spcAft>
                          <a:spcPts val="600"/>
                        </a:spcAft>
                      </a:pPr>
                      <a:r>
                        <a:rPr lang="en-GB" sz="3200" kern="1200" dirty="0"/>
                        <a:t>Are appropriate for the roles they are undertaking</a:t>
                      </a:r>
                      <a:endParaRPr lang="en-GB" sz="3200" b="1" kern="1200" dirty="0">
                        <a:solidFill>
                          <a:schemeClr val="tx1"/>
                        </a:solidFill>
                        <a:latin typeface="Nunito Sans" panose="00000500000000000000" pitchFamily="2" charset="0"/>
                        <a:ea typeface="+mn-ea"/>
                        <a:cs typeface="Calibri" panose="020F0502020204030204" pitchFamily="34" charset="0"/>
                      </a:endParaRPr>
                    </a:p>
                  </a:txBody>
                  <a:tcPr marL="120630" marR="120630" marT="60315" marB="60315" anchor="ctr"/>
                </a:tc>
                <a:extLst>
                  <a:ext uri="{0D108BD9-81ED-4DB2-BD59-A6C34878D82A}">
                    <a16:rowId xmlns:a16="http://schemas.microsoft.com/office/drawing/2014/main" xmlns="" val="2693103239"/>
                  </a:ext>
                </a:extLst>
              </a:tr>
            </a:tbl>
          </a:graphicData>
        </a:graphic>
      </p:graphicFrame>
      <p:graphicFrame>
        <p:nvGraphicFramePr>
          <p:cNvPr id="8" name="Table 7">
            <a:extLst>
              <a:ext uri="{FF2B5EF4-FFF2-40B4-BE49-F238E27FC236}">
                <a16:creationId xmlns:a16="http://schemas.microsoft.com/office/drawing/2014/main" xmlns="" id="{9ED38BCA-5AF6-4306-9075-4C461D873E8F}"/>
              </a:ext>
            </a:extLst>
          </p:cNvPr>
          <p:cNvGraphicFramePr>
            <a:graphicFrameLocks noGrp="1"/>
          </p:cNvGraphicFramePr>
          <p:nvPr>
            <p:extLst>
              <p:ext uri="{D42A27DB-BD31-4B8C-83A1-F6EECF244321}">
                <p14:modId xmlns:p14="http://schemas.microsoft.com/office/powerpoint/2010/main" val="2886584495"/>
              </p:ext>
            </p:extLst>
          </p:nvPr>
        </p:nvGraphicFramePr>
        <p:xfrm>
          <a:off x="4218067" y="6475747"/>
          <a:ext cx="6364653" cy="2071350"/>
        </p:xfrm>
        <a:graphic>
          <a:graphicData uri="http://schemas.openxmlformats.org/drawingml/2006/table">
            <a:tbl>
              <a:tblPr firstRow="1" bandRow="1">
                <a:tableStyleId>{F5AB1C69-6EDB-4FF4-983F-18BD219EF322}</a:tableStyleId>
              </a:tblPr>
              <a:tblGrid>
                <a:gridCol w="6364653">
                  <a:extLst>
                    <a:ext uri="{9D8B030D-6E8A-4147-A177-3AD203B41FA5}">
                      <a16:colId xmlns:a16="http://schemas.microsoft.com/office/drawing/2014/main" xmlns="" val="243863814"/>
                    </a:ext>
                  </a:extLst>
                </a:gridCol>
              </a:tblGrid>
              <a:tr h="2050710">
                <a:tc>
                  <a:txBody>
                    <a:bodyPr/>
                    <a:lstStyle/>
                    <a:p>
                      <a:pPr marL="0" indent="0" algn="ctr">
                        <a:buFont typeface="+mj-lt"/>
                        <a:buNone/>
                      </a:pPr>
                      <a:r>
                        <a:rPr lang="en-GB" sz="3200" kern="1200" dirty="0"/>
                        <a:t>Fully accept the responsibilities of the roles and, where appropriate, the responsibilities of membership of The Scouts</a:t>
                      </a:r>
                      <a:endParaRPr lang="en-GB" sz="3200" b="1" kern="1200" dirty="0">
                        <a:solidFill>
                          <a:schemeClr val="tx1"/>
                        </a:solidFill>
                        <a:latin typeface="Nunito Sans" panose="00000500000000000000" pitchFamily="2" charset="0"/>
                        <a:ea typeface="+mn-ea"/>
                        <a:cs typeface="Calibri" panose="020F0502020204030204" pitchFamily="34" charset="0"/>
                      </a:endParaRPr>
                    </a:p>
                  </a:txBody>
                  <a:tcPr marL="120630" marR="120630" marT="60315" marB="60315" anchor="ctr"/>
                </a:tc>
                <a:extLst>
                  <a:ext uri="{0D108BD9-81ED-4DB2-BD59-A6C34878D82A}">
                    <a16:rowId xmlns:a16="http://schemas.microsoft.com/office/drawing/2014/main" xmlns="" val="2693103239"/>
                  </a:ext>
                </a:extLst>
              </a:tr>
            </a:tbl>
          </a:graphicData>
        </a:graphic>
      </p:graphicFrame>
    </p:spTree>
    <p:extLst>
      <p:ext uri="{BB962C8B-B14F-4D97-AF65-F5344CB8AC3E}">
        <p14:creationId xmlns:p14="http://schemas.microsoft.com/office/powerpoint/2010/main" val="511185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8AEB585A-8733-5E48-8DED-9A629DBEE553}"/>
              </a:ext>
            </a:extLst>
          </p:cNvPr>
          <p:cNvSpPr>
            <a:spLocks noGrp="1"/>
          </p:cNvSpPr>
          <p:nvPr>
            <p:ph type="ctrTitle"/>
          </p:nvPr>
        </p:nvSpPr>
        <p:spPr/>
        <p:txBody>
          <a:bodyPr/>
          <a:lstStyle/>
          <a:p>
            <a:endParaRPr lang="en-GB"/>
          </a:p>
        </p:txBody>
      </p:sp>
      <p:sp>
        <p:nvSpPr>
          <p:cNvPr id="5" name="Subtitle 4">
            <a:extLst>
              <a:ext uri="{FF2B5EF4-FFF2-40B4-BE49-F238E27FC236}">
                <a16:creationId xmlns:a16="http://schemas.microsoft.com/office/drawing/2014/main" xmlns="" id="{4B5966A8-4711-E249-A1D2-2434A88CD868}"/>
              </a:ext>
            </a:extLst>
          </p:cNvPr>
          <p:cNvSpPr>
            <a:spLocks noGrp="1"/>
          </p:cNvSpPr>
          <p:nvPr>
            <p:ph type="subTitle" idx="4"/>
          </p:nvPr>
        </p:nvSpPr>
        <p:spPr/>
        <p:txBody>
          <a:bodyPr/>
          <a:lstStyle/>
          <a:p>
            <a:endParaRPr lang="en-GB"/>
          </a:p>
        </p:txBody>
      </p:sp>
      <p:sp>
        <p:nvSpPr>
          <p:cNvPr id="4" name="Text Placeholder 3">
            <a:extLst>
              <a:ext uri="{FF2B5EF4-FFF2-40B4-BE49-F238E27FC236}">
                <a16:creationId xmlns:a16="http://schemas.microsoft.com/office/drawing/2014/main" xmlns="" id="{EEE23181-DEE5-9F4F-BF74-3193CE1C6357}"/>
              </a:ext>
            </a:extLst>
          </p:cNvPr>
          <p:cNvSpPr>
            <a:spLocks noGrp="1"/>
          </p:cNvSpPr>
          <p:nvPr>
            <p:ph type="body" sz="quarter" idx="14"/>
          </p:nvPr>
        </p:nvSpPr>
        <p:spPr>
          <a:xfrm>
            <a:off x="460900" y="1513545"/>
            <a:ext cx="15401400" cy="1400383"/>
          </a:xfrm>
        </p:spPr>
        <p:txBody>
          <a:bodyPr/>
          <a:lstStyle/>
          <a:p>
            <a:pPr lvl="3"/>
            <a:r>
              <a:rPr lang="en-GB" dirty="0"/>
              <a:t>The Appointments Process - Principals</a:t>
            </a:r>
          </a:p>
          <a:p>
            <a:endParaRPr lang="en-GB" dirty="0"/>
          </a:p>
          <a:p>
            <a:r>
              <a:rPr lang="en-GB" dirty="0"/>
              <a:t>The appointment process must be run so that:</a:t>
            </a:r>
          </a:p>
        </p:txBody>
      </p:sp>
      <p:graphicFrame>
        <p:nvGraphicFramePr>
          <p:cNvPr id="9" name="Diagram 8">
            <a:extLst>
              <a:ext uri="{FF2B5EF4-FFF2-40B4-BE49-F238E27FC236}">
                <a16:creationId xmlns:a16="http://schemas.microsoft.com/office/drawing/2014/main" xmlns="" id="{CF991D8D-1E17-4FEB-B3D1-6ECFA33AFB4D}"/>
              </a:ext>
            </a:extLst>
          </p:cNvPr>
          <p:cNvGraphicFramePr/>
          <p:nvPr>
            <p:extLst>
              <p:ext uri="{D42A27DB-BD31-4B8C-83A1-F6EECF244321}">
                <p14:modId xmlns:p14="http://schemas.microsoft.com/office/powerpoint/2010/main" val="1716059536"/>
              </p:ext>
            </p:extLst>
          </p:nvPr>
        </p:nvGraphicFramePr>
        <p:xfrm>
          <a:off x="3020646" y="3225645"/>
          <a:ext cx="10214708" cy="54829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73992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A7F287AE-223C-452B-9732-9B8C25C991F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9BD6AF78-B489-4944-B4E6-21AD5826ADE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09BFB416-F8B5-4B33-B8DA-6DF52C92DAEF}"/>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E1A80857-1726-43A1-9A43-DF58A5AE19ED}"/>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theme/theme1.xml><?xml version="1.0" encoding="utf-8"?>
<a:theme xmlns:a="http://schemas.openxmlformats.org/drawingml/2006/main" name="Office Theme">
  <a:themeElements>
    <a:clrScheme name="Scouts 1">
      <a:dk1>
        <a:srgbClr val="000000"/>
      </a:dk1>
      <a:lt1>
        <a:srgbClr val="FFFFFF"/>
      </a:lt1>
      <a:dk2>
        <a:srgbClr val="7414DC"/>
      </a:dk2>
      <a:lt2>
        <a:srgbClr val="00B8A4"/>
      </a:lt2>
      <a:accent1>
        <a:srgbClr val="ED4024"/>
      </a:accent1>
      <a:accent2>
        <a:srgbClr val="26B756"/>
      </a:accent2>
      <a:accent3>
        <a:srgbClr val="006EE0"/>
      </a:accent3>
      <a:accent4>
        <a:srgbClr val="FFB4E5"/>
      </a:accent4>
      <a:accent5>
        <a:srgbClr val="003A82"/>
      </a:accent5>
      <a:accent6>
        <a:srgbClr val="FFE627"/>
      </a:accent6>
      <a:hlink>
        <a:srgbClr val="00B8B8"/>
      </a:hlink>
      <a:folHlink>
        <a:srgbClr val="7414DC"/>
      </a:folHlink>
    </a:clrScheme>
    <a:fontScheme name="Scouts">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D8400BDC-67A0-AF49-B9C2-67D615AF437B}" vid="{C062638D-C780-0447-8D86-9CE5781B54A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1A023923668C842B593C441DE7CE3C2" ma:contentTypeVersion="11" ma:contentTypeDescription="Create a new document." ma:contentTypeScope="" ma:versionID="40af59f3b0b098b658f28d77ad5b5671">
  <xsd:schema xmlns:xsd="http://www.w3.org/2001/XMLSchema" xmlns:xs="http://www.w3.org/2001/XMLSchema" xmlns:p="http://schemas.microsoft.com/office/2006/metadata/properties" xmlns:ns3="25c6f7b4-6792-4752-8bb7-b44261ed16ae" xmlns:ns4="c2e783ec-0e45-4908-869e-fc5541c36fce" targetNamespace="http://schemas.microsoft.com/office/2006/metadata/properties" ma:root="true" ma:fieldsID="155268bb842975aaf4a85fd310164def" ns3:_="" ns4:_="">
    <xsd:import namespace="25c6f7b4-6792-4752-8bb7-b44261ed16ae"/>
    <xsd:import namespace="c2e783ec-0e45-4908-869e-fc5541c36fce"/>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c6f7b4-6792-4752-8bb7-b44261ed16a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2e783ec-0e45-4908-869e-fc5541c36fc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860781F-B130-4E96-9A6E-2AE843075929}">
  <ds:schemaRefs>
    <ds:schemaRef ds:uri="http://schemas.microsoft.com/sharepoint/v3/contenttype/forms"/>
  </ds:schemaRefs>
</ds:datastoreItem>
</file>

<file path=customXml/itemProps2.xml><?xml version="1.0" encoding="utf-8"?>
<ds:datastoreItem xmlns:ds="http://schemas.openxmlformats.org/officeDocument/2006/customXml" ds:itemID="{FF3F6F17-F095-414F-AB44-D9CB462845A5}">
  <ds:schemaRefs>
    <ds:schemaRef ds:uri="http://purl.org/dc/terms/"/>
    <ds:schemaRef ds:uri="http://schemas.openxmlformats.org/package/2006/metadata/core-properties"/>
    <ds:schemaRef ds:uri="25c6f7b4-6792-4752-8bb7-b44261ed16ae"/>
    <ds:schemaRef ds:uri="http://schemas.microsoft.com/office/2006/documentManagement/types"/>
    <ds:schemaRef ds:uri="http://schemas.microsoft.com/office/infopath/2007/PartnerControls"/>
    <ds:schemaRef ds:uri="http://purl.org/dc/elements/1.1/"/>
    <ds:schemaRef ds:uri="http://schemas.microsoft.com/office/2006/metadata/properties"/>
    <ds:schemaRef ds:uri="c2e783ec-0e45-4908-869e-fc5541c36fce"/>
    <ds:schemaRef ds:uri="http://www.w3.org/XML/1998/namespace"/>
    <ds:schemaRef ds:uri="http://purl.org/dc/dcmitype/"/>
  </ds:schemaRefs>
</ds:datastoreItem>
</file>

<file path=customXml/itemProps3.xml><?xml version="1.0" encoding="utf-8"?>
<ds:datastoreItem xmlns:ds="http://schemas.openxmlformats.org/officeDocument/2006/customXml" ds:itemID="{4B495FD7-8EE7-4638-BA65-B7B9784311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c6f7b4-6792-4752-8bb7-b44261ed16ae"/>
    <ds:schemaRef ds:uri="c2e783ec-0e45-4908-869e-fc5541c36f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Scouts_PowerPoint_Template_March2018</Template>
  <TotalTime>5881</TotalTime>
  <Words>1567</Words>
  <Application>Microsoft Office PowerPoint</Application>
  <PresentationFormat>Custom</PresentationFormat>
  <Paragraphs>328</Paragraphs>
  <Slides>51</Slides>
  <Notes>42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51</vt:i4>
      </vt:variant>
    </vt:vector>
  </HeadingPairs>
  <TitlesOfParts>
    <vt:vector size="58" baseType="lpstr">
      <vt:lpstr>Arial</vt:lpstr>
      <vt:lpstr>Calibri</vt:lpstr>
      <vt:lpstr>Nunito Sans</vt:lpstr>
      <vt:lpstr>Nunito Sans Black</vt:lpstr>
      <vt:lpstr>Nunito Sans ExtraBold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Scout Association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James</dc:creator>
  <cp:lastModifiedBy>Andreia Bianchi</cp:lastModifiedBy>
  <cp:revision>10</cp:revision>
  <dcterms:created xsi:type="dcterms:W3CDTF">2018-06-22T15:40:17Z</dcterms:created>
  <dcterms:modified xsi:type="dcterms:W3CDTF">2022-01-28T13:39:06Z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2018-02-16T00:00:00Z</vt:filetime>
  </property>
  <property fmtid="{D5CDD505-2E9C-101B-9397-08002B2CF9AE}" pid="3" name="Creator">
    <vt:lpwstr>Adobe InDesign CS5 (7.0)</vt:lpwstr>
  </property>
  <property fmtid="{D5CDD505-2E9C-101B-9397-08002B2CF9AE}" pid="4" name="LastSaved">
    <vt:filetime>2018-02-18T00:00:00Z</vt:filetime>
  </property>
  <property fmtid="{D5CDD505-2E9C-101B-9397-08002B2CF9AE}" pid="5" name="ContentTypeId">
    <vt:lpwstr>0x01010041A023923668C842B593C441DE7CE3C2</vt:lpwstr>
  </property>
</Properties>
</file>